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0"/>
  </p:notesMasterIdLst>
  <p:sldIdLst>
    <p:sldId id="861" r:id="rId2"/>
    <p:sldId id="862" r:id="rId3"/>
    <p:sldId id="863" r:id="rId4"/>
    <p:sldId id="864" r:id="rId5"/>
    <p:sldId id="582" r:id="rId6"/>
    <p:sldId id="583" r:id="rId7"/>
    <p:sldId id="693" r:id="rId8"/>
    <p:sldId id="694" r:id="rId9"/>
    <p:sldId id="865" r:id="rId10"/>
    <p:sldId id="436" r:id="rId11"/>
    <p:sldId id="437" r:id="rId12"/>
    <p:sldId id="662" r:id="rId13"/>
    <p:sldId id="663" r:id="rId14"/>
    <p:sldId id="664" r:id="rId15"/>
    <p:sldId id="665" r:id="rId16"/>
    <p:sldId id="658" r:id="rId17"/>
    <p:sldId id="659" r:id="rId18"/>
    <p:sldId id="628" r:id="rId19"/>
    <p:sldId id="629" r:id="rId20"/>
    <p:sldId id="679" r:id="rId21"/>
    <p:sldId id="680" r:id="rId22"/>
    <p:sldId id="705" r:id="rId23"/>
    <p:sldId id="706" r:id="rId24"/>
    <p:sldId id="454" r:id="rId25"/>
    <p:sldId id="455" r:id="rId26"/>
    <p:sldId id="711" r:id="rId27"/>
    <p:sldId id="712" r:id="rId28"/>
    <p:sldId id="667" r:id="rId29"/>
    <p:sldId id="668" r:id="rId30"/>
    <p:sldId id="660" r:id="rId31"/>
    <p:sldId id="661" r:id="rId32"/>
    <p:sldId id="866" r:id="rId33"/>
    <p:sldId id="753" r:id="rId34"/>
    <p:sldId id="754" r:id="rId35"/>
    <p:sldId id="300" r:id="rId36"/>
    <p:sldId id="301" r:id="rId37"/>
    <p:sldId id="867" r:id="rId38"/>
    <p:sldId id="851" r:id="rId39"/>
    <p:sldId id="852" r:id="rId40"/>
    <p:sldId id="825" r:id="rId41"/>
    <p:sldId id="826" r:id="rId42"/>
    <p:sldId id="294" r:id="rId43"/>
    <p:sldId id="295" r:id="rId44"/>
    <p:sldId id="296" r:id="rId45"/>
    <p:sldId id="297" r:id="rId46"/>
    <p:sldId id="687" r:id="rId47"/>
    <p:sldId id="688" r:id="rId48"/>
    <p:sldId id="677" r:id="rId49"/>
    <p:sldId id="678" r:id="rId50"/>
    <p:sldId id="683" r:id="rId51"/>
    <p:sldId id="684" r:id="rId52"/>
    <p:sldId id="685" r:id="rId53"/>
    <p:sldId id="686" r:id="rId54"/>
    <p:sldId id="638" r:id="rId55"/>
    <p:sldId id="639" r:id="rId56"/>
    <p:sldId id="775" r:id="rId57"/>
    <p:sldId id="776" r:id="rId58"/>
    <p:sldId id="755" r:id="rId59"/>
    <p:sldId id="756" r:id="rId60"/>
    <p:sldId id="372" r:id="rId61"/>
    <p:sldId id="373" r:id="rId62"/>
    <p:sldId id="761" r:id="rId63"/>
    <p:sldId id="762" r:id="rId64"/>
    <p:sldId id="868" r:id="rId65"/>
    <p:sldId id="723" r:id="rId66"/>
    <p:sldId id="724" r:id="rId67"/>
    <p:sldId id="586" r:id="rId68"/>
    <p:sldId id="587" r:id="rId69"/>
    <p:sldId id="681" r:id="rId70"/>
    <p:sldId id="682" r:id="rId71"/>
    <p:sldId id="675" r:id="rId72"/>
    <p:sldId id="676" r:id="rId73"/>
    <p:sldId id="320" r:id="rId74"/>
    <p:sldId id="321" r:id="rId75"/>
    <p:sldId id="747" r:id="rId76"/>
    <p:sldId id="748" r:id="rId77"/>
    <p:sldId id="745" r:id="rId78"/>
    <p:sldId id="746" r:id="rId79"/>
    <p:sldId id="781" r:id="rId80"/>
    <p:sldId id="782" r:id="rId81"/>
    <p:sldId id="576" r:id="rId82"/>
    <p:sldId id="577" r:id="rId83"/>
    <p:sldId id="839" r:id="rId84"/>
    <p:sldId id="840" r:id="rId85"/>
    <p:sldId id="600" r:id="rId86"/>
    <p:sldId id="601" r:id="rId87"/>
    <p:sldId id="869" r:id="rId88"/>
    <p:sldId id="594" r:id="rId89"/>
    <p:sldId id="595" r:id="rId90"/>
    <p:sldId id="522" r:id="rId91"/>
    <p:sldId id="523" r:id="rId92"/>
    <p:sldId id="368" r:id="rId93"/>
    <p:sldId id="369" r:id="rId94"/>
    <p:sldId id="554" r:id="rId95"/>
    <p:sldId id="555" r:id="rId96"/>
    <p:sldId id="440" r:id="rId97"/>
    <p:sldId id="441" r:id="rId98"/>
    <p:sldId id="807" r:id="rId99"/>
    <p:sldId id="808" r:id="rId100"/>
    <p:sldId id="809" r:id="rId101"/>
    <p:sldId id="810" r:id="rId102"/>
    <p:sldId id="870" r:id="rId103"/>
    <p:sldId id="739" r:id="rId104"/>
    <p:sldId id="740" r:id="rId105"/>
    <p:sldId id="374" r:id="rId106"/>
    <p:sldId id="375" r:id="rId107"/>
    <p:sldId id="847" r:id="rId108"/>
    <p:sldId id="848" r:id="rId109"/>
    <p:sldId id="492" r:id="rId110"/>
    <p:sldId id="493" r:id="rId111"/>
    <p:sldId id="821" r:id="rId112"/>
    <p:sldId id="822" r:id="rId113"/>
    <p:sldId id="831" r:id="rId114"/>
    <p:sldId id="832" r:id="rId115"/>
    <p:sldId id="360" r:id="rId116"/>
    <p:sldId id="361" r:id="rId117"/>
    <p:sldId id="622" r:id="rId118"/>
    <p:sldId id="623" r:id="rId119"/>
    <p:sldId id="406" r:id="rId120"/>
    <p:sldId id="407" r:id="rId121"/>
    <p:sldId id="853" r:id="rId122"/>
    <p:sldId id="854" r:id="rId123"/>
    <p:sldId id="741" r:id="rId124"/>
    <p:sldId id="742" r:id="rId125"/>
    <p:sldId id="871" r:id="rId126"/>
    <p:sldId id="703" r:id="rId127"/>
    <p:sldId id="704" r:id="rId128"/>
    <p:sldId id="278" r:id="rId129"/>
    <p:sldId id="279" r:id="rId130"/>
    <p:sldId id="656" r:id="rId131"/>
    <p:sldId id="657" r:id="rId132"/>
    <p:sldId id="422" r:id="rId133"/>
    <p:sldId id="423" r:id="rId134"/>
    <p:sldId id="456" r:id="rId135"/>
    <p:sldId id="457" r:id="rId136"/>
    <p:sldId id="644" r:id="rId137"/>
    <p:sldId id="645" r:id="rId138"/>
    <p:sldId id="872" r:id="rId139"/>
    <p:sldId id="701" r:id="rId140"/>
    <p:sldId id="702" r:id="rId141"/>
    <p:sldId id="280" r:id="rId142"/>
    <p:sldId id="281" r:id="rId143"/>
    <p:sldId id="524" r:id="rId144"/>
    <p:sldId id="525" r:id="rId145"/>
    <p:sldId id="648" r:id="rId146"/>
    <p:sldId id="649" r:id="rId147"/>
    <p:sldId id="646" r:id="rId148"/>
    <p:sldId id="647" r:id="rId149"/>
    <p:sldId id="829" r:id="rId150"/>
    <p:sldId id="830" r:id="rId151"/>
    <p:sldId id="815" r:id="rId152"/>
    <p:sldId id="816" r:id="rId153"/>
    <p:sldId id="566" r:id="rId154"/>
    <p:sldId id="567" r:id="rId155"/>
    <p:sldId id="817" r:id="rId156"/>
    <p:sldId id="818" r:id="rId157"/>
    <p:sldId id="673" r:id="rId158"/>
    <p:sldId id="674" r:id="rId159"/>
    <p:sldId id="616" r:id="rId160"/>
    <p:sldId id="617" r:id="rId161"/>
    <p:sldId id="873" r:id="rId162"/>
    <p:sldId id="442" r:id="rId163"/>
    <p:sldId id="443" r:id="rId164"/>
    <p:sldId id="743" r:id="rId165"/>
    <p:sldId id="744" r:id="rId166"/>
    <p:sldId id="874" r:id="rId167"/>
    <p:sldId id="713" r:id="rId168"/>
    <p:sldId id="714" r:id="rId169"/>
    <p:sldId id="689" r:id="rId170"/>
    <p:sldId id="690" r:id="rId171"/>
    <p:sldId id="478" r:id="rId172"/>
    <p:sldId id="479" r:id="rId173"/>
    <p:sldId id="536" r:id="rId174"/>
    <p:sldId id="537" r:id="rId175"/>
    <p:sldId id="797" r:id="rId176"/>
    <p:sldId id="798" r:id="rId177"/>
    <p:sldId id="875" r:id="rId178"/>
    <p:sldId id="434" r:id="rId179"/>
    <p:sldId id="435" r:id="rId180"/>
    <p:sldId id="715" r:id="rId181"/>
    <p:sldId id="716" r:id="rId182"/>
    <p:sldId id="765" r:id="rId183"/>
    <p:sldId id="766" r:id="rId184"/>
    <p:sldId id="795" r:id="rId185"/>
    <p:sldId id="796" r:id="rId186"/>
    <p:sldId id="486" r:id="rId187"/>
    <p:sldId id="487" r:id="rId188"/>
    <p:sldId id="572" r:id="rId189"/>
    <p:sldId id="573" r:id="rId190"/>
    <p:sldId id="642" r:id="rId191"/>
    <p:sldId id="643" r:id="rId192"/>
    <p:sldId id="588" r:id="rId193"/>
    <p:sldId id="589" r:id="rId194"/>
    <p:sldId id="793" r:id="rId195"/>
    <p:sldId id="794" r:id="rId196"/>
    <p:sldId id="876" r:id="rId197"/>
    <p:sldId id="420" r:id="rId198"/>
    <p:sldId id="421" r:id="rId199"/>
    <p:sldId id="318" r:id="rId200"/>
    <p:sldId id="319" r:id="rId201"/>
    <p:sldId id="709" r:id="rId202"/>
    <p:sldId id="710" r:id="rId203"/>
    <p:sldId id="725" r:id="rId204"/>
    <p:sldId id="726" r:id="rId205"/>
    <p:sldId id="514" r:id="rId206"/>
    <p:sldId id="515" r:id="rId207"/>
    <p:sldId id="877" r:id="rId208"/>
    <p:sldId id="400" r:id="rId209"/>
    <p:sldId id="401" r:id="rId210"/>
    <p:sldId id="462" r:id="rId211"/>
    <p:sldId id="463" r:id="rId212"/>
    <p:sldId id="878" r:id="rId213"/>
    <p:sldId id="520" r:id="rId214"/>
    <p:sldId id="521" r:id="rId215"/>
    <p:sldId id="408" r:id="rId216"/>
    <p:sldId id="409" r:id="rId217"/>
    <p:sldId id="438" r:id="rId218"/>
    <p:sldId id="439" r:id="rId219"/>
    <p:sldId id="879" r:id="rId220"/>
    <p:sldId id="446" r:id="rId221"/>
    <p:sldId id="447" r:id="rId222"/>
    <p:sldId id="799" r:id="rId223"/>
    <p:sldId id="800" r:id="rId224"/>
    <p:sldId id="787" r:id="rId225"/>
    <p:sldId id="788" r:id="rId226"/>
    <p:sldId id="880" r:id="rId227"/>
    <p:sldId id="777" r:id="rId228"/>
    <p:sldId id="778" r:id="rId229"/>
    <p:sldId id="528" r:id="rId230"/>
    <p:sldId id="529" r:id="rId231"/>
    <p:sldId id="620" r:id="rId232"/>
    <p:sldId id="621" r:id="rId233"/>
    <p:sldId id="833" r:id="rId234"/>
    <p:sldId id="834" r:id="rId235"/>
    <p:sldId id="574" r:id="rId236"/>
    <p:sldId id="575" r:id="rId237"/>
    <p:sldId id="823" r:id="rId238"/>
    <p:sldId id="824" r:id="rId239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8" roundtripDataSignature="AMtx7mjZjODilxu8dTk2oH+Uz7mt7yWS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/>
    <p:restoredTop sz="94650"/>
  </p:normalViewPr>
  <p:slideViewPr>
    <p:cSldViewPr snapToGrid="0">
      <p:cViewPr varScale="1">
        <p:scale>
          <a:sx n="37" d="100"/>
          <a:sy n="37" d="100"/>
        </p:scale>
        <p:origin x="1219" y="43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440" Type="http://schemas.openxmlformats.org/officeDocument/2006/relationships/viewProps" Target="view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41" Type="http://schemas.openxmlformats.org/officeDocument/2006/relationships/theme" Target="theme/theme1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442" Type="http://schemas.openxmlformats.org/officeDocument/2006/relationships/tableStyles" Target="tableStyle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438" Type="http://customschemas.google.com/relationships/presentationmetadata" Target="metadata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43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9" name="Google Shape;3599;p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00" name="Google Shape;3600;p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12画目を2分割</a:t>
            </a:r>
            <a:endParaRPr/>
          </a:p>
        </p:txBody>
      </p:sp>
      <p:sp>
        <p:nvSpPr>
          <p:cNvPr id="3601" name="Google Shape;3601;p3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0" name="Google Shape;2620;p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1" name="Google Shape;2621;p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p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26" name="Google Shape;2626;p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2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0" name="Google Shape;2640;p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9" name="Google Shape;3069;p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70" name="Google Shape;3070;p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1" name="Google Shape;3071;p2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1" name="Google Shape;3091;p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32" name="Google Shape;1232;p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1233" name="Google Shape;1233;p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0" name="Google Shape;4030;p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31" name="Google Shape;4031;p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2" name="Google Shape;4032;p3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9" name="Google Shape;4049;p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0" name="Google Shape;4050;p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13" name="Google Shape;1713;p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1714" name="Google Shape;1714;p1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59" name="Google Shape;3859;p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3860" name="Google Shape;3860;p3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3" name="Google Shape;3873;p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4" name="Google Shape;3874;p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54" name="Google Shape;1154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12画目を2分割</a:t>
            </a:r>
            <a:endParaRPr/>
          </a:p>
        </p:txBody>
      </p:sp>
      <p:sp>
        <p:nvSpPr>
          <p:cNvPr id="1155" name="Google Shape;1155;p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27" name="Google Shape;727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</p:txBody>
      </p:sp>
      <p:sp>
        <p:nvSpPr>
          <p:cNvPr id="728" name="Google Shape;728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5" name="Google Shape;32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326" name="Google Shape;32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68" name="Google Shape;1868;p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1869" name="Google Shape;1869;p1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20" name="Google Shape;2220;p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2221" name="Google Shape;2221;p2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" name="Google Shape;4270;p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71" name="Google Shape;4271;p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2" name="Google Shape;4272;p3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3" name="Google Shape;4283;p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4" name="Google Shape;4284;p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00" name="Google Shape;700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12画目を2分割</a:t>
            </a:r>
            <a:endParaRPr/>
          </a:p>
        </p:txBody>
      </p:sp>
      <p:sp>
        <p:nvSpPr>
          <p:cNvPr id="701" name="Google Shape;701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3" name="Google Shape;34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</p:txBody>
      </p:sp>
      <p:sp>
        <p:nvSpPr>
          <p:cNvPr id="344" name="Google Shape;344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8" name="Google Shape;4088;p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89" name="Google Shape;4089;p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3画目を3分割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4090" name="Google Shape;4090;p3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p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62" name="Google Shape;2962;p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2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" name="Google Shape;2975;p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" name="Google Shape;4309;p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10" name="Google Shape;4310;p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4311" name="Google Shape;4311;p3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8" name="Google Shape;4328;p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9" name="Google Shape;4329;p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8" name="Google Shape;4288;p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89" name="Google Shape;4289;p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</p:txBody>
      </p:sp>
      <p:sp>
        <p:nvSpPr>
          <p:cNvPr id="4290" name="Google Shape;4290;p3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" name="Google Shape;4304;p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5" name="Google Shape;4305;p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7" name="Google Shape;3047;p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48" name="Google Shape;3048;p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3049" name="Google Shape;3049;p2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4" name="Google Shape;3064;p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p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83" name="Google Shape;2483;p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2484" name="Google Shape;2484;p2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Google Shape;4108;p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9" name="Google Shape;4109;p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Google Shape;2495;p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p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27" name="Google Shape;3427;p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3428" name="Google Shape;3428;p3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" name="Google Shape;3440;p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p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01" name="Google Shape;2501;p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</p:txBody>
      </p:sp>
      <p:sp>
        <p:nvSpPr>
          <p:cNvPr id="2502" name="Google Shape;2502;p2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0" name="Google Shape;2520;p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4" name="Google Shape;28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3" name="Google Shape;3963;p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64" name="Google Shape;3964;p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</p:txBody>
      </p:sp>
      <p:sp>
        <p:nvSpPr>
          <p:cNvPr id="3965" name="Google Shape;3965;p3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" name="Google Shape;3983;p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4" name="Google Shape;3984;p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p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88" name="Google Shape;2088;p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1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5" name="Google Shape;39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81" name="Google Shape;1181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2画目を3分割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3画目を3分割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1182" name="Google Shape;1182;p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7" name="Google Shape;877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878" name="Google Shape;878;p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6" name="Google Shape;586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</p:txBody>
      </p:sp>
      <p:sp>
        <p:nvSpPr>
          <p:cNvPr id="587" name="Google Shape;587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p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63" name="Google Shape;2463;p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6画目を3分割</a:t>
            </a:r>
            <a:endParaRPr/>
          </a:p>
        </p:txBody>
      </p:sp>
      <p:sp>
        <p:nvSpPr>
          <p:cNvPr id="2464" name="Google Shape;2464;p2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p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8" name="Google Shape;2478;p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Google Shape;3095;p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96" name="Google Shape;3096;p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7" name="Google Shape;3097;p2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Google Shape;3113;p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4" name="Google Shape;3114;p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p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03" name="Google Shape;2103;p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1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p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p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05" name="Google Shape;2005;p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1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p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99" name="Google Shape;899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900" name="Google Shape;900;p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49" name="Google Shape;1549;p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1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83" name="Google Shape;1983;p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1984" name="Google Shape;1984;p1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98" name="Google Shape;798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799" name="Google Shape;799;p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p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45" name="Google Shape;2545;p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2546" name="Google Shape;2546;p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" name="Google Shape;2564;p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" name="Google Shape;3481;p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82" name="Google Shape;3482;p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12画目を2分割</a:t>
            </a:r>
            <a:endParaRPr/>
          </a:p>
        </p:txBody>
      </p:sp>
      <p:sp>
        <p:nvSpPr>
          <p:cNvPr id="3483" name="Google Shape;3483;p3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p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3" name="Google Shape;3503;p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3" name="Google Shape;4253;p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54" name="Google Shape;4254;p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4255" name="Google Shape;4255;p3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5" name="Google Shape;4265;p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6" name="Google Shape;4266;p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" name="Google Shape;3666;p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67" name="Google Shape;3667;p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8" name="Google Shape;3668;p3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4" name="Google Shape;3684;p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5" name="Google Shape;3685;p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65" name="Google Shape;1965;p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1966" name="Google Shape;1966;p1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45" name="Google Shape;1845;p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1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3" name="Google Shape;1863;p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75" name="Google Shape;775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41" name="Google Shape;841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842" name="Google Shape;842;p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81" name="Google Shape;981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982" name="Google Shape;982;p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p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55" name="Google Shape;2855;p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10画目を3分割</a:t>
            </a:r>
            <a:endParaRPr/>
          </a:p>
        </p:txBody>
      </p:sp>
      <p:sp>
        <p:nvSpPr>
          <p:cNvPr id="2856" name="Google Shape;2856;p2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p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01" name="Google Shape;2201;p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1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p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47" name="Google Shape;1647;p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1648" name="Google Shape;1648;p1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p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84" name="Google Shape;2284;p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</p:txBody>
      </p:sp>
      <p:sp>
        <p:nvSpPr>
          <p:cNvPr id="2285" name="Google Shape;2285;p2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p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" name="Google Shape;2915;p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16" name="Google Shape;2916;p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2917" name="Google Shape;2917;p2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9" name="Google Shape;2929;p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32" name="Google Shape;1732;p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1733" name="Google Shape;1733;p1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44" name="Google Shape;2044;p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1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9" name="Google Shape;3619;p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0" name="Google Shape;3620;p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2118;p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19" name="Google Shape;2119;p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4画目を3分割</a:t>
            </a:r>
            <a:endParaRPr/>
          </a:p>
        </p:txBody>
      </p:sp>
      <p:sp>
        <p:nvSpPr>
          <p:cNvPr id="2120" name="Google Shape;2120;p1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38" name="Google Shape;2138;p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1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p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96" name="Google Shape;1896;p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</p:txBody>
      </p:sp>
      <p:sp>
        <p:nvSpPr>
          <p:cNvPr id="1897" name="Google Shape;1897;p1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p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88" name="Google Shape;1688;p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11画目を3分割</a:t>
            </a:r>
            <a:endParaRPr/>
          </a:p>
        </p:txBody>
      </p:sp>
      <p:sp>
        <p:nvSpPr>
          <p:cNvPr id="1689" name="Google Shape;1689;p1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1" name="Google Shape;3001;p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02" name="Google Shape;3002;p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3003" name="Google Shape;3003;p2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57" name="Google Shape;857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8" name="Google Shape;3018;p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p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11" name="Google Shape;4011;p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4012" name="Google Shape;4012;p3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5" name="Google Shape;4025;p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6" name="Google Shape;4026;p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Google Shape;3118;p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19" name="Google Shape;3119;p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0" name="Google Shape;3120;p2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Google Shape;3133;p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4" name="Google Shape;3134;p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p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08" name="Google Shape;3508;p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3509" name="Google Shape;3509;p3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p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3" name="Google Shape;3523;p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11" name="Google Shape;2711;p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12画目を2分割</a:t>
            </a:r>
            <a:endParaRPr/>
          </a:p>
        </p:txBody>
      </p:sp>
      <p:sp>
        <p:nvSpPr>
          <p:cNvPr id="2712" name="Google Shape;2712;p2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0" name="Google Shape;2730;p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</p:txBody>
      </p:sp>
      <p:sp>
        <p:nvSpPr>
          <p:cNvPr id="217" name="Google Shape;21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131" name="Google Shape;13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85" name="Google Shape;1285;p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</p:txBody>
      </p:sp>
      <p:sp>
        <p:nvSpPr>
          <p:cNvPr id="1286" name="Google Shape;1286;p1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67" name="Google Shape;56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5画目を4分割</a:t>
            </a:r>
            <a:endParaRPr/>
          </a:p>
        </p:txBody>
      </p:sp>
      <p:sp>
        <p:nvSpPr>
          <p:cNvPr id="568" name="Google Shape;568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13" name="Google Shape;61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614" name="Google Shape;614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2" name="Google Shape;3712;p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13" name="Google Shape;3713;p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4" name="Google Shape;3714;p3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6" name="Google Shape;3726;p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7" name="Google Shape;3727;p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82" name="Google Shape;2782;p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2783" name="Google Shape;2783;p2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3" name="Google Shape;50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</p:txBody>
      </p:sp>
      <p:sp>
        <p:nvSpPr>
          <p:cNvPr id="504" name="Google Shape;504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8" name="Google Shape;52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8" name="Google Shape;47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479" name="Google Shape;479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8" name="Google Shape;36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</p:txBody>
      </p:sp>
      <p:sp>
        <p:nvSpPr>
          <p:cNvPr id="369" name="Google Shape;369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8" name="Google Shape;43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4" name="Google Shape;45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455" name="Google Shape;45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6" name="Google Shape;4206;p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07" name="Google Shape;4207;p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4208" name="Google Shape;4208;p3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Google Shape;4223;p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4" name="Google Shape;4224;p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65" name="Google Shape;1665;p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1666" name="Google Shape;1666;p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p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21" name="Google Shape;2021;p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2022" name="Google Shape;2022;p1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p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9" name="Google Shape;1399;p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60" name="Google Shape;1360;p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9" name="Google Shape;1509;p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2" name="Google Shape;962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963" name="Google Shape;963;p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" name="Google Shape;3647;p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48" name="Google Shape;3648;p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9" name="Google Shape;3649;p3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p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2" name="Google Shape;3662;p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8" name="Google Shape;41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419" name="Google Shape;419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3" name="Google Shape;30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</p:txBody>
      </p:sp>
      <p:sp>
        <p:nvSpPr>
          <p:cNvPr id="304" name="Google Shape;30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98" name="Google Shape;798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26" name="Google Shape;1226;p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1227" name="Google Shape;1227;p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08" name="Google Shape;1208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1209" name="Google Shape;1209;p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10画目を3分割</a:t>
            </a:r>
            <a:endParaRPr/>
          </a:p>
        </p:txBody>
      </p:sp>
      <p:sp>
        <p:nvSpPr>
          <p:cNvPr id="151" name="Google Shape;15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p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91" name="Google Shape;1791;p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1792" name="Google Shape;1792;p1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7" name="Google Shape;3527;p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28" name="Google Shape;3528;p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12画目を2分割</a:t>
            </a:r>
            <a:endParaRPr/>
          </a:p>
        </p:txBody>
      </p:sp>
      <p:sp>
        <p:nvSpPr>
          <p:cNvPr id="3529" name="Google Shape;3529;p3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" name="Google Shape;3549;p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0" name="Google Shape;3550;p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0" name="Google Shape;3200;p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01" name="Google Shape;3201;p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3202" name="Google Shape;3202;p2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9" name="Google Shape;3219;p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0" name="Google Shape;3220;p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p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96" name="Google Shape;3796;p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3797" name="Google Shape;3797;p3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" name="Google Shape;3809;p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0" name="Google Shape;3810;p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1" name="Google Shape;3731;p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32" name="Google Shape;3732;p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3733" name="Google Shape;3733;p3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5" name="Google Shape;3745;p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6" name="Google Shape;3746;p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4" name="Google Shape;2934;p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35" name="Google Shape;2935;p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6" name="Google Shape;2936;p2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6" name="Google Shape;2956;p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14" name="Google Shape;1314;p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3" name="Google Shape;3293;p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94" name="Google Shape;3294;p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3295" name="Google Shape;3295;p2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65" name="Google Shape;2065;p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1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3" name="Google Shape;2083;p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52" name="Google Shape;2352;p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2353" name="Google Shape;2353;p2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6画目を3分割</a:t>
            </a:r>
            <a:endParaRPr/>
          </a:p>
        </p:txBody>
      </p:sp>
      <p:sp>
        <p:nvSpPr>
          <p:cNvPr id="175" name="Google Shape;17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" name="Google Shape;2367;p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Google Shape;2372;p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73" name="Google Shape;2373;p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6画目を3分割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2374" name="Google Shape;2374;p2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p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1" name="Google Shape;2391;p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6" name="Google Shape;1126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8画目を3分割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</p:txBody>
      </p:sp>
      <p:sp>
        <p:nvSpPr>
          <p:cNvPr id="1127" name="Google Shape;1127;p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82" name="Google Shape;1382;p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" name="Google Shape;3624;p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25" name="Google Shape;3625;p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6" name="Google Shape;3626;p3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2" name="Google Shape;3642;p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3" name="Google Shape;3643;p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10" name="Google Shape;2610;p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2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2"/>
          <p:cNvSpPr txBox="1"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02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02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02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02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1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9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11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1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1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2"/>
          <p:cNvSpPr txBox="1">
            <a:spLocks noGrp="1"/>
          </p:cNvSpPr>
          <p:nvPr>
            <p:ph type="title"/>
          </p:nvPr>
        </p:nvSpPr>
        <p:spPr>
          <a:xfrm rot="5400000">
            <a:off x="6061868" y="1993108"/>
            <a:ext cx="5851525" cy="241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2"/>
          <p:cNvSpPr txBox="1">
            <a:spLocks noGrp="1"/>
          </p:cNvSpPr>
          <p:nvPr>
            <p:ph type="body" idx="1"/>
          </p:nvPr>
        </p:nvSpPr>
        <p:spPr>
          <a:xfrm rot="5400000">
            <a:off x="1150144" y="-338930"/>
            <a:ext cx="5851525" cy="707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12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2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2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3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03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03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04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4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04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4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04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05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05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05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5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5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6"/>
          <p:cNvSpPr txBox="1">
            <a:spLocks noGrp="1"/>
          </p:cNvSpPr>
          <p:nvPr>
            <p:ph type="body" idx="1"/>
          </p:nvPr>
        </p:nvSpPr>
        <p:spPr>
          <a:xfrm>
            <a:off x="536575" y="1600201"/>
            <a:ext cx="4746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406"/>
          <p:cNvSpPr txBox="1">
            <a:spLocks noGrp="1"/>
          </p:cNvSpPr>
          <p:nvPr>
            <p:ph type="body" idx="2"/>
          </p:nvPr>
        </p:nvSpPr>
        <p:spPr>
          <a:xfrm>
            <a:off x="5448300" y="1600201"/>
            <a:ext cx="4746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406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6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6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7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7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07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407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07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407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7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7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08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08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8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08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9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9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09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09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9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9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0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0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10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10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0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0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401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01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01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01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>
            <a:extLst>
              <a:ext uri="{FF2B5EF4-FFF2-40B4-BE49-F238E27FC236}">
                <a16:creationId xmlns:a16="http://schemas.microsoft.com/office/drawing/2014/main" id="{C85834EB-5603-43B7-A496-4122F117E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335" y="2373909"/>
            <a:ext cx="6841331" cy="1194395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漢字書き順教材</a:t>
            </a:r>
            <a:b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光村図書 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年（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D3E74E-CB29-4CAA-B6C5-F033BFC42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334" y="3800475"/>
            <a:ext cx="5634038" cy="1423988"/>
          </a:xfrm>
        </p:spPr>
        <p:txBody>
          <a:bodyPr/>
          <a:lstStyle/>
          <a:p>
            <a:pPr algn="l">
              <a:defRPr/>
            </a:pPr>
            <a:r>
              <a:rPr lang="ja-JP" altLang="en-US" sz="13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視覚障害児の発達と教育の探求</a:t>
            </a:r>
            <a:endParaRPr lang="en-US" altLang="ja-JP" sz="13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ja-JP" altLang="en-US" sz="2275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佐島研究室</a:t>
            </a:r>
            <a:endParaRPr lang="en-US" altLang="ja-JP" sz="2275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en-US" altLang="ja-JP" sz="13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Office</a:t>
            </a:r>
            <a:r>
              <a:rPr lang="ja-JP" altLang="en-US" sz="13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3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Sashima</a:t>
            </a:r>
            <a:endParaRPr lang="ja-JP" altLang="en-US" sz="13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0333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p181"/>
          <p:cNvSpPr txBox="1"/>
          <p:nvPr/>
        </p:nvSpPr>
        <p:spPr>
          <a:xfrm>
            <a:off x="6033120" y="6503986"/>
            <a:ext cx="192027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商</a:t>
            </a:r>
            <a:endParaRPr/>
          </a:p>
        </p:txBody>
      </p:sp>
      <p:sp>
        <p:nvSpPr>
          <p:cNvPr id="2025" name="Google Shape;2025;p181"/>
          <p:cNvSpPr/>
          <p:nvPr/>
        </p:nvSpPr>
        <p:spPr>
          <a:xfrm>
            <a:off x="4467225" y="1438275"/>
            <a:ext cx="557213" cy="790575"/>
          </a:xfrm>
          <a:custGeom>
            <a:avLst/>
            <a:gdLst/>
            <a:ahLst/>
            <a:cxnLst/>
            <a:rect l="l" t="t" r="r" b="b"/>
            <a:pathLst>
              <a:path w="557213" h="790575" extrusionOk="0">
                <a:moveTo>
                  <a:pt x="233363" y="545306"/>
                </a:moveTo>
                <a:lnTo>
                  <a:pt x="233363" y="416719"/>
                </a:lnTo>
                <a:lnTo>
                  <a:pt x="228600" y="342900"/>
                </a:lnTo>
                <a:lnTo>
                  <a:pt x="214313" y="280988"/>
                </a:lnTo>
                <a:lnTo>
                  <a:pt x="195263" y="230981"/>
                </a:lnTo>
                <a:lnTo>
                  <a:pt x="161925" y="180975"/>
                </a:lnTo>
                <a:lnTo>
                  <a:pt x="123825" y="140494"/>
                </a:lnTo>
                <a:lnTo>
                  <a:pt x="73819" y="97631"/>
                </a:lnTo>
                <a:lnTo>
                  <a:pt x="28575" y="73819"/>
                </a:lnTo>
                <a:lnTo>
                  <a:pt x="7144" y="47625"/>
                </a:lnTo>
                <a:lnTo>
                  <a:pt x="0" y="28575"/>
                </a:lnTo>
                <a:lnTo>
                  <a:pt x="9525" y="7144"/>
                </a:lnTo>
                <a:lnTo>
                  <a:pt x="40481" y="0"/>
                </a:lnTo>
                <a:lnTo>
                  <a:pt x="111919" y="4763"/>
                </a:lnTo>
                <a:lnTo>
                  <a:pt x="216694" y="19050"/>
                </a:lnTo>
                <a:lnTo>
                  <a:pt x="316706" y="40481"/>
                </a:lnTo>
                <a:lnTo>
                  <a:pt x="395288" y="69056"/>
                </a:lnTo>
                <a:lnTo>
                  <a:pt x="476250" y="111919"/>
                </a:lnTo>
                <a:lnTo>
                  <a:pt x="514350" y="142875"/>
                </a:lnTo>
                <a:lnTo>
                  <a:pt x="545306" y="176213"/>
                </a:lnTo>
                <a:lnTo>
                  <a:pt x="557213" y="211931"/>
                </a:lnTo>
                <a:lnTo>
                  <a:pt x="554831" y="235744"/>
                </a:lnTo>
                <a:lnTo>
                  <a:pt x="533400" y="257175"/>
                </a:lnTo>
                <a:lnTo>
                  <a:pt x="514350" y="288131"/>
                </a:lnTo>
                <a:lnTo>
                  <a:pt x="495300" y="333375"/>
                </a:lnTo>
                <a:lnTo>
                  <a:pt x="483394" y="395288"/>
                </a:lnTo>
                <a:lnTo>
                  <a:pt x="483394" y="461963"/>
                </a:lnTo>
                <a:cubicBezTo>
                  <a:pt x="482600" y="561975"/>
                  <a:pt x="481807" y="661988"/>
                  <a:pt x="481013" y="762000"/>
                </a:cubicBezTo>
                <a:lnTo>
                  <a:pt x="230981" y="790575"/>
                </a:lnTo>
                <a:lnTo>
                  <a:pt x="233363" y="54530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181"/>
          <p:cNvSpPr/>
          <p:nvPr/>
        </p:nvSpPr>
        <p:spPr>
          <a:xfrm>
            <a:off x="3933825" y="4362450"/>
            <a:ext cx="498475" cy="1122363"/>
          </a:xfrm>
          <a:custGeom>
            <a:avLst/>
            <a:gdLst/>
            <a:ahLst/>
            <a:cxnLst/>
            <a:rect l="l" t="t" r="r" b="b"/>
            <a:pathLst>
              <a:path w="497681" h="1121569" extrusionOk="0">
                <a:moveTo>
                  <a:pt x="185738" y="581025"/>
                </a:moveTo>
                <a:lnTo>
                  <a:pt x="166688" y="326231"/>
                </a:lnTo>
                <a:lnTo>
                  <a:pt x="159544" y="276225"/>
                </a:lnTo>
                <a:lnTo>
                  <a:pt x="145256" y="221456"/>
                </a:lnTo>
                <a:lnTo>
                  <a:pt x="109538" y="159544"/>
                </a:lnTo>
                <a:lnTo>
                  <a:pt x="66675" y="111919"/>
                </a:lnTo>
                <a:lnTo>
                  <a:pt x="26194" y="71438"/>
                </a:lnTo>
                <a:lnTo>
                  <a:pt x="4763" y="42863"/>
                </a:lnTo>
                <a:lnTo>
                  <a:pt x="0" y="21431"/>
                </a:lnTo>
                <a:lnTo>
                  <a:pt x="7144" y="4763"/>
                </a:lnTo>
                <a:lnTo>
                  <a:pt x="33338" y="0"/>
                </a:lnTo>
                <a:lnTo>
                  <a:pt x="340519" y="50006"/>
                </a:lnTo>
                <a:lnTo>
                  <a:pt x="390525" y="238125"/>
                </a:lnTo>
                <a:lnTo>
                  <a:pt x="481013" y="804863"/>
                </a:lnTo>
                <a:lnTo>
                  <a:pt x="497681" y="988219"/>
                </a:lnTo>
                <a:lnTo>
                  <a:pt x="454819" y="1078706"/>
                </a:lnTo>
                <a:lnTo>
                  <a:pt x="428625" y="1114425"/>
                </a:lnTo>
                <a:lnTo>
                  <a:pt x="407194" y="1121569"/>
                </a:lnTo>
                <a:lnTo>
                  <a:pt x="376238" y="1109663"/>
                </a:lnTo>
                <a:lnTo>
                  <a:pt x="323850" y="1066800"/>
                </a:lnTo>
                <a:lnTo>
                  <a:pt x="276225" y="1009650"/>
                </a:lnTo>
                <a:lnTo>
                  <a:pt x="228600" y="923925"/>
                </a:lnTo>
                <a:lnTo>
                  <a:pt x="209550" y="859631"/>
                </a:lnTo>
                <a:lnTo>
                  <a:pt x="202406" y="785813"/>
                </a:lnTo>
                <a:lnTo>
                  <a:pt x="185738" y="5810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181"/>
          <p:cNvSpPr/>
          <p:nvPr/>
        </p:nvSpPr>
        <p:spPr>
          <a:xfrm rot="-5400000">
            <a:off x="1864519" y="4368007"/>
            <a:ext cx="2605087" cy="374650"/>
          </a:xfrm>
          <a:custGeom>
            <a:avLst/>
            <a:gdLst/>
            <a:ahLst/>
            <a:cxnLst/>
            <a:rect l="l" t="t" r="r" b="b"/>
            <a:pathLst>
              <a:path w="2605087" h="373856" extrusionOk="0">
                <a:moveTo>
                  <a:pt x="983456" y="328613"/>
                </a:moveTo>
                <a:lnTo>
                  <a:pt x="476250" y="319088"/>
                </a:lnTo>
                <a:lnTo>
                  <a:pt x="290512" y="314325"/>
                </a:lnTo>
                <a:lnTo>
                  <a:pt x="195262" y="300038"/>
                </a:lnTo>
                <a:lnTo>
                  <a:pt x="100012" y="278606"/>
                </a:lnTo>
                <a:lnTo>
                  <a:pt x="50006" y="254794"/>
                </a:lnTo>
                <a:lnTo>
                  <a:pt x="11906" y="223838"/>
                </a:lnTo>
                <a:lnTo>
                  <a:pt x="0" y="197644"/>
                </a:lnTo>
                <a:lnTo>
                  <a:pt x="9525" y="152400"/>
                </a:lnTo>
                <a:lnTo>
                  <a:pt x="35718" y="111919"/>
                </a:lnTo>
                <a:lnTo>
                  <a:pt x="73818" y="80963"/>
                </a:lnTo>
                <a:lnTo>
                  <a:pt x="135731" y="54769"/>
                </a:lnTo>
                <a:lnTo>
                  <a:pt x="235743" y="23813"/>
                </a:lnTo>
                <a:lnTo>
                  <a:pt x="352425" y="0"/>
                </a:lnTo>
                <a:lnTo>
                  <a:pt x="438150" y="16669"/>
                </a:lnTo>
                <a:lnTo>
                  <a:pt x="559593" y="28575"/>
                </a:lnTo>
                <a:lnTo>
                  <a:pt x="873918" y="61913"/>
                </a:lnTo>
                <a:lnTo>
                  <a:pt x="1481137" y="116681"/>
                </a:lnTo>
                <a:lnTo>
                  <a:pt x="1890712" y="142875"/>
                </a:lnTo>
                <a:lnTo>
                  <a:pt x="2193131" y="145256"/>
                </a:lnTo>
                <a:lnTo>
                  <a:pt x="2347912" y="135731"/>
                </a:lnTo>
                <a:lnTo>
                  <a:pt x="2466975" y="85725"/>
                </a:lnTo>
                <a:lnTo>
                  <a:pt x="2566987" y="35719"/>
                </a:lnTo>
                <a:lnTo>
                  <a:pt x="2583656" y="30956"/>
                </a:lnTo>
                <a:lnTo>
                  <a:pt x="2595562" y="33338"/>
                </a:lnTo>
                <a:lnTo>
                  <a:pt x="2605087" y="40481"/>
                </a:lnTo>
                <a:lnTo>
                  <a:pt x="2597943" y="71438"/>
                </a:lnTo>
                <a:lnTo>
                  <a:pt x="2502693" y="373856"/>
                </a:lnTo>
                <a:lnTo>
                  <a:pt x="2340768" y="357188"/>
                </a:lnTo>
                <a:lnTo>
                  <a:pt x="1833562" y="342900"/>
                </a:lnTo>
                <a:lnTo>
                  <a:pt x="1383506" y="335756"/>
                </a:lnTo>
                <a:lnTo>
                  <a:pt x="983456" y="3286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181"/>
          <p:cNvSpPr/>
          <p:nvPr/>
        </p:nvSpPr>
        <p:spPr>
          <a:xfrm>
            <a:off x="2808288" y="1978025"/>
            <a:ext cx="3986212" cy="601663"/>
          </a:xfrm>
          <a:custGeom>
            <a:avLst/>
            <a:gdLst/>
            <a:ahLst/>
            <a:cxnLst/>
            <a:rect l="l" t="t" r="r" b="b"/>
            <a:pathLst>
              <a:path w="3987488" h="601669" extrusionOk="0">
                <a:moveTo>
                  <a:pt x="1441285" y="418109"/>
                </a:moveTo>
                <a:lnTo>
                  <a:pt x="982385" y="506490"/>
                </a:lnTo>
                <a:lnTo>
                  <a:pt x="489493" y="601669"/>
                </a:lnTo>
                <a:lnTo>
                  <a:pt x="431705" y="591471"/>
                </a:lnTo>
                <a:lnTo>
                  <a:pt x="339926" y="554079"/>
                </a:lnTo>
                <a:lnTo>
                  <a:pt x="271940" y="526885"/>
                </a:lnTo>
                <a:lnTo>
                  <a:pt x="203955" y="486094"/>
                </a:lnTo>
                <a:lnTo>
                  <a:pt x="129172" y="435105"/>
                </a:lnTo>
                <a:lnTo>
                  <a:pt x="64586" y="373919"/>
                </a:lnTo>
                <a:lnTo>
                  <a:pt x="20395" y="326329"/>
                </a:lnTo>
                <a:lnTo>
                  <a:pt x="3399" y="292336"/>
                </a:lnTo>
                <a:lnTo>
                  <a:pt x="0" y="271941"/>
                </a:lnTo>
                <a:lnTo>
                  <a:pt x="13597" y="254945"/>
                </a:lnTo>
                <a:lnTo>
                  <a:pt x="33992" y="258344"/>
                </a:lnTo>
                <a:lnTo>
                  <a:pt x="156366" y="292336"/>
                </a:lnTo>
                <a:lnTo>
                  <a:pt x="322929" y="326329"/>
                </a:lnTo>
                <a:lnTo>
                  <a:pt x="458900" y="339926"/>
                </a:lnTo>
                <a:lnTo>
                  <a:pt x="588071" y="336527"/>
                </a:lnTo>
                <a:lnTo>
                  <a:pt x="693448" y="326329"/>
                </a:lnTo>
                <a:lnTo>
                  <a:pt x="1172743" y="271941"/>
                </a:lnTo>
                <a:lnTo>
                  <a:pt x="1607848" y="214153"/>
                </a:lnTo>
                <a:lnTo>
                  <a:pt x="1896785" y="176762"/>
                </a:lnTo>
                <a:lnTo>
                  <a:pt x="2134733" y="159765"/>
                </a:lnTo>
                <a:lnTo>
                  <a:pt x="2498453" y="139370"/>
                </a:lnTo>
                <a:lnTo>
                  <a:pt x="2984547" y="112176"/>
                </a:lnTo>
                <a:lnTo>
                  <a:pt x="3256488" y="88381"/>
                </a:lnTo>
                <a:lnTo>
                  <a:pt x="3474040" y="0"/>
                </a:lnTo>
                <a:lnTo>
                  <a:pt x="3531827" y="6799"/>
                </a:lnTo>
                <a:lnTo>
                  <a:pt x="3664398" y="40791"/>
                </a:lnTo>
                <a:lnTo>
                  <a:pt x="3786772" y="91780"/>
                </a:lnTo>
                <a:lnTo>
                  <a:pt x="3895548" y="159765"/>
                </a:lnTo>
                <a:lnTo>
                  <a:pt x="3953335" y="203956"/>
                </a:lnTo>
                <a:lnTo>
                  <a:pt x="3977130" y="237948"/>
                </a:lnTo>
                <a:lnTo>
                  <a:pt x="3983928" y="265142"/>
                </a:lnTo>
                <a:cubicBezTo>
                  <a:pt x="3987488" y="290059"/>
                  <a:pt x="3987328" y="280925"/>
                  <a:pt x="3987328" y="292336"/>
                </a:cubicBezTo>
                <a:lnTo>
                  <a:pt x="3977130" y="309333"/>
                </a:lnTo>
                <a:lnTo>
                  <a:pt x="3936339" y="336527"/>
                </a:lnTo>
                <a:lnTo>
                  <a:pt x="3888749" y="356922"/>
                </a:lnTo>
                <a:lnTo>
                  <a:pt x="3732384" y="346724"/>
                </a:lnTo>
                <a:lnTo>
                  <a:pt x="3528428" y="333127"/>
                </a:lnTo>
                <a:lnTo>
                  <a:pt x="3232693" y="333127"/>
                </a:lnTo>
                <a:lnTo>
                  <a:pt x="2763595" y="333127"/>
                </a:lnTo>
                <a:lnTo>
                  <a:pt x="2484856" y="336527"/>
                </a:lnTo>
                <a:lnTo>
                  <a:pt x="2192520" y="339926"/>
                </a:lnTo>
                <a:lnTo>
                  <a:pt x="1947774" y="356922"/>
                </a:lnTo>
                <a:lnTo>
                  <a:pt x="1441285" y="41810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181"/>
          <p:cNvSpPr/>
          <p:nvPr/>
        </p:nvSpPr>
        <p:spPr>
          <a:xfrm>
            <a:off x="3836988" y="2390775"/>
            <a:ext cx="482600" cy="838200"/>
          </a:xfrm>
          <a:custGeom>
            <a:avLst/>
            <a:gdLst/>
            <a:ahLst/>
            <a:cxnLst/>
            <a:rect l="l" t="t" r="r" b="b"/>
            <a:pathLst>
              <a:path w="483394" h="838200" extrusionOk="0">
                <a:moveTo>
                  <a:pt x="204787" y="452438"/>
                </a:moveTo>
                <a:lnTo>
                  <a:pt x="147637" y="314325"/>
                </a:lnTo>
                <a:lnTo>
                  <a:pt x="0" y="0"/>
                </a:lnTo>
                <a:lnTo>
                  <a:pt x="92869" y="23813"/>
                </a:lnTo>
                <a:lnTo>
                  <a:pt x="235744" y="150019"/>
                </a:lnTo>
                <a:lnTo>
                  <a:pt x="326231" y="235744"/>
                </a:lnTo>
                <a:lnTo>
                  <a:pt x="402431" y="311944"/>
                </a:lnTo>
                <a:lnTo>
                  <a:pt x="438150" y="361950"/>
                </a:lnTo>
                <a:lnTo>
                  <a:pt x="466725" y="407194"/>
                </a:lnTo>
                <a:lnTo>
                  <a:pt x="476250" y="452438"/>
                </a:lnTo>
                <a:lnTo>
                  <a:pt x="483394" y="509588"/>
                </a:lnTo>
                <a:lnTo>
                  <a:pt x="483394" y="573881"/>
                </a:lnTo>
                <a:lnTo>
                  <a:pt x="481012" y="681038"/>
                </a:lnTo>
                <a:lnTo>
                  <a:pt x="466725" y="776288"/>
                </a:lnTo>
                <a:lnTo>
                  <a:pt x="459581" y="800100"/>
                </a:lnTo>
                <a:lnTo>
                  <a:pt x="442912" y="823913"/>
                </a:lnTo>
                <a:lnTo>
                  <a:pt x="421481" y="835819"/>
                </a:lnTo>
                <a:lnTo>
                  <a:pt x="395287" y="838200"/>
                </a:lnTo>
                <a:lnTo>
                  <a:pt x="364331" y="826294"/>
                </a:lnTo>
                <a:lnTo>
                  <a:pt x="335756" y="792956"/>
                </a:lnTo>
                <a:lnTo>
                  <a:pt x="314325" y="740569"/>
                </a:lnTo>
                <a:lnTo>
                  <a:pt x="280987" y="640556"/>
                </a:lnTo>
                <a:lnTo>
                  <a:pt x="204787" y="45243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181"/>
          <p:cNvSpPr/>
          <p:nvPr/>
        </p:nvSpPr>
        <p:spPr>
          <a:xfrm>
            <a:off x="5095875" y="2246313"/>
            <a:ext cx="676275" cy="990600"/>
          </a:xfrm>
          <a:custGeom>
            <a:avLst/>
            <a:gdLst/>
            <a:ahLst/>
            <a:cxnLst/>
            <a:rect l="l" t="t" r="r" b="b"/>
            <a:pathLst>
              <a:path w="676275" h="990600" extrusionOk="0">
                <a:moveTo>
                  <a:pt x="204788" y="528637"/>
                </a:moveTo>
                <a:lnTo>
                  <a:pt x="297656" y="292894"/>
                </a:lnTo>
                <a:lnTo>
                  <a:pt x="319088" y="214312"/>
                </a:lnTo>
                <a:lnTo>
                  <a:pt x="323850" y="176212"/>
                </a:lnTo>
                <a:lnTo>
                  <a:pt x="323850" y="147637"/>
                </a:lnTo>
                <a:lnTo>
                  <a:pt x="240506" y="7144"/>
                </a:lnTo>
                <a:lnTo>
                  <a:pt x="395288" y="0"/>
                </a:lnTo>
                <a:lnTo>
                  <a:pt x="552450" y="130969"/>
                </a:lnTo>
                <a:lnTo>
                  <a:pt x="650081" y="216694"/>
                </a:lnTo>
                <a:lnTo>
                  <a:pt x="666750" y="235744"/>
                </a:lnTo>
                <a:lnTo>
                  <a:pt x="676275" y="259556"/>
                </a:lnTo>
                <a:lnTo>
                  <a:pt x="669131" y="290512"/>
                </a:lnTo>
                <a:lnTo>
                  <a:pt x="635794" y="330994"/>
                </a:lnTo>
                <a:lnTo>
                  <a:pt x="561975" y="381000"/>
                </a:lnTo>
                <a:lnTo>
                  <a:pt x="416719" y="564356"/>
                </a:lnTo>
                <a:lnTo>
                  <a:pt x="109538" y="978694"/>
                </a:lnTo>
                <a:lnTo>
                  <a:pt x="0" y="990600"/>
                </a:lnTo>
                <a:lnTo>
                  <a:pt x="204788" y="5286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181"/>
          <p:cNvSpPr/>
          <p:nvPr/>
        </p:nvSpPr>
        <p:spPr>
          <a:xfrm>
            <a:off x="3170238" y="3067050"/>
            <a:ext cx="3608387" cy="2949575"/>
          </a:xfrm>
          <a:custGeom>
            <a:avLst/>
            <a:gdLst/>
            <a:ahLst/>
            <a:cxnLst/>
            <a:rect l="l" t="t" r="r" b="b"/>
            <a:pathLst>
              <a:path w="3608070" h="2948940" extrusionOk="0">
                <a:moveTo>
                  <a:pt x="1741170" y="289560"/>
                </a:moveTo>
                <a:lnTo>
                  <a:pt x="1219200" y="354330"/>
                </a:lnTo>
                <a:lnTo>
                  <a:pt x="1036320" y="384810"/>
                </a:lnTo>
                <a:lnTo>
                  <a:pt x="914400" y="407670"/>
                </a:lnTo>
                <a:lnTo>
                  <a:pt x="811530" y="411480"/>
                </a:lnTo>
                <a:lnTo>
                  <a:pt x="651510" y="426720"/>
                </a:lnTo>
                <a:lnTo>
                  <a:pt x="361950" y="472440"/>
                </a:lnTo>
                <a:lnTo>
                  <a:pt x="308610" y="472440"/>
                </a:lnTo>
                <a:lnTo>
                  <a:pt x="163830" y="453390"/>
                </a:lnTo>
                <a:lnTo>
                  <a:pt x="72390" y="438150"/>
                </a:lnTo>
                <a:lnTo>
                  <a:pt x="0" y="285750"/>
                </a:lnTo>
                <a:lnTo>
                  <a:pt x="194310" y="278130"/>
                </a:lnTo>
                <a:lnTo>
                  <a:pt x="453390" y="270510"/>
                </a:lnTo>
                <a:lnTo>
                  <a:pt x="765810" y="240030"/>
                </a:lnTo>
                <a:lnTo>
                  <a:pt x="1127760" y="201930"/>
                </a:lnTo>
                <a:lnTo>
                  <a:pt x="1478280" y="160020"/>
                </a:lnTo>
                <a:lnTo>
                  <a:pt x="1950720" y="91440"/>
                </a:lnTo>
                <a:lnTo>
                  <a:pt x="2110740" y="95250"/>
                </a:lnTo>
                <a:lnTo>
                  <a:pt x="2377440" y="83820"/>
                </a:lnTo>
                <a:lnTo>
                  <a:pt x="2868930" y="64770"/>
                </a:lnTo>
                <a:lnTo>
                  <a:pt x="3196590" y="49530"/>
                </a:lnTo>
                <a:lnTo>
                  <a:pt x="3249930" y="26670"/>
                </a:lnTo>
                <a:lnTo>
                  <a:pt x="3333750" y="0"/>
                </a:lnTo>
                <a:lnTo>
                  <a:pt x="3394710" y="45720"/>
                </a:lnTo>
                <a:lnTo>
                  <a:pt x="3543300" y="186690"/>
                </a:lnTo>
                <a:lnTo>
                  <a:pt x="3592830" y="240030"/>
                </a:lnTo>
                <a:lnTo>
                  <a:pt x="3608070" y="274320"/>
                </a:lnTo>
                <a:lnTo>
                  <a:pt x="3604260" y="312420"/>
                </a:lnTo>
                <a:lnTo>
                  <a:pt x="3581400" y="354330"/>
                </a:lnTo>
                <a:lnTo>
                  <a:pt x="3562350" y="403860"/>
                </a:lnTo>
                <a:lnTo>
                  <a:pt x="3543300" y="468630"/>
                </a:lnTo>
                <a:lnTo>
                  <a:pt x="3539490" y="731520"/>
                </a:lnTo>
                <a:lnTo>
                  <a:pt x="3543300" y="1482090"/>
                </a:lnTo>
                <a:lnTo>
                  <a:pt x="3539490" y="1885950"/>
                </a:lnTo>
                <a:lnTo>
                  <a:pt x="3539490" y="2289810"/>
                </a:lnTo>
                <a:lnTo>
                  <a:pt x="3543300" y="2335530"/>
                </a:lnTo>
                <a:lnTo>
                  <a:pt x="3547110" y="2381250"/>
                </a:lnTo>
                <a:lnTo>
                  <a:pt x="3562350" y="2419350"/>
                </a:lnTo>
                <a:lnTo>
                  <a:pt x="3509010" y="2583180"/>
                </a:lnTo>
                <a:lnTo>
                  <a:pt x="3429000" y="2773680"/>
                </a:lnTo>
                <a:lnTo>
                  <a:pt x="3348990" y="2922270"/>
                </a:lnTo>
                <a:lnTo>
                  <a:pt x="3322320" y="2945130"/>
                </a:lnTo>
                <a:lnTo>
                  <a:pt x="3303270" y="2948940"/>
                </a:lnTo>
                <a:lnTo>
                  <a:pt x="3276600" y="2941320"/>
                </a:lnTo>
                <a:lnTo>
                  <a:pt x="3230880" y="2880360"/>
                </a:lnTo>
                <a:lnTo>
                  <a:pt x="3162300" y="2769870"/>
                </a:lnTo>
                <a:lnTo>
                  <a:pt x="3261360" y="2327910"/>
                </a:lnTo>
                <a:lnTo>
                  <a:pt x="3272790" y="2221230"/>
                </a:lnTo>
                <a:lnTo>
                  <a:pt x="3284220" y="1821180"/>
                </a:lnTo>
                <a:lnTo>
                  <a:pt x="3307080" y="826770"/>
                </a:lnTo>
                <a:lnTo>
                  <a:pt x="3314700" y="476250"/>
                </a:lnTo>
                <a:lnTo>
                  <a:pt x="3314700" y="369570"/>
                </a:lnTo>
                <a:lnTo>
                  <a:pt x="3310890" y="323850"/>
                </a:lnTo>
                <a:lnTo>
                  <a:pt x="3307080" y="297180"/>
                </a:lnTo>
                <a:lnTo>
                  <a:pt x="3295650" y="278130"/>
                </a:lnTo>
                <a:lnTo>
                  <a:pt x="3276600" y="255270"/>
                </a:lnTo>
                <a:lnTo>
                  <a:pt x="3249930" y="240030"/>
                </a:lnTo>
                <a:lnTo>
                  <a:pt x="3215640" y="228600"/>
                </a:lnTo>
                <a:lnTo>
                  <a:pt x="2979420" y="228600"/>
                </a:lnTo>
                <a:lnTo>
                  <a:pt x="2274570" y="240030"/>
                </a:lnTo>
                <a:lnTo>
                  <a:pt x="2156460" y="247650"/>
                </a:lnTo>
                <a:lnTo>
                  <a:pt x="1741170" y="28956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181"/>
          <p:cNvSpPr/>
          <p:nvPr/>
        </p:nvSpPr>
        <p:spPr>
          <a:xfrm>
            <a:off x="5775325" y="5286375"/>
            <a:ext cx="725488" cy="619125"/>
          </a:xfrm>
          <a:custGeom>
            <a:avLst/>
            <a:gdLst/>
            <a:ahLst/>
            <a:cxnLst/>
            <a:rect l="l" t="t" r="r" b="b"/>
            <a:pathLst>
              <a:path w="726282" h="619125" extrusionOk="0">
                <a:moveTo>
                  <a:pt x="271463" y="97631"/>
                </a:moveTo>
                <a:lnTo>
                  <a:pt x="507207" y="169069"/>
                </a:lnTo>
                <a:lnTo>
                  <a:pt x="538163" y="176213"/>
                </a:lnTo>
                <a:lnTo>
                  <a:pt x="554832" y="176213"/>
                </a:lnTo>
                <a:lnTo>
                  <a:pt x="581025" y="171450"/>
                </a:lnTo>
                <a:lnTo>
                  <a:pt x="604838" y="164306"/>
                </a:lnTo>
                <a:lnTo>
                  <a:pt x="626269" y="150019"/>
                </a:lnTo>
                <a:lnTo>
                  <a:pt x="726282" y="21431"/>
                </a:lnTo>
                <a:lnTo>
                  <a:pt x="602457" y="619125"/>
                </a:lnTo>
                <a:lnTo>
                  <a:pt x="542925" y="528638"/>
                </a:lnTo>
                <a:lnTo>
                  <a:pt x="492919" y="440531"/>
                </a:lnTo>
                <a:lnTo>
                  <a:pt x="461963" y="392906"/>
                </a:lnTo>
                <a:lnTo>
                  <a:pt x="397669" y="335756"/>
                </a:lnTo>
                <a:lnTo>
                  <a:pt x="240507" y="216694"/>
                </a:lnTo>
                <a:lnTo>
                  <a:pt x="35719" y="76200"/>
                </a:lnTo>
                <a:lnTo>
                  <a:pt x="14288" y="61913"/>
                </a:lnTo>
                <a:lnTo>
                  <a:pt x="2382" y="45244"/>
                </a:lnTo>
                <a:lnTo>
                  <a:pt x="0" y="28575"/>
                </a:lnTo>
                <a:lnTo>
                  <a:pt x="2382" y="11906"/>
                </a:lnTo>
                <a:lnTo>
                  <a:pt x="16669" y="0"/>
                </a:lnTo>
                <a:lnTo>
                  <a:pt x="42863" y="4763"/>
                </a:lnTo>
                <a:lnTo>
                  <a:pt x="271463" y="976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181"/>
          <p:cNvSpPr/>
          <p:nvPr/>
        </p:nvSpPr>
        <p:spPr>
          <a:xfrm>
            <a:off x="3227388" y="3371850"/>
            <a:ext cx="1241425" cy="1208088"/>
          </a:xfrm>
          <a:custGeom>
            <a:avLst/>
            <a:gdLst/>
            <a:ahLst/>
            <a:cxnLst/>
            <a:rect l="l" t="t" r="r" b="b"/>
            <a:pathLst>
              <a:path w="1242145" h="1207294" extrusionOk="0">
                <a:moveTo>
                  <a:pt x="535781" y="947738"/>
                </a:moveTo>
                <a:lnTo>
                  <a:pt x="378619" y="1042988"/>
                </a:lnTo>
                <a:lnTo>
                  <a:pt x="202406" y="1128713"/>
                </a:lnTo>
                <a:lnTo>
                  <a:pt x="19050" y="1207294"/>
                </a:lnTo>
                <a:lnTo>
                  <a:pt x="0" y="1138238"/>
                </a:lnTo>
                <a:lnTo>
                  <a:pt x="200025" y="1007269"/>
                </a:lnTo>
                <a:lnTo>
                  <a:pt x="414337" y="845344"/>
                </a:lnTo>
                <a:lnTo>
                  <a:pt x="604837" y="676275"/>
                </a:lnTo>
                <a:lnTo>
                  <a:pt x="745331" y="538163"/>
                </a:lnTo>
                <a:lnTo>
                  <a:pt x="823912" y="442913"/>
                </a:lnTo>
                <a:lnTo>
                  <a:pt x="878681" y="359569"/>
                </a:lnTo>
                <a:lnTo>
                  <a:pt x="897731" y="319088"/>
                </a:lnTo>
                <a:lnTo>
                  <a:pt x="909637" y="273844"/>
                </a:lnTo>
                <a:lnTo>
                  <a:pt x="919162" y="214313"/>
                </a:lnTo>
                <a:lnTo>
                  <a:pt x="919162" y="183356"/>
                </a:lnTo>
                <a:lnTo>
                  <a:pt x="909637" y="152400"/>
                </a:lnTo>
                <a:lnTo>
                  <a:pt x="819150" y="42863"/>
                </a:lnTo>
                <a:lnTo>
                  <a:pt x="895350" y="0"/>
                </a:lnTo>
                <a:lnTo>
                  <a:pt x="1066800" y="150019"/>
                </a:lnTo>
                <a:lnTo>
                  <a:pt x="1181100" y="254794"/>
                </a:lnTo>
                <a:lnTo>
                  <a:pt x="1226344" y="300038"/>
                </a:lnTo>
                <a:lnTo>
                  <a:pt x="1238250" y="321469"/>
                </a:lnTo>
                <a:lnTo>
                  <a:pt x="1240631" y="350044"/>
                </a:lnTo>
                <a:cubicBezTo>
                  <a:pt x="1235668" y="377343"/>
                  <a:pt x="1242145" y="369964"/>
                  <a:pt x="1233487" y="378619"/>
                </a:cubicBezTo>
                <a:lnTo>
                  <a:pt x="1216819" y="407194"/>
                </a:lnTo>
                <a:lnTo>
                  <a:pt x="1185862" y="426244"/>
                </a:lnTo>
                <a:lnTo>
                  <a:pt x="1159669" y="442913"/>
                </a:lnTo>
                <a:lnTo>
                  <a:pt x="992981" y="600075"/>
                </a:lnTo>
                <a:lnTo>
                  <a:pt x="783431" y="773906"/>
                </a:lnTo>
                <a:lnTo>
                  <a:pt x="535781" y="9477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181"/>
          <p:cNvSpPr/>
          <p:nvPr/>
        </p:nvSpPr>
        <p:spPr>
          <a:xfrm>
            <a:off x="5081588" y="3248025"/>
            <a:ext cx="1260475" cy="876300"/>
          </a:xfrm>
          <a:custGeom>
            <a:avLst/>
            <a:gdLst/>
            <a:ahLst/>
            <a:cxnLst/>
            <a:rect l="l" t="t" r="r" b="b"/>
            <a:pathLst>
              <a:path w="1259681" h="876300" extrusionOk="0">
                <a:moveTo>
                  <a:pt x="78581" y="545306"/>
                </a:moveTo>
                <a:lnTo>
                  <a:pt x="69056" y="440531"/>
                </a:lnTo>
                <a:cubicBezTo>
                  <a:pt x="68262" y="415925"/>
                  <a:pt x="67469" y="391319"/>
                  <a:pt x="66675" y="366713"/>
                </a:cubicBezTo>
                <a:lnTo>
                  <a:pt x="66675" y="297656"/>
                </a:lnTo>
                <a:lnTo>
                  <a:pt x="64293" y="247650"/>
                </a:lnTo>
                <a:lnTo>
                  <a:pt x="50006" y="169069"/>
                </a:lnTo>
                <a:lnTo>
                  <a:pt x="0" y="40481"/>
                </a:lnTo>
                <a:lnTo>
                  <a:pt x="202406" y="0"/>
                </a:lnTo>
                <a:lnTo>
                  <a:pt x="266700" y="111919"/>
                </a:lnTo>
                <a:lnTo>
                  <a:pt x="283368" y="161925"/>
                </a:lnTo>
                <a:lnTo>
                  <a:pt x="290512" y="207169"/>
                </a:lnTo>
                <a:lnTo>
                  <a:pt x="290512" y="276225"/>
                </a:lnTo>
                <a:lnTo>
                  <a:pt x="290512" y="426244"/>
                </a:lnTo>
                <a:cubicBezTo>
                  <a:pt x="289718" y="464344"/>
                  <a:pt x="288925" y="502444"/>
                  <a:pt x="288131" y="540544"/>
                </a:cubicBezTo>
                <a:lnTo>
                  <a:pt x="297656" y="585788"/>
                </a:lnTo>
                <a:lnTo>
                  <a:pt x="316706" y="621506"/>
                </a:lnTo>
                <a:lnTo>
                  <a:pt x="340518" y="645319"/>
                </a:lnTo>
                <a:lnTo>
                  <a:pt x="364331" y="659606"/>
                </a:lnTo>
                <a:lnTo>
                  <a:pt x="400050" y="669131"/>
                </a:lnTo>
                <a:lnTo>
                  <a:pt x="457200" y="673894"/>
                </a:lnTo>
                <a:lnTo>
                  <a:pt x="638175" y="671513"/>
                </a:lnTo>
                <a:lnTo>
                  <a:pt x="762000" y="652463"/>
                </a:lnTo>
                <a:lnTo>
                  <a:pt x="1007268" y="609600"/>
                </a:lnTo>
                <a:lnTo>
                  <a:pt x="1059656" y="604838"/>
                </a:lnTo>
                <a:lnTo>
                  <a:pt x="1131093" y="619125"/>
                </a:lnTo>
                <a:lnTo>
                  <a:pt x="1185862" y="640556"/>
                </a:lnTo>
                <a:lnTo>
                  <a:pt x="1233487" y="669131"/>
                </a:lnTo>
                <a:lnTo>
                  <a:pt x="1252537" y="692944"/>
                </a:lnTo>
                <a:lnTo>
                  <a:pt x="1259681" y="728663"/>
                </a:lnTo>
                <a:lnTo>
                  <a:pt x="1259681" y="754856"/>
                </a:lnTo>
                <a:lnTo>
                  <a:pt x="1250156" y="783431"/>
                </a:lnTo>
                <a:lnTo>
                  <a:pt x="1226343" y="814388"/>
                </a:lnTo>
                <a:lnTo>
                  <a:pt x="1183481" y="838200"/>
                </a:lnTo>
                <a:lnTo>
                  <a:pt x="1126331" y="854869"/>
                </a:lnTo>
                <a:lnTo>
                  <a:pt x="973931" y="862013"/>
                </a:lnTo>
                <a:lnTo>
                  <a:pt x="690562" y="876300"/>
                </a:lnTo>
                <a:lnTo>
                  <a:pt x="523875" y="871538"/>
                </a:lnTo>
                <a:lnTo>
                  <a:pt x="404812" y="864394"/>
                </a:lnTo>
                <a:lnTo>
                  <a:pt x="311943" y="850106"/>
                </a:lnTo>
                <a:lnTo>
                  <a:pt x="259556" y="838200"/>
                </a:lnTo>
                <a:lnTo>
                  <a:pt x="209550" y="823913"/>
                </a:lnTo>
                <a:lnTo>
                  <a:pt x="173831" y="804863"/>
                </a:lnTo>
                <a:lnTo>
                  <a:pt x="145256" y="776288"/>
                </a:lnTo>
                <a:lnTo>
                  <a:pt x="126206" y="745331"/>
                </a:lnTo>
                <a:lnTo>
                  <a:pt x="111918" y="709613"/>
                </a:lnTo>
                <a:lnTo>
                  <a:pt x="104775" y="688181"/>
                </a:lnTo>
                <a:lnTo>
                  <a:pt x="78581" y="5453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181"/>
          <p:cNvSpPr/>
          <p:nvPr/>
        </p:nvSpPr>
        <p:spPr>
          <a:xfrm>
            <a:off x="4175125" y="4237038"/>
            <a:ext cx="1558925" cy="1089025"/>
          </a:xfrm>
          <a:custGeom>
            <a:avLst/>
            <a:gdLst/>
            <a:ahLst/>
            <a:cxnLst/>
            <a:rect l="l" t="t" r="r" b="b"/>
            <a:pathLst>
              <a:path w="1559719" h="1090612" extrusionOk="0">
                <a:moveTo>
                  <a:pt x="428625" y="314325"/>
                </a:moveTo>
                <a:lnTo>
                  <a:pt x="66675" y="369094"/>
                </a:lnTo>
                <a:lnTo>
                  <a:pt x="0" y="176212"/>
                </a:lnTo>
                <a:lnTo>
                  <a:pt x="233363" y="171450"/>
                </a:lnTo>
                <a:lnTo>
                  <a:pt x="442913" y="157162"/>
                </a:lnTo>
                <a:lnTo>
                  <a:pt x="697707" y="123825"/>
                </a:lnTo>
                <a:lnTo>
                  <a:pt x="959644" y="76200"/>
                </a:lnTo>
                <a:lnTo>
                  <a:pt x="1028700" y="59531"/>
                </a:lnTo>
                <a:lnTo>
                  <a:pt x="1173957" y="0"/>
                </a:lnTo>
                <a:lnTo>
                  <a:pt x="1202532" y="0"/>
                </a:lnTo>
                <a:lnTo>
                  <a:pt x="1245394" y="7144"/>
                </a:lnTo>
                <a:lnTo>
                  <a:pt x="1309688" y="30956"/>
                </a:lnTo>
                <a:lnTo>
                  <a:pt x="1371600" y="69056"/>
                </a:lnTo>
                <a:lnTo>
                  <a:pt x="1433513" y="114300"/>
                </a:lnTo>
                <a:lnTo>
                  <a:pt x="1514475" y="192881"/>
                </a:lnTo>
                <a:lnTo>
                  <a:pt x="1550194" y="235744"/>
                </a:lnTo>
                <a:lnTo>
                  <a:pt x="1559719" y="261937"/>
                </a:lnTo>
                <a:lnTo>
                  <a:pt x="1552575" y="297656"/>
                </a:lnTo>
                <a:lnTo>
                  <a:pt x="1528763" y="345281"/>
                </a:lnTo>
                <a:lnTo>
                  <a:pt x="1485900" y="395287"/>
                </a:lnTo>
                <a:lnTo>
                  <a:pt x="1443038" y="578644"/>
                </a:lnTo>
                <a:lnTo>
                  <a:pt x="1383507" y="838200"/>
                </a:lnTo>
                <a:lnTo>
                  <a:pt x="1354932" y="964406"/>
                </a:lnTo>
                <a:lnTo>
                  <a:pt x="1335882" y="1023937"/>
                </a:lnTo>
                <a:lnTo>
                  <a:pt x="1312069" y="1059656"/>
                </a:lnTo>
                <a:lnTo>
                  <a:pt x="1285875" y="1076325"/>
                </a:lnTo>
                <a:cubicBezTo>
                  <a:pt x="1261326" y="1086145"/>
                  <a:pt x="1270612" y="1085850"/>
                  <a:pt x="1259682" y="1085850"/>
                </a:cubicBezTo>
                <a:lnTo>
                  <a:pt x="1200150" y="1090612"/>
                </a:lnTo>
                <a:lnTo>
                  <a:pt x="1088232" y="1026319"/>
                </a:lnTo>
                <a:lnTo>
                  <a:pt x="1128713" y="814387"/>
                </a:lnTo>
                <a:lnTo>
                  <a:pt x="1193007" y="328612"/>
                </a:lnTo>
                <a:lnTo>
                  <a:pt x="1193007" y="292894"/>
                </a:lnTo>
                <a:lnTo>
                  <a:pt x="1188244" y="259556"/>
                </a:lnTo>
                <a:lnTo>
                  <a:pt x="1181100" y="245269"/>
                </a:lnTo>
                <a:lnTo>
                  <a:pt x="1157288" y="226219"/>
                </a:lnTo>
                <a:lnTo>
                  <a:pt x="1114425" y="219075"/>
                </a:lnTo>
                <a:lnTo>
                  <a:pt x="1038225" y="226219"/>
                </a:lnTo>
                <a:lnTo>
                  <a:pt x="428625" y="3143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181"/>
          <p:cNvSpPr/>
          <p:nvPr/>
        </p:nvSpPr>
        <p:spPr>
          <a:xfrm>
            <a:off x="4352925" y="5053013"/>
            <a:ext cx="1000125" cy="311150"/>
          </a:xfrm>
          <a:custGeom>
            <a:avLst/>
            <a:gdLst/>
            <a:ahLst/>
            <a:cxnLst/>
            <a:rect l="l" t="t" r="r" b="b"/>
            <a:pathLst>
              <a:path w="1000125" h="311943" extrusionOk="0">
                <a:moveTo>
                  <a:pt x="381000" y="250031"/>
                </a:moveTo>
                <a:lnTo>
                  <a:pt x="28575" y="311943"/>
                </a:lnTo>
                <a:lnTo>
                  <a:pt x="0" y="126206"/>
                </a:lnTo>
                <a:lnTo>
                  <a:pt x="204788" y="97631"/>
                </a:lnTo>
                <a:lnTo>
                  <a:pt x="354806" y="73818"/>
                </a:lnTo>
                <a:lnTo>
                  <a:pt x="695325" y="28575"/>
                </a:lnTo>
                <a:lnTo>
                  <a:pt x="990600" y="0"/>
                </a:lnTo>
                <a:lnTo>
                  <a:pt x="1000125" y="211931"/>
                </a:lnTo>
                <a:lnTo>
                  <a:pt x="835819" y="209550"/>
                </a:lnTo>
                <a:lnTo>
                  <a:pt x="626269" y="226218"/>
                </a:lnTo>
                <a:lnTo>
                  <a:pt x="381000" y="2500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B4F0C4F-F3C5-874F-AAF4-06B521DA44C8}"/>
              </a:ext>
            </a:extLst>
          </p:cNvPr>
          <p:cNvGrpSpPr/>
          <p:nvPr/>
        </p:nvGrpSpPr>
        <p:grpSpPr>
          <a:xfrm>
            <a:off x="2804275" y="1446295"/>
            <a:ext cx="3986212" cy="4578350"/>
            <a:chOff x="2960688" y="1590675"/>
            <a:chExt cx="3986212" cy="4578350"/>
          </a:xfrm>
        </p:grpSpPr>
        <p:sp>
          <p:nvSpPr>
            <p:cNvPr id="15" name="Google Shape;2025;p181">
              <a:extLst>
                <a:ext uri="{FF2B5EF4-FFF2-40B4-BE49-F238E27FC236}">
                  <a16:creationId xmlns:a16="http://schemas.microsoft.com/office/drawing/2014/main" id="{7D448104-2E3B-074C-98C1-D2D687DF7AAF}"/>
                </a:ext>
              </a:extLst>
            </p:cNvPr>
            <p:cNvSpPr/>
            <p:nvPr/>
          </p:nvSpPr>
          <p:spPr>
            <a:xfrm>
              <a:off x="4619625" y="1590675"/>
              <a:ext cx="557213" cy="790575"/>
            </a:xfrm>
            <a:custGeom>
              <a:avLst/>
              <a:gdLst/>
              <a:ahLst/>
              <a:cxnLst/>
              <a:rect l="l" t="t" r="r" b="b"/>
              <a:pathLst>
                <a:path w="557213" h="790575" extrusionOk="0">
                  <a:moveTo>
                    <a:pt x="233363" y="545306"/>
                  </a:moveTo>
                  <a:lnTo>
                    <a:pt x="233363" y="416719"/>
                  </a:lnTo>
                  <a:lnTo>
                    <a:pt x="228600" y="342900"/>
                  </a:lnTo>
                  <a:lnTo>
                    <a:pt x="214313" y="280988"/>
                  </a:lnTo>
                  <a:lnTo>
                    <a:pt x="195263" y="230981"/>
                  </a:lnTo>
                  <a:lnTo>
                    <a:pt x="161925" y="180975"/>
                  </a:lnTo>
                  <a:lnTo>
                    <a:pt x="123825" y="140494"/>
                  </a:lnTo>
                  <a:lnTo>
                    <a:pt x="73819" y="97631"/>
                  </a:lnTo>
                  <a:lnTo>
                    <a:pt x="28575" y="73819"/>
                  </a:lnTo>
                  <a:lnTo>
                    <a:pt x="7144" y="47625"/>
                  </a:lnTo>
                  <a:lnTo>
                    <a:pt x="0" y="28575"/>
                  </a:lnTo>
                  <a:lnTo>
                    <a:pt x="9525" y="7144"/>
                  </a:lnTo>
                  <a:lnTo>
                    <a:pt x="40481" y="0"/>
                  </a:lnTo>
                  <a:lnTo>
                    <a:pt x="111919" y="4763"/>
                  </a:lnTo>
                  <a:lnTo>
                    <a:pt x="216694" y="19050"/>
                  </a:lnTo>
                  <a:lnTo>
                    <a:pt x="316706" y="40481"/>
                  </a:lnTo>
                  <a:lnTo>
                    <a:pt x="395288" y="69056"/>
                  </a:lnTo>
                  <a:lnTo>
                    <a:pt x="476250" y="111919"/>
                  </a:lnTo>
                  <a:lnTo>
                    <a:pt x="514350" y="142875"/>
                  </a:lnTo>
                  <a:lnTo>
                    <a:pt x="545306" y="176213"/>
                  </a:lnTo>
                  <a:lnTo>
                    <a:pt x="557213" y="211931"/>
                  </a:lnTo>
                  <a:lnTo>
                    <a:pt x="554831" y="235744"/>
                  </a:lnTo>
                  <a:lnTo>
                    <a:pt x="533400" y="257175"/>
                  </a:lnTo>
                  <a:lnTo>
                    <a:pt x="514350" y="288131"/>
                  </a:lnTo>
                  <a:lnTo>
                    <a:pt x="495300" y="333375"/>
                  </a:lnTo>
                  <a:lnTo>
                    <a:pt x="483394" y="395288"/>
                  </a:lnTo>
                  <a:lnTo>
                    <a:pt x="483394" y="461963"/>
                  </a:lnTo>
                  <a:cubicBezTo>
                    <a:pt x="482600" y="561975"/>
                    <a:pt x="481807" y="661988"/>
                    <a:pt x="481013" y="762000"/>
                  </a:cubicBezTo>
                  <a:lnTo>
                    <a:pt x="230981" y="790575"/>
                  </a:lnTo>
                  <a:lnTo>
                    <a:pt x="233363" y="54530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026;p181">
              <a:extLst>
                <a:ext uri="{FF2B5EF4-FFF2-40B4-BE49-F238E27FC236}">
                  <a16:creationId xmlns:a16="http://schemas.microsoft.com/office/drawing/2014/main" id="{5630E8ED-4D0B-B743-90EF-C7369758F606}"/>
                </a:ext>
              </a:extLst>
            </p:cNvPr>
            <p:cNvSpPr/>
            <p:nvPr/>
          </p:nvSpPr>
          <p:spPr>
            <a:xfrm>
              <a:off x="4086225" y="4514850"/>
              <a:ext cx="498475" cy="1122363"/>
            </a:xfrm>
            <a:custGeom>
              <a:avLst/>
              <a:gdLst/>
              <a:ahLst/>
              <a:cxnLst/>
              <a:rect l="l" t="t" r="r" b="b"/>
              <a:pathLst>
                <a:path w="497681" h="1121569" extrusionOk="0">
                  <a:moveTo>
                    <a:pt x="185738" y="581025"/>
                  </a:moveTo>
                  <a:lnTo>
                    <a:pt x="166688" y="326231"/>
                  </a:lnTo>
                  <a:lnTo>
                    <a:pt x="159544" y="276225"/>
                  </a:lnTo>
                  <a:lnTo>
                    <a:pt x="145256" y="221456"/>
                  </a:lnTo>
                  <a:lnTo>
                    <a:pt x="109538" y="159544"/>
                  </a:lnTo>
                  <a:lnTo>
                    <a:pt x="66675" y="111919"/>
                  </a:lnTo>
                  <a:lnTo>
                    <a:pt x="26194" y="71438"/>
                  </a:lnTo>
                  <a:lnTo>
                    <a:pt x="4763" y="42863"/>
                  </a:lnTo>
                  <a:lnTo>
                    <a:pt x="0" y="21431"/>
                  </a:lnTo>
                  <a:lnTo>
                    <a:pt x="7144" y="4763"/>
                  </a:lnTo>
                  <a:lnTo>
                    <a:pt x="33338" y="0"/>
                  </a:lnTo>
                  <a:lnTo>
                    <a:pt x="340519" y="50006"/>
                  </a:lnTo>
                  <a:lnTo>
                    <a:pt x="390525" y="238125"/>
                  </a:lnTo>
                  <a:lnTo>
                    <a:pt x="481013" y="804863"/>
                  </a:lnTo>
                  <a:lnTo>
                    <a:pt x="497681" y="988219"/>
                  </a:lnTo>
                  <a:lnTo>
                    <a:pt x="454819" y="1078706"/>
                  </a:lnTo>
                  <a:lnTo>
                    <a:pt x="428625" y="1114425"/>
                  </a:lnTo>
                  <a:lnTo>
                    <a:pt x="407194" y="1121569"/>
                  </a:lnTo>
                  <a:lnTo>
                    <a:pt x="376238" y="1109663"/>
                  </a:lnTo>
                  <a:lnTo>
                    <a:pt x="323850" y="1066800"/>
                  </a:lnTo>
                  <a:lnTo>
                    <a:pt x="276225" y="1009650"/>
                  </a:lnTo>
                  <a:lnTo>
                    <a:pt x="228600" y="923925"/>
                  </a:lnTo>
                  <a:lnTo>
                    <a:pt x="209550" y="859631"/>
                  </a:lnTo>
                  <a:lnTo>
                    <a:pt x="202406" y="785813"/>
                  </a:lnTo>
                  <a:lnTo>
                    <a:pt x="185738" y="5810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027;p181">
              <a:extLst>
                <a:ext uri="{FF2B5EF4-FFF2-40B4-BE49-F238E27FC236}">
                  <a16:creationId xmlns:a16="http://schemas.microsoft.com/office/drawing/2014/main" id="{5BAB7B17-BE41-2544-90BE-3E16A96CCCA1}"/>
                </a:ext>
              </a:extLst>
            </p:cNvPr>
            <p:cNvSpPr/>
            <p:nvPr/>
          </p:nvSpPr>
          <p:spPr>
            <a:xfrm rot="-5400000">
              <a:off x="2016919" y="4520407"/>
              <a:ext cx="2605087" cy="374650"/>
            </a:xfrm>
            <a:custGeom>
              <a:avLst/>
              <a:gdLst/>
              <a:ahLst/>
              <a:cxnLst/>
              <a:rect l="l" t="t" r="r" b="b"/>
              <a:pathLst>
                <a:path w="2605087" h="373856" extrusionOk="0">
                  <a:moveTo>
                    <a:pt x="983456" y="328613"/>
                  </a:moveTo>
                  <a:lnTo>
                    <a:pt x="476250" y="319088"/>
                  </a:lnTo>
                  <a:lnTo>
                    <a:pt x="290512" y="314325"/>
                  </a:lnTo>
                  <a:lnTo>
                    <a:pt x="195262" y="300038"/>
                  </a:lnTo>
                  <a:lnTo>
                    <a:pt x="100012" y="278606"/>
                  </a:lnTo>
                  <a:lnTo>
                    <a:pt x="50006" y="254794"/>
                  </a:lnTo>
                  <a:lnTo>
                    <a:pt x="11906" y="223838"/>
                  </a:lnTo>
                  <a:lnTo>
                    <a:pt x="0" y="197644"/>
                  </a:lnTo>
                  <a:lnTo>
                    <a:pt x="9525" y="152400"/>
                  </a:lnTo>
                  <a:lnTo>
                    <a:pt x="35718" y="111919"/>
                  </a:lnTo>
                  <a:lnTo>
                    <a:pt x="73818" y="80963"/>
                  </a:lnTo>
                  <a:lnTo>
                    <a:pt x="135731" y="54769"/>
                  </a:lnTo>
                  <a:lnTo>
                    <a:pt x="235743" y="23813"/>
                  </a:lnTo>
                  <a:lnTo>
                    <a:pt x="352425" y="0"/>
                  </a:lnTo>
                  <a:lnTo>
                    <a:pt x="438150" y="16669"/>
                  </a:lnTo>
                  <a:lnTo>
                    <a:pt x="559593" y="28575"/>
                  </a:lnTo>
                  <a:lnTo>
                    <a:pt x="873918" y="61913"/>
                  </a:lnTo>
                  <a:lnTo>
                    <a:pt x="1481137" y="116681"/>
                  </a:lnTo>
                  <a:lnTo>
                    <a:pt x="1890712" y="142875"/>
                  </a:lnTo>
                  <a:lnTo>
                    <a:pt x="2193131" y="145256"/>
                  </a:lnTo>
                  <a:lnTo>
                    <a:pt x="2347912" y="135731"/>
                  </a:lnTo>
                  <a:lnTo>
                    <a:pt x="2466975" y="85725"/>
                  </a:lnTo>
                  <a:lnTo>
                    <a:pt x="2566987" y="35719"/>
                  </a:lnTo>
                  <a:lnTo>
                    <a:pt x="2583656" y="30956"/>
                  </a:lnTo>
                  <a:lnTo>
                    <a:pt x="2595562" y="33338"/>
                  </a:lnTo>
                  <a:lnTo>
                    <a:pt x="2605087" y="40481"/>
                  </a:lnTo>
                  <a:lnTo>
                    <a:pt x="2597943" y="71438"/>
                  </a:lnTo>
                  <a:lnTo>
                    <a:pt x="2502693" y="373856"/>
                  </a:lnTo>
                  <a:lnTo>
                    <a:pt x="2340768" y="357188"/>
                  </a:lnTo>
                  <a:lnTo>
                    <a:pt x="1833562" y="342900"/>
                  </a:lnTo>
                  <a:lnTo>
                    <a:pt x="1383506" y="335756"/>
                  </a:lnTo>
                  <a:lnTo>
                    <a:pt x="983456" y="3286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028;p181">
              <a:extLst>
                <a:ext uri="{FF2B5EF4-FFF2-40B4-BE49-F238E27FC236}">
                  <a16:creationId xmlns:a16="http://schemas.microsoft.com/office/drawing/2014/main" id="{492EAC7D-5C14-3547-8E1D-BDB6F8BF6BC6}"/>
                </a:ext>
              </a:extLst>
            </p:cNvPr>
            <p:cNvSpPr/>
            <p:nvPr/>
          </p:nvSpPr>
          <p:spPr>
            <a:xfrm>
              <a:off x="2960688" y="2130425"/>
              <a:ext cx="3986212" cy="601663"/>
            </a:xfrm>
            <a:custGeom>
              <a:avLst/>
              <a:gdLst/>
              <a:ahLst/>
              <a:cxnLst/>
              <a:rect l="l" t="t" r="r" b="b"/>
              <a:pathLst>
                <a:path w="3987488" h="601669" extrusionOk="0">
                  <a:moveTo>
                    <a:pt x="1441285" y="418109"/>
                  </a:moveTo>
                  <a:lnTo>
                    <a:pt x="982385" y="506490"/>
                  </a:lnTo>
                  <a:lnTo>
                    <a:pt x="489493" y="601669"/>
                  </a:lnTo>
                  <a:lnTo>
                    <a:pt x="431705" y="591471"/>
                  </a:lnTo>
                  <a:lnTo>
                    <a:pt x="339926" y="554079"/>
                  </a:lnTo>
                  <a:lnTo>
                    <a:pt x="271940" y="526885"/>
                  </a:lnTo>
                  <a:lnTo>
                    <a:pt x="203955" y="486094"/>
                  </a:lnTo>
                  <a:lnTo>
                    <a:pt x="129172" y="435105"/>
                  </a:lnTo>
                  <a:lnTo>
                    <a:pt x="64586" y="373919"/>
                  </a:lnTo>
                  <a:lnTo>
                    <a:pt x="20395" y="326329"/>
                  </a:lnTo>
                  <a:lnTo>
                    <a:pt x="3399" y="292336"/>
                  </a:lnTo>
                  <a:lnTo>
                    <a:pt x="0" y="271941"/>
                  </a:lnTo>
                  <a:lnTo>
                    <a:pt x="13597" y="254945"/>
                  </a:lnTo>
                  <a:lnTo>
                    <a:pt x="33992" y="258344"/>
                  </a:lnTo>
                  <a:lnTo>
                    <a:pt x="156366" y="292336"/>
                  </a:lnTo>
                  <a:lnTo>
                    <a:pt x="322929" y="326329"/>
                  </a:lnTo>
                  <a:lnTo>
                    <a:pt x="458900" y="339926"/>
                  </a:lnTo>
                  <a:lnTo>
                    <a:pt x="588071" y="336527"/>
                  </a:lnTo>
                  <a:lnTo>
                    <a:pt x="693448" y="326329"/>
                  </a:lnTo>
                  <a:lnTo>
                    <a:pt x="1172743" y="271941"/>
                  </a:lnTo>
                  <a:lnTo>
                    <a:pt x="1607848" y="214153"/>
                  </a:lnTo>
                  <a:lnTo>
                    <a:pt x="1896785" y="176762"/>
                  </a:lnTo>
                  <a:lnTo>
                    <a:pt x="2134733" y="159765"/>
                  </a:lnTo>
                  <a:lnTo>
                    <a:pt x="2498453" y="139370"/>
                  </a:lnTo>
                  <a:lnTo>
                    <a:pt x="2984547" y="112176"/>
                  </a:lnTo>
                  <a:lnTo>
                    <a:pt x="3256488" y="88381"/>
                  </a:lnTo>
                  <a:lnTo>
                    <a:pt x="3474040" y="0"/>
                  </a:lnTo>
                  <a:lnTo>
                    <a:pt x="3531827" y="6799"/>
                  </a:lnTo>
                  <a:lnTo>
                    <a:pt x="3664398" y="40791"/>
                  </a:lnTo>
                  <a:lnTo>
                    <a:pt x="3786772" y="91780"/>
                  </a:lnTo>
                  <a:lnTo>
                    <a:pt x="3895548" y="159765"/>
                  </a:lnTo>
                  <a:lnTo>
                    <a:pt x="3953335" y="203956"/>
                  </a:lnTo>
                  <a:lnTo>
                    <a:pt x="3977130" y="237948"/>
                  </a:lnTo>
                  <a:lnTo>
                    <a:pt x="3983928" y="265142"/>
                  </a:lnTo>
                  <a:cubicBezTo>
                    <a:pt x="3987488" y="290059"/>
                    <a:pt x="3987328" y="280925"/>
                    <a:pt x="3987328" y="292336"/>
                  </a:cubicBezTo>
                  <a:lnTo>
                    <a:pt x="3977130" y="309333"/>
                  </a:lnTo>
                  <a:lnTo>
                    <a:pt x="3936339" y="336527"/>
                  </a:lnTo>
                  <a:lnTo>
                    <a:pt x="3888749" y="356922"/>
                  </a:lnTo>
                  <a:lnTo>
                    <a:pt x="3732384" y="346724"/>
                  </a:lnTo>
                  <a:lnTo>
                    <a:pt x="3528428" y="333127"/>
                  </a:lnTo>
                  <a:lnTo>
                    <a:pt x="3232693" y="333127"/>
                  </a:lnTo>
                  <a:lnTo>
                    <a:pt x="2763595" y="333127"/>
                  </a:lnTo>
                  <a:lnTo>
                    <a:pt x="2484856" y="336527"/>
                  </a:lnTo>
                  <a:lnTo>
                    <a:pt x="2192520" y="339926"/>
                  </a:lnTo>
                  <a:lnTo>
                    <a:pt x="1947774" y="356922"/>
                  </a:lnTo>
                  <a:lnTo>
                    <a:pt x="1441285" y="41810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029;p181">
              <a:extLst>
                <a:ext uri="{FF2B5EF4-FFF2-40B4-BE49-F238E27FC236}">
                  <a16:creationId xmlns:a16="http://schemas.microsoft.com/office/drawing/2014/main" id="{63D56048-835E-0048-8357-E6968634A442}"/>
                </a:ext>
              </a:extLst>
            </p:cNvPr>
            <p:cNvSpPr/>
            <p:nvPr/>
          </p:nvSpPr>
          <p:spPr>
            <a:xfrm>
              <a:off x="3989388" y="2543175"/>
              <a:ext cx="482600" cy="838200"/>
            </a:xfrm>
            <a:custGeom>
              <a:avLst/>
              <a:gdLst/>
              <a:ahLst/>
              <a:cxnLst/>
              <a:rect l="l" t="t" r="r" b="b"/>
              <a:pathLst>
                <a:path w="483394" h="838200" extrusionOk="0">
                  <a:moveTo>
                    <a:pt x="204787" y="452438"/>
                  </a:moveTo>
                  <a:lnTo>
                    <a:pt x="147637" y="314325"/>
                  </a:lnTo>
                  <a:lnTo>
                    <a:pt x="0" y="0"/>
                  </a:lnTo>
                  <a:lnTo>
                    <a:pt x="92869" y="23813"/>
                  </a:lnTo>
                  <a:lnTo>
                    <a:pt x="235744" y="150019"/>
                  </a:lnTo>
                  <a:lnTo>
                    <a:pt x="326231" y="235744"/>
                  </a:lnTo>
                  <a:lnTo>
                    <a:pt x="402431" y="311944"/>
                  </a:lnTo>
                  <a:lnTo>
                    <a:pt x="438150" y="361950"/>
                  </a:lnTo>
                  <a:lnTo>
                    <a:pt x="466725" y="407194"/>
                  </a:lnTo>
                  <a:lnTo>
                    <a:pt x="476250" y="452438"/>
                  </a:lnTo>
                  <a:lnTo>
                    <a:pt x="483394" y="509588"/>
                  </a:lnTo>
                  <a:lnTo>
                    <a:pt x="483394" y="573881"/>
                  </a:lnTo>
                  <a:lnTo>
                    <a:pt x="481012" y="681038"/>
                  </a:lnTo>
                  <a:lnTo>
                    <a:pt x="466725" y="776288"/>
                  </a:lnTo>
                  <a:lnTo>
                    <a:pt x="459581" y="800100"/>
                  </a:lnTo>
                  <a:lnTo>
                    <a:pt x="442912" y="823913"/>
                  </a:lnTo>
                  <a:lnTo>
                    <a:pt x="421481" y="835819"/>
                  </a:lnTo>
                  <a:lnTo>
                    <a:pt x="395287" y="838200"/>
                  </a:lnTo>
                  <a:lnTo>
                    <a:pt x="364331" y="826294"/>
                  </a:lnTo>
                  <a:lnTo>
                    <a:pt x="335756" y="792956"/>
                  </a:lnTo>
                  <a:lnTo>
                    <a:pt x="314325" y="740569"/>
                  </a:lnTo>
                  <a:lnTo>
                    <a:pt x="280987" y="640556"/>
                  </a:lnTo>
                  <a:lnTo>
                    <a:pt x="204787" y="45243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30;p181">
              <a:extLst>
                <a:ext uri="{FF2B5EF4-FFF2-40B4-BE49-F238E27FC236}">
                  <a16:creationId xmlns:a16="http://schemas.microsoft.com/office/drawing/2014/main" id="{2EBFAA2E-7833-524F-B8A5-043DC2022A19}"/>
                </a:ext>
              </a:extLst>
            </p:cNvPr>
            <p:cNvSpPr/>
            <p:nvPr/>
          </p:nvSpPr>
          <p:spPr>
            <a:xfrm>
              <a:off x="5248275" y="2398713"/>
              <a:ext cx="676275" cy="990600"/>
            </a:xfrm>
            <a:custGeom>
              <a:avLst/>
              <a:gdLst/>
              <a:ahLst/>
              <a:cxnLst/>
              <a:rect l="l" t="t" r="r" b="b"/>
              <a:pathLst>
                <a:path w="676275" h="990600" extrusionOk="0">
                  <a:moveTo>
                    <a:pt x="204788" y="528637"/>
                  </a:moveTo>
                  <a:lnTo>
                    <a:pt x="297656" y="292894"/>
                  </a:lnTo>
                  <a:lnTo>
                    <a:pt x="319088" y="214312"/>
                  </a:lnTo>
                  <a:lnTo>
                    <a:pt x="323850" y="176212"/>
                  </a:lnTo>
                  <a:lnTo>
                    <a:pt x="323850" y="147637"/>
                  </a:lnTo>
                  <a:lnTo>
                    <a:pt x="240506" y="7144"/>
                  </a:lnTo>
                  <a:lnTo>
                    <a:pt x="395288" y="0"/>
                  </a:lnTo>
                  <a:lnTo>
                    <a:pt x="552450" y="130969"/>
                  </a:lnTo>
                  <a:lnTo>
                    <a:pt x="650081" y="216694"/>
                  </a:lnTo>
                  <a:lnTo>
                    <a:pt x="666750" y="235744"/>
                  </a:lnTo>
                  <a:lnTo>
                    <a:pt x="676275" y="259556"/>
                  </a:lnTo>
                  <a:lnTo>
                    <a:pt x="669131" y="290512"/>
                  </a:lnTo>
                  <a:lnTo>
                    <a:pt x="635794" y="330994"/>
                  </a:lnTo>
                  <a:lnTo>
                    <a:pt x="561975" y="381000"/>
                  </a:lnTo>
                  <a:lnTo>
                    <a:pt x="416719" y="564356"/>
                  </a:lnTo>
                  <a:lnTo>
                    <a:pt x="109538" y="978694"/>
                  </a:lnTo>
                  <a:lnTo>
                    <a:pt x="0" y="990600"/>
                  </a:lnTo>
                  <a:lnTo>
                    <a:pt x="204788" y="52863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031;p181">
              <a:extLst>
                <a:ext uri="{FF2B5EF4-FFF2-40B4-BE49-F238E27FC236}">
                  <a16:creationId xmlns:a16="http://schemas.microsoft.com/office/drawing/2014/main" id="{9DFD0CA0-48E1-D241-94D6-D40D1849DEF6}"/>
                </a:ext>
              </a:extLst>
            </p:cNvPr>
            <p:cNvSpPr/>
            <p:nvPr/>
          </p:nvSpPr>
          <p:spPr>
            <a:xfrm>
              <a:off x="3322638" y="3219450"/>
              <a:ext cx="3608387" cy="2949575"/>
            </a:xfrm>
            <a:custGeom>
              <a:avLst/>
              <a:gdLst/>
              <a:ahLst/>
              <a:cxnLst/>
              <a:rect l="l" t="t" r="r" b="b"/>
              <a:pathLst>
                <a:path w="3608070" h="2948940" extrusionOk="0">
                  <a:moveTo>
                    <a:pt x="1741170" y="289560"/>
                  </a:moveTo>
                  <a:lnTo>
                    <a:pt x="1219200" y="354330"/>
                  </a:lnTo>
                  <a:lnTo>
                    <a:pt x="1036320" y="384810"/>
                  </a:lnTo>
                  <a:lnTo>
                    <a:pt x="914400" y="407670"/>
                  </a:lnTo>
                  <a:lnTo>
                    <a:pt x="811530" y="411480"/>
                  </a:lnTo>
                  <a:lnTo>
                    <a:pt x="651510" y="426720"/>
                  </a:lnTo>
                  <a:lnTo>
                    <a:pt x="361950" y="472440"/>
                  </a:lnTo>
                  <a:lnTo>
                    <a:pt x="308610" y="472440"/>
                  </a:lnTo>
                  <a:lnTo>
                    <a:pt x="163830" y="453390"/>
                  </a:lnTo>
                  <a:lnTo>
                    <a:pt x="72390" y="438150"/>
                  </a:lnTo>
                  <a:lnTo>
                    <a:pt x="0" y="285750"/>
                  </a:lnTo>
                  <a:lnTo>
                    <a:pt x="194310" y="278130"/>
                  </a:lnTo>
                  <a:lnTo>
                    <a:pt x="453390" y="270510"/>
                  </a:lnTo>
                  <a:lnTo>
                    <a:pt x="765810" y="240030"/>
                  </a:lnTo>
                  <a:lnTo>
                    <a:pt x="1127760" y="201930"/>
                  </a:lnTo>
                  <a:lnTo>
                    <a:pt x="1478280" y="160020"/>
                  </a:lnTo>
                  <a:lnTo>
                    <a:pt x="1950720" y="91440"/>
                  </a:lnTo>
                  <a:lnTo>
                    <a:pt x="2110740" y="95250"/>
                  </a:lnTo>
                  <a:lnTo>
                    <a:pt x="2377440" y="83820"/>
                  </a:lnTo>
                  <a:lnTo>
                    <a:pt x="2868930" y="64770"/>
                  </a:lnTo>
                  <a:lnTo>
                    <a:pt x="3196590" y="49530"/>
                  </a:lnTo>
                  <a:lnTo>
                    <a:pt x="3249930" y="26670"/>
                  </a:lnTo>
                  <a:lnTo>
                    <a:pt x="3333750" y="0"/>
                  </a:lnTo>
                  <a:lnTo>
                    <a:pt x="3394710" y="45720"/>
                  </a:lnTo>
                  <a:lnTo>
                    <a:pt x="3543300" y="186690"/>
                  </a:lnTo>
                  <a:lnTo>
                    <a:pt x="3592830" y="240030"/>
                  </a:lnTo>
                  <a:lnTo>
                    <a:pt x="3608070" y="274320"/>
                  </a:lnTo>
                  <a:lnTo>
                    <a:pt x="3604260" y="312420"/>
                  </a:lnTo>
                  <a:lnTo>
                    <a:pt x="3581400" y="354330"/>
                  </a:lnTo>
                  <a:lnTo>
                    <a:pt x="3562350" y="403860"/>
                  </a:lnTo>
                  <a:lnTo>
                    <a:pt x="3543300" y="468630"/>
                  </a:lnTo>
                  <a:lnTo>
                    <a:pt x="3539490" y="731520"/>
                  </a:lnTo>
                  <a:lnTo>
                    <a:pt x="3543300" y="1482090"/>
                  </a:lnTo>
                  <a:lnTo>
                    <a:pt x="3539490" y="1885950"/>
                  </a:lnTo>
                  <a:lnTo>
                    <a:pt x="3539490" y="2289810"/>
                  </a:lnTo>
                  <a:lnTo>
                    <a:pt x="3543300" y="2335530"/>
                  </a:lnTo>
                  <a:lnTo>
                    <a:pt x="3547110" y="2381250"/>
                  </a:lnTo>
                  <a:lnTo>
                    <a:pt x="3562350" y="2419350"/>
                  </a:lnTo>
                  <a:lnTo>
                    <a:pt x="3509010" y="2583180"/>
                  </a:lnTo>
                  <a:lnTo>
                    <a:pt x="3429000" y="2773680"/>
                  </a:lnTo>
                  <a:lnTo>
                    <a:pt x="3348990" y="2922270"/>
                  </a:lnTo>
                  <a:lnTo>
                    <a:pt x="3322320" y="2945130"/>
                  </a:lnTo>
                  <a:lnTo>
                    <a:pt x="3303270" y="2948940"/>
                  </a:lnTo>
                  <a:lnTo>
                    <a:pt x="3276600" y="2941320"/>
                  </a:lnTo>
                  <a:lnTo>
                    <a:pt x="3230880" y="2880360"/>
                  </a:lnTo>
                  <a:lnTo>
                    <a:pt x="3162300" y="2769870"/>
                  </a:lnTo>
                  <a:lnTo>
                    <a:pt x="3261360" y="2327910"/>
                  </a:lnTo>
                  <a:lnTo>
                    <a:pt x="3272790" y="2221230"/>
                  </a:lnTo>
                  <a:lnTo>
                    <a:pt x="3284220" y="1821180"/>
                  </a:lnTo>
                  <a:lnTo>
                    <a:pt x="3307080" y="826770"/>
                  </a:lnTo>
                  <a:lnTo>
                    <a:pt x="3314700" y="476250"/>
                  </a:lnTo>
                  <a:lnTo>
                    <a:pt x="3314700" y="369570"/>
                  </a:lnTo>
                  <a:lnTo>
                    <a:pt x="3310890" y="323850"/>
                  </a:lnTo>
                  <a:lnTo>
                    <a:pt x="3307080" y="297180"/>
                  </a:lnTo>
                  <a:lnTo>
                    <a:pt x="3295650" y="278130"/>
                  </a:lnTo>
                  <a:lnTo>
                    <a:pt x="3276600" y="255270"/>
                  </a:lnTo>
                  <a:lnTo>
                    <a:pt x="3249930" y="240030"/>
                  </a:lnTo>
                  <a:lnTo>
                    <a:pt x="3215640" y="228600"/>
                  </a:lnTo>
                  <a:lnTo>
                    <a:pt x="2979420" y="228600"/>
                  </a:lnTo>
                  <a:lnTo>
                    <a:pt x="2274570" y="240030"/>
                  </a:lnTo>
                  <a:lnTo>
                    <a:pt x="2156460" y="247650"/>
                  </a:lnTo>
                  <a:lnTo>
                    <a:pt x="1741170" y="28956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032;p181">
              <a:extLst>
                <a:ext uri="{FF2B5EF4-FFF2-40B4-BE49-F238E27FC236}">
                  <a16:creationId xmlns:a16="http://schemas.microsoft.com/office/drawing/2014/main" id="{D6FC96DC-2E32-3F4E-9AD5-81631A43EC7B}"/>
                </a:ext>
              </a:extLst>
            </p:cNvPr>
            <p:cNvSpPr/>
            <p:nvPr/>
          </p:nvSpPr>
          <p:spPr>
            <a:xfrm>
              <a:off x="5927725" y="5438775"/>
              <a:ext cx="725488" cy="619125"/>
            </a:xfrm>
            <a:custGeom>
              <a:avLst/>
              <a:gdLst/>
              <a:ahLst/>
              <a:cxnLst/>
              <a:rect l="l" t="t" r="r" b="b"/>
              <a:pathLst>
                <a:path w="726282" h="619125" extrusionOk="0">
                  <a:moveTo>
                    <a:pt x="271463" y="97631"/>
                  </a:moveTo>
                  <a:lnTo>
                    <a:pt x="507207" y="169069"/>
                  </a:lnTo>
                  <a:lnTo>
                    <a:pt x="538163" y="176213"/>
                  </a:lnTo>
                  <a:lnTo>
                    <a:pt x="554832" y="176213"/>
                  </a:lnTo>
                  <a:lnTo>
                    <a:pt x="581025" y="171450"/>
                  </a:lnTo>
                  <a:lnTo>
                    <a:pt x="604838" y="164306"/>
                  </a:lnTo>
                  <a:lnTo>
                    <a:pt x="626269" y="150019"/>
                  </a:lnTo>
                  <a:lnTo>
                    <a:pt x="726282" y="21431"/>
                  </a:lnTo>
                  <a:lnTo>
                    <a:pt x="602457" y="619125"/>
                  </a:lnTo>
                  <a:lnTo>
                    <a:pt x="542925" y="528638"/>
                  </a:lnTo>
                  <a:lnTo>
                    <a:pt x="492919" y="440531"/>
                  </a:lnTo>
                  <a:lnTo>
                    <a:pt x="461963" y="392906"/>
                  </a:lnTo>
                  <a:lnTo>
                    <a:pt x="397669" y="335756"/>
                  </a:lnTo>
                  <a:lnTo>
                    <a:pt x="240507" y="216694"/>
                  </a:lnTo>
                  <a:lnTo>
                    <a:pt x="35719" y="76200"/>
                  </a:lnTo>
                  <a:lnTo>
                    <a:pt x="14288" y="61913"/>
                  </a:lnTo>
                  <a:lnTo>
                    <a:pt x="2382" y="45244"/>
                  </a:lnTo>
                  <a:lnTo>
                    <a:pt x="0" y="28575"/>
                  </a:lnTo>
                  <a:lnTo>
                    <a:pt x="2382" y="11906"/>
                  </a:lnTo>
                  <a:lnTo>
                    <a:pt x="16669" y="0"/>
                  </a:lnTo>
                  <a:lnTo>
                    <a:pt x="42863" y="4763"/>
                  </a:lnTo>
                  <a:lnTo>
                    <a:pt x="271463" y="976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033;p181">
              <a:extLst>
                <a:ext uri="{FF2B5EF4-FFF2-40B4-BE49-F238E27FC236}">
                  <a16:creationId xmlns:a16="http://schemas.microsoft.com/office/drawing/2014/main" id="{14B4F5EC-573A-C94C-A788-3A7B63045C47}"/>
                </a:ext>
              </a:extLst>
            </p:cNvPr>
            <p:cNvSpPr/>
            <p:nvPr/>
          </p:nvSpPr>
          <p:spPr>
            <a:xfrm>
              <a:off x="3379788" y="3524250"/>
              <a:ext cx="1241425" cy="1208088"/>
            </a:xfrm>
            <a:custGeom>
              <a:avLst/>
              <a:gdLst/>
              <a:ahLst/>
              <a:cxnLst/>
              <a:rect l="l" t="t" r="r" b="b"/>
              <a:pathLst>
                <a:path w="1242145" h="1207294" extrusionOk="0">
                  <a:moveTo>
                    <a:pt x="535781" y="947738"/>
                  </a:moveTo>
                  <a:lnTo>
                    <a:pt x="378619" y="1042988"/>
                  </a:lnTo>
                  <a:lnTo>
                    <a:pt x="202406" y="1128713"/>
                  </a:lnTo>
                  <a:lnTo>
                    <a:pt x="19050" y="1207294"/>
                  </a:lnTo>
                  <a:lnTo>
                    <a:pt x="0" y="1138238"/>
                  </a:lnTo>
                  <a:lnTo>
                    <a:pt x="200025" y="1007269"/>
                  </a:lnTo>
                  <a:lnTo>
                    <a:pt x="414337" y="845344"/>
                  </a:lnTo>
                  <a:lnTo>
                    <a:pt x="604837" y="676275"/>
                  </a:lnTo>
                  <a:lnTo>
                    <a:pt x="745331" y="538163"/>
                  </a:lnTo>
                  <a:lnTo>
                    <a:pt x="823912" y="442913"/>
                  </a:lnTo>
                  <a:lnTo>
                    <a:pt x="878681" y="359569"/>
                  </a:lnTo>
                  <a:lnTo>
                    <a:pt x="897731" y="319088"/>
                  </a:lnTo>
                  <a:lnTo>
                    <a:pt x="909637" y="273844"/>
                  </a:lnTo>
                  <a:lnTo>
                    <a:pt x="919162" y="214313"/>
                  </a:lnTo>
                  <a:lnTo>
                    <a:pt x="919162" y="183356"/>
                  </a:lnTo>
                  <a:lnTo>
                    <a:pt x="909637" y="152400"/>
                  </a:lnTo>
                  <a:lnTo>
                    <a:pt x="819150" y="42863"/>
                  </a:lnTo>
                  <a:lnTo>
                    <a:pt x="895350" y="0"/>
                  </a:lnTo>
                  <a:lnTo>
                    <a:pt x="1066800" y="150019"/>
                  </a:lnTo>
                  <a:lnTo>
                    <a:pt x="1181100" y="254794"/>
                  </a:lnTo>
                  <a:lnTo>
                    <a:pt x="1226344" y="300038"/>
                  </a:lnTo>
                  <a:lnTo>
                    <a:pt x="1238250" y="321469"/>
                  </a:lnTo>
                  <a:lnTo>
                    <a:pt x="1240631" y="350044"/>
                  </a:lnTo>
                  <a:cubicBezTo>
                    <a:pt x="1235668" y="377343"/>
                    <a:pt x="1242145" y="369964"/>
                    <a:pt x="1233487" y="378619"/>
                  </a:cubicBezTo>
                  <a:lnTo>
                    <a:pt x="1216819" y="407194"/>
                  </a:lnTo>
                  <a:lnTo>
                    <a:pt x="1185862" y="426244"/>
                  </a:lnTo>
                  <a:lnTo>
                    <a:pt x="1159669" y="442913"/>
                  </a:lnTo>
                  <a:lnTo>
                    <a:pt x="992981" y="600075"/>
                  </a:lnTo>
                  <a:lnTo>
                    <a:pt x="783431" y="773906"/>
                  </a:lnTo>
                  <a:lnTo>
                    <a:pt x="535781" y="9477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034;p181">
              <a:extLst>
                <a:ext uri="{FF2B5EF4-FFF2-40B4-BE49-F238E27FC236}">
                  <a16:creationId xmlns:a16="http://schemas.microsoft.com/office/drawing/2014/main" id="{BB22859F-B92D-F34E-BC07-E2B68AB3EC5F}"/>
                </a:ext>
              </a:extLst>
            </p:cNvPr>
            <p:cNvSpPr/>
            <p:nvPr/>
          </p:nvSpPr>
          <p:spPr>
            <a:xfrm>
              <a:off x="5233988" y="3400425"/>
              <a:ext cx="1260475" cy="876300"/>
            </a:xfrm>
            <a:custGeom>
              <a:avLst/>
              <a:gdLst/>
              <a:ahLst/>
              <a:cxnLst/>
              <a:rect l="l" t="t" r="r" b="b"/>
              <a:pathLst>
                <a:path w="1259681" h="876300" extrusionOk="0">
                  <a:moveTo>
                    <a:pt x="78581" y="545306"/>
                  </a:moveTo>
                  <a:lnTo>
                    <a:pt x="69056" y="440531"/>
                  </a:lnTo>
                  <a:cubicBezTo>
                    <a:pt x="68262" y="415925"/>
                    <a:pt x="67469" y="391319"/>
                    <a:pt x="66675" y="366713"/>
                  </a:cubicBezTo>
                  <a:lnTo>
                    <a:pt x="66675" y="297656"/>
                  </a:lnTo>
                  <a:lnTo>
                    <a:pt x="64293" y="247650"/>
                  </a:lnTo>
                  <a:lnTo>
                    <a:pt x="50006" y="169069"/>
                  </a:lnTo>
                  <a:lnTo>
                    <a:pt x="0" y="40481"/>
                  </a:lnTo>
                  <a:lnTo>
                    <a:pt x="202406" y="0"/>
                  </a:lnTo>
                  <a:lnTo>
                    <a:pt x="266700" y="111919"/>
                  </a:lnTo>
                  <a:lnTo>
                    <a:pt x="283368" y="161925"/>
                  </a:lnTo>
                  <a:lnTo>
                    <a:pt x="290512" y="207169"/>
                  </a:lnTo>
                  <a:lnTo>
                    <a:pt x="290512" y="276225"/>
                  </a:lnTo>
                  <a:lnTo>
                    <a:pt x="290512" y="426244"/>
                  </a:lnTo>
                  <a:cubicBezTo>
                    <a:pt x="289718" y="464344"/>
                    <a:pt x="288925" y="502444"/>
                    <a:pt x="288131" y="540544"/>
                  </a:cubicBezTo>
                  <a:lnTo>
                    <a:pt x="297656" y="585788"/>
                  </a:lnTo>
                  <a:lnTo>
                    <a:pt x="316706" y="621506"/>
                  </a:lnTo>
                  <a:lnTo>
                    <a:pt x="340518" y="645319"/>
                  </a:lnTo>
                  <a:lnTo>
                    <a:pt x="364331" y="659606"/>
                  </a:lnTo>
                  <a:lnTo>
                    <a:pt x="400050" y="669131"/>
                  </a:lnTo>
                  <a:lnTo>
                    <a:pt x="457200" y="673894"/>
                  </a:lnTo>
                  <a:lnTo>
                    <a:pt x="638175" y="671513"/>
                  </a:lnTo>
                  <a:lnTo>
                    <a:pt x="762000" y="652463"/>
                  </a:lnTo>
                  <a:lnTo>
                    <a:pt x="1007268" y="609600"/>
                  </a:lnTo>
                  <a:lnTo>
                    <a:pt x="1059656" y="604838"/>
                  </a:lnTo>
                  <a:lnTo>
                    <a:pt x="1131093" y="619125"/>
                  </a:lnTo>
                  <a:lnTo>
                    <a:pt x="1185862" y="640556"/>
                  </a:lnTo>
                  <a:lnTo>
                    <a:pt x="1233487" y="669131"/>
                  </a:lnTo>
                  <a:lnTo>
                    <a:pt x="1252537" y="692944"/>
                  </a:lnTo>
                  <a:lnTo>
                    <a:pt x="1259681" y="728663"/>
                  </a:lnTo>
                  <a:lnTo>
                    <a:pt x="1259681" y="754856"/>
                  </a:lnTo>
                  <a:lnTo>
                    <a:pt x="1250156" y="783431"/>
                  </a:lnTo>
                  <a:lnTo>
                    <a:pt x="1226343" y="814388"/>
                  </a:lnTo>
                  <a:lnTo>
                    <a:pt x="1183481" y="838200"/>
                  </a:lnTo>
                  <a:lnTo>
                    <a:pt x="1126331" y="854869"/>
                  </a:lnTo>
                  <a:lnTo>
                    <a:pt x="973931" y="862013"/>
                  </a:lnTo>
                  <a:lnTo>
                    <a:pt x="690562" y="876300"/>
                  </a:lnTo>
                  <a:lnTo>
                    <a:pt x="523875" y="871538"/>
                  </a:lnTo>
                  <a:lnTo>
                    <a:pt x="404812" y="864394"/>
                  </a:lnTo>
                  <a:lnTo>
                    <a:pt x="311943" y="850106"/>
                  </a:lnTo>
                  <a:lnTo>
                    <a:pt x="259556" y="838200"/>
                  </a:lnTo>
                  <a:lnTo>
                    <a:pt x="209550" y="823913"/>
                  </a:lnTo>
                  <a:lnTo>
                    <a:pt x="173831" y="804863"/>
                  </a:lnTo>
                  <a:lnTo>
                    <a:pt x="145256" y="776288"/>
                  </a:lnTo>
                  <a:lnTo>
                    <a:pt x="126206" y="745331"/>
                  </a:lnTo>
                  <a:lnTo>
                    <a:pt x="111918" y="709613"/>
                  </a:lnTo>
                  <a:lnTo>
                    <a:pt x="104775" y="688181"/>
                  </a:lnTo>
                  <a:lnTo>
                    <a:pt x="78581" y="5453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035;p181">
              <a:extLst>
                <a:ext uri="{FF2B5EF4-FFF2-40B4-BE49-F238E27FC236}">
                  <a16:creationId xmlns:a16="http://schemas.microsoft.com/office/drawing/2014/main" id="{B8D64B75-7EB5-6340-8DEB-7DEDF396DA50}"/>
                </a:ext>
              </a:extLst>
            </p:cNvPr>
            <p:cNvSpPr/>
            <p:nvPr/>
          </p:nvSpPr>
          <p:spPr>
            <a:xfrm>
              <a:off x="4327525" y="4389438"/>
              <a:ext cx="1558925" cy="1089025"/>
            </a:xfrm>
            <a:custGeom>
              <a:avLst/>
              <a:gdLst/>
              <a:ahLst/>
              <a:cxnLst/>
              <a:rect l="l" t="t" r="r" b="b"/>
              <a:pathLst>
                <a:path w="1559719" h="1090612" extrusionOk="0">
                  <a:moveTo>
                    <a:pt x="428625" y="314325"/>
                  </a:moveTo>
                  <a:lnTo>
                    <a:pt x="66675" y="369094"/>
                  </a:lnTo>
                  <a:lnTo>
                    <a:pt x="0" y="176212"/>
                  </a:lnTo>
                  <a:lnTo>
                    <a:pt x="233363" y="171450"/>
                  </a:lnTo>
                  <a:lnTo>
                    <a:pt x="442913" y="157162"/>
                  </a:lnTo>
                  <a:lnTo>
                    <a:pt x="697707" y="123825"/>
                  </a:lnTo>
                  <a:lnTo>
                    <a:pt x="959644" y="76200"/>
                  </a:lnTo>
                  <a:lnTo>
                    <a:pt x="1028700" y="59531"/>
                  </a:lnTo>
                  <a:lnTo>
                    <a:pt x="1173957" y="0"/>
                  </a:lnTo>
                  <a:lnTo>
                    <a:pt x="1202532" y="0"/>
                  </a:lnTo>
                  <a:lnTo>
                    <a:pt x="1245394" y="7144"/>
                  </a:lnTo>
                  <a:lnTo>
                    <a:pt x="1309688" y="30956"/>
                  </a:lnTo>
                  <a:lnTo>
                    <a:pt x="1371600" y="69056"/>
                  </a:lnTo>
                  <a:lnTo>
                    <a:pt x="1433513" y="114300"/>
                  </a:lnTo>
                  <a:lnTo>
                    <a:pt x="1514475" y="192881"/>
                  </a:lnTo>
                  <a:lnTo>
                    <a:pt x="1550194" y="235744"/>
                  </a:lnTo>
                  <a:lnTo>
                    <a:pt x="1559719" y="261937"/>
                  </a:lnTo>
                  <a:lnTo>
                    <a:pt x="1552575" y="297656"/>
                  </a:lnTo>
                  <a:lnTo>
                    <a:pt x="1528763" y="345281"/>
                  </a:lnTo>
                  <a:lnTo>
                    <a:pt x="1485900" y="395287"/>
                  </a:lnTo>
                  <a:lnTo>
                    <a:pt x="1443038" y="578644"/>
                  </a:lnTo>
                  <a:lnTo>
                    <a:pt x="1383507" y="838200"/>
                  </a:lnTo>
                  <a:lnTo>
                    <a:pt x="1354932" y="964406"/>
                  </a:lnTo>
                  <a:lnTo>
                    <a:pt x="1335882" y="1023937"/>
                  </a:lnTo>
                  <a:lnTo>
                    <a:pt x="1312069" y="1059656"/>
                  </a:lnTo>
                  <a:lnTo>
                    <a:pt x="1285875" y="1076325"/>
                  </a:lnTo>
                  <a:cubicBezTo>
                    <a:pt x="1261326" y="1086145"/>
                    <a:pt x="1270612" y="1085850"/>
                    <a:pt x="1259682" y="1085850"/>
                  </a:cubicBezTo>
                  <a:lnTo>
                    <a:pt x="1200150" y="1090612"/>
                  </a:lnTo>
                  <a:lnTo>
                    <a:pt x="1088232" y="1026319"/>
                  </a:lnTo>
                  <a:lnTo>
                    <a:pt x="1128713" y="814387"/>
                  </a:lnTo>
                  <a:lnTo>
                    <a:pt x="1193007" y="328612"/>
                  </a:lnTo>
                  <a:lnTo>
                    <a:pt x="1193007" y="292894"/>
                  </a:lnTo>
                  <a:lnTo>
                    <a:pt x="1188244" y="259556"/>
                  </a:lnTo>
                  <a:lnTo>
                    <a:pt x="1181100" y="245269"/>
                  </a:lnTo>
                  <a:lnTo>
                    <a:pt x="1157288" y="226219"/>
                  </a:lnTo>
                  <a:lnTo>
                    <a:pt x="1114425" y="219075"/>
                  </a:lnTo>
                  <a:lnTo>
                    <a:pt x="1038225" y="226219"/>
                  </a:lnTo>
                  <a:lnTo>
                    <a:pt x="428625" y="3143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036;p181">
              <a:extLst>
                <a:ext uri="{FF2B5EF4-FFF2-40B4-BE49-F238E27FC236}">
                  <a16:creationId xmlns:a16="http://schemas.microsoft.com/office/drawing/2014/main" id="{DE3F3DD4-3F25-D144-9B08-4B6E3A3FEE2A}"/>
                </a:ext>
              </a:extLst>
            </p:cNvPr>
            <p:cNvSpPr/>
            <p:nvPr/>
          </p:nvSpPr>
          <p:spPr>
            <a:xfrm>
              <a:off x="4505325" y="5205413"/>
              <a:ext cx="1000125" cy="311150"/>
            </a:xfrm>
            <a:custGeom>
              <a:avLst/>
              <a:gdLst/>
              <a:ahLst/>
              <a:cxnLst/>
              <a:rect l="l" t="t" r="r" b="b"/>
              <a:pathLst>
                <a:path w="1000125" h="311943" extrusionOk="0">
                  <a:moveTo>
                    <a:pt x="381000" y="250031"/>
                  </a:moveTo>
                  <a:lnTo>
                    <a:pt x="28575" y="311943"/>
                  </a:lnTo>
                  <a:lnTo>
                    <a:pt x="0" y="126206"/>
                  </a:lnTo>
                  <a:lnTo>
                    <a:pt x="204788" y="97631"/>
                  </a:lnTo>
                  <a:lnTo>
                    <a:pt x="354806" y="73818"/>
                  </a:lnTo>
                  <a:lnTo>
                    <a:pt x="695325" y="28575"/>
                  </a:lnTo>
                  <a:lnTo>
                    <a:pt x="990600" y="0"/>
                  </a:lnTo>
                  <a:lnTo>
                    <a:pt x="1000125" y="211931"/>
                  </a:lnTo>
                  <a:lnTo>
                    <a:pt x="835819" y="209550"/>
                  </a:lnTo>
                  <a:lnTo>
                    <a:pt x="626269" y="226218"/>
                  </a:lnTo>
                  <a:lnTo>
                    <a:pt x="381000" y="25003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2041;p182">
            <a:extLst>
              <a:ext uri="{FF2B5EF4-FFF2-40B4-BE49-F238E27FC236}">
                <a16:creationId xmlns:a16="http://schemas.microsoft.com/office/drawing/2014/main" id="{70C5943A-0AD7-7B4C-9DC6-37837EA2FB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2686" y="1440613"/>
            <a:ext cx="3987800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" name="Google Shape;2376;p215"/>
          <p:cNvSpPr txBox="1"/>
          <p:nvPr/>
        </p:nvSpPr>
        <p:spPr>
          <a:xfrm>
            <a:off x="4214813" y="6291262"/>
            <a:ext cx="37385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服</a:t>
            </a:r>
            <a:endParaRPr/>
          </a:p>
        </p:txBody>
      </p:sp>
      <p:sp>
        <p:nvSpPr>
          <p:cNvPr id="2377" name="Google Shape;2377;p215"/>
          <p:cNvSpPr/>
          <p:nvPr/>
        </p:nvSpPr>
        <p:spPr>
          <a:xfrm>
            <a:off x="2614613" y="1824038"/>
            <a:ext cx="728662" cy="3790950"/>
          </a:xfrm>
          <a:custGeom>
            <a:avLst/>
            <a:gdLst/>
            <a:ahLst/>
            <a:cxnLst/>
            <a:rect l="l" t="t" r="r" b="b"/>
            <a:pathLst>
              <a:path w="728662" h="3790950" extrusionOk="0">
                <a:moveTo>
                  <a:pt x="723900" y="538162"/>
                </a:moveTo>
                <a:lnTo>
                  <a:pt x="723900" y="304800"/>
                </a:lnTo>
                <a:lnTo>
                  <a:pt x="704850" y="195262"/>
                </a:lnTo>
                <a:lnTo>
                  <a:pt x="661987" y="147637"/>
                </a:lnTo>
                <a:lnTo>
                  <a:pt x="581025" y="104775"/>
                </a:lnTo>
                <a:lnTo>
                  <a:pt x="466725" y="57150"/>
                </a:lnTo>
                <a:lnTo>
                  <a:pt x="342900" y="19050"/>
                </a:lnTo>
                <a:lnTo>
                  <a:pt x="266700" y="0"/>
                </a:lnTo>
                <a:lnTo>
                  <a:pt x="252412" y="0"/>
                </a:lnTo>
                <a:lnTo>
                  <a:pt x="242887" y="9525"/>
                </a:lnTo>
                <a:lnTo>
                  <a:pt x="247650" y="47625"/>
                </a:lnTo>
                <a:lnTo>
                  <a:pt x="257175" y="71437"/>
                </a:lnTo>
                <a:lnTo>
                  <a:pt x="295275" y="109537"/>
                </a:lnTo>
                <a:lnTo>
                  <a:pt x="342900" y="166687"/>
                </a:lnTo>
                <a:lnTo>
                  <a:pt x="390525" y="233362"/>
                </a:lnTo>
                <a:lnTo>
                  <a:pt x="438150" y="328612"/>
                </a:lnTo>
                <a:lnTo>
                  <a:pt x="466725" y="409575"/>
                </a:lnTo>
                <a:lnTo>
                  <a:pt x="476250" y="481012"/>
                </a:lnTo>
                <a:lnTo>
                  <a:pt x="490537" y="638175"/>
                </a:lnTo>
                <a:lnTo>
                  <a:pt x="509587" y="1219200"/>
                </a:lnTo>
                <a:lnTo>
                  <a:pt x="509587" y="1638300"/>
                </a:lnTo>
                <a:lnTo>
                  <a:pt x="485775" y="2047875"/>
                </a:lnTo>
                <a:lnTo>
                  <a:pt x="457200" y="2352675"/>
                </a:lnTo>
                <a:lnTo>
                  <a:pt x="409575" y="2647950"/>
                </a:lnTo>
                <a:lnTo>
                  <a:pt x="323850" y="3009900"/>
                </a:lnTo>
                <a:lnTo>
                  <a:pt x="223837" y="3295650"/>
                </a:lnTo>
                <a:lnTo>
                  <a:pt x="90487" y="3590925"/>
                </a:lnTo>
                <a:lnTo>
                  <a:pt x="4762" y="3743325"/>
                </a:lnTo>
                <a:lnTo>
                  <a:pt x="0" y="3776662"/>
                </a:lnTo>
                <a:lnTo>
                  <a:pt x="9525" y="3790950"/>
                </a:lnTo>
                <a:lnTo>
                  <a:pt x="38100" y="3790950"/>
                </a:lnTo>
                <a:lnTo>
                  <a:pt x="61912" y="3762375"/>
                </a:lnTo>
                <a:lnTo>
                  <a:pt x="128587" y="3681412"/>
                </a:lnTo>
                <a:lnTo>
                  <a:pt x="219075" y="3552825"/>
                </a:lnTo>
                <a:lnTo>
                  <a:pt x="304800" y="3429000"/>
                </a:lnTo>
                <a:lnTo>
                  <a:pt x="414337" y="3228975"/>
                </a:lnTo>
                <a:lnTo>
                  <a:pt x="495300" y="3043237"/>
                </a:lnTo>
                <a:lnTo>
                  <a:pt x="566737" y="2824162"/>
                </a:lnTo>
                <a:lnTo>
                  <a:pt x="623887" y="2590800"/>
                </a:lnTo>
                <a:lnTo>
                  <a:pt x="671512" y="2338387"/>
                </a:lnTo>
                <a:lnTo>
                  <a:pt x="704850" y="2119312"/>
                </a:lnTo>
                <a:lnTo>
                  <a:pt x="704850" y="1990725"/>
                </a:lnTo>
                <a:lnTo>
                  <a:pt x="719137" y="1838325"/>
                </a:lnTo>
                <a:lnTo>
                  <a:pt x="728662" y="1528762"/>
                </a:lnTo>
                <a:cubicBezTo>
                  <a:pt x="727075" y="1412875"/>
                  <a:pt x="725487" y="1296987"/>
                  <a:pt x="723900" y="1181100"/>
                </a:cubicBezTo>
                <a:lnTo>
                  <a:pt x="723900" y="5381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215"/>
          <p:cNvSpPr/>
          <p:nvPr/>
        </p:nvSpPr>
        <p:spPr>
          <a:xfrm>
            <a:off x="3044825" y="1793875"/>
            <a:ext cx="1306513" cy="3913188"/>
          </a:xfrm>
          <a:custGeom>
            <a:avLst/>
            <a:gdLst/>
            <a:ahLst/>
            <a:cxnLst/>
            <a:rect l="l" t="t" r="r" b="b"/>
            <a:pathLst>
              <a:path w="1306285" h="3913833" extrusionOk="0">
                <a:moveTo>
                  <a:pt x="1210826" y="1145512"/>
                </a:moveTo>
                <a:lnTo>
                  <a:pt x="1210826" y="617973"/>
                </a:lnTo>
                <a:lnTo>
                  <a:pt x="1215850" y="552659"/>
                </a:lnTo>
                <a:lnTo>
                  <a:pt x="1235947" y="462224"/>
                </a:lnTo>
                <a:lnTo>
                  <a:pt x="1266092" y="381837"/>
                </a:lnTo>
                <a:lnTo>
                  <a:pt x="1296237" y="336620"/>
                </a:lnTo>
                <a:lnTo>
                  <a:pt x="1306285" y="291402"/>
                </a:lnTo>
                <a:lnTo>
                  <a:pt x="1306285" y="256233"/>
                </a:lnTo>
                <a:lnTo>
                  <a:pt x="1266092" y="165798"/>
                </a:lnTo>
                <a:lnTo>
                  <a:pt x="1215850" y="90435"/>
                </a:lnTo>
                <a:lnTo>
                  <a:pt x="1135463" y="20096"/>
                </a:lnTo>
                <a:lnTo>
                  <a:pt x="1105318" y="0"/>
                </a:lnTo>
                <a:lnTo>
                  <a:pt x="1075173" y="5024"/>
                </a:lnTo>
                <a:lnTo>
                  <a:pt x="1014883" y="35169"/>
                </a:lnTo>
                <a:lnTo>
                  <a:pt x="964641" y="75362"/>
                </a:lnTo>
                <a:lnTo>
                  <a:pt x="864158" y="100483"/>
                </a:lnTo>
                <a:lnTo>
                  <a:pt x="532562" y="165798"/>
                </a:lnTo>
                <a:lnTo>
                  <a:pt x="311498" y="190918"/>
                </a:lnTo>
                <a:lnTo>
                  <a:pt x="170822" y="175846"/>
                </a:lnTo>
                <a:lnTo>
                  <a:pt x="0" y="195943"/>
                </a:lnTo>
                <a:lnTo>
                  <a:pt x="266281" y="366765"/>
                </a:lnTo>
                <a:lnTo>
                  <a:pt x="482320" y="336620"/>
                </a:lnTo>
                <a:lnTo>
                  <a:pt x="788795" y="286378"/>
                </a:lnTo>
                <a:lnTo>
                  <a:pt x="904351" y="276329"/>
                </a:lnTo>
                <a:lnTo>
                  <a:pt x="939520" y="281354"/>
                </a:lnTo>
                <a:lnTo>
                  <a:pt x="959617" y="291402"/>
                </a:lnTo>
                <a:lnTo>
                  <a:pt x="979714" y="316523"/>
                </a:lnTo>
                <a:lnTo>
                  <a:pt x="984738" y="351692"/>
                </a:lnTo>
                <a:cubicBezTo>
                  <a:pt x="986413" y="574430"/>
                  <a:pt x="988087" y="797169"/>
                  <a:pt x="989762" y="1019907"/>
                </a:cubicBezTo>
                <a:lnTo>
                  <a:pt x="964641" y="1165609"/>
                </a:lnTo>
                <a:lnTo>
                  <a:pt x="964641" y="1934307"/>
                </a:lnTo>
                <a:lnTo>
                  <a:pt x="964641" y="3320980"/>
                </a:lnTo>
                <a:lnTo>
                  <a:pt x="949569" y="3361173"/>
                </a:lnTo>
                <a:lnTo>
                  <a:pt x="919424" y="3396343"/>
                </a:lnTo>
                <a:cubicBezTo>
                  <a:pt x="921099" y="3568840"/>
                  <a:pt x="922773" y="3741336"/>
                  <a:pt x="924448" y="3913833"/>
                </a:cubicBezTo>
                <a:lnTo>
                  <a:pt x="964641" y="3888712"/>
                </a:lnTo>
                <a:lnTo>
                  <a:pt x="1004835" y="3848518"/>
                </a:lnTo>
                <a:lnTo>
                  <a:pt x="1040004" y="3783204"/>
                </a:lnTo>
                <a:lnTo>
                  <a:pt x="1100294" y="3682721"/>
                </a:lnTo>
                <a:lnTo>
                  <a:pt x="1195753" y="3501850"/>
                </a:lnTo>
                <a:lnTo>
                  <a:pt x="1220874" y="3426488"/>
                </a:lnTo>
                <a:lnTo>
                  <a:pt x="1230923" y="3351125"/>
                </a:lnTo>
                <a:lnTo>
                  <a:pt x="1230923" y="3275762"/>
                </a:lnTo>
                <a:lnTo>
                  <a:pt x="1220874" y="3175279"/>
                </a:lnTo>
                <a:lnTo>
                  <a:pt x="1210826" y="2989384"/>
                </a:lnTo>
                <a:lnTo>
                  <a:pt x="1210826" y="2311121"/>
                </a:lnTo>
                <a:lnTo>
                  <a:pt x="1210826" y="11455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215"/>
          <p:cNvSpPr/>
          <p:nvPr/>
        </p:nvSpPr>
        <p:spPr>
          <a:xfrm>
            <a:off x="3390900" y="5046663"/>
            <a:ext cx="604838" cy="663575"/>
          </a:xfrm>
          <a:custGeom>
            <a:avLst/>
            <a:gdLst/>
            <a:ahLst/>
            <a:cxnLst/>
            <a:rect l="l" t="t" r="r" b="b"/>
            <a:pathLst>
              <a:path w="604838" h="664369" extrusionOk="0">
                <a:moveTo>
                  <a:pt x="176213" y="57150"/>
                </a:moveTo>
                <a:lnTo>
                  <a:pt x="347663" y="111919"/>
                </a:lnTo>
                <a:lnTo>
                  <a:pt x="469106" y="142875"/>
                </a:lnTo>
                <a:lnTo>
                  <a:pt x="511969" y="150019"/>
                </a:lnTo>
                <a:lnTo>
                  <a:pt x="540544" y="147637"/>
                </a:lnTo>
                <a:lnTo>
                  <a:pt x="561975" y="145256"/>
                </a:lnTo>
                <a:lnTo>
                  <a:pt x="604838" y="123825"/>
                </a:lnTo>
                <a:cubicBezTo>
                  <a:pt x="602457" y="299244"/>
                  <a:pt x="600075" y="474662"/>
                  <a:pt x="597694" y="650081"/>
                </a:cubicBezTo>
                <a:lnTo>
                  <a:pt x="573881" y="664369"/>
                </a:lnTo>
                <a:lnTo>
                  <a:pt x="552450" y="654844"/>
                </a:lnTo>
                <a:lnTo>
                  <a:pt x="535781" y="638175"/>
                </a:lnTo>
                <a:lnTo>
                  <a:pt x="511969" y="588169"/>
                </a:lnTo>
                <a:lnTo>
                  <a:pt x="492919" y="528637"/>
                </a:lnTo>
                <a:lnTo>
                  <a:pt x="469106" y="473869"/>
                </a:lnTo>
                <a:lnTo>
                  <a:pt x="445294" y="428625"/>
                </a:lnTo>
                <a:lnTo>
                  <a:pt x="411956" y="381000"/>
                </a:lnTo>
                <a:lnTo>
                  <a:pt x="366713" y="328612"/>
                </a:lnTo>
                <a:lnTo>
                  <a:pt x="297656" y="257175"/>
                </a:lnTo>
                <a:lnTo>
                  <a:pt x="211931" y="185737"/>
                </a:lnTo>
                <a:lnTo>
                  <a:pt x="109538" y="116681"/>
                </a:lnTo>
                <a:lnTo>
                  <a:pt x="30956" y="71437"/>
                </a:lnTo>
                <a:lnTo>
                  <a:pt x="7144" y="45244"/>
                </a:lnTo>
                <a:lnTo>
                  <a:pt x="0" y="26194"/>
                </a:lnTo>
                <a:lnTo>
                  <a:pt x="0" y="7144"/>
                </a:lnTo>
                <a:lnTo>
                  <a:pt x="9525" y="0"/>
                </a:lnTo>
                <a:lnTo>
                  <a:pt x="45244" y="7144"/>
                </a:lnTo>
                <a:lnTo>
                  <a:pt x="109538" y="30956"/>
                </a:lnTo>
                <a:lnTo>
                  <a:pt x="176213" y="571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215"/>
          <p:cNvSpPr/>
          <p:nvPr/>
        </p:nvSpPr>
        <p:spPr>
          <a:xfrm>
            <a:off x="3163888" y="2782888"/>
            <a:ext cx="1050925" cy="247650"/>
          </a:xfrm>
          <a:custGeom>
            <a:avLst/>
            <a:gdLst/>
            <a:ahLst/>
            <a:cxnLst/>
            <a:rect l="l" t="t" r="r" b="b"/>
            <a:pathLst>
              <a:path w="1050132" h="247650" extrusionOk="0">
                <a:moveTo>
                  <a:pt x="497682" y="50007"/>
                </a:moveTo>
                <a:lnTo>
                  <a:pt x="671513" y="16669"/>
                </a:lnTo>
                <a:lnTo>
                  <a:pt x="759619" y="0"/>
                </a:lnTo>
                <a:lnTo>
                  <a:pt x="795338" y="0"/>
                </a:lnTo>
                <a:lnTo>
                  <a:pt x="869157" y="0"/>
                </a:lnTo>
                <a:lnTo>
                  <a:pt x="1050132" y="102394"/>
                </a:lnTo>
                <a:lnTo>
                  <a:pt x="866775" y="178594"/>
                </a:lnTo>
                <a:lnTo>
                  <a:pt x="742950" y="178594"/>
                </a:lnTo>
                <a:lnTo>
                  <a:pt x="600075" y="204788"/>
                </a:lnTo>
                <a:lnTo>
                  <a:pt x="442913" y="228600"/>
                </a:lnTo>
                <a:lnTo>
                  <a:pt x="288132" y="245269"/>
                </a:lnTo>
                <a:lnTo>
                  <a:pt x="214313" y="247650"/>
                </a:lnTo>
                <a:lnTo>
                  <a:pt x="135732" y="240507"/>
                </a:lnTo>
                <a:lnTo>
                  <a:pt x="0" y="150019"/>
                </a:lnTo>
                <a:lnTo>
                  <a:pt x="166688" y="114300"/>
                </a:lnTo>
                <a:lnTo>
                  <a:pt x="283369" y="85725"/>
                </a:lnTo>
                <a:lnTo>
                  <a:pt x="369094" y="71438"/>
                </a:lnTo>
                <a:lnTo>
                  <a:pt x="497682" y="5000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215"/>
          <p:cNvSpPr/>
          <p:nvPr/>
        </p:nvSpPr>
        <p:spPr>
          <a:xfrm>
            <a:off x="3133725" y="3695700"/>
            <a:ext cx="1071563" cy="274638"/>
          </a:xfrm>
          <a:custGeom>
            <a:avLst/>
            <a:gdLst/>
            <a:ahLst/>
            <a:cxnLst/>
            <a:rect l="l" t="t" r="r" b="b"/>
            <a:pathLst>
              <a:path w="1071563" h="273844" extrusionOk="0">
                <a:moveTo>
                  <a:pt x="319088" y="97631"/>
                </a:moveTo>
                <a:lnTo>
                  <a:pt x="540544" y="64294"/>
                </a:lnTo>
                <a:lnTo>
                  <a:pt x="792956" y="19050"/>
                </a:lnTo>
                <a:lnTo>
                  <a:pt x="897731" y="0"/>
                </a:lnTo>
                <a:lnTo>
                  <a:pt x="1071563" y="88106"/>
                </a:lnTo>
                <a:lnTo>
                  <a:pt x="892969" y="154781"/>
                </a:lnTo>
                <a:lnTo>
                  <a:pt x="688181" y="195263"/>
                </a:lnTo>
                <a:lnTo>
                  <a:pt x="333375" y="250031"/>
                </a:lnTo>
                <a:lnTo>
                  <a:pt x="152400" y="273844"/>
                </a:lnTo>
                <a:lnTo>
                  <a:pt x="0" y="145256"/>
                </a:lnTo>
                <a:lnTo>
                  <a:pt x="173831" y="119063"/>
                </a:lnTo>
                <a:lnTo>
                  <a:pt x="319088" y="976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215"/>
          <p:cNvSpPr/>
          <p:nvPr/>
        </p:nvSpPr>
        <p:spPr>
          <a:xfrm>
            <a:off x="4808538" y="1554163"/>
            <a:ext cx="1981200" cy="498475"/>
          </a:xfrm>
          <a:custGeom>
            <a:avLst/>
            <a:gdLst/>
            <a:ahLst/>
            <a:cxnLst/>
            <a:rect l="l" t="t" r="r" b="b"/>
            <a:pathLst>
              <a:path w="1981200" h="497682" extrusionOk="0">
                <a:moveTo>
                  <a:pt x="1143000" y="119063"/>
                </a:moveTo>
                <a:lnTo>
                  <a:pt x="1285875" y="85725"/>
                </a:lnTo>
                <a:lnTo>
                  <a:pt x="1402556" y="54769"/>
                </a:lnTo>
                <a:lnTo>
                  <a:pt x="1531144" y="14288"/>
                </a:lnTo>
                <a:lnTo>
                  <a:pt x="1602581" y="0"/>
                </a:lnTo>
                <a:lnTo>
                  <a:pt x="1616869" y="0"/>
                </a:lnTo>
                <a:lnTo>
                  <a:pt x="1640681" y="11907"/>
                </a:lnTo>
                <a:lnTo>
                  <a:pt x="1702594" y="47625"/>
                </a:lnTo>
                <a:lnTo>
                  <a:pt x="1783556" y="107157"/>
                </a:lnTo>
                <a:lnTo>
                  <a:pt x="1876425" y="188119"/>
                </a:lnTo>
                <a:lnTo>
                  <a:pt x="1935956" y="254794"/>
                </a:lnTo>
                <a:lnTo>
                  <a:pt x="1966912" y="300038"/>
                </a:lnTo>
                <a:lnTo>
                  <a:pt x="1976437" y="316707"/>
                </a:lnTo>
                <a:lnTo>
                  <a:pt x="1981200" y="333375"/>
                </a:lnTo>
                <a:lnTo>
                  <a:pt x="1981200" y="354807"/>
                </a:lnTo>
                <a:lnTo>
                  <a:pt x="1971675" y="378619"/>
                </a:lnTo>
                <a:lnTo>
                  <a:pt x="1955006" y="392907"/>
                </a:lnTo>
                <a:lnTo>
                  <a:pt x="1926431" y="411957"/>
                </a:lnTo>
                <a:lnTo>
                  <a:pt x="1895475" y="435769"/>
                </a:lnTo>
                <a:lnTo>
                  <a:pt x="1766887" y="400050"/>
                </a:lnTo>
                <a:lnTo>
                  <a:pt x="1640681" y="290513"/>
                </a:lnTo>
                <a:lnTo>
                  <a:pt x="1600200" y="252413"/>
                </a:lnTo>
                <a:lnTo>
                  <a:pt x="1574006" y="230982"/>
                </a:lnTo>
                <a:lnTo>
                  <a:pt x="1552575" y="223838"/>
                </a:lnTo>
                <a:lnTo>
                  <a:pt x="1519237" y="221457"/>
                </a:lnTo>
                <a:lnTo>
                  <a:pt x="1419225" y="238125"/>
                </a:lnTo>
                <a:lnTo>
                  <a:pt x="1145381" y="283369"/>
                </a:lnTo>
                <a:lnTo>
                  <a:pt x="795337" y="361950"/>
                </a:lnTo>
                <a:lnTo>
                  <a:pt x="459581" y="440532"/>
                </a:lnTo>
                <a:lnTo>
                  <a:pt x="247650" y="497682"/>
                </a:lnTo>
                <a:lnTo>
                  <a:pt x="90487" y="409575"/>
                </a:lnTo>
                <a:lnTo>
                  <a:pt x="0" y="261938"/>
                </a:lnTo>
                <a:lnTo>
                  <a:pt x="185737" y="271463"/>
                </a:lnTo>
                <a:lnTo>
                  <a:pt x="292894" y="269082"/>
                </a:lnTo>
                <a:lnTo>
                  <a:pt x="469106" y="254794"/>
                </a:lnTo>
                <a:lnTo>
                  <a:pt x="707231" y="216694"/>
                </a:lnTo>
                <a:lnTo>
                  <a:pt x="928687" y="169069"/>
                </a:lnTo>
                <a:lnTo>
                  <a:pt x="1143000" y="1190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215"/>
          <p:cNvSpPr/>
          <p:nvPr/>
        </p:nvSpPr>
        <p:spPr>
          <a:xfrm>
            <a:off x="5891213" y="1808163"/>
            <a:ext cx="828675" cy="1174750"/>
          </a:xfrm>
          <a:custGeom>
            <a:avLst/>
            <a:gdLst/>
            <a:ahLst/>
            <a:cxnLst/>
            <a:rect l="l" t="t" r="r" b="b"/>
            <a:pathLst>
              <a:path w="828675" h="1176337" extrusionOk="0">
                <a:moveTo>
                  <a:pt x="419100" y="542925"/>
                </a:moveTo>
                <a:lnTo>
                  <a:pt x="447675" y="469106"/>
                </a:lnTo>
                <a:lnTo>
                  <a:pt x="483393" y="352425"/>
                </a:lnTo>
                <a:lnTo>
                  <a:pt x="519112" y="202406"/>
                </a:lnTo>
                <a:lnTo>
                  <a:pt x="545306" y="59531"/>
                </a:lnTo>
                <a:lnTo>
                  <a:pt x="547687" y="30956"/>
                </a:lnTo>
                <a:lnTo>
                  <a:pt x="545306" y="0"/>
                </a:lnTo>
                <a:lnTo>
                  <a:pt x="828675" y="169069"/>
                </a:lnTo>
                <a:lnTo>
                  <a:pt x="804862" y="200025"/>
                </a:lnTo>
                <a:lnTo>
                  <a:pt x="776287" y="252412"/>
                </a:lnTo>
                <a:lnTo>
                  <a:pt x="738187" y="357187"/>
                </a:lnTo>
                <a:lnTo>
                  <a:pt x="642937" y="578644"/>
                </a:lnTo>
                <a:lnTo>
                  <a:pt x="561975" y="733425"/>
                </a:lnTo>
                <a:lnTo>
                  <a:pt x="488156" y="850106"/>
                </a:lnTo>
                <a:lnTo>
                  <a:pt x="426243" y="940594"/>
                </a:lnTo>
                <a:lnTo>
                  <a:pt x="357187" y="1012031"/>
                </a:lnTo>
                <a:lnTo>
                  <a:pt x="283368" y="1081087"/>
                </a:lnTo>
                <a:lnTo>
                  <a:pt x="233362" y="1116806"/>
                </a:lnTo>
                <a:lnTo>
                  <a:pt x="178593" y="1147762"/>
                </a:lnTo>
                <a:lnTo>
                  <a:pt x="123825" y="1169194"/>
                </a:lnTo>
                <a:lnTo>
                  <a:pt x="76200" y="1176337"/>
                </a:lnTo>
                <a:lnTo>
                  <a:pt x="30956" y="1176337"/>
                </a:lnTo>
                <a:lnTo>
                  <a:pt x="0" y="1166812"/>
                </a:lnTo>
                <a:lnTo>
                  <a:pt x="9525" y="997744"/>
                </a:lnTo>
                <a:lnTo>
                  <a:pt x="240506" y="797719"/>
                </a:lnTo>
                <a:lnTo>
                  <a:pt x="273843" y="781050"/>
                </a:lnTo>
                <a:lnTo>
                  <a:pt x="295275" y="764381"/>
                </a:lnTo>
                <a:lnTo>
                  <a:pt x="323850" y="723900"/>
                </a:lnTo>
                <a:lnTo>
                  <a:pt x="364331" y="657225"/>
                </a:lnTo>
                <a:lnTo>
                  <a:pt x="419100" y="542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215"/>
          <p:cNvSpPr/>
          <p:nvPr/>
        </p:nvSpPr>
        <p:spPr>
          <a:xfrm>
            <a:off x="5399088" y="2455863"/>
            <a:ext cx="803275" cy="525462"/>
          </a:xfrm>
          <a:custGeom>
            <a:avLst/>
            <a:gdLst/>
            <a:ahLst/>
            <a:cxnLst/>
            <a:rect l="l" t="t" r="r" b="b"/>
            <a:pathLst>
              <a:path w="804862" h="526256" extrusionOk="0">
                <a:moveTo>
                  <a:pt x="197644" y="64294"/>
                </a:moveTo>
                <a:lnTo>
                  <a:pt x="290512" y="100012"/>
                </a:lnTo>
                <a:lnTo>
                  <a:pt x="354806" y="121444"/>
                </a:lnTo>
                <a:lnTo>
                  <a:pt x="419100" y="140494"/>
                </a:lnTo>
                <a:lnTo>
                  <a:pt x="459581" y="152400"/>
                </a:lnTo>
                <a:lnTo>
                  <a:pt x="495300" y="161925"/>
                </a:lnTo>
                <a:lnTo>
                  <a:pt x="545306" y="171450"/>
                </a:lnTo>
                <a:lnTo>
                  <a:pt x="581025" y="173831"/>
                </a:lnTo>
                <a:lnTo>
                  <a:pt x="616744" y="173831"/>
                </a:lnTo>
                <a:lnTo>
                  <a:pt x="650081" y="169069"/>
                </a:lnTo>
                <a:lnTo>
                  <a:pt x="690562" y="164306"/>
                </a:lnTo>
                <a:lnTo>
                  <a:pt x="735806" y="147637"/>
                </a:lnTo>
                <a:lnTo>
                  <a:pt x="804862" y="114300"/>
                </a:lnTo>
                <a:lnTo>
                  <a:pt x="516731" y="526256"/>
                </a:lnTo>
                <a:lnTo>
                  <a:pt x="485775" y="516731"/>
                </a:lnTo>
                <a:lnTo>
                  <a:pt x="473869" y="507206"/>
                </a:lnTo>
                <a:lnTo>
                  <a:pt x="461962" y="485775"/>
                </a:lnTo>
                <a:lnTo>
                  <a:pt x="426244" y="409575"/>
                </a:lnTo>
                <a:lnTo>
                  <a:pt x="390525" y="345281"/>
                </a:lnTo>
                <a:lnTo>
                  <a:pt x="359569" y="295275"/>
                </a:lnTo>
                <a:lnTo>
                  <a:pt x="323850" y="252412"/>
                </a:lnTo>
                <a:lnTo>
                  <a:pt x="264319" y="202406"/>
                </a:lnTo>
                <a:lnTo>
                  <a:pt x="178594" y="147637"/>
                </a:lnTo>
                <a:lnTo>
                  <a:pt x="76200" y="92869"/>
                </a:lnTo>
                <a:lnTo>
                  <a:pt x="26194" y="66675"/>
                </a:lnTo>
                <a:lnTo>
                  <a:pt x="9525" y="45244"/>
                </a:lnTo>
                <a:lnTo>
                  <a:pt x="0" y="16669"/>
                </a:lnTo>
                <a:lnTo>
                  <a:pt x="2381" y="2381"/>
                </a:lnTo>
                <a:lnTo>
                  <a:pt x="19050" y="0"/>
                </a:lnTo>
                <a:lnTo>
                  <a:pt x="57150" y="11906"/>
                </a:lnTo>
                <a:lnTo>
                  <a:pt x="197644" y="642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215"/>
          <p:cNvSpPr/>
          <p:nvPr/>
        </p:nvSpPr>
        <p:spPr>
          <a:xfrm>
            <a:off x="4662488" y="1717675"/>
            <a:ext cx="417512" cy="4170363"/>
          </a:xfrm>
          <a:custGeom>
            <a:avLst/>
            <a:gdLst/>
            <a:ahLst/>
            <a:cxnLst/>
            <a:rect l="l" t="t" r="r" b="b"/>
            <a:pathLst>
              <a:path w="417559" h="4170299" extrusionOk="0">
                <a:moveTo>
                  <a:pt x="406988" y="808689"/>
                </a:moveTo>
                <a:lnTo>
                  <a:pt x="417559" y="359418"/>
                </a:lnTo>
                <a:lnTo>
                  <a:pt x="417559" y="227279"/>
                </a:lnTo>
                <a:lnTo>
                  <a:pt x="391131" y="110997"/>
                </a:lnTo>
                <a:lnTo>
                  <a:pt x="301277" y="68713"/>
                </a:lnTo>
                <a:lnTo>
                  <a:pt x="216708" y="36999"/>
                </a:lnTo>
                <a:lnTo>
                  <a:pt x="121568" y="10572"/>
                </a:lnTo>
                <a:lnTo>
                  <a:pt x="73998" y="0"/>
                </a:lnTo>
                <a:lnTo>
                  <a:pt x="26428" y="0"/>
                </a:lnTo>
                <a:lnTo>
                  <a:pt x="0" y="0"/>
                </a:lnTo>
                <a:lnTo>
                  <a:pt x="0" y="10572"/>
                </a:lnTo>
                <a:lnTo>
                  <a:pt x="36999" y="47570"/>
                </a:lnTo>
                <a:lnTo>
                  <a:pt x="84569" y="100426"/>
                </a:lnTo>
                <a:lnTo>
                  <a:pt x="110997" y="137425"/>
                </a:lnTo>
                <a:lnTo>
                  <a:pt x="142710" y="190280"/>
                </a:lnTo>
                <a:lnTo>
                  <a:pt x="169138" y="258992"/>
                </a:lnTo>
                <a:lnTo>
                  <a:pt x="190280" y="364703"/>
                </a:lnTo>
                <a:lnTo>
                  <a:pt x="195566" y="734692"/>
                </a:lnTo>
                <a:lnTo>
                  <a:pt x="195566" y="1987367"/>
                </a:lnTo>
                <a:lnTo>
                  <a:pt x="195566" y="2558206"/>
                </a:lnTo>
                <a:lnTo>
                  <a:pt x="179709" y="2732629"/>
                </a:lnTo>
                <a:lnTo>
                  <a:pt x="158567" y="3113189"/>
                </a:lnTo>
                <a:lnTo>
                  <a:pt x="153281" y="3324611"/>
                </a:lnTo>
                <a:lnTo>
                  <a:pt x="84569" y="3631173"/>
                </a:lnTo>
                <a:lnTo>
                  <a:pt x="89855" y="3689314"/>
                </a:lnTo>
                <a:lnTo>
                  <a:pt x="126854" y="3900736"/>
                </a:lnTo>
                <a:lnTo>
                  <a:pt x="147996" y="4006447"/>
                </a:lnTo>
                <a:lnTo>
                  <a:pt x="169138" y="4059302"/>
                </a:lnTo>
                <a:lnTo>
                  <a:pt x="200851" y="4106872"/>
                </a:lnTo>
                <a:lnTo>
                  <a:pt x="237850" y="4143871"/>
                </a:lnTo>
                <a:lnTo>
                  <a:pt x="269563" y="4159728"/>
                </a:lnTo>
                <a:lnTo>
                  <a:pt x="301277" y="4170299"/>
                </a:lnTo>
                <a:lnTo>
                  <a:pt x="332990" y="4154442"/>
                </a:lnTo>
                <a:lnTo>
                  <a:pt x="359418" y="4122729"/>
                </a:lnTo>
                <a:lnTo>
                  <a:pt x="369989" y="4080444"/>
                </a:lnTo>
                <a:lnTo>
                  <a:pt x="369989" y="4022303"/>
                </a:lnTo>
                <a:lnTo>
                  <a:pt x="391131" y="3884879"/>
                </a:lnTo>
                <a:lnTo>
                  <a:pt x="396417" y="3736884"/>
                </a:lnTo>
                <a:lnTo>
                  <a:pt x="396417" y="3187187"/>
                </a:lnTo>
                <a:lnTo>
                  <a:pt x="396417" y="2309785"/>
                </a:lnTo>
                <a:lnTo>
                  <a:pt x="396417" y="1590951"/>
                </a:lnTo>
                <a:lnTo>
                  <a:pt x="406988" y="80868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215"/>
          <p:cNvSpPr/>
          <p:nvPr/>
        </p:nvSpPr>
        <p:spPr>
          <a:xfrm>
            <a:off x="5019675" y="3101975"/>
            <a:ext cx="1774825" cy="558800"/>
          </a:xfrm>
          <a:custGeom>
            <a:avLst/>
            <a:gdLst/>
            <a:ahLst/>
            <a:cxnLst/>
            <a:rect l="l" t="t" r="r" b="b"/>
            <a:pathLst>
              <a:path w="1774825" h="558800" extrusionOk="0">
                <a:moveTo>
                  <a:pt x="933450" y="196850"/>
                </a:moveTo>
                <a:lnTo>
                  <a:pt x="1146175" y="123825"/>
                </a:lnTo>
                <a:lnTo>
                  <a:pt x="1298575" y="63500"/>
                </a:lnTo>
                <a:lnTo>
                  <a:pt x="1311275" y="53975"/>
                </a:lnTo>
                <a:lnTo>
                  <a:pt x="1327150" y="28575"/>
                </a:lnTo>
                <a:lnTo>
                  <a:pt x="1349375" y="9525"/>
                </a:lnTo>
                <a:lnTo>
                  <a:pt x="1371600" y="0"/>
                </a:lnTo>
                <a:lnTo>
                  <a:pt x="1393825" y="3175"/>
                </a:lnTo>
                <a:lnTo>
                  <a:pt x="1431925" y="22225"/>
                </a:lnTo>
                <a:lnTo>
                  <a:pt x="1549400" y="111125"/>
                </a:lnTo>
                <a:lnTo>
                  <a:pt x="1692275" y="215900"/>
                </a:lnTo>
                <a:lnTo>
                  <a:pt x="1746250" y="250825"/>
                </a:lnTo>
                <a:lnTo>
                  <a:pt x="1768475" y="269875"/>
                </a:lnTo>
                <a:lnTo>
                  <a:pt x="1774825" y="288925"/>
                </a:lnTo>
                <a:lnTo>
                  <a:pt x="1771650" y="307975"/>
                </a:lnTo>
                <a:lnTo>
                  <a:pt x="1752600" y="330200"/>
                </a:lnTo>
                <a:lnTo>
                  <a:pt x="1670050" y="400050"/>
                </a:lnTo>
                <a:lnTo>
                  <a:pt x="1628775" y="447675"/>
                </a:lnTo>
                <a:lnTo>
                  <a:pt x="1597025" y="482600"/>
                </a:lnTo>
                <a:lnTo>
                  <a:pt x="1362075" y="279400"/>
                </a:lnTo>
                <a:lnTo>
                  <a:pt x="1330325" y="260350"/>
                </a:lnTo>
                <a:lnTo>
                  <a:pt x="1279525" y="257175"/>
                </a:lnTo>
                <a:lnTo>
                  <a:pt x="1133475" y="301625"/>
                </a:lnTo>
                <a:lnTo>
                  <a:pt x="803275" y="412750"/>
                </a:lnTo>
                <a:lnTo>
                  <a:pt x="612775" y="476250"/>
                </a:lnTo>
                <a:lnTo>
                  <a:pt x="485775" y="520700"/>
                </a:lnTo>
                <a:lnTo>
                  <a:pt x="406400" y="542925"/>
                </a:lnTo>
                <a:lnTo>
                  <a:pt x="333375" y="558800"/>
                </a:lnTo>
                <a:lnTo>
                  <a:pt x="292100" y="555625"/>
                </a:lnTo>
                <a:lnTo>
                  <a:pt x="247650" y="542925"/>
                </a:lnTo>
                <a:lnTo>
                  <a:pt x="215900" y="527050"/>
                </a:lnTo>
                <a:lnTo>
                  <a:pt x="187325" y="508000"/>
                </a:lnTo>
                <a:lnTo>
                  <a:pt x="136525" y="450850"/>
                </a:lnTo>
                <a:lnTo>
                  <a:pt x="53975" y="346075"/>
                </a:lnTo>
                <a:lnTo>
                  <a:pt x="0" y="250825"/>
                </a:lnTo>
                <a:lnTo>
                  <a:pt x="69850" y="285750"/>
                </a:lnTo>
                <a:lnTo>
                  <a:pt x="111125" y="314325"/>
                </a:lnTo>
                <a:lnTo>
                  <a:pt x="165100" y="333375"/>
                </a:lnTo>
                <a:lnTo>
                  <a:pt x="222250" y="346075"/>
                </a:lnTo>
                <a:lnTo>
                  <a:pt x="282575" y="352425"/>
                </a:lnTo>
                <a:lnTo>
                  <a:pt x="361950" y="349250"/>
                </a:lnTo>
                <a:lnTo>
                  <a:pt x="527050" y="320675"/>
                </a:lnTo>
                <a:lnTo>
                  <a:pt x="850900" y="225425"/>
                </a:lnTo>
                <a:lnTo>
                  <a:pt x="933450" y="1968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215"/>
          <p:cNvSpPr/>
          <p:nvPr/>
        </p:nvSpPr>
        <p:spPr>
          <a:xfrm>
            <a:off x="5111750" y="3340100"/>
            <a:ext cx="1524000" cy="2152650"/>
          </a:xfrm>
          <a:custGeom>
            <a:avLst/>
            <a:gdLst/>
            <a:ahLst/>
            <a:cxnLst/>
            <a:rect l="l" t="t" r="r" b="b"/>
            <a:pathLst>
              <a:path w="1524000" h="2152650" extrusionOk="0">
                <a:moveTo>
                  <a:pt x="1193800" y="415925"/>
                </a:moveTo>
                <a:lnTo>
                  <a:pt x="1244600" y="257175"/>
                </a:lnTo>
                <a:lnTo>
                  <a:pt x="1285875" y="127000"/>
                </a:lnTo>
                <a:lnTo>
                  <a:pt x="1285875" y="95250"/>
                </a:lnTo>
                <a:lnTo>
                  <a:pt x="1279525" y="63500"/>
                </a:lnTo>
                <a:lnTo>
                  <a:pt x="1238250" y="0"/>
                </a:lnTo>
                <a:lnTo>
                  <a:pt x="1524000" y="219075"/>
                </a:lnTo>
                <a:lnTo>
                  <a:pt x="1501775" y="254000"/>
                </a:lnTo>
                <a:lnTo>
                  <a:pt x="1422400" y="469900"/>
                </a:lnTo>
                <a:lnTo>
                  <a:pt x="1304925" y="742950"/>
                </a:lnTo>
                <a:lnTo>
                  <a:pt x="1196975" y="971550"/>
                </a:lnTo>
                <a:lnTo>
                  <a:pt x="1028700" y="1263650"/>
                </a:lnTo>
                <a:lnTo>
                  <a:pt x="882650" y="1454150"/>
                </a:lnTo>
                <a:lnTo>
                  <a:pt x="625475" y="1727200"/>
                </a:lnTo>
                <a:lnTo>
                  <a:pt x="342900" y="1962150"/>
                </a:lnTo>
                <a:lnTo>
                  <a:pt x="95250" y="2124075"/>
                </a:lnTo>
                <a:lnTo>
                  <a:pt x="28575" y="2152650"/>
                </a:lnTo>
                <a:lnTo>
                  <a:pt x="0" y="2149475"/>
                </a:lnTo>
                <a:lnTo>
                  <a:pt x="0" y="2130425"/>
                </a:lnTo>
                <a:lnTo>
                  <a:pt x="12700" y="2095500"/>
                </a:lnTo>
                <a:lnTo>
                  <a:pt x="34925" y="2076450"/>
                </a:lnTo>
                <a:lnTo>
                  <a:pt x="152400" y="1981200"/>
                </a:lnTo>
                <a:lnTo>
                  <a:pt x="288925" y="1854200"/>
                </a:lnTo>
                <a:lnTo>
                  <a:pt x="450850" y="1689100"/>
                </a:lnTo>
                <a:lnTo>
                  <a:pt x="549275" y="1577975"/>
                </a:lnTo>
                <a:lnTo>
                  <a:pt x="695325" y="1387475"/>
                </a:lnTo>
                <a:lnTo>
                  <a:pt x="800100" y="1241425"/>
                </a:lnTo>
                <a:lnTo>
                  <a:pt x="911225" y="1057275"/>
                </a:lnTo>
                <a:lnTo>
                  <a:pt x="1006475" y="869950"/>
                </a:lnTo>
                <a:lnTo>
                  <a:pt x="1089025" y="692150"/>
                </a:lnTo>
                <a:lnTo>
                  <a:pt x="1193800" y="4159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215"/>
          <p:cNvSpPr/>
          <p:nvPr/>
        </p:nvSpPr>
        <p:spPr>
          <a:xfrm>
            <a:off x="5218113" y="3830638"/>
            <a:ext cx="2190750" cy="1882775"/>
          </a:xfrm>
          <a:custGeom>
            <a:avLst/>
            <a:gdLst/>
            <a:ahLst/>
            <a:cxnLst/>
            <a:rect l="l" t="t" r="r" b="b"/>
            <a:pathLst>
              <a:path w="2190750" h="1881188" extrusionOk="0">
                <a:moveTo>
                  <a:pt x="602456" y="652463"/>
                </a:moveTo>
                <a:lnTo>
                  <a:pt x="485775" y="507207"/>
                </a:lnTo>
                <a:lnTo>
                  <a:pt x="342900" y="340519"/>
                </a:lnTo>
                <a:lnTo>
                  <a:pt x="238125" y="230982"/>
                </a:lnTo>
                <a:lnTo>
                  <a:pt x="150019" y="150019"/>
                </a:lnTo>
                <a:lnTo>
                  <a:pt x="92869" y="102394"/>
                </a:lnTo>
                <a:lnTo>
                  <a:pt x="40481" y="54769"/>
                </a:lnTo>
                <a:lnTo>
                  <a:pt x="16669" y="38100"/>
                </a:lnTo>
                <a:lnTo>
                  <a:pt x="0" y="16669"/>
                </a:lnTo>
                <a:lnTo>
                  <a:pt x="11906" y="2382"/>
                </a:lnTo>
                <a:lnTo>
                  <a:pt x="45244" y="0"/>
                </a:lnTo>
                <a:lnTo>
                  <a:pt x="83344" y="7144"/>
                </a:lnTo>
                <a:lnTo>
                  <a:pt x="157162" y="42863"/>
                </a:lnTo>
                <a:lnTo>
                  <a:pt x="242887" y="100013"/>
                </a:lnTo>
                <a:lnTo>
                  <a:pt x="342900" y="183357"/>
                </a:lnTo>
                <a:lnTo>
                  <a:pt x="523875" y="350044"/>
                </a:lnTo>
                <a:lnTo>
                  <a:pt x="711994" y="538163"/>
                </a:lnTo>
                <a:lnTo>
                  <a:pt x="816769" y="638175"/>
                </a:lnTo>
                <a:lnTo>
                  <a:pt x="995362" y="826294"/>
                </a:lnTo>
                <a:lnTo>
                  <a:pt x="1181100" y="1023938"/>
                </a:lnTo>
                <a:lnTo>
                  <a:pt x="1321594" y="1164432"/>
                </a:lnTo>
                <a:lnTo>
                  <a:pt x="1469231" y="1302544"/>
                </a:lnTo>
                <a:lnTo>
                  <a:pt x="1638300" y="1447800"/>
                </a:lnTo>
                <a:lnTo>
                  <a:pt x="1750219" y="1528763"/>
                </a:lnTo>
                <a:lnTo>
                  <a:pt x="1966912" y="1676400"/>
                </a:lnTo>
                <a:lnTo>
                  <a:pt x="2159794" y="1807369"/>
                </a:lnTo>
                <a:lnTo>
                  <a:pt x="2183606" y="1833563"/>
                </a:lnTo>
                <a:lnTo>
                  <a:pt x="2190750" y="1847850"/>
                </a:lnTo>
                <a:lnTo>
                  <a:pt x="2190750" y="1859757"/>
                </a:lnTo>
                <a:lnTo>
                  <a:pt x="2181225" y="1874044"/>
                </a:lnTo>
                <a:lnTo>
                  <a:pt x="2140744" y="1881188"/>
                </a:lnTo>
                <a:lnTo>
                  <a:pt x="2016919" y="1878807"/>
                </a:lnTo>
                <a:lnTo>
                  <a:pt x="1809750" y="1878807"/>
                </a:lnTo>
                <a:lnTo>
                  <a:pt x="1650206" y="1878807"/>
                </a:lnTo>
                <a:lnTo>
                  <a:pt x="1616869" y="1871663"/>
                </a:lnTo>
                <a:lnTo>
                  <a:pt x="1581150" y="1854994"/>
                </a:lnTo>
                <a:lnTo>
                  <a:pt x="1533525" y="1824038"/>
                </a:lnTo>
                <a:lnTo>
                  <a:pt x="1471612" y="1771650"/>
                </a:lnTo>
                <a:lnTo>
                  <a:pt x="1366837" y="1652588"/>
                </a:lnTo>
                <a:lnTo>
                  <a:pt x="1195387" y="1445419"/>
                </a:lnTo>
                <a:lnTo>
                  <a:pt x="945356" y="1123950"/>
                </a:lnTo>
                <a:lnTo>
                  <a:pt x="776287" y="907257"/>
                </a:lnTo>
                <a:lnTo>
                  <a:pt x="688181" y="764382"/>
                </a:lnTo>
                <a:lnTo>
                  <a:pt x="602456" y="65246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00EAFAA-7983-4F4D-B4BB-C1D17074008B}"/>
              </a:ext>
            </a:extLst>
          </p:cNvPr>
          <p:cNvGrpSpPr/>
          <p:nvPr/>
        </p:nvGrpSpPr>
        <p:grpSpPr>
          <a:xfrm>
            <a:off x="2610597" y="1550147"/>
            <a:ext cx="4794250" cy="4333875"/>
            <a:chOff x="2767013" y="1706563"/>
            <a:chExt cx="4794250" cy="4333875"/>
          </a:xfrm>
        </p:grpSpPr>
        <p:sp>
          <p:nvSpPr>
            <p:cNvPr id="15" name="Google Shape;2377;p215">
              <a:extLst>
                <a:ext uri="{FF2B5EF4-FFF2-40B4-BE49-F238E27FC236}">
                  <a16:creationId xmlns:a16="http://schemas.microsoft.com/office/drawing/2014/main" id="{3E09706D-CA54-EA47-820F-CE102B2E9823}"/>
                </a:ext>
              </a:extLst>
            </p:cNvPr>
            <p:cNvSpPr/>
            <p:nvPr/>
          </p:nvSpPr>
          <p:spPr>
            <a:xfrm>
              <a:off x="2767013" y="1976438"/>
              <a:ext cx="728662" cy="3790950"/>
            </a:xfrm>
            <a:custGeom>
              <a:avLst/>
              <a:gdLst/>
              <a:ahLst/>
              <a:cxnLst/>
              <a:rect l="l" t="t" r="r" b="b"/>
              <a:pathLst>
                <a:path w="728662" h="3790950" extrusionOk="0">
                  <a:moveTo>
                    <a:pt x="723900" y="538162"/>
                  </a:moveTo>
                  <a:lnTo>
                    <a:pt x="723900" y="304800"/>
                  </a:lnTo>
                  <a:lnTo>
                    <a:pt x="704850" y="195262"/>
                  </a:lnTo>
                  <a:lnTo>
                    <a:pt x="661987" y="147637"/>
                  </a:lnTo>
                  <a:lnTo>
                    <a:pt x="581025" y="104775"/>
                  </a:lnTo>
                  <a:lnTo>
                    <a:pt x="466725" y="57150"/>
                  </a:lnTo>
                  <a:lnTo>
                    <a:pt x="342900" y="19050"/>
                  </a:lnTo>
                  <a:lnTo>
                    <a:pt x="266700" y="0"/>
                  </a:lnTo>
                  <a:lnTo>
                    <a:pt x="252412" y="0"/>
                  </a:lnTo>
                  <a:lnTo>
                    <a:pt x="242887" y="9525"/>
                  </a:lnTo>
                  <a:lnTo>
                    <a:pt x="247650" y="47625"/>
                  </a:lnTo>
                  <a:lnTo>
                    <a:pt x="257175" y="71437"/>
                  </a:lnTo>
                  <a:lnTo>
                    <a:pt x="295275" y="109537"/>
                  </a:lnTo>
                  <a:lnTo>
                    <a:pt x="342900" y="166687"/>
                  </a:lnTo>
                  <a:lnTo>
                    <a:pt x="390525" y="233362"/>
                  </a:lnTo>
                  <a:lnTo>
                    <a:pt x="438150" y="328612"/>
                  </a:lnTo>
                  <a:lnTo>
                    <a:pt x="466725" y="409575"/>
                  </a:lnTo>
                  <a:lnTo>
                    <a:pt x="476250" y="481012"/>
                  </a:lnTo>
                  <a:lnTo>
                    <a:pt x="490537" y="638175"/>
                  </a:lnTo>
                  <a:lnTo>
                    <a:pt x="509587" y="1219200"/>
                  </a:lnTo>
                  <a:lnTo>
                    <a:pt x="509587" y="1638300"/>
                  </a:lnTo>
                  <a:lnTo>
                    <a:pt x="485775" y="2047875"/>
                  </a:lnTo>
                  <a:lnTo>
                    <a:pt x="457200" y="2352675"/>
                  </a:lnTo>
                  <a:lnTo>
                    <a:pt x="409575" y="2647950"/>
                  </a:lnTo>
                  <a:lnTo>
                    <a:pt x="323850" y="3009900"/>
                  </a:lnTo>
                  <a:lnTo>
                    <a:pt x="223837" y="3295650"/>
                  </a:lnTo>
                  <a:lnTo>
                    <a:pt x="90487" y="3590925"/>
                  </a:lnTo>
                  <a:lnTo>
                    <a:pt x="4762" y="3743325"/>
                  </a:lnTo>
                  <a:lnTo>
                    <a:pt x="0" y="3776662"/>
                  </a:lnTo>
                  <a:lnTo>
                    <a:pt x="9525" y="3790950"/>
                  </a:lnTo>
                  <a:lnTo>
                    <a:pt x="38100" y="3790950"/>
                  </a:lnTo>
                  <a:lnTo>
                    <a:pt x="61912" y="3762375"/>
                  </a:lnTo>
                  <a:lnTo>
                    <a:pt x="128587" y="3681412"/>
                  </a:lnTo>
                  <a:lnTo>
                    <a:pt x="219075" y="3552825"/>
                  </a:lnTo>
                  <a:lnTo>
                    <a:pt x="304800" y="3429000"/>
                  </a:lnTo>
                  <a:lnTo>
                    <a:pt x="414337" y="3228975"/>
                  </a:lnTo>
                  <a:lnTo>
                    <a:pt x="495300" y="3043237"/>
                  </a:lnTo>
                  <a:lnTo>
                    <a:pt x="566737" y="2824162"/>
                  </a:lnTo>
                  <a:lnTo>
                    <a:pt x="623887" y="2590800"/>
                  </a:lnTo>
                  <a:lnTo>
                    <a:pt x="671512" y="2338387"/>
                  </a:lnTo>
                  <a:lnTo>
                    <a:pt x="704850" y="2119312"/>
                  </a:lnTo>
                  <a:lnTo>
                    <a:pt x="704850" y="1990725"/>
                  </a:lnTo>
                  <a:lnTo>
                    <a:pt x="719137" y="1838325"/>
                  </a:lnTo>
                  <a:lnTo>
                    <a:pt x="728662" y="1528762"/>
                  </a:lnTo>
                  <a:cubicBezTo>
                    <a:pt x="727075" y="1412875"/>
                    <a:pt x="725487" y="1296987"/>
                    <a:pt x="723900" y="1181100"/>
                  </a:cubicBezTo>
                  <a:lnTo>
                    <a:pt x="723900" y="53816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378;p215">
              <a:extLst>
                <a:ext uri="{FF2B5EF4-FFF2-40B4-BE49-F238E27FC236}">
                  <a16:creationId xmlns:a16="http://schemas.microsoft.com/office/drawing/2014/main" id="{3AD0F8D3-A09D-A04B-B7C3-FDD486F9B326}"/>
                </a:ext>
              </a:extLst>
            </p:cNvPr>
            <p:cNvSpPr/>
            <p:nvPr/>
          </p:nvSpPr>
          <p:spPr>
            <a:xfrm>
              <a:off x="3197225" y="1946275"/>
              <a:ext cx="1306513" cy="3913188"/>
            </a:xfrm>
            <a:custGeom>
              <a:avLst/>
              <a:gdLst/>
              <a:ahLst/>
              <a:cxnLst/>
              <a:rect l="l" t="t" r="r" b="b"/>
              <a:pathLst>
                <a:path w="1306285" h="3913833" extrusionOk="0">
                  <a:moveTo>
                    <a:pt x="1210826" y="1145512"/>
                  </a:moveTo>
                  <a:lnTo>
                    <a:pt x="1210826" y="617973"/>
                  </a:lnTo>
                  <a:lnTo>
                    <a:pt x="1215850" y="552659"/>
                  </a:lnTo>
                  <a:lnTo>
                    <a:pt x="1235947" y="462224"/>
                  </a:lnTo>
                  <a:lnTo>
                    <a:pt x="1266092" y="381837"/>
                  </a:lnTo>
                  <a:lnTo>
                    <a:pt x="1296237" y="336620"/>
                  </a:lnTo>
                  <a:lnTo>
                    <a:pt x="1306285" y="291402"/>
                  </a:lnTo>
                  <a:lnTo>
                    <a:pt x="1306285" y="256233"/>
                  </a:lnTo>
                  <a:lnTo>
                    <a:pt x="1266092" y="165798"/>
                  </a:lnTo>
                  <a:lnTo>
                    <a:pt x="1215850" y="90435"/>
                  </a:lnTo>
                  <a:lnTo>
                    <a:pt x="1135463" y="20096"/>
                  </a:lnTo>
                  <a:lnTo>
                    <a:pt x="1105318" y="0"/>
                  </a:lnTo>
                  <a:lnTo>
                    <a:pt x="1075173" y="5024"/>
                  </a:lnTo>
                  <a:lnTo>
                    <a:pt x="1014883" y="35169"/>
                  </a:lnTo>
                  <a:lnTo>
                    <a:pt x="964641" y="75362"/>
                  </a:lnTo>
                  <a:lnTo>
                    <a:pt x="864158" y="100483"/>
                  </a:lnTo>
                  <a:lnTo>
                    <a:pt x="532562" y="165798"/>
                  </a:lnTo>
                  <a:lnTo>
                    <a:pt x="311498" y="190918"/>
                  </a:lnTo>
                  <a:lnTo>
                    <a:pt x="170822" y="175846"/>
                  </a:lnTo>
                  <a:lnTo>
                    <a:pt x="0" y="195943"/>
                  </a:lnTo>
                  <a:lnTo>
                    <a:pt x="266281" y="366765"/>
                  </a:lnTo>
                  <a:lnTo>
                    <a:pt x="482320" y="336620"/>
                  </a:lnTo>
                  <a:lnTo>
                    <a:pt x="788795" y="286378"/>
                  </a:lnTo>
                  <a:lnTo>
                    <a:pt x="904351" y="276329"/>
                  </a:lnTo>
                  <a:lnTo>
                    <a:pt x="939520" y="281354"/>
                  </a:lnTo>
                  <a:lnTo>
                    <a:pt x="959617" y="291402"/>
                  </a:lnTo>
                  <a:lnTo>
                    <a:pt x="979714" y="316523"/>
                  </a:lnTo>
                  <a:lnTo>
                    <a:pt x="984738" y="351692"/>
                  </a:lnTo>
                  <a:cubicBezTo>
                    <a:pt x="986413" y="574430"/>
                    <a:pt x="988087" y="797169"/>
                    <a:pt x="989762" y="1019907"/>
                  </a:cubicBezTo>
                  <a:lnTo>
                    <a:pt x="964641" y="1165609"/>
                  </a:lnTo>
                  <a:lnTo>
                    <a:pt x="964641" y="1934307"/>
                  </a:lnTo>
                  <a:lnTo>
                    <a:pt x="964641" y="3320980"/>
                  </a:lnTo>
                  <a:lnTo>
                    <a:pt x="949569" y="3361173"/>
                  </a:lnTo>
                  <a:lnTo>
                    <a:pt x="919424" y="3396343"/>
                  </a:lnTo>
                  <a:cubicBezTo>
                    <a:pt x="921099" y="3568840"/>
                    <a:pt x="922773" y="3741336"/>
                    <a:pt x="924448" y="3913833"/>
                  </a:cubicBezTo>
                  <a:lnTo>
                    <a:pt x="964641" y="3888712"/>
                  </a:lnTo>
                  <a:lnTo>
                    <a:pt x="1004835" y="3848518"/>
                  </a:lnTo>
                  <a:lnTo>
                    <a:pt x="1040004" y="3783204"/>
                  </a:lnTo>
                  <a:lnTo>
                    <a:pt x="1100294" y="3682721"/>
                  </a:lnTo>
                  <a:lnTo>
                    <a:pt x="1195753" y="3501850"/>
                  </a:lnTo>
                  <a:lnTo>
                    <a:pt x="1220874" y="3426488"/>
                  </a:lnTo>
                  <a:lnTo>
                    <a:pt x="1230923" y="3351125"/>
                  </a:lnTo>
                  <a:lnTo>
                    <a:pt x="1230923" y="3275762"/>
                  </a:lnTo>
                  <a:lnTo>
                    <a:pt x="1220874" y="3175279"/>
                  </a:lnTo>
                  <a:lnTo>
                    <a:pt x="1210826" y="2989384"/>
                  </a:lnTo>
                  <a:lnTo>
                    <a:pt x="1210826" y="2311121"/>
                  </a:lnTo>
                  <a:lnTo>
                    <a:pt x="1210826" y="114551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379;p215">
              <a:extLst>
                <a:ext uri="{FF2B5EF4-FFF2-40B4-BE49-F238E27FC236}">
                  <a16:creationId xmlns:a16="http://schemas.microsoft.com/office/drawing/2014/main" id="{958C584A-0AD8-F948-8281-6E1FA3070910}"/>
                </a:ext>
              </a:extLst>
            </p:cNvPr>
            <p:cNvSpPr/>
            <p:nvPr/>
          </p:nvSpPr>
          <p:spPr>
            <a:xfrm>
              <a:off x="3543300" y="5199063"/>
              <a:ext cx="604838" cy="663575"/>
            </a:xfrm>
            <a:custGeom>
              <a:avLst/>
              <a:gdLst/>
              <a:ahLst/>
              <a:cxnLst/>
              <a:rect l="l" t="t" r="r" b="b"/>
              <a:pathLst>
                <a:path w="604838" h="664369" extrusionOk="0">
                  <a:moveTo>
                    <a:pt x="176213" y="57150"/>
                  </a:moveTo>
                  <a:lnTo>
                    <a:pt x="347663" y="111919"/>
                  </a:lnTo>
                  <a:lnTo>
                    <a:pt x="469106" y="142875"/>
                  </a:lnTo>
                  <a:lnTo>
                    <a:pt x="511969" y="150019"/>
                  </a:lnTo>
                  <a:lnTo>
                    <a:pt x="540544" y="147637"/>
                  </a:lnTo>
                  <a:lnTo>
                    <a:pt x="561975" y="145256"/>
                  </a:lnTo>
                  <a:lnTo>
                    <a:pt x="604838" y="123825"/>
                  </a:lnTo>
                  <a:cubicBezTo>
                    <a:pt x="602457" y="299244"/>
                    <a:pt x="600075" y="474662"/>
                    <a:pt x="597694" y="650081"/>
                  </a:cubicBezTo>
                  <a:lnTo>
                    <a:pt x="573881" y="664369"/>
                  </a:lnTo>
                  <a:lnTo>
                    <a:pt x="552450" y="654844"/>
                  </a:lnTo>
                  <a:lnTo>
                    <a:pt x="535781" y="638175"/>
                  </a:lnTo>
                  <a:lnTo>
                    <a:pt x="511969" y="588169"/>
                  </a:lnTo>
                  <a:lnTo>
                    <a:pt x="492919" y="528637"/>
                  </a:lnTo>
                  <a:lnTo>
                    <a:pt x="469106" y="473869"/>
                  </a:lnTo>
                  <a:lnTo>
                    <a:pt x="445294" y="428625"/>
                  </a:lnTo>
                  <a:lnTo>
                    <a:pt x="411956" y="381000"/>
                  </a:lnTo>
                  <a:lnTo>
                    <a:pt x="366713" y="328612"/>
                  </a:lnTo>
                  <a:lnTo>
                    <a:pt x="297656" y="257175"/>
                  </a:lnTo>
                  <a:lnTo>
                    <a:pt x="211931" y="185737"/>
                  </a:lnTo>
                  <a:lnTo>
                    <a:pt x="109538" y="116681"/>
                  </a:lnTo>
                  <a:lnTo>
                    <a:pt x="30956" y="71437"/>
                  </a:lnTo>
                  <a:lnTo>
                    <a:pt x="7144" y="45244"/>
                  </a:lnTo>
                  <a:lnTo>
                    <a:pt x="0" y="26194"/>
                  </a:lnTo>
                  <a:lnTo>
                    <a:pt x="0" y="7144"/>
                  </a:lnTo>
                  <a:lnTo>
                    <a:pt x="9525" y="0"/>
                  </a:lnTo>
                  <a:lnTo>
                    <a:pt x="45244" y="7144"/>
                  </a:lnTo>
                  <a:lnTo>
                    <a:pt x="109538" y="30956"/>
                  </a:lnTo>
                  <a:lnTo>
                    <a:pt x="176213" y="571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380;p215">
              <a:extLst>
                <a:ext uri="{FF2B5EF4-FFF2-40B4-BE49-F238E27FC236}">
                  <a16:creationId xmlns:a16="http://schemas.microsoft.com/office/drawing/2014/main" id="{110B717E-D9C8-8246-8034-8C17E16E373D}"/>
                </a:ext>
              </a:extLst>
            </p:cNvPr>
            <p:cNvSpPr/>
            <p:nvPr/>
          </p:nvSpPr>
          <p:spPr>
            <a:xfrm>
              <a:off x="3316288" y="2935288"/>
              <a:ext cx="1050925" cy="247650"/>
            </a:xfrm>
            <a:custGeom>
              <a:avLst/>
              <a:gdLst/>
              <a:ahLst/>
              <a:cxnLst/>
              <a:rect l="l" t="t" r="r" b="b"/>
              <a:pathLst>
                <a:path w="1050132" h="247650" extrusionOk="0">
                  <a:moveTo>
                    <a:pt x="497682" y="50007"/>
                  </a:moveTo>
                  <a:lnTo>
                    <a:pt x="671513" y="16669"/>
                  </a:lnTo>
                  <a:lnTo>
                    <a:pt x="759619" y="0"/>
                  </a:lnTo>
                  <a:lnTo>
                    <a:pt x="795338" y="0"/>
                  </a:lnTo>
                  <a:lnTo>
                    <a:pt x="869157" y="0"/>
                  </a:lnTo>
                  <a:lnTo>
                    <a:pt x="1050132" y="102394"/>
                  </a:lnTo>
                  <a:lnTo>
                    <a:pt x="866775" y="178594"/>
                  </a:lnTo>
                  <a:lnTo>
                    <a:pt x="742950" y="178594"/>
                  </a:lnTo>
                  <a:lnTo>
                    <a:pt x="600075" y="204788"/>
                  </a:lnTo>
                  <a:lnTo>
                    <a:pt x="442913" y="228600"/>
                  </a:lnTo>
                  <a:lnTo>
                    <a:pt x="288132" y="245269"/>
                  </a:lnTo>
                  <a:lnTo>
                    <a:pt x="214313" y="247650"/>
                  </a:lnTo>
                  <a:lnTo>
                    <a:pt x="135732" y="240507"/>
                  </a:lnTo>
                  <a:lnTo>
                    <a:pt x="0" y="150019"/>
                  </a:lnTo>
                  <a:lnTo>
                    <a:pt x="166688" y="114300"/>
                  </a:lnTo>
                  <a:lnTo>
                    <a:pt x="283369" y="85725"/>
                  </a:lnTo>
                  <a:lnTo>
                    <a:pt x="369094" y="71438"/>
                  </a:lnTo>
                  <a:lnTo>
                    <a:pt x="497682" y="5000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381;p215">
              <a:extLst>
                <a:ext uri="{FF2B5EF4-FFF2-40B4-BE49-F238E27FC236}">
                  <a16:creationId xmlns:a16="http://schemas.microsoft.com/office/drawing/2014/main" id="{AE4DD473-F6C9-574A-8F5B-45F7EB860348}"/>
                </a:ext>
              </a:extLst>
            </p:cNvPr>
            <p:cNvSpPr/>
            <p:nvPr/>
          </p:nvSpPr>
          <p:spPr>
            <a:xfrm>
              <a:off x="3286125" y="3848100"/>
              <a:ext cx="1071563" cy="274638"/>
            </a:xfrm>
            <a:custGeom>
              <a:avLst/>
              <a:gdLst/>
              <a:ahLst/>
              <a:cxnLst/>
              <a:rect l="l" t="t" r="r" b="b"/>
              <a:pathLst>
                <a:path w="1071563" h="273844" extrusionOk="0">
                  <a:moveTo>
                    <a:pt x="319088" y="97631"/>
                  </a:moveTo>
                  <a:lnTo>
                    <a:pt x="540544" y="64294"/>
                  </a:lnTo>
                  <a:lnTo>
                    <a:pt x="792956" y="19050"/>
                  </a:lnTo>
                  <a:lnTo>
                    <a:pt x="897731" y="0"/>
                  </a:lnTo>
                  <a:lnTo>
                    <a:pt x="1071563" y="88106"/>
                  </a:lnTo>
                  <a:lnTo>
                    <a:pt x="892969" y="154781"/>
                  </a:lnTo>
                  <a:lnTo>
                    <a:pt x="688181" y="195263"/>
                  </a:lnTo>
                  <a:lnTo>
                    <a:pt x="333375" y="250031"/>
                  </a:lnTo>
                  <a:lnTo>
                    <a:pt x="152400" y="273844"/>
                  </a:lnTo>
                  <a:lnTo>
                    <a:pt x="0" y="145256"/>
                  </a:lnTo>
                  <a:lnTo>
                    <a:pt x="173831" y="119063"/>
                  </a:lnTo>
                  <a:lnTo>
                    <a:pt x="319088" y="9763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382;p215">
              <a:extLst>
                <a:ext uri="{FF2B5EF4-FFF2-40B4-BE49-F238E27FC236}">
                  <a16:creationId xmlns:a16="http://schemas.microsoft.com/office/drawing/2014/main" id="{3F15F848-9A16-EA4D-A8D8-3F3D274FE417}"/>
                </a:ext>
              </a:extLst>
            </p:cNvPr>
            <p:cNvSpPr/>
            <p:nvPr/>
          </p:nvSpPr>
          <p:spPr>
            <a:xfrm>
              <a:off x="4960938" y="1706563"/>
              <a:ext cx="1981200" cy="498475"/>
            </a:xfrm>
            <a:custGeom>
              <a:avLst/>
              <a:gdLst/>
              <a:ahLst/>
              <a:cxnLst/>
              <a:rect l="l" t="t" r="r" b="b"/>
              <a:pathLst>
                <a:path w="1981200" h="497682" extrusionOk="0">
                  <a:moveTo>
                    <a:pt x="1143000" y="119063"/>
                  </a:moveTo>
                  <a:lnTo>
                    <a:pt x="1285875" y="85725"/>
                  </a:lnTo>
                  <a:lnTo>
                    <a:pt x="1402556" y="54769"/>
                  </a:lnTo>
                  <a:lnTo>
                    <a:pt x="1531144" y="14288"/>
                  </a:lnTo>
                  <a:lnTo>
                    <a:pt x="1602581" y="0"/>
                  </a:lnTo>
                  <a:lnTo>
                    <a:pt x="1616869" y="0"/>
                  </a:lnTo>
                  <a:lnTo>
                    <a:pt x="1640681" y="11907"/>
                  </a:lnTo>
                  <a:lnTo>
                    <a:pt x="1702594" y="47625"/>
                  </a:lnTo>
                  <a:lnTo>
                    <a:pt x="1783556" y="107157"/>
                  </a:lnTo>
                  <a:lnTo>
                    <a:pt x="1876425" y="188119"/>
                  </a:lnTo>
                  <a:lnTo>
                    <a:pt x="1935956" y="254794"/>
                  </a:lnTo>
                  <a:lnTo>
                    <a:pt x="1966912" y="300038"/>
                  </a:lnTo>
                  <a:lnTo>
                    <a:pt x="1976437" y="316707"/>
                  </a:lnTo>
                  <a:lnTo>
                    <a:pt x="1981200" y="333375"/>
                  </a:lnTo>
                  <a:lnTo>
                    <a:pt x="1981200" y="354807"/>
                  </a:lnTo>
                  <a:lnTo>
                    <a:pt x="1971675" y="378619"/>
                  </a:lnTo>
                  <a:lnTo>
                    <a:pt x="1955006" y="392907"/>
                  </a:lnTo>
                  <a:lnTo>
                    <a:pt x="1926431" y="411957"/>
                  </a:lnTo>
                  <a:lnTo>
                    <a:pt x="1895475" y="435769"/>
                  </a:lnTo>
                  <a:lnTo>
                    <a:pt x="1766887" y="400050"/>
                  </a:lnTo>
                  <a:lnTo>
                    <a:pt x="1640681" y="290513"/>
                  </a:lnTo>
                  <a:lnTo>
                    <a:pt x="1600200" y="252413"/>
                  </a:lnTo>
                  <a:lnTo>
                    <a:pt x="1574006" y="230982"/>
                  </a:lnTo>
                  <a:lnTo>
                    <a:pt x="1552575" y="223838"/>
                  </a:lnTo>
                  <a:lnTo>
                    <a:pt x="1519237" y="221457"/>
                  </a:lnTo>
                  <a:lnTo>
                    <a:pt x="1419225" y="238125"/>
                  </a:lnTo>
                  <a:lnTo>
                    <a:pt x="1145381" y="283369"/>
                  </a:lnTo>
                  <a:lnTo>
                    <a:pt x="795337" y="361950"/>
                  </a:lnTo>
                  <a:lnTo>
                    <a:pt x="459581" y="440532"/>
                  </a:lnTo>
                  <a:lnTo>
                    <a:pt x="247650" y="497682"/>
                  </a:lnTo>
                  <a:lnTo>
                    <a:pt x="90487" y="409575"/>
                  </a:lnTo>
                  <a:lnTo>
                    <a:pt x="0" y="261938"/>
                  </a:lnTo>
                  <a:lnTo>
                    <a:pt x="185737" y="271463"/>
                  </a:lnTo>
                  <a:lnTo>
                    <a:pt x="292894" y="269082"/>
                  </a:lnTo>
                  <a:lnTo>
                    <a:pt x="469106" y="254794"/>
                  </a:lnTo>
                  <a:lnTo>
                    <a:pt x="707231" y="216694"/>
                  </a:lnTo>
                  <a:lnTo>
                    <a:pt x="928687" y="169069"/>
                  </a:lnTo>
                  <a:lnTo>
                    <a:pt x="1143000" y="1190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383;p215">
              <a:extLst>
                <a:ext uri="{FF2B5EF4-FFF2-40B4-BE49-F238E27FC236}">
                  <a16:creationId xmlns:a16="http://schemas.microsoft.com/office/drawing/2014/main" id="{E4A278BE-AA39-6A42-A685-07E55EAC2460}"/>
                </a:ext>
              </a:extLst>
            </p:cNvPr>
            <p:cNvSpPr/>
            <p:nvPr/>
          </p:nvSpPr>
          <p:spPr>
            <a:xfrm>
              <a:off x="6043613" y="1960563"/>
              <a:ext cx="828675" cy="1174750"/>
            </a:xfrm>
            <a:custGeom>
              <a:avLst/>
              <a:gdLst/>
              <a:ahLst/>
              <a:cxnLst/>
              <a:rect l="l" t="t" r="r" b="b"/>
              <a:pathLst>
                <a:path w="828675" h="1176337" extrusionOk="0">
                  <a:moveTo>
                    <a:pt x="419100" y="542925"/>
                  </a:moveTo>
                  <a:lnTo>
                    <a:pt x="447675" y="469106"/>
                  </a:lnTo>
                  <a:lnTo>
                    <a:pt x="483393" y="352425"/>
                  </a:lnTo>
                  <a:lnTo>
                    <a:pt x="519112" y="202406"/>
                  </a:lnTo>
                  <a:lnTo>
                    <a:pt x="545306" y="59531"/>
                  </a:lnTo>
                  <a:lnTo>
                    <a:pt x="547687" y="30956"/>
                  </a:lnTo>
                  <a:lnTo>
                    <a:pt x="545306" y="0"/>
                  </a:lnTo>
                  <a:lnTo>
                    <a:pt x="828675" y="169069"/>
                  </a:lnTo>
                  <a:lnTo>
                    <a:pt x="804862" y="200025"/>
                  </a:lnTo>
                  <a:lnTo>
                    <a:pt x="776287" y="252412"/>
                  </a:lnTo>
                  <a:lnTo>
                    <a:pt x="738187" y="357187"/>
                  </a:lnTo>
                  <a:lnTo>
                    <a:pt x="642937" y="578644"/>
                  </a:lnTo>
                  <a:lnTo>
                    <a:pt x="561975" y="733425"/>
                  </a:lnTo>
                  <a:lnTo>
                    <a:pt x="488156" y="850106"/>
                  </a:lnTo>
                  <a:lnTo>
                    <a:pt x="426243" y="940594"/>
                  </a:lnTo>
                  <a:lnTo>
                    <a:pt x="357187" y="1012031"/>
                  </a:lnTo>
                  <a:lnTo>
                    <a:pt x="283368" y="1081087"/>
                  </a:lnTo>
                  <a:lnTo>
                    <a:pt x="233362" y="1116806"/>
                  </a:lnTo>
                  <a:lnTo>
                    <a:pt x="178593" y="1147762"/>
                  </a:lnTo>
                  <a:lnTo>
                    <a:pt x="123825" y="1169194"/>
                  </a:lnTo>
                  <a:lnTo>
                    <a:pt x="76200" y="1176337"/>
                  </a:lnTo>
                  <a:lnTo>
                    <a:pt x="30956" y="1176337"/>
                  </a:lnTo>
                  <a:lnTo>
                    <a:pt x="0" y="1166812"/>
                  </a:lnTo>
                  <a:lnTo>
                    <a:pt x="9525" y="997744"/>
                  </a:lnTo>
                  <a:lnTo>
                    <a:pt x="240506" y="797719"/>
                  </a:lnTo>
                  <a:lnTo>
                    <a:pt x="273843" y="781050"/>
                  </a:lnTo>
                  <a:lnTo>
                    <a:pt x="295275" y="764381"/>
                  </a:lnTo>
                  <a:lnTo>
                    <a:pt x="323850" y="723900"/>
                  </a:lnTo>
                  <a:lnTo>
                    <a:pt x="364331" y="657225"/>
                  </a:lnTo>
                  <a:lnTo>
                    <a:pt x="419100" y="5429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384;p215">
              <a:extLst>
                <a:ext uri="{FF2B5EF4-FFF2-40B4-BE49-F238E27FC236}">
                  <a16:creationId xmlns:a16="http://schemas.microsoft.com/office/drawing/2014/main" id="{79569773-97B8-5B4F-B077-5132FA090C7E}"/>
                </a:ext>
              </a:extLst>
            </p:cNvPr>
            <p:cNvSpPr/>
            <p:nvPr/>
          </p:nvSpPr>
          <p:spPr>
            <a:xfrm>
              <a:off x="5551488" y="2608263"/>
              <a:ext cx="803275" cy="525462"/>
            </a:xfrm>
            <a:custGeom>
              <a:avLst/>
              <a:gdLst/>
              <a:ahLst/>
              <a:cxnLst/>
              <a:rect l="l" t="t" r="r" b="b"/>
              <a:pathLst>
                <a:path w="804862" h="526256" extrusionOk="0">
                  <a:moveTo>
                    <a:pt x="197644" y="64294"/>
                  </a:moveTo>
                  <a:lnTo>
                    <a:pt x="290512" y="100012"/>
                  </a:lnTo>
                  <a:lnTo>
                    <a:pt x="354806" y="121444"/>
                  </a:lnTo>
                  <a:lnTo>
                    <a:pt x="419100" y="140494"/>
                  </a:lnTo>
                  <a:lnTo>
                    <a:pt x="459581" y="152400"/>
                  </a:lnTo>
                  <a:lnTo>
                    <a:pt x="495300" y="161925"/>
                  </a:lnTo>
                  <a:lnTo>
                    <a:pt x="545306" y="171450"/>
                  </a:lnTo>
                  <a:lnTo>
                    <a:pt x="581025" y="173831"/>
                  </a:lnTo>
                  <a:lnTo>
                    <a:pt x="616744" y="173831"/>
                  </a:lnTo>
                  <a:lnTo>
                    <a:pt x="650081" y="169069"/>
                  </a:lnTo>
                  <a:lnTo>
                    <a:pt x="690562" y="164306"/>
                  </a:lnTo>
                  <a:lnTo>
                    <a:pt x="735806" y="147637"/>
                  </a:lnTo>
                  <a:lnTo>
                    <a:pt x="804862" y="114300"/>
                  </a:lnTo>
                  <a:lnTo>
                    <a:pt x="516731" y="526256"/>
                  </a:lnTo>
                  <a:lnTo>
                    <a:pt x="485775" y="516731"/>
                  </a:lnTo>
                  <a:lnTo>
                    <a:pt x="473869" y="507206"/>
                  </a:lnTo>
                  <a:lnTo>
                    <a:pt x="461962" y="485775"/>
                  </a:lnTo>
                  <a:lnTo>
                    <a:pt x="426244" y="409575"/>
                  </a:lnTo>
                  <a:lnTo>
                    <a:pt x="390525" y="345281"/>
                  </a:lnTo>
                  <a:lnTo>
                    <a:pt x="359569" y="295275"/>
                  </a:lnTo>
                  <a:lnTo>
                    <a:pt x="323850" y="252412"/>
                  </a:lnTo>
                  <a:lnTo>
                    <a:pt x="264319" y="202406"/>
                  </a:lnTo>
                  <a:lnTo>
                    <a:pt x="178594" y="147637"/>
                  </a:lnTo>
                  <a:lnTo>
                    <a:pt x="76200" y="92869"/>
                  </a:lnTo>
                  <a:lnTo>
                    <a:pt x="26194" y="66675"/>
                  </a:lnTo>
                  <a:lnTo>
                    <a:pt x="9525" y="45244"/>
                  </a:lnTo>
                  <a:lnTo>
                    <a:pt x="0" y="16669"/>
                  </a:lnTo>
                  <a:lnTo>
                    <a:pt x="2381" y="2381"/>
                  </a:lnTo>
                  <a:lnTo>
                    <a:pt x="19050" y="0"/>
                  </a:lnTo>
                  <a:lnTo>
                    <a:pt x="57150" y="11906"/>
                  </a:lnTo>
                  <a:lnTo>
                    <a:pt x="197644" y="642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85;p215">
              <a:extLst>
                <a:ext uri="{FF2B5EF4-FFF2-40B4-BE49-F238E27FC236}">
                  <a16:creationId xmlns:a16="http://schemas.microsoft.com/office/drawing/2014/main" id="{D99CB254-2C36-BE4A-BB60-3A417FD5C06E}"/>
                </a:ext>
              </a:extLst>
            </p:cNvPr>
            <p:cNvSpPr/>
            <p:nvPr/>
          </p:nvSpPr>
          <p:spPr>
            <a:xfrm>
              <a:off x="4814888" y="1870075"/>
              <a:ext cx="417512" cy="4170363"/>
            </a:xfrm>
            <a:custGeom>
              <a:avLst/>
              <a:gdLst/>
              <a:ahLst/>
              <a:cxnLst/>
              <a:rect l="l" t="t" r="r" b="b"/>
              <a:pathLst>
                <a:path w="417559" h="4170299" extrusionOk="0">
                  <a:moveTo>
                    <a:pt x="406988" y="808689"/>
                  </a:moveTo>
                  <a:lnTo>
                    <a:pt x="417559" y="359418"/>
                  </a:lnTo>
                  <a:lnTo>
                    <a:pt x="417559" y="227279"/>
                  </a:lnTo>
                  <a:lnTo>
                    <a:pt x="391131" y="110997"/>
                  </a:lnTo>
                  <a:lnTo>
                    <a:pt x="301277" y="68713"/>
                  </a:lnTo>
                  <a:lnTo>
                    <a:pt x="216708" y="36999"/>
                  </a:lnTo>
                  <a:lnTo>
                    <a:pt x="121568" y="10572"/>
                  </a:lnTo>
                  <a:lnTo>
                    <a:pt x="73998" y="0"/>
                  </a:lnTo>
                  <a:lnTo>
                    <a:pt x="26428" y="0"/>
                  </a:lnTo>
                  <a:lnTo>
                    <a:pt x="0" y="0"/>
                  </a:lnTo>
                  <a:lnTo>
                    <a:pt x="0" y="10572"/>
                  </a:lnTo>
                  <a:lnTo>
                    <a:pt x="36999" y="47570"/>
                  </a:lnTo>
                  <a:lnTo>
                    <a:pt x="84569" y="100426"/>
                  </a:lnTo>
                  <a:lnTo>
                    <a:pt x="110997" y="137425"/>
                  </a:lnTo>
                  <a:lnTo>
                    <a:pt x="142710" y="190280"/>
                  </a:lnTo>
                  <a:lnTo>
                    <a:pt x="169138" y="258992"/>
                  </a:lnTo>
                  <a:lnTo>
                    <a:pt x="190280" y="364703"/>
                  </a:lnTo>
                  <a:lnTo>
                    <a:pt x="195566" y="734692"/>
                  </a:lnTo>
                  <a:lnTo>
                    <a:pt x="195566" y="1987367"/>
                  </a:lnTo>
                  <a:lnTo>
                    <a:pt x="195566" y="2558206"/>
                  </a:lnTo>
                  <a:lnTo>
                    <a:pt x="179709" y="2732629"/>
                  </a:lnTo>
                  <a:lnTo>
                    <a:pt x="158567" y="3113189"/>
                  </a:lnTo>
                  <a:lnTo>
                    <a:pt x="153281" y="3324611"/>
                  </a:lnTo>
                  <a:lnTo>
                    <a:pt x="84569" y="3631173"/>
                  </a:lnTo>
                  <a:lnTo>
                    <a:pt x="89855" y="3689314"/>
                  </a:lnTo>
                  <a:lnTo>
                    <a:pt x="126854" y="3900736"/>
                  </a:lnTo>
                  <a:lnTo>
                    <a:pt x="147996" y="4006447"/>
                  </a:lnTo>
                  <a:lnTo>
                    <a:pt x="169138" y="4059302"/>
                  </a:lnTo>
                  <a:lnTo>
                    <a:pt x="200851" y="4106872"/>
                  </a:lnTo>
                  <a:lnTo>
                    <a:pt x="237850" y="4143871"/>
                  </a:lnTo>
                  <a:lnTo>
                    <a:pt x="269563" y="4159728"/>
                  </a:lnTo>
                  <a:lnTo>
                    <a:pt x="301277" y="4170299"/>
                  </a:lnTo>
                  <a:lnTo>
                    <a:pt x="332990" y="4154442"/>
                  </a:lnTo>
                  <a:lnTo>
                    <a:pt x="359418" y="4122729"/>
                  </a:lnTo>
                  <a:lnTo>
                    <a:pt x="369989" y="4080444"/>
                  </a:lnTo>
                  <a:lnTo>
                    <a:pt x="369989" y="4022303"/>
                  </a:lnTo>
                  <a:lnTo>
                    <a:pt x="391131" y="3884879"/>
                  </a:lnTo>
                  <a:lnTo>
                    <a:pt x="396417" y="3736884"/>
                  </a:lnTo>
                  <a:lnTo>
                    <a:pt x="396417" y="3187187"/>
                  </a:lnTo>
                  <a:lnTo>
                    <a:pt x="396417" y="2309785"/>
                  </a:lnTo>
                  <a:lnTo>
                    <a:pt x="396417" y="1590951"/>
                  </a:lnTo>
                  <a:lnTo>
                    <a:pt x="406988" y="80868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386;p215">
              <a:extLst>
                <a:ext uri="{FF2B5EF4-FFF2-40B4-BE49-F238E27FC236}">
                  <a16:creationId xmlns:a16="http://schemas.microsoft.com/office/drawing/2014/main" id="{6F222819-1965-F24B-BF9A-F4289F52BA82}"/>
                </a:ext>
              </a:extLst>
            </p:cNvPr>
            <p:cNvSpPr/>
            <p:nvPr/>
          </p:nvSpPr>
          <p:spPr>
            <a:xfrm>
              <a:off x="5172075" y="3254375"/>
              <a:ext cx="1774825" cy="558800"/>
            </a:xfrm>
            <a:custGeom>
              <a:avLst/>
              <a:gdLst/>
              <a:ahLst/>
              <a:cxnLst/>
              <a:rect l="l" t="t" r="r" b="b"/>
              <a:pathLst>
                <a:path w="1774825" h="558800" extrusionOk="0">
                  <a:moveTo>
                    <a:pt x="933450" y="196850"/>
                  </a:moveTo>
                  <a:lnTo>
                    <a:pt x="1146175" y="123825"/>
                  </a:lnTo>
                  <a:lnTo>
                    <a:pt x="1298575" y="63500"/>
                  </a:lnTo>
                  <a:lnTo>
                    <a:pt x="1311275" y="53975"/>
                  </a:lnTo>
                  <a:lnTo>
                    <a:pt x="1327150" y="28575"/>
                  </a:lnTo>
                  <a:lnTo>
                    <a:pt x="1349375" y="9525"/>
                  </a:lnTo>
                  <a:lnTo>
                    <a:pt x="1371600" y="0"/>
                  </a:lnTo>
                  <a:lnTo>
                    <a:pt x="1393825" y="3175"/>
                  </a:lnTo>
                  <a:lnTo>
                    <a:pt x="1431925" y="22225"/>
                  </a:lnTo>
                  <a:lnTo>
                    <a:pt x="1549400" y="111125"/>
                  </a:lnTo>
                  <a:lnTo>
                    <a:pt x="1692275" y="215900"/>
                  </a:lnTo>
                  <a:lnTo>
                    <a:pt x="1746250" y="250825"/>
                  </a:lnTo>
                  <a:lnTo>
                    <a:pt x="1768475" y="269875"/>
                  </a:lnTo>
                  <a:lnTo>
                    <a:pt x="1774825" y="288925"/>
                  </a:lnTo>
                  <a:lnTo>
                    <a:pt x="1771650" y="307975"/>
                  </a:lnTo>
                  <a:lnTo>
                    <a:pt x="1752600" y="330200"/>
                  </a:lnTo>
                  <a:lnTo>
                    <a:pt x="1670050" y="400050"/>
                  </a:lnTo>
                  <a:lnTo>
                    <a:pt x="1628775" y="447675"/>
                  </a:lnTo>
                  <a:lnTo>
                    <a:pt x="1597025" y="482600"/>
                  </a:lnTo>
                  <a:lnTo>
                    <a:pt x="1362075" y="279400"/>
                  </a:lnTo>
                  <a:lnTo>
                    <a:pt x="1330325" y="260350"/>
                  </a:lnTo>
                  <a:lnTo>
                    <a:pt x="1279525" y="257175"/>
                  </a:lnTo>
                  <a:lnTo>
                    <a:pt x="1133475" y="301625"/>
                  </a:lnTo>
                  <a:lnTo>
                    <a:pt x="803275" y="412750"/>
                  </a:lnTo>
                  <a:lnTo>
                    <a:pt x="612775" y="476250"/>
                  </a:lnTo>
                  <a:lnTo>
                    <a:pt x="485775" y="520700"/>
                  </a:lnTo>
                  <a:lnTo>
                    <a:pt x="406400" y="542925"/>
                  </a:lnTo>
                  <a:lnTo>
                    <a:pt x="333375" y="558800"/>
                  </a:lnTo>
                  <a:lnTo>
                    <a:pt x="292100" y="555625"/>
                  </a:lnTo>
                  <a:lnTo>
                    <a:pt x="247650" y="542925"/>
                  </a:lnTo>
                  <a:lnTo>
                    <a:pt x="215900" y="527050"/>
                  </a:lnTo>
                  <a:lnTo>
                    <a:pt x="187325" y="508000"/>
                  </a:lnTo>
                  <a:lnTo>
                    <a:pt x="136525" y="450850"/>
                  </a:lnTo>
                  <a:lnTo>
                    <a:pt x="53975" y="346075"/>
                  </a:lnTo>
                  <a:lnTo>
                    <a:pt x="0" y="250825"/>
                  </a:lnTo>
                  <a:lnTo>
                    <a:pt x="69850" y="285750"/>
                  </a:lnTo>
                  <a:lnTo>
                    <a:pt x="111125" y="314325"/>
                  </a:lnTo>
                  <a:lnTo>
                    <a:pt x="165100" y="333375"/>
                  </a:lnTo>
                  <a:lnTo>
                    <a:pt x="222250" y="346075"/>
                  </a:lnTo>
                  <a:lnTo>
                    <a:pt x="282575" y="352425"/>
                  </a:lnTo>
                  <a:lnTo>
                    <a:pt x="361950" y="349250"/>
                  </a:lnTo>
                  <a:lnTo>
                    <a:pt x="527050" y="320675"/>
                  </a:lnTo>
                  <a:lnTo>
                    <a:pt x="850900" y="225425"/>
                  </a:lnTo>
                  <a:lnTo>
                    <a:pt x="933450" y="1968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387;p215">
              <a:extLst>
                <a:ext uri="{FF2B5EF4-FFF2-40B4-BE49-F238E27FC236}">
                  <a16:creationId xmlns:a16="http://schemas.microsoft.com/office/drawing/2014/main" id="{2D07526A-D9F0-464C-9B5F-4D1345E380C5}"/>
                </a:ext>
              </a:extLst>
            </p:cNvPr>
            <p:cNvSpPr/>
            <p:nvPr/>
          </p:nvSpPr>
          <p:spPr>
            <a:xfrm>
              <a:off x="5264150" y="3492500"/>
              <a:ext cx="1524000" cy="2152650"/>
            </a:xfrm>
            <a:custGeom>
              <a:avLst/>
              <a:gdLst/>
              <a:ahLst/>
              <a:cxnLst/>
              <a:rect l="l" t="t" r="r" b="b"/>
              <a:pathLst>
                <a:path w="1524000" h="2152650" extrusionOk="0">
                  <a:moveTo>
                    <a:pt x="1193800" y="415925"/>
                  </a:moveTo>
                  <a:lnTo>
                    <a:pt x="1244600" y="257175"/>
                  </a:lnTo>
                  <a:lnTo>
                    <a:pt x="1285875" y="127000"/>
                  </a:lnTo>
                  <a:lnTo>
                    <a:pt x="1285875" y="95250"/>
                  </a:lnTo>
                  <a:lnTo>
                    <a:pt x="1279525" y="63500"/>
                  </a:lnTo>
                  <a:lnTo>
                    <a:pt x="1238250" y="0"/>
                  </a:lnTo>
                  <a:lnTo>
                    <a:pt x="1524000" y="219075"/>
                  </a:lnTo>
                  <a:lnTo>
                    <a:pt x="1501775" y="254000"/>
                  </a:lnTo>
                  <a:lnTo>
                    <a:pt x="1422400" y="469900"/>
                  </a:lnTo>
                  <a:lnTo>
                    <a:pt x="1304925" y="742950"/>
                  </a:lnTo>
                  <a:lnTo>
                    <a:pt x="1196975" y="971550"/>
                  </a:lnTo>
                  <a:lnTo>
                    <a:pt x="1028700" y="1263650"/>
                  </a:lnTo>
                  <a:lnTo>
                    <a:pt x="882650" y="1454150"/>
                  </a:lnTo>
                  <a:lnTo>
                    <a:pt x="625475" y="1727200"/>
                  </a:lnTo>
                  <a:lnTo>
                    <a:pt x="342900" y="1962150"/>
                  </a:lnTo>
                  <a:lnTo>
                    <a:pt x="95250" y="2124075"/>
                  </a:lnTo>
                  <a:lnTo>
                    <a:pt x="28575" y="2152650"/>
                  </a:lnTo>
                  <a:lnTo>
                    <a:pt x="0" y="2149475"/>
                  </a:lnTo>
                  <a:lnTo>
                    <a:pt x="0" y="2130425"/>
                  </a:lnTo>
                  <a:lnTo>
                    <a:pt x="12700" y="2095500"/>
                  </a:lnTo>
                  <a:lnTo>
                    <a:pt x="34925" y="2076450"/>
                  </a:lnTo>
                  <a:lnTo>
                    <a:pt x="152400" y="1981200"/>
                  </a:lnTo>
                  <a:lnTo>
                    <a:pt x="288925" y="1854200"/>
                  </a:lnTo>
                  <a:lnTo>
                    <a:pt x="450850" y="1689100"/>
                  </a:lnTo>
                  <a:lnTo>
                    <a:pt x="549275" y="1577975"/>
                  </a:lnTo>
                  <a:lnTo>
                    <a:pt x="695325" y="1387475"/>
                  </a:lnTo>
                  <a:lnTo>
                    <a:pt x="800100" y="1241425"/>
                  </a:lnTo>
                  <a:lnTo>
                    <a:pt x="911225" y="1057275"/>
                  </a:lnTo>
                  <a:lnTo>
                    <a:pt x="1006475" y="869950"/>
                  </a:lnTo>
                  <a:lnTo>
                    <a:pt x="1089025" y="692150"/>
                  </a:lnTo>
                  <a:lnTo>
                    <a:pt x="1193800" y="4159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388;p215">
              <a:extLst>
                <a:ext uri="{FF2B5EF4-FFF2-40B4-BE49-F238E27FC236}">
                  <a16:creationId xmlns:a16="http://schemas.microsoft.com/office/drawing/2014/main" id="{2F6497BB-F210-3848-AB12-179A34EB4F67}"/>
                </a:ext>
              </a:extLst>
            </p:cNvPr>
            <p:cNvSpPr/>
            <p:nvPr/>
          </p:nvSpPr>
          <p:spPr>
            <a:xfrm>
              <a:off x="5370513" y="3983038"/>
              <a:ext cx="2190750" cy="1882775"/>
            </a:xfrm>
            <a:custGeom>
              <a:avLst/>
              <a:gdLst/>
              <a:ahLst/>
              <a:cxnLst/>
              <a:rect l="l" t="t" r="r" b="b"/>
              <a:pathLst>
                <a:path w="2190750" h="1881188" extrusionOk="0">
                  <a:moveTo>
                    <a:pt x="602456" y="652463"/>
                  </a:moveTo>
                  <a:lnTo>
                    <a:pt x="485775" y="507207"/>
                  </a:lnTo>
                  <a:lnTo>
                    <a:pt x="342900" y="340519"/>
                  </a:lnTo>
                  <a:lnTo>
                    <a:pt x="238125" y="230982"/>
                  </a:lnTo>
                  <a:lnTo>
                    <a:pt x="150019" y="150019"/>
                  </a:lnTo>
                  <a:lnTo>
                    <a:pt x="92869" y="102394"/>
                  </a:lnTo>
                  <a:lnTo>
                    <a:pt x="40481" y="54769"/>
                  </a:lnTo>
                  <a:lnTo>
                    <a:pt x="16669" y="38100"/>
                  </a:lnTo>
                  <a:lnTo>
                    <a:pt x="0" y="16669"/>
                  </a:lnTo>
                  <a:lnTo>
                    <a:pt x="11906" y="2382"/>
                  </a:lnTo>
                  <a:lnTo>
                    <a:pt x="45244" y="0"/>
                  </a:lnTo>
                  <a:lnTo>
                    <a:pt x="83344" y="7144"/>
                  </a:lnTo>
                  <a:lnTo>
                    <a:pt x="157162" y="42863"/>
                  </a:lnTo>
                  <a:lnTo>
                    <a:pt x="242887" y="100013"/>
                  </a:lnTo>
                  <a:lnTo>
                    <a:pt x="342900" y="183357"/>
                  </a:lnTo>
                  <a:lnTo>
                    <a:pt x="523875" y="350044"/>
                  </a:lnTo>
                  <a:lnTo>
                    <a:pt x="711994" y="538163"/>
                  </a:lnTo>
                  <a:lnTo>
                    <a:pt x="816769" y="638175"/>
                  </a:lnTo>
                  <a:lnTo>
                    <a:pt x="995362" y="826294"/>
                  </a:lnTo>
                  <a:lnTo>
                    <a:pt x="1181100" y="1023938"/>
                  </a:lnTo>
                  <a:lnTo>
                    <a:pt x="1321594" y="1164432"/>
                  </a:lnTo>
                  <a:lnTo>
                    <a:pt x="1469231" y="1302544"/>
                  </a:lnTo>
                  <a:lnTo>
                    <a:pt x="1638300" y="1447800"/>
                  </a:lnTo>
                  <a:lnTo>
                    <a:pt x="1750219" y="1528763"/>
                  </a:lnTo>
                  <a:lnTo>
                    <a:pt x="1966912" y="1676400"/>
                  </a:lnTo>
                  <a:lnTo>
                    <a:pt x="2159794" y="1807369"/>
                  </a:lnTo>
                  <a:lnTo>
                    <a:pt x="2183606" y="1833563"/>
                  </a:lnTo>
                  <a:lnTo>
                    <a:pt x="2190750" y="1847850"/>
                  </a:lnTo>
                  <a:lnTo>
                    <a:pt x="2190750" y="1859757"/>
                  </a:lnTo>
                  <a:lnTo>
                    <a:pt x="2181225" y="1874044"/>
                  </a:lnTo>
                  <a:lnTo>
                    <a:pt x="2140744" y="1881188"/>
                  </a:lnTo>
                  <a:lnTo>
                    <a:pt x="2016919" y="1878807"/>
                  </a:lnTo>
                  <a:lnTo>
                    <a:pt x="1809750" y="1878807"/>
                  </a:lnTo>
                  <a:lnTo>
                    <a:pt x="1650206" y="1878807"/>
                  </a:lnTo>
                  <a:lnTo>
                    <a:pt x="1616869" y="1871663"/>
                  </a:lnTo>
                  <a:lnTo>
                    <a:pt x="1581150" y="1854994"/>
                  </a:lnTo>
                  <a:lnTo>
                    <a:pt x="1533525" y="1824038"/>
                  </a:lnTo>
                  <a:lnTo>
                    <a:pt x="1471612" y="1771650"/>
                  </a:lnTo>
                  <a:lnTo>
                    <a:pt x="1366837" y="1652588"/>
                  </a:lnTo>
                  <a:lnTo>
                    <a:pt x="1195387" y="1445419"/>
                  </a:lnTo>
                  <a:lnTo>
                    <a:pt x="945356" y="1123950"/>
                  </a:lnTo>
                  <a:lnTo>
                    <a:pt x="776287" y="907257"/>
                  </a:lnTo>
                  <a:lnTo>
                    <a:pt x="688181" y="764382"/>
                  </a:lnTo>
                  <a:lnTo>
                    <a:pt x="602456" y="65246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2393;p216">
            <a:extLst>
              <a:ext uri="{FF2B5EF4-FFF2-40B4-BE49-F238E27FC236}">
                <a16:creationId xmlns:a16="http://schemas.microsoft.com/office/drawing/2014/main" id="{CD7600A6-3F6F-554C-9774-C680B9D652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7623" y="1550825"/>
            <a:ext cx="4791075" cy="43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3" name="Google Shape;2393;p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3719" y="1490665"/>
            <a:ext cx="4791075" cy="43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言葉で遊ぼう こまを楽しむ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遊 全 短 世 界 横 指 鉄 安 定 様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785361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97"/>
          <p:cNvSpPr txBox="1"/>
          <p:nvPr/>
        </p:nvSpPr>
        <p:spPr>
          <a:xfrm>
            <a:off x="4953000" y="6445250"/>
            <a:ext cx="300039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遊</a:t>
            </a:r>
            <a:endParaRPr/>
          </a:p>
        </p:txBody>
      </p:sp>
      <p:sp>
        <p:nvSpPr>
          <p:cNvPr id="1130" name="Google Shape;1130;p97"/>
          <p:cNvSpPr/>
          <p:nvPr/>
        </p:nvSpPr>
        <p:spPr>
          <a:xfrm>
            <a:off x="4162425" y="1712913"/>
            <a:ext cx="609600" cy="892175"/>
          </a:xfrm>
          <a:custGeom>
            <a:avLst/>
            <a:gdLst/>
            <a:ahLst/>
            <a:cxnLst/>
            <a:rect l="l" t="t" r="r" b="b"/>
            <a:pathLst>
              <a:path w="609600" h="892969" extrusionOk="0">
                <a:moveTo>
                  <a:pt x="288131" y="473869"/>
                </a:moveTo>
                <a:lnTo>
                  <a:pt x="280988" y="330994"/>
                </a:lnTo>
                <a:lnTo>
                  <a:pt x="276225" y="266700"/>
                </a:lnTo>
                <a:lnTo>
                  <a:pt x="271463" y="247650"/>
                </a:lnTo>
                <a:lnTo>
                  <a:pt x="264319" y="230981"/>
                </a:lnTo>
                <a:lnTo>
                  <a:pt x="240506" y="209550"/>
                </a:lnTo>
                <a:lnTo>
                  <a:pt x="190500" y="173831"/>
                </a:lnTo>
                <a:lnTo>
                  <a:pt x="119063" y="126206"/>
                </a:lnTo>
                <a:lnTo>
                  <a:pt x="54769" y="88106"/>
                </a:lnTo>
                <a:lnTo>
                  <a:pt x="33338" y="73819"/>
                </a:lnTo>
                <a:lnTo>
                  <a:pt x="14288" y="52387"/>
                </a:lnTo>
                <a:lnTo>
                  <a:pt x="0" y="30956"/>
                </a:lnTo>
                <a:lnTo>
                  <a:pt x="0" y="21431"/>
                </a:lnTo>
                <a:lnTo>
                  <a:pt x="4763" y="9525"/>
                </a:lnTo>
                <a:lnTo>
                  <a:pt x="9525" y="2381"/>
                </a:lnTo>
                <a:lnTo>
                  <a:pt x="57150" y="0"/>
                </a:lnTo>
                <a:lnTo>
                  <a:pt x="159544" y="0"/>
                </a:lnTo>
                <a:lnTo>
                  <a:pt x="247650" y="2381"/>
                </a:lnTo>
                <a:lnTo>
                  <a:pt x="311944" y="19050"/>
                </a:lnTo>
                <a:lnTo>
                  <a:pt x="419100" y="64294"/>
                </a:lnTo>
                <a:lnTo>
                  <a:pt x="533400" y="119062"/>
                </a:lnTo>
                <a:lnTo>
                  <a:pt x="583406" y="142875"/>
                </a:lnTo>
                <a:lnTo>
                  <a:pt x="595313" y="152400"/>
                </a:lnTo>
                <a:lnTo>
                  <a:pt x="604838" y="169069"/>
                </a:lnTo>
                <a:lnTo>
                  <a:pt x="609600" y="188119"/>
                </a:lnTo>
                <a:lnTo>
                  <a:pt x="604838" y="214312"/>
                </a:lnTo>
                <a:lnTo>
                  <a:pt x="590550" y="235744"/>
                </a:lnTo>
                <a:lnTo>
                  <a:pt x="573881" y="254794"/>
                </a:lnTo>
                <a:lnTo>
                  <a:pt x="552450" y="330994"/>
                </a:lnTo>
                <a:lnTo>
                  <a:pt x="540544" y="431006"/>
                </a:lnTo>
                <a:cubicBezTo>
                  <a:pt x="539750" y="540544"/>
                  <a:pt x="538957" y="650081"/>
                  <a:pt x="538163" y="759619"/>
                </a:cubicBezTo>
                <a:lnTo>
                  <a:pt x="409575" y="892969"/>
                </a:lnTo>
                <a:lnTo>
                  <a:pt x="292894" y="823912"/>
                </a:lnTo>
                <a:cubicBezTo>
                  <a:pt x="291306" y="713581"/>
                  <a:pt x="289719" y="603250"/>
                  <a:pt x="288131" y="4738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97"/>
          <p:cNvSpPr/>
          <p:nvPr/>
        </p:nvSpPr>
        <p:spPr>
          <a:xfrm>
            <a:off x="5227638" y="1671638"/>
            <a:ext cx="736600" cy="1216025"/>
          </a:xfrm>
          <a:custGeom>
            <a:avLst/>
            <a:gdLst/>
            <a:ahLst/>
            <a:cxnLst/>
            <a:rect l="l" t="t" r="r" b="b"/>
            <a:pathLst>
              <a:path w="738187" h="1216818" extrusionOk="0">
                <a:moveTo>
                  <a:pt x="371475" y="426243"/>
                </a:moveTo>
                <a:lnTo>
                  <a:pt x="333375" y="547687"/>
                </a:lnTo>
                <a:lnTo>
                  <a:pt x="276225" y="681037"/>
                </a:lnTo>
                <a:lnTo>
                  <a:pt x="180975" y="876300"/>
                </a:lnTo>
                <a:lnTo>
                  <a:pt x="83344" y="1035843"/>
                </a:lnTo>
                <a:lnTo>
                  <a:pt x="21431" y="1135856"/>
                </a:lnTo>
                <a:lnTo>
                  <a:pt x="4762" y="1173956"/>
                </a:lnTo>
                <a:lnTo>
                  <a:pt x="0" y="1193006"/>
                </a:lnTo>
                <a:lnTo>
                  <a:pt x="4762" y="1212056"/>
                </a:lnTo>
                <a:lnTo>
                  <a:pt x="16669" y="1216818"/>
                </a:lnTo>
                <a:lnTo>
                  <a:pt x="47625" y="1204912"/>
                </a:lnTo>
                <a:lnTo>
                  <a:pt x="85725" y="1171575"/>
                </a:lnTo>
                <a:lnTo>
                  <a:pt x="216694" y="1031081"/>
                </a:lnTo>
                <a:lnTo>
                  <a:pt x="366712" y="871537"/>
                </a:lnTo>
                <a:lnTo>
                  <a:pt x="447675" y="757237"/>
                </a:lnTo>
                <a:lnTo>
                  <a:pt x="538162" y="614362"/>
                </a:lnTo>
                <a:lnTo>
                  <a:pt x="642937" y="407193"/>
                </a:lnTo>
                <a:lnTo>
                  <a:pt x="661987" y="369093"/>
                </a:lnTo>
                <a:lnTo>
                  <a:pt x="690562" y="345281"/>
                </a:lnTo>
                <a:lnTo>
                  <a:pt x="719137" y="316706"/>
                </a:lnTo>
                <a:lnTo>
                  <a:pt x="735806" y="290512"/>
                </a:lnTo>
                <a:lnTo>
                  <a:pt x="738187" y="266700"/>
                </a:lnTo>
                <a:lnTo>
                  <a:pt x="733425" y="250031"/>
                </a:lnTo>
                <a:lnTo>
                  <a:pt x="681037" y="192881"/>
                </a:lnTo>
                <a:lnTo>
                  <a:pt x="604837" y="126206"/>
                </a:lnTo>
                <a:lnTo>
                  <a:pt x="564356" y="104775"/>
                </a:lnTo>
                <a:lnTo>
                  <a:pt x="495300" y="69056"/>
                </a:lnTo>
                <a:lnTo>
                  <a:pt x="428625" y="45243"/>
                </a:lnTo>
                <a:lnTo>
                  <a:pt x="361950" y="26193"/>
                </a:lnTo>
                <a:lnTo>
                  <a:pt x="326231" y="16668"/>
                </a:lnTo>
                <a:lnTo>
                  <a:pt x="290512" y="0"/>
                </a:lnTo>
                <a:lnTo>
                  <a:pt x="273844" y="0"/>
                </a:lnTo>
                <a:lnTo>
                  <a:pt x="264319" y="11906"/>
                </a:lnTo>
                <a:lnTo>
                  <a:pt x="266700" y="30956"/>
                </a:lnTo>
                <a:lnTo>
                  <a:pt x="283369" y="64293"/>
                </a:lnTo>
                <a:lnTo>
                  <a:pt x="304800" y="90487"/>
                </a:lnTo>
                <a:lnTo>
                  <a:pt x="352425" y="142875"/>
                </a:lnTo>
                <a:lnTo>
                  <a:pt x="371475" y="166687"/>
                </a:lnTo>
                <a:lnTo>
                  <a:pt x="400050" y="211931"/>
                </a:lnTo>
                <a:lnTo>
                  <a:pt x="409575" y="240506"/>
                </a:lnTo>
                <a:lnTo>
                  <a:pt x="407194" y="271462"/>
                </a:lnTo>
                <a:lnTo>
                  <a:pt x="371475" y="42624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97"/>
          <p:cNvSpPr/>
          <p:nvPr/>
        </p:nvSpPr>
        <p:spPr>
          <a:xfrm>
            <a:off x="5564188" y="2814638"/>
            <a:ext cx="1190625" cy="404812"/>
          </a:xfrm>
          <a:custGeom>
            <a:avLst/>
            <a:gdLst/>
            <a:ahLst/>
            <a:cxnLst/>
            <a:rect l="l" t="t" r="r" b="b"/>
            <a:pathLst>
              <a:path w="1190625" h="404812" extrusionOk="0">
                <a:moveTo>
                  <a:pt x="611982" y="90487"/>
                </a:moveTo>
                <a:lnTo>
                  <a:pt x="469107" y="133350"/>
                </a:lnTo>
                <a:lnTo>
                  <a:pt x="342900" y="166687"/>
                </a:lnTo>
                <a:lnTo>
                  <a:pt x="264319" y="180975"/>
                </a:lnTo>
                <a:lnTo>
                  <a:pt x="154782" y="190500"/>
                </a:lnTo>
                <a:lnTo>
                  <a:pt x="85725" y="190500"/>
                </a:lnTo>
                <a:lnTo>
                  <a:pt x="47625" y="188118"/>
                </a:lnTo>
                <a:lnTo>
                  <a:pt x="23813" y="185737"/>
                </a:lnTo>
                <a:lnTo>
                  <a:pt x="4763" y="188118"/>
                </a:lnTo>
                <a:lnTo>
                  <a:pt x="0" y="204787"/>
                </a:lnTo>
                <a:lnTo>
                  <a:pt x="21432" y="235743"/>
                </a:lnTo>
                <a:lnTo>
                  <a:pt x="83344" y="292893"/>
                </a:lnTo>
                <a:lnTo>
                  <a:pt x="135732" y="342900"/>
                </a:lnTo>
                <a:lnTo>
                  <a:pt x="176213" y="385762"/>
                </a:lnTo>
                <a:lnTo>
                  <a:pt x="197644" y="397668"/>
                </a:lnTo>
                <a:lnTo>
                  <a:pt x="219075" y="404812"/>
                </a:lnTo>
                <a:lnTo>
                  <a:pt x="245269" y="404812"/>
                </a:lnTo>
                <a:lnTo>
                  <a:pt x="278607" y="392906"/>
                </a:lnTo>
                <a:lnTo>
                  <a:pt x="319088" y="369093"/>
                </a:lnTo>
                <a:lnTo>
                  <a:pt x="481013" y="314325"/>
                </a:lnTo>
                <a:lnTo>
                  <a:pt x="726282" y="235743"/>
                </a:lnTo>
                <a:lnTo>
                  <a:pt x="804863" y="223837"/>
                </a:lnTo>
                <a:lnTo>
                  <a:pt x="1107282" y="345281"/>
                </a:lnTo>
                <a:lnTo>
                  <a:pt x="1157288" y="316706"/>
                </a:lnTo>
                <a:lnTo>
                  <a:pt x="1178719" y="297656"/>
                </a:lnTo>
                <a:lnTo>
                  <a:pt x="1190625" y="273843"/>
                </a:lnTo>
                <a:lnTo>
                  <a:pt x="1190625" y="245268"/>
                </a:lnTo>
                <a:lnTo>
                  <a:pt x="1178719" y="221456"/>
                </a:lnTo>
                <a:lnTo>
                  <a:pt x="1152525" y="192881"/>
                </a:lnTo>
                <a:lnTo>
                  <a:pt x="1071563" y="130968"/>
                </a:lnTo>
                <a:lnTo>
                  <a:pt x="945357" y="38100"/>
                </a:lnTo>
                <a:lnTo>
                  <a:pt x="914400" y="14287"/>
                </a:lnTo>
                <a:cubicBezTo>
                  <a:pt x="887484" y="2052"/>
                  <a:pt x="896541" y="4365"/>
                  <a:pt x="885825" y="2381"/>
                </a:cubicBezTo>
                <a:lnTo>
                  <a:pt x="869157" y="0"/>
                </a:lnTo>
                <a:lnTo>
                  <a:pt x="842963" y="0"/>
                </a:lnTo>
                <a:lnTo>
                  <a:pt x="819150" y="7143"/>
                </a:lnTo>
                <a:lnTo>
                  <a:pt x="797719" y="26193"/>
                </a:lnTo>
                <a:lnTo>
                  <a:pt x="752475" y="50006"/>
                </a:lnTo>
                <a:lnTo>
                  <a:pt x="611982" y="9048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97"/>
          <p:cNvSpPr/>
          <p:nvPr/>
        </p:nvSpPr>
        <p:spPr>
          <a:xfrm>
            <a:off x="2719388" y="1895475"/>
            <a:ext cx="752475" cy="573088"/>
          </a:xfrm>
          <a:custGeom>
            <a:avLst/>
            <a:gdLst/>
            <a:ahLst/>
            <a:cxnLst/>
            <a:rect l="l" t="t" r="r" b="b"/>
            <a:pathLst>
              <a:path w="752475" h="573881" extrusionOk="0">
                <a:moveTo>
                  <a:pt x="323850" y="130969"/>
                </a:moveTo>
                <a:lnTo>
                  <a:pt x="409575" y="161925"/>
                </a:lnTo>
                <a:lnTo>
                  <a:pt x="478631" y="178594"/>
                </a:lnTo>
                <a:lnTo>
                  <a:pt x="545306" y="192881"/>
                </a:lnTo>
                <a:lnTo>
                  <a:pt x="554831" y="195263"/>
                </a:lnTo>
                <a:lnTo>
                  <a:pt x="569118" y="204788"/>
                </a:lnTo>
                <a:lnTo>
                  <a:pt x="609600" y="238125"/>
                </a:lnTo>
                <a:lnTo>
                  <a:pt x="635793" y="266700"/>
                </a:lnTo>
                <a:lnTo>
                  <a:pt x="673893" y="309563"/>
                </a:lnTo>
                <a:lnTo>
                  <a:pt x="695325" y="338138"/>
                </a:lnTo>
                <a:lnTo>
                  <a:pt x="721518" y="378619"/>
                </a:lnTo>
                <a:lnTo>
                  <a:pt x="738187" y="416719"/>
                </a:lnTo>
                <a:lnTo>
                  <a:pt x="747712" y="450056"/>
                </a:lnTo>
                <a:lnTo>
                  <a:pt x="752475" y="488156"/>
                </a:lnTo>
                <a:lnTo>
                  <a:pt x="752475" y="509588"/>
                </a:lnTo>
                <a:lnTo>
                  <a:pt x="740568" y="538163"/>
                </a:lnTo>
                <a:lnTo>
                  <a:pt x="721518" y="557213"/>
                </a:lnTo>
                <a:lnTo>
                  <a:pt x="683418" y="569119"/>
                </a:lnTo>
                <a:lnTo>
                  <a:pt x="650081" y="573881"/>
                </a:lnTo>
                <a:lnTo>
                  <a:pt x="611981" y="573881"/>
                </a:lnTo>
                <a:lnTo>
                  <a:pt x="557212" y="557213"/>
                </a:lnTo>
                <a:lnTo>
                  <a:pt x="511968" y="535781"/>
                </a:lnTo>
                <a:lnTo>
                  <a:pt x="464343" y="509588"/>
                </a:lnTo>
                <a:lnTo>
                  <a:pt x="400050" y="459581"/>
                </a:lnTo>
                <a:lnTo>
                  <a:pt x="304800" y="376238"/>
                </a:lnTo>
                <a:lnTo>
                  <a:pt x="195262" y="264319"/>
                </a:lnTo>
                <a:lnTo>
                  <a:pt x="78581" y="138113"/>
                </a:lnTo>
                <a:lnTo>
                  <a:pt x="23812" y="73819"/>
                </a:lnTo>
                <a:lnTo>
                  <a:pt x="7143" y="54769"/>
                </a:lnTo>
                <a:lnTo>
                  <a:pt x="0" y="28575"/>
                </a:lnTo>
                <a:lnTo>
                  <a:pt x="2381" y="7144"/>
                </a:lnTo>
                <a:lnTo>
                  <a:pt x="21431" y="0"/>
                </a:lnTo>
                <a:lnTo>
                  <a:pt x="47625" y="9525"/>
                </a:lnTo>
                <a:lnTo>
                  <a:pt x="130968" y="52388"/>
                </a:lnTo>
                <a:lnTo>
                  <a:pt x="238125" y="100013"/>
                </a:lnTo>
                <a:lnTo>
                  <a:pt x="323850" y="13096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97"/>
          <p:cNvSpPr/>
          <p:nvPr/>
        </p:nvSpPr>
        <p:spPr>
          <a:xfrm>
            <a:off x="2590800" y="3573463"/>
            <a:ext cx="1119188" cy="1293812"/>
          </a:xfrm>
          <a:custGeom>
            <a:avLst/>
            <a:gdLst/>
            <a:ahLst/>
            <a:cxnLst/>
            <a:rect l="l" t="t" r="r" b="b"/>
            <a:pathLst>
              <a:path w="1119188" h="1293019" extrusionOk="0">
                <a:moveTo>
                  <a:pt x="419100" y="150019"/>
                </a:moveTo>
                <a:lnTo>
                  <a:pt x="285750" y="195263"/>
                </a:lnTo>
                <a:lnTo>
                  <a:pt x="252413" y="202407"/>
                </a:lnTo>
                <a:lnTo>
                  <a:pt x="219075" y="202407"/>
                </a:lnTo>
                <a:lnTo>
                  <a:pt x="176213" y="190500"/>
                </a:lnTo>
                <a:lnTo>
                  <a:pt x="138113" y="166688"/>
                </a:lnTo>
                <a:lnTo>
                  <a:pt x="102394" y="133350"/>
                </a:lnTo>
                <a:lnTo>
                  <a:pt x="69056" y="97632"/>
                </a:lnTo>
                <a:lnTo>
                  <a:pt x="42863" y="71438"/>
                </a:lnTo>
                <a:lnTo>
                  <a:pt x="33338" y="66675"/>
                </a:lnTo>
                <a:lnTo>
                  <a:pt x="16669" y="66675"/>
                </a:lnTo>
                <a:lnTo>
                  <a:pt x="2381" y="69057"/>
                </a:lnTo>
                <a:lnTo>
                  <a:pt x="0" y="90488"/>
                </a:lnTo>
                <a:lnTo>
                  <a:pt x="14288" y="133350"/>
                </a:lnTo>
                <a:lnTo>
                  <a:pt x="28575" y="176213"/>
                </a:lnTo>
                <a:lnTo>
                  <a:pt x="47625" y="228600"/>
                </a:lnTo>
                <a:lnTo>
                  <a:pt x="76200" y="276225"/>
                </a:lnTo>
                <a:lnTo>
                  <a:pt x="114300" y="330994"/>
                </a:lnTo>
                <a:lnTo>
                  <a:pt x="161925" y="390525"/>
                </a:lnTo>
                <a:lnTo>
                  <a:pt x="216694" y="442913"/>
                </a:lnTo>
                <a:lnTo>
                  <a:pt x="245269" y="466725"/>
                </a:lnTo>
                <a:lnTo>
                  <a:pt x="264319" y="476250"/>
                </a:lnTo>
                <a:lnTo>
                  <a:pt x="269081" y="476250"/>
                </a:lnTo>
                <a:lnTo>
                  <a:pt x="300038" y="471488"/>
                </a:lnTo>
                <a:lnTo>
                  <a:pt x="330994" y="452438"/>
                </a:lnTo>
                <a:lnTo>
                  <a:pt x="350044" y="431007"/>
                </a:lnTo>
                <a:lnTo>
                  <a:pt x="366713" y="414338"/>
                </a:lnTo>
                <a:lnTo>
                  <a:pt x="509588" y="342900"/>
                </a:lnTo>
                <a:lnTo>
                  <a:pt x="676275" y="261938"/>
                </a:lnTo>
                <a:lnTo>
                  <a:pt x="697706" y="257175"/>
                </a:lnTo>
                <a:lnTo>
                  <a:pt x="721519" y="254794"/>
                </a:lnTo>
                <a:lnTo>
                  <a:pt x="740569" y="257175"/>
                </a:lnTo>
                <a:lnTo>
                  <a:pt x="752475" y="261938"/>
                </a:lnTo>
                <a:lnTo>
                  <a:pt x="762000" y="273844"/>
                </a:lnTo>
                <a:lnTo>
                  <a:pt x="757238" y="300038"/>
                </a:lnTo>
                <a:lnTo>
                  <a:pt x="692944" y="411957"/>
                </a:lnTo>
                <a:lnTo>
                  <a:pt x="585788" y="597694"/>
                </a:lnTo>
                <a:lnTo>
                  <a:pt x="538163" y="709613"/>
                </a:lnTo>
                <a:lnTo>
                  <a:pt x="523875" y="752475"/>
                </a:lnTo>
                <a:lnTo>
                  <a:pt x="523875" y="771525"/>
                </a:lnTo>
                <a:lnTo>
                  <a:pt x="523875" y="804863"/>
                </a:lnTo>
                <a:lnTo>
                  <a:pt x="533400" y="831057"/>
                </a:lnTo>
                <a:lnTo>
                  <a:pt x="552450" y="871538"/>
                </a:lnTo>
                <a:lnTo>
                  <a:pt x="585788" y="928688"/>
                </a:lnTo>
                <a:lnTo>
                  <a:pt x="635794" y="990600"/>
                </a:lnTo>
                <a:lnTo>
                  <a:pt x="673894" y="1038225"/>
                </a:lnTo>
                <a:lnTo>
                  <a:pt x="1083469" y="1293019"/>
                </a:lnTo>
                <a:lnTo>
                  <a:pt x="1088231" y="1269207"/>
                </a:lnTo>
                <a:lnTo>
                  <a:pt x="1083469" y="1238250"/>
                </a:lnTo>
                <a:lnTo>
                  <a:pt x="1071563" y="1202532"/>
                </a:lnTo>
                <a:lnTo>
                  <a:pt x="1050131" y="1166813"/>
                </a:lnTo>
                <a:lnTo>
                  <a:pt x="1004888" y="1112044"/>
                </a:lnTo>
                <a:lnTo>
                  <a:pt x="959644" y="1066800"/>
                </a:lnTo>
                <a:lnTo>
                  <a:pt x="883444" y="1009650"/>
                </a:lnTo>
                <a:lnTo>
                  <a:pt x="807244" y="959644"/>
                </a:lnTo>
                <a:lnTo>
                  <a:pt x="728663" y="909638"/>
                </a:lnTo>
                <a:lnTo>
                  <a:pt x="688181" y="885825"/>
                </a:lnTo>
                <a:lnTo>
                  <a:pt x="661988" y="864394"/>
                </a:lnTo>
                <a:lnTo>
                  <a:pt x="645319" y="838200"/>
                </a:lnTo>
                <a:lnTo>
                  <a:pt x="633413" y="809625"/>
                </a:lnTo>
                <a:lnTo>
                  <a:pt x="635794" y="783432"/>
                </a:lnTo>
                <a:lnTo>
                  <a:pt x="640556" y="754857"/>
                </a:lnTo>
                <a:lnTo>
                  <a:pt x="657225" y="726282"/>
                </a:lnTo>
                <a:lnTo>
                  <a:pt x="721519" y="642938"/>
                </a:lnTo>
                <a:lnTo>
                  <a:pt x="764381" y="583407"/>
                </a:lnTo>
                <a:lnTo>
                  <a:pt x="826294" y="511969"/>
                </a:lnTo>
                <a:lnTo>
                  <a:pt x="912019" y="428625"/>
                </a:lnTo>
                <a:lnTo>
                  <a:pt x="981075" y="373857"/>
                </a:lnTo>
                <a:lnTo>
                  <a:pt x="1042988" y="333375"/>
                </a:lnTo>
                <a:lnTo>
                  <a:pt x="1090613" y="302419"/>
                </a:lnTo>
                <a:lnTo>
                  <a:pt x="1104900" y="285750"/>
                </a:lnTo>
                <a:lnTo>
                  <a:pt x="1119188" y="254794"/>
                </a:lnTo>
                <a:lnTo>
                  <a:pt x="1119188" y="226219"/>
                </a:lnTo>
                <a:lnTo>
                  <a:pt x="1114425" y="188119"/>
                </a:lnTo>
                <a:lnTo>
                  <a:pt x="1104900" y="166688"/>
                </a:lnTo>
                <a:lnTo>
                  <a:pt x="1026319" y="111919"/>
                </a:lnTo>
                <a:lnTo>
                  <a:pt x="921544" y="42863"/>
                </a:lnTo>
                <a:lnTo>
                  <a:pt x="833438" y="4763"/>
                </a:lnTo>
                <a:lnTo>
                  <a:pt x="814388" y="0"/>
                </a:lnTo>
                <a:lnTo>
                  <a:pt x="792956" y="7144"/>
                </a:lnTo>
                <a:lnTo>
                  <a:pt x="773906" y="23813"/>
                </a:lnTo>
                <a:lnTo>
                  <a:pt x="728663" y="42863"/>
                </a:lnTo>
                <a:lnTo>
                  <a:pt x="566738" y="95250"/>
                </a:lnTo>
                <a:lnTo>
                  <a:pt x="419100" y="1500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97"/>
          <p:cNvSpPr/>
          <p:nvPr/>
        </p:nvSpPr>
        <p:spPr>
          <a:xfrm>
            <a:off x="3648075" y="2373313"/>
            <a:ext cx="1563688" cy="441325"/>
          </a:xfrm>
          <a:custGeom>
            <a:avLst/>
            <a:gdLst/>
            <a:ahLst/>
            <a:cxnLst/>
            <a:rect l="l" t="t" r="r" b="b"/>
            <a:pathLst>
              <a:path w="1564481" h="440532" extrusionOk="0">
                <a:moveTo>
                  <a:pt x="523875" y="188119"/>
                </a:moveTo>
                <a:lnTo>
                  <a:pt x="681038" y="164307"/>
                </a:lnTo>
                <a:lnTo>
                  <a:pt x="845344" y="128588"/>
                </a:lnTo>
                <a:lnTo>
                  <a:pt x="1045369" y="73819"/>
                </a:lnTo>
                <a:lnTo>
                  <a:pt x="1154906" y="59532"/>
                </a:lnTo>
                <a:lnTo>
                  <a:pt x="1290638" y="26194"/>
                </a:lnTo>
                <a:lnTo>
                  <a:pt x="1354931" y="0"/>
                </a:lnTo>
                <a:lnTo>
                  <a:pt x="1376363" y="0"/>
                </a:lnTo>
                <a:lnTo>
                  <a:pt x="1452563" y="9525"/>
                </a:lnTo>
                <a:lnTo>
                  <a:pt x="1514475" y="26194"/>
                </a:lnTo>
                <a:lnTo>
                  <a:pt x="1535906" y="35719"/>
                </a:lnTo>
                <a:lnTo>
                  <a:pt x="1547813" y="50007"/>
                </a:lnTo>
                <a:lnTo>
                  <a:pt x="1559719" y="69057"/>
                </a:lnTo>
                <a:lnTo>
                  <a:pt x="1564481" y="92869"/>
                </a:lnTo>
                <a:lnTo>
                  <a:pt x="1559719" y="121444"/>
                </a:lnTo>
                <a:lnTo>
                  <a:pt x="1547813" y="150019"/>
                </a:lnTo>
                <a:lnTo>
                  <a:pt x="1526381" y="171450"/>
                </a:lnTo>
                <a:lnTo>
                  <a:pt x="1490663" y="190500"/>
                </a:lnTo>
                <a:lnTo>
                  <a:pt x="1404938" y="207169"/>
                </a:lnTo>
                <a:lnTo>
                  <a:pt x="1178719" y="247650"/>
                </a:lnTo>
                <a:lnTo>
                  <a:pt x="726281" y="345282"/>
                </a:lnTo>
                <a:lnTo>
                  <a:pt x="461963" y="402432"/>
                </a:lnTo>
                <a:lnTo>
                  <a:pt x="304800" y="440532"/>
                </a:lnTo>
                <a:lnTo>
                  <a:pt x="273844" y="440532"/>
                </a:lnTo>
                <a:lnTo>
                  <a:pt x="223838" y="431007"/>
                </a:lnTo>
                <a:lnTo>
                  <a:pt x="178594" y="400050"/>
                </a:lnTo>
                <a:lnTo>
                  <a:pt x="97631" y="347663"/>
                </a:lnTo>
                <a:lnTo>
                  <a:pt x="30956" y="300038"/>
                </a:lnTo>
                <a:lnTo>
                  <a:pt x="7144" y="276225"/>
                </a:lnTo>
                <a:lnTo>
                  <a:pt x="0" y="254794"/>
                </a:lnTo>
                <a:lnTo>
                  <a:pt x="9525" y="238125"/>
                </a:lnTo>
                <a:lnTo>
                  <a:pt x="35719" y="230982"/>
                </a:lnTo>
                <a:lnTo>
                  <a:pt x="200025" y="226219"/>
                </a:lnTo>
                <a:lnTo>
                  <a:pt x="402431" y="207169"/>
                </a:lnTo>
                <a:lnTo>
                  <a:pt x="523875" y="1881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97"/>
          <p:cNvSpPr/>
          <p:nvPr/>
        </p:nvSpPr>
        <p:spPr>
          <a:xfrm>
            <a:off x="4410075" y="3082925"/>
            <a:ext cx="833438" cy="1993900"/>
          </a:xfrm>
          <a:custGeom>
            <a:avLst/>
            <a:gdLst/>
            <a:ahLst/>
            <a:cxnLst/>
            <a:rect l="l" t="t" r="r" b="b"/>
            <a:pathLst>
              <a:path w="834551" h="1993650" extrusionOk="0">
                <a:moveTo>
                  <a:pt x="476519" y="602732"/>
                </a:moveTo>
                <a:lnTo>
                  <a:pt x="510004" y="455912"/>
                </a:lnTo>
                <a:lnTo>
                  <a:pt x="528034" y="352881"/>
                </a:lnTo>
                <a:lnTo>
                  <a:pt x="535761" y="285911"/>
                </a:lnTo>
                <a:lnTo>
                  <a:pt x="535761" y="242123"/>
                </a:lnTo>
                <a:lnTo>
                  <a:pt x="525458" y="198335"/>
                </a:lnTo>
                <a:lnTo>
                  <a:pt x="510004" y="172577"/>
                </a:lnTo>
                <a:lnTo>
                  <a:pt x="497125" y="170001"/>
                </a:lnTo>
                <a:lnTo>
                  <a:pt x="391518" y="162274"/>
                </a:lnTo>
                <a:lnTo>
                  <a:pt x="193183" y="149395"/>
                </a:lnTo>
                <a:lnTo>
                  <a:pt x="141668" y="146819"/>
                </a:lnTo>
                <a:lnTo>
                  <a:pt x="0" y="25758"/>
                </a:lnTo>
                <a:lnTo>
                  <a:pt x="15455" y="0"/>
                </a:lnTo>
                <a:lnTo>
                  <a:pt x="193183" y="10303"/>
                </a:lnTo>
                <a:lnTo>
                  <a:pt x="419851" y="23182"/>
                </a:lnTo>
                <a:lnTo>
                  <a:pt x="605307" y="30910"/>
                </a:lnTo>
                <a:lnTo>
                  <a:pt x="651671" y="28334"/>
                </a:lnTo>
                <a:lnTo>
                  <a:pt x="680005" y="28334"/>
                </a:lnTo>
                <a:lnTo>
                  <a:pt x="708338" y="41213"/>
                </a:lnTo>
                <a:lnTo>
                  <a:pt x="752126" y="72122"/>
                </a:lnTo>
                <a:lnTo>
                  <a:pt x="790763" y="108183"/>
                </a:lnTo>
                <a:lnTo>
                  <a:pt x="816521" y="133941"/>
                </a:lnTo>
                <a:lnTo>
                  <a:pt x="831975" y="146819"/>
                </a:lnTo>
                <a:lnTo>
                  <a:pt x="834551" y="159698"/>
                </a:lnTo>
                <a:lnTo>
                  <a:pt x="826824" y="193183"/>
                </a:lnTo>
                <a:lnTo>
                  <a:pt x="795915" y="257578"/>
                </a:lnTo>
                <a:lnTo>
                  <a:pt x="777884" y="298790"/>
                </a:lnTo>
                <a:lnTo>
                  <a:pt x="690308" y="651671"/>
                </a:lnTo>
                <a:lnTo>
                  <a:pt x="584701" y="1001977"/>
                </a:lnTo>
                <a:lnTo>
                  <a:pt x="494549" y="1254403"/>
                </a:lnTo>
                <a:lnTo>
                  <a:pt x="404397" y="1478495"/>
                </a:lnTo>
                <a:lnTo>
                  <a:pt x="288487" y="1707739"/>
                </a:lnTo>
                <a:lnTo>
                  <a:pt x="200911" y="1851982"/>
                </a:lnTo>
                <a:lnTo>
                  <a:pt x="139092" y="1931831"/>
                </a:lnTo>
                <a:lnTo>
                  <a:pt x="85001" y="1978195"/>
                </a:lnTo>
                <a:lnTo>
                  <a:pt x="43788" y="1993650"/>
                </a:lnTo>
                <a:lnTo>
                  <a:pt x="12879" y="1991074"/>
                </a:lnTo>
                <a:lnTo>
                  <a:pt x="115910" y="1532586"/>
                </a:lnTo>
                <a:lnTo>
                  <a:pt x="177729" y="1421828"/>
                </a:lnTo>
                <a:lnTo>
                  <a:pt x="239547" y="1293039"/>
                </a:lnTo>
                <a:lnTo>
                  <a:pt x="306517" y="1143644"/>
                </a:lnTo>
                <a:lnTo>
                  <a:pt x="381215" y="945310"/>
                </a:lnTo>
                <a:lnTo>
                  <a:pt x="440458" y="754702"/>
                </a:lnTo>
                <a:lnTo>
                  <a:pt x="476519" y="6027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97"/>
          <p:cNvSpPr/>
          <p:nvPr/>
        </p:nvSpPr>
        <p:spPr>
          <a:xfrm>
            <a:off x="4002088" y="4564063"/>
            <a:ext cx="566737" cy="509587"/>
          </a:xfrm>
          <a:custGeom>
            <a:avLst/>
            <a:gdLst/>
            <a:ahLst/>
            <a:cxnLst/>
            <a:rect l="l" t="t" r="r" b="b"/>
            <a:pathLst>
              <a:path w="566811" h="510003" extrusionOk="0">
                <a:moveTo>
                  <a:pt x="304082" y="113334"/>
                </a:moveTo>
                <a:lnTo>
                  <a:pt x="373628" y="121061"/>
                </a:lnTo>
                <a:lnTo>
                  <a:pt x="401962" y="118485"/>
                </a:lnTo>
                <a:lnTo>
                  <a:pt x="443174" y="110758"/>
                </a:lnTo>
                <a:lnTo>
                  <a:pt x="479235" y="95303"/>
                </a:lnTo>
                <a:lnTo>
                  <a:pt x="504993" y="74697"/>
                </a:lnTo>
                <a:lnTo>
                  <a:pt x="566811" y="0"/>
                </a:lnTo>
                <a:lnTo>
                  <a:pt x="443174" y="510003"/>
                </a:lnTo>
                <a:lnTo>
                  <a:pt x="399386" y="507427"/>
                </a:lnTo>
                <a:lnTo>
                  <a:pt x="378780" y="491973"/>
                </a:lnTo>
                <a:lnTo>
                  <a:pt x="360749" y="458488"/>
                </a:lnTo>
                <a:lnTo>
                  <a:pt x="334992" y="386366"/>
                </a:lnTo>
                <a:lnTo>
                  <a:pt x="314385" y="334850"/>
                </a:lnTo>
                <a:lnTo>
                  <a:pt x="306658" y="319396"/>
                </a:lnTo>
                <a:lnTo>
                  <a:pt x="278324" y="291062"/>
                </a:lnTo>
                <a:lnTo>
                  <a:pt x="231961" y="244698"/>
                </a:lnTo>
                <a:lnTo>
                  <a:pt x="157263" y="193183"/>
                </a:lnTo>
                <a:lnTo>
                  <a:pt x="98020" y="154546"/>
                </a:lnTo>
                <a:lnTo>
                  <a:pt x="51656" y="131364"/>
                </a:lnTo>
                <a:lnTo>
                  <a:pt x="33626" y="121061"/>
                </a:lnTo>
                <a:lnTo>
                  <a:pt x="10444" y="97879"/>
                </a:lnTo>
                <a:lnTo>
                  <a:pt x="2717" y="82424"/>
                </a:lnTo>
                <a:cubicBezTo>
                  <a:pt x="0" y="66123"/>
                  <a:pt x="141" y="72192"/>
                  <a:pt x="141" y="64394"/>
                </a:cubicBezTo>
                <a:lnTo>
                  <a:pt x="5292" y="56667"/>
                </a:lnTo>
                <a:lnTo>
                  <a:pt x="31050" y="48939"/>
                </a:lnTo>
                <a:lnTo>
                  <a:pt x="74838" y="56667"/>
                </a:lnTo>
                <a:lnTo>
                  <a:pt x="157263" y="82424"/>
                </a:lnTo>
                <a:lnTo>
                  <a:pt x="304082" y="11333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97"/>
          <p:cNvSpPr/>
          <p:nvPr/>
        </p:nvSpPr>
        <p:spPr>
          <a:xfrm>
            <a:off x="3686175" y="2668588"/>
            <a:ext cx="966788" cy="1736725"/>
          </a:xfrm>
          <a:custGeom>
            <a:avLst/>
            <a:gdLst/>
            <a:ahLst/>
            <a:cxnLst/>
            <a:rect l="l" t="t" r="r" b="b"/>
            <a:pathLst>
              <a:path w="966788" h="1735932" extrusionOk="0">
                <a:moveTo>
                  <a:pt x="842963" y="669132"/>
                </a:moveTo>
                <a:lnTo>
                  <a:pt x="942975" y="371475"/>
                </a:lnTo>
                <a:lnTo>
                  <a:pt x="966788" y="307182"/>
                </a:lnTo>
                <a:lnTo>
                  <a:pt x="966788" y="295275"/>
                </a:lnTo>
                <a:lnTo>
                  <a:pt x="954881" y="269082"/>
                </a:lnTo>
                <a:lnTo>
                  <a:pt x="907256" y="214313"/>
                </a:lnTo>
                <a:lnTo>
                  <a:pt x="859631" y="161925"/>
                </a:lnTo>
                <a:lnTo>
                  <a:pt x="800100" y="111919"/>
                </a:lnTo>
                <a:lnTo>
                  <a:pt x="716756" y="52388"/>
                </a:lnTo>
                <a:lnTo>
                  <a:pt x="614363" y="0"/>
                </a:lnTo>
                <a:lnTo>
                  <a:pt x="592931" y="64294"/>
                </a:lnTo>
                <a:lnTo>
                  <a:pt x="635794" y="161925"/>
                </a:lnTo>
                <a:lnTo>
                  <a:pt x="661988" y="230982"/>
                </a:lnTo>
                <a:lnTo>
                  <a:pt x="673894" y="300038"/>
                </a:lnTo>
                <a:cubicBezTo>
                  <a:pt x="674688" y="319088"/>
                  <a:pt x="675481" y="338138"/>
                  <a:pt x="676275" y="357188"/>
                </a:cubicBezTo>
                <a:lnTo>
                  <a:pt x="671513" y="445294"/>
                </a:lnTo>
                <a:lnTo>
                  <a:pt x="657225" y="523875"/>
                </a:lnTo>
                <a:lnTo>
                  <a:pt x="614363" y="683419"/>
                </a:lnTo>
                <a:lnTo>
                  <a:pt x="545306" y="873919"/>
                </a:lnTo>
                <a:lnTo>
                  <a:pt x="492919" y="1004888"/>
                </a:lnTo>
                <a:lnTo>
                  <a:pt x="390525" y="1185863"/>
                </a:lnTo>
                <a:lnTo>
                  <a:pt x="264319" y="1369219"/>
                </a:lnTo>
                <a:lnTo>
                  <a:pt x="92869" y="1581150"/>
                </a:lnTo>
                <a:lnTo>
                  <a:pt x="16669" y="1671638"/>
                </a:lnTo>
                <a:lnTo>
                  <a:pt x="2381" y="1695450"/>
                </a:lnTo>
                <a:lnTo>
                  <a:pt x="0" y="1714500"/>
                </a:lnTo>
                <a:lnTo>
                  <a:pt x="2381" y="1726407"/>
                </a:lnTo>
                <a:lnTo>
                  <a:pt x="11906" y="1735932"/>
                </a:lnTo>
                <a:lnTo>
                  <a:pt x="28575" y="1733550"/>
                </a:lnTo>
                <a:lnTo>
                  <a:pt x="76200" y="1709738"/>
                </a:lnTo>
                <a:lnTo>
                  <a:pt x="152400" y="1645444"/>
                </a:lnTo>
                <a:lnTo>
                  <a:pt x="252413" y="1569244"/>
                </a:lnTo>
                <a:lnTo>
                  <a:pt x="383381" y="1454944"/>
                </a:lnTo>
                <a:lnTo>
                  <a:pt x="514350" y="1309688"/>
                </a:lnTo>
                <a:lnTo>
                  <a:pt x="619125" y="1159669"/>
                </a:lnTo>
                <a:lnTo>
                  <a:pt x="728663" y="947738"/>
                </a:lnTo>
                <a:lnTo>
                  <a:pt x="816769" y="735807"/>
                </a:lnTo>
                <a:lnTo>
                  <a:pt x="842963" y="6691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97"/>
          <p:cNvSpPr/>
          <p:nvPr/>
        </p:nvSpPr>
        <p:spPr>
          <a:xfrm>
            <a:off x="5570538" y="2143125"/>
            <a:ext cx="1335087" cy="363538"/>
          </a:xfrm>
          <a:custGeom>
            <a:avLst/>
            <a:gdLst/>
            <a:ahLst/>
            <a:cxnLst/>
            <a:rect l="l" t="t" r="r" b="b"/>
            <a:pathLst>
              <a:path w="1335881" h="364331" extrusionOk="0">
                <a:moveTo>
                  <a:pt x="516731" y="157163"/>
                </a:moveTo>
                <a:lnTo>
                  <a:pt x="407194" y="173831"/>
                </a:lnTo>
                <a:lnTo>
                  <a:pt x="309562" y="178594"/>
                </a:lnTo>
                <a:lnTo>
                  <a:pt x="204787" y="171450"/>
                </a:lnTo>
                <a:lnTo>
                  <a:pt x="133350" y="159544"/>
                </a:lnTo>
                <a:lnTo>
                  <a:pt x="0" y="159544"/>
                </a:lnTo>
                <a:lnTo>
                  <a:pt x="80962" y="297656"/>
                </a:lnTo>
                <a:lnTo>
                  <a:pt x="133350" y="323850"/>
                </a:lnTo>
                <a:lnTo>
                  <a:pt x="192881" y="345281"/>
                </a:lnTo>
                <a:lnTo>
                  <a:pt x="259556" y="359569"/>
                </a:lnTo>
                <a:lnTo>
                  <a:pt x="319087" y="364331"/>
                </a:lnTo>
                <a:lnTo>
                  <a:pt x="373856" y="364331"/>
                </a:lnTo>
                <a:lnTo>
                  <a:pt x="450056" y="357188"/>
                </a:lnTo>
                <a:lnTo>
                  <a:pt x="516731" y="345281"/>
                </a:lnTo>
                <a:lnTo>
                  <a:pt x="628650" y="316706"/>
                </a:lnTo>
                <a:lnTo>
                  <a:pt x="828675" y="280988"/>
                </a:lnTo>
                <a:lnTo>
                  <a:pt x="1038225" y="250031"/>
                </a:lnTo>
                <a:lnTo>
                  <a:pt x="1193006" y="221456"/>
                </a:lnTo>
                <a:lnTo>
                  <a:pt x="1266825" y="200025"/>
                </a:lnTo>
                <a:lnTo>
                  <a:pt x="1309687" y="178594"/>
                </a:lnTo>
                <a:lnTo>
                  <a:pt x="1328737" y="159544"/>
                </a:lnTo>
                <a:lnTo>
                  <a:pt x="1335881" y="140494"/>
                </a:lnTo>
                <a:lnTo>
                  <a:pt x="1335881" y="126206"/>
                </a:lnTo>
                <a:lnTo>
                  <a:pt x="1321594" y="102394"/>
                </a:lnTo>
                <a:lnTo>
                  <a:pt x="1290637" y="71438"/>
                </a:lnTo>
                <a:lnTo>
                  <a:pt x="1221581" y="30956"/>
                </a:lnTo>
                <a:lnTo>
                  <a:pt x="1159669" y="2381"/>
                </a:lnTo>
                <a:lnTo>
                  <a:pt x="1133475" y="0"/>
                </a:lnTo>
                <a:lnTo>
                  <a:pt x="1104900" y="9525"/>
                </a:lnTo>
                <a:lnTo>
                  <a:pt x="1047750" y="28575"/>
                </a:lnTo>
                <a:lnTo>
                  <a:pt x="892969" y="69056"/>
                </a:lnTo>
                <a:lnTo>
                  <a:pt x="731044" y="114300"/>
                </a:lnTo>
                <a:lnTo>
                  <a:pt x="516731" y="15716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97"/>
          <p:cNvSpPr/>
          <p:nvPr/>
        </p:nvSpPr>
        <p:spPr>
          <a:xfrm>
            <a:off x="5867400" y="3014663"/>
            <a:ext cx="820738" cy="681037"/>
          </a:xfrm>
          <a:custGeom>
            <a:avLst/>
            <a:gdLst/>
            <a:ahLst/>
            <a:cxnLst/>
            <a:rect l="l" t="t" r="r" b="b"/>
            <a:pathLst>
              <a:path w="821531" h="681037" extrusionOk="0">
                <a:moveTo>
                  <a:pt x="400050" y="450056"/>
                </a:moveTo>
                <a:lnTo>
                  <a:pt x="161925" y="623887"/>
                </a:lnTo>
                <a:lnTo>
                  <a:pt x="102394" y="661987"/>
                </a:lnTo>
                <a:lnTo>
                  <a:pt x="54769" y="681037"/>
                </a:lnTo>
                <a:lnTo>
                  <a:pt x="28575" y="669131"/>
                </a:lnTo>
                <a:lnTo>
                  <a:pt x="7144" y="650081"/>
                </a:lnTo>
                <a:lnTo>
                  <a:pt x="0" y="635793"/>
                </a:lnTo>
                <a:lnTo>
                  <a:pt x="0" y="614362"/>
                </a:lnTo>
                <a:lnTo>
                  <a:pt x="9525" y="595312"/>
                </a:lnTo>
                <a:lnTo>
                  <a:pt x="50006" y="573881"/>
                </a:lnTo>
                <a:lnTo>
                  <a:pt x="123825" y="521493"/>
                </a:lnTo>
                <a:lnTo>
                  <a:pt x="214313" y="440531"/>
                </a:lnTo>
                <a:lnTo>
                  <a:pt x="323850" y="323850"/>
                </a:lnTo>
                <a:lnTo>
                  <a:pt x="431006" y="197643"/>
                </a:lnTo>
                <a:lnTo>
                  <a:pt x="481013" y="133350"/>
                </a:lnTo>
                <a:lnTo>
                  <a:pt x="490538" y="116681"/>
                </a:lnTo>
                <a:lnTo>
                  <a:pt x="500063" y="80962"/>
                </a:lnTo>
                <a:lnTo>
                  <a:pt x="500063" y="47625"/>
                </a:lnTo>
                <a:lnTo>
                  <a:pt x="483394" y="0"/>
                </a:lnTo>
                <a:lnTo>
                  <a:pt x="821531" y="133350"/>
                </a:lnTo>
                <a:lnTo>
                  <a:pt x="764381" y="176212"/>
                </a:lnTo>
                <a:lnTo>
                  <a:pt x="400050" y="45005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97"/>
          <p:cNvSpPr/>
          <p:nvPr/>
        </p:nvSpPr>
        <p:spPr>
          <a:xfrm>
            <a:off x="5922963" y="3592513"/>
            <a:ext cx="495300" cy="974725"/>
          </a:xfrm>
          <a:custGeom>
            <a:avLst/>
            <a:gdLst/>
            <a:ahLst/>
            <a:cxnLst/>
            <a:rect l="l" t="t" r="r" b="b"/>
            <a:pathLst>
              <a:path w="495300" h="973932" extrusionOk="0">
                <a:moveTo>
                  <a:pt x="259556" y="790575"/>
                </a:moveTo>
                <a:lnTo>
                  <a:pt x="242887" y="669132"/>
                </a:lnTo>
                <a:lnTo>
                  <a:pt x="228600" y="578644"/>
                </a:lnTo>
                <a:lnTo>
                  <a:pt x="188119" y="426244"/>
                </a:lnTo>
                <a:lnTo>
                  <a:pt x="154781" y="340519"/>
                </a:lnTo>
                <a:lnTo>
                  <a:pt x="97631" y="226219"/>
                </a:lnTo>
                <a:lnTo>
                  <a:pt x="30956" y="130969"/>
                </a:lnTo>
                <a:lnTo>
                  <a:pt x="0" y="90488"/>
                </a:lnTo>
                <a:lnTo>
                  <a:pt x="21431" y="0"/>
                </a:lnTo>
                <a:lnTo>
                  <a:pt x="114300" y="30957"/>
                </a:lnTo>
                <a:lnTo>
                  <a:pt x="173831" y="100013"/>
                </a:lnTo>
                <a:lnTo>
                  <a:pt x="233362" y="183357"/>
                </a:lnTo>
                <a:lnTo>
                  <a:pt x="283369" y="269082"/>
                </a:lnTo>
                <a:lnTo>
                  <a:pt x="340519" y="395288"/>
                </a:lnTo>
                <a:lnTo>
                  <a:pt x="407194" y="569119"/>
                </a:lnTo>
                <a:lnTo>
                  <a:pt x="450056" y="719138"/>
                </a:lnTo>
                <a:lnTo>
                  <a:pt x="481012" y="859632"/>
                </a:lnTo>
                <a:lnTo>
                  <a:pt x="488156" y="916782"/>
                </a:lnTo>
                <a:lnTo>
                  <a:pt x="495300" y="973932"/>
                </a:lnTo>
                <a:lnTo>
                  <a:pt x="259556" y="966788"/>
                </a:lnTo>
                <a:cubicBezTo>
                  <a:pt x="260350" y="945357"/>
                  <a:pt x="261143" y="923925"/>
                  <a:pt x="261937" y="902494"/>
                </a:cubicBezTo>
                <a:cubicBezTo>
                  <a:pt x="261143" y="878682"/>
                  <a:pt x="260350" y="854869"/>
                  <a:pt x="259556" y="7905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97"/>
          <p:cNvSpPr/>
          <p:nvPr/>
        </p:nvSpPr>
        <p:spPr>
          <a:xfrm>
            <a:off x="6038850" y="4514850"/>
            <a:ext cx="381000" cy="874713"/>
          </a:xfrm>
          <a:custGeom>
            <a:avLst/>
            <a:gdLst/>
            <a:ahLst/>
            <a:cxnLst/>
            <a:rect l="l" t="t" r="r" b="b"/>
            <a:pathLst>
              <a:path w="381000" h="873919" extrusionOk="0">
                <a:moveTo>
                  <a:pt x="352425" y="426244"/>
                </a:moveTo>
                <a:lnTo>
                  <a:pt x="369094" y="352425"/>
                </a:lnTo>
                <a:lnTo>
                  <a:pt x="376238" y="292894"/>
                </a:lnTo>
                <a:cubicBezTo>
                  <a:pt x="377032" y="271463"/>
                  <a:pt x="377825" y="250031"/>
                  <a:pt x="378619" y="228600"/>
                </a:cubicBezTo>
                <a:cubicBezTo>
                  <a:pt x="379413" y="203200"/>
                  <a:pt x="380206" y="177800"/>
                  <a:pt x="381000" y="152400"/>
                </a:cubicBezTo>
                <a:lnTo>
                  <a:pt x="381000" y="69056"/>
                </a:lnTo>
                <a:lnTo>
                  <a:pt x="371475" y="0"/>
                </a:lnTo>
                <a:lnTo>
                  <a:pt x="145256" y="14288"/>
                </a:lnTo>
                <a:lnTo>
                  <a:pt x="140494" y="95250"/>
                </a:lnTo>
                <a:lnTo>
                  <a:pt x="128588" y="180975"/>
                </a:lnTo>
                <a:lnTo>
                  <a:pt x="114300" y="257175"/>
                </a:lnTo>
                <a:lnTo>
                  <a:pt x="95250" y="328613"/>
                </a:lnTo>
                <a:lnTo>
                  <a:pt x="66675" y="390525"/>
                </a:lnTo>
                <a:lnTo>
                  <a:pt x="33338" y="447675"/>
                </a:lnTo>
                <a:lnTo>
                  <a:pt x="4763" y="481013"/>
                </a:lnTo>
                <a:cubicBezTo>
                  <a:pt x="3175" y="611982"/>
                  <a:pt x="1588" y="742950"/>
                  <a:pt x="0" y="873919"/>
                </a:cubicBezTo>
                <a:lnTo>
                  <a:pt x="21431" y="871538"/>
                </a:lnTo>
                <a:lnTo>
                  <a:pt x="66675" y="840581"/>
                </a:lnTo>
                <a:lnTo>
                  <a:pt x="116681" y="802481"/>
                </a:lnTo>
                <a:lnTo>
                  <a:pt x="161925" y="757238"/>
                </a:lnTo>
                <a:lnTo>
                  <a:pt x="207169" y="709613"/>
                </a:lnTo>
                <a:lnTo>
                  <a:pt x="264319" y="638175"/>
                </a:lnTo>
                <a:lnTo>
                  <a:pt x="311944" y="557213"/>
                </a:lnTo>
                <a:lnTo>
                  <a:pt x="352425" y="4262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97"/>
          <p:cNvSpPr/>
          <p:nvPr/>
        </p:nvSpPr>
        <p:spPr>
          <a:xfrm>
            <a:off x="5541963" y="4948238"/>
            <a:ext cx="533400" cy="441325"/>
          </a:xfrm>
          <a:custGeom>
            <a:avLst/>
            <a:gdLst/>
            <a:ahLst/>
            <a:cxnLst/>
            <a:rect l="l" t="t" r="r" b="b"/>
            <a:pathLst>
              <a:path w="533400" h="440531" extrusionOk="0">
                <a:moveTo>
                  <a:pt x="195262" y="28575"/>
                </a:moveTo>
                <a:lnTo>
                  <a:pt x="283369" y="54768"/>
                </a:lnTo>
                <a:lnTo>
                  <a:pt x="338137" y="71437"/>
                </a:lnTo>
                <a:lnTo>
                  <a:pt x="371475" y="83343"/>
                </a:lnTo>
                <a:lnTo>
                  <a:pt x="409575" y="88106"/>
                </a:lnTo>
                <a:lnTo>
                  <a:pt x="454819" y="76200"/>
                </a:lnTo>
                <a:lnTo>
                  <a:pt x="488156" y="59531"/>
                </a:lnTo>
                <a:lnTo>
                  <a:pt x="533400" y="19050"/>
                </a:lnTo>
                <a:lnTo>
                  <a:pt x="521494" y="435768"/>
                </a:lnTo>
                <a:lnTo>
                  <a:pt x="485775" y="440531"/>
                </a:lnTo>
                <a:lnTo>
                  <a:pt x="459581" y="421481"/>
                </a:lnTo>
                <a:lnTo>
                  <a:pt x="426244" y="378618"/>
                </a:lnTo>
                <a:lnTo>
                  <a:pt x="385762" y="321468"/>
                </a:lnTo>
                <a:lnTo>
                  <a:pt x="333375" y="269081"/>
                </a:lnTo>
                <a:lnTo>
                  <a:pt x="271462" y="216693"/>
                </a:lnTo>
                <a:lnTo>
                  <a:pt x="183356" y="152400"/>
                </a:lnTo>
                <a:lnTo>
                  <a:pt x="78581" y="92868"/>
                </a:lnTo>
                <a:lnTo>
                  <a:pt x="30956" y="73818"/>
                </a:lnTo>
                <a:lnTo>
                  <a:pt x="11906" y="52387"/>
                </a:lnTo>
                <a:lnTo>
                  <a:pt x="0" y="23812"/>
                </a:lnTo>
                <a:lnTo>
                  <a:pt x="4762" y="7143"/>
                </a:lnTo>
                <a:lnTo>
                  <a:pt x="23812" y="0"/>
                </a:lnTo>
                <a:lnTo>
                  <a:pt x="52387" y="0"/>
                </a:lnTo>
                <a:lnTo>
                  <a:pt x="116681" y="7143"/>
                </a:lnTo>
                <a:lnTo>
                  <a:pt x="195262" y="285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97"/>
          <p:cNvSpPr/>
          <p:nvPr/>
        </p:nvSpPr>
        <p:spPr>
          <a:xfrm>
            <a:off x="5154613" y="3875088"/>
            <a:ext cx="2028825" cy="434975"/>
          </a:xfrm>
          <a:custGeom>
            <a:avLst/>
            <a:gdLst/>
            <a:ahLst/>
            <a:cxnLst/>
            <a:rect l="l" t="t" r="r" b="b"/>
            <a:pathLst>
              <a:path w="2028825" h="435769" extrusionOk="0">
                <a:moveTo>
                  <a:pt x="1312069" y="83344"/>
                </a:moveTo>
                <a:lnTo>
                  <a:pt x="1064419" y="119062"/>
                </a:lnTo>
                <a:lnTo>
                  <a:pt x="864394" y="154781"/>
                </a:lnTo>
                <a:lnTo>
                  <a:pt x="604838" y="204787"/>
                </a:lnTo>
                <a:lnTo>
                  <a:pt x="419100" y="238125"/>
                </a:lnTo>
                <a:lnTo>
                  <a:pt x="357188" y="247650"/>
                </a:lnTo>
                <a:lnTo>
                  <a:pt x="311944" y="247650"/>
                </a:lnTo>
                <a:lnTo>
                  <a:pt x="233363" y="238125"/>
                </a:lnTo>
                <a:lnTo>
                  <a:pt x="121444" y="209550"/>
                </a:lnTo>
                <a:lnTo>
                  <a:pt x="50007" y="178594"/>
                </a:lnTo>
                <a:lnTo>
                  <a:pt x="23813" y="169069"/>
                </a:lnTo>
                <a:lnTo>
                  <a:pt x="9525" y="169069"/>
                </a:lnTo>
                <a:lnTo>
                  <a:pt x="0" y="183356"/>
                </a:lnTo>
                <a:lnTo>
                  <a:pt x="4763" y="211931"/>
                </a:lnTo>
                <a:lnTo>
                  <a:pt x="30957" y="252412"/>
                </a:lnTo>
                <a:lnTo>
                  <a:pt x="85725" y="300037"/>
                </a:lnTo>
                <a:lnTo>
                  <a:pt x="169069" y="354806"/>
                </a:lnTo>
                <a:lnTo>
                  <a:pt x="242888" y="395287"/>
                </a:lnTo>
                <a:lnTo>
                  <a:pt x="269082" y="407194"/>
                </a:lnTo>
                <a:lnTo>
                  <a:pt x="300038" y="426244"/>
                </a:lnTo>
                <a:lnTo>
                  <a:pt x="330994" y="435769"/>
                </a:lnTo>
                <a:lnTo>
                  <a:pt x="364332" y="435769"/>
                </a:lnTo>
                <a:lnTo>
                  <a:pt x="411957" y="428625"/>
                </a:lnTo>
                <a:lnTo>
                  <a:pt x="450057" y="411956"/>
                </a:lnTo>
                <a:lnTo>
                  <a:pt x="488157" y="397669"/>
                </a:lnTo>
                <a:lnTo>
                  <a:pt x="669132" y="364331"/>
                </a:lnTo>
                <a:lnTo>
                  <a:pt x="912019" y="326231"/>
                </a:lnTo>
                <a:lnTo>
                  <a:pt x="1185863" y="292894"/>
                </a:lnTo>
                <a:lnTo>
                  <a:pt x="1373982" y="278606"/>
                </a:lnTo>
                <a:lnTo>
                  <a:pt x="1652588" y="271462"/>
                </a:lnTo>
                <a:lnTo>
                  <a:pt x="1874044" y="264319"/>
                </a:lnTo>
                <a:lnTo>
                  <a:pt x="1962150" y="257175"/>
                </a:lnTo>
                <a:lnTo>
                  <a:pt x="2009775" y="240506"/>
                </a:lnTo>
                <a:cubicBezTo>
                  <a:pt x="2027090" y="228139"/>
                  <a:pt x="2026444" y="235428"/>
                  <a:pt x="2026444" y="226219"/>
                </a:cubicBezTo>
                <a:lnTo>
                  <a:pt x="2028825" y="204787"/>
                </a:lnTo>
                <a:lnTo>
                  <a:pt x="2028825" y="176212"/>
                </a:lnTo>
                <a:lnTo>
                  <a:pt x="2012157" y="145256"/>
                </a:lnTo>
                <a:lnTo>
                  <a:pt x="1990725" y="119062"/>
                </a:lnTo>
                <a:lnTo>
                  <a:pt x="1926432" y="78581"/>
                </a:lnTo>
                <a:lnTo>
                  <a:pt x="1852613" y="38100"/>
                </a:lnTo>
                <a:lnTo>
                  <a:pt x="1762125" y="2381"/>
                </a:lnTo>
                <a:lnTo>
                  <a:pt x="1733550" y="0"/>
                </a:lnTo>
                <a:lnTo>
                  <a:pt x="1690688" y="7144"/>
                </a:lnTo>
                <a:lnTo>
                  <a:pt x="1657350" y="23812"/>
                </a:lnTo>
                <a:lnTo>
                  <a:pt x="1497807" y="57150"/>
                </a:lnTo>
                <a:lnTo>
                  <a:pt x="1312069" y="833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97"/>
          <p:cNvSpPr/>
          <p:nvPr/>
        </p:nvSpPr>
        <p:spPr>
          <a:xfrm>
            <a:off x="2714625" y="4598988"/>
            <a:ext cx="962025" cy="587375"/>
          </a:xfrm>
          <a:custGeom>
            <a:avLst/>
            <a:gdLst/>
            <a:ahLst/>
            <a:cxnLst/>
            <a:rect l="l" t="t" r="r" b="b"/>
            <a:pathLst>
              <a:path w="962025" h="588169" extrusionOk="0">
                <a:moveTo>
                  <a:pt x="397669" y="300037"/>
                </a:moveTo>
                <a:lnTo>
                  <a:pt x="321469" y="359569"/>
                </a:lnTo>
                <a:lnTo>
                  <a:pt x="261938" y="397669"/>
                </a:lnTo>
                <a:lnTo>
                  <a:pt x="204788" y="426244"/>
                </a:lnTo>
                <a:lnTo>
                  <a:pt x="142875" y="447675"/>
                </a:lnTo>
                <a:lnTo>
                  <a:pt x="78581" y="478631"/>
                </a:lnTo>
                <a:lnTo>
                  <a:pt x="16669" y="519112"/>
                </a:lnTo>
                <a:lnTo>
                  <a:pt x="2381" y="533400"/>
                </a:lnTo>
                <a:lnTo>
                  <a:pt x="0" y="550069"/>
                </a:lnTo>
                <a:lnTo>
                  <a:pt x="9525" y="588169"/>
                </a:lnTo>
                <a:lnTo>
                  <a:pt x="300038" y="547687"/>
                </a:lnTo>
                <a:lnTo>
                  <a:pt x="350044" y="509587"/>
                </a:lnTo>
                <a:lnTo>
                  <a:pt x="426244" y="457200"/>
                </a:lnTo>
                <a:lnTo>
                  <a:pt x="531019" y="402431"/>
                </a:lnTo>
                <a:lnTo>
                  <a:pt x="657225" y="347662"/>
                </a:lnTo>
                <a:lnTo>
                  <a:pt x="747713" y="319087"/>
                </a:lnTo>
                <a:lnTo>
                  <a:pt x="823913" y="304800"/>
                </a:lnTo>
                <a:lnTo>
                  <a:pt x="895350" y="302419"/>
                </a:lnTo>
                <a:lnTo>
                  <a:pt x="926306" y="297656"/>
                </a:lnTo>
                <a:lnTo>
                  <a:pt x="952500" y="283369"/>
                </a:lnTo>
                <a:lnTo>
                  <a:pt x="959644" y="273844"/>
                </a:lnTo>
                <a:lnTo>
                  <a:pt x="962025" y="242887"/>
                </a:lnTo>
                <a:lnTo>
                  <a:pt x="552450" y="0"/>
                </a:lnTo>
                <a:lnTo>
                  <a:pt x="569119" y="45244"/>
                </a:lnTo>
                <a:lnTo>
                  <a:pt x="571500" y="69056"/>
                </a:lnTo>
                <a:lnTo>
                  <a:pt x="566738" y="107156"/>
                </a:lnTo>
                <a:lnTo>
                  <a:pt x="547688" y="147637"/>
                </a:lnTo>
                <a:lnTo>
                  <a:pt x="478631" y="230981"/>
                </a:lnTo>
                <a:lnTo>
                  <a:pt x="397669" y="30003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97"/>
          <p:cNvSpPr/>
          <p:nvPr/>
        </p:nvSpPr>
        <p:spPr>
          <a:xfrm>
            <a:off x="2720975" y="5127625"/>
            <a:ext cx="4640263" cy="987425"/>
          </a:xfrm>
          <a:custGeom>
            <a:avLst/>
            <a:gdLst/>
            <a:ahLst/>
            <a:cxnLst/>
            <a:rect l="l" t="t" r="r" b="b"/>
            <a:pathLst>
              <a:path w="4640580" h="986790" extrusionOk="0">
                <a:moveTo>
                  <a:pt x="1699260" y="179070"/>
                </a:moveTo>
                <a:lnTo>
                  <a:pt x="1413510" y="118110"/>
                </a:lnTo>
                <a:lnTo>
                  <a:pt x="1184910" y="80010"/>
                </a:lnTo>
                <a:lnTo>
                  <a:pt x="982980" y="57150"/>
                </a:lnTo>
                <a:lnTo>
                  <a:pt x="822960" y="41910"/>
                </a:lnTo>
                <a:lnTo>
                  <a:pt x="613410" y="19050"/>
                </a:lnTo>
                <a:lnTo>
                  <a:pt x="388620" y="0"/>
                </a:lnTo>
                <a:lnTo>
                  <a:pt x="297180" y="3810"/>
                </a:lnTo>
                <a:lnTo>
                  <a:pt x="0" y="7620"/>
                </a:lnTo>
                <a:lnTo>
                  <a:pt x="3810" y="60960"/>
                </a:lnTo>
                <a:lnTo>
                  <a:pt x="22860" y="106680"/>
                </a:lnTo>
                <a:lnTo>
                  <a:pt x="53340" y="160020"/>
                </a:lnTo>
                <a:lnTo>
                  <a:pt x="95250" y="213360"/>
                </a:lnTo>
                <a:lnTo>
                  <a:pt x="114300" y="236220"/>
                </a:lnTo>
                <a:lnTo>
                  <a:pt x="129540" y="240030"/>
                </a:lnTo>
                <a:lnTo>
                  <a:pt x="190500" y="232410"/>
                </a:lnTo>
                <a:lnTo>
                  <a:pt x="300990" y="224790"/>
                </a:lnTo>
                <a:lnTo>
                  <a:pt x="499110" y="224790"/>
                </a:lnTo>
                <a:lnTo>
                  <a:pt x="716280" y="228600"/>
                </a:lnTo>
                <a:lnTo>
                  <a:pt x="1104900" y="262890"/>
                </a:lnTo>
                <a:lnTo>
                  <a:pt x="1367790" y="308610"/>
                </a:lnTo>
                <a:lnTo>
                  <a:pt x="1661160" y="381000"/>
                </a:lnTo>
                <a:lnTo>
                  <a:pt x="2076450" y="495300"/>
                </a:lnTo>
                <a:lnTo>
                  <a:pt x="2392680" y="590550"/>
                </a:lnTo>
                <a:lnTo>
                  <a:pt x="2655570" y="674370"/>
                </a:lnTo>
                <a:lnTo>
                  <a:pt x="2929890" y="758190"/>
                </a:lnTo>
                <a:lnTo>
                  <a:pt x="3299460" y="868680"/>
                </a:lnTo>
                <a:lnTo>
                  <a:pt x="3623310" y="952500"/>
                </a:lnTo>
                <a:lnTo>
                  <a:pt x="3802380" y="982980"/>
                </a:lnTo>
                <a:lnTo>
                  <a:pt x="3836670" y="986790"/>
                </a:lnTo>
                <a:lnTo>
                  <a:pt x="3912870" y="956310"/>
                </a:lnTo>
                <a:lnTo>
                  <a:pt x="4202430" y="842010"/>
                </a:lnTo>
                <a:lnTo>
                  <a:pt x="4408170" y="754380"/>
                </a:lnTo>
                <a:lnTo>
                  <a:pt x="4606290" y="670560"/>
                </a:lnTo>
                <a:lnTo>
                  <a:pt x="4636770" y="643890"/>
                </a:lnTo>
                <a:lnTo>
                  <a:pt x="4640580" y="628650"/>
                </a:lnTo>
                <a:lnTo>
                  <a:pt x="4640580" y="613410"/>
                </a:lnTo>
                <a:lnTo>
                  <a:pt x="4617720" y="601980"/>
                </a:lnTo>
                <a:lnTo>
                  <a:pt x="4537710" y="601980"/>
                </a:lnTo>
                <a:lnTo>
                  <a:pt x="4286250" y="590550"/>
                </a:lnTo>
                <a:lnTo>
                  <a:pt x="3821430" y="567690"/>
                </a:lnTo>
                <a:lnTo>
                  <a:pt x="3406140" y="529590"/>
                </a:lnTo>
                <a:lnTo>
                  <a:pt x="2987040" y="464820"/>
                </a:lnTo>
                <a:lnTo>
                  <a:pt x="2667000" y="392430"/>
                </a:lnTo>
                <a:lnTo>
                  <a:pt x="2335530" y="316230"/>
                </a:lnTo>
                <a:lnTo>
                  <a:pt x="1836420" y="205740"/>
                </a:lnTo>
                <a:lnTo>
                  <a:pt x="1699260" y="17907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C9FADD2-60E6-E24D-AFE7-C3F5B0B66730}"/>
              </a:ext>
            </a:extLst>
          </p:cNvPr>
          <p:cNvGrpSpPr/>
          <p:nvPr/>
        </p:nvGrpSpPr>
        <p:grpSpPr>
          <a:xfrm>
            <a:off x="2586788" y="1667627"/>
            <a:ext cx="4770438" cy="4443412"/>
            <a:chOff x="2743200" y="1824038"/>
            <a:chExt cx="4770438" cy="4443412"/>
          </a:xfrm>
        </p:grpSpPr>
        <p:sp>
          <p:nvSpPr>
            <p:cNvPr id="20" name="Google Shape;1130;p97">
              <a:extLst>
                <a:ext uri="{FF2B5EF4-FFF2-40B4-BE49-F238E27FC236}">
                  <a16:creationId xmlns:a16="http://schemas.microsoft.com/office/drawing/2014/main" id="{2C764F9C-E490-C641-916A-D49852F93344}"/>
                </a:ext>
              </a:extLst>
            </p:cNvPr>
            <p:cNvSpPr/>
            <p:nvPr/>
          </p:nvSpPr>
          <p:spPr>
            <a:xfrm>
              <a:off x="4314825" y="1865313"/>
              <a:ext cx="609600" cy="892175"/>
            </a:xfrm>
            <a:custGeom>
              <a:avLst/>
              <a:gdLst/>
              <a:ahLst/>
              <a:cxnLst/>
              <a:rect l="l" t="t" r="r" b="b"/>
              <a:pathLst>
                <a:path w="609600" h="892969" extrusionOk="0">
                  <a:moveTo>
                    <a:pt x="288131" y="473869"/>
                  </a:moveTo>
                  <a:lnTo>
                    <a:pt x="280988" y="330994"/>
                  </a:lnTo>
                  <a:lnTo>
                    <a:pt x="276225" y="266700"/>
                  </a:lnTo>
                  <a:lnTo>
                    <a:pt x="271463" y="247650"/>
                  </a:lnTo>
                  <a:lnTo>
                    <a:pt x="264319" y="230981"/>
                  </a:lnTo>
                  <a:lnTo>
                    <a:pt x="240506" y="209550"/>
                  </a:lnTo>
                  <a:lnTo>
                    <a:pt x="190500" y="173831"/>
                  </a:lnTo>
                  <a:lnTo>
                    <a:pt x="119063" y="126206"/>
                  </a:lnTo>
                  <a:lnTo>
                    <a:pt x="54769" y="88106"/>
                  </a:lnTo>
                  <a:lnTo>
                    <a:pt x="33338" y="73819"/>
                  </a:lnTo>
                  <a:lnTo>
                    <a:pt x="14288" y="52387"/>
                  </a:lnTo>
                  <a:lnTo>
                    <a:pt x="0" y="30956"/>
                  </a:lnTo>
                  <a:lnTo>
                    <a:pt x="0" y="21431"/>
                  </a:lnTo>
                  <a:lnTo>
                    <a:pt x="4763" y="9525"/>
                  </a:lnTo>
                  <a:lnTo>
                    <a:pt x="9525" y="2381"/>
                  </a:lnTo>
                  <a:lnTo>
                    <a:pt x="57150" y="0"/>
                  </a:lnTo>
                  <a:lnTo>
                    <a:pt x="159544" y="0"/>
                  </a:lnTo>
                  <a:lnTo>
                    <a:pt x="247650" y="2381"/>
                  </a:lnTo>
                  <a:lnTo>
                    <a:pt x="311944" y="19050"/>
                  </a:lnTo>
                  <a:lnTo>
                    <a:pt x="419100" y="64294"/>
                  </a:lnTo>
                  <a:lnTo>
                    <a:pt x="533400" y="119062"/>
                  </a:lnTo>
                  <a:lnTo>
                    <a:pt x="583406" y="142875"/>
                  </a:lnTo>
                  <a:lnTo>
                    <a:pt x="595313" y="152400"/>
                  </a:lnTo>
                  <a:lnTo>
                    <a:pt x="604838" y="169069"/>
                  </a:lnTo>
                  <a:lnTo>
                    <a:pt x="609600" y="188119"/>
                  </a:lnTo>
                  <a:lnTo>
                    <a:pt x="604838" y="214312"/>
                  </a:lnTo>
                  <a:lnTo>
                    <a:pt x="590550" y="235744"/>
                  </a:lnTo>
                  <a:lnTo>
                    <a:pt x="573881" y="254794"/>
                  </a:lnTo>
                  <a:lnTo>
                    <a:pt x="552450" y="330994"/>
                  </a:lnTo>
                  <a:lnTo>
                    <a:pt x="540544" y="431006"/>
                  </a:lnTo>
                  <a:cubicBezTo>
                    <a:pt x="539750" y="540544"/>
                    <a:pt x="538957" y="650081"/>
                    <a:pt x="538163" y="759619"/>
                  </a:cubicBezTo>
                  <a:lnTo>
                    <a:pt x="409575" y="892969"/>
                  </a:lnTo>
                  <a:lnTo>
                    <a:pt x="292894" y="823912"/>
                  </a:lnTo>
                  <a:cubicBezTo>
                    <a:pt x="291306" y="713581"/>
                    <a:pt x="289719" y="603250"/>
                    <a:pt x="288131" y="4738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31;p97">
              <a:extLst>
                <a:ext uri="{FF2B5EF4-FFF2-40B4-BE49-F238E27FC236}">
                  <a16:creationId xmlns:a16="http://schemas.microsoft.com/office/drawing/2014/main" id="{16160AA5-B41A-7B42-8F23-80F5D272A949}"/>
                </a:ext>
              </a:extLst>
            </p:cNvPr>
            <p:cNvSpPr/>
            <p:nvPr/>
          </p:nvSpPr>
          <p:spPr>
            <a:xfrm>
              <a:off x="5380038" y="1824038"/>
              <a:ext cx="736600" cy="1216025"/>
            </a:xfrm>
            <a:custGeom>
              <a:avLst/>
              <a:gdLst/>
              <a:ahLst/>
              <a:cxnLst/>
              <a:rect l="l" t="t" r="r" b="b"/>
              <a:pathLst>
                <a:path w="738187" h="1216818" extrusionOk="0">
                  <a:moveTo>
                    <a:pt x="371475" y="426243"/>
                  </a:moveTo>
                  <a:lnTo>
                    <a:pt x="333375" y="547687"/>
                  </a:lnTo>
                  <a:lnTo>
                    <a:pt x="276225" y="681037"/>
                  </a:lnTo>
                  <a:lnTo>
                    <a:pt x="180975" y="876300"/>
                  </a:lnTo>
                  <a:lnTo>
                    <a:pt x="83344" y="1035843"/>
                  </a:lnTo>
                  <a:lnTo>
                    <a:pt x="21431" y="1135856"/>
                  </a:lnTo>
                  <a:lnTo>
                    <a:pt x="4762" y="1173956"/>
                  </a:lnTo>
                  <a:lnTo>
                    <a:pt x="0" y="1193006"/>
                  </a:lnTo>
                  <a:lnTo>
                    <a:pt x="4762" y="1212056"/>
                  </a:lnTo>
                  <a:lnTo>
                    <a:pt x="16669" y="1216818"/>
                  </a:lnTo>
                  <a:lnTo>
                    <a:pt x="47625" y="1204912"/>
                  </a:lnTo>
                  <a:lnTo>
                    <a:pt x="85725" y="1171575"/>
                  </a:lnTo>
                  <a:lnTo>
                    <a:pt x="216694" y="1031081"/>
                  </a:lnTo>
                  <a:lnTo>
                    <a:pt x="366712" y="871537"/>
                  </a:lnTo>
                  <a:lnTo>
                    <a:pt x="447675" y="757237"/>
                  </a:lnTo>
                  <a:lnTo>
                    <a:pt x="538162" y="614362"/>
                  </a:lnTo>
                  <a:lnTo>
                    <a:pt x="642937" y="407193"/>
                  </a:lnTo>
                  <a:lnTo>
                    <a:pt x="661987" y="369093"/>
                  </a:lnTo>
                  <a:lnTo>
                    <a:pt x="690562" y="345281"/>
                  </a:lnTo>
                  <a:lnTo>
                    <a:pt x="719137" y="316706"/>
                  </a:lnTo>
                  <a:lnTo>
                    <a:pt x="735806" y="290512"/>
                  </a:lnTo>
                  <a:lnTo>
                    <a:pt x="738187" y="266700"/>
                  </a:lnTo>
                  <a:lnTo>
                    <a:pt x="733425" y="250031"/>
                  </a:lnTo>
                  <a:lnTo>
                    <a:pt x="681037" y="192881"/>
                  </a:lnTo>
                  <a:lnTo>
                    <a:pt x="604837" y="126206"/>
                  </a:lnTo>
                  <a:lnTo>
                    <a:pt x="564356" y="104775"/>
                  </a:lnTo>
                  <a:lnTo>
                    <a:pt x="495300" y="69056"/>
                  </a:lnTo>
                  <a:lnTo>
                    <a:pt x="428625" y="45243"/>
                  </a:lnTo>
                  <a:lnTo>
                    <a:pt x="361950" y="26193"/>
                  </a:lnTo>
                  <a:lnTo>
                    <a:pt x="326231" y="16668"/>
                  </a:lnTo>
                  <a:lnTo>
                    <a:pt x="290512" y="0"/>
                  </a:lnTo>
                  <a:lnTo>
                    <a:pt x="273844" y="0"/>
                  </a:lnTo>
                  <a:lnTo>
                    <a:pt x="264319" y="11906"/>
                  </a:lnTo>
                  <a:lnTo>
                    <a:pt x="266700" y="30956"/>
                  </a:lnTo>
                  <a:lnTo>
                    <a:pt x="283369" y="64293"/>
                  </a:lnTo>
                  <a:lnTo>
                    <a:pt x="304800" y="90487"/>
                  </a:lnTo>
                  <a:lnTo>
                    <a:pt x="352425" y="142875"/>
                  </a:lnTo>
                  <a:lnTo>
                    <a:pt x="371475" y="166687"/>
                  </a:lnTo>
                  <a:lnTo>
                    <a:pt x="400050" y="211931"/>
                  </a:lnTo>
                  <a:lnTo>
                    <a:pt x="409575" y="240506"/>
                  </a:lnTo>
                  <a:lnTo>
                    <a:pt x="407194" y="271462"/>
                  </a:lnTo>
                  <a:lnTo>
                    <a:pt x="371475" y="42624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132;p97">
              <a:extLst>
                <a:ext uri="{FF2B5EF4-FFF2-40B4-BE49-F238E27FC236}">
                  <a16:creationId xmlns:a16="http://schemas.microsoft.com/office/drawing/2014/main" id="{17E313E0-C0C5-404A-B4D8-DA3B3002A011}"/>
                </a:ext>
              </a:extLst>
            </p:cNvPr>
            <p:cNvSpPr/>
            <p:nvPr/>
          </p:nvSpPr>
          <p:spPr>
            <a:xfrm>
              <a:off x="5716588" y="2967038"/>
              <a:ext cx="1190625" cy="404812"/>
            </a:xfrm>
            <a:custGeom>
              <a:avLst/>
              <a:gdLst/>
              <a:ahLst/>
              <a:cxnLst/>
              <a:rect l="l" t="t" r="r" b="b"/>
              <a:pathLst>
                <a:path w="1190625" h="404812" extrusionOk="0">
                  <a:moveTo>
                    <a:pt x="611982" y="90487"/>
                  </a:moveTo>
                  <a:lnTo>
                    <a:pt x="469107" y="133350"/>
                  </a:lnTo>
                  <a:lnTo>
                    <a:pt x="342900" y="166687"/>
                  </a:lnTo>
                  <a:lnTo>
                    <a:pt x="264319" y="180975"/>
                  </a:lnTo>
                  <a:lnTo>
                    <a:pt x="154782" y="190500"/>
                  </a:lnTo>
                  <a:lnTo>
                    <a:pt x="85725" y="190500"/>
                  </a:lnTo>
                  <a:lnTo>
                    <a:pt x="47625" y="188118"/>
                  </a:lnTo>
                  <a:lnTo>
                    <a:pt x="23813" y="185737"/>
                  </a:lnTo>
                  <a:lnTo>
                    <a:pt x="4763" y="188118"/>
                  </a:lnTo>
                  <a:lnTo>
                    <a:pt x="0" y="204787"/>
                  </a:lnTo>
                  <a:lnTo>
                    <a:pt x="21432" y="235743"/>
                  </a:lnTo>
                  <a:lnTo>
                    <a:pt x="83344" y="292893"/>
                  </a:lnTo>
                  <a:lnTo>
                    <a:pt x="135732" y="342900"/>
                  </a:lnTo>
                  <a:lnTo>
                    <a:pt x="176213" y="385762"/>
                  </a:lnTo>
                  <a:lnTo>
                    <a:pt x="197644" y="397668"/>
                  </a:lnTo>
                  <a:lnTo>
                    <a:pt x="219075" y="404812"/>
                  </a:lnTo>
                  <a:lnTo>
                    <a:pt x="245269" y="404812"/>
                  </a:lnTo>
                  <a:lnTo>
                    <a:pt x="278607" y="392906"/>
                  </a:lnTo>
                  <a:lnTo>
                    <a:pt x="319088" y="369093"/>
                  </a:lnTo>
                  <a:lnTo>
                    <a:pt x="481013" y="314325"/>
                  </a:lnTo>
                  <a:lnTo>
                    <a:pt x="726282" y="235743"/>
                  </a:lnTo>
                  <a:lnTo>
                    <a:pt x="804863" y="223837"/>
                  </a:lnTo>
                  <a:lnTo>
                    <a:pt x="1107282" y="345281"/>
                  </a:lnTo>
                  <a:lnTo>
                    <a:pt x="1157288" y="316706"/>
                  </a:lnTo>
                  <a:lnTo>
                    <a:pt x="1178719" y="297656"/>
                  </a:lnTo>
                  <a:lnTo>
                    <a:pt x="1190625" y="273843"/>
                  </a:lnTo>
                  <a:lnTo>
                    <a:pt x="1190625" y="245268"/>
                  </a:lnTo>
                  <a:lnTo>
                    <a:pt x="1178719" y="221456"/>
                  </a:lnTo>
                  <a:lnTo>
                    <a:pt x="1152525" y="192881"/>
                  </a:lnTo>
                  <a:lnTo>
                    <a:pt x="1071563" y="130968"/>
                  </a:lnTo>
                  <a:lnTo>
                    <a:pt x="945357" y="38100"/>
                  </a:lnTo>
                  <a:lnTo>
                    <a:pt x="914400" y="14287"/>
                  </a:lnTo>
                  <a:cubicBezTo>
                    <a:pt x="887484" y="2052"/>
                    <a:pt x="896541" y="4365"/>
                    <a:pt x="885825" y="2381"/>
                  </a:cubicBezTo>
                  <a:lnTo>
                    <a:pt x="869157" y="0"/>
                  </a:lnTo>
                  <a:lnTo>
                    <a:pt x="842963" y="0"/>
                  </a:lnTo>
                  <a:lnTo>
                    <a:pt x="819150" y="7143"/>
                  </a:lnTo>
                  <a:lnTo>
                    <a:pt x="797719" y="26193"/>
                  </a:lnTo>
                  <a:lnTo>
                    <a:pt x="752475" y="50006"/>
                  </a:lnTo>
                  <a:lnTo>
                    <a:pt x="611982" y="9048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133;p97">
              <a:extLst>
                <a:ext uri="{FF2B5EF4-FFF2-40B4-BE49-F238E27FC236}">
                  <a16:creationId xmlns:a16="http://schemas.microsoft.com/office/drawing/2014/main" id="{4B8D6F89-2125-214F-A1F8-5EB0D3166B80}"/>
                </a:ext>
              </a:extLst>
            </p:cNvPr>
            <p:cNvSpPr/>
            <p:nvPr/>
          </p:nvSpPr>
          <p:spPr>
            <a:xfrm>
              <a:off x="2871788" y="2047875"/>
              <a:ext cx="752475" cy="573088"/>
            </a:xfrm>
            <a:custGeom>
              <a:avLst/>
              <a:gdLst/>
              <a:ahLst/>
              <a:cxnLst/>
              <a:rect l="l" t="t" r="r" b="b"/>
              <a:pathLst>
                <a:path w="752475" h="573881" extrusionOk="0">
                  <a:moveTo>
                    <a:pt x="323850" y="130969"/>
                  </a:moveTo>
                  <a:lnTo>
                    <a:pt x="409575" y="161925"/>
                  </a:lnTo>
                  <a:lnTo>
                    <a:pt x="478631" y="178594"/>
                  </a:lnTo>
                  <a:lnTo>
                    <a:pt x="545306" y="192881"/>
                  </a:lnTo>
                  <a:lnTo>
                    <a:pt x="554831" y="195263"/>
                  </a:lnTo>
                  <a:lnTo>
                    <a:pt x="569118" y="204788"/>
                  </a:lnTo>
                  <a:lnTo>
                    <a:pt x="609600" y="238125"/>
                  </a:lnTo>
                  <a:lnTo>
                    <a:pt x="635793" y="266700"/>
                  </a:lnTo>
                  <a:lnTo>
                    <a:pt x="673893" y="309563"/>
                  </a:lnTo>
                  <a:lnTo>
                    <a:pt x="695325" y="338138"/>
                  </a:lnTo>
                  <a:lnTo>
                    <a:pt x="721518" y="378619"/>
                  </a:lnTo>
                  <a:lnTo>
                    <a:pt x="738187" y="416719"/>
                  </a:lnTo>
                  <a:lnTo>
                    <a:pt x="747712" y="450056"/>
                  </a:lnTo>
                  <a:lnTo>
                    <a:pt x="752475" y="488156"/>
                  </a:lnTo>
                  <a:lnTo>
                    <a:pt x="752475" y="509588"/>
                  </a:lnTo>
                  <a:lnTo>
                    <a:pt x="740568" y="538163"/>
                  </a:lnTo>
                  <a:lnTo>
                    <a:pt x="721518" y="557213"/>
                  </a:lnTo>
                  <a:lnTo>
                    <a:pt x="683418" y="569119"/>
                  </a:lnTo>
                  <a:lnTo>
                    <a:pt x="650081" y="573881"/>
                  </a:lnTo>
                  <a:lnTo>
                    <a:pt x="611981" y="573881"/>
                  </a:lnTo>
                  <a:lnTo>
                    <a:pt x="557212" y="557213"/>
                  </a:lnTo>
                  <a:lnTo>
                    <a:pt x="511968" y="535781"/>
                  </a:lnTo>
                  <a:lnTo>
                    <a:pt x="464343" y="509588"/>
                  </a:lnTo>
                  <a:lnTo>
                    <a:pt x="400050" y="459581"/>
                  </a:lnTo>
                  <a:lnTo>
                    <a:pt x="304800" y="376238"/>
                  </a:lnTo>
                  <a:lnTo>
                    <a:pt x="195262" y="264319"/>
                  </a:lnTo>
                  <a:lnTo>
                    <a:pt x="78581" y="138113"/>
                  </a:lnTo>
                  <a:lnTo>
                    <a:pt x="23812" y="73819"/>
                  </a:lnTo>
                  <a:lnTo>
                    <a:pt x="7143" y="54769"/>
                  </a:lnTo>
                  <a:lnTo>
                    <a:pt x="0" y="28575"/>
                  </a:lnTo>
                  <a:lnTo>
                    <a:pt x="2381" y="7144"/>
                  </a:lnTo>
                  <a:lnTo>
                    <a:pt x="21431" y="0"/>
                  </a:lnTo>
                  <a:lnTo>
                    <a:pt x="47625" y="9525"/>
                  </a:lnTo>
                  <a:lnTo>
                    <a:pt x="130968" y="52388"/>
                  </a:lnTo>
                  <a:lnTo>
                    <a:pt x="238125" y="100013"/>
                  </a:lnTo>
                  <a:lnTo>
                    <a:pt x="323850" y="13096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134;p97">
              <a:extLst>
                <a:ext uri="{FF2B5EF4-FFF2-40B4-BE49-F238E27FC236}">
                  <a16:creationId xmlns:a16="http://schemas.microsoft.com/office/drawing/2014/main" id="{64664F9D-FA5B-714C-A5F2-A48BDC146F01}"/>
                </a:ext>
              </a:extLst>
            </p:cNvPr>
            <p:cNvSpPr/>
            <p:nvPr/>
          </p:nvSpPr>
          <p:spPr>
            <a:xfrm>
              <a:off x="2743200" y="3725863"/>
              <a:ext cx="1119188" cy="1293812"/>
            </a:xfrm>
            <a:custGeom>
              <a:avLst/>
              <a:gdLst/>
              <a:ahLst/>
              <a:cxnLst/>
              <a:rect l="l" t="t" r="r" b="b"/>
              <a:pathLst>
                <a:path w="1119188" h="1293019" extrusionOk="0">
                  <a:moveTo>
                    <a:pt x="419100" y="150019"/>
                  </a:moveTo>
                  <a:lnTo>
                    <a:pt x="285750" y="195263"/>
                  </a:lnTo>
                  <a:lnTo>
                    <a:pt x="252413" y="202407"/>
                  </a:lnTo>
                  <a:lnTo>
                    <a:pt x="219075" y="202407"/>
                  </a:lnTo>
                  <a:lnTo>
                    <a:pt x="176213" y="190500"/>
                  </a:lnTo>
                  <a:lnTo>
                    <a:pt x="138113" y="166688"/>
                  </a:lnTo>
                  <a:lnTo>
                    <a:pt x="102394" y="133350"/>
                  </a:lnTo>
                  <a:lnTo>
                    <a:pt x="69056" y="97632"/>
                  </a:lnTo>
                  <a:lnTo>
                    <a:pt x="42863" y="71438"/>
                  </a:lnTo>
                  <a:lnTo>
                    <a:pt x="33338" y="66675"/>
                  </a:lnTo>
                  <a:lnTo>
                    <a:pt x="16669" y="66675"/>
                  </a:lnTo>
                  <a:lnTo>
                    <a:pt x="2381" y="69057"/>
                  </a:lnTo>
                  <a:lnTo>
                    <a:pt x="0" y="90488"/>
                  </a:lnTo>
                  <a:lnTo>
                    <a:pt x="14288" y="133350"/>
                  </a:lnTo>
                  <a:lnTo>
                    <a:pt x="28575" y="176213"/>
                  </a:lnTo>
                  <a:lnTo>
                    <a:pt x="47625" y="228600"/>
                  </a:lnTo>
                  <a:lnTo>
                    <a:pt x="76200" y="276225"/>
                  </a:lnTo>
                  <a:lnTo>
                    <a:pt x="114300" y="330994"/>
                  </a:lnTo>
                  <a:lnTo>
                    <a:pt x="161925" y="390525"/>
                  </a:lnTo>
                  <a:lnTo>
                    <a:pt x="216694" y="442913"/>
                  </a:lnTo>
                  <a:lnTo>
                    <a:pt x="245269" y="466725"/>
                  </a:lnTo>
                  <a:lnTo>
                    <a:pt x="264319" y="476250"/>
                  </a:lnTo>
                  <a:lnTo>
                    <a:pt x="269081" y="476250"/>
                  </a:lnTo>
                  <a:lnTo>
                    <a:pt x="300038" y="471488"/>
                  </a:lnTo>
                  <a:lnTo>
                    <a:pt x="330994" y="452438"/>
                  </a:lnTo>
                  <a:lnTo>
                    <a:pt x="350044" y="431007"/>
                  </a:lnTo>
                  <a:lnTo>
                    <a:pt x="366713" y="414338"/>
                  </a:lnTo>
                  <a:lnTo>
                    <a:pt x="509588" y="342900"/>
                  </a:lnTo>
                  <a:lnTo>
                    <a:pt x="676275" y="261938"/>
                  </a:lnTo>
                  <a:lnTo>
                    <a:pt x="697706" y="257175"/>
                  </a:lnTo>
                  <a:lnTo>
                    <a:pt x="721519" y="254794"/>
                  </a:lnTo>
                  <a:lnTo>
                    <a:pt x="740569" y="257175"/>
                  </a:lnTo>
                  <a:lnTo>
                    <a:pt x="752475" y="261938"/>
                  </a:lnTo>
                  <a:lnTo>
                    <a:pt x="762000" y="273844"/>
                  </a:lnTo>
                  <a:lnTo>
                    <a:pt x="757238" y="300038"/>
                  </a:lnTo>
                  <a:lnTo>
                    <a:pt x="692944" y="411957"/>
                  </a:lnTo>
                  <a:lnTo>
                    <a:pt x="585788" y="597694"/>
                  </a:lnTo>
                  <a:lnTo>
                    <a:pt x="538163" y="709613"/>
                  </a:lnTo>
                  <a:lnTo>
                    <a:pt x="523875" y="752475"/>
                  </a:lnTo>
                  <a:lnTo>
                    <a:pt x="523875" y="771525"/>
                  </a:lnTo>
                  <a:lnTo>
                    <a:pt x="523875" y="804863"/>
                  </a:lnTo>
                  <a:lnTo>
                    <a:pt x="533400" y="831057"/>
                  </a:lnTo>
                  <a:lnTo>
                    <a:pt x="552450" y="871538"/>
                  </a:lnTo>
                  <a:lnTo>
                    <a:pt x="585788" y="928688"/>
                  </a:lnTo>
                  <a:lnTo>
                    <a:pt x="635794" y="990600"/>
                  </a:lnTo>
                  <a:lnTo>
                    <a:pt x="673894" y="1038225"/>
                  </a:lnTo>
                  <a:lnTo>
                    <a:pt x="1083469" y="1293019"/>
                  </a:lnTo>
                  <a:lnTo>
                    <a:pt x="1088231" y="1269207"/>
                  </a:lnTo>
                  <a:lnTo>
                    <a:pt x="1083469" y="1238250"/>
                  </a:lnTo>
                  <a:lnTo>
                    <a:pt x="1071563" y="1202532"/>
                  </a:lnTo>
                  <a:lnTo>
                    <a:pt x="1050131" y="1166813"/>
                  </a:lnTo>
                  <a:lnTo>
                    <a:pt x="1004888" y="1112044"/>
                  </a:lnTo>
                  <a:lnTo>
                    <a:pt x="959644" y="1066800"/>
                  </a:lnTo>
                  <a:lnTo>
                    <a:pt x="883444" y="1009650"/>
                  </a:lnTo>
                  <a:lnTo>
                    <a:pt x="807244" y="959644"/>
                  </a:lnTo>
                  <a:lnTo>
                    <a:pt x="728663" y="909638"/>
                  </a:lnTo>
                  <a:lnTo>
                    <a:pt x="688181" y="885825"/>
                  </a:lnTo>
                  <a:lnTo>
                    <a:pt x="661988" y="864394"/>
                  </a:lnTo>
                  <a:lnTo>
                    <a:pt x="645319" y="838200"/>
                  </a:lnTo>
                  <a:lnTo>
                    <a:pt x="633413" y="809625"/>
                  </a:lnTo>
                  <a:lnTo>
                    <a:pt x="635794" y="783432"/>
                  </a:lnTo>
                  <a:lnTo>
                    <a:pt x="640556" y="754857"/>
                  </a:lnTo>
                  <a:lnTo>
                    <a:pt x="657225" y="726282"/>
                  </a:lnTo>
                  <a:lnTo>
                    <a:pt x="721519" y="642938"/>
                  </a:lnTo>
                  <a:lnTo>
                    <a:pt x="764381" y="583407"/>
                  </a:lnTo>
                  <a:lnTo>
                    <a:pt x="826294" y="511969"/>
                  </a:lnTo>
                  <a:lnTo>
                    <a:pt x="912019" y="428625"/>
                  </a:lnTo>
                  <a:lnTo>
                    <a:pt x="981075" y="373857"/>
                  </a:lnTo>
                  <a:lnTo>
                    <a:pt x="1042988" y="333375"/>
                  </a:lnTo>
                  <a:lnTo>
                    <a:pt x="1090613" y="302419"/>
                  </a:lnTo>
                  <a:lnTo>
                    <a:pt x="1104900" y="285750"/>
                  </a:lnTo>
                  <a:lnTo>
                    <a:pt x="1119188" y="254794"/>
                  </a:lnTo>
                  <a:lnTo>
                    <a:pt x="1119188" y="226219"/>
                  </a:lnTo>
                  <a:lnTo>
                    <a:pt x="1114425" y="188119"/>
                  </a:lnTo>
                  <a:lnTo>
                    <a:pt x="1104900" y="166688"/>
                  </a:lnTo>
                  <a:lnTo>
                    <a:pt x="1026319" y="111919"/>
                  </a:lnTo>
                  <a:lnTo>
                    <a:pt x="921544" y="42863"/>
                  </a:lnTo>
                  <a:lnTo>
                    <a:pt x="833438" y="4763"/>
                  </a:lnTo>
                  <a:lnTo>
                    <a:pt x="814388" y="0"/>
                  </a:lnTo>
                  <a:lnTo>
                    <a:pt x="792956" y="7144"/>
                  </a:lnTo>
                  <a:lnTo>
                    <a:pt x="773906" y="23813"/>
                  </a:lnTo>
                  <a:lnTo>
                    <a:pt x="728663" y="42863"/>
                  </a:lnTo>
                  <a:lnTo>
                    <a:pt x="566738" y="95250"/>
                  </a:lnTo>
                  <a:lnTo>
                    <a:pt x="419100" y="15001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135;p97">
              <a:extLst>
                <a:ext uri="{FF2B5EF4-FFF2-40B4-BE49-F238E27FC236}">
                  <a16:creationId xmlns:a16="http://schemas.microsoft.com/office/drawing/2014/main" id="{3138E2D7-2D2F-4B44-BB40-CE8922547B56}"/>
                </a:ext>
              </a:extLst>
            </p:cNvPr>
            <p:cNvSpPr/>
            <p:nvPr/>
          </p:nvSpPr>
          <p:spPr>
            <a:xfrm>
              <a:off x="3800475" y="2525713"/>
              <a:ext cx="1563688" cy="441325"/>
            </a:xfrm>
            <a:custGeom>
              <a:avLst/>
              <a:gdLst/>
              <a:ahLst/>
              <a:cxnLst/>
              <a:rect l="l" t="t" r="r" b="b"/>
              <a:pathLst>
                <a:path w="1564481" h="440532" extrusionOk="0">
                  <a:moveTo>
                    <a:pt x="523875" y="188119"/>
                  </a:moveTo>
                  <a:lnTo>
                    <a:pt x="681038" y="164307"/>
                  </a:lnTo>
                  <a:lnTo>
                    <a:pt x="845344" y="128588"/>
                  </a:lnTo>
                  <a:lnTo>
                    <a:pt x="1045369" y="73819"/>
                  </a:lnTo>
                  <a:lnTo>
                    <a:pt x="1154906" y="59532"/>
                  </a:lnTo>
                  <a:lnTo>
                    <a:pt x="1290638" y="26194"/>
                  </a:lnTo>
                  <a:lnTo>
                    <a:pt x="1354931" y="0"/>
                  </a:lnTo>
                  <a:lnTo>
                    <a:pt x="1376363" y="0"/>
                  </a:lnTo>
                  <a:lnTo>
                    <a:pt x="1452563" y="9525"/>
                  </a:lnTo>
                  <a:lnTo>
                    <a:pt x="1514475" y="26194"/>
                  </a:lnTo>
                  <a:lnTo>
                    <a:pt x="1535906" y="35719"/>
                  </a:lnTo>
                  <a:lnTo>
                    <a:pt x="1547813" y="50007"/>
                  </a:lnTo>
                  <a:lnTo>
                    <a:pt x="1559719" y="69057"/>
                  </a:lnTo>
                  <a:lnTo>
                    <a:pt x="1564481" y="92869"/>
                  </a:lnTo>
                  <a:lnTo>
                    <a:pt x="1559719" y="121444"/>
                  </a:lnTo>
                  <a:lnTo>
                    <a:pt x="1547813" y="150019"/>
                  </a:lnTo>
                  <a:lnTo>
                    <a:pt x="1526381" y="171450"/>
                  </a:lnTo>
                  <a:lnTo>
                    <a:pt x="1490663" y="190500"/>
                  </a:lnTo>
                  <a:lnTo>
                    <a:pt x="1404938" y="207169"/>
                  </a:lnTo>
                  <a:lnTo>
                    <a:pt x="1178719" y="247650"/>
                  </a:lnTo>
                  <a:lnTo>
                    <a:pt x="726281" y="345282"/>
                  </a:lnTo>
                  <a:lnTo>
                    <a:pt x="461963" y="402432"/>
                  </a:lnTo>
                  <a:lnTo>
                    <a:pt x="304800" y="440532"/>
                  </a:lnTo>
                  <a:lnTo>
                    <a:pt x="273844" y="440532"/>
                  </a:lnTo>
                  <a:lnTo>
                    <a:pt x="223838" y="431007"/>
                  </a:lnTo>
                  <a:lnTo>
                    <a:pt x="178594" y="400050"/>
                  </a:lnTo>
                  <a:lnTo>
                    <a:pt x="97631" y="347663"/>
                  </a:lnTo>
                  <a:lnTo>
                    <a:pt x="30956" y="300038"/>
                  </a:lnTo>
                  <a:lnTo>
                    <a:pt x="7144" y="276225"/>
                  </a:lnTo>
                  <a:lnTo>
                    <a:pt x="0" y="254794"/>
                  </a:lnTo>
                  <a:lnTo>
                    <a:pt x="9525" y="238125"/>
                  </a:lnTo>
                  <a:lnTo>
                    <a:pt x="35719" y="230982"/>
                  </a:lnTo>
                  <a:lnTo>
                    <a:pt x="200025" y="226219"/>
                  </a:lnTo>
                  <a:lnTo>
                    <a:pt x="402431" y="207169"/>
                  </a:lnTo>
                  <a:lnTo>
                    <a:pt x="523875" y="188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136;p97">
              <a:extLst>
                <a:ext uri="{FF2B5EF4-FFF2-40B4-BE49-F238E27FC236}">
                  <a16:creationId xmlns:a16="http://schemas.microsoft.com/office/drawing/2014/main" id="{F3A85731-E0D7-0F4C-ADBE-9C74F7DC3146}"/>
                </a:ext>
              </a:extLst>
            </p:cNvPr>
            <p:cNvSpPr/>
            <p:nvPr/>
          </p:nvSpPr>
          <p:spPr>
            <a:xfrm>
              <a:off x="4562475" y="3235325"/>
              <a:ext cx="833438" cy="1993900"/>
            </a:xfrm>
            <a:custGeom>
              <a:avLst/>
              <a:gdLst/>
              <a:ahLst/>
              <a:cxnLst/>
              <a:rect l="l" t="t" r="r" b="b"/>
              <a:pathLst>
                <a:path w="834551" h="1993650" extrusionOk="0">
                  <a:moveTo>
                    <a:pt x="476519" y="602732"/>
                  </a:moveTo>
                  <a:lnTo>
                    <a:pt x="510004" y="455912"/>
                  </a:lnTo>
                  <a:lnTo>
                    <a:pt x="528034" y="352881"/>
                  </a:lnTo>
                  <a:lnTo>
                    <a:pt x="535761" y="285911"/>
                  </a:lnTo>
                  <a:lnTo>
                    <a:pt x="535761" y="242123"/>
                  </a:lnTo>
                  <a:lnTo>
                    <a:pt x="525458" y="198335"/>
                  </a:lnTo>
                  <a:lnTo>
                    <a:pt x="510004" y="172577"/>
                  </a:lnTo>
                  <a:lnTo>
                    <a:pt x="497125" y="170001"/>
                  </a:lnTo>
                  <a:lnTo>
                    <a:pt x="391518" y="162274"/>
                  </a:lnTo>
                  <a:lnTo>
                    <a:pt x="193183" y="149395"/>
                  </a:lnTo>
                  <a:lnTo>
                    <a:pt x="141668" y="146819"/>
                  </a:lnTo>
                  <a:lnTo>
                    <a:pt x="0" y="25758"/>
                  </a:lnTo>
                  <a:lnTo>
                    <a:pt x="15455" y="0"/>
                  </a:lnTo>
                  <a:lnTo>
                    <a:pt x="193183" y="10303"/>
                  </a:lnTo>
                  <a:lnTo>
                    <a:pt x="419851" y="23182"/>
                  </a:lnTo>
                  <a:lnTo>
                    <a:pt x="605307" y="30910"/>
                  </a:lnTo>
                  <a:lnTo>
                    <a:pt x="651671" y="28334"/>
                  </a:lnTo>
                  <a:lnTo>
                    <a:pt x="680005" y="28334"/>
                  </a:lnTo>
                  <a:lnTo>
                    <a:pt x="708338" y="41213"/>
                  </a:lnTo>
                  <a:lnTo>
                    <a:pt x="752126" y="72122"/>
                  </a:lnTo>
                  <a:lnTo>
                    <a:pt x="790763" y="108183"/>
                  </a:lnTo>
                  <a:lnTo>
                    <a:pt x="816521" y="133941"/>
                  </a:lnTo>
                  <a:lnTo>
                    <a:pt x="831975" y="146819"/>
                  </a:lnTo>
                  <a:lnTo>
                    <a:pt x="834551" y="159698"/>
                  </a:lnTo>
                  <a:lnTo>
                    <a:pt x="826824" y="193183"/>
                  </a:lnTo>
                  <a:lnTo>
                    <a:pt x="795915" y="257578"/>
                  </a:lnTo>
                  <a:lnTo>
                    <a:pt x="777884" y="298790"/>
                  </a:lnTo>
                  <a:lnTo>
                    <a:pt x="690308" y="651671"/>
                  </a:lnTo>
                  <a:lnTo>
                    <a:pt x="584701" y="1001977"/>
                  </a:lnTo>
                  <a:lnTo>
                    <a:pt x="494549" y="1254403"/>
                  </a:lnTo>
                  <a:lnTo>
                    <a:pt x="404397" y="1478495"/>
                  </a:lnTo>
                  <a:lnTo>
                    <a:pt x="288487" y="1707739"/>
                  </a:lnTo>
                  <a:lnTo>
                    <a:pt x="200911" y="1851982"/>
                  </a:lnTo>
                  <a:lnTo>
                    <a:pt x="139092" y="1931831"/>
                  </a:lnTo>
                  <a:lnTo>
                    <a:pt x="85001" y="1978195"/>
                  </a:lnTo>
                  <a:lnTo>
                    <a:pt x="43788" y="1993650"/>
                  </a:lnTo>
                  <a:lnTo>
                    <a:pt x="12879" y="1991074"/>
                  </a:lnTo>
                  <a:lnTo>
                    <a:pt x="115910" y="1532586"/>
                  </a:lnTo>
                  <a:lnTo>
                    <a:pt x="177729" y="1421828"/>
                  </a:lnTo>
                  <a:lnTo>
                    <a:pt x="239547" y="1293039"/>
                  </a:lnTo>
                  <a:lnTo>
                    <a:pt x="306517" y="1143644"/>
                  </a:lnTo>
                  <a:lnTo>
                    <a:pt x="381215" y="945310"/>
                  </a:lnTo>
                  <a:lnTo>
                    <a:pt x="440458" y="754702"/>
                  </a:lnTo>
                  <a:lnTo>
                    <a:pt x="476519" y="6027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37;p97">
              <a:extLst>
                <a:ext uri="{FF2B5EF4-FFF2-40B4-BE49-F238E27FC236}">
                  <a16:creationId xmlns:a16="http://schemas.microsoft.com/office/drawing/2014/main" id="{68DC8A48-DF2E-B74F-A4D1-F831B087F75A}"/>
                </a:ext>
              </a:extLst>
            </p:cNvPr>
            <p:cNvSpPr/>
            <p:nvPr/>
          </p:nvSpPr>
          <p:spPr>
            <a:xfrm>
              <a:off x="4154488" y="4716463"/>
              <a:ext cx="566737" cy="509587"/>
            </a:xfrm>
            <a:custGeom>
              <a:avLst/>
              <a:gdLst/>
              <a:ahLst/>
              <a:cxnLst/>
              <a:rect l="l" t="t" r="r" b="b"/>
              <a:pathLst>
                <a:path w="566811" h="510003" extrusionOk="0">
                  <a:moveTo>
                    <a:pt x="304082" y="113334"/>
                  </a:moveTo>
                  <a:lnTo>
                    <a:pt x="373628" y="121061"/>
                  </a:lnTo>
                  <a:lnTo>
                    <a:pt x="401962" y="118485"/>
                  </a:lnTo>
                  <a:lnTo>
                    <a:pt x="443174" y="110758"/>
                  </a:lnTo>
                  <a:lnTo>
                    <a:pt x="479235" y="95303"/>
                  </a:lnTo>
                  <a:lnTo>
                    <a:pt x="504993" y="74697"/>
                  </a:lnTo>
                  <a:lnTo>
                    <a:pt x="566811" y="0"/>
                  </a:lnTo>
                  <a:lnTo>
                    <a:pt x="443174" y="510003"/>
                  </a:lnTo>
                  <a:lnTo>
                    <a:pt x="399386" y="507427"/>
                  </a:lnTo>
                  <a:lnTo>
                    <a:pt x="378780" y="491973"/>
                  </a:lnTo>
                  <a:lnTo>
                    <a:pt x="360749" y="458488"/>
                  </a:lnTo>
                  <a:lnTo>
                    <a:pt x="334992" y="386366"/>
                  </a:lnTo>
                  <a:lnTo>
                    <a:pt x="314385" y="334850"/>
                  </a:lnTo>
                  <a:lnTo>
                    <a:pt x="306658" y="319396"/>
                  </a:lnTo>
                  <a:lnTo>
                    <a:pt x="278324" y="291062"/>
                  </a:lnTo>
                  <a:lnTo>
                    <a:pt x="231961" y="244698"/>
                  </a:lnTo>
                  <a:lnTo>
                    <a:pt x="157263" y="193183"/>
                  </a:lnTo>
                  <a:lnTo>
                    <a:pt x="98020" y="154546"/>
                  </a:lnTo>
                  <a:lnTo>
                    <a:pt x="51656" y="131364"/>
                  </a:lnTo>
                  <a:lnTo>
                    <a:pt x="33626" y="121061"/>
                  </a:lnTo>
                  <a:lnTo>
                    <a:pt x="10444" y="97879"/>
                  </a:lnTo>
                  <a:lnTo>
                    <a:pt x="2717" y="82424"/>
                  </a:lnTo>
                  <a:cubicBezTo>
                    <a:pt x="0" y="66123"/>
                    <a:pt x="141" y="72192"/>
                    <a:pt x="141" y="64394"/>
                  </a:cubicBezTo>
                  <a:lnTo>
                    <a:pt x="5292" y="56667"/>
                  </a:lnTo>
                  <a:lnTo>
                    <a:pt x="31050" y="48939"/>
                  </a:lnTo>
                  <a:lnTo>
                    <a:pt x="74838" y="56667"/>
                  </a:lnTo>
                  <a:lnTo>
                    <a:pt x="157263" y="82424"/>
                  </a:lnTo>
                  <a:lnTo>
                    <a:pt x="304082" y="1133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138;p97">
              <a:extLst>
                <a:ext uri="{FF2B5EF4-FFF2-40B4-BE49-F238E27FC236}">
                  <a16:creationId xmlns:a16="http://schemas.microsoft.com/office/drawing/2014/main" id="{CB79436C-D0E6-6346-BB47-C71A82953611}"/>
                </a:ext>
              </a:extLst>
            </p:cNvPr>
            <p:cNvSpPr/>
            <p:nvPr/>
          </p:nvSpPr>
          <p:spPr>
            <a:xfrm>
              <a:off x="3838575" y="2820988"/>
              <a:ext cx="966788" cy="1736725"/>
            </a:xfrm>
            <a:custGeom>
              <a:avLst/>
              <a:gdLst/>
              <a:ahLst/>
              <a:cxnLst/>
              <a:rect l="l" t="t" r="r" b="b"/>
              <a:pathLst>
                <a:path w="966788" h="1735932" extrusionOk="0">
                  <a:moveTo>
                    <a:pt x="842963" y="669132"/>
                  </a:moveTo>
                  <a:lnTo>
                    <a:pt x="942975" y="371475"/>
                  </a:lnTo>
                  <a:lnTo>
                    <a:pt x="966788" y="307182"/>
                  </a:lnTo>
                  <a:lnTo>
                    <a:pt x="966788" y="295275"/>
                  </a:lnTo>
                  <a:lnTo>
                    <a:pt x="954881" y="269082"/>
                  </a:lnTo>
                  <a:lnTo>
                    <a:pt x="907256" y="214313"/>
                  </a:lnTo>
                  <a:lnTo>
                    <a:pt x="859631" y="161925"/>
                  </a:lnTo>
                  <a:lnTo>
                    <a:pt x="800100" y="111919"/>
                  </a:lnTo>
                  <a:lnTo>
                    <a:pt x="716756" y="52388"/>
                  </a:lnTo>
                  <a:lnTo>
                    <a:pt x="614363" y="0"/>
                  </a:lnTo>
                  <a:lnTo>
                    <a:pt x="592931" y="64294"/>
                  </a:lnTo>
                  <a:lnTo>
                    <a:pt x="635794" y="161925"/>
                  </a:lnTo>
                  <a:lnTo>
                    <a:pt x="661988" y="230982"/>
                  </a:lnTo>
                  <a:lnTo>
                    <a:pt x="673894" y="300038"/>
                  </a:lnTo>
                  <a:cubicBezTo>
                    <a:pt x="674688" y="319088"/>
                    <a:pt x="675481" y="338138"/>
                    <a:pt x="676275" y="357188"/>
                  </a:cubicBezTo>
                  <a:lnTo>
                    <a:pt x="671513" y="445294"/>
                  </a:lnTo>
                  <a:lnTo>
                    <a:pt x="657225" y="523875"/>
                  </a:lnTo>
                  <a:lnTo>
                    <a:pt x="614363" y="683419"/>
                  </a:lnTo>
                  <a:lnTo>
                    <a:pt x="545306" y="873919"/>
                  </a:lnTo>
                  <a:lnTo>
                    <a:pt x="492919" y="1004888"/>
                  </a:lnTo>
                  <a:lnTo>
                    <a:pt x="390525" y="1185863"/>
                  </a:lnTo>
                  <a:lnTo>
                    <a:pt x="264319" y="1369219"/>
                  </a:lnTo>
                  <a:lnTo>
                    <a:pt x="92869" y="1581150"/>
                  </a:lnTo>
                  <a:lnTo>
                    <a:pt x="16669" y="1671638"/>
                  </a:lnTo>
                  <a:lnTo>
                    <a:pt x="2381" y="1695450"/>
                  </a:lnTo>
                  <a:lnTo>
                    <a:pt x="0" y="1714500"/>
                  </a:lnTo>
                  <a:lnTo>
                    <a:pt x="2381" y="1726407"/>
                  </a:lnTo>
                  <a:lnTo>
                    <a:pt x="11906" y="1735932"/>
                  </a:lnTo>
                  <a:lnTo>
                    <a:pt x="28575" y="1733550"/>
                  </a:lnTo>
                  <a:lnTo>
                    <a:pt x="76200" y="1709738"/>
                  </a:lnTo>
                  <a:lnTo>
                    <a:pt x="152400" y="1645444"/>
                  </a:lnTo>
                  <a:lnTo>
                    <a:pt x="252413" y="1569244"/>
                  </a:lnTo>
                  <a:lnTo>
                    <a:pt x="383381" y="1454944"/>
                  </a:lnTo>
                  <a:lnTo>
                    <a:pt x="514350" y="1309688"/>
                  </a:lnTo>
                  <a:lnTo>
                    <a:pt x="619125" y="1159669"/>
                  </a:lnTo>
                  <a:lnTo>
                    <a:pt x="728663" y="947738"/>
                  </a:lnTo>
                  <a:lnTo>
                    <a:pt x="816769" y="735807"/>
                  </a:lnTo>
                  <a:lnTo>
                    <a:pt x="842963" y="6691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139;p97">
              <a:extLst>
                <a:ext uri="{FF2B5EF4-FFF2-40B4-BE49-F238E27FC236}">
                  <a16:creationId xmlns:a16="http://schemas.microsoft.com/office/drawing/2014/main" id="{97B7C71D-5CC1-BA48-B6C8-DA0742FA93A8}"/>
                </a:ext>
              </a:extLst>
            </p:cNvPr>
            <p:cNvSpPr/>
            <p:nvPr/>
          </p:nvSpPr>
          <p:spPr>
            <a:xfrm>
              <a:off x="5722938" y="2295525"/>
              <a:ext cx="1335087" cy="363538"/>
            </a:xfrm>
            <a:custGeom>
              <a:avLst/>
              <a:gdLst/>
              <a:ahLst/>
              <a:cxnLst/>
              <a:rect l="l" t="t" r="r" b="b"/>
              <a:pathLst>
                <a:path w="1335881" h="364331" extrusionOk="0">
                  <a:moveTo>
                    <a:pt x="516731" y="157163"/>
                  </a:moveTo>
                  <a:lnTo>
                    <a:pt x="407194" y="173831"/>
                  </a:lnTo>
                  <a:lnTo>
                    <a:pt x="309562" y="178594"/>
                  </a:lnTo>
                  <a:lnTo>
                    <a:pt x="204787" y="171450"/>
                  </a:lnTo>
                  <a:lnTo>
                    <a:pt x="133350" y="159544"/>
                  </a:lnTo>
                  <a:lnTo>
                    <a:pt x="0" y="159544"/>
                  </a:lnTo>
                  <a:lnTo>
                    <a:pt x="80962" y="297656"/>
                  </a:lnTo>
                  <a:lnTo>
                    <a:pt x="133350" y="323850"/>
                  </a:lnTo>
                  <a:lnTo>
                    <a:pt x="192881" y="345281"/>
                  </a:lnTo>
                  <a:lnTo>
                    <a:pt x="259556" y="359569"/>
                  </a:lnTo>
                  <a:lnTo>
                    <a:pt x="319087" y="364331"/>
                  </a:lnTo>
                  <a:lnTo>
                    <a:pt x="373856" y="364331"/>
                  </a:lnTo>
                  <a:lnTo>
                    <a:pt x="450056" y="357188"/>
                  </a:lnTo>
                  <a:lnTo>
                    <a:pt x="516731" y="345281"/>
                  </a:lnTo>
                  <a:lnTo>
                    <a:pt x="628650" y="316706"/>
                  </a:lnTo>
                  <a:lnTo>
                    <a:pt x="828675" y="280988"/>
                  </a:lnTo>
                  <a:lnTo>
                    <a:pt x="1038225" y="250031"/>
                  </a:lnTo>
                  <a:lnTo>
                    <a:pt x="1193006" y="221456"/>
                  </a:lnTo>
                  <a:lnTo>
                    <a:pt x="1266825" y="200025"/>
                  </a:lnTo>
                  <a:lnTo>
                    <a:pt x="1309687" y="178594"/>
                  </a:lnTo>
                  <a:lnTo>
                    <a:pt x="1328737" y="159544"/>
                  </a:lnTo>
                  <a:lnTo>
                    <a:pt x="1335881" y="140494"/>
                  </a:lnTo>
                  <a:lnTo>
                    <a:pt x="1335881" y="126206"/>
                  </a:lnTo>
                  <a:lnTo>
                    <a:pt x="1321594" y="102394"/>
                  </a:lnTo>
                  <a:lnTo>
                    <a:pt x="1290637" y="71438"/>
                  </a:lnTo>
                  <a:lnTo>
                    <a:pt x="1221581" y="30956"/>
                  </a:lnTo>
                  <a:lnTo>
                    <a:pt x="1159669" y="2381"/>
                  </a:lnTo>
                  <a:lnTo>
                    <a:pt x="1133475" y="0"/>
                  </a:lnTo>
                  <a:lnTo>
                    <a:pt x="1104900" y="9525"/>
                  </a:lnTo>
                  <a:lnTo>
                    <a:pt x="1047750" y="28575"/>
                  </a:lnTo>
                  <a:lnTo>
                    <a:pt x="892969" y="69056"/>
                  </a:lnTo>
                  <a:lnTo>
                    <a:pt x="731044" y="114300"/>
                  </a:lnTo>
                  <a:lnTo>
                    <a:pt x="516731" y="1571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140;p97">
              <a:extLst>
                <a:ext uri="{FF2B5EF4-FFF2-40B4-BE49-F238E27FC236}">
                  <a16:creationId xmlns:a16="http://schemas.microsoft.com/office/drawing/2014/main" id="{5FE4B4D6-8394-9F4B-BC4F-BFE405E2126A}"/>
                </a:ext>
              </a:extLst>
            </p:cNvPr>
            <p:cNvSpPr/>
            <p:nvPr/>
          </p:nvSpPr>
          <p:spPr>
            <a:xfrm>
              <a:off x="6019800" y="3167063"/>
              <a:ext cx="820738" cy="681037"/>
            </a:xfrm>
            <a:custGeom>
              <a:avLst/>
              <a:gdLst/>
              <a:ahLst/>
              <a:cxnLst/>
              <a:rect l="l" t="t" r="r" b="b"/>
              <a:pathLst>
                <a:path w="821531" h="681037" extrusionOk="0">
                  <a:moveTo>
                    <a:pt x="400050" y="450056"/>
                  </a:moveTo>
                  <a:lnTo>
                    <a:pt x="161925" y="623887"/>
                  </a:lnTo>
                  <a:lnTo>
                    <a:pt x="102394" y="661987"/>
                  </a:lnTo>
                  <a:lnTo>
                    <a:pt x="54769" y="681037"/>
                  </a:lnTo>
                  <a:lnTo>
                    <a:pt x="28575" y="669131"/>
                  </a:lnTo>
                  <a:lnTo>
                    <a:pt x="7144" y="650081"/>
                  </a:lnTo>
                  <a:lnTo>
                    <a:pt x="0" y="635793"/>
                  </a:lnTo>
                  <a:lnTo>
                    <a:pt x="0" y="614362"/>
                  </a:lnTo>
                  <a:lnTo>
                    <a:pt x="9525" y="595312"/>
                  </a:lnTo>
                  <a:lnTo>
                    <a:pt x="50006" y="573881"/>
                  </a:lnTo>
                  <a:lnTo>
                    <a:pt x="123825" y="521493"/>
                  </a:lnTo>
                  <a:lnTo>
                    <a:pt x="214313" y="440531"/>
                  </a:lnTo>
                  <a:lnTo>
                    <a:pt x="323850" y="323850"/>
                  </a:lnTo>
                  <a:lnTo>
                    <a:pt x="431006" y="197643"/>
                  </a:lnTo>
                  <a:lnTo>
                    <a:pt x="481013" y="133350"/>
                  </a:lnTo>
                  <a:lnTo>
                    <a:pt x="490538" y="116681"/>
                  </a:lnTo>
                  <a:lnTo>
                    <a:pt x="500063" y="80962"/>
                  </a:lnTo>
                  <a:lnTo>
                    <a:pt x="500063" y="47625"/>
                  </a:lnTo>
                  <a:lnTo>
                    <a:pt x="483394" y="0"/>
                  </a:lnTo>
                  <a:lnTo>
                    <a:pt x="821531" y="133350"/>
                  </a:lnTo>
                  <a:lnTo>
                    <a:pt x="764381" y="176212"/>
                  </a:lnTo>
                  <a:lnTo>
                    <a:pt x="400050" y="45005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141;p97">
              <a:extLst>
                <a:ext uri="{FF2B5EF4-FFF2-40B4-BE49-F238E27FC236}">
                  <a16:creationId xmlns:a16="http://schemas.microsoft.com/office/drawing/2014/main" id="{7E6E9073-2880-BB4B-99D0-21FDABAF5384}"/>
                </a:ext>
              </a:extLst>
            </p:cNvPr>
            <p:cNvSpPr/>
            <p:nvPr/>
          </p:nvSpPr>
          <p:spPr>
            <a:xfrm>
              <a:off x="6075363" y="3744913"/>
              <a:ext cx="495300" cy="974725"/>
            </a:xfrm>
            <a:custGeom>
              <a:avLst/>
              <a:gdLst/>
              <a:ahLst/>
              <a:cxnLst/>
              <a:rect l="l" t="t" r="r" b="b"/>
              <a:pathLst>
                <a:path w="495300" h="973932" extrusionOk="0">
                  <a:moveTo>
                    <a:pt x="259556" y="790575"/>
                  </a:moveTo>
                  <a:lnTo>
                    <a:pt x="242887" y="669132"/>
                  </a:lnTo>
                  <a:lnTo>
                    <a:pt x="228600" y="578644"/>
                  </a:lnTo>
                  <a:lnTo>
                    <a:pt x="188119" y="426244"/>
                  </a:lnTo>
                  <a:lnTo>
                    <a:pt x="154781" y="340519"/>
                  </a:lnTo>
                  <a:lnTo>
                    <a:pt x="97631" y="226219"/>
                  </a:lnTo>
                  <a:lnTo>
                    <a:pt x="30956" y="130969"/>
                  </a:lnTo>
                  <a:lnTo>
                    <a:pt x="0" y="90488"/>
                  </a:lnTo>
                  <a:lnTo>
                    <a:pt x="21431" y="0"/>
                  </a:lnTo>
                  <a:lnTo>
                    <a:pt x="114300" y="30957"/>
                  </a:lnTo>
                  <a:lnTo>
                    <a:pt x="173831" y="100013"/>
                  </a:lnTo>
                  <a:lnTo>
                    <a:pt x="233362" y="183357"/>
                  </a:lnTo>
                  <a:lnTo>
                    <a:pt x="283369" y="269082"/>
                  </a:lnTo>
                  <a:lnTo>
                    <a:pt x="340519" y="395288"/>
                  </a:lnTo>
                  <a:lnTo>
                    <a:pt x="407194" y="569119"/>
                  </a:lnTo>
                  <a:lnTo>
                    <a:pt x="450056" y="719138"/>
                  </a:lnTo>
                  <a:lnTo>
                    <a:pt x="481012" y="859632"/>
                  </a:lnTo>
                  <a:lnTo>
                    <a:pt x="488156" y="916782"/>
                  </a:lnTo>
                  <a:lnTo>
                    <a:pt x="495300" y="973932"/>
                  </a:lnTo>
                  <a:lnTo>
                    <a:pt x="259556" y="966788"/>
                  </a:lnTo>
                  <a:cubicBezTo>
                    <a:pt x="260350" y="945357"/>
                    <a:pt x="261143" y="923925"/>
                    <a:pt x="261937" y="902494"/>
                  </a:cubicBezTo>
                  <a:cubicBezTo>
                    <a:pt x="261143" y="878682"/>
                    <a:pt x="260350" y="854869"/>
                    <a:pt x="259556" y="7905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142;p97">
              <a:extLst>
                <a:ext uri="{FF2B5EF4-FFF2-40B4-BE49-F238E27FC236}">
                  <a16:creationId xmlns:a16="http://schemas.microsoft.com/office/drawing/2014/main" id="{1FA8C668-46B7-6748-944D-32F1CFDC87E7}"/>
                </a:ext>
              </a:extLst>
            </p:cNvPr>
            <p:cNvSpPr/>
            <p:nvPr/>
          </p:nvSpPr>
          <p:spPr>
            <a:xfrm>
              <a:off x="6191250" y="4667250"/>
              <a:ext cx="381000" cy="874713"/>
            </a:xfrm>
            <a:custGeom>
              <a:avLst/>
              <a:gdLst/>
              <a:ahLst/>
              <a:cxnLst/>
              <a:rect l="l" t="t" r="r" b="b"/>
              <a:pathLst>
                <a:path w="381000" h="873919" extrusionOk="0">
                  <a:moveTo>
                    <a:pt x="352425" y="426244"/>
                  </a:moveTo>
                  <a:lnTo>
                    <a:pt x="369094" y="352425"/>
                  </a:lnTo>
                  <a:lnTo>
                    <a:pt x="376238" y="292894"/>
                  </a:lnTo>
                  <a:cubicBezTo>
                    <a:pt x="377032" y="271463"/>
                    <a:pt x="377825" y="250031"/>
                    <a:pt x="378619" y="228600"/>
                  </a:cubicBezTo>
                  <a:cubicBezTo>
                    <a:pt x="379413" y="203200"/>
                    <a:pt x="380206" y="177800"/>
                    <a:pt x="381000" y="152400"/>
                  </a:cubicBezTo>
                  <a:lnTo>
                    <a:pt x="381000" y="69056"/>
                  </a:lnTo>
                  <a:lnTo>
                    <a:pt x="371475" y="0"/>
                  </a:lnTo>
                  <a:lnTo>
                    <a:pt x="145256" y="14288"/>
                  </a:lnTo>
                  <a:lnTo>
                    <a:pt x="140494" y="95250"/>
                  </a:lnTo>
                  <a:lnTo>
                    <a:pt x="128588" y="180975"/>
                  </a:lnTo>
                  <a:lnTo>
                    <a:pt x="114300" y="257175"/>
                  </a:lnTo>
                  <a:lnTo>
                    <a:pt x="95250" y="328613"/>
                  </a:lnTo>
                  <a:lnTo>
                    <a:pt x="66675" y="390525"/>
                  </a:lnTo>
                  <a:lnTo>
                    <a:pt x="33338" y="447675"/>
                  </a:lnTo>
                  <a:lnTo>
                    <a:pt x="4763" y="481013"/>
                  </a:lnTo>
                  <a:cubicBezTo>
                    <a:pt x="3175" y="611982"/>
                    <a:pt x="1588" y="742950"/>
                    <a:pt x="0" y="873919"/>
                  </a:cubicBezTo>
                  <a:lnTo>
                    <a:pt x="21431" y="871538"/>
                  </a:lnTo>
                  <a:lnTo>
                    <a:pt x="66675" y="840581"/>
                  </a:lnTo>
                  <a:lnTo>
                    <a:pt x="116681" y="802481"/>
                  </a:lnTo>
                  <a:lnTo>
                    <a:pt x="161925" y="757238"/>
                  </a:lnTo>
                  <a:lnTo>
                    <a:pt x="207169" y="709613"/>
                  </a:lnTo>
                  <a:lnTo>
                    <a:pt x="264319" y="638175"/>
                  </a:lnTo>
                  <a:lnTo>
                    <a:pt x="311944" y="557213"/>
                  </a:lnTo>
                  <a:lnTo>
                    <a:pt x="352425" y="4262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143;p97">
              <a:extLst>
                <a:ext uri="{FF2B5EF4-FFF2-40B4-BE49-F238E27FC236}">
                  <a16:creationId xmlns:a16="http://schemas.microsoft.com/office/drawing/2014/main" id="{2284A373-D970-3340-8660-378211C28B77}"/>
                </a:ext>
              </a:extLst>
            </p:cNvPr>
            <p:cNvSpPr/>
            <p:nvPr/>
          </p:nvSpPr>
          <p:spPr>
            <a:xfrm>
              <a:off x="5694363" y="5100638"/>
              <a:ext cx="533400" cy="441325"/>
            </a:xfrm>
            <a:custGeom>
              <a:avLst/>
              <a:gdLst/>
              <a:ahLst/>
              <a:cxnLst/>
              <a:rect l="l" t="t" r="r" b="b"/>
              <a:pathLst>
                <a:path w="533400" h="440531" extrusionOk="0">
                  <a:moveTo>
                    <a:pt x="195262" y="28575"/>
                  </a:moveTo>
                  <a:lnTo>
                    <a:pt x="283369" y="54768"/>
                  </a:lnTo>
                  <a:lnTo>
                    <a:pt x="338137" y="71437"/>
                  </a:lnTo>
                  <a:lnTo>
                    <a:pt x="371475" y="83343"/>
                  </a:lnTo>
                  <a:lnTo>
                    <a:pt x="409575" y="88106"/>
                  </a:lnTo>
                  <a:lnTo>
                    <a:pt x="454819" y="76200"/>
                  </a:lnTo>
                  <a:lnTo>
                    <a:pt x="488156" y="59531"/>
                  </a:lnTo>
                  <a:lnTo>
                    <a:pt x="533400" y="19050"/>
                  </a:lnTo>
                  <a:lnTo>
                    <a:pt x="521494" y="435768"/>
                  </a:lnTo>
                  <a:lnTo>
                    <a:pt x="485775" y="440531"/>
                  </a:lnTo>
                  <a:lnTo>
                    <a:pt x="459581" y="421481"/>
                  </a:lnTo>
                  <a:lnTo>
                    <a:pt x="426244" y="378618"/>
                  </a:lnTo>
                  <a:lnTo>
                    <a:pt x="385762" y="321468"/>
                  </a:lnTo>
                  <a:lnTo>
                    <a:pt x="333375" y="269081"/>
                  </a:lnTo>
                  <a:lnTo>
                    <a:pt x="271462" y="216693"/>
                  </a:lnTo>
                  <a:lnTo>
                    <a:pt x="183356" y="152400"/>
                  </a:lnTo>
                  <a:lnTo>
                    <a:pt x="78581" y="92868"/>
                  </a:lnTo>
                  <a:lnTo>
                    <a:pt x="30956" y="73818"/>
                  </a:lnTo>
                  <a:lnTo>
                    <a:pt x="11906" y="52387"/>
                  </a:lnTo>
                  <a:lnTo>
                    <a:pt x="0" y="23812"/>
                  </a:lnTo>
                  <a:lnTo>
                    <a:pt x="4762" y="7143"/>
                  </a:lnTo>
                  <a:lnTo>
                    <a:pt x="23812" y="0"/>
                  </a:lnTo>
                  <a:lnTo>
                    <a:pt x="52387" y="0"/>
                  </a:lnTo>
                  <a:lnTo>
                    <a:pt x="116681" y="7143"/>
                  </a:lnTo>
                  <a:lnTo>
                    <a:pt x="195262" y="285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144;p97">
              <a:extLst>
                <a:ext uri="{FF2B5EF4-FFF2-40B4-BE49-F238E27FC236}">
                  <a16:creationId xmlns:a16="http://schemas.microsoft.com/office/drawing/2014/main" id="{5681D00C-1CF2-0C43-BDD4-5ADE054BE99E}"/>
                </a:ext>
              </a:extLst>
            </p:cNvPr>
            <p:cNvSpPr/>
            <p:nvPr/>
          </p:nvSpPr>
          <p:spPr>
            <a:xfrm>
              <a:off x="5307013" y="4027488"/>
              <a:ext cx="2028825" cy="434975"/>
            </a:xfrm>
            <a:custGeom>
              <a:avLst/>
              <a:gdLst/>
              <a:ahLst/>
              <a:cxnLst/>
              <a:rect l="l" t="t" r="r" b="b"/>
              <a:pathLst>
                <a:path w="2028825" h="435769" extrusionOk="0">
                  <a:moveTo>
                    <a:pt x="1312069" y="83344"/>
                  </a:moveTo>
                  <a:lnTo>
                    <a:pt x="1064419" y="119062"/>
                  </a:lnTo>
                  <a:lnTo>
                    <a:pt x="864394" y="154781"/>
                  </a:lnTo>
                  <a:lnTo>
                    <a:pt x="604838" y="204787"/>
                  </a:lnTo>
                  <a:lnTo>
                    <a:pt x="419100" y="238125"/>
                  </a:lnTo>
                  <a:lnTo>
                    <a:pt x="357188" y="247650"/>
                  </a:lnTo>
                  <a:lnTo>
                    <a:pt x="311944" y="247650"/>
                  </a:lnTo>
                  <a:lnTo>
                    <a:pt x="233363" y="238125"/>
                  </a:lnTo>
                  <a:lnTo>
                    <a:pt x="121444" y="209550"/>
                  </a:lnTo>
                  <a:lnTo>
                    <a:pt x="50007" y="178594"/>
                  </a:lnTo>
                  <a:lnTo>
                    <a:pt x="23813" y="169069"/>
                  </a:lnTo>
                  <a:lnTo>
                    <a:pt x="9525" y="169069"/>
                  </a:lnTo>
                  <a:lnTo>
                    <a:pt x="0" y="183356"/>
                  </a:lnTo>
                  <a:lnTo>
                    <a:pt x="4763" y="211931"/>
                  </a:lnTo>
                  <a:lnTo>
                    <a:pt x="30957" y="252412"/>
                  </a:lnTo>
                  <a:lnTo>
                    <a:pt x="85725" y="300037"/>
                  </a:lnTo>
                  <a:lnTo>
                    <a:pt x="169069" y="354806"/>
                  </a:lnTo>
                  <a:lnTo>
                    <a:pt x="242888" y="395287"/>
                  </a:lnTo>
                  <a:lnTo>
                    <a:pt x="269082" y="407194"/>
                  </a:lnTo>
                  <a:lnTo>
                    <a:pt x="300038" y="426244"/>
                  </a:lnTo>
                  <a:lnTo>
                    <a:pt x="330994" y="435769"/>
                  </a:lnTo>
                  <a:lnTo>
                    <a:pt x="364332" y="435769"/>
                  </a:lnTo>
                  <a:lnTo>
                    <a:pt x="411957" y="428625"/>
                  </a:lnTo>
                  <a:lnTo>
                    <a:pt x="450057" y="411956"/>
                  </a:lnTo>
                  <a:lnTo>
                    <a:pt x="488157" y="397669"/>
                  </a:lnTo>
                  <a:lnTo>
                    <a:pt x="669132" y="364331"/>
                  </a:lnTo>
                  <a:lnTo>
                    <a:pt x="912019" y="326231"/>
                  </a:lnTo>
                  <a:lnTo>
                    <a:pt x="1185863" y="292894"/>
                  </a:lnTo>
                  <a:lnTo>
                    <a:pt x="1373982" y="278606"/>
                  </a:lnTo>
                  <a:lnTo>
                    <a:pt x="1652588" y="271462"/>
                  </a:lnTo>
                  <a:lnTo>
                    <a:pt x="1874044" y="264319"/>
                  </a:lnTo>
                  <a:lnTo>
                    <a:pt x="1962150" y="257175"/>
                  </a:lnTo>
                  <a:lnTo>
                    <a:pt x="2009775" y="240506"/>
                  </a:lnTo>
                  <a:cubicBezTo>
                    <a:pt x="2027090" y="228139"/>
                    <a:pt x="2026444" y="235428"/>
                    <a:pt x="2026444" y="226219"/>
                  </a:cubicBezTo>
                  <a:lnTo>
                    <a:pt x="2028825" y="204787"/>
                  </a:lnTo>
                  <a:lnTo>
                    <a:pt x="2028825" y="176212"/>
                  </a:lnTo>
                  <a:lnTo>
                    <a:pt x="2012157" y="145256"/>
                  </a:lnTo>
                  <a:lnTo>
                    <a:pt x="1990725" y="119062"/>
                  </a:lnTo>
                  <a:lnTo>
                    <a:pt x="1926432" y="78581"/>
                  </a:lnTo>
                  <a:lnTo>
                    <a:pt x="1852613" y="38100"/>
                  </a:lnTo>
                  <a:lnTo>
                    <a:pt x="1762125" y="2381"/>
                  </a:lnTo>
                  <a:lnTo>
                    <a:pt x="1733550" y="0"/>
                  </a:lnTo>
                  <a:lnTo>
                    <a:pt x="1690688" y="7144"/>
                  </a:lnTo>
                  <a:lnTo>
                    <a:pt x="1657350" y="23812"/>
                  </a:lnTo>
                  <a:lnTo>
                    <a:pt x="1497807" y="57150"/>
                  </a:lnTo>
                  <a:lnTo>
                    <a:pt x="1312069" y="833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145;p97">
              <a:extLst>
                <a:ext uri="{FF2B5EF4-FFF2-40B4-BE49-F238E27FC236}">
                  <a16:creationId xmlns:a16="http://schemas.microsoft.com/office/drawing/2014/main" id="{9F2DEA00-5E83-6348-82B0-D2D57C20568A}"/>
                </a:ext>
              </a:extLst>
            </p:cNvPr>
            <p:cNvSpPr/>
            <p:nvPr/>
          </p:nvSpPr>
          <p:spPr>
            <a:xfrm>
              <a:off x="2867025" y="4751388"/>
              <a:ext cx="962025" cy="587375"/>
            </a:xfrm>
            <a:custGeom>
              <a:avLst/>
              <a:gdLst/>
              <a:ahLst/>
              <a:cxnLst/>
              <a:rect l="l" t="t" r="r" b="b"/>
              <a:pathLst>
                <a:path w="962025" h="588169" extrusionOk="0">
                  <a:moveTo>
                    <a:pt x="397669" y="300037"/>
                  </a:moveTo>
                  <a:lnTo>
                    <a:pt x="321469" y="359569"/>
                  </a:lnTo>
                  <a:lnTo>
                    <a:pt x="261938" y="397669"/>
                  </a:lnTo>
                  <a:lnTo>
                    <a:pt x="204788" y="426244"/>
                  </a:lnTo>
                  <a:lnTo>
                    <a:pt x="142875" y="447675"/>
                  </a:lnTo>
                  <a:lnTo>
                    <a:pt x="78581" y="478631"/>
                  </a:lnTo>
                  <a:lnTo>
                    <a:pt x="16669" y="519112"/>
                  </a:lnTo>
                  <a:lnTo>
                    <a:pt x="2381" y="533400"/>
                  </a:lnTo>
                  <a:lnTo>
                    <a:pt x="0" y="550069"/>
                  </a:lnTo>
                  <a:lnTo>
                    <a:pt x="9525" y="588169"/>
                  </a:lnTo>
                  <a:lnTo>
                    <a:pt x="300038" y="547687"/>
                  </a:lnTo>
                  <a:lnTo>
                    <a:pt x="350044" y="509587"/>
                  </a:lnTo>
                  <a:lnTo>
                    <a:pt x="426244" y="457200"/>
                  </a:lnTo>
                  <a:lnTo>
                    <a:pt x="531019" y="402431"/>
                  </a:lnTo>
                  <a:lnTo>
                    <a:pt x="657225" y="347662"/>
                  </a:lnTo>
                  <a:lnTo>
                    <a:pt x="747713" y="319087"/>
                  </a:lnTo>
                  <a:lnTo>
                    <a:pt x="823913" y="304800"/>
                  </a:lnTo>
                  <a:lnTo>
                    <a:pt x="895350" y="302419"/>
                  </a:lnTo>
                  <a:lnTo>
                    <a:pt x="926306" y="297656"/>
                  </a:lnTo>
                  <a:lnTo>
                    <a:pt x="952500" y="283369"/>
                  </a:lnTo>
                  <a:lnTo>
                    <a:pt x="959644" y="273844"/>
                  </a:lnTo>
                  <a:lnTo>
                    <a:pt x="962025" y="242887"/>
                  </a:lnTo>
                  <a:lnTo>
                    <a:pt x="552450" y="0"/>
                  </a:lnTo>
                  <a:lnTo>
                    <a:pt x="569119" y="45244"/>
                  </a:lnTo>
                  <a:lnTo>
                    <a:pt x="571500" y="69056"/>
                  </a:lnTo>
                  <a:lnTo>
                    <a:pt x="566738" y="107156"/>
                  </a:lnTo>
                  <a:lnTo>
                    <a:pt x="547688" y="147637"/>
                  </a:lnTo>
                  <a:lnTo>
                    <a:pt x="478631" y="230981"/>
                  </a:lnTo>
                  <a:lnTo>
                    <a:pt x="397669" y="30003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146;p97">
              <a:extLst>
                <a:ext uri="{FF2B5EF4-FFF2-40B4-BE49-F238E27FC236}">
                  <a16:creationId xmlns:a16="http://schemas.microsoft.com/office/drawing/2014/main" id="{3A2E69E9-15A4-AA4A-B0B8-2A62DA0651A9}"/>
                </a:ext>
              </a:extLst>
            </p:cNvPr>
            <p:cNvSpPr/>
            <p:nvPr/>
          </p:nvSpPr>
          <p:spPr>
            <a:xfrm>
              <a:off x="2873375" y="5280025"/>
              <a:ext cx="4640263" cy="987425"/>
            </a:xfrm>
            <a:custGeom>
              <a:avLst/>
              <a:gdLst/>
              <a:ahLst/>
              <a:cxnLst/>
              <a:rect l="l" t="t" r="r" b="b"/>
              <a:pathLst>
                <a:path w="4640580" h="986790" extrusionOk="0">
                  <a:moveTo>
                    <a:pt x="1699260" y="179070"/>
                  </a:moveTo>
                  <a:lnTo>
                    <a:pt x="1413510" y="118110"/>
                  </a:lnTo>
                  <a:lnTo>
                    <a:pt x="1184910" y="80010"/>
                  </a:lnTo>
                  <a:lnTo>
                    <a:pt x="982980" y="57150"/>
                  </a:lnTo>
                  <a:lnTo>
                    <a:pt x="822960" y="41910"/>
                  </a:lnTo>
                  <a:lnTo>
                    <a:pt x="613410" y="19050"/>
                  </a:lnTo>
                  <a:lnTo>
                    <a:pt x="388620" y="0"/>
                  </a:lnTo>
                  <a:lnTo>
                    <a:pt x="297180" y="3810"/>
                  </a:lnTo>
                  <a:lnTo>
                    <a:pt x="0" y="7620"/>
                  </a:lnTo>
                  <a:lnTo>
                    <a:pt x="3810" y="60960"/>
                  </a:lnTo>
                  <a:lnTo>
                    <a:pt x="22860" y="106680"/>
                  </a:lnTo>
                  <a:lnTo>
                    <a:pt x="53340" y="160020"/>
                  </a:lnTo>
                  <a:lnTo>
                    <a:pt x="95250" y="213360"/>
                  </a:lnTo>
                  <a:lnTo>
                    <a:pt x="114300" y="236220"/>
                  </a:lnTo>
                  <a:lnTo>
                    <a:pt x="129540" y="240030"/>
                  </a:lnTo>
                  <a:lnTo>
                    <a:pt x="190500" y="232410"/>
                  </a:lnTo>
                  <a:lnTo>
                    <a:pt x="300990" y="224790"/>
                  </a:lnTo>
                  <a:lnTo>
                    <a:pt x="499110" y="224790"/>
                  </a:lnTo>
                  <a:lnTo>
                    <a:pt x="716280" y="228600"/>
                  </a:lnTo>
                  <a:lnTo>
                    <a:pt x="1104900" y="262890"/>
                  </a:lnTo>
                  <a:lnTo>
                    <a:pt x="1367790" y="308610"/>
                  </a:lnTo>
                  <a:lnTo>
                    <a:pt x="1661160" y="381000"/>
                  </a:lnTo>
                  <a:lnTo>
                    <a:pt x="2076450" y="495300"/>
                  </a:lnTo>
                  <a:lnTo>
                    <a:pt x="2392680" y="590550"/>
                  </a:lnTo>
                  <a:lnTo>
                    <a:pt x="2655570" y="674370"/>
                  </a:lnTo>
                  <a:lnTo>
                    <a:pt x="2929890" y="758190"/>
                  </a:lnTo>
                  <a:lnTo>
                    <a:pt x="3299460" y="868680"/>
                  </a:lnTo>
                  <a:lnTo>
                    <a:pt x="3623310" y="952500"/>
                  </a:lnTo>
                  <a:lnTo>
                    <a:pt x="3802380" y="982980"/>
                  </a:lnTo>
                  <a:lnTo>
                    <a:pt x="3836670" y="986790"/>
                  </a:lnTo>
                  <a:lnTo>
                    <a:pt x="3912870" y="956310"/>
                  </a:lnTo>
                  <a:lnTo>
                    <a:pt x="4202430" y="842010"/>
                  </a:lnTo>
                  <a:lnTo>
                    <a:pt x="4408170" y="754380"/>
                  </a:lnTo>
                  <a:lnTo>
                    <a:pt x="4606290" y="670560"/>
                  </a:lnTo>
                  <a:lnTo>
                    <a:pt x="4636770" y="643890"/>
                  </a:lnTo>
                  <a:lnTo>
                    <a:pt x="4640580" y="628650"/>
                  </a:lnTo>
                  <a:lnTo>
                    <a:pt x="4640580" y="613410"/>
                  </a:lnTo>
                  <a:lnTo>
                    <a:pt x="4617720" y="601980"/>
                  </a:lnTo>
                  <a:lnTo>
                    <a:pt x="4537710" y="601980"/>
                  </a:lnTo>
                  <a:lnTo>
                    <a:pt x="4286250" y="590550"/>
                  </a:lnTo>
                  <a:lnTo>
                    <a:pt x="3821430" y="567690"/>
                  </a:lnTo>
                  <a:lnTo>
                    <a:pt x="3406140" y="529590"/>
                  </a:lnTo>
                  <a:lnTo>
                    <a:pt x="2987040" y="464820"/>
                  </a:lnTo>
                  <a:lnTo>
                    <a:pt x="2667000" y="392430"/>
                  </a:lnTo>
                  <a:lnTo>
                    <a:pt x="2335530" y="316230"/>
                  </a:lnTo>
                  <a:lnTo>
                    <a:pt x="1836420" y="205740"/>
                  </a:lnTo>
                  <a:lnTo>
                    <a:pt x="1699260" y="17907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" name="Google Shape;1151;p98">
            <a:extLst>
              <a:ext uri="{FF2B5EF4-FFF2-40B4-BE49-F238E27FC236}">
                <a16:creationId xmlns:a16="http://schemas.microsoft.com/office/drawing/2014/main" id="{3D86C7F4-322A-AD49-A8CA-DD22666A30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1052" y="1663703"/>
            <a:ext cx="477202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1" name="Google Shape;1151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6988" y="1591512"/>
            <a:ext cx="477202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19"/>
          <p:cNvSpPr txBox="1"/>
          <p:nvPr/>
        </p:nvSpPr>
        <p:spPr>
          <a:xfrm>
            <a:off x="4498975" y="7162800"/>
            <a:ext cx="345443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全</a:t>
            </a:r>
            <a:endParaRPr/>
          </a:p>
        </p:txBody>
      </p:sp>
      <p:sp>
        <p:nvSpPr>
          <p:cNvPr id="1386" name="Google Shape;1386;p119"/>
          <p:cNvSpPr/>
          <p:nvPr/>
        </p:nvSpPr>
        <p:spPr>
          <a:xfrm>
            <a:off x="2527300" y="1479550"/>
            <a:ext cx="2463800" cy="2432050"/>
          </a:xfrm>
          <a:custGeom>
            <a:avLst/>
            <a:gdLst/>
            <a:ahLst/>
            <a:cxnLst/>
            <a:rect l="l" t="t" r="r" b="b"/>
            <a:pathLst>
              <a:path w="2463800" h="2432050" extrusionOk="0">
                <a:moveTo>
                  <a:pt x="1841500" y="1031875"/>
                </a:moveTo>
                <a:lnTo>
                  <a:pt x="1955800" y="908050"/>
                </a:lnTo>
                <a:lnTo>
                  <a:pt x="2098675" y="746125"/>
                </a:lnTo>
                <a:lnTo>
                  <a:pt x="2235200" y="584200"/>
                </a:lnTo>
                <a:lnTo>
                  <a:pt x="2295525" y="504825"/>
                </a:lnTo>
                <a:lnTo>
                  <a:pt x="2368550" y="450850"/>
                </a:lnTo>
                <a:lnTo>
                  <a:pt x="2403475" y="450850"/>
                </a:lnTo>
                <a:lnTo>
                  <a:pt x="2428875" y="438150"/>
                </a:lnTo>
                <a:lnTo>
                  <a:pt x="2451100" y="415925"/>
                </a:lnTo>
                <a:lnTo>
                  <a:pt x="2463800" y="390525"/>
                </a:lnTo>
                <a:lnTo>
                  <a:pt x="2463800" y="377825"/>
                </a:lnTo>
                <a:lnTo>
                  <a:pt x="2451100" y="342900"/>
                </a:lnTo>
                <a:lnTo>
                  <a:pt x="2432050" y="304800"/>
                </a:lnTo>
                <a:lnTo>
                  <a:pt x="2416175" y="285750"/>
                </a:lnTo>
                <a:lnTo>
                  <a:pt x="2384425" y="263525"/>
                </a:lnTo>
                <a:lnTo>
                  <a:pt x="2349500" y="231775"/>
                </a:lnTo>
                <a:lnTo>
                  <a:pt x="2273300" y="171450"/>
                </a:lnTo>
                <a:lnTo>
                  <a:pt x="2200275" y="123825"/>
                </a:lnTo>
                <a:lnTo>
                  <a:pt x="2111375" y="69850"/>
                </a:lnTo>
                <a:lnTo>
                  <a:pt x="2047875" y="31750"/>
                </a:lnTo>
                <a:lnTo>
                  <a:pt x="2009775" y="12700"/>
                </a:lnTo>
                <a:lnTo>
                  <a:pt x="1984375" y="3175"/>
                </a:lnTo>
                <a:lnTo>
                  <a:pt x="1965325" y="0"/>
                </a:lnTo>
                <a:lnTo>
                  <a:pt x="1952625" y="0"/>
                </a:lnTo>
                <a:lnTo>
                  <a:pt x="1939925" y="6350"/>
                </a:lnTo>
                <a:lnTo>
                  <a:pt x="1936750" y="22225"/>
                </a:lnTo>
                <a:lnTo>
                  <a:pt x="1936750" y="41275"/>
                </a:lnTo>
                <a:lnTo>
                  <a:pt x="1946275" y="73025"/>
                </a:lnTo>
                <a:lnTo>
                  <a:pt x="1958975" y="85725"/>
                </a:lnTo>
                <a:lnTo>
                  <a:pt x="1971675" y="98425"/>
                </a:lnTo>
                <a:lnTo>
                  <a:pt x="1981200" y="117475"/>
                </a:lnTo>
                <a:lnTo>
                  <a:pt x="1987550" y="139700"/>
                </a:lnTo>
                <a:lnTo>
                  <a:pt x="1990725" y="161925"/>
                </a:lnTo>
                <a:lnTo>
                  <a:pt x="1993900" y="206375"/>
                </a:lnTo>
                <a:lnTo>
                  <a:pt x="1987550" y="247650"/>
                </a:lnTo>
                <a:lnTo>
                  <a:pt x="1978025" y="298450"/>
                </a:lnTo>
                <a:lnTo>
                  <a:pt x="1965325" y="342900"/>
                </a:lnTo>
                <a:lnTo>
                  <a:pt x="1946275" y="390525"/>
                </a:lnTo>
                <a:lnTo>
                  <a:pt x="1914525" y="460375"/>
                </a:lnTo>
                <a:lnTo>
                  <a:pt x="1863725" y="552450"/>
                </a:lnTo>
                <a:lnTo>
                  <a:pt x="1800225" y="654050"/>
                </a:lnTo>
                <a:lnTo>
                  <a:pt x="1689100" y="806450"/>
                </a:lnTo>
                <a:lnTo>
                  <a:pt x="1536700" y="987425"/>
                </a:lnTo>
                <a:lnTo>
                  <a:pt x="1358900" y="1184275"/>
                </a:lnTo>
                <a:lnTo>
                  <a:pt x="1139825" y="1406525"/>
                </a:lnTo>
                <a:lnTo>
                  <a:pt x="927100" y="1609725"/>
                </a:lnTo>
                <a:lnTo>
                  <a:pt x="787400" y="1743075"/>
                </a:lnTo>
                <a:lnTo>
                  <a:pt x="650875" y="1863725"/>
                </a:lnTo>
                <a:lnTo>
                  <a:pt x="428625" y="2054225"/>
                </a:lnTo>
                <a:lnTo>
                  <a:pt x="279400" y="2174875"/>
                </a:lnTo>
                <a:lnTo>
                  <a:pt x="120650" y="2301875"/>
                </a:lnTo>
                <a:lnTo>
                  <a:pt x="25400" y="2378075"/>
                </a:lnTo>
                <a:lnTo>
                  <a:pt x="9525" y="2393950"/>
                </a:lnTo>
                <a:lnTo>
                  <a:pt x="0" y="2413000"/>
                </a:lnTo>
                <a:lnTo>
                  <a:pt x="6350" y="2428875"/>
                </a:lnTo>
                <a:lnTo>
                  <a:pt x="22225" y="2432050"/>
                </a:lnTo>
                <a:lnTo>
                  <a:pt x="50800" y="2422525"/>
                </a:lnTo>
                <a:lnTo>
                  <a:pt x="161925" y="2359025"/>
                </a:lnTo>
                <a:lnTo>
                  <a:pt x="314325" y="2270125"/>
                </a:lnTo>
                <a:lnTo>
                  <a:pt x="463550" y="2178050"/>
                </a:lnTo>
                <a:lnTo>
                  <a:pt x="619125" y="2076450"/>
                </a:lnTo>
                <a:lnTo>
                  <a:pt x="847725" y="1914525"/>
                </a:lnTo>
                <a:lnTo>
                  <a:pt x="1073150" y="1743075"/>
                </a:lnTo>
                <a:lnTo>
                  <a:pt x="1257300" y="1590675"/>
                </a:lnTo>
                <a:lnTo>
                  <a:pt x="1441450" y="1428750"/>
                </a:lnTo>
                <a:lnTo>
                  <a:pt x="1539875" y="1336675"/>
                </a:lnTo>
                <a:lnTo>
                  <a:pt x="1673225" y="1206500"/>
                </a:lnTo>
                <a:lnTo>
                  <a:pt x="1841500" y="10318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119"/>
          <p:cNvSpPr/>
          <p:nvPr/>
        </p:nvSpPr>
        <p:spPr>
          <a:xfrm>
            <a:off x="3636963" y="3452813"/>
            <a:ext cx="2159000" cy="533400"/>
          </a:xfrm>
          <a:custGeom>
            <a:avLst/>
            <a:gdLst/>
            <a:ahLst/>
            <a:cxnLst/>
            <a:rect l="l" t="t" r="r" b="b"/>
            <a:pathLst>
              <a:path w="2159794" h="533400" extrusionOk="0">
                <a:moveTo>
                  <a:pt x="1300162" y="352425"/>
                </a:moveTo>
                <a:lnTo>
                  <a:pt x="1557337" y="321468"/>
                </a:lnTo>
                <a:lnTo>
                  <a:pt x="1826419" y="290512"/>
                </a:lnTo>
                <a:lnTo>
                  <a:pt x="2026444" y="271462"/>
                </a:lnTo>
                <a:lnTo>
                  <a:pt x="2069306" y="264318"/>
                </a:lnTo>
                <a:lnTo>
                  <a:pt x="2095500" y="254793"/>
                </a:lnTo>
                <a:lnTo>
                  <a:pt x="2119312" y="240506"/>
                </a:lnTo>
                <a:lnTo>
                  <a:pt x="2138362" y="226218"/>
                </a:lnTo>
                <a:lnTo>
                  <a:pt x="2150269" y="211931"/>
                </a:lnTo>
                <a:lnTo>
                  <a:pt x="2157412" y="192881"/>
                </a:lnTo>
                <a:lnTo>
                  <a:pt x="2159794" y="178593"/>
                </a:lnTo>
                <a:lnTo>
                  <a:pt x="2159794" y="164306"/>
                </a:lnTo>
                <a:lnTo>
                  <a:pt x="2152650" y="140493"/>
                </a:lnTo>
                <a:lnTo>
                  <a:pt x="2135981" y="111918"/>
                </a:lnTo>
                <a:lnTo>
                  <a:pt x="2119312" y="92868"/>
                </a:lnTo>
                <a:lnTo>
                  <a:pt x="2047875" y="64293"/>
                </a:lnTo>
                <a:lnTo>
                  <a:pt x="1928812" y="30956"/>
                </a:lnTo>
                <a:lnTo>
                  <a:pt x="1790700" y="0"/>
                </a:lnTo>
                <a:lnTo>
                  <a:pt x="1769269" y="2381"/>
                </a:lnTo>
                <a:lnTo>
                  <a:pt x="1740694" y="28575"/>
                </a:lnTo>
                <a:lnTo>
                  <a:pt x="1650206" y="88106"/>
                </a:lnTo>
                <a:lnTo>
                  <a:pt x="1583531" y="123825"/>
                </a:lnTo>
                <a:lnTo>
                  <a:pt x="1521619" y="142875"/>
                </a:lnTo>
                <a:lnTo>
                  <a:pt x="1381125" y="176212"/>
                </a:lnTo>
                <a:lnTo>
                  <a:pt x="1204912" y="214312"/>
                </a:lnTo>
                <a:lnTo>
                  <a:pt x="1059656" y="238125"/>
                </a:lnTo>
                <a:lnTo>
                  <a:pt x="983456" y="247650"/>
                </a:lnTo>
                <a:lnTo>
                  <a:pt x="838200" y="259556"/>
                </a:lnTo>
                <a:lnTo>
                  <a:pt x="690562" y="271462"/>
                </a:lnTo>
                <a:lnTo>
                  <a:pt x="492919" y="285750"/>
                </a:lnTo>
                <a:lnTo>
                  <a:pt x="361950" y="290512"/>
                </a:lnTo>
                <a:lnTo>
                  <a:pt x="307181" y="290512"/>
                </a:lnTo>
                <a:lnTo>
                  <a:pt x="257175" y="285750"/>
                </a:lnTo>
                <a:lnTo>
                  <a:pt x="214312" y="276225"/>
                </a:lnTo>
                <a:lnTo>
                  <a:pt x="178594" y="264318"/>
                </a:lnTo>
                <a:lnTo>
                  <a:pt x="152400" y="254793"/>
                </a:lnTo>
                <a:lnTo>
                  <a:pt x="114300" y="235743"/>
                </a:lnTo>
                <a:lnTo>
                  <a:pt x="78581" y="214312"/>
                </a:lnTo>
                <a:lnTo>
                  <a:pt x="47625" y="190500"/>
                </a:lnTo>
                <a:lnTo>
                  <a:pt x="30956" y="180975"/>
                </a:lnTo>
                <a:lnTo>
                  <a:pt x="9525" y="176212"/>
                </a:lnTo>
                <a:lnTo>
                  <a:pt x="0" y="183356"/>
                </a:lnTo>
                <a:lnTo>
                  <a:pt x="2381" y="214312"/>
                </a:lnTo>
                <a:lnTo>
                  <a:pt x="14287" y="245268"/>
                </a:lnTo>
                <a:lnTo>
                  <a:pt x="50006" y="280987"/>
                </a:lnTo>
                <a:lnTo>
                  <a:pt x="102394" y="328612"/>
                </a:lnTo>
                <a:lnTo>
                  <a:pt x="164306" y="381000"/>
                </a:lnTo>
                <a:lnTo>
                  <a:pt x="235744" y="433387"/>
                </a:lnTo>
                <a:lnTo>
                  <a:pt x="280987" y="464343"/>
                </a:lnTo>
                <a:lnTo>
                  <a:pt x="350044" y="504825"/>
                </a:lnTo>
                <a:lnTo>
                  <a:pt x="402431" y="528637"/>
                </a:lnTo>
                <a:lnTo>
                  <a:pt x="416719" y="533400"/>
                </a:lnTo>
                <a:lnTo>
                  <a:pt x="447675" y="533400"/>
                </a:lnTo>
                <a:lnTo>
                  <a:pt x="521494" y="511968"/>
                </a:lnTo>
                <a:lnTo>
                  <a:pt x="573881" y="490537"/>
                </a:lnTo>
                <a:lnTo>
                  <a:pt x="642937" y="471487"/>
                </a:lnTo>
                <a:lnTo>
                  <a:pt x="778669" y="438150"/>
                </a:lnTo>
                <a:lnTo>
                  <a:pt x="838200" y="428625"/>
                </a:lnTo>
                <a:lnTo>
                  <a:pt x="940594" y="419100"/>
                </a:lnTo>
                <a:lnTo>
                  <a:pt x="1083469" y="383381"/>
                </a:lnTo>
                <a:lnTo>
                  <a:pt x="1300162" y="352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119"/>
          <p:cNvSpPr/>
          <p:nvPr/>
        </p:nvSpPr>
        <p:spPr>
          <a:xfrm>
            <a:off x="4751388" y="1882775"/>
            <a:ext cx="2720975" cy="1884363"/>
          </a:xfrm>
          <a:custGeom>
            <a:avLst/>
            <a:gdLst/>
            <a:ahLst/>
            <a:cxnLst/>
            <a:rect l="l" t="t" r="r" b="b"/>
            <a:pathLst>
              <a:path w="2721429" h="1883228" extrusionOk="0">
                <a:moveTo>
                  <a:pt x="503465" y="560614"/>
                </a:moveTo>
                <a:lnTo>
                  <a:pt x="345622" y="405492"/>
                </a:lnTo>
                <a:lnTo>
                  <a:pt x="187779" y="247650"/>
                </a:lnTo>
                <a:lnTo>
                  <a:pt x="0" y="54428"/>
                </a:lnTo>
                <a:lnTo>
                  <a:pt x="89807" y="0"/>
                </a:lnTo>
                <a:lnTo>
                  <a:pt x="228600" y="119742"/>
                </a:lnTo>
                <a:lnTo>
                  <a:pt x="383722" y="247650"/>
                </a:lnTo>
                <a:lnTo>
                  <a:pt x="585107" y="410935"/>
                </a:lnTo>
                <a:lnTo>
                  <a:pt x="781050" y="566057"/>
                </a:lnTo>
                <a:lnTo>
                  <a:pt x="1001486" y="734785"/>
                </a:lnTo>
                <a:lnTo>
                  <a:pt x="1183822" y="873578"/>
                </a:lnTo>
                <a:lnTo>
                  <a:pt x="1455965" y="1069521"/>
                </a:lnTo>
                <a:lnTo>
                  <a:pt x="1660072" y="1208314"/>
                </a:lnTo>
                <a:lnTo>
                  <a:pt x="1804307" y="1303564"/>
                </a:lnTo>
                <a:lnTo>
                  <a:pt x="2008415" y="1431471"/>
                </a:lnTo>
                <a:lnTo>
                  <a:pt x="2122715" y="1499507"/>
                </a:lnTo>
                <a:lnTo>
                  <a:pt x="2305050" y="1602921"/>
                </a:lnTo>
                <a:lnTo>
                  <a:pt x="2495550" y="1700892"/>
                </a:lnTo>
                <a:lnTo>
                  <a:pt x="2680607" y="1787978"/>
                </a:lnTo>
                <a:lnTo>
                  <a:pt x="2696936" y="1796142"/>
                </a:lnTo>
                <a:lnTo>
                  <a:pt x="2710543" y="1809750"/>
                </a:lnTo>
                <a:lnTo>
                  <a:pt x="2721429" y="1828800"/>
                </a:lnTo>
                <a:lnTo>
                  <a:pt x="2721429" y="1845128"/>
                </a:lnTo>
                <a:lnTo>
                  <a:pt x="2710543" y="1853292"/>
                </a:lnTo>
                <a:lnTo>
                  <a:pt x="2664279" y="1858735"/>
                </a:lnTo>
                <a:lnTo>
                  <a:pt x="2560865" y="1864178"/>
                </a:lnTo>
                <a:lnTo>
                  <a:pt x="2389415" y="1866900"/>
                </a:lnTo>
                <a:lnTo>
                  <a:pt x="2144486" y="1877785"/>
                </a:lnTo>
                <a:lnTo>
                  <a:pt x="2005693" y="1883228"/>
                </a:lnTo>
                <a:lnTo>
                  <a:pt x="1959429" y="1883228"/>
                </a:lnTo>
                <a:lnTo>
                  <a:pt x="1910443" y="1877785"/>
                </a:lnTo>
                <a:lnTo>
                  <a:pt x="1880507" y="1872342"/>
                </a:lnTo>
                <a:lnTo>
                  <a:pt x="1839686" y="1856014"/>
                </a:lnTo>
                <a:lnTo>
                  <a:pt x="1809750" y="1839685"/>
                </a:lnTo>
                <a:lnTo>
                  <a:pt x="1768929" y="1809750"/>
                </a:lnTo>
                <a:lnTo>
                  <a:pt x="1709057" y="1747157"/>
                </a:lnTo>
                <a:lnTo>
                  <a:pt x="1575707" y="1619250"/>
                </a:lnTo>
                <a:lnTo>
                  <a:pt x="1379765" y="1428750"/>
                </a:lnTo>
                <a:lnTo>
                  <a:pt x="1181100" y="1232807"/>
                </a:lnTo>
                <a:lnTo>
                  <a:pt x="824593" y="881742"/>
                </a:lnTo>
                <a:lnTo>
                  <a:pt x="503465" y="56061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119"/>
          <p:cNvSpPr/>
          <p:nvPr/>
        </p:nvSpPr>
        <p:spPr>
          <a:xfrm>
            <a:off x="4498975" y="3792538"/>
            <a:ext cx="468313" cy="1844675"/>
          </a:xfrm>
          <a:custGeom>
            <a:avLst/>
            <a:gdLst/>
            <a:ahLst/>
            <a:cxnLst/>
            <a:rect l="l" t="t" r="r" b="b"/>
            <a:pathLst>
              <a:path w="468473" h="1843831" extrusionOk="0">
                <a:moveTo>
                  <a:pt x="155323" y="1122332"/>
                </a:moveTo>
                <a:lnTo>
                  <a:pt x="155323" y="430895"/>
                </a:lnTo>
                <a:lnTo>
                  <a:pt x="155323" y="330687"/>
                </a:lnTo>
                <a:lnTo>
                  <a:pt x="150312" y="290604"/>
                </a:lnTo>
                <a:lnTo>
                  <a:pt x="142797" y="255531"/>
                </a:lnTo>
                <a:lnTo>
                  <a:pt x="135281" y="227974"/>
                </a:lnTo>
                <a:lnTo>
                  <a:pt x="120250" y="195406"/>
                </a:lnTo>
                <a:lnTo>
                  <a:pt x="102713" y="162838"/>
                </a:lnTo>
                <a:lnTo>
                  <a:pt x="87682" y="137786"/>
                </a:lnTo>
                <a:lnTo>
                  <a:pt x="62630" y="105219"/>
                </a:lnTo>
                <a:lnTo>
                  <a:pt x="0" y="30063"/>
                </a:lnTo>
                <a:lnTo>
                  <a:pt x="197911" y="0"/>
                </a:lnTo>
                <a:lnTo>
                  <a:pt x="285593" y="57620"/>
                </a:lnTo>
                <a:lnTo>
                  <a:pt x="338203" y="90187"/>
                </a:lnTo>
                <a:lnTo>
                  <a:pt x="380791" y="115240"/>
                </a:lnTo>
                <a:lnTo>
                  <a:pt x="410854" y="137786"/>
                </a:lnTo>
                <a:lnTo>
                  <a:pt x="433401" y="155323"/>
                </a:lnTo>
                <a:lnTo>
                  <a:pt x="455947" y="180375"/>
                </a:lnTo>
                <a:lnTo>
                  <a:pt x="465968" y="197911"/>
                </a:lnTo>
                <a:lnTo>
                  <a:pt x="468473" y="215448"/>
                </a:lnTo>
                <a:lnTo>
                  <a:pt x="458453" y="245510"/>
                </a:lnTo>
                <a:lnTo>
                  <a:pt x="443421" y="298120"/>
                </a:lnTo>
                <a:lnTo>
                  <a:pt x="428390" y="360750"/>
                </a:lnTo>
                <a:lnTo>
                  <a:pt x="415864" y="440916"/>
                </a:lnTo>
                <a:lnTo>
                  <a:pt x="405843" y="498536"/>
                </a:lnTo>
                <a:lnTo>
                  <a:pt x="390812" y="598744"/>
                </a:lnTo>
                <a:lnTo>
                  <a:pt x="378286" y="718994"/>
                </a:lnTo>
                <a:lnTo>
                  <a:pt x="378286" y="1187467"/>
                </a:lnTo>
                <a:lnTo>
                  <a:pt x="378286" y="1843831"/>
                </a:lnTo>
                <a:lnTo>
                  <a:pt x="162838" y="1838821"/>
                </a:lnTo>
                <a:lnTo>
                  <a:pt x="155323" y="1563248"/>
                </a:lnTo>
                <a:lnTo>
                  <a:pt x="155323" y="11223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119"/>
          <p:cNvSpPr/>
          <p:nvPr/>
        </p:nvSpPr>
        <p:spPr>
          <a:xfrm>
            <a:off x="3675063" y="4389438"/>
            <a:ext cx="2105025" cy="447675"/>
          </a:xfrm>
          <a:custGeom>
            <a:avLst/>
            <a:gdLst/>
            <a:ahLst/>
            <a:cxnLst/>
            <a:rect l="l" t="t" r="r" b="b"/>
            <a:pathLst>
              <a:path w="2105025" h="447675" extrusionOk="0">
                <a:moveTo>
                  <a:pt x="669131" y="200025"/>
                </a:moveTo>
                <a:lnTo>
                  <a:pt x="869156" y="173831"/>
                </a:lnTo>
                <a:lnTo>
                  <a:pt x="1012031" y="152400"/>
                </a:lnTo>
                <a:lnTo>
                  <a:pt x="1183481" y="114300"/>
                </a:lnTo>
                <a:lnTo>
                  <a:pt x="1378744" y="92869"/>
                </a:lnTo>
                <a:lnTo>
                  <a:pt x="1519237" y="71437"/>
                </a:lnTo>
                <a:lnTo>
                  <a:pt x="1588294" y="59531"/>
                </a:lnTo>
                <a:lnTo>
                  <a:pt x="1640681" y="47625"/>
                </a:lnTo>
                <a:lnTo>
                  <a:pt x="1690687" y="33337"/>
                </a:lnTo>
                <a:lnTo>
                  <a:pt x="1719262" y="21431"/>
                </a:lnTo>
                <a:lnTo>
                  <a:pt x="1745456" y="7144"/>
                </a:lnTo>
                <a:lnTo>
                  <a:pt x="1771650" y="0"/>
                </a:lnTo>
                <a:lnTo>
                  <a:pt x="1809750" y="9525"/>
                </a:lnTo>
                <a:lnTo>
                  <a:pt x="1859756" y="23812"/>
                </a:lnTo>
                <a:lnTo>
                  <a:pt x="1905000" y="45244"/>
                </a:lnTo>
                <a:lnTo>
                  <a:pt x="1950244" y="71437"/>
                </a:lnTo>
                <a:lnTo>
                  <a:pt x="1974056" y="88106"/>
                </a:lnTo>
                <a:lnTo>
                  <a:pt x="2007394" y="114300"/>
                </a:lnTo>
                <a:lnTo>
                  <a:pt x="2026444" y="130969"/>
                </a:lnTo>
                <a:lnTo>
                  <a:pt x="2066925" y="164306"/>
                </a:lnTo>
                <a:lnTo>
                  <a:pt x="2085975" y="183356"/>
                </a:lnTo>
                <a:lnTo>
                  <a:pt x="2100262" y="204787"/>
                </a:lnTo>
                <a:lnTo>
                  <a:pt x="2105025" y="221456"/>
                </a:lnTo>
                <a:lnTo>
                  <a:pt x="2102644" y="238125"/>
                </a:lnTo>
                <a:lnTo>
                  <a:pt x="2095500" y="254794"/>
                </a:lnTo>
                <a:lnTo>
                  <a:pt x="2066925" y="271462"/>
                </a:lnTo>
                <a:lnTo>
                  <a:pt x="2007394" y="288131"/>
                </a:lnTo>
                <a:lnTo>
                  <a:pt x="1945481" y="290512"/>
                </a:lnTo>
                <a:lnTo>
                  <a:pt x="1795462" y="285750"/>
                </a:lnTo>
                <a:lnTo>
                  <a:pt x="1576387" y="280987"/>
                </a:lnTo>
                <a:lnTo>
                  <a:pt x="1407319" y="280987"/>
                </a:lnTo>
                <a:lnTo>
                  <a:pt x="1288256" y="285750"/>
                </a:lnTo>
                <a:lnTo>
                  <a:pt x="1181100" y="295275"/>
                </a:lnTo>
                <a:lnTo>
                  <a:pt x="964406" y="316706"/>
                </a:lnTo>
                <a:lnTo>
                  <a:pt x="731044" y="350044"/>
                </a:lnTo>
                <a:lnTo>
                  <a:pt x="554831" y="376237"/>
                </a:lnTo>
                <a:lnTo>
                  <a:pt x="507206" y="388144"/>
                </a:lnTo>
                <a:lnTo>
                  <a:pt x="326231" y="438150"/>
                </a:lnTo>
                <a:lnTo>
                  <a:pt x="288131" y="447675"/>
                </a:lnTo>
                <a:lnTo>
                  <a:pt x="259556" y="435769"/>
                </a:lnTo>
                <a:lnTo>
                  <a:pt x="211931" y="407194"/>
                </a:lnTo>
                <a:lnTo>
                  <a:pt x="164306" y="373856"/>
                </a:lnTo>
                <a:lnTo>
                  <a:pt x="126206" y="342900"/>
                </a:lnTo>
                <a:lnTo>
                  <a:pt x="95250" y="316706"/>
                </a:lnTo>
                <a:lnTo>
                  <a:pt x="54769" y="273844"/>
                </a:lnTo>
                <a:lnTo>
                  <a:pt x="19050" y="235744"/>
                </a:lnTo>
                <a:lnTo>
                  <a:pt x="2381" y="207169"/>
                </a:lnTo>
                <a:lnTo>
                  <a:pt x="0" y="192881"/>
                </a:lnTo>
                <a:lnTo>
                  <a:pt x="0" y="176212"/>
                </a:lnTo>
                <a:lnTo>
                  <a:pt x="7144" y="161925"/>
                </a:lnTo>
                <a:lnTo>
                  <a:pt x="16669" y="157162"/>
                </a:lnTo>
                <a:lnTo>
                  <a:pt x="28575" y="159544"/>
                </a:lnTo>
                <a:lnTo>
                  <a:pt x="57150" y="173831"/>
                </a:lnTo>
                <a:lnTo>
                  <a:pt x="102394" y="192881"/>
                </a:lnTo>
                <a:lnTo>
                  <a:pt x="166687" y="209550"/>
                </a:lnTo>
                <a:lnTo>
                  <a:pt x="226219" y="221456"/>
                </a:lnTo>
                <a:lnTo>
                  <a:pt x="333375" y="226219"/>
                </a:lnTo>
                <a:lnTo>
                  <a:pt x="445294" y="221456"/>
                </a:lnTo>
                <a:lnTo>
                  <a:pt x="585787" y="209550"/>
                </a:lnTo>
                <a:lnTo>
                  <a:pt x="669131" y="200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119"/>
          <p:cNvSpPr/>
          <p:nvPr/>
        </p:nvSpPr>
        <p:spPr>
          <a:xfrm>
            <a:off x="3068638" y="5437188"/>
            <a:ext cx="3551237" cy="514350"/>
          </a:xfrm>
          <a:custGeom>
            <a:avLst/>
            <a:gdLst/>
            <a:ahLst/>
            <a:cxnLst/>
            <a:rect l="l" t="t" r="r" b="b"/>
            <a:pathLst>
              <a:path w="3550872" h="513448" extrusionOk="0">
                <a:moveTo>
                  <a:pt x="1211508" y="164419"/>
                </a:moveTo>
                <a:lnTo>
                  <a:pt x="1433618" y="135573"/>
                </a:lnTo>
                <a:lnTo>
                  <a:pt x="1603806" y="109612"/>
                </a:lnTo>
                <a:lnTo>
                  <a:pt x="1797070" y="92305"/>
                </a:lnTo>
                <a:lnTo>
                  <a:pt x="2310519" y="80767"/>
                </a:lnTo>
                <a:lnTo>
                  <a:pt x="2506668" y="74998"/>
                </a:lnTo>
                <a:lnTo>
                  <a:pt x="2725893" y="69229"/>
                </a:lnTo>
                <a:lnTo>
                  <a:pt x="2812429" y="69229"/>
                </a:lnTo>
                <a:lnTo>
                  <a:pt x="2870120" y="63460"/>
                </a:lnTo>
                <a:lnTo>
                  <a:pt x="2962426" y="46152"/>
                </a:lnTo>
                <a:lnTo>
                  <a:pt x="3046077" y="23076"/>
                </a:lnTo>
                <a:lnTo>
                  <a:pt x="3103768" y="0"/>
                </a:lnTo>
                <a:lnTo>
                  <a:pt x="3121075" y="5769"/>
                </a:lnTo>
                <a:lnTo>
                  <a:pt x="3184535" y="28845"/>
                </a:lnTo>
                <a:lnTo>
                  <a:pt x="3294148" y="72113"/>
                </a:lnTo>
                <a:lnTo>
                  <a:pt x="3409530" y="124035"/>
                </a:lnTo>
                <a:lnTo>
                  <a:pt x="3478759" y="164419"/>
                </a:lnTo>
                <a:lnTo>
                  <a:pt x="3513373" y="187495"/>
                </a:lnTo>
                <a:lnTo>
                  <a:pt x="3530680" y="204802"/>
                </a:lnTo>
                <a:lnTo>
                  <a:pt x="3545103" y="222110"/>
                </a:lnTo>
                <a:lnTo>
                  <a:pt x="3550872" y="236532"/>
                </a:lnTo>
                <a:lnTo>
                  <a:pt x="3550872" y="256724"/>
                </a:lnTo>
                <a:lnTo>
                  <a:pt x="3542219" y="282685"/>
                </a:lnTo>
                <a:lnTo>
                  <a:pt x="3524911" y="305761"/>
                </a:lnTo>
                <a:lnTo>
                  <a:pt x="3496066" y="323069"/>
                </a:lnTo>
                <a:lnTo>
                  <a:pt x="3458567" y="334607"/>
                </a:lnTo>
                <a:lnTo>
                  <a:pt x="3397991" y="337491"/>
                </a:lnTo>
                <a:lnTo>
                  <a:pt x="3308571" y="323069"/>
                </a:lnTo>
                <a:lnTo>
                  <a:pt x="3178766" y="302877"/>
                </a:lnTo>
                <a:lnTo>
                  <a:pt x="3020116" y="285569"/>
                </a:lnTo>
                <a:lnTo>
                  <a:pt x="2870120" y="268262"/>
                </a:lnTo>
                <a:lnTo>
                  <a:pt x="2783584" y="268262"/>
                </a:lnTo>
                <a:lnTo>
                  <a:pt x="2529744" y="271147"/>
                </a:lnTo>
                <a:lnTo>
                  <a:pt x="2359556" y="271147"/>
                </a:lnTo>
                <a:lnTo>
                  <a:pt x="2108601" y="279800"/>
                </a:lnTo>
                <a:lnTo>
                  <a:pt x="1926875" y="288454"/>
                </a:lnTo>
                <a:lnTo>
                  <a:pt x="1771109" y="297108"/>
                </a:lnTo>
                <a:lnTo>
                  <a:pt x="1569191" y="314415"/>
                </a:lnTo>
                <a:lnTo>
                  <a:pt x="1361504" y="340376"/>
                </a:lnTo>
                <a:lnTo>
                  <a:pt x="1150933" y="369221"/>
                </a:lnTo>
                <a:lnTo>
                  <a:pt x="934592" y="406720"/>
                </a:lnTo>
                <a:lnTo>
                  <a:pt x="778827" y="435566"/>
                </a:lnTo>
                <a:lnTo>
                  <a:pt x="715367" y="447104"/>
                </a:lnTo>
                <a:lnTo>
                  <a:pt x="611523" y="475949"/>
                </a:lnTo>
                <a:lnTo>
                  <a:pt x="455758" y="513448"/>
                </a:lnTo>
                <a:lnTo>
                  <a:pt x="415374" y="507679"/>
                </a:lnTo>
                <a:lnTo>
                  <a:pt x="351915" y="481718"/>
                </a:lnTo>
                <a:lnTo>
                  <a:pt x="282685" y="441335"/>
                </a:lnTo>
                <a:lnTo>
                  <a:pt x="213456" y="389413"/>
                </a:lnTo>
                <a:lnTo>
                  <a:pt x="147112" y="328838"/>
                </a:lnTo>
                <a:lnTo>
                  <a:pt x="86537" y="265378"/>
                </a:lnTo>
                <a:lnTo>
                  <a:pt x="31730" y="196149"/>
                </a:lnTo>
                <a:lnTo>
                  <a:pt x="5769" y="164419"/>
                </a:lnTo>
                <a:lnTo>
                  <a:pt x="0" y="147111"/>
                </a:lnTo>
                <a:lnTo>
                  <a:pt x="0" y="138458"/>
                </a:lnTo>
                <a:lnTo>
                  <a:pt x="8654" y="135573"/>
                </a:lnTo>
                <a:lnTo>
                  <a:pt x="40384" y="147111"/>
                </a:lnTo>
                <a:lnTo>
                  <a:pt x="109613" y="175957"/>
                </a:lnTo>
                <a:lnTo>
                  <a:pt x="207687" y="213456"/>
                </a:lnTo>
                <a:lnTo>
                  <a:pt x="248071" y="227879"/>
                </a:lnTo>
                <a:lnTo>
                  <a:pt x="294224" y="239417"/>
                </a:lnTo>
                <a:lnTo>
                  <a:pt x="351915" y="248070"/>
                </a:lnTo>
                <a:lnTo>
                  <a:pt x="441335" y="248070"/>
                </a:lnTo>
                <a:lnTo>
                  <a:pt x="646138" y="230763"/>
                </a:lnTo>
                <a:lnTo>
                  <a:pt x="937477" y="199033"/>
                </a:lnTo>
                <a:lnTo>
                  <a:pt x="1211508" y="164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D9BF291-B143-1B43-A452-D367C5142465}"/>
              </a:ext>
            </a:extLst>
          </p:cNvPr>
          <p:cNvGrpSpPr/>
          <p:nvPr/>
        </p:nvGrpSpPr>
        <p:grpSpPr>
          <a:xfrm>
            <a:off x="2523288" y="1487569"/>
            <a:ext cx="4945063" cy="4471988"/>
            <a:chOff x="2679700" y="1631950"/>
            <a:chExt cx="4945063" cy="4471988"/>
          </a:xfrm>
        </p:grpSpPr>
        <p:sp>
          <p:nvSpPr>
            <p:cNvPr id="9" name="Google Shape;1386;p119">
              <a:extLst>
                <a:ext uri="{FF2B5EF4-FFF2-40B4-BE49-F238E27FC236}">
                  <a16:creationId xmlns:a16="http://schemas.microsoft.com/office/drawing/2014/main" id="{16CD74F7-8362-8846-8EB1-DFB9F61D611D}"/>
                </a:ext>
              </a:extLst>
            </p:cNvPr>
            <p:cNvSpPr/>
            <p:nvPr/>
          </p:nvSpPr>
          <p:spPr>
            <a:xfrm>
              <a:off x="2679700" y="1631950"/>
              <a:ext cx="2463800" cy="2432050"/>
            </a:xfrm>
            <a:custGeom>
              <a:avLst/>
              <a:gdLst/>
              <a:ahLst/>
              <a:cxnLst/>
              <a:rect l="l" t="t" r="r" b="b"/>
              <a:pathLst>
                <a:path w="2463800" h="2432050" extrusionOk="0">
                  <a:moveTo>
                    <a:pt x="1841500" y="1031875"/>
                  </a:moveTo>
                  <a:lnTo>
                    <a:pt x="1955800" y="908050"/>
                  </a:lnTo>
                  <a:lnTo>
                    <a:pt x="2098675" y="746125"/>
                  </a:lnTo>
                  <a:lnTo>
                    <a:pt x="2235200" y="584200"/>
                  </a:lnTo>
                  <a:lnTo>
                    <a:pt x="2295525" y="504825"/>
                  </a:lnTo>
                  <a:lnTo>
                    <a:pt x="2368550" y="450850"/>
                  </a:lnTo>
                  <a:lnTo>
                    <a:pt x="2403475" y="450850"/>
                  </a:lnTo>
                  <a:lnTo>
                    <a:pt x="2428875" y="438150"/>
                  </a:lnTo>
                  <a:lnTo>
                    <a:pt x="2451100" y="415925"/>
                  </a:lnTo>
                  <a:lnTo>
                    <a:pt x="2463800" y="390525"/>
                  </a:lnTo>
                  <a:lnTo>
                    <a:pt x="2463800" y="377825"/>
                  </a:lnTo>
                  <a:lnTo>
                    <a:pt x="2451100" y="342900"/>
                  </a:lnTo>
                  <a:lnTo>
                    <a:pt x="2432050" y="304800"/>
                  </a:lnTo>
                  <a:lnTo>
                    <a:pt x="2416175" y="285750"/>
                  </a:lnTo>
                  <a:lnTo>
                    <a:pt x="2384425" y="263525"/>
                  </a:lnTo>
                  <a:lnTo>
                    <a:pt x="2349500" y="231775"/>
                  </a:lnTo>
                  <a:lnTo>
                    <a:pt x="2273300" y="171450"/>
                  </a:lnTo>
                  <a:lnTo>
                    <a:pt x="2200275" y="123825"/>
                  </a:lnTo>
                  <a:lnTo>
                    <a:pt x="2111375" y="69850"/>
                  </a:lnTo>
                  <a:lnTo>
                    <a:pt x="2047875" y="31750"/>
                  </a:lnTo>
                  <a:lnTo>
                    <a:pt x="2009775" y="12700"/>
                  </a:lnTo>
                  <a:lnTo>
                    <a:pt x="1984375" y="3175"/>
                  </a:lnTo>
                  <a:lnTo>
                    <a:pt x="1965325" y="0"/>
                  </a:lnTo>
                  <a:lnTo>
                    <a:pt x="1952625" y="0"/>
                  </a:lnTo>
                  <a:lnTo>
                    <a:pt x="1939925" y="6350"/>
                  </a:lnTo>
                  <a:lnTo>
                    <a:pt x="1936750" y="22225"/>
                  </a:lnTo>
                  <a:lnTo>
                    <a:pt x="1936750" y="41275"/>
                  </a:lnTo>
                  <a:lnTo>
                    <a:pt x="1946275" y="73025"/>
                  </a:lnTo>
                  <a:lnTo>
                    <a:pt x="1958975" y="85725"/>
                  </a:lnTo>
                  <a:lnTo>
                    <a:pt x="1971675" y="98425"/>
                  </a:lnTo>
                  <a:lnTo>
                    <a:pt x="1981200" y="117475"/>
                  </a:lnTo>
                  <a:lnTo>
                    <a:pt x="1987550" y="139700"/>
                  </a:lnTo>
                  <a:lnTo>
                    <a:pt x="1990725" y="161925"/>
                  </a:lnTo>
                  <a:lnTo>
                    <a:pt x="1993900" y="206375"/>
                  </a:lnTo>
                  <a:lnTo>
                    <a:pt x="1987550" y="247650"/>
                  </a:lnTo>
                  <a:lnTo>
                    <a:pt x="1978025" y="298450"/>
                  </a:lnTo>
                  <a:lnTo>
                    <a:pt x="1965325" y="342900"/>
                  </a:lnTo>
                  <a:lnTo>
                    <a:pt x="1946275" y="390525"/>
                  </a:lnTo>
                  <a:lnTo>
                    <a:pt x="1914525" y="460375"/>
                  </a:lnTo>
                  <a:lnTo>
                    <a:pt x="1863725" y="552450"/>
                  </a:lnTo>
                  <a:lnTo>
                    <a:pt x="1800225" y="654050"/>
                  </a:lnTo>
                  <a:lnTo>
                    <a:pt x="1689100" y="806450"/>
                  </a:lnTo>
                  <a:lnTo>
                    <a:pt x="1536700" y="987425"/>
                  </a:lnTo>
                  <a:lnTo>
                    <a:pt x="1358900" y="1184275"/>
                  </a:lnTo>
                  <a:lnTo>
                    <a:pt x="1139825" y="1406525"/>
                  </a:lnTo>
                  <a:lnTo>
                    <a:pt x="927100" y="1609725"/>
                  </a:lnTo>
                  <a:lnTo>
                    <a:pt x="787400" y="1743075"/>
                  </a:lnTo>
                  <a:lnTo>
                    <a:pt x="650875" y="1863725"/>
                  </a:lnTo>
                  <a:lnTo>
                    <a:pt x="428625" y="2054225"/>
                  </a:lnTo>
                  <a:lnTo>
                    <a:pt x="279400" y="2174875"/>
                  </a:lnTo>
                  <a:lnTo>
                    <a:pt x="120650" y="2301875"/>
                  </a:lnTo>
                  <a:lnTo>
                    <a:pt x="25400" y="2378075"/>
                  </a:lnTo>
                  <a:lnTo>
                    <a:pt x="9525" y="2393950"/>
                  </a:lnTo>
                  <a:lnTo>
                    <a:pt x="0" y="2413000"/>
                  </a:lnTo>
                  <a:lnTo>
                    <a:pt x="6350" y="2428875"/>
                  </a:lnTo>
                  <a:lnTo>
                    <a:pt x="22225" y="2432050"/>
                  </a:lnTo>
                  <a:lnTo>
                    <a:pt x="50800" y="2422525"/>
                  </a:lnTo>
                  <a:lnTo>
                    <a:pt x="161925" y="2359025"/>
                  </a:lnTo>
                  <a:lnTo>
                    <a:pt x="314325" y="2270125"/>
                  </a:lnTo>
                  <a:lnTo>
                    <a:pt x="463550" y="2178050"/>
                  </a:lnTo>
                  <a:lnTo>
                    <a:pt x="619125" y="2076450"/>
                  </a:lnTo>
                  <a:lnTo>
                    <a:pt x="847725" y="1914525"/>
                  </a:lnTo>
                  <a:lnTo>
                    <a:pt x="1073150" y="1743075"/>
                  </a:lnTo>
                  <a:lnTo>
                    <a:pt x="1257300" y="1590675"/>
                  </a:lnTo>
                  <a:lnTo>
                    <a:pt x="1441450" y="1428750"/>
                  </a:lnTo>
                  <a:lnTo>
                    <a:pt x="1539875" y="1336675"/>
                  </a:lnTo>
                  <a:lnTo>
                    <a:pt x="1673225" y="1206500"/>
                  </a:lnTo>
                  <a:lnTo>
                    <a:pt x="1841500" y="10318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387;p119">
              <a:extLst>
                <a:ext uri="{FF2B5EF4-FFF2-40B4-BE49-F238E27FC236}">
                  <a16:creationId xmlns:a16="http://schemas.microsoft.com/office/drawing/2014/main" id="{2F207007-294B-A647-80B6-73D917126886}"/>
                </a:ext>
              </a:extLst>
            </p:cNvPr>
            <p:cNvSpPr/>
            <p:nvPr/>
          </p:nvSpPr>
          <p:spPr>
            <a:xfrm>
              <a:off x="3789363" y="3605213"/>
              <a:ext cx="2159000" cy="533400"/>
            </a:xfrm>
            <a:custGeom>
              <a:avLst/>
              <a:gdLst/>
              <a:ahLst/>
              <a:cxnLst/>
              <a:rect l="l" t="t" r="r" b="b"/>
              <a:pathLst>
                <a:path w="2159794" h="533400" extrusionOk="0">
                  <a:moveTo>
                    <a:pt x="1300162" y="352425"/>
                  </a:moveTo>
                  <a:lnTo>
                    <a:pt x="1557337" y="321468"/>
                  </a:lnTo>
                  <a:lnTo>
                    <a:pt x="1826419" y="290512"/>
                  </a:lnTo>
                  <a:lnTo>
                    <a:pt x="2026444" y="271462"/>
                  </a:lnTo>
                  <a:lnTo>
                    <a:pt x="2069306" y="264318"/>
                  </a:lnTo>
                  <a:lnTo>
                    <a:pt x="2095500" y="254793"/>
                  </a:lnTo>
                  <a:lnTo>
                    <a:pt x="2119312" y="240506"/>
                  </a:lnTo>
                  <a:lnTo>
                    <a:pt x="2138362" y="226218"/>
                  </a:lnTo>
                  <a:lnTo>
                    <a:pt x="2150269" y="211931"/>
                  </a:lnTo>
                  <a:lnTo>
                    <a:pt x="2157412" y="192881"/>
                  </a:lnTo>
                  <a:lnTo>
                    <a:pt x="2159794" y="178593"/>
                  </a:lnTo>
                  <a:lnTo>
                    <a:pt x="2159794" y="164306"/>
                  </a:lnTo>
                  <a:lnTo>
                    <a:pt x="2152650" y="140493"/>
                  </a:lnTo>
                  <a:lnTo>
                    <a:pt x="2135981" y="111918"/>
                  </a:lnTo>
                  <a:lnTo>
                    <a:pt x="2119312" y="92868"/>
                  </a:lnTo>
                  <a:lnTo>
                    <a:pt x="2047875" y="64293"/>
                  </a:lnTo>
                  <a:lnTo>
                    <a:pt x="1928812" y="30956"/>
                  </a:lnTo>
                  <a:lnTo>
                    <a:pt x="1790700" y="0"/>
                  </a:lnTo>
                  <a:lnTo>
                    <a:pt x="1769269" y="2381"/>
                  </a:lnTo>
                  <a:lnTo>
                    <a:pt x="1740694" y="28575"/>
                  </a:lnTo>
                  <a:lnTo>
                    <a:pt x="1650206" y="88106"/>
                  </a:lnTo>
                  <a:lnTo>
                    <a:pt x="1583531" y="123825"/>
                  </a:lnTo>
                  <a:lnTo>
                    <a:pt x="1521619" y="142875"/>
                  </a:lnTo>
                  <a:lnTo>
                    <a:pt x="1381125" y="176212"/>
                  </a:lnTo>
                  <a:lnTo>
                    <a:pt x="1204912" y="214312"/>
                  </a:lnTo>
                  <a:lnTo>
                    <a:pt x="1059656" y="238125"/>
                  </a:lnTo>
                  <a:lnTo>
                    <a:pt x="983456" y="247650"/>
                  </a:lnTo>
                  <a:lnTo>
                    <a:pt x="838200" y="259556"/>
                  </a:lnTo>
                  <a:lnTo>
                    <a:pt x="690562" y="271462"/>
                  </a:lnTo>
                  <a:lnTo>
                    <a:pt x="492919" y="285750"/>
                  </a:lnTo>
                  <a:lnTo>
                    <a:pt x="361950" y="290512"/>
                  </a:lnTo>
                  <a:lnTo>
                    <a:pt x="307181" y="290512"/>
                  </a:lnTo>
                  <a:lnTo>
                    <a:pt x="257175" y="285750"/>
                  </a:lnTo>
                  <a:lnTo>
                    <a:pt x="214312" y="276225"/>
                  </a:lnTo>
                  <a:lnTo>
                    <a:pt x="178594" y="264318"/>
                  </a:lnTo>
                  <a:lnTo>
                    <a:pt x="152400" y="254793"/>
                  </a:lnTo>
                  <a:lnTo>
                    <a:pt x="114300" y="235743"/>
                  </a:lnTo>
                  <a:lnTo>
                    <a:pt x="78581" y="214312"/>
                  </a:lnTo>
                  <a:lnTo>
                    <a:pt x="47625" y="190500"/>
                  </a:lnTo>
                  <a:lnTo>
                    <a:pt x="30956" y="180975"/>
                  </a:lnTo>
                  <a:lnTo>
                    <a:pt x="9525" y="176212"/>
                  </a:lnTo>
                  <a:lnTo>
                    <a:pt x="0" y="183356"/>
                  </a:lnTo>
                  <a:lnTo>
                    <a:pt x="2381" y="214312"/>
                  </a:lnTo>
                  <a:lnTo>
                    <a:pt x="14287" y="245268"/>
                  </a:lnTo>
                  <a:lnTo>
                    <a:pt x="50006" y="280987"/>
                  </a:lnTo>
                  <a:lnTo>
                    <a:pt x="102394" y="328612"/>
                  </a:lnTo>
                  <a:lnTo>
                    <a:pt x="164306" y="381000"/>
                  </a:lnTo>
                  <a:lnTo>
                    <a:pt x="235744" y="433387"/>
                  </a:lnTo>
                  <a:lnTo>
                    <a:pt x="280987" y="464343"/>
                  </a:lnTo>
                  <a:lnTo>
                    <a:pt x="350044" y="504825"/>
                  </a:lnTo>
                  <a:lnTo>
                    <a:pt x="402431" y="528637"/>
                  </a:lnTo>
                  <a:lnTo>
                    <a:pt x="416719" y="533400"/>
                  </a:lnTo>
                  <a:lnTo>
                    <a:pt x="447675" y="533400"/>
                  </a:lnTo>
                  <a:lnTo>
                    <a:pt x="521494" y="511968"/>
                  </a:lnTo>
                  <a:lnTo>
                    <a:pt x="573881" y="490537"/>
                  </a:lnTo>
                  <a:lnTo>
                    <a:pt x="642937" y="471487"/>
                  </a:lnTo>
                  <a:lnTo>
                    <a:pt x="778669" y="438150"/>
                  </a:lnTo>
                  <a:lnTo>
                    <a:pt x="838200" y="428625"/>
                  </a:lnTo>
                  <a:lnTo>
                    <a:pt x="940594" y="419100"/>
                  </a:lnTo>
                  <a:lnTo>
                    <a:pt x="1083469" y="383381"/>
                  </a:lnTo>
                  <a:lnTo>
                    <a:pt x="1300162" y="3524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388;p119">
              <a:extLst>
                <a:ext uri="{FF2B5EF4-FFF2-40B4-BE49-F238E27FC236}">
                  <a16:creationId xmlns:a16="http://schemas.microsoft.com/office/drawing/2014/main" id="{15D4DE21-BAD9-7E4A-9CF7-E588352F1BC1}"/>
                </a:ext>
              </a:extLst>
            </p:cNvPr>
            <p:cNvSpPr/>
            <p:nvPr/>
          </p:nvSpPr>
          <p:spPr>
            <a:xfrm>
              <a:off x="4903788" y="2035175"/>
              <a:ext cx="2720975" cy="1884363"/>
            </a:xfrm>
            <a:custGeom>
              <a:avLst/>
              <a:gdLst/>
              <a:ahLst/>
              <a:cxnLst/>
              <a:rect l="l" t="t" r="r" b="b"/>
              <a:pathLst>
                <a:path w="2721429" h="1883228" extrusionOk="0">
                  <a:moveTo>
                    <a:pt x="503465" y="560614"/>
                  </a:moveTo>
                  <a:lnTo>
                    <a:pt x="345622" y="405492"/>
                  </a:lnTo>
                  <a:lnTo>
                    <a:pt x="187779" y="247650"/>
                  </a:lnTo>
                  <a:lnTo>
                    <a:pt x="0" y="54428"/>
                  </a:lnTo>
                  <a:lnTo>
                    <a:pt x="89807" y="0"/>
                  </a:lnTo>
                  <a:lnTo>
                    <a:pt x="228600" y="119742"/>
                  </a:lnTo>
                  <a:lnTo>
                    <a:pt x="383722" y="247650"/>
                  </a:lnTo>
                  <a:lnTo>
                    <a:pt x="585107" y="410935"/>
                  </a:lnTo>
                  <a:lnTo>
                    <a:pt x="781050" y="566057"/>
                  </a:lnTo>
                  <a:lnTo>
                    <a:pt x="1001486" y="734785"/>
                  </a:lnTo>
                  <a:lnTo>
                    <a:pt x="1183822" y="873578"/>
                  </a:lnTo>
                  <a:lnTo>
                    <a:pt x="1455965" y="1069521"/>
                  </a:lnTo>
                  <a:lnTo>
                    <a:pt x="1660072" y="1208314"/>
                  </a:lnTo>
                  <a:lnTo>
                    <a:pt x="1804307" y="1303564"/>
                  </a:lnTo>
                  <a:lnTo>
                    <a:pt x="2008415" y="1431471"/>
                  </a:lnTo>
                  <a:lnTo>
                    <a:pt x="2122715" y="1499507"/>
                  </a:lnTo>
                  <a:lnTo>
                    <a:pt x="2305050" y="1602921"/>
                  </a:lnTo>
                  <a:lnTo>
                    <a:pt x="2495550" y="1700892"/>
                  </a:lnTo>
                  <a:lnTo>
                    <a:pt x="2680607" y="1787978"/>
                  </a:lnTo>
                  <a:lnTo>
                    <a:pt x="2696936" y="1796142"/>
                  </a:lnTo>
                  <a:lnTo>
                    <a:pt x="2710543" y="1809750"/>
                  </a:lnTo>
                  <a:lnTo>
                    <a:pt x="2721429" y="1828800"/>
                  </a:lnTo>
                  <a:lnTo>
                    <a:pt x="2721429" y="1845128"/>
                  </a:lnTo>
                  <a:lnTo>
                    <a:pt x="2710543" y="1853292"/>
                  </a:lnTo>
                  <a:lnTo>
                    <a:pt x="2664279" y="1858735"/>
                  </a:lnTo>
                  <a:lnTo>
                    <a:pt x="2560865" y="1864178"/>
                  </a:lnTo>
                  <a:lnTo>
                    <a:pt x="2389415" y="1866900"/>
                  </a:lnTo>
                  <a:lnTo>
                    <a:pt x="2144486" y="1877785"/>
                  </a:lnTo>
                  <a:lnTo>
                    <a:pt x="2005693" y="1883228"/>
                  </a:lnTo>
                  <a:lnTo>
                    <a:pt x="1959429" y="1883228"/>
                  </a:lnTo>
                  <a:lnTo>
                    <a:pt x="1910443" y="1877785"/>
                  </a:lnTo>
                  <a:lnTo>
                    <a:pt x="1880507" y="1872342"/>
                  </a:lnTo>
                  <a:lnTo>
                    <a:pt x="1839686" y="1856014"/>
                  </a:lnTo>
                  <a:lnTo>
                    <a:pt x="1809750" y="1839685"/>
                  </a:lnTo>
                  <a:lnTo>
                    <a:pt x="1768929" y="1809750"/>
                  </a:lnTo>
                  <a:lnTo>
                    <a:pt x="1709057" y="1747157"/>
                  </a:lnTo>
                  <a:lnTo>
                    <a:pt x="1575707" y="1619250"/>
                  </a:lnTo>
                  <a:lnTo>
                    <a:pt x="1379765" y="1428750"/>
                  </a:lnTo>
                  <a:lnTo>
                    <a:pt x="1181100" y="1232807"/>
                  </a:lnTo>
                  <a:lnTo>
                    <a:pt x="824593" y="881742"/>
                  </a:lnTo>
                  <a:lnTo>
                    <a:pt x="503465" y="56061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389;p119">
              <a:extLst>
                <a:ext uri="{FF2B5EF4-FFF2-40B4-BE49-F238E27FC236}">
                  <a16:creationId xmlns:a16="http://schemas.microsoft.com/office/drawing/2014/main" id="{A531B974-B235-4C43-90C8-D5EB993FD6F6}"/>
                </a:ext>
              </a:extLst>
            </p:cNvPr>
            <p:cNvSpPr/>
            <p:nvPr/>
          </p:nvSpPr>
          <p:spPr>
            <a:xfrm>
              <a:off x="4651375" y="3944938"/>
              <a:ext cx="468313" cy="1844675"/>
            </a:xfrm>
            <a:custGeom>
              <a:avLst/>
              <a:gdLst/>
              <a:ahLst/>
              <a:cxnLst/>
              <a:rect l="l" t="t" r="r" b="b"/>
              <a:pathLst>
                <a:path w="468473" h="1843831" extrusionOk="0">
                  <a:moveTo>
                    <a:pt x="155323" y="1122332"/>
                  </a:moveTo>
                  <a:lnTo>
                    <a:pt x="155323" y="430895"/>
                  </a:lnTo>
                  <a:lnTo>
                    <a:pt x="155323" y="330687"/>
                  </a:lnTo>
                  <a:lnTo>
                    <a:pt x="150312" y="290604"/>
                  </a:lnTo>
                  <a:lnTo>
                    <a:pt x="142797" y="255531"/>
                  </a:lnTo>
                  <a:lnTo>
                    <a:pt x="135281" y="227974"/>
                  </a:lnTo>
                  <a:lnTo>
                    <a:pt x="120250" y="195406"/>
                  </a:lnTo>
                  <a:lnTo>
                    <a:pt x="102713" y="162838"/>
                  </a:lnTo>
                  <a:lnTo>
                    <a:pt x="87682" y="137786"/>
                  </a:lnTo>
                  <a:lnTo>
                    <a:pt x="62630" y="105219"/>
                  </a:lnTo>
                  <a:lnTo>
                    <a:pt x="0" y="30063"/>
                  </a:lnTo>
                  <a:lnTo>
                    <a:pt x="197911" y="0"/>
                  </a:lnTo>
                  <a:lnTo>
                    <a:pt x="285593" y="57620"/>
                  </a:lnTo>
                  <a:lnTo>
                    <a:pt x="338203" y="90187"/>
                  </a:lnTo>
                  <a:lnTo>
                    <a:pt x="380791" y="115240"/>
                  </a:lnTo>
                  <a:lnTo>
                    <a:pt x="410854" y="137786"/>
                  </a:lnTo>
                  <a:lnTo>
                    <a:pt x="433401" y="155323"/>
                  </a:lnTo>
                  <a:lnTo>
                    <a:pt x="455947" y="180375"/>
                  </a:lnTo>
                  <a:lnTo>
                    <a:pt x="465968" y="197911"/>
                  </a:lnTo>
                  <a:lnTo>
                    <a:pt x="468473" y="215448"/>
                  </a:lnTo>
                  <a:lnTo>
                    <a:pt x="458453" y="245510"/>
                  </a:lnTo>
                  <a:lnTo>
                    <a:pt x="443421" y="298120"/>
                  </a:lnTo>
                  <a:lnTo>
                    <a:pt x="428390" y="360750"/>
                  </a:lnTo>
                  <a:lnTo>
                    <a:pt x="415864" y="440916"/>
                  </a:lnTo>
                  <a:lnTo>
                    <a:pt x="405843" y="498536"/>
                  </a:lnTo>
                  <a:lnTo>
                    <a:pt x="390812" y="598744"/>
                  </a:lnTo>
                  <a:lnTo>
                    <a:pt x="378286" y="718994"/>
                  </a:lnTo>
                  <a:lnTo>
                    <a:pt x="378286" y="1187467"/>
                  </a:lnTo>
                  <a:lnTo>
                    <a:pt x="378286" y="1843831"/>
                  </a:lnTo>
                  <a:lnTo>
                    <a:pt x="162838" y="1838821"/>
                  </a:lnTo>
                  <a:lnTo>
                    <a:pt x="155323" y="1563248"/>
                  </a:lnTo>
                  <a:lnTo>
                    <a:pt x="155323" y="11223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90;p119">
              <a:extLst>
                <a:ext uri="{FF2B5EF4-FFF2-40B4-BE49-F238E27FC236}">
                  <a16:creationId xmlns:a16="http://schemas.microsoft.com/office/drawing/2014/main" id="{D509CA7E-20B2-9049-8F5D-36FCD629A25E}"/>
                </a:ext>
              </a:extLst>
            </p:cNvPr>
            <p:cNvSpPr/>
            <p:nvPr/>
          </p:nvSpPr>
          <p:spPr>
            <a:xfrm>
              <a:off x="3827463" y="4541838"/>
              <a:ext cx="2105025" cy="447675"/>
            </a:xfrm>
            <a:custGeom>
              <a:avLst/>
              <a:gdLst/>
              <a:ahLst/>
              <a:cxnLst/>
              <a:rect l="l" t="t" r="r" b="b"/>
              <a:pathLst>
                <a:path w="2105025" h="447675" extrusionOk="0">
                  <a:moveTo>
                    <a:pt x="669131" y="200025"/>
                  </a:moveTo>
                  <a:lnTo>
                    <a:pt x="869156" y="173831"/>
                  </a:lnTo>
                  <a:lnTo>
                    <a:pt x="1012031" y="152400"/>
                  </a:lnTo>
                  <a:lnTo>
                    <a:pt x="1183481" y="114300"/>
                  </a:lnTo>
                  <a:lnTo>
                    <a:pt x="1378744" y="92869"/>
                  </a:lnTo>
                  <a:lnTo>
                    <a:pt x="1519237" y="71437"/>
                  </a:lnTo>
                  <a:lnTo>
                    <a:pt x="1588294" y="59531"/>
                  </a:lnTo>
                  <a:lnTo>
                    <a:pt x="1640681" y="47625"/>
                  </a:lnTo>
                  <a:lnTo>
                    <a:pt x="1690687" y="33337"/>
                  </a:lnTo>
                  <a:lnTo>
                    <a:pt x="1719262" y="21431"/>
                  </a:lnTo>
                  <a:lnTo>
                    <a:pt x="1745456" y="7144"/>
                  </a:lnTo>
                  <a:lnTo>
                    <a:pt x="1771650" y="0"/>
                  </a:lnTo>
                  <a:lnTo>
                    <a:pt x="1809750" y="9525"/>
                  </a:lnTo>
                  <a:lnTo>
                    <a:pt x="1859756" y="23812"/>
                  </a:lnTo>
                  <a:lnTo>
                    <a:pt x="1905000" y="45244"/>
                  </a:lnTo>
                  <a:lnTo>
                    <a:pt x="1950244" y="71437"/>
                  </a:lnTo>
                  <a:lnTo>
                    <a:pt x="1974056" y="88106"/>
                  </a:lnTo>
                  <a:lnTo>
                    <a:pt x="2007394" y="114300"/>
                  </a:lnTo>
                  <a:lnTo>
                    <a:pt x="2026444" y="130969"/>
                  </a:lnTo>
                  <a:lnTo>
                    <a:pt x="2066925" y="164306"/>
                  </a:lnTo>
                  <a:lnTo>
                    <a:pt x="2085975" y="183356"/>
                  </a:lnTo>
                  <a:lnTo>
                    <a:pt x="2100262" y="204787"/>
                  </a:lnTo>
                  <a:lnTo>
                    <a:pt x="2105025" y="221456"/>
                  </a:lnTo>
                  <a:lnTo>
                    <a:pt x="2102644" y="238125"/>
                  </a:lnTo>
                  <a:lnTo>
                    <a:pt x="2095500" y="254794"/>
                  </a:lnTo>
                  <a:lnTo>
                    <a:pt x="2066925" y="271462"/>
                  </a:lnTo>
                  <a:lnTo>
                    <a:pt x="2007394" y="288131"/>
                  </a:lnTo>
                  <a:lnTo>
                    <a:pt x="1945481" y="290512"/>
                  </a:lnTo>
                  <a:lnTo>
                    <a:pt x="1795462" y="285750"/>
                  </a:lnTo>
                  <a:lnTo>
                    <a:pt x="1576387" y="280987"/>
                  </a:lnTo>
                  <a:lnTo>
                    <a:pt x="1407319" y="280987"/>
                  </a:lnTo>
                  <a:lnTo>
                    <a:pt x="1288256" y="285750"/>
                  </a:lnTo>
                  <a:lnTo>
                    <a:pt x="1181100" y="295275"/>
                  </a:lnTo>
                  <a:lnTo>
                    <a:pt x="964406" y="316706"/>
                  </a:lnTo>
                  <a:lnTo>
                    <a:pt x="731044" y="350044"/>
                  </a:lnTo>
                  <a:lnTo>
                    <a:pt x="554831" y="376237"/>
                  </a:lnTo>
                  <a:lnTo>
                    <a:pt x="507206" y="388144"/>
                  </a:lnTo>
                  <a:lnTo>
                    <a:pt x="326231" y="438150"/>
                  </a:lnTo>
                  <a:lnTo>
                    <a:pt x="288131" y="447675"/>
                  </a:lnTo>
                  <a:lnTo>
                    <a:pt x="259556" y="435769"/>
                  </a:lnTo>
                  <a:lnTo>
                    <a:pt x="211931" y="407194"/>
                  </a:lnTo>
                  <a:lnTo>
                    <a:pt x="164306" y="373856"/>
                  </a:lnTo>
                  <a:lnTo>
                    <a:pt x="126206" y="342900"/>
                  </a:lnTo>
                  <a:lnTo>
                    <a:pt x="95250" y="316706"/>
                  </a:lnTo>
                  <a:lnTo>
                    <a:pt x="54769" y="273844"/>
                  </a:lnTo>
                  <a:lnTo>
                    <a:pt x="19050" y="235744"/>
                  </a:lnTo>
                  <a:lnTo>
                    <a:pt x="2381" y="207169"/>
                  </a:lnTo>
                  <a:lnTo>
                    <a:pt x="0" y="192881"/>
                  </a:lnTo>
                  <a:lnTo>
                    <a:pt x="0" y="176212"/>
                  </a:lnTo>
                  <a:lnTo>
                    <a:pt x="7144" y="161925"/>
                  </a:lnTo>
                  <a:lnTo>
                    <a:pt x="16669" y="157162"/>
                  </a:lnTo>
                  <a:lnTo>
                    <a:pt x="28575" y="159544"/>
                  </a:lnTo>
                  <a:lnTo>
                    <a:pt x="57150" y="173831"/>
                  </a:lnTo>
                  <a:lnTo>
                    <a:pt x="102394" y="192881"/>
                  </a:lnTo>
                  <a:lnTo>
                    <a:pt x="166687" y="209550"/>
                  </a:lnTo>
                  <a:lnTo>
                    <a:pt x="226219" y="221456"/>
                  </a:lnTo>
                  <a:lnTo>
                    <a:pt x="333375" y="226219"/>
                  </a:lnTo>
                  <a:lnTo>
                    <a:pt x="445294" y="221456"/>
                  </a:lnTo>
                  <a:lnTo>
                    <a:pt x="585787" y="209550"/>
                  </a:lnTo>
                  <a:lnTo>
                    <a:pt x="669131" y="200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391;p119">
              <a:extLst>
                <a:ext uri="{FF2B5EF4-FFF2-40B4-BE49-F238E27FC236}">
                  <a16:creationId xmlns:a16="http://schemas.microsoft.com/office/drawing/2014/main" id="{1B7F2167-8A43-254A-87A7-A9F354D2210F}"/>
                </a:ext>
              </a:extLst>
            </p:cNvPr>
            <p:cNvSpPr/>
            <p:nvPr/>
          </p:nvSpPr>
          <p:spPr>
            <a:xfrm>
              <a:off x="3221038" y="5589588"/>
              <a:ext cx="3551237" cy="514350"/>
            </a:xfrm>
            <a:custGeom>
              <a:avLst/>
              <a:gdLst/>
              <a:ahLst/>
              <a:cxnLst/>
              <a:rect l="l" t="t" r="r" b="b"/>
              <a:pathLst>
                <a:path w="3550872" h="513448" extrusionOk="0">
                  <a:moveTo>
                    <a:pt x="1211508" y="164419"/>
                  </a:moveTo>
                  <a:lnTo>
                    <a:pt x="1433618" y="135573"/>
                  </a:lnTo>
                  <a:lnTo>
                    <a:pt x="1603806" y="109612"/>
                  </a:lnTo>
                  <a:lnTo>
                    <a:pt x="1797070" y="92305"/>
                  </a:lnTo>
                  <a:lnTo>
                    <a:pt x="2310519" y="80767"/>
                  </a:lnTo>
                  <a:lnTo>
                    <a:pt x="2506668" y="74998"/>
                  </a:lnTo>
                  <a:lnTo>
                    <a:pt x="2725893" y="69229"/>
                  </a:lnTo>
                  <a:lnTo>
                    <a:pt x="2812429" y="69229"/>
                  </a:lnTo>
                  <a:lnTo>
                    <a:pt x="2870120" y="63460"/>
                  </a:lnTo>
                  <a:lnTo>
                    <a:pt x="2962426" y="46152"/>
                  </a:lnTo>
                  <a:lnTo>
                    <a:pt x="3046077" y="23076"/>
                  </a:lnTo>
                  <a:lnTo>
                    <a:pt x="3103768" y="0"/>
                  </a:lnTo>
                  <a:lnTo>
                    <a:pt x="3121075" y="5769"/>
                  </a:lnTo>
                  <a:lnTo>
                    <a:pt x="3184535" y="28845"/>
                  </a:lnTo>
                  <a:lnTo>
                    <a:pt x="3294148" y="72113"/>
                  </a:lnTo>
                  <a:lnTo>
                    <a:pt x="3409530" y="124035"/>
                  </a:lnTo>
                  <a:lnTo>
                    <a:pt x="3478759" y="164419"/>
                  </a:lnTo>
                  <a:lnTo>
                    <a:pt x="3513373" y="187495"/>
                  </a:lnTo>
                  <a:lnTo>
                    <a:pt x="3530680" y="204802"/>
                  </a:lnTo>
                  <a:lnTo>
                    <a:pt x="3545103" y="222110"/>
                  </a:lnTo>
                  <a:lnTo>
                    <a:pt x="3550872" y="236532"/>
                  </a:lnTo>
                  <a:lnTo>
                    <a:pt x="3550872" y="256724"/>
                  </a:lnTo>
                  <a:lnTo>
                    <a:pt x="3542219" y="282685"/>
                  </a:lnTo>
                  <a:lnTo>
                    <a:pt x="3524911" y="305761"/>
                  </a:lnTo>
                  <a:lnTo>
                    <a:pt x="3496066" y="323069"/>
                  </a:lnTo>
                  <a:lnTo>
                    <a:pt x="3458567" y="334607"/>
                  </a:lnTo>
                  <a:lnTo>
                    <a:pt x="3397991" y="337491"/>
                  </a:lnTo>
                  <a:lnTo>
                    <a:pt x="3308571" y="323069"/>
                  </a:lnTo>
                  <a:lnTo>
                    <a:pt x="3178766" y="302877"/>
                  </a:lnTo>
                  <a:lnTo>
                    <a:pt x="3020116" y="285569"/>
                  </a:lnTo>
                  <a:lnTo>
                    <a:pt x="2870120" y="268262"/>
                  </a:lnTo>
                  <a:lnTo>
                    <a:pt x="2783584" y="268262"/>
                  </a:lnTo>
                  <a:lnTo>
                    <a:pt x="2529744" y="271147"/>
                  </a:lnTo>
                  <a:lnTo>
                    <a:pt x="2359556" y="271147"/>
                  </a:lnTo>
                  <a:lnTo>
                    <a:pt x="2108601" y="279800"/>
                  </a:lnTo>
                  <a:lnTo>
                    <a:pt x="1926875" y="288454"/>
                  </a:lnTo>
                  <a:lnTo>
                    <a:pt x="1771109" y="297108"/>
                  </a:lnTo>
                  <a:lnTo>
                    <a:pt x="1569191" y="314415"/>
                  </a:lnTo>
                  <a:lnTo>
                    <a:pt x="1361504" y="340376"/>
                  </a:lnTo>
                  <a:lnTo>
                    <a:pt x="1150933" y="369221"/>
                  </a:lnTo>
                  <a:lnTo>
                    <a:pt x="934592" y="406720"/>
                  </a:lnTo>
                  <a:lnTo>
                    <a:pt x="778827" y="435566"/>
                  </a:lnTo>
                  <a:lnTo>
                    <a:pt x="715367" y="447104"/>
                  </a:lnTo>
                  <a:lnTo>
                    <a:pt x="611523" y="475949"/>
                  </a:lnTo>
                  <a:lnTo>
                    <a:pt x="455758" y="513448"/>
                  </a:lnTo>
                  <a:lnTo>
                    <a:pt x="415374" y="507679"/>
                  </a:lnTo>
                  <a:lnTo>
                    <a:pt x="351915" y="481718"/>
                  </a:lnTo>
                  <a:lnTo>
                    <a:pt x="282685" y="441335"/>
                  </a:lnTo>
                  <a:lnTo>
                    <a:pt x="213456" y="389413"/>
                  </a:lnTo>
                  <a:lnTo>
                    <a:pt x="147112" y="328838"/>
                  </a:lnTo>
                  <a:lnTo>
                    <a:pt x="86537" y="265378"/>
                  </a:lnTo>
                  <a:lnTo>
                    <a:pt x="31730" y="196149"/>
                  </a:lnTo>
                  <a:lnTo>
                    <a:pt x="5769" y="164419"/>
                  </a:lnTo>
                  <a:lnTo>
                    <a:pt x="0" y="147111"/>
                  </a:lnTo>
                  <a:lnTo>
                    <a:pt x="0" y="138458"/>
                  </a:lnTo>
                  <a:lnTo>
                    <a:pt x="8654" y="135573"/>
                  </a:lnTo>
                  <a:lnTo>
                    <a:pt x="40384" y="147111"/>
                  </a:lnTo>
                  <a:lnTo>
                    <a:pt x="109613" y="175957"/>
                  </a:lnTo>
                  <a:lnTo>
                    <a:pt x="207687" y="213456"/>
                  </a:lnTo>
                  <a:lnTo>
                    <a:pt x="248071" y="227879"/>
                  </a:lnTo>
                  <a:lnTo>
                    <a:pt x="294224" y="239417"/>
                  </a:lnTo>
                  <a:lnTo>
                    <a:pt x="351915" y="248070"/>
                  </a:lnTo>
                  <a:lnTo>
                    <a:pt x="441335" y="248070"/>
                  </a:lnTo>
                  <a:lnTo>
                    <a:pt x="646138" y="230763"/>
                  </a:lnTo>
                  <a:lnTo>
                    <a:pt x="937477" y="199033"/>
                  </a:lnTo>
                  <a:lnTo>
                    <a:pt x="1211508" y="1644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1396;p120">
            <a:extLst>
              <a:ext uri="{FF2B5EF4-FFF2-40B4-BE49-F238E27FC236}">
                <a16:creationId xmlns:a16="http://schemas.microsoft.com/office/drawing/2014/main" id="{0A5EDACE-6DC7-D943-9787-CC7A9BE9BE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9391" y="1496178"/>
            <a:ext cx="4943475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Google Shape;1396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7359" y="1520242"/>
            <a:ext cx="4943475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8" name="Google Shape;3628;p329"/>
          <p:cNvSpPr txBox="1"/>
          <p:nvPr/>
        </p:nvSpPr>
        <p:spPr>
          <a:xfrm>
            <a:off x="3870326" y="6765924"/>
            <a:ext cx="4083078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短</a:t>
            </a:r>
            <a:endParaRPr/>
          </a:p>
        </p:txBody>
      </p:sp>
      <p:sp>
        <p:nvSpPr>
          <p:cNvPr id="3629" name="Google Shape;3629;p329"/>
          <p:cNvSpPr/>
          <p:nvPr/>
        </p:nvSpPr>
        <p:spPr>
          <a:xfrm>
            <a:off x="2798763" y="1779588"/>
            <a:ext cx="719137" cy="1506537"/>
          </a:xfrm>
          <a:custGeom>
            <a:avLst/>
            <a:gdLst/>
            <a:ahLst/>
            <a:cxnLst/>
            <a:rect l="l" t="t" r="r" b="b"/>
            <a:pathLst>
              <a:path w="719137" h="1507331" extrusionOk="0">
                <a:moveTo>
                  <a:pt x="550069" y="690562"/>
                </a:moveTo>
                <a:lnTo>
                  <a:pt x="602456" y="569119"/>
                </a:lnTo>
                <a:lnTo>
                  <a:pt x="631031" y="507206"/>
                </a:lnTo>
                <a:lnTo>
                  <a:pt x="645319" y="466725"/>
                </a:lnTo>
                <a:lnTo>
                  <a:pt x="671512" y="416719"/>
                </a:lnTo>
                <a:lnTo>
                  <a:pt x="700087" y="371475"/>
                </a:lnTo>
                <a:lnTo>
                  <a:pt x="716756" y="342900"/>
                </a:lnTo>
                <a:lnTo>
                  <a:pt x="719137" y="321469"/>
                </a:lnTo>
                <a:lnTo>
                  <a:pt x="714375" y="285750"/>
                </a:lnTo>
                <a:lnTo>
                  <a:pt x="704850" y="259556"/>
                </a:lnTo>
                <a:lnTo>
                  <a:pt x="681037" y="226219"/>
                </a:lnTo>
                <a:lnTo>
                  <a:pt x="647700" y="192881"/>
                </a:lnTo>
                <a:lnTo>
                  <a:pt x="614362" y="166687"/>
                </a:lnTo>
                <a:lnTo>
                  <a:pt x="561975" y="130969"/>
                </a:lnTo>
                <a:lnTo>
                  <a:pt x="509587" y="95250"/>
                </a:lnTo>
                <a:lnTo>
                  <a:pt x="442912" y="59531"/>
                </a:lnTo>
                <a:lnTo>
                  <a:pt x="383381" y="30956"/>
                </a:lnTo>
                <a:lnTo>
                  <a:pt x="328612" y="9525"/>
                </a:lnTo>
                <a:lnTo>
                  <a:pt x="278606" y="0"/>
                </a:lnTo>
                <a:lnTo>
                  <a:pt x="247650" y="0"/>
                </a:lnTo>
                <a:lnTo>
                  <a:pt x="228600" y="2381"/>
                </a:lnTo>
                <a:lnTo>
                  <a:pt x="214312" y="4762"/>
                </a:lnTo>
                <a:lnTo>
                  <a:pt x="209550" y="23812"/>
                </a:lnTo>
                <a:lnTo>
                  <a:pt x="216694" y="45244"/>
                </a:lnTo>
                <a:lnTo>
                  <a:pt x="230981" y="69056"/>
                </a:lnTo>
                <a:lnTo>
                  <a:pt x="252412" y="85725"/>
                </a:lnTo>
                <a:lnTo>
                  <a:pt x="280987" y="109537"/>
                </a:lnTo>
                <a:lnTo>
                  <a:pt x="309562" y="133350"/>
                </a:lnTo>
                <a:lnTo>
                  <a:pt x="335756" y="159544"/>
                </a:lnTo>
                <a:lnTo>
                  <a:pt x="357187" y="185737"/>
                </a:lnTo>
                <a:lnTo>
                  <a:pt x="371475" y="211931"/>
                </a:lnTo>
                <a:lnTo>
                  <a:pt x="378619" y="233362"/>
                </a:lnTo>
                <a:lnTo>
                  <a:pt x="383381" y="283369"/>
                </a:lnTo>
                <a:cubicBezTo>
                  <a:pt x="382558" y="305593"/>
                  <a:pt x="381000" y="327805"/>
                  <a:pt x="381000" y="350044"/>
                </a:cubicBezTo>
                <a:lnTo>
                  <a:pt x="373856" y="447675"/>
                </a:lnTo>
                <a:lnTo>
                  <a:pt x="361950" y="526256"/>
                </a:lnTo>
                <a:lnTo>
                  <a:pt x="333375" y="659606"/>
                </a:lnTo>
                <a:lnTo>
                  <a:pt x="278606" y="838200"/>
                </a:lnTo>
                <a:lnTo>
                  <a:pt x="209550" y="1002506"/>
                </a:lnTo>
                <a:lnTo>
                  <a:pt x="145256" y="1152525"/>
                </a:lnTo>
                <a:lnTo>
                  <a:pt x="23812" y="1414462"/>
                </a:lnTo>
                <a:lnTo>
                  <a:pt x="2381" y="1466850"/>
                </a:lnTo>
                <a:lnTo>
                  <a:pt x="0" y="1488281"/>
                </a:lnTo>
                <a:lnTo>
                  <a:pt x="4762" y="1500187"/>
                </a:lnTo>
                <a:lnTo>
                  <a:pt x="11906" y="1507331"/>
                </a:lnTo>
                <a:lnTo>
                  <a:pt x="26194" y="1507331"/>
                </a:lnTo>
                <a:lnTo>
                  <a:pt x="45244" y="1497806"/>
                </a:lnTo>
                <a:lnTo>
                  <a:pt x="78581" y="1457325"/>
                </a:lnTo>
                <a:lnTo>
                  <a:pt x="169069" y="1335881"/>
                </a:lnTo>
                <a:lnTo>
                  <a:pt x="269081" y="1195387"/>
                </a:lnTo>
                <a:lnTo>
                  <a:pt x="371475" y="1035844"/>
                </a:lnTo>
                <a:lnTo>
                  <a:pt x="452437" y="912019"/>
                </a:lnTo>
                <a:lnTo>
                  <a:pt x="516731" y="769144"/>
                </a:lnTo>
                <a:lnTo>
                  <a:pt x="550069" y="6905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0" name="Google Shape;3630;p329"/>
          <p:cNvSpPr/>
          <p:nvPr/>
        </p:nvSpPr>
        <p:spPr>
          <a:xfrm>
            <a:off x="2490788" y="3427413"/>
            <a:ext cx="2132012" cy="725487"/>
          </a:xfrm>
          <a:custGeom>
            <a:avLst/>
            <a:gdLst/>
            <a:ahLst/>
            <a:cxnLst/>
            <a:rect l="l" t="t" r="r" b="b"/>
            <a:pathLst>
              <a:path w="2131218" h="726281" extrusionOk="0">
                <a:moveTo>
                  <a:pt x="883443" y="342900"/>
                </a:moveTo>
                <a:lnTo>
                  <a:pt x="1128712" y="261937"/>
                </a:lnTo>
                <a:lnTo>
                  <a:pt x="1328737" y="202406"/>
                </a:lnTo>
                <a:lnTo>
                  <a:pt x="1559718" y="121444"/>
                </a:lnTo>
                <a:lnTo>
                  <a:pt x="1676400" y="69056"/>
                </a:lnTo>
                <a:lnTo>
                  <a:pt x="1709737" y="45244"/>
                </a:lnTo>
                <a:lnTo>
                  <a:pt x="1743075" y="28575"/>
                </a:lnTo>
                <a:lnTo>
                  <a:pt x="1783556" y="9525"/>
                </a:lnTo>
                <a:lnTo>
                  <a:pt x="1819275" y="0"/>
                </a:lnTo>
                <a:lnTo>
                  <a:pt x="1845468" y="0"/>
                </a:lnTo>
                <a:lnTo>
                  <a:pt x="1878806" y="4762"/>
                </a:lnTo>
                <a:lnTo>
                  <a:pt x="1921668" y="9525"/>
                </a:lnTo>
                <a:lnTo>
                  <a:pt x="1966912" y="19050"/>
                </a:lnTo>
                <a:lnTo>
                  <a:pt x="2012156" y="30956"/>
                </a:lnTo>
                <a:lnTo>
                  <a:pt x="2047875" y="47625"/>
                </a:lnTo>
                <a:lnTo>
                  <a:pt x="2074068" y="66675"/>
                </a:lnTo>
                <a:lnTo>
                  <a:pt x="2100262" y="92869"/>
                </a:lnTo>
                <a:lnTo>
                  <a:pt x="2119312" y="123825"/>
                </a:lnTo>
                <a:lnTo>
                  <a:pt x="2131218" y="150019"/>
                </a:lnTo>
                <a:lnTo>
                  <a:pt x="2131218" y="166687"/>
                </a:lnTo>
                <a:lnTo>
                  <a:pt x="2121693" y="188119"/>
                </a:lnTo>
                <a:lnTo>
                  <a:pt x="2102643" y="204787"/>
                </a:lnTo>
                <a:lnTo>
                  <a:pt x="2076450" y="216694"/>
                </a:lnTo>
                <a:lnTo>
                  <a:pt x="2031206" y="226219"/>
                </a:lnTo>
                <a:lnTo>
                  <a:pt x="1974056" y="226219"/>
                </a:lnTo>
                <a:lnTo>
                  <a:pt x="1914525" y="233362"/>
                </a:lnTo>
                <a:lnTo>
                  <a:pt x="1828800" y="247650"/>
                </a:lnTo>
                <a:lnTo>
                  <a:pt x="1709737" y="271462"/>
                </a:lnTo>
                <a:lnTo>
                  <a:pt x="1569243" y="304800"/>
                </a:lnTo>
                <a:lnTo>
                  <a:pt x="1447800" y="342900"/>
                </a:lnTo>
                <a:lnTo>
                  <a:pt x="1269206" y="414337"/>
                </a:lnTo>
                <a:lnTo>
                  <a:pt x="1026318" y="488156"/>
                </a:lnTo>
                <a:lnTo>
                  <a:pt x="833437" y="557212"/>
                </a:lnTo>
                <a:lnTo>
                  <a:pt x="645318" y="621506"/>
                </a:lnTo>
                <a:lnTo>
                  <a:pt x="542925" y="650081"/>
                </a:lnTo>
                <a:lnTo>
                  <a:pt x="466725" y="673894"/>
                </a:lnTo>
                <a:lnTo>
                  <a:pt x="445293" y="685800"/>
                </a:lnTo>
                <a:lnTo>
                  <a:pt x="404812" y="707231"/>
                </a:lnTo>
                <a:lnTo>
                  <a:pt x="369093" y="719137"/>
                </a:lnTo>
                <a:lnTo>
                  <a:pt x="330993" y="726281"/>
                </a:lnTo>
                <a:lnTo>
                  <a:pt x="307181" y="726281"/>
                </a:lnTo>
                <a:lnTo>
                  <a:pt x="269081" y="714375"/>
                </a:lnTo>
                <a:lnTo>
                  <a:pt x="245268" y="695325"/>
                </a:lnTo>
                <a:lnTo>
                  <a:pt x="204787" y="666750"/>
                </a:lnTo>
                <a:lnTo>
                  <a:pt x="173831" y="640556"/>
                </a:lnTo>
                <a:lnTo>
                  <a:pt x="138112" y="604837"/>
                </a:lnTo>
                <a:lnTo>
                  <a:pt x="102393" y="566737"/>
                </a:lnTo>
                <a:lnTo>
                  <a:pt x="64293" y="516731"/>
                </a:lnTo>
                <a:lnTo>
                  <a:pt x="21431" y="447675"/>
                </a:lnTo>
                <a:lnTo>
                  <a:pt x="4762" y="411956"/>
                </a:lnTo>
                <a:lnTo>
                  <a:pt x="0" y="378619"/>
                </a:lnTo>
                <a:lnTo>
                  <a:pt x="9525" y="361950"/>
                </a:lnTo>
                <a:lnTo>
                  <a:pt x="23812" y="352425"/>
                </a:lnTo>
                <a:lnTo>
                  <a:pt x="38100" y="357187"/>
                </a:lnTo>
                <a:lnTo>
                  <a:pt x="57150" y="371475"/>
                </a:lnTo>
                <a:lnTo>
                  <a:pt x="85725" y="395287"/>
                </a:lnTo>
                <a:lnTo>
                  <a:pt x="121443" y="414337"/>
                </a:lnTo>
                <a:lnTo>
                  <a:pt x="152400" y="431006"/>
                </a:lnTo>
                <a:lnTo>
                  <a:pt x="192881" y="447675"/>
                </a:lnTo>
                <a:lnTo>
                  <a:pt x="238125" y="464344"/>
                </a:lnTo>
                <a:lnTo>
                  <a:pt x="273843" y="476250"/>
                </a:lnTo>
                <a:lnTo>
                  <a:pt x="304800" y="481012"/>
                </a:lnTo>
                <a:lnTo>
                  <a:pt x="328612" y="483394"/>
                </a:lnTo>
                <a:lnTo>
                  <a:pt x="354806" y="485775"/>
                </a:lnTo>
                <a:lnTo>
                  <a:pt x="419100" y="478631"/>
                </a:lnTo>
                <a:lnTo>
                  <a:pt x="531018" y="450056"/>
                </a:lnTo>
                <a:lnTo>
                  <a:pt x="781050" y="376237"/>
                </a:lnTo>
                <a:lnTo>
                  <a:pt x="883443" y="3429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1" name="Google Shape;3631;p329"/>
          <p:cNvSpPr/>
          <p:nvPr/>
        </p:nvSpPr>
        <p:spPr>
          <a:xfrm>
            <a:off x="4818063" y="1928813"/>
            <a:ext cx="2049462" cy="547687"/>
          </a:xfrm>
          <a:custGeom>
            <a:avLst/>
            <a:gdLst/>
            <a:ahLst/>
            <a:cxnLst/>
            <a:rect l="l" t="t" r="r" b="b"/>
            <a:pathLst>
              <a:path w="2050256" h="547687" extrusionOk="0">
                <a:moveTo>
                  <a:pt x="1059656" y="407193"/>
                </a:moveTo>
                <a:lnTo>
                  <a:pt x="590550" y="492918"/>
                </a:lnTo>
                <a:lnTo>
                  <a:pt x="569119" y="497681"/>
                </a:lnTo>
                <a:lnTo>
                  <a:pt x="523875" y="511968"/>
                </a:lnTo>
                <a:lnTo>
                  <a:pt x="478631" y="526256"/>
                </a:lnTo>
                <a:lnTo>
                  <a:pt x="431006" y="538162"/>
                </a:lnTo>
                <a:lnTo>
                  <a:pt x="376237" y="547687"/>
                </a:lnTo>
                <a:lnTo>
                  <a:pt x="342900" y="545306"/>
                </a:lnTo>
                <a:lnTo>
                  <a:pt x="302419" y="533400"/>
                </a:lnTo>
                <a:lnTo>
                  <a:pt x="252412" y="509587"/>
                </a:lnTo>
                <a:lnTo>
                  <a:pt x="216694" y="488156"/>
                </a:lnTo>
                <a:lnTo>
                  <a:pt x="173831" y="454818"/>
                </a:lnTo>
                <a:lnTo>
                  <a:pt x="133350" y="419100"/>
                </a:lnTo>
                <a:lnTo>
                  <a:pt x="92869" y="373856"/>
                </a:lnTo>
                <a:lnTo>
                  <a:pt x="57150" y="330993"/>
                </a:lnTo>
                <a:lnTo>
                  <a:pt x="30956" y="295275"/>
                </a:lnTo>
                <a:lnTo>
                  <a:pt x="16669" y="271462"/>
                </a:lnTo>
                <a:lnTo>
                  <a:pt x="2381" y="240506"/>
                </a:lnTo>
                <a:lnTo>
                  <a:pt x="0" y="223837"/>
                </a:lnTo>
                <a:lnTo>
                  <a:pt x="7144" y="211931"/>
                </a:lnTo>
                <a:lnTo>
                  <a:pt x="16669" y="211931"/>
                </a:lnTo>
                <a:lnTo>
                  <a:pt x="42862" y="221456"/>
                </a:lnTo>
                <a:lnTo>
                  <a:pt x="66675" y="235743"/>
                </a:lnTo>
                <a:lnTo>
                  <a:pt x="95250" y="252412"/>
                </a:lnTo>
                <a:lnTo>
                  <a:pt x="130969" y="271462"/>
                </a:lnTo>
                <a:lnTo>
                  <a:pt x="188119" y="295275"/>
                </a:lnTo>
                <a:lnTo>
                  <a:pt x="226219" y="307181"/>
                </a:lnTo>
                <a:lnTo>
                  <a:pt x="264319" y="319087"/>
                </a:lnTo>
                <a:lnTo>
                  <a:pt x="314325" y="328612"/>
                </a:lnTo>
                <a:lnTo>
                  <a:pt x="357187" y="335756"/>
                </a:lnTo>
                <a:lnTo>
                  <a:pt x="388144" y="338137"/>
                </a:lnTo>
                <a:lnTo>
                  <a:pt x="423862" y="340518"/>
                </a:lnTo>
                <a:lnTo>
                  <a:pt x="500062" y="333375"/>
                </a:lnTo>
                <a:lnTo>
                  <a:pt x="671512" y="304800"/>
                </a:lnTo>
                <a:lnTo>
                  <a:pt x="881062" y="264318"/>
                </a:lnTo>
                <a:lnTo>
                  <a:pt x="1140619" y="207168"/>
                </a:lnTo>
                <a:lnTo>
                  <a:pt x="1254919" y="173831"/>
                </a:lnTo>
                <a:lnTo>
                  <a:pt x="1354931" y="142875"/>
                </a:lnTo>
                <a:lnTo>
                  <a:pt x="1478756" y="97631"/>
                </a:lnTo>
                <a:lnTo>
                  <a:pt x="1552575" y="64293"/>
                </a:lnTo>
                <a:lnTo>
                  <a:pt x="1593056" y="38100"/>
                </a:lnTo>
                <a:lnTo>
                  <a:pt x="1638300" y="14287"/>
                </a:lnTo>
                <a:lnTo>
                  <a:pt x="1676400" y="2381"/>
                </a:lnTo>
                <a:lnTo>
                  <a:pt x="1712119" y="0"/>
                </a:lnTo>
                <a:lnTo>
                  <a:pt x="1754981" y="11906"/>
                </a:lnTo>
                <a:lnTo>
                  <a:pt x="1866900" y="61912"/>
                </a:lnTo>
                <a:lnTo>
                  <a:pt x="1962150" y="100012"/>
                </a:lnTo>
                <a:lnTo>
                  <a:pt x="2021681" y="123825"/>
                </a:lnTo>
                <a:lnTo>
                  <a:pt x="2038350" y="138112"/>
                </a:lnTo>
                <a:lnTo>
                  <a:pt x="2050256" y="159543"/>
                </a:lnTo>
                <a:lnTo>
                  <a:pt x="2050256" y="173831"/>
                </a:lnTo>
                <a:lnTo>
                  <a:pt x="2040731" y="204787"/>
                </a:lnTo>
                <a:lnTo>
                  <a:pt x="2012156" y="247650"/>
                </a:lnTo>
                <a:lnTo>
                  <a:pt x="1985962" y="266700"/>
                </a:lnTo>
                <a:lnTo>
                  <a:pt x="1955006" y="278606"/>
                </a:lnTo>
                <a:lnTo>
                  <a:pt x="1893094" y="288131"/>
                </a:lnTo>
                <a:lnTo>
                  <a:pt x="1804987" y="295275"/>
                </a:lnTo>
                <a:lnTo>
                  <a:pt x="1726406" y="297656"/>
                </a:lnTo>
                <a:lnTo>
                  <a:pt x="1624012" y="311943"/>
                </a:lnTo>
                <a:lnTo>
                  <a:pt x="1321594" y="361950"/>
                </a:lnTo>
                <a:lnTo>
                  <a:pt x="1059656" y="4071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2" name="Google Shape;3632;p329"/>
          <p:cNvSpPr/>
          <p:nvPr/>
        </p:nvSpPr>
        <p:spPr>
          <a:xfrm>
            <a:off x="4640263" y="3000375"/>
            <a:ext cx="569912" cy="1277938"/>
          </a:xfrm>
          <a:custGeom>
            <a:avLst/>
            <a:gdLst/>
            <a:ahLst/>
            <a:cxnLst/>
            <a:rect l="l" t="t" r="r" b="b"/>
            <a:pathLst>
              <a:path w="569119" h="1278731" extrusionOk="0">
                <a:moveTo>
                  <a:pt x="459582" y="371475"/>
                </a:moveTo>
                <a:lnTo>
                  <a:pt x="433388" y="216694"/>
                </a:lnTo>
                <a:lnTo>
                  <a:pt x="390525" y="52388"/>
                </a:lnTo>
                <a:lnTo>
                  <a:pt x="323850" y="40481"/>
                </a:lnTo>
                <a:lnTo>
                  <a:pt x="214313" y="26194"/>
                </a:lnTo>
                <a:lnTo>
                  <a:pt x="116682" y="11906"/>
                </a:lnTo>
                <a:lnTo>
                  <a:pt x="59532" y="4763"/>
                </a:lnTo>
                <a:lnTo>
                  <a:pt x="26194" y="0"/>
                </a:lnTo>
                <a:lnTo>
                  <a:pt x="11907" y="0"/>
                </a:lnTo>
                <a:lnTo>
                  <a:pt x="0" y="4763"/>
                </a:lnTo>
                <a:lnTo>
                  <a:pt x="0" y="21431"/>
                </a:lnTo>
                <a:lnTo>
                  <a:pt x="7144" y="42863"/>
                </a:lnTo>
                <a:lnTo>
                  <a:pt x="7144" y="42863"/>
                </a:lnTo>
                <a:lnTo>
                  <a:pt x="50007" y="66675"/>
                </a:lnTo>
                <a:lnTo>
                  <a:pt x="88107" y="90488"/>
                </a:lnTo>
                <a:lnTo>
                  <a:pt x="123825" y="119063"/>
                </a:lnTo>
                <a:lnTo>
                  <a:pt x="157163" y="157163"/>
                </a:lnTo>
                <a:lnTo>
                  <a:pt x="185738" y="202406"/>
                </a:lnTo>
                <a:lnTo>
                  <a:pt x="204788" y="245269"/>
                </a:lnTo>
                <a:lnTo>
                  <a:pt x="219075" y="285750"/>
                </a:lnTo>
                <a:lnTo>
                  <a:pt x="230982" y="335756"/>
                </a:lnTo>
                <a:lnTo>
                  <a:pt x="250032" y="454819"/>
                </a:lnTo>
                <a:lnTo>
                  <a:pt x="295275" y="745331"/>
                </a:lnTo>
                <a:lnTo>
                  <a:pt x="323850" y="945356"/>
                </a:lnTo>
                <a:lnTo>
                  <a:pt x="328613" y="995363"/>
                </a:lnTo>
                <a:lnTo>
                  <a:pt x="328613" y="1021556"/>
                </a:lnTo>
                <a:lnTo>
                  <a:pt x="330994" y="1064419"/>
                </a:lnTo>
                <a:lnTo>
                  <a:pt x="338138" y="1107281"/>
                </a:lnTo>
                <a:lnTo>
                  <a:pt x="347663" y="1150144"/>
                </a:lnTo>
                <a:lnTo>
                  <a:pt x="369094" y="1200150"/>
                </a:lnTo>
                <a:lnTo>
                  <a:pt x="383382" y="1223963"/>
                </a:lnTo>
                <a:lnTo>
                  <a:pt x="407194" y="1247775"/>
                </a:lnTo>
                <a:lnTo>
                  <a:pt x="431007" y="1266825"/>
                </a:lnTo>
                <a:lnTo>
                  <a:pt x="454819" y="1276350"/>
                </a:lnTo>
                <a:lnTo>
                  <a:pt x="473869" y="1278731"/>
                </a:lnTo>
                <a:lnTo>
                  <a:pt x="504825" y="1273969"/>
                </a:lnTo>
                <a:lnTo>
                  <a:pt x="523875" y="1264444"/>
                </a:lnTo>
                <a:lnTo>
                  <a:pt x="533400" y="1245394"/>
                </a:lnTo>
                <a:lnTo>
                  <a:pt x="569119" y="1152525"/>
                </a:lnTo>
                <a:lnTo>
                  <a:pt x="552450" y="919163"/>
                </a:lnTo>
                <a:lnTo>
                  <a:pt x="519113" y="728663"/>
                </a:lnTo>
                <a:lnTo>
                  <a:pt x="459582" y="37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3" name="Google Shape;3633;p329"/>
          <p:cNvSpPr/>
          <p:nvPr/>
        </p:nvSpPr>
        <p:spPr>
          <a:xfrm>
            <a:off x="4865688" y="4352925"/>
            <a:ext cx="555625" cy="922338"/>
          </a:xfrm>
          <a:custGeom>
            <a:avLst/>
            <a:gdLst/>
            <a:ahLst/>
            <a:cxnLst/>
            <a:rect l="l" t="t" r="r" b="b"/>
            <a:pathLst>
              <a:path w="557212" h="921544" extrusionOk="0">
                <a:moveTo>
                  <a:pt x="278606" y="195263"/>
                </a:moveTo>
                <a:lnTo>
                  <a:pt x="373856" y="283369"/>
                </a:lnTo>
                <a:lnTo>
                  <a:pt x="471487" y="376238"/>
                </a:lnTo>
                <a:lnTo>
                  <a:pt x="523875" y="433388"/>
                </a:lnTo>
                <a:lnTo>
                  <a:pt x="531019" y="452438"/>
                </a:lnTo>
                <a:lnTo>
                  <a:pt x="540544" y="492919"/>
                </a:lnTo>
                <a:lnTo>
                  <a:pt x="547687" y="538163"/>
                </a:lnTo>
                <a:lnTo>
                  <a:pt x="554831" y="614363"/>
                </a:lnTo>
                <a:cubicBezTo>
                  <a:pt x="555625" y="642144"/>
                  <a:pt x="556418" y="669925"/>
                  <a:pt x="557212" y="697706"/>
                </a:cubicBezTo>
                <a:lnTo>
                  <a:pt x="552450" y="742950"/>
                </a:lnTo>
                <a:lnTo>
                  <a:pt x="533400" y="807244"/>
                </a:lnTo>
                <a:lnTo>
                  <a:pt x="516731" y="850106"/>
                </a:lnTo>
                <a:lnTo>
                  <a:pt x="495300" y="883444"/>
                </a:lnTo>
                <a:lnTo>
                  <a:pt x="469106" y="907256"/>
                </a:lnTo>
                <a:lnTo>
                  <a:pt x="435769" y="921544"/>
                </a:lnTo>
                <a:lnTo>
                  <a:pt x="409575" y="921544"/>
                </a:lnTo>
                <a:lnTo>
                  <a:pt x="366712" y="909638"/>
                </a:lnTo>
                <a:lnTo>
                  <a:pt x="326231" y="883444"/>
                </a:lnTo>
                <a:lnTo>
                  <a:pt x="307181" y="864394"/>
                </a:lnTo>
                <a:lnTo>
                  <a:pt x="295275" y="816769"/>
                </a:lnTo>
                <a:lnTo>
                  <a:pt x="261937" y="669131"/>
                </a:lnTo>
                <a:lnTo>
                  <a:pt x="228600" y="511969"/>
                </a:lnTo>
                <a:lnTo>
                  <a:pt x="211931" y="431006"/>
                </a:lnTo>
                <a:lnTo>
                  <a:pt x="192881" y="371475"/>
                </a:lnTo>
                <a:lnTo>
                  <a:pt x="154781" y="292894"/>
                </a:lnTo>
                <a:lnTo>
                  <a:pt x="109537" y="211931"/>
                </a:lnTo>
                <a:lnTo>
                  <a:pt x="61912" y="130969"/>
                </a:lnTo>
                <a:lnTo>
                  <a:pt x="16669" y="64294"/>
                </a:lnTo>
                <a:lnTo>
                  <a:pt x="2381" y="33338"/>
                </a:lnTo>
                <a:lnTo>
                  <a:pt x="0" y="11906"/>
                </a:lnTo>
                <a:lnTo>
                  <a:pt x="2381" y="0"/>
                </a:lnTo>
                <a:lnTo>
                  <a:pt x="21431" y="0"/>
                </a:lnTo>
                <a:lnTo>
                  <a:pt x="52387" y="9525"/>
                </a:lnTo>
                <a:lnTo>
                  <a:pt x="76200" y="23813"/>
                </a:lnTo>
                <a:lnTo>
                  <a:pt x="138112" y="76200"/>
                </a:lnTo>
                <a:lnTo>
                  <a:pt x="219075" y="145256"/>
                </a:lnTo>
                <a:lnTo>
                  <a:pt x="278606" y="1952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4" name="Google Shape;3634;p329"/>
          <p:cNvSpPr/>
          <p:nvPr/>
        </p:nvSpPr>
        <p:spPr>
          <a:xfrm>
            <a:off x="5962650" y="4049713"/>
            <a:ext cx="715963" cy="1406525"/>
          </a:xfrm>
          <a:custGeom>
            <a:avLst/>
            <a:gdLst/>
            <a:ahLst/>
            <a:cxnLst/>
            <a:rect l="l" t="t" r="r" b="b"/>
            <a:pathLst>
              <a:path w="716756" h="1404938" extrusionOk="0">
                <a:moveTo>
                  <a:pt x="292894" y="609600"/>
                </a:moveTo>
                <a:lnTo>
                  <a:pt x="335756" y="492919"/>
                </a:lnTo>
                <a:lnTo>
                  <a:pt x="361950" y="421482"/>
                </a:lnTo>
                <a:lnTo>
                  <a:pt x="369094" y="392907"/>
                </a:lnTo>
                <a:lnTo>
                  <a:pt x="373856" y="354807"/>
                </a:lnTo>
                <a:lnTo>
                  <a:pt x="378619" y="309563"/>
                </a:lnTo>
                <a:cubicBezTo>
                  <a:pt x="377825" y="291307"/>
                  <a:pt x="377032" y="273050"/>
                  <a:pt x="376238" y="254794"/>
                </a:cubicBezTo>
                <a:lnTo>
                  <a:pt x="366713" y="209550"/>
                </a:lnTo>
                <a:lnTo>
                  <a:pt x="350044" y="183357"/>
                </a:lnTo>
                <a:lnTo>
                  <a:pt x="314325" y="142875"/>
                </a:lnTo>
                <a:lnTo>
                  <a:pt x="278606" y="107157"/>
                </a:lnTo>
                <a:lnTo>
                  <a:pt x="252413" y="83344"/>
                </a:lnTo>
                <a:lnTo>
                  <a:pt x="221456" y="57150"/>
                </a:lnTo>
                <a:lnTo>
                  <a:pt x="209550" y="42863"/>
                </a:lnTo>
                <a:lnTo>
                  <a:pt x="207169" y="23813"/>
                </a:lnTo>
                <a:lnTo>
                  <a:pt x="209550" y="7144"/>
                </a:lnTo>
                <a:lnTo>
                  <a:pt x="221456" y="0"/>
                </a:lnTo>
                <a:lnTo>
                  <a:pt x="245269" y="2382"/>
                </a:lnTo>
                <a:lnTo>
                  <a:pt x="297656" y="11907"/>
                </a:lnTo>
                <a:lnTo>
                  <a:pt x="357188" y="26194"/>
                </a:lnTo>
                <a:lnTo>
                  <a:pt x="400050" y="40482"/>
                </a:lnTo>
                <a:lnTo>
                  <a:pt x="440531" y="54769"/>
                </a:lnTo>
                <a:lnTo>
                  <a:pt x="492919" y="80963"/>
                </a:lnTo>
                <a:lnTo>
                  <a:pt x="540544" y="109538"/>
                </a:lnTo>
                <a:lnTo>
                  <a:pt x="573881" y="133350"/>
                </a:lnTo>
                <a:lnTo>
                  <a:pt x="619125" y="178594"/>
                </a:lnTo>
                <a:lnTo>
                  <a:pt x="657225" y="223838"/>
                </a:lnTo>
                <a:lnTo>
                  <a:pt x="700088" y="285750"/>
                </a:lnTo>
                <a:lnTo>
                  <a:pt x="711994" y="311944"/>
                </a:lnTo>
                <a:lnTo>
                  <a:pt x="716756" y="330994"/>
                </a:lnTo>
                <a:lnTo>
                  <a:pt x="711994" y="359569"/>
                </a:lnTo>
                <a:lnTo>
                  <a:pt x="697706" y="388144"/>
                </a:lnTo>
                <a:lnTo>
                  <a:pt x="669131" y="419100"/>
                </a:lnTo>
                <a:lnTo>
                  <a:pt x="631031" y="454819"/>
                </a:lnTo>
                <a:lnTo>
                  <a:pt x="459581" y="728663"/>
                </a:lnTo>
                <a:lnTo>
                  <a:pt x="254794" y="1045369"/>
                </a:lnTo>
                <a:lnTo>
                  <a:pt x="73819" y="1309688"/>
                </a:lnTo>
                <a:lnTo>
                  <a:pt x="0" y="1404938"/>
                </a:lnTo>
                <a:lnTo>
                  <a:pt x="42863" y="1254919"/>
                </a:lnTo>
                <a:lnTo>
                  <a:pt x="107156" y="1083469"/>
                </a:lnTo>
                <a:lnTo>
                  <a:pt x="188119" y="876300"/>
                </a:lnTo>
                <a:lnTo>
                  <a:pt x="292894" y="609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5" name="Google Shape;3635;p329"/>
          <p:cNvSpPr/>
          <p:nvPr/>
        </p:nvSpPr>
        <p:spPr>
          <a:xfrm>
            <a:off x="3113088" y="2490788"/>
            <a:ext cx="1300162" cy="425450"/>
          </a:xfrm>
          <a:custGeom>
            <a:avLst/>
            <a:gdLst/>
            <a:ahLst/>
            <a:cxnLst/>
            <a:rect l="l" t="t" r="r" b="b"/>
            <a:pathLst>
              <a:path w="1300162" h="426243" extrusionOk="0">
                <a:moveTo>
                  <a:pt x="235744" y="392906"/>
                </a:moveTo>
                <a:lnTo>
                  <a:pt x="154781" y="373856"/>
                </a:lnTo>
                <a:lnTo>
                  <a:pt x="78581" y="347662"/>
                </a:lnTo>
                <a:lnTo>
                  <a:pt x="0" y="319087"/>
                </a:lnTo>
                <a:lnTo>
                  <a:pt x="80962" y="180975"/>
                </a:lnTo>
                <a:lnTo>
                  <a:pt x="192881" y="223837"/>
                </a:lnTo>
                <a:lnTo>
                  <a:pt x="221456" y="228600"/>
                </a:lnTo>
                <a:lnTo>
                  <a:pt x="257175" y="230981"/>
                </a:lnTo>
                <a:lnTo>
                  <a:pt x="307181" y="228600"/>
                </a:lnTo>
                <a:lnTo>
                  <a:pt x="376237" y="219075"/>
                </a:lnTo>
                <a:lnTo>
                  <a:pt x="507206" y="192881"/>
                </a:lnTo>
                <a:lnTo>
                  <a:pt x="604837" y="169068"/>
                </a:lnTo>
                <a:lnTo>
                  <a:pt x="678656" y="142875"/>
                </a:lnTo>
                <a:lnTo>
                  <a:pt x="757237" y="109537"/>
                </a:lnTo>
                <a:lnTo>
                  <a:pt x="812006" y="78581"/>
                </a:lnTo>
                <a:lnTo>
                  <a:pt x="835819" y="59531"/>
                </a:lnTo>
                <a:lnTo>
                  <a:pt x="873919" y="23812"/>
                </a:lnTo>
                <a:lnTo>
                  <a:pt x="904875" y="7143"/>
                </a:lnTo>
                <a:lnTo>
                  <a:pt x="942975" y="0"/>
                </a:lnTo>
                <a:lnTo>
                  <a:pt x="976312" y="2381"/>
                </a:lnTo>
                <a:lnTo>
                  <a:pt x="1026319" y="7143"/>
                </a:lnTo>
                <a:lnTo>
                  <a:pt x="1090612" y="21431"/>
                </a:lnTo>
                <a:lnTo>
                  <a:pt x="1135856" y="38100"/>
                </a:lnTo>
                <a:lnTo>
                  <a:pt x="1176337" y="57150"/>
                </a:lnTo>
                <a:lnTo>
                  <a:pt x="1221581" y="80962"/>
                </a:lnTo>
                <a:lnTo>
                  <a:pt x="1259681" y="109537"/>
                </a:lnTo>
                <a:lnTo>
                  <a:pt x="1285875" y="140493"/>
                </a:lnTo>
                <a:lnTo>
                  <a:pt x="1297781" y="161925"/>
                </a:lnTo>
                <a:lnTo>
                  <a:pt x="1300162" y="180975"/>
                </a:lnTo>
                <a:lnTo>
                  <a:pt x="1285875" y="209550"/>
                </a:lnTo>
                <a:lnTo>
                  <a:pt x="1262062" y="223837"/>
                </a:lnTo>
                <a:lnTo>
                  <a:pt x="1207294" y="242887"/>
                </a:lnTo>
                <a:lnTo>
                  <a:pt x="1162050" y="247650"/>
                </a:lnTo>
                <a:lnTo>
                  <a:pt x="1092994" y="252412"/>
                </a:lnTo>
                <a:lnTo>
                  <a:pt x="995362" y="269081"/>
                </a:lnTo>
                <a:lnTo>
                  <a:pt x="854869" y="307181"/>
                </a:lnTo>
                <a:lnTo>
                  <a:pt x="678656" y="361950"/>
                </a:lnTo>
                <a:lnTo>
                  <a:pt x="447675" y="426243"/>
                </a:lnTo>
                <a:lnTo>
                  <a:pt x="395287" y="423862"/>
                </a:lnTo>
                <a:lnTo>
                  <a:pt x="295275" y="407193"/>
                </a:lnTo>
                <a:lnTo>
                  <a:pt x="235744" y="3929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6" name="Google Shape;3636;p329"/>
          <p:cNvSpPr/>
          <p:nvPr/>
        </p:nvSpPr>
        <p:spPr>
          <a:xfrm rot="-5400000">
            <a:off x="1701801" y="3686175"/>
            <a:ext cx="3033712" cy="1303337"/>
          </a:xfrm>
          <a:custGeom>
            <a:avLst/>
            <a:gdLst/>
            <a:ahLst/>
            <a:cxnLst/>
            <a:rect l="l" t="t" r="r" b="b"/>
            <a:pathLst>
              <a:path w="3034263" h="1303342" extrusionOk="0">
                <a:moveTo>
                  <a:pt x="2248652" y="1025159"/>
                </a:moveTo>
                <a:lnTo>
                  <a:pt x="2367137" y="1032886"/>
                </a:lnTo>
                <a:lnTo>
                  <a:pt x="2503653" y="1038037"/>
                </a:lnTo>
                <a:lnTo>
                  <a:pt x="2604109" y="1040613"/>
                </a:lnTo>
                <a:lnTo>
                  <a:pt x="2689109" y="1040613"/>
                </a:lnTo>
                <a:lnTo>
                  <a:pt x="2779261" y="1038037"/>
                </a:lnTo>
                <a:lnTo>
                  <a:pt x="2823049" y="1032886"/>
                </a:lnTo>
                <a:lnTo>
                  <a:pt x="2869413" y="1025159"/>
                </a:lnTo>
                <a:lnTo>
                  <a:pt x="2908050" y="1012280"/>
                </a:lnTo>
                <a:lnTo>
                  <a:pt x="2967293" y="973643"/>
                </a:lnTo>
                <a:lnTo>
                  <a:pt x="2987899" y="958188"/>
                </a:lnTo>
                <a:lnTo>
                  <a:pt x="3034263" y="1213190"/>
                </a:lnTo>
                <a:lnTo>
                  <a:pt x="2995626" y="1254403"/>
                </a:lnTo>
                <a:lnTo>
                  <a:pt x="2967293" y="1282736"/>
                </a:lnTo>
                <a:lnTo>
                  <a:pt x="2944111" y="1298191"/>
                </a:lnTo>
                <a:lnTo>
                  <a:pt x="2913202" y="1303342"/>
                </a:lnTo>
                <a:lnTo>
                  <a:pt x="2892595" y="1298191"/>
                </a:lnTo>
                <a:lnTo>
                  <a:pt x="2866838" y="1287888"/>
                </a:lnTo>
                <a:lnTo>
                  <a:pt x="2835928" y="1277584"/>
                </a:lnTo>
                <a:lnTo>
                  <a:pt x="2771534" y="1267281"/>
                </a:lnTo>
                <a:lnTo>
                  <a:pt x="2673655" y="1262130"/>
                </a:lnTo>
                <a:lnTo>
                  <a:pt x="2542290" y="1262130"/>
                </a:lnTo>
                <a:lnTo>
                  <a:pt x="2395471" y="1256978"/>
                </a:lnTo>
                <a:lnTo>
                  <a:pt x="2202288" y="1238948"/>
                </a:lnTo>
                <a:lnTo>
                  <a:pt x="1913801" y="1210614"/>
                </a:lnTo>
                <a:lnTo>
                  <a:pt x="1718042" y="1187432"/>
                </a:lnTo>
                <a:lnTo>
                  <a:pt x="1620163" y="1171978"/>
                </a:lnTo>
                <a:lnTo>
                  <a:pt x="1501677" y="1143644"/>
                </a:lnTo>
                <a:lnTo>
                  <a:pt x="1455313" y="1123038"/>
                </a:lnTo>
                <a:lnTo>
                  <a:pt x="1365161" y="1102432"/>
                </a:lnTo>
                <a:lnTo>
                  <a:pt x="1272433" y="1079250"/>
                </a:lnTo>
                <a:lnTo>
                  <a:pt x="1192584" y="1050916"/>
                </a:lnTo>
                <a:lnTo>
                  <a:pt x="1105008" y="1017431"/>
                </a:lnTo>
                <a:lnTo>
                  <a:pt x="1032886" y="989098"/>
                </a:lnTo>
                <a:lnTo>
                  <a:pt x="950461" y="947885"/>
                </a:lnTo>
                <a:lnTo>
                  <a:pt x="850006" y="896370"/>
                </a:lnTo>
                <a:lnTo>
                  <a:pt x="762430" y="842279"/>
                </a:lnTo>
                <a:lnTo>
                  <a:pt x="677429" y="788187"/>
                </a:lnTo>
                <a:lnTo>
                  <a:pt x="610459" y="739248"/>
                </a:lnTo>
                <a:lnTo>
                  <a:pt x="525458" y="667126"/>
                </a:lnTo>
                <a:lnTo>
                  <a:pt x="458488" y="607883"/>
                </a:lnTo>
                <a:lnTo>
                  <a:pt x="381215" y="533186"/>
                </a:lnTo>
                <a:lnTo>
                  <a:pt x="283336" y="427579"/>
                </a:lnTo>
                <a:lnTo>
                  <a:pt x="193184" y="316821"/>
                </a:lnTo>
                <a:lnTo>
                  <a:pt x="123638" y="224093"/>
                </a:lnTo>
                <a:lnTo>
                  <a:pt x="41213" y="103031"/>
                </a:lnTo>
                <a:lnTo>
                  <a:pt x="2576" y="30910"/>
                </a:lnTo>
                <a:lnTo>
                  <a:pt x="0" y="15455"/>
                </a:lnTo>
                <a:lnTo>
                  <a:pt x="5152" y="2576"/>
                </a:lnTo>
                <a:lnTo>
                  <a:pt x="20607" y="0"/>
                </a:lnTo>
                <a:lnTo>
                  <a:pt x="38637" y="5152"/>
                </a:lnTo>
                <a:lnTo>
                  <a:pt x="59243" y="12879"/>
                </a:lnTo>
                <a:lnTo>
                  <a:pt x="72122" y="30910"/>
                </a:lnTo>
                <a:lnTo>
                  <a:pt x="121062" y="92728"/>
                </a:lnTo>
                <a:lnTo>
                  <a:pt x="193184" y="172577"/>
                </a:lnTo>
                <a:lnTo>
                  <a:pt x="270457" y="257578"/>
                </a:lnTo>
                <a:lnTo>
                  <a:pt x="368336" y="350306"/>
                </a:lnTo>
                <a:lnTo>
                  <a:pt x="466216" y="435306"/>
                </a:lnTo>
                <a:lnTo>
                  <a:pt x="561519" y="512579"/>
                </a:lnTo>
                <a:lnTo>
                  <a:pt x="661975" y="584701"/>
                </a:lnTo>
                <a:lnTo>
                  <a:pt x="757278" y="646520"/>
                </a:lnTo>
                <a:lnTo>
                  <a:pt x="847430" y="700611"/>
                </a:lnTo>
                <a:lnTo>
                  <a:pt x="976219" y="759854"/>
                </a:lnTo>
                <a:lnTo>
                  <a:pt x="1097280" y="808794"/>
                </a:lnTo>
                <a:lnTo>
                  <a:pt x="1241524" y="857733"/>
                </a:lnTo>
                <a:lnTo>
                  <a:pt x="1406373" y="904097"/>
                </a:lnTo>
                <a:lnTo>
                  <a:pt x="1589253" y="945310"/>
                </a:lnTo>
                <a:lnTo>
                  <a:pt x="1756679" y="973643"/>
                </a:lnTo>
                <a:lnTo>
                  <a:pt x="1962741" y="996825"/>
                </a:lnTo>
                <a:lnTo>
                  <a:pt x="2150772" y="1017431"/>
                </a:lnTo>
                <a:lnTo>
                  <a:pt x="2248652" y="102515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7" name="Google Shape;3637;p329"/>
          <p:cNvSpPr/>
          <p:nvPr/>
        </p:nvSpPr>
        <p:spPr>
          <a:xfrm>
            <a:off x="3633788" y="4322763"/>
            <a:ext cx="781050" cy="844550"/>
          </a:xfrm>
          <a:custGeom>
            <a:avLst/>
            <a:gdLst/>
            <a:ahLst/>
            <a:cxnLst/>
            <a:rect l="l" t="t" r="r" b="b"/>
            <a:pathLst>
              <a:path w="781116" h="845344" extrusionOk="0">
                <a:moveTo>
                  <a:pt x="250031" y="54769"/>
                </a:moveTo>
                <a:lnTo>
                  <a:pt x="304800" y="78581"/>
                </a:lnTo>
                <a:lnTo>
                  <a:pt x="350043" y="102394"/>
                </a:lnTo>
                <a:lnTo>
                  <a:pt x="397668" y="128587"/>
                </a:lnTo>
                <a:lnTo>
                  <a:pt x="438150" y="154781"/>
                </a:lnTo>
                <a:lnTo>
                  <a:pt x="488156" y="188119"/>
                </a:lnTo>
                <a:lnTo>
                  <a:pt x="521493" y="211931"/>
                </a:lnTo>
                <a:lnTo>
                  <a:pt x="552450" y="235744"/>
                </a:lnTo>
                <a:lnTo>
                  <a:pt x="576262" y="257175"/>
                </a:lnTo>
                <a:lnTo>
                  <a:pt x="609600" y="290512"/>
                </a:lnTo>
                <a:lnTo>
                  <a:pt x="642937" y="323850"/>
                </a:lnTo>
                <a:lnTo>
                  <a:pt x="671512" y="364331"/>
                </a:lnTo>
                <a:lnTo>
                  <a:pt x="704850" y="419100"/>
                </a:lnTo>
                <a:lnTo>
                  <a:pt x="728662" y="478631"/>
                </a:lnTo>
                <a:lnTo>
                  <a:pt x="754856" y="542925"/>
                </a:lnTo>
                <a:lnTo>
                  <a:pt x="769143" y="592931"/>
                </a:lnTo>
                <a:lnTo>
                  <a:pt x="778668" y="635794"/>
                </a:lnTo>
                <a:cubicBezTo>
                  <a:pt x="781116" y="665160"/>
                  <a:pt x="781050" y="654811"/>
                  <a:pt x="781050" y="666750"/>
                </a:cubicBezTo>
                <a:lnTo>
                  <a:pt x="781050" y="704850"/>
                </a:lnTo>
                <a:lnTo>
                  <a:pt x="776287" y="752475"/>
                </a:lnTo>
                <a:lnTo>
                  <a:pt x="764381" y="790575"/>
                </a:lnTo>
                <a:lnTo>
                  <a:pt x="747712" y="814387"/>
                </a:lnTo>
                <a:lnTo>
                  <a:pt x="711993" y="835819"/>
                </a:lnTo>
                <a:lnTo>
                  <a:pt x="683418" y="842962"/>
                </a:lnTo>
                <a:lnTo>
                  <a:pt x="650081" y="845344"/>
                </a:lnTo>
                <a:lnTo>
                  <a:pt x="614362" y="835819"/>
                </a:lnTo>
                <a:lnTo>
                  <a:pt x="588168" y="821531"/>
                </a:lnTo>
                <a:lnTo>
                  <a:pt x="557212" y="788194"/>
                </a:lnTo>
                <a:lnTo>
                  <a:pt x="547687" y="771525"/>
                </a:lnTo>
                <a:lnTo>
                  <a:pt x="533400" y="726281"/>
                </a:lnTo>
                <a:lnTo>
                  <a:pt x="509587" y="659606"/>
                </a:lnTo>
                <a:lnTo>
                  <a:pt x="471487" y="573881"/>
                </a:lnTo>
                <a:lnTo>
                  <a:pt x="419100" y="476250"/>
                </a:lnTo>
                <a:lnTo>
                  <a:pt x="371475" y="400050"/>
                </a:lnTo>
                <a:lnTo>
                  <a:pt x="326231" y="333375"/>
                </a:lnTo>
                <a:lnTo>
                  <a:pt x="266700" y="257175"/>
                </a:lnTo>
                <a:lnTo>
                  <a:pt x="200025" y="178594"/>
                </a:lnTo>
                <a:lnTo>
                  <a:pt x="133350" y="107156"/>
                </a:lnTo>
                <a:lnTo>
                  <a:pt x="45243" y="35719"/>
                </a:lnTo>
                <a:lnTo>
                  <a:pt x="0" y="7144"/>
                </a:lnTo>
                <a:lnTo>
                  <a:pt x="71437" y="0"/>
                </a:lnTo>
                <a:lnTo>
                  <a:pt x="121443" y="9525"/>
                </a:lnTo>
                <a:lnTo>
                  <a:pt x="197643" y="33337"/>
                </a:lnTo>
                <a:lnTo>
                  <a:pt x="250031" y="547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8" name="Google Shape;3638;p329"/>
          <p:cNvSpPr/>
          <p:nvPr/>
        </p:nvSpPr>
        <p:spPr>
          <a:xfrm>
            <a:off x="4979988" y="2714625"/>
            <a:ext cx="2000250" cy="1306513"/>
          </a:xfrm>
          <a:custGeom>
            <a:avLst/>
            <a:gdLst/>
            <a:ahLst/>
            <a:cxnLst/>
            <a:rect l="l" t="t" r="r" b="b"/>
            <a:pathLst>
              <a:path w="2000250" h="1307306" extrusionOk="0">
                <a:moveTo>
                  <a:pt x="716756" y="223838"/>
                </a:moveTo>
                <a:lnTo>
                  <a:pt x="302419" y="295275"/>
                </a:lnTo>
                <a:lnTo>
                  <a:pt x="0" y="350044"/>
                </a:lnTo>
                <a:lnTo>
                  <a:pt x="42862" y="550069"/>
                </a:lnTo>
                <a:lnTo>
                  <a:pt x="250031" y="502444"/>
                </a:lnTo>
                <a:lnTo>
                  <a:pt x="571500" y="431006"/>
                </a:lnTo>
                <a:lnTo>
                  <a:pt x="962025" y="342900"/>
                </a:lnTo>
                <a:lnTo>
                  <a:pt x="1238250" y="280988"/>
                </a:lnTo>
                <a:lnTo>
                  <a:pt x="1283494" y="269081"/>
                </a:lnTo>
                <a:lnTo>
                  <a:pt x="1352550" y="264319"/>
                </a:lnTo>
                <a:lnTo>
                  <a:pt x="1512094" y="250031"/>
                </a:lnTo>
                <a:lnTo>
                  <a:pt x="1547812" y="250031"/>
                </a:lnTo>
                <a:lnTo>
                  <a:pt x="1566862" y="252413"/>
                </a:lnTo>
                <a:lnTo>
                  <a:pt x="1590675" y="264319"/>
                </a:lnTo>
                <a:lnTo>
                  <a:pt x="1604962" y="280988"/>
                </a:lnTo>
                <a:lnTo>
                  <a:pt x="1612106" y="300038"/>
                </a:lnTo>
                <a:lnTo>
                  <a:pt x="1619250" y="328613"/>
                </a:lnTo>
                <a:lnTo>
                  <a:pt x="1600200" y="478631"/>
                </a:lnTo>
                <a:lnTo>
                  <a:pt x="1528762" y="1073944"/>
                </a:lnTo>
                <a:lnTo>
                  <a:pt x="1488281" y="1214438"/>
                </a:lnTo>
                <a:lnTo>
                  <a:pt x="1500187" y="1252538"/>
                </a:lnTo>
                <a:lnTo>
                  <a:pt x="1516856" y="1281113"/>
                </a:lnTo>
                <a:lnTo>
                  <a:pt x="1533525" y="1297781"/>
                </a:lnTo>
                <a:lnTo>
                  <a:pt x="1545431" y="1302544"/>
                </a:lnTo>
                <a:lnTo>
                  <a:pt x="1562100" y="1307306"/>
                </a:lnTo>
                <a:lnTo>
                  <a:pt x="1595437" y="1297781"/>
                </a:lnTo>
                <a:lnTo>
                  <a:pt x="1621631" y="1273969"/>
                </a:lnTo>
                <a:lnTo>
                  <a:pt x="1657350" y="1221581"/>
                </a:lnTo>
                <a:lnTo>
                  <a:pt x="1676400" y="1173956"/>
                </a:lnTo>
                <a:lnTo>
                  <a:pt x="1731169" y="1007269"/>
                </a:lnTo>
                <a:lnTo>
                  <a:pt x="1793081" y="816769"/>
                </a:lnTo>
                <a:lnTo>
                  <a:pt x="1845469" y="659606"/>
                </a:lnTo>
                <a:lnTo>
                  <a:pt x="1869281" y="583406"/>
                </a:lnTo>
                <a:lnTo>
                  <a:pt x="1888331" y="528638"/>
                </a:lnTo>
                <a:lnTo>
                  <a:pt x="1919287" y="473869"/>
                </a:lnTo>
                <a:lnTo>
                  <a:pt x="1943100" y="435769"/>
                </a:lnTo>
                <a:lnTo>
                  <a:pt x="1959769" y="423863"/>
                </a:lnTo>
                <a:lnTo>
                  <a:pt x="1978819" y="416719"/>
                </a:lnTo>
                <a:lnTo>
                  <a:pt x="1993106" y="409575"/>
                </a:lnTo>
                <a:lnTo>
                  <a:pt x="2000250" y="392906"/>
                </a:lnTo>
                <a:lnTo>
                  <a:pt x="2000250" y="381000"/>
                </a:lnTo>
                <a:lnTo>
                  <a:pt x="1993106" y="352425"/>
                </a:lnTo>
                <a:lnTo>
                  <a:pt x="1969294" y="314325"/>
                </a:lnTo>
                <a:lnTo>
                  <a:pt x="1935956" y="273844"/>
                </a:lnTo>
                <a:lnTo>
                  <a:pt x="1909762" y="245269"/>
                </a:lnTo>
                <a:lnTo>
                  <a:pt x="1866900" y="192881"/>
                </a:lnTo>
                <a:lnTo>
                  <a:pt x="1814512" y="140494"/>
                </a:lnTo>
                <a:lnTo>
                  <a:pt x="1757362" y="92869"/>
                </a:lnTo>
                <a:lnTo>
                  <a:pt x="1719262" y="61913"/>
                </a:lnTo>
                <a:lnTo>
                  <a:pt x="1678781" y="35719"/>
                </a:lnTo>
                <a:lnTo>
                  <a:pt x="1616869" y="9525"/>
                </a:lnTo>
                <a:lnTo>
                  <a:pt x="1578769" y="0"/>
                </a:lnTo>
                <a:lnTo>
                  <a:pt x="1569244" y="0"/>
                </a:lnTo>
                <a:lnTo>
                  <a:pt x="1454944" y="57150"/>
                </a:lnTo>
                <a:lnTo>
                  <a:pt x="1393031" y="92869"/>
                </a:lnTo>
                <a:lnTo>
                  <a:pt x="1252537" y="119063"/>
                </a:lnTo>
                <a:lnTo>
                  <a:pt x="978694" y="176213"/>
                </a:lnTo>
                <a:lnTo>
                  <a:pt x="716756" y="2238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9" name="Google Shape;3639;p329"/>
          <p:cNvSpPr/>
          <p:nvPr/>
        </p:nvSpPr>
        <p:spPr>
          <a:xfrm>
            <a:off x="5154613" y="3722688"/>
            <a:ext cx="1393825" cy="438150"/>
          </a:xfrm>
          <a:custGeom>
            <a:avLst/>
            <a:gdLst/>
            <a:ahLst/>
            <a:cxnLst/>
            <a:rect l="l" t="t" r="r" b="b"/>
            <a:pathLst>
              <a:path w="1393032" h="438150" extrusionOk="0">
                <a:moveTo>
                  <a:pt x="492919" y="323850"/>
                </a:moveTo>
                <a:lnTo>
                  <a:pt x="669132" y="285750"/>
                </a:lnTo>
                <a:lnTo>
                  <a:pt x="833438" y="254794"/>
                </a:lnTo>
                <a:lnTo>
                  <a:pt x="997744" y="228600"/>
                </a:lnTo>
                <a:lnTo>
                  <a:pt x="1133475" y="209550"/>
                </a:lnTo>
                <a:lnTo>
                  <a:pt x="1276350" y="200025"/>
                </a:lnTo>
                <a:lnTo>
                  <a:pt x="1369219" y="209550"/>
                </a:lnTo>
                <a:lnTo>
                  <a:pt x="1393032" y="59531"/>
                </a:lnTo>
                <a:lnTo>
                  <a:pt x="1304925" y="28575"/>
                </a:lnTo>
                <a:lnTo>
                  <a:pt x="1228725" y="7144"/>
                </a:lnTo>
                <a:lnTo>
                  <a:pt x="1185863" y="0"/>
                </a:lnTo>
                <a:lnTo>
                  <a:pt x="1157288" y="0"/>
                </a:lnTo>
                <a:lnTo>
                  <a:pt x="1121569" y="4762"/>
                </a:lnTo>
                <a:lnTo>
                  <a:pt x="1040607" y="21431"/>
                </a:lnTo>
                <a:lnTo>
                  <a:pt x="912019" y="64294"/>
                </a:lnTo>
                <a:lnTo>
                  <a:pt x="766763" y="100012"/>
                </a:lnTo>
                <a:lnTo>
                  <a:pt x="611982" y="135731"/>
                </a:lnTo>
                <a:lnTo>
                  <a:pt x="464344" y="164306"/>
                </a:lnTo>
                <a:lnTo>
                  <a:pt x="347663" y="183356"/>
                </a:lnTo>
                <a:lnTo>
                  <a:pt x="245269" y="195262"/>
                </a:lnTo>
                <a:lnTo>
                  <a:pt x="111919" y="204787"/>
                </a:lnTo>
                <a:lnTo>
                  <a:pt x="0" y="200025"/>
                </a:lnTo>
                <a:lnTo>
                  <a:pt x="11907" y="438150"/>
                </a:lnTo>
                <a:lnTo>
                  <a:pt x="145257" y="400050"/>
                </a:lnTo>
                <a:lnTo>
                  <a:pt x="321469" y="361950"/>
                </a:lnTo>
                <a:lnTo>
                  <a:pt x="492919" y="323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0" name="Google Shape;3640;p329"/>
          <p:cNvSpPr/>
          <p:nvPr/>
        </p:nvSpPr>
        <p:spPr>
          <a:xfrm>
            <a:off x="4141788" y="5189538"/>
            <a:ext cx="3287712" cy="606425"/>
          </a:xfrm>
          <a:custGeom>
            <a:avLst/>
            <a:gdLst/>
            <a:ahLst/>
            <a:cxnLst/>
            <a:rect l="l" t="t" r="r" b="b"/>
            <a:pathLst>
              <a:path w="3287486" h="606879" extrusionOk="0">
                <a:moveTo>
                  <a:pt x="1488622" y="185057"/>
                </a:moveTo>
                <a:lnTo>
                  <a:pt x="1698172" y="157843"/>
                </a:lnTo>
                <a:lnTo>
                  <a:pt x="1885950" y="136072"/>
                </a:lnTo>
                <a:lnTo>
                  <a:pt x="1986643" y="130629"/>
                </a:lnTo>
                <a:lnTo>
                  <a:pt x="2179865" y="114300"/>
                </a:lnTo>
                <a:lnTo>
                  <a:pt x="2394857" y="92529"/>
                </a:lnTo>
                <a:lnTo>
                  <a:pt x="2566307" y="76200"/>
                </a:lnTo>
                <a:lnTo>
                  <a:pt x="2620736" y="76200"/>
                </a:lnTo>
                <a:lnTo>
                  <a:pt x="2683329" y="46265"/>
                </a:lnTo>
                <a:lnTo>
                  <a:pt x="2778579" y="8165"/>
                </a:lnTo>
                <a:lnTo>
                  <a:pt x="2833007" y="0"/>
                </a:lnTo>
                <a:lnTo>
                  <a:pt x="2857500" y="5443"/>
                </a:lnTo>
                <a:lnTo>
                  <a:pt x="2917372" y="24493"/>
                </a:lnTo>
                <a:lnTo>
                  <a:pt x="3007179" y="59872"/>
                </a:lnTo>
                <a:lnTo>
                  <a:pt x="3088822" y="92529"/>
                </a:lnTo>
                <a:lnTo>
                  <a:pt x="3181350" y="138793"/>
                </a:lnTo>
                <a:lnTo>
                  <a:pt x="3238500" y="179615"/>
                </a:lnTo>
                <a:lnTo>
                  <a:pt x="3265715" y="209550"/>
                </a:lnTo>
                <a:lnTo>
                  <a:pt x="3276600" y="228600"/>
                </a:lnTo>
                <a:lnTo>
                  <a:pt x="3282043" y="247650"/>
                </a:lnTo>
                <a:lnTo>
                  <a:pt x="3287486" y="280307"/>
                </a:lnTo>
                <a:lnTo>
                  <a:pt x="3282043" y="304800"/>
                </a:lnTo>
                <a:lnTo>
                  <a:pt x="3271157" y="326572"/>
                </a:lnTo>
                <a:lnTo>
                  <a:pt x="3252107" y="334736"/>
                </a:lnTo>
                <a:lnTo>
                  <a:pt x="3208565" y="340179"/>
                </a:lnTo>
                <a:lnTo>
                  <a:pt x="3156857" y="340179"/>
                </a:lnTo>
                <a:lnTo>
                  <a:pt x="3075215" y="329293"/>
                </a:lnTo>
                <a:lnTo>
                  <a:pt x="2971800" y="312965"/>
                </a:lnTo>
                <a:lnTo>
                  <a:pt x="2819400" y="299357"/>
                </a:lnTo>
                <a:lnTo>
                  <a:pt x="2618015" y="288472"/>
                </a:lnTo>
                <a:lnTo>
                  <a:pt x="2370365" y="285750"/>
                </a:lnTo>
                <a:lnTo>
                  <a:pt x="2119993" y="299357"/>
                </a:lnTo>
                <a:lnTo>
                  <a:pt x="1913165" y="315686"/>
                </a:lnTo>
                <a:lnTo>
                  <a:pt x="1581150" y="342900"/>
                </a:lnTo>
                <a:lnTo>
                  <a:pt x="1333500" y="372836"/>
                </a:lnTo>
                <a:lnTo>
                  <a:pt x="1167493" y="394607"/>
                </a:lnTo>
                <a:lnTo>
                  <a:pt x="1006929" y="421822"/>
                </a:lnTo>
                <a:lnTo>
                  <a:pt x="854529" y="451757"/>
                </a:lnTo>
                <a:lnTo>
                  <a:pt x="734786" y="481693"/>
                </a:lnTo>
                <a:lnTo>
                  <a:pt x="547007" y="536122"/>
                </a:lnTo>
                <a:lnTo>
                  <a:pt x="405493" y="582386"/>
                </a:lnTo>
                <a:lnTo>
                  <a:pt x="345622" y="604157"/>
                </a:lnTo>
                <a:lnTo>
                  <a:pt x="321129" y="606879"/>
                </a:lnTo>
                <a:lnTo>
                  <a:pt x="293915" y="595993"/>
                </a:lnTo>
                <a:lnTo>
                  <a:pt x="239486" y="566057"/>
                </a:lnTo>
                <a:lnTo>
                  <a:pt x="195943" y="530679"/>
                </a:lnTo>
                <a:lnTo>
                  <a:pt x="168729" y="506186"/>
                </a:lnTo>
                <a:lnTo>
                  <a:pt x="133350" y="468086"/>
                </a:lnTo>
                <a:lnTo>
                  <a:pt x="100693" y="427265"/>
                </a:lnTo>
                <a:lnTo>
                  <a:pt x="62593" y="375557"/>
                </a:lnTo>
                <a:lnTo>
                  <a:pt x="29936" y="315686"/>
                </a:lnTo>
                <a:lnTo>
                  <a:pt x="5443" y="263979"/>
                </a:lnTo>
                <a:lnTo>
                  <a:pt x="0" y="247650"/>
                </a:lnTo>
                <a:lnTo>
                  <a:pt x="0" y="225879"/>
                </a:lnTo>
                <a:lnTo>
                  <a:pt x="13607" y="204107"/>
                </a:lnTo>
                <a:lnTo>
                  <a:pt x="32657" y="204107"/>
                </a:lnTo>
                <a:lnTo>
                  <a:pt x="40822" y="204107"/>
                </a:lnTo>
                <a:lnTo>
                  <a:pt x="57150" y="217715"/>
                </a:lnTo>
                <a:lnTo>
                  <a:pt x="97972" y="247650"/>
                </a:lnTo>
                <a:lnTo>
                  <a:pt x="141515" y="277586"/>
                </a:lnTo>
                <a:lnTo>
                  <a:pt x="195943" y="302079"/>
                </a:lnTo>
                <a:lnTo>
                  <a:pt x="247650" y="321129"/>
                </a:lnTo>
                <a:lnTo>
                  <a:pt x="315686" y="334736"/>
                </a:lnTo>
                <a:lnTo>
                  <a:pt x="375557" y="342900"/>
                </a:lnTo>
                <a:lnTo>
                  <a:pt x="465365" y="329293"/>
                </a:lnTo>
                <a:lnTo>
                  <a:pt x="748393" y="283029"/>
                </a:lnTo>
                <a:lnTo>
                  <a:pt x="1132115" y="231322"/>
                </a:lnTo>
                <a:lnTo>
                  <a:pt x="1488622" y="1850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C1D1003-391D-304D-B108-4DCE7F272E98}"/>
              </a:ext>
            </a:extLst>
          </p:cNvPr>
          <p:cNvGrpSpPr/>
          <p:nvPr/>
        </p:nvGrpSpPr>
        <p:grpSpPr>
          <a:xfrm>
            <a:off x="2486777" y="1775576"/>
            <a:ext cx="4938712" cy="4075112"/>
            <a:chOff x="2643188" y="1931988"/>
            <a:chExt cx="4938712" cy="4075112"/>
          </a:xfrm>
        </p:grpSpPr>
        <p:sp>
          <p:nvSpPr>
            <p:cNvPr id="15" name="Google Shape;3629;p329">
              <a:extLst>
                <a:ext uri="{FF2B5EF4-FFF2-40B4-BE49-F238E27FC236}">
                  <a16:creationId xmlns:a16="http://schemas.microsoft.com/office/drawing/2014/main" id="{5381072E-6EF4-2F44-89CF-D95A3712D8B2}"/>
                </a:ext>
              </a:extLst>
            </p:cNvPr>
            <p:cNvSpPr/>
            <p:nvPr/>
          </p:nvSpPr>
          <p:spPr>
            <a:xfrm>
              <a:off x="2951163" y="1931988"/>
              <a:ext cx="719137" cy="1506537"/>
            </a:xfrm>
            <a:custGeom>
              <a:avLst/>
              <a:gdLst/>
              <a:ahLst/>
              <a:cxnLst/>
              <a:rect l="l" t="t" r="r" b="b"/>
              <a:pathLst>
                <a:path w="719137" h="1507331" extrusionOk="0">
                  <a:moveTo>
                    <a:pt x="550069" y="690562"/>
                  </a:moveTo>
                  <a:lnTo>
                    <a:pt x="602456" y="569119"/>
                  </a:lnTo>
                  <a:lnTo>
                    <a:pt x="631031" y="507206"/>
                  </a:lnTo>
                  <a:lnTo>
                    <a:pt x="645319" y="466725"/>
                  </a:lnTo>
                  <a:lnTo>
                    <a:pt x="671512" y="416719"/>
                  </a:lnTo>
                  <a:lnTo>
                    <a:pt x="700087" y="371475"/>
                  </a:lnTo>
                  <a:lnTo>
                    <a:pt x="716756" y="342900"/>
                  </a:lnTo>
                  <a:lnTo>
                    <a:pt x="719137" y="321469"/>
                  </a:lnTo>
                  <a:lnTo>
                    <a:pt x="714375" y="285750"/>
                  </a:lnTo>
                  <a:lnTo>
                    <a:pt x="704850" y="259556"/>
                  </a:lnTo>
                  <a:lnTo>
                    <a:pt x="681037" y="226219"/>
                  </a:lnTo>
                  <a:lnTo>
                    <a:pt x="647700" y="192881"/>
                  </a:lnTo>
                  <a:lnTo>
                    <a:pt x="614362" y="166687"/>
                  </a:lnTo>
                  <a:lnTo>
                    <a:pt x="561975" y="130969"/>
                  </a:lnTo>
                  <a:lnTo>
                    <a:pt x="509587" y="95250"/>
                  </a:lnTo>
                  <a:lnTo>
                    <a:pt x="442912" y="59531"/>
                  </a:lnTo>
                  <a:lnTo>
                    <a:pt x="383381" y="30956"/>
                  </a:lnTo>
                  <a:lnTo>
                    <a:pt x="328612" y="9525"/>
                  </a:lnTo>
                  <a:lnTo>
                    <a:pt x="278606" y="0"/>
                  </a:lnTo>
                  <a:lnTo>
                    <a:pt x="247650" y="0"/>
                  </a:lnTo>
                  <a:lnTo>
                    <a:pt x="228600" y="2381"/>
                  </a:lnTo>
                  <a:lnTo>
                    <a:pt x="214312" y="4762"/>
                  </a:lnTo>
                  <a:lnTo>
                    <a:pt x="209550" y="23812"/>
                  </a:lnTo>
                  <a:lnTo>
                    <a:pt x="216694" y="45244"/>
                  </a:lnTo>
                  <a:lnTo>
                    <a:pt x="230981" y="69056"/>
                  </a:lnTo>
                  <a:lnTo>
                    <a:pt x="252412" y="85725"/>
                  </a:lnTo>
                  <a:lnTo>
                    <a:pt x="280987" y="109537"/>
                  </a:lnTo>
                  <a:lnTo>
                    <a:pt x="309562" y="133350"/>
                  </a:lnTo>
                  <a:lnTo>
                    <a:pt x="335756" y="159544"/>
                  </a:lnTo>
                  <a:lnTo>
                    <a:pt x="357187" y="185737"/>
                  </a:lnTo>
                  <a:lnTo>
                    <a:pt x="371475" y="211931"/>
                  </a:lnTo>
                  <a:lnTo>
                    <a:pt x="378619" y="233362"/>
                  </a:lnTo>
                  <a:lnTo>
                    <a:pt x="383381" y="283369"/>
                  </a:lnTo>
                  <a:cubicBezTo>
                    <a:pt x="382558" y="305593"/>
                    <a:pt x="381000" y="327805"/>
                    <a:pt x="381000" y="350044"/>
                  </a:cubicBezTo>
                  <a:lnTo>
                    <a:pt x="373856" y="447675"/>
                  </a:lnTo>
                  <a:lnTo>
                    <a:pt x="361950" y="526256"/>
                  </a:lnTo>
                  <a:lnTo>
                    <a:pt x="333375" y="659606"/>
                  </a:lnTo>
                  <a:lnTo>
                    <a:pt x="278606" y="838200"/>
                  </a:lnTo>
                  <a:lnTo>
                    <a:pt x="209550" y="1002506"/>
                  </a:lnTo>
                  <a:lnTo>
                    <a:pt x="145256" y="1152525"/>
                  </a:lnTo>
                  <a:lnTo>
                    <a:pt x="23812" y="1414462"/>
                  </a:lnTo>
                  <a:lnTo>
                    <a:pt x="2381" y="1466850"/>
                  </a:lnTo>
                  <a:lnTo>
                    <a:pt x="0" y="1488281"/>
                  </a:lnTo>
                  <a:lnTo>
                    <a:pt x="4762" y="1500187"/>
                  </a:lnTo>
                  <a:lnTo>
                    <a:pt x="11906" y="1507331"/>
                  </a:lnTo>
                  <a:lnTo>
                    <a:pt x="26194" y="1507331"/>
                  </a:lnTo>
                  <a:lnTo>
                    <a:pt x="45244" y="1497806"/>
                  </a:lnTo>
                  <a:lnTo>
                    <a:pt x="78581" y="1457325"/>
                  </a:lnTo>
                  <a:lnTo>
                    <a:pt x="169069" y="1335881"/>
                  </a:lnTo>
                  <a:lnTo>
                    <a:pt x="269081" y="1195387"/>
                  </a:lnTo>
                  <a:lnTo>
                    <a:pt x="371475" y="1035844"/>
                  </a:lnTo>
                  <a:lnTo>
                    <a:pt x="452437" y="912019"/>
                  </a:lnTo>
                  <a:lnTo>
                    <a:pt x="516731" y="769144"/>
                  </a:lnTo>
                  <a:lnTo>
                    <a:pt x="550069" y="6905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630;p329">
              <a:extLst>
                <a:ext uri="{FF2B5EF4-FFF2-40B4-BE49-F238E27FC236}">
                  <a16:creationId xmlns:a16="http://schemas.microsoft.com/office/drawing/2014/main" id="{452B81CB-D2C1-6C46-A73B-EE64BA24802C}"/>
                </a:ext>
              </a:extLst>
            </p:cNvPr>
            <p:cNvSpPr/>
            <p:nvPr/>
          </p:nvSpPr>
          <p:spPr>
            <a:xfrm>
              <a:off x="2643188" y="3579813"/>
              <a:ext cx="2132012" cy="725487"/>
            </a:xfrm>
            <a:custGeom>
              <a:avLst/>
              <a:gdLst/>
              <a:ahLst/>
              <a:cxnLst/>
              <a:rect l="l" t="t" r="r" b="b"/>
              <a:pathLst>
                <a:path w="2131218" h="726281" extrusionOk="0">
                  <a:moveTo>
                    <a:pt x="883443" y="342900"/>
                  </a:moveTo>
                  <a:lnTo>
                    <a:pt x="1128712" y="261937"/>
                  </a:lnTo>
                  <a:lnTo>
                    <a:pt x="1328737" y="202406"/>
                  </a:lnTo>
                  <a:lnTo>
                    <a:pt x="1559718" y="121444"/>
                  </a:lnTo>
                  <a:lnTo>
                    <a:pt x="1676400" y="69056"/>
                  </a:lnTo>
                  <a:lnTo>
                    <a:pt x="1709737" y="45244"/>
                  </a:lnTo>
                  <a:lnTo>
                    <a:pt x="1743075" y="28575"/>
                  </a:lnTo>
                  <a:lnTo>
                    <a:pt x="1783556" y="9525"/>
                  </a:lnTo>
                  <a:lnTo>
                    <a:pt x="1819275" y="0"/>
                  </a:lnTo>
                  <a:lnTo>
                    <a:pt x="1845468" y="0"/>
                  </a:lnTo>
                  <a:lnTo>
                    <a:pt x="1878806" y="4762"/>
                  </a:lnTo>
                  <a:lnTo>
                    <a:pt x="1921668" y="9525"/>
                  </a:lnTo>
                  <a:lnTo>
                    <a:pt x="1966912" y="19050"/>
                  </a:lnTo>
                  <a:lnTo>
                    <a:pt x="2012156" y="30956"/>
                  </a:lnTo>
                  <a:lnTo>
                    <a:pt x="2047875" y="47625"/>
                  </a:lnTo>
                  <a:lnTo>
                    <a:pt x="2074068" y="66675"/>
                  </a:lnTo>
                  <a:lnTo>
                    <a:pt x="2100262" y="92869"/>
                  </a:lnTo>
                  <a:lnTo>
                    <a:pt x="2119312" y="123825"/>
                  </a:lnTo>
                  <a:lnTo>
                    <a:pt x="2131218" y="150019"/>
                  </a:lnTo>
                  <a:lnTo>
                    <a:pt x="2131218" y="166687"/>
                  </a:lnTo>
                  <a:lnTo>
                    <a:pt x="2121693" y="188119"/>
                  </a:lnTo>
                  <a:lnTo>
                    <a:pt x="2102643" y="204787"/>
                  </a:lnTo>
                  <a:lnTo>
                    <a:pt x="2076450" y="216694"/>
                  </a:lnTo>
                  <a:lnTo>
                    <a:pt x="2031206" y="226219"/>
                  </a:lnTo>
                  <a:lnTo>
                    <a:pt x="1974056" y="226219"/>
                  </a:lnTo>
                  <a:lnTo>
                    <a:pt x="1914525" y="233362"/>
                  </a:lnTo>
                  <a:lnTo>
                    <a:pt x="1828800" y="247650"/>
                  </a:lnTo>
                  <a:lnTo>
                    <a:pt x="1709737" y="271462"/>
                  </a:lnTo>
                  <a:lnTo>
                    <a:pt x="1569243" y="304800"/>
                  </a:lnTo>
                  <a:lnTo>
                    <a:pt x="1447800" y="342900"/>
                  </a:lnTo>
                  <a:lnTo>
                    <a:pt x="1269206" y="414337"/>
                  </a:lnTo>
                  <a:lnTo>
                    <a:pt x="1026318" y="488156"/>
                  </a:lnTo>
                  <a:lnTo>
                    <a:pt x="833437" y="557212"/>
                  </a:lnTo>
                  <a:lnTo>
                    <a:pt x="645318" y="621506"/>
                  </a:lnTo>
                  <a:lnTo>
                    <a:pt x="542925" y="650081"/>
                  </a:lnTo>
                  <a:lnTo>
                    <a:pt x="466725" y="673894"/>
                  </a:lnTo>
                  <a:lnTo>
                    <a:pt x="445293" y="685800"/>
                  </a:lnTo>
                  <a:lnTo>
                    <a:pt x="404812" y="707231"/>
                  </a:lnTo>
                  <a:lnTo>
                    <a:pt x="369093" y="719137"/>
                  </a:lnTo>
                  <a:lnTo>
                    <a:pt x="330993" y="726281"/>
                  </a:lnTo>
                  <a:lnTo>
                    <a:pt x="307181" y="726281"/>
                  </a:lnTo>
                  <a:lnTo>
                    <a:pt x="269081" y="714375"/>
                  </a:lnTo>
                  <a:lnTo>
                    <a:pt x="245268" y="695325"/>
                  </a:lnTo>
                  <a:lnTo>
                    <a:pt x="204787" y="666750"/>
                  </a:lnTo>
                  <a:lnTo>
                    <a:pt x="173831" y="640556"/>
                  </a:lnTo>
                  <a:lnTo>
                    <a:pt x="138112" y="604837"/>
                  </a:lnTo>
                  <a:lnTo>
                    <a:pt x="102393" y="566737"/>
                  </a:lnTo>
                  <a:lnTo>
                    <a:pt x="64293" y="516731"/>
                  </a:lnTo>
                  <a:lnTo>
                    <a:pt x="21431" y="447675"/>
                  </a:lnTo>
                  <a:lnTo>
                    <a:pt x="4762" y="411956"/>
                  </a:lnTo>
                  <a:lnTo>
                    <a:pt x="0" y="378619"/>
                  </a:lnTo>
                  <a:lnTo>
                    <a:pt x="9525" y="361950"/>
                  </a:lnTo>
                  <a:lnTo>
                    <a:pt x="23812" y="352425"/>
                  </a:lnTo>
                  <a:lnTo>
                    <a:pt x="38100" y="357187"/>
                  </a:lnTo>
                  <a:lnTo>
                    <a:pt x="57150" y="371475"/>
                  </a:lnTo>
                  <a:lnTo>
                    <a:pt x="85725" y="395287"/>
                  </a:lnTo>
                  <a:lnTo>
                    <a:pt x="121443" y="414337"/>
                  </a:lnTo>
                  <a:lnTo>
                    <a:pt x="152400" y="431006"/>
                  </a:lnTo>
                  <a:lnTo>
                    <a:pt x="192881" y="447675"/>
                  </a:lnTo>
                  <a:lnTo>
                    <a:pt x="238125" y="464344"/>
                  </a:lnTo>
                  <a:lnTo>
                    <a:pt x="273843" y="476250"/>
                  </a:lnTo>
                  <a:lnTo>
                    <a:pt x="304800" y="481012"/>
                  </a:lnTo>
                  <a:lnTo>
                    <a:pt x="328612" y="483394"/>
                  </a:lnTo>
                  <a:lnTo>
                    <a:pt x="354806" y="485775"/>
                  </a:lnTo>
                  <a:lnTo>
                    <a:pt x="419100" y="478631"/>
                  </a:lnTo>
                  <a:lnTo>
                    <a:pt x="531018" y="450056"/>
                  </a:lnTo>
                  <a:lnTo>
                    <a:pt x="781050" y="376237"/>
                  </a:lnTo>
                  <a:lnTo>
                    <a:pt x="883443" y="3429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631;p329">
              <a:extLst>
                <a:ext uri="{FF2B5EF4-FFF2-40B4-BE49-F238E27FC236}">
                  <a16:creationId xmlns:a16="http://schemas.microsoft.com/office/drawing/2014/main" id="{3BD5F346-BAD9-AA41-9669-2CC705948209}"/>
                </a:ext>
              </a:extLst>
            </p:cNvPr>
            <p:cNvSpPr/>
            <p:nvPr/>
          </p:nvSpPr>
          <p:spPr>
            <a:xfrm>
              <a:off x="4970463" y="2081213"/>
              <a:ext cx="2049462" cy="547687"/>
            </a:xfrm>
            <a:custGeom>
              <a:avLst/>
              <a:gdLst/>
              <a:ahLst/>
              <a:cxnLst/>
              <a:rect l="l" t="t" r="r" b="b"/>
              <a:pathLst>
                <a:path w="2050256" h="547687" extrusionOk="0">
                  <a:moveTo>
                    <a:pt x="1059656" y="407193"/>
                  </a:moveTo>
                  <a:lnTo>
                    <a:pt x="590550" y="492918"/>
                  </a:lnTo>
                  <a:lnTo>
                    <a:pt x="569119" y="497681"/>
                  </a:lnTo>
                  <a:lnTo>
                    <a:pt x="523875" y="511968"/>
                  </a:lnTo>
                  <a:lnTo>
                    <a:pt x="478631" y="526256"/>
                  </a:lnTo>
                  <a:lnTo>
                    <a:pt x="431006" y="538162"/>
                  </a:lnTo>
                  <a:lnTo>
                    <a:pt x="376237" y="547687"/>
                  </a:lnTo>
                  <a:lnTo>
                    <a:pt x="342900" y="545306"/>
                  </a:lnTo>
                  <a:lnTo>
                    <a:pt x="302419" y="533400"/>
                  </a:lnTo>
                  <a:lnTo>
                    <a:pt x="252412" y="509587"/>
                  </a:lnTo>
                  <a:lnTo>
                    <a:pt x="216694" y="488156"/>
                  </a:lnTo>
                  <a:lnTo>
                    <a:pt x="173831" y="454818"/>
                  </a:lnTo>
                  <a:lnTo>
                    <a:pt x="133350" y="419100"/>
                  </a:lnTo>
                  <a:lnTo>
                    <a:pt x="92869" y="373856"/>
                  </a:lnTo>
                  <a:lnTo>
                    <a:pt x="57150" y="330993"/>
                  </a:lnTo>
                  <a:lnTo>
                    <a:pt x="30956" y="295275"/>
                  </a:lnTo>
                  <a:lnTo>
                    <a:pt x="16669" y="271462"/>
                  </a:lnTo>
                  <a:lnTo>
                    <a:pt x="2381" y="240506"/>
                  </a:lnTo>
                  <a:lnTo>
                    <a:pt x="0" y="223837"/>
                  </a:lnTo>
                  <a:lnTo>
                    <a:pt x="7144" y="211931"/>
                  </a:lnTo>
                  <a:lnTo>
                    <a:pt x="16669" y="211931"/>
                  </a:lnTo>
                  <a:lnTo>
                    <a:pt x="42862" y="221456"/>
                  </a:lnTo>
                  <a:lnTo>
                    <a:pt x="66675" y="235743"/>
                  </a:lnTo>
                  <a:lnTo>
                    <a:pt x="95250" y="252412"/>
                  </a:lnTo>
                  <a:lnTo>
                    <a:pt x="130969" y="271462"/>
                  </a:lnTo>
                  <a:lnTo>
                    <a:pt x="188119" y="295275"/>
                  </a:lnTo>
                  <a:lnTo>
                    <a:pt x="226219" y="307181"/>
                  </a:lnTo>
                  <a:lnTo>
                    <a:pt x="264319" y="319087"/>
                  </a:lnTo>
                  <a:lnTo>
                    <a:pt x="314325" y="328612"/>
                  </a:lnTo>
                  <a:lnTo>
                    <a:pt x="357187" y="335756"/>
                  </a:lnTo>
                  <a:lnTo>
                    <a:pt x="388144" y="338137"/>
                  </a:lnTo>
                  <a:lnTo>
                    <a:pt x="423862" y="340518"/>
                  </a:lnTo>
                  <a:lnTo>
                    <a:pt x="500062" y="333375"/>
                  </a:lnTo>
                  <a:lnTo>
                    <a:pt x="671512" y="304800"/>
                  </a:lnTo>
                  <a:lnTo>
                    <a:pt x="881062" y="264318"/>
                  </a:lnTo>
                  <a:lnTo>
                    <a:pt x="1140619" y="207168"/>
                  </a:lnTo>
                  <a:lnTo>
                    <a:pt x="1254919" y="173831"/>
                  </a:lnTo>
                  <a:lnTo>
                    <a:pt x="1354931" y="142875"/>
                  </a:lnTo>
                  <a:lnTo>
                    <a:pt x="1478756" y="97631"/>
                  </a:lnTo>
                  <a:lnTo>
                    <a:pt x="1552575" y="64293"/>
                  </a:lnTo>
                  <a:lnTo>
                    <a:pt x="1593056" y="38100"/>
                  </a:lnTo>
                  <a:lnTo>
                    <a:pt x="1638300" y="14287"/>
                  </a:lnTo>
                  <a:lnTo>
                    <a:pt x="1676400" y="2381"/>
                  </a:lnTo>
                  <a:lnTo>
                    <a:pt x="1712119" y="0"/>
                  </a:lnTo>
                  <a:lnTo>
                    <a:pt x="1754981" y="11906"/>
                  </a:lnTo>
                  <a:lnTo>
                    <a:pt x="1866900" y="61912"/>
                  </a:lnTo>
                  <a:lnTo>
                    <a:pt x="1962150" y="100012"/>
                  </a:lnTo>
                  <a:lnTo>
                    <a:pt x="2021681" y="123825"/>
                  </a:lnTo>
                  <a:lnTo>
                    <a:pt x="2038350" y="138112"/>
                  </a:lnTo>
                  <a:lnTo>
                    <a:pt x="2050256" y="159543"/>
                  </a:lnTo>
                  <a:lnTo>
                    <a:pt x="2050256" y="173831"/>
                  </a:lnTo>
                  <a:lnTo>
                    <a:pt x="2040731" y="204787"/>
                  </a:lnTo>
                  <a:lnTo>
                    <a:pt x="2012156" y="247650"/>
                  </a:lnTo>
                  <a:lnTo>
                    <a:pt x="1985962" y="266700"/>
                  </a:lnTo>
                  <a:lnTo>
                    <a:pt x="1955006" y="278606"/>
                  </a:lnTo>
                  <a:lnTo>
                    <a:pt x="1893094" y="288131"/>
                  </a:lnTo>
                  <a:lnTo>
                    <a:pt x="1804987" y="295275"/>
                  </a:lnTo>
                  <a:lnTo>
                    <a:pt x="1726406" y="297656"/>
                  </a:lnTo>
                  <a:lnTo>
                    <a:pt x="1624012" y="311943"/>
                  </a:lnTo>
                  <a:lnTo>
                    <a:pt x="1321594" y="361950"/>
                  </a:lnTo>
                  <a:lnTo>
                    <a:pt x="1059656" y="4071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632;p329">
              <a:extLst>
                <a:ext uri="{FF2B5EF4-FFF2-40B4-BE49-F238E27FC236}">
                  <a16:creationId xmlns:a16="http://schemas.microsoft.com/office/drawing/2014/main" id="{14B543FE-B73E-AD43-B149-8FECC06CD3B3}"/>
                </a:ext>
              </a:extLst>
            </p:cNvPr>
            <p:cNvSpPr/>
            <p:nvPr/>
          </p:nvSpPr>
          <p:spPr>
            <a:xfrm>
              <a:off x="4792663" y="3152775"/>
              <a:ext cx="569912" cy="1277938"/>
            </a:xfrm>
            <a:custGeom>
              <a:avLst/>
              <a:gdLst/>
              <a:ahLst/>
              <a:cxnLst/>
              <a:rect l="l" t="t" r="r" b="b"/>
              <a:pathLst>
                <a:path w="569119" h="1278731" extrusionOk="0">
                  <a:moveTo>
                    <a:pt x="459582" y="371475"/>
                  </a:moveTo>
                  <a:lnTo>
                    <a:pt x="433388" y="216694"/>
                  </a:lnTo>
                  <a:lnTo>
                    <a:pt x="390525" y="52388"/>
                  </a:lnTo>
                  <a:lnTo>
                    <a:pt x="323850" y="40481"/>
                  </a:lnTo>
                  <a:lnTo>
                    <a:pt x="214313" y="26194"/>
                  </a:lnTo>
                  <a:lnTo>
                    <a:pt x="116682" y="11906"/>
                  </a:lnTo>
                  <a:lnTo>
                    <a:pt x="59532" y="4763"/>
                  </a:lnTo>
                  <a:lnTo>
                    <a:pt x="26194" y="0"/>
                  </a:lnTo>
                  <a:lnTo>
                    <a:pt x="11907" y="0"/>
                  </a:lnTo>
                  <a:lnTo>
                    <a:pt x="0" y="4763"/>
                  </a:lnTo>
                  <a:lnTo>
                    <a:pt x="0" y="21431"/>
                  </a:lnTo>
                  <a:lnTo>
                    <a:pt x="7144" y="42863"/>
                  </a:lnTo>
                  <a:lnTo>
                    <a:pt x="7144" y="42863"/>
                  </a:lnTo>
                  <a:lnTo>
                    <a:pt x="50007" y="66675"/>
                  </a:lnTo>
                  <a:lnTo>
                    <a:pt x="88107" y="90488"/>
                  </a:lnTo>
                  <a:lnTo>
                    <a:pt x="123825" y="119063"/>
                  </a:lnTo>
                  <a:lnTo>
                    <a:pt x="157163" y="157163"/>
                  </a:lnTo>
                  <a:lnTo>
                    <a:pt x="185738" y="202406"/>
                  </a:lnTo>
                  <a:lnTo>
                    <a:pt x="204788" y="245269"/>
                  </a:lnTo>
                  <a:lnTo>
                    <a:pt x="219075" y="285750"/>
                  </a:lnTo>
                  <a:lnTo>
                    <a:pt x="230982" y="335756"/>
                  </a:lnTo>
                  <a:lnTo>
                    <a:pt x="250032" y="454819"/>
                  </a:lnTo>
                  <a:lnTo>
                    <a:pt x="295275" y="745331"/>
                  </a:lnTo>
                  <a:lnTo>
                    <a:pt x="323850" y="945356"/>
                  </a:lnTo>
                  <a:lnTo>
                    <a:pt x="328613" y="995363"/>
                  </a:lnTo>
                  <a:lnTo>
                    <a:pt x="328613" y="1021556"/>
                  </a:lnTo>
                  <a:lnTo>
                    <a:pt x="330994" y="1064419"/>
                  </a:lnTo>
                  <a:lnTo>
                    <a:pt x="338138" y="1107281"/>
                  </a:lnTo>
                  <a:lnTo>
                    <a:pt x="347663" y="1150144"/>
                  </a:lnTo>
                  <a:lnTo>
                    <a:pt x="369094" y="1200150"/>
                  </a:lnTo>
                  <a:lnTo>
                    <a:pt x="383382" y="1223963"/>
                  </a:lnTo>
                  <a:lnTo>
                    <a:pt x="407194" y="1247775"/>
                  </a:lnTo>
                  <a:lnTo>
                    <a:pt x="431007" y="1266825"/>
                  </a:lnTo>
                  <a:lnTo>
                    <a:pt x="454819" y="1276350"/>
                  </a:lnTo>
                  <a:lnTo>
                    <a:pt x="473869" y="1278731"/>
                  </a:lnTo>
                  <a:lnTo>
                    <a:pt x="504825" y="1273969"/>
                  </a:lnTo>
                  <a:lnTo>
                    <a:pt x="523875" y="1264444"/>
                  </a:lnTo>
                  <a:lnTo>
                    <a:pt x="533400" y="1245394"/>
                  </a:lnTo>
                  <a:lnTo>
                    <a:pt x="569119" y="1152525"/>
                  </a:lnTo>
                  <a:lnTo>
                    <a:pt x="552450" y="919163"/>
                  </a:lnTo>
                  <a:lnTo>
                    <a:pt x="519113" y="728663"/>
                  </a:lnTo>
                  <a:lnTo>
                    <a:pt x="459582" y="3714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633;p329">
              <a:extLst>
                <a:ext uri="{FF2B5EF4-FFF2-40B4-BE49-F238E27FC236}">
                  <a16:creationId xmlns:a16="http://schemas.microsoft.com/office/drawing/2014/main" id="{9B2DC24A-C6A5-1F4A-B9AC-075653B47E6C}"/>
                </a:ext>
              </a:extLst>
            </p:cNvPr>
            <p:cNvSpPr/>
            <p:nvPr/>
          </p:nvSpPr>
          <p:spPr>
            <a:xfrm>
              <a:off x="5018088" y="4505325"/>
              <a:ext cx="555625" cy="922338"/>
            </a:xfrm>
            <a:custGeom>
              <a:avLst/>
              <a:gdLst/>
              <a:ahLst/>
              <a:cxnLst/>
              <a:rect l="l" t="t" r="r" b="b"/>
              <a:pathLst>
                <a:path w="557212" h="921544" extrusionOk="0">
                  <a:moveTo>
                    <a:pt x="278606" y="195263"/>
                  </a:moveTo>
                  <a:lnTo>
                    <a:pt x="373856" y="283369"/>
                  </a:lnTo>
                  <a:lnTo>
                    <a:pt x="471487" y="376238"/>
                  </a:lnTo>
                  <a:lnTo>
                    <a:pt x="523875" y="433388"/>
                  </a:lnTo>
                  <a:lnTo>
                    <a:pt x="531019" y="452438"/>
                  </a:lnTo>
                  <a:lnTo>
                    <a:pt x="540544" y="492919"/>
                  </a:lnTo>
                  <a:lnTo>
                    <a:pt x="547687" y="538163"/>
                  </a:lnTo>
                  <a:lnTo>
                    <a:pt x="554831" y="614363"/>
                  </a:lnTo>
                  <a:cubicBezTo>
                    <a:pt x="555625" y="642144"/>
                    <a:pt x="556418" y="669925"/>
                    <a:pt x="557212" y="697706"/>
                  </a:cubicBezTo>
                  <a:lnTo>
                    <a:pt x="552450" y="742950"/>
                  </a:lnTo>
                  <a:lnTo>
                    <a:pt x="533400" y="807244"/>
                  </a:lnTo>
                  <a:lnTo>
                    <a:pt x="516731" y="850106"/>
                  </a:lnTo>
                  <a:lnTo>
                    <a:pt x="495300" y="883444"/>
                  </a:lnTo>
                  <a:lnTo>
                    <a:pt x="469106" y="907256"/>
                  </a:lnTo>
                  <a:lnTo>
                    <a:pt x="435769" y="921544"/>
                  </a:lnTo>
                  <a:lnTo>
                    <a:pt x="409575" y="921544"/>
                  </a:lnTo>
                  <a:lnTo>
                    <a:pt x="366712" y="909638"/>
                  </a:lnTo>
                  <a:lnTo>
                    <a:pt x="326231" y="883444"/>
                  </a:lnTo>
                  <a:lnTo>
                    <a:pt x="307181" y="864394"/>
                  </a:lnTo>
                  <a:lnTo>
                    <a:pt x="295275" y="816769"/>
                  </a:lnTo>
                  <a:lnTo>
                    <a:pt x="261937" y="669131"/>
                  </a:lnTo>
                  <a:lnTo>
                    <a:pt x="228600" y="511969"/>
                  </a:lnTo>
                  <a:lnTo>
                    <a:pt x="211931" y="431006"/>
                  </a:lnTo>
                  <a:lnTo>
                    <a:pt x="192881" y="371475"/>
                  </a:lnTo>
                  <a:lnTo>
                    <a:pt x="154781" y="292894"/>
                  </a:lnTo>
                  <a:lnTo>
                    <a:pt x="109537" y="211931"/>
                  </a:lnTo>
                  <a:lnTo>
                    <a:pt x="61912" y="130969"/>
                  </a:lnTo>
                  <a:lnTo>
                    <a:pt x="16669" y="64294"/>
                  </a:lnTo>
                  <a:lnTo>
                    <a:pt x="2381" y="33338"/>
                  </a:lnTo>
                  <a:lnTo>
                    <a:pt x="0" y="11906"/>
                  </a:lnTo>
                  <a:lnTo>
                    <a:pt x="2381" y="0"/>
                  </a:lnTo>
                  <a:lnTo>
                    <a:pt x="21431" y="0"/>
                  </a:lnTo>
                  <a:lnTo>
                    <a:pt x="52387" y="9525"/>
                  </a:lnTo>
                  <a:lnTo>
                    <a:pt x="76200" y="23813"/>
                  </a:lnTo>
                  <a:lnTo>
                    <a:pt x="138112" y="76200"/>
                  </a:lnTo>
                  <a:lnTo>
                    <a:pt x="219075" y="145256"/>
                  </a:lnTo>
                  <a:lnTo>
                    <a:pt x="278606" y="1952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634;p329">
              <a:extLst>
                <a:ext uri="{FF2B5EF4-FFF2-40B4-BE49-F238E27FC236}">
                  <a16:creationId xmlns:a16="http://schemas.microsoft.com/office/drawing/2014/main" id="{A3E331E9-09CE-0B41-85E5-9A744B921CA9}"/>
                </a:ext>
              </a:extLst>
            </p:cNvPr>
            <p:cNvSpPr/>
            <p:nvPr/>
          </p:nvSpPr>
          <p:spPr>
            <a:xfrm>
              <a:off x="6115050" y="4202113"/>
              <a:ext cx="715963" cy="1406525"/>
            </a:xfrm>
            <a:custGeom>
              <a:avLst/>
              <a:gdLst/>
              <a:ahLst/>
              <a:cxnLst/>
              <a:rect l="l" t="t" r="r" b="b"/>
              <a:pathLst>
                <a:path w="716756" h="1404938" extrusionOk="0">
                  <a:moveTo>
                    <a:pt x="292894" y="609600"/>
                  </a:moveTo>
                  <a:lnTo>
                    <a:pt x="335756" y="492919"/>
                  </a:lnTo>
                  <a:lnTo>
                    <a:pt x="361950" y="421482"/>
                  </a:lnTo>
                  <a:lnTo>
                    <a:pt x="369094" y="392907"/>
                  </a:lnTo>
                  <a:lnTo>
                    <a:pt x="373856" y="354807"/>
                  </a:lnTo>
                  <a:lnTo>
                    <a:pt x="378619" y="309563"/>
                  </a:lnTo>
                  <a:cubicBezTo>
                    <a:pt x="377825" y="291307"/>
                    <a:pt x="377032" y="273050"/>
                    <a:pt x="376238" y="254794"/>
                  </a:cubicBezTo>
                  <a:lnTo>
                    <a:pt x="366713" y="209550"/>
                  </a:lnTo>
                  <a:lnTo>
                    <a:pt x="350044" y="183357"/>
                  </a:lnTo>
                  <a:lnTo>
                    <a:pt x="314325" y="142875"/>
                  </a:lnTo>
                  <a:lnTo>
                    <a:pt x="278606" y="107157"/>
                  </a:lnTo>
                  <a:lnTo>
                    <a:pt x="252413" y="83344"/>
                  </a:lnTo>
                  <a:lnTo>
                    <a:pt x="221456" y="57150"/>
                  </a:lnTo>
                  <a:lnTo>
                    <a:pt x="209550" y="42863"/>
                  </a:lnTo>
                  <a:lnTo>
                    <a:pt x="207169" y="23813"/>
                  </a:lnTo>
                  <a:lnTo>
                    <a:pt x="209550" y="7144"/>
                  </a:lnTo>
                  <a:lnTo>
                    <a:pt x="221456" y="0"/>
                  </a:lnTo>
                  <a:lnTo>
                    <a:pt x="245269" y="2382"/>
                  </a:lnTo>
                  <a:lnTo>
                    <a:pt x="297656" y="11907"/>
                  </a:lnTo>
                  <a:lnTo>
                    <a:pt x="357188" y="26194"/>
                  </a:lnTo>
                  <a:lnTo>
                    <a:pt x="400050" y="40482"/>
                  </a:lnTo>
                  <a:lnTo>
                    <a:pt x="440531" y="54769"/>
                  </a:lnTo>
                  <a:lnTo>
                    <a:pt x="492919" y="80963"/>
                  </a:lnTo>
                  <a:lnTo>
                    <a:pt x="540544" y="109538"/>
                  </a:lnTo>
                  <a:lnTo>
                    <a:pt x="573881" y="133350"/>
                  </a:lnTo>
                  <a:lnTo>
                    <a:pt x="619125" y="178594"/>
                  </a:lnTo>
                  <a:lnTo>
                    <a:pt x="657225" y="223838"/>
                  </a:lnTo>
                  <a:lnTo>
                    <a:pt x="700088" y="285750"/>
                  </a:lnTo>
                  <a:lnTo>
                    <a:pt x="711994" y="311944"/>
                  </a:lnTo>
                  <a:lnTo>
                    <a:pt x="716756" y="330994"/>
                  </a:lnTo>
                  <a:lnTo>
                    <a:pt x="711994" y="359569"/>
                  </a:lnTo>
                  <a:lnTo>
                    <a:pt x="697706" y="388144"/>
                  </a:lnTo>
                  <a:lnTo>
                    <a:pt x="669131" y="419100"/>
                  </a:lnTo>
                  <a:lnTo>
                    <a:pt x="631031" y="454819"/>
                  </a:lnTo>
                  <a:lnTo>
                    <a:pt x="459581" y="728663"/>
                  </a:lnTo>
                  <a:lnTo>
                    <a:pt x="254794" y="1045369"/>
                  </a:lnTo>
                  <a:lnTo>
                    <a:pt x="73819" y="1309688"/>
                  </a:lnTo>
                  <a:lnTo>
                    <a:pt x="0" y="1404938"/>
                  </a:lnTo>
                  <a:lnTo>
                    <a:pt x="42863" y="1254919"/>
                  </a:lnTo>
                  <a:lnTo>
                    <a:pt x="107156" y="1083469"/>
                  </a:lnTo>
                  <a:lnTo>
                    <a:pt x="188119" y="876300"/>
                  </a:lnTo>
                  <a:lnTo>
                    <a:pt x="292894" y="609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635;p329">
              <a:extLst>
                <a:ext uri="{FF2B5EF4-FFF2-40B4-BE49-F238E27FC236}">
                  <a16:creationId xmlns:a16="http://schemas.microsoft.com/office/drawing/2014/main" id="{375403B4-9720-714A-B9C2-3F8BAD0C846B}"/>
                </a:ext>
              </a:extLst>
            </p:cNvPr>
            <p:cNvSpPr/>
            <p:nvPr/>
          </p:nvSpPr>
          <p:spPr>
            <a:xfrm>
              <a:off x="3265488" y="2643188"/>
              <a:ext cx="1300162" cy="425450"/>
            </a:xfrm>
            <a:custGeom>
              <a:avLst/>
              <a:gdLst/>
              <a:ahLst/>
              <a:cxnLst/>
              <a:rect l="l" t="t" r="r" b="b"/>
              <a:pathLst>
                <a:path w="1300162" h="426243" extrusionOk="0">
                  <a:moveTo>
                    <a:pt x="235744" y="392906"/>
                  </a:moveTo>
                  <a:lnTo>
                    <a:pt x="154781" y="373856"/>
                  </a:lnTo>
                  <a:lnTo>
                    <a:pt x="78581" y="347662"/>
                  </a:lnTo>
                  <a:lnTo>
                    <a:pt x="0" y="319087"/>
                  </a:lnTo>
                  <a:lnTo>
                    <a:pt x="80962" y="180975"/>
                  </a:lnTo>
                  <a:lnTo>
                    <a:pt x="192881" y="223837"/>
                  </a:lnTo>
                  <a:lnTo>
                    <a:pt x="221456" y="228600"/>
                  </a:lnTo>
                  <a:lnTo>
                    <a:pt x="257175" y="230981"/>
                  </a:lnTo>
                  <a:lnTo>
                    <a:pt x="307181" y="228600"/>
                  </a:lnTo>
                  <a:lnTo>
                    <a:pt x="376237" y="219075"/>
                  </a:lnTo>
                  <a:lnTo>
                    <a:pt x="507206" y="192881"/>
                  </a:lnTo>
                  <a:lnTo>
                    <a:pt x="604837" y="169068"/>
                  </a:lnTo>
                  <a:lnTo>
                    <a:pt x="678656" y="142875"/>
                  </a:lnTo>
                  <a:lnTo>
                    <a:pt x="757237" y="109537"/>
                  </a:lnTo>
                  <a:lnTo>
                    <a:pt x="812006" y="78581"/>
                  </a:lnTo>
                  <a:lnTo>
                    <a:pt x="835819" y="59531"/>
                  </a:lnTo>
                  <a:lnTo>
                    <a:pt x="873919" y="23812"/>
                  </a:lnTo>
                  <a:lnTo>
                    <a:pt x="904875" y="7143"/>
                  </a:lnTo>
                  <a:lnTo>
                    <a:pt x="942975" y="0"/>
                  </a:lnTo>
                  <a:lnTo>
                    <a:pt x="976312" y="2381"/>
                  </a:lnTo>
                  <a:lnTo>
                    <a:pt x="1026319" y="7143"/>
                  </a:lnTo>
                  <a:lnTo>
                    <a:pt x="1090612" y="21431"/>
                  </a:lnTo>
                  <a:lnTo>
                    <a:pt x="1135856" y="38100"/>
                  </a:lnTo>
                  <a:lnTo>
                    <a:pt x="1176337" y="57150"/>
                  </a:lnTo>
                  <a:lnTo>
                    <a:pt x="1221581" y="80962"/>
                  </a:lnTo>
                  <a:lnTo>
                    <a:pt x="1259681" y="109537"/>
                  </a:lnTo>
                  <a:lnTo>
                    <a:pt x="1285875" y="140493"/>
                  </a:lnTo>
                  <a:lnTo>
                    <a:pt x="1297781" y="161925"/>
                  </a:lnTo>
                  <a:lnTo>
                    <a:pt x="1300162" y="180975"/>
                  </a:lnTo>
                  <a:lnTo>
                    <a:pt x="1285875" y="209550"/>
                  </a:lnTo>
                  <a:lnTo>
                    <a:pt x="1262062" y="223837"/>
                  </a:lnTo>
                  <a:lnTo>
                    <a:pt x="1207294" y="242887"/>
                  </a:lnTo>
                  <a:lnTo>
                    <a:pt x="1162050" y="247650"/>
                  </a:lnTo>
                  <a:lnTo>
                    <a:pt x="1092994" y="252412"/>
                  </a:lnTo>
                  <a:lnTo>
                    <a:pt x="995362" y="269081"/>
                  </a:lnTo>
                  <a:lnTo>
                    <a:pt x="854869" y="307181"/>
                  </a:lnTo>
                  <a:lnTo>
                    <a:pt x="678656" y="361950"/>
                  </a:lnTo>
                  <a:lnTo>
                    <a:pt x="447675" y="426243"/>
                  </a:lnTo>
                  <a:lnTo>
                    <a:pt x="395287" y="423862"/>
                  </a:lnTo>
                  <a:lnTo>
                    <a:pt x="295275" y="407193"/>
                  </a:lnTo>
                  <a:lnTo>
                    <a:pt x="235744" y="3929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636;p329">
              <a:extLst>
                <a:ext uri="{FF2B5EF4-FFF2-40B4-BE49-F238E27FC236}">
                  <a16:creationId xmlns:a16="http://schemas.microsoft.com/office/drawing/2014/main" id="{A8D37F31-8CC5-9E4D-A832-DA4123269BFD}"/>
                </a:ext>
              </a:extLst>
            </p:cNvPr>
            <p:cNvSpPr/>
            <p:nvPr/>
          </p:nvSpPr>
          <p:spPr>
            <a:xfrm rot="-5400000">
              <a:off x="1854201" y="3838575"/>
              <a:ext cx="3033712" cy="1303337"/>
            </a:xfrm>
            <a:custGeom>
              <a:avLst/>
              <a:gdLst/>
              <a:ahLst/>
              <a:cxnLst/>
              <a:rect l="l" t="t" r="r" b="b"/>
              <a:pathLst>
                <a:path w="3034263" h="1303342" extrusionOk="0">
                  <a:moveTo>
                    <a:pt x="2248652" y="1025159"/>
                  </a:moveTo>
                  <a:lnTo>
                    <a:pt x="2367137" y="1032886"/>
                  </a:lnTo>
                  <a:lnTo>
                    <a:pt x="2503653" y="1038037"/>
                  </a:lnTo>
                  <a:lnTo>
                    <a:pt x="2604109" y="1040613"/>
                  </a:lnTo>
                  <a:lnTo>
                    <a:pt x="2689109" y="1040613"/>
                  </a:lnTo>
                  <a:lnTo>
                    <a:pt x="2779261" y="1038037"/>
                  </a:lnTo>
                  <a:lnTo>
                    <a:pt x="2823049" y="1032886"/>
                  </a:lnTo>
                  <a:lnTo>
                    <a:pt x="2869413" y="1025159"/>
                  </a:lnTo>
                  <a:lnTo>
                    <a:pt x="2908050" y="1012280"/>
                  </a:lnTo>
                  <a:lnTo>
                    <a:pt x="2967293" y="973643"/>
                  </a:lnTo>
                  <a:lnTo>
                    <a:pt x="2987899" y="958188"/>
                  </a:lnTo>
                  <a:lnTo>
                    <a:pt x="3034263" y="1213190"/>
                  </a:lnTo>
                  <a:lnTo>
                    <a:pt x="2995626" y="1254403"/>
                  </a:lnTo>
                  <a:lnTo>
                    <a:pt x="2967293" y="1282736"/>
                  </a:lnTo>
                  <a:lnTo>
                    <a:pt x="2944111" y="1298191"/>
                  </a:lnTo>
                  <a:lnTo>
                    <a:pt x="2913202" y="1303342"/>
                  </a:lnTo>
                  <a:lnTo>
                    <a:pt x="2892595" y="1298191"/>
                  </a:lnTo>
                  <a:lnTo>
                    <a:pt x="2866838" y="1287888"/>
                  </a:lnTo>
                  <a:lnTo>
                    <a:pt x="2835928" y="1277584"/>
                  </a:lnTo>
                  <a:lnTo>
                    <a:pt x="2771534" y="1267281"/>
                  </a:lnTo>
                  <a:lnTo>
                    <a:pt x="2673655" y="1262130"/>
                  </a:lnTo>
                  <a:lnTo>
                    <a:pt x="2542290" y="1262130"/>
                  </a:lnTo>
                  <a:lnTo>
                    <a:pt x="2395471" y="1256978"/>
                  </a:lnTo>
                  <a:lnTo>
                    <a:pt x="2202288" y="1238948"/>
                  </a:lnTo>
                  <a:lnTo>
                    <a:pt x="1913801" y="1210614"/>
                  </a:lnTo>
                  <a:lnTo>
                    <a:pt x="1718042" y="1187432"/>
                  </a:lnTo>
                  <a:lnTo>
                    <a:pt x="1620163" y="1171978"/>
                  </a:lnTo>
                  <a:lnTo>
                    <a:pt x="1501677" y="1143644"/>
                  </a:lnTo>
                  <a:lnTo>
                    <a:pt x="1455313" y="1123038"/>
                  </a:lnTo>
                  <a:lnTo>
                    <a:pt x="1365161" y="1102432"/>
                  </a:lnTo>
                  <a:lnTo>
                    <a:pt x="1272433" y="1079250"/>
                  </a:lnTo>
                  <a:lnTo>
                    <a:pt x="1192584" y="1050916"/>
                  </a:lnTo>
                  <a:lnTo>
                    <a:pt x="1105008" y="1017431"/>
                  </a:lnTo>
                  <a:lnTo>
                    <a:pt x="1032886" y="989098"/>
                  </a:lnTo>
                  <a:lnTo>
                    <a:pt x="950461" y="947885"/>
                  </a:lnTo>
                  <a:lnTo>
                    <a:pt x="850006" y="896370"/>
                  </a:lnTo>
                  <a:lnTo>
                    <a:pt x="762430" y="842279"/>
                  </a:lnTo>
                  <a:lnTo>
                    <a:pt x="677429" y="788187"/>
                  </a:lnTo>
                  <a:lnTo>
                    <a:pt x="610459" y="739248"/>
                  </a:lnTo>
                  <a:lnTo>
                    <a:pt x="525458" y="667126"/>
                  </a:lnTo>
                  <a:lnTo>
                    <a:pt x="458488" y="607883"/>
                  </a:lnTo>
                  <a:lnTo>
                    <a:pt x="381215" y="533186"/>
                  </a:lnTo>
                  <a:lnTo>
                    <a:pt x="283336" y="427579"/>
                  </a:lnTo>
                  <a:lnTo>
                    <a:pt x="193184" y="316821"/>
                  </a:lnTo>
                  <a:lnTo>
                    <a:pt x="123638" y="224093"/>
                  </a:lnTo>
                  <a:lnTo>
                    <a:pt x="41213" y="103031"/>
                  </a:lnTo>
                  <a:lnTo>
                    <a:pt x="2576" y="30910"/>
                  </a:lnTo>
                  <a:lnTo>
                    <a:pt x="0" y="15455"/>
                  </a:lnTo>
                  <a:lnTo>
                    <a:pt x="5152" y="2576"/>
                  </a:lnTo>
                  <a:lnTo>
                    <a:pt x="20607" y="0"/>
                  </a:lnTo>
                  <a:lnTo>
                    <a:pt x="38637" y="5152"/>
                  </a:lnTo>
                  <a:lnTo>
                    <a:pt x="59243" y="12879"/>
                  </a:lnTo>
                  <a:lnTo>
                    <a:pt x="72122" y="30910"/>
                  </a:lnTo>
                  <a:lnTo>
                    <a:pt x="121062" y="92728"/>
                  </a:lnTo>
                  <a:lnTo>
                    <a:pt x="193184" y="172577"/>
                  </a:lnTo>
                  <a:lnTo>
                    <a:pt x="270457" y="257578"/>
                  </a:lnTo>
                  <a:lnTo>
                    <a:pt x="368336" y="350306"/>
                  </a:lnTo>
                  <a:lnTo>
                    <a:pt x="466216" y="435306"/>
                  </a:lnTo>
                  <a:lnTo>
                    <a:pt x="561519" y="512579"/>
                  </a:lnTo>
                  <a:lnTo>
                    <a:pt x="661975" y="584701"/>
                  </a:lnTo>
                  <a:lnTo>
                    <a:pt x="757278" y="646520"/>
                  </a:lnTo>
                  <a:lnTo>
                    <a:pt x="847430" y="700611"/>
                  </a:lnTo>
                  <a:lnTo>
                    <a:pt x="976219" y="759854"/>
                  </a:lnTo>
                  <a:lnTo>
                    <a:pt x="1097280" y="808794"/>
                  </a:lnTo>
                  <a:lnTo>
                    <a:pt x="1241524" y="857733"/>
                  </a:lnTo>
                  <a:lnTo>
                    <a:pt x="1406373" y="904097"/>
                  </a:lnTo>
                  <a:lnTo>
                    <a:pt x="1589253" y="945310"/>
                  </a:lnTo>
                  <a:lnTo>
                    <a:pt x="1756679" y="973643"/>
                  </a:lnTo>
                  <a:lnTo>
                    <a:pt x="1962741" y="996825"/>
                  </a:lnTo>
                  <a:lnTo>
                    <a:pt x="2150772" y="1017431"/>
                  </a:lnTo>
                  <a:lnTo>
                    <a:pt x="2248652" y="102515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637;p329">
              <a:extLst>
                <a:ext uri="{FF2B5EF4-FFF2-40B4-BE49-F238E27FC236}">
                  <a16:creationId xmlns:a16="http://schemas.microsoft.com/office/drawing/2014/main" id="{1007DA09-9B74-2D49-902D-07D36E790C69}"/>
                </a:ext>
              </a:extLst>
            </p:cNvPr>
            <p:cNvSpPr/>
            <p:nvPr/>
          </p:nvSpPr>
          <p:spPr>
            <a:xfrm>
              <a:off x="3786188" y="4475163"/>
              <a:ext cx="781050" cy="844550"/>
            </a:xfrm>
            <a:custGeom>
              <a:avLst/>
              <a:gdLst/>
              <a:ahLst/>
              <a:cxnLst/>
              <a:rect l="l" t="t" r="r" b="b"/>
              <a:pathLst>
                <a:path w="781116" h="845344" extrusionOk="0">
                  <a:moveTo>
                    <a:pt x="250031" y="54769"/>
                  </a:moveTo>
                  <a:lnTo>
                    <a:pt x="304800" y="78581"/>
                  </a:lnTo>
                  <a:lnTo>
                    <a:pt x="350043" y="102394"/>
                  </a:lnTo>
                  <a:lnTo>
                    <a:pt x="397668" y="128587"/>
                  </a:lnTo>
                  <a:lnTo>
                    <a:pt x="438150" y="154781"/>
                  </a:lnTo>
                  <a:lnTo>
                    <a:pt x="488156" y="188119"/>
                  </a:lnTo>
                  <a:lnTo>
                    <a:pt x="521493" y="211931"/>
                  </a:lnTo>
                  <a:lnTo>
                    <a:pt x="552450" y="235744"/>
                  </a:lnTo>
                  <a:lnTo>
                    <a:pt x="576262" y="257175"/>
                  </a:lnTo>
                  <a:lnTo>
                    <a:pt x="609600" y="290512"/>
                  </a:lnTo>
                  <a:lnTo>
                    <a:pt x="642937" y="323850"/>
                  </a:lnTo>
                  <a:lnTo>
                    <a:pt x="671512" y="364331"/>
                  </a:lnTo>
                  <a:lnTo>
                    <a:pt x="704850" y="419100"/>
                  </a:lnTo>
                  <a:lnTo>
                    <a:pt x="728662" y="478631"/>
                  </a:lnTo>
                  <a:lnTo>
                    <a:pt x="754856" y="542925"/>
                  </a:lnTo>
                  <a:lnTo>
                    <a:pt x="769143" y="592931"/>
                  </a:lnTo>
                  <a:lnTo>
                    <a:pt x="778668" y="635794"/>
                  </a:lnTo>
                  <a:cubicBezTo>
                    <a:pt x="781116" y="665160"/>
                    <a:pt x="781050" y="654811"/>
                    <a:pt x="781050" y="666750"/>
                  </a:cubicBezTo>
                  <a:lnTo>
                    <a:pt x="781050" y="704850"/>
                  </a:lnTo>
                  <a:lnTo>
                    <a:pt x="776287" y="752475"/>
                  </a:lnTo>
                  <a:lnTo>
                    <a:pt x="764381" y="790575"/>
                  </a:lnTo>
                  <a:lnTo>
                    <a:pt x="747712" y="814387"/>
                  </a:lnTo>
                  <a:lnTo>
                    <a:pt x="711993" y="835819"/>
                  </a:lnTo>
                  <a:lnTo>
                    <a:pt x="683418" y="842962"/>
                  </a:lnTo>
                  <a:lnTo>
                    <a:pt x="650081" y="845344"/>
                  </a:lnTo>
                  <a:lnTo>
                    <a:pt x="614362" y="835819"/>
                  </a:lnTo>
                  <a:lnTo>
                    <a:pt x="588168" y="821531"/>
                  </a:lnTo>
                  <a:lnTo>
                    <a:pt x="557212" y="788194"/>
                  </a:lnTo>
                  <a:lnTo>
                    <a:pt x="547687" y="771525"/>
                  </a:lnTo>
                  <a:lnTo>
                    <a:pt x="533400" y="726281"/>
                  </a:lnTo>
                  <a:lnTo>
                    <a:pt x="509587" y="659606"/>
                  </a:lnTo>
                  <a:lnTo>
                    <a:pt x="471487" y="573881"/>
                  </a:lnTo>
                  <a:lnTo>
                    <a:pt x="419100" y="476250"/>
                  </a:lnTo>
                  <a:lnTo>
                    <a:pt x="371475" y="400050"/>
                  </a:lnTo>
                  <a:lnTo>
                    <a:pt x="326231" y="333375"/>
                  </a:lnTo>
                  <a:lnTo>
                    <a:pt x="266700" y="257175"/>
                  </a:lnTo>
                  <a:lnTo>
                    <a:pt x="200025" y="178594"/>
                  </a:lnTo>
                  <a:lnTo>
                    <a:pt x="133350" y="107156"/>
                  </a:lnTo>
                  <a:lnTo>
                    <a:pt x="45243" y="35719"/>
                  </a:lnTo>
                  <a:lnTo>
                    <a:pt x="0" y="7144"/>
                  </a:lnTo>
                  <a:lnTo>
                    <a:pt x="71437" y="0"/>
                  </a:lnTo>
                  <a:lnTo>
                    <a:pt x="121443" y="9525"/>
                  </a:lnTo>
                  <a:lnTo>
                    <a:pt x="197643" y="33337"/>
                  </a:lnTo>
                  <a:lnTo>
                    <a:pt x="250031" y="547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638;p329">
              <a:extLst>
                <a:ext uri="{FF2B5EF4-FFF2-40B4-BE49-F238E27FC236}">
                  <a16:creationId xmlns:a16="http://schemas.microsoft.com/office/drawing/2014/main" id="{D51719C2-026E-594A-A8F9-6C7D9C3EB147}"/>
                </a:ext>
              </a:extLst>
            </p:cNvPr>
            <p:cNvSpPr/>
            <p:nvPr/>
          </p:nvSpPr>
          <p:spPr>
            <a:xfrm>
              <a:off x="5132388" y="2867025"/>
              <a:ext cx="2000250" cy="1306513"/>
            </a:xfrm>
            <a:custGeom>
              <a:avLst/>
              <a:gdLst/>
              <a:ahLst/>
              <a:cxnLst/>
              <a:rect l="l" t="t" r="r" b="b"/>
              <a:pathLst>
                <a:path w="2000250" h="1307306" extrusionOk="0">
                  <a:moveTo>
                    <a:pt x="716756" y="223838"/>
                  </a:moveTo>
                  <a:lnTo>
                    <a:pt x="302419" y="295275"/>
                  </a:lnTo>
                  <a:lnTo>
                    <a:pt x="0" y="350044"/>
                  </a:lnTo>
                  <a:lnTo>
                    <a:pt x="42862" y="550069"/>
                  </a:lnTo>
                  <a:lnTo>
                    <a:pt x="250031" y="502444"/>
                  </a:lnTo>
                  <a:lnTo>
                    <a:pt x="571500" y="431006"/>
                  </a:lnTo>
                  <a:lnTo>
                    <a:pt x="962025" y="342900"/>
                  </a:lnTo>
                  <a:lnTo>
                    <a:pt x="1238250" y="280988"/>
                  </a:lnTo>
                  <a:lnTo>
                    <a:pt x="1283494" y="269081"/>
                  </a:lnTo>
                  <a:lnTo>
                    <a:pt x="1352550" y="264319"/>
                  </a:lnTo>
                  <a:lnTo>
                    <a:pt x="1512094" y="250031"/>
                  </a:lnTo>
                  <a:lnTo>
                    <a:pt x="1547812" y="250031"/>
                  </a:lnTo>
                  <a:lnTo>
                    <a:pt x="1566862" y="252413"/>
                  </a:lnTo>
                  <a:lnTo>
                    <a:pt x="1590675" y="264319"/>
                  </a:lnTo>
                  <a:lnTo>
                    <a:pt x="1604962" y="280988"/>
                  </a:lnTo>
                  <a:lnTo>
                    <a:pt x="1612106" y="300038"/>
                  </a:lnTo>
                  <a:lnTo>
                    <a:pt x="1619250" y="328613"/>
                  </a:lnTo>
                  <a:lnTo>
                    <a:pt x="1600200" y="478631"/>
                  </a:lnTo>
                  <a:lnTo>
                    <a:pt x="1528762" y="1073944"/>
                  </a:lnTo>
                  <a:lnTo>
                    <a:pt x="1488281" y="1214438"/>
                  </a:lnTo>
                  <a:lnTo>
                    <a:pt x="1500187" y="1252538"/>
                  </a:lnTo>
                  <a:lnTo>
                    <a:pt x="1516856" y="1281113"/>
                  </a:lnTo>
                  <a:lnTo>
                    <a:pt x="1533525" y="1297781"/>
                  </a:lnTo>
                  <a:lnTo>
                    <a:pt x="1545431" y="1302544"/>
                  </a:lnTo>
                  <a:lnTo>
                    <a:pt x="1562100" y="1307306"/>
                  </a:lnTo>
                  <a:lnTo>
                    <a:pt x="1595437" y="1297781"/>
                  </a:lnTo>
                  <a:lnTo>
                    <a:pt x="1621631" y="1273969"/>
                  </a:lnTo>
                  <a:lnTo>
                    <a:pt x="1657350" y="1221581"/>
                  </a:lnTo>
                  <a:lnTo>
                    <a:pt x="1676400" y="1173956"/>
                  </a:lnTo>
                  <a:lnTo>
                    <a:pt x="1731169" y="1007269"/>
                  </a:lnTo>
                  <a:lnTo>
                    <a:pt x="1793081" y="816769"/>
                  </a:lnTo>
                  <a:lnTo>
                    <a:pt x="1845469" y="659606"/>
                  </a:lnTo>
                  <a:lnTo>
                    <a:pt x="1869281" y="583406"/>
                  </a:lnTo>
                  <a:lnTo>
                    <a:pt x="1888331" y="528638"/>
                  </a:lnTo>
                  <a:lnTo>
                    <a:pt x="1919287" y="473869"/>
                  </a:lnTo>
                  <a:lnTo>
                    <a:pt x="1943100" y="435769"/>
                  </a:lnTo>
                  <a:lnTo>
                    <a:pt x="1959769" y="423863"/>
                  </a:lnTo>
                  <a:lnTo>
                    <a:pt x="1978819" y="416719"/>
                  </a:lnTo>
                  <a:lnTo>
                    <a:pt x="1993106" y="409575"/>
                  </a:lnTo>
                  <a:lnTo>
                    <a:pt x="2000250" y="392906"/>
                  </a:lnTo>
                  <a:lnTo>
                    <a:pt x="2000250" y="381000"/>
                  </a:lnTo>
                  <a:lnTo>
                    <a:pt x="1993106" y="352425"/>
                  </a:lnTo>
                  <a:lnTo>
                    <a:pt x="1969294" y="314325"/>
                  </a:lnTo>
                  <a:lnTo>
                    <a:pt x="1935956" y="273844"/>
                  </a:lnTo>
                  <a:lnTo>
                    <a:pt x="1909762" y="245269"/>
                  </a:lnTo>
                  <a:lnTo>
                    <a:pt x="1866900" y="192881"/>
                  </a:lnTo>
                  <a:lnTo>
                    <a:pt x="1814512" y="140494"/>
                  </a:lnTo>
                  <a:lnTo>
                    <a:pt x="1757362" y="92869"/>
                  </a:lnTo>
                  <a:lnTo>
                    <a:pt x="1719262" y="61913"/>
                  </a:lnTo>
                  <a:lnTo>
                    <a:pt x="1678781" y="35719"/>
                  </a:lnTo>
                  <a:lnTo>
                    <a:pt x="1616869" y="9525"/>
                  </a:lnTo>
                  <a:lnTo>
                    <a:pt x="1578769" y="0"/>
                  </a:lnTo>
                  <a:lnTo>
                    <a:pt x="1569244" y="0"/>
                  </a:lnTo>
                  <a:lnTo>
                    <a:pt x="1454944" y="57150"/>
                  </a:lnTo>
                  <a:lnTo>
                    <a:pt x="1393031" y="92869"/>
                  </a:lnTo>
                  <a:lnTo>
                    <a:pt x="1252537" y="119063"/>
                  </a:lnTo>
                  <a:lnTo>
                    <a:pt x="978694" y="176213"/>
                  </a:lnTo>
                  <a:lnTo>
                    <a:pt x="716756" y="2238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639;p329">
              <a:extLst>
                <a:ext uri="{FF2B5EF4-FFF2-40B4-BE49-F238E27FC236}">
                  <a16:creationId xmlns:a16="http://schemas.microsoft.com/office/drawing/2014/main" id="{84580AD6-FC96-FD4D-A8D6-96B21DB16A5F}"/>
                </a:ext>
              </a:extLst>
            </p:cNvPr>
            <p:cNvSpPr/>
            <p:nvPr/>
          </p:nvSpPr>
          <p:spPr>
            <a:xfrm>
              <a:off x="5307013" y="3875088"/>
              <a:ext cx="1393825" cy="438150"/>
            </a:xfrm>
            <a:custGeom>
              <a:avLst/>
              <a:gdLst/>
              <a:ahLst/>
              <a:cxnLst/>
              <a:rect l="l" t="t" r="r" b="b"/>
              <a:pathLst>
                <a:path w="1393032" h="438150" extrusionOk="0">
                  <a:moveTo>
                    <a:pt x="492919" y="323850"/>
                  </a:moveTo>
                  <a:lnTo>
                    <a:pt x="669132" y="285750"/>
                  </a:lnTo>
                  <a:lnTo>
                    <a:pt x="833438" y="254794"/>
                  </a:lnTo>
                  <a:lnTo>
                    <a:pt x="997744" y="228600"/>
                  </a:lnTo>
                  <a:lnTo>
                    <a:pt x="1133475" y="209550"/>
                  </a:lnTo>
                  <a:lnTo>
                    <a:pt x="1276350" y="200025"/>
                  </a:lnTo>
                  <a:lnTo>
                    <a:pt x="1369219" y="209550"/>
                  </a:lnTo>
                  <a:lnTo>
                    <a:pt x="1393032" y="59531"/>
                  </a:lnTo>
                  <a:lnTo>
                    <a:pt x="1304925" y="28575"/>
                  </a:lnTo>
                  <a:lnTo>
                    <a:pt x="1228725" y="7144"/>
                  </a:lnTo>
                  <a:lnTo>
                    <a:pt x="1185863" y="0"/>
                  </a:lnTo>
                  <a:lnTo>
                    <a:pt x="1157288" y="0"/>
                  </a:lnTo>
                  <a:lnTo>
                    <a:pt x="1121569" y="4762"/>
                  </a:lnTo>
                  <a:lnTo>
                    <a:pt x="1040607" y="21431"/>
                  </a:lnTo>
                  <a:lnTo>
                    <a:pt x="912019" y="64294"/>
                  </a:lnTo>
                  <a:lnTo>
                    <a:pt x="766763" y="100012"/>
                  </a:lnTo>
                  <a:lnTo>
                    <a:pt x="611982" y="135731"/>
                  </a:lnTo>
                  <a:lnTo>
                    <a:pt x="464344" y="164306"/>
                  </a:lnTo>
                  <a:lnTo>
                    <a:pt x="347663" y="183356"/>
                  </a:lnTo>
                  <a:lnTo>
                    <a:pt x="245269" y="195262"/>
                  </a:lnTo>
                  <a:lnTo>
                    <a:pt x="111919" y="204787"/>
                  </a:lnTo>
                  <a:lnTo>
                    <a:pt x="0" y="200025"/>
                  </a:lnTo>
                  <a:lnTo>
                    <a:pt x="11907" y="438150"/>
                  </a:lnTo>
                  <a:lnTo>
                    <a:pt x="145257" y="400050"/>
                  </a:lnTo>
                  <a:lnTo>
                    <a:pt x="321469" y="361950"/>
                  </a:lnTo>
                  <a:lnTo>
                    <a:pt x="492919" y="323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640;p329">
              <a:extLst>
                <a:ext uri="{FF2B5EF4-FFF2-40B4-BE49-F238E27FC236}">
                  <a16:creationId xmlns:a16="http://schemas.microsoft.com/office/drawing/2014/main" id="{3CC020D2-0A9B-4445-AE4E-F1D2CAA4CA95}"/>
                </a:ext>
              </a:extLst>
            </p:cNvPr>
            <p:cNvSpPr/>
            <p:nvPr/>
          </p:nvSpPr>
          <p:spPr>
            <a:xfrm>
              <a:off x="4294188" y="5341938"/>
              <a:ext cx="3287712" cy="606425"/>
            </a:xfrm>
            <a:custGeom>
              <a:avLst/>
              <a:gdLst/>
              <a:ahLst/>
              <a:cxnLst/>
              <a:rect l="l" t="t" r="r" b="b"/>
              <a:pathLst>
                <a:path w="3287486" h="606879" extrusionOk="0">
                  <a:moveTo>
                    <a:pt x="1488622" y="185057"/>
                  </a:moveTo>
                  <a:lnTo>
                    <a:pt x="1698172" y="157843"/>
                  </a:lnTo>
                  <a:lnTo>
                    <a:pt x="1885950" y="136072"/>
                  </a:lnTo>
                  <a:lnTo>
                    <a:pt x="1986643" y="130629"/>
                  </a:lnTo>
                  <a:lnTo>
                    <a:pt x="2179865" y="114300"/>
                  </a:lnTo>
                  <a:lnTo>
                    <a:pt x="2394857" y="92529"/>
                  </a:lnTo>
                  <a:lnTo>
                    <a:pt x="2566307" y="76200"/>
                  </a:lnTo>
                  <a:lnTo>
                    <a:pt x="2620736" y="76200"/>
                  </a:lnTo>
                  <a:lnTo>
                    <a:pt x="2683329" y="46265"/>
                  </a:lnTo>
                  <a:lnTo>
                    <a:pt x="2778579" y="8165"/>
                  </a:lnTo>
                  <a:lnTo>
                    <a:pt x="2833007" y="0"/>
                  </a:lnTo>
                  <a:lnTo>
                    <a:pt x="2857500" y="5443"/>
                  </a:lnTo>
                  <a:lnTo>
                    <a:pt x="2917372" y="24493"/>
                  </a:lnTo>
                  <a:lnTo>
                    <a:pt x="3007179" y="59872"/>
                  </a:lnTo>
                  <a:lnTo>
                    <a:pt x="3088822" y="92529"/>
                  </a:lnTo>
                  <a:lnTo>
                    <a:pt x="3181350" y="138793"/>
                  </a:lnTo>
                  <a:lnTo>
                    <a:pt x="3238500" y="179615"/>
                  </a:lnTo>
                  <a:lnTo>
                    <a:pt x="3265715" y="209550"/>
                  </a:lnTo>
                  <a:lnTo>
                    <a:pt x="3276600" y="228600"/>
                  </a:lnTo>
                  <a:lnTo>
                    <a:pt x="3282043" y="247650"/>
                  </a:lnTo>
                  <a:lnTo>
                    <a:pt x="3287486" y="280307"/>
                  </a:lnTo>
                  <a:lnTo>
                    <a:pt x="3282043" y="304800"/>
                  </a:lnTo>
                  <a:lnTo>
                    <a:pt x="3271157" y="326572"/>
                  </a:lnTo>
                  <a:lnTo>
                    <a:pt x="3252107" y="334736"/>
                  </a:lnTo>
                  <a:lnTo>
                    <a:pt x="3208565" y="340179"/>
                  </a:lnTo>
                  <a:lnTo>
                    <a:pt x="3156857" y="340179"/>
                  </a:lnTo>
                  <a:lnTo>
                    <a:pt x="3075215" y="329293"/>
                  </a:lnTo>
                  <a:lnTo>
                    <a:pt x="2971800" y="312965"/>
                  </a:lnTo>
                  <a:lnTo>
                    <a:pt x="2819400" y="299357"/>
                  </a:lnTo>
                  <a:lnTo>
                    <a:pt x="2618015" y="288472"/>
                  </a:lnTo>
                  <a:lnTo>
                    <a:pt x="2370365" y="285750"/>
                  </a:lnTo>
                  <a:lnTo>
                    <a:pt x="2119993" y="299357"/>
                  </a:lnTo>
                  <a:lnTo>
                    <a:pt x="1913165" y="315686"/>
                  </a:lnTo>
                  <a:lnTo>
                    <a:pt x="1581150" y="342900"/>
                  </a:lnTo>
                  <a:lnTo>
                    <a:pt x="1333500" y="372836"/>
                  </a:lnTo>
                  <a:lnTo>
                    <a:pt x="1167493" y="394607"/>
                  </a:lnTo>
                  <a:lnTo>
                    <a:pt x="1006929" y="421822"/>
                  </a:lnTo>
                  <a:lnTo>
                    <a:pt x="854529" y="451757"/>
                  </a:lnTo>
                  <a:lnTo>
                    <a:pt x="734786" y="481693"/>
                  </a:lnTo>
                  <a:lnTo>
                    <a:pt x="547007" y="536122"/>
                  </a:lnTo>
                  <a:lnTo>
                    <a:pt x="405493" y="582386"/>
                  </a:lnTo>
                  <a:lnTo>
                    <a:pt x="345622" y="604157"/>
                  </a:lnTo>
                  <a:lnTo>
                    <a:pt x="321129" y="606879"/>
                  </a:lnTo>
                  <a:lnTo>
                    <a:pt x="293915" y="595993"/>
                  </a:lnTo>
                  <a:lnTo>
                    <a:pt x="239486" y="566057"/>
                  </a:lnTo>
                  <a:lnTo>
                    <a:pt x="195943" y="530679"/>
                  </a:lnTo>
                  <a:lnTo>
                    <a:pt x="168729" y="506186"/>
                  </a:lnTo>
                  <a:lnTo>
                    <a:pt x="133350" y="468086"/>
                  </a:lnTo>
                  <a:lnTo>
                    <a:pt x="100693" y="427265"/>
                  </a:lnTo>
                  <a:lnTo>
                    <a:pt x="62593" y="375557"/>
                  </a:lnTo>
                  <a:lnTo>
                    <a:pt x="29936" y="315686"/>
                  </a:lnTo>
                  <a:lnTo>
                    <a:pt x="5443" y="263979"/>
                  </a:lnTo>
                  <a:lnTo>
                    <a:pt x="0" y="247650"/>
                  </a:lnTo>
                  <a:lnTo>
                    <a:pt x="0" y="225879"/>
                  </a:lnTo>
                  <a:lnTo>
                    <a:pt x="13607" y="204107"/>
                  </a:lnTo>
                  <a:lnTo>
                    <a:pt x="32657" y="204107"/>
                  </a:lnTo>
                  <a:lnTo>
                    <a:pt x="40822" y="204107"/>
                  </a:lnTo>
                  <a:lnTo>
                    <a:pt x="57150" y="217715"/>
                  </a:lnTo>
                  <a:lnTo>
                    <a:pt x="97972" y="247650"/>
                  </a:lnTo>
                  <a:lnTo>
                    <a:pt x="141515" y="277586"/>
                  </a:lnTo>
                  <a:lnTo>
                    <a:pt x="195943" y="302079"/>
                  </a:lnTo>
                  <a:lnTo>
                    <a:pt x="247650" y="321129"/>
                  </a:lnTo>
                  <a:lnTo>
                    <a:pt x="315686" y="334736"/>
                  </a:lnTo>
                  <a:lnTo>
                    <a:pt x="375557" y="342900"/>
                  </a:lnTo>
                  <a:lnTo>
                    <a:pt x="465365" y="329293"/>
                  </a:lnTo>
                  <a:lnTo>
                    <a:pt x="748393" y="283029"/>
                  </a:lnTo>
                  <a:lnTo>
                    <a:pt x="1132115" y="231322"/>
                  </a:lnTo>
                  <a:lnTo>
                    <a:pt x="1488622" y="1850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3645;p330">
            <a:extLst>
              <a:ext uri="{FF2B5EF4-FFF2-40B4-BE49-F238E27FC236}">
                <a16:creationId xmlns:a16="http://schemas.microsoft.com/office/drawing/2014/main" id="{36284423-61B3-E642-8E30-262E828563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6470" y="1789280"/>
            <a:ext cx="4937125" cy="407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" name="Google Shape;3645;p3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438" y="1825376"/>
            <a:ext cx="4937125" cy="407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237"/>
          <p:cNvSpPr txBox="1"/>
          <p:nvPr/>
        </p:nvSpPr>
        <p:spPr>
          <a:xfrm>
            <a:off x="4304928" y="7389440"/>
            <a:ext cx="364848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世</a:t>
            </a:r>
            <a:endParaRPr/>
          </a:p>
        </p:txBody>
      </p:sp>
      <p:sp>
        <p:nvSpPr>
          <p:cNvPr id="2614" name="Google Shape;2614;p237"/>
          <p:cNvSpPr/>
          <p:nvPr/>
        </p:nvSpPr>
        <p:spPr>
          <a:xfrm>
            <a:off x="2541588" y="3097213"/>
            <a:ext cx="4681537" cy="731837"/>
          </a:xfrm>
          <a:custGeom>
            <a:avLst/>
            <a:gdLst/>
            <a:ahLst/>
            <a:cxnLst/>
            <a:rect l="l" t="t" r="r" b="b"/>
            <a:pathLst>
              <a:path w="4682490" h="731520" extrusionOk="0">
                <a:moveTo>
                  <a:pt x="2720340" y="163830"/>
                </a:moveTo>
                <a:lnTo>
                  <a:pt x="3124200" y="133350"/>
                </a:lnTo>
                <a:lnTo>
                  <a:pt x="3459480" y="114300"/>
                </a:lnTo>
                <a:lnTo>
                  <a:pt x="3524250" y="106680"/>
                </a:lnTo>
                <a:lnTo>
                  <a:pt x="3695700" y="87630"/>
                </a:lnTo>
                <a:lnTo>
                  <a:pt x="3931920" y="72390"/>
                </a:lnTo>
                <a:lnTo>
                  <a:pt x="4023360" y="68580"/>
                </a:lnTo>
                <a:lnTo>
                  <a:pt x="4080510" y="49530"/>
                </a:lnTo>
                <a:lnTo>
                  <a:pt x="4164330" y="19050"/>
                </a:lnTo>
                <a:lnTo>
                  <a:pt x="4217670" y="3810"/>
                </a:lnTo>
                <a:lnTo>
                  <a:pt x="4232910" y="0"/>
                </a:lnTo>
                <a:lnTo>
                  <a:pt x="4290060" y="11430"/>
                </a:lnTo>
                <a:lnTo>
                  <a:pt x="4373880" y="38100"/>
                </a:lnTo>
                <a:lnTo>
                  <a:pt x="4446270" y="68580"/>
                </a:lnTo>
                <a:lnTo>
                  <a:pt x="4511040" y="102870"/>
                </a:lnTo>
                <a:lnTo>
                  <a:pt x="4583430" y="144780"/>
                </a:lnTo>
                <a:lnTo>
                  <a:pt x="4640580" y="179070"/>
                </a:lnTo>
                <a:lnTo>
                  <a:pt x="4659630" y="198120"/>
                </a:lnTo>
                <a:lnTo>
                  <a:pt x="4674870" y="224790"/>
                </a:lnTo>
                <a:lnTo>
                  <a:pt x="4682490" y="251460"/>
                </a:lnTo>
                <a:lnTo>
                  <a:pt x="4674870" y="274320"/>
                </a:lnTo>
                <a:lnTo>
                  <a:pt x="4648200" y="300990"/>
                </a:lnTo>
                <a:lnTo>
                  <a:pt x="4594860" y="327660"/>
                </a:lnTo>
                <a:lnTo>
                  <a:pt x="4552950" y="331470"/>
                </a:lnTo>
                <a:lnTo>
                  <a:pt x="4457700" y="316230"/>
                </a:lnTo>
                <a:lnTo>
                  <a:pt x="4271010" y="297180"/>
                </a:lnTo>
                <a:lnTo>
                  <a:pt x="4046220" y="285750"/>
                </a:lnTo>
                <a:lnTo>
                  <a:pt x="3760470" y="289560"/>
                </a:lnTo>
                <a:lnTo>
                  <a:pt x="3669030" y="289560"/>
                </a:lnTo>
                <a:lnTo>
                  <a:pt x="3467100" y="312420"/>
                </a:lnTo>
                <a:lnTo>
                  <a:pt x="3288030" y="323850"/>
                </a:lnTo>
                <a:lnTo>
                  <a:pt x="2872740" y="354330"/>
                </a:lnTo>
                <a:lnTo>
                  <a:pt x="2529840" y="381000"/>
                </a:lnTo>
                <a:lnTo>
                  <a:pt x="2343150" y="400050"/>
                </a:lnTo>
                <a:lnTo>
                  <a:pt x="2084070" y="426720"/>
                </a:lnTo>
                <a:lnTo>
                  <a:pt x="1691640" y="476250"/>
                </a:lnTo>
                <a:lnTo>
                  <a:pt x="1314450" y="537210"/>
                </a:lnTo>
                <a:lnTo>
                  <a:pt x="1082040" y="579120"/>
                </a:lnTo>
                <a:lnTo>
                  <a:pt x="853440" y="617220"/>
                </a:lnTo>
                <a:lnTo>
                  <a:pt x="655320" y="662940"/>
                </a:lnTo>
                <a:lnTo>
                  <a:pt x="472440" y="712470"/>
                </a:lnTo>
                <a:lnTo>
                  <a:pt x="407670" y="731520"/>
                </a:lnTo>
                <a:lnTo>
                  <a:pt x="388620" y="731520"/>
                </a:lnTo>
                <a:lnTo>
                  <a:pt x="327660" y="685800"/>
                </a:lnTo>
                <a:lnTo>
                  <a:pt x="243840" y="613410"/>
                </a:lnTo>
                <a:lnTo>
                  <a:pt x="160020" y="529590"/>
                </a:lnTo>
                <a:lnTo>
                  <a:pt x="129540" y="495300"/>
                </a:lnTo>
                <a:lnTo>
                  <a:pt x="91440" y="461010"/>
                </a:lnTo>
                <a:lnTo>
                  <a:pt x="60960" y="430530"/>
                </a:lnTo>
                <a:lnTo>
                  <a:pt x="34290" y="396240"/>
                </a:lnTo>
                <a:lnTo>
                  <a:pt x="22860" y="365760"/>
                </a:lnTo>
                <a:lnTo>
                  <a:pt x="15240" y="339090"/>
                </a:lnTo>
                <a:lnTo>
                  <a:pt x="7620" y="312420"/>
                </a:lnTo>
                <a:lnTo>
                  <a:pt x="0" y="285750"/>
                </a:lnTo>
                <a:lnTo>
                  <a:pt x="7620" y="278130"/>
                </a:lnTo>
                <a:lnTo>
                  <a:pt x="22860" y="278130"/>
                </a:lnTo>
                <a:lnTo>
                  <a:pt x="38100" y="278130"/>
                </a:lnTo>
                <a:lnTo>
                  <a:pt x="64770" y="293370"/>
                </a:lnTo>
                <a:lnTo>
                  <a:pt x="87630" y="316230"/>
                </a:lnTo>
                <a:lnTo>
                  <a:pt x="118110" y="342900"/>
                </a:lnTo>
                <a:lnTo>
                  <a:pt x="152400" y="369570"/>
                </a:lnTo>
                <a:lnTo>
                  <a:pt x="186690" y="392430"/>
                </a:lnTo>
                <a:lnTo>
                  <a:pt x="228600" y="415290"/>
                </a:lnTo>
                <a:lnTo>
                  <a:pt x="289560" y="438150"/>
                </a:lnTo>
                <a:lnTo>
                  <a:pt x="342900" y="445770"/>
                </a:lnTo>
                <a:lnTo>
                  <a:pt x="403860" y="449580"/>
                </a:lnTo>
                <a:lnTo>
                  <a:pt x="693420" y="411480"/>
                </a:lnTo>
                <a:lnTo>
                  <a:pt x="1097280" y="354330"/>
                </a:lnTo>
                <a:lnTo>
                  <a:pt x="1310640" y="316230"/>
                </a:lnTo>
                <a:lnTo>
                  <a:pt x="1783080" y="259080"/>
                </a:lnTo>
                <a:lnTo>
                  <a:pt x="2339340" y="198120"/>
                </a:lnTo>
                <a:lnTo>
                  <a:pt x="2720340" y="16383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5" name="Google Shape;2615;p237"/>
          <p:cNvSpPr/>
          <p:nvPr/>
        </p:nvSpPr>
        <p:spPr>
          <a:xfrm>
            <a:off x="4640263" y="1685925"/>
            <a:ext cx="576262" cy="3132138"/>
          </a:xfrm>
          <a:custGeom>
            <a:avLst/>
            <a:gdLst/>
            <a:ahLst/>
            <a:cxnLst/>
            <a:rect l="l" t="t" r="r" b="b"/>
            <a:pathLst>
              <a:path w="576470" h="3132813" extrusionOk="0">
                <a:moveTo>
                  <a:pt x="250466" y="1101255"/>
                </a:moveTo>
                <a:lnTo>
                  <a:pt x="258417" y="699714"/>
                </a:lnTo>
                <a:cubicBezTo>
                  <a:pt x="259742" y="633453"/>
                  <a:pt x="261068" y="567193"/>
                  <a:pt x="262393" y="500932"/>
                </a:cubicBezTo>
                <a:lnTo>
                  <a:pt x="262393" y="429370"/>
                </a:lnTo>
                <a:lnTo>
                  <a:pt x="254442" y="377686"/>
                </a:lnTo>
                <a:lnTo>
                  <a:pt x="242515" y="322027"/>
                </a:lnTo>
                <a:lnTo>
                  <a:pt x="214685" y="262393"/>
                </a:lnTo>
                <a:lnTo>
                  <a:pt x="182880" y="210709"/>
                </a:lnTo>
                <a:lnTo>
                  <a:pt x="155051" y="170953"/>
                </a:lnTo>
                <a:lnTo>
                  <a:pt x="115294" y="123245"/>
                </a:lnTo>
                <a:lnTo>
                  <a:pt x="67586" y="83488"/>
                </a:lnTo>
                <a:lnTo>
                  <a:pt x="31805" y="55659"/>
                </a:lnTo>
                <a:lnTo>
                  <a:pt x="11927" y="39756"/>
                </a:lnTo>
                <a:lnTo>
                  <a:pt x="0" y="27829"/>
                </a:lnTo>
                <a:lnTo>
                  <a:pt x="7951" y="11926"/>
                </a:lnTo>
                <a:lnTo>
                  <a:pt x="27830" y="3975"/>
                </a:lnTo>
                <a:lnTo>
                  <a:pt x="63611" y="0"/>
                </a:lnTo>
                <a:lnTo>
                  <a:pt x="143124" y="7951"/>
                </a:lnTo>
                <a:lnTo>
                  <a:pt x="206734" y="23853"/>
                </a:lnTo>
                <a:lnTo>
                  <a:pt x="286247" y="59634"/>
                </a:lnTo>
                <a:lnTo>
                  <a:pt x="369736" y="111318"/>
                </a:lnTo>
                <a:lnTo>
                  <a:pt x="437322" y="159026"/>
                </a:lnTo>
                <a:lnTo>
                  <a:pt x="489005" y="202758"/>
                </a:lnTo>
                <a:lnTo>
                  <a:pt x="536713" y="250466"/>
                </a:lnTo>
                <a:lnTo>
                  <a:pt x="552616" y="274320"/>
                </a:lnTo>
                <a:lnTo>
                  <a:pt x="568518" y="314076"/>
                </a:lnTo>
                <a:lnTo>
                  <a:pt x="576470" y="345881"/>
                </a:lnTo>
                <a:lnTo>
                  <a:pt x="576470" y="381662"/>
                </a:lnTo>
                <a:lnTo>
                  <a:pt x="560567" y="433346"/>
                </a:lnTo>
                <a:lnTo>
                  <a:pt x="532737" y="492980"/>
                </a:lnTo>
                <a:lnTo>
                  <a:pt x="508884" y="580445"/>
                </a:lnTo>
                <a:lnTo>
                  <a:pt x="481054" y="735495"/>
                </a:lnTo>
                <a:lnTo>
                  <a:pt x="469127" y="838862"/>
                </a:lnTo>
                <a:lnTo>
                  <a:pt x="457200" y="1025718"/>
                </a:lnTo>
                <a:lnTo>
                  <a:pt x="441297" y="1590260"/>
                </a:lnTo>
                <a:lnTo>
                  <a:pt x="441297" y="1904337"/>
                </a:lnTo>
                <a:cubicBezTo>
                  <a:pt x="442622" y="2022281"/>
                  <a:pt x="443948" y="2140226"/>
                  <a:pt x="445273" y="2258170"/>
                </a:cubicBezTo>
                <a:lnTo>
                  <a:pt x="469127" y="2703443"/>
                </a:lnTo>
                <a:lnTo>
                  <a:pt x="461176" y="2775005"/>
                </a:lnTo>
                <a:lnTo>
                  <a:pt x="465151" y="3045349"/>
                </a:lnTo>
                <a:lnTo>
                  <a:pt x="449249" y="3093057"/>
                </a:lnTo>
                <a:lnTo>
                  <a:pt x="429371" y="3116911"/>
                </a:lnTo>
                <a:lnTo>
                  <a:pt x="401541" y="3132813"/>
                </a:lnTo>
                <a:lnTo>
                  <a:pt x="369736" y="3120886"/>
                </a:lnTo>
                <a:lnTo>
                  <a:pt x="326004" y="3077154"/>
                </a:lnTo>
                <a:lnTo>
                  <a:pt x="290223" y="3041373"/>
                </a:lnTo>
                <a:lnTo>
                  <a:pt x="258417" y="2993666"/>
                </a:lnTo>
                <a:lnTo>
                  <a:pt x="230588" y="2949933"/>
                </a:lnTo>
                <a:lnTo>
                  <a:pt x="214685" y="2914153"/>
                </a:lnTo>
                <a:lnTo>
                  <a:pt x="198783" y="2866445"/>
                </a:lnTo>
                <a:lnTo>
                  <a:pt x="190831" y="2822713"/>
                </a:lnTo>
                <a:lnTo>
                  <a:pt x="202758" y="2723321"/>
                </a:lnTo>
                <a:lnTo>
                  <a:pt x="214685" y="2639833"/>
                </a:lnTo>
                <a:lnTo>
                  <a:pt x="222637" y="2544417"/>
                </a:lnTo>
                <a:lnTo>
                  <a:pt x="226612" y="2274073"/>
                </a:lnTo>
                <a:lnTo>
                  <a:pt x="238539" y="1872532"/>
                </a:lnTo>
                <a:lnTo>
                  <a:pt x="250466" y="110125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6" name="Google Shape;2616;p237"/>
          <p:cNvSpPr/>
          <p:nvPr/>
        </p:nvSpPr>
        <p:spPr>
          <a:xfrm>
            <a:off x="5867400" y="1822450"/>
            <a:ext cx="533400" cy="2573338"/>
          </a:xfrm>
          <a:custGeom>
            <a:avLst/>
            <a:gdLst/>
            <a:ahLst/>
            <a:cxnLst/>
            <a:rect l="l" t="t" r="r" b="b"/>
            <a:pathLst>
              <a:path w="533683" h="2573238" extrusionOk="0">
                <a:moveTo>
                  <a:pt x="197157" y="866811"/>
                </a:moveTo>
                <a:lnTo>
                  <a:pt x="214153" y="492893"/>
                </a:lnTo>
                <a:lnTo>
                  <a:pt x="214153" y="428307"/>
                </a:lnTo>
                <a:lnTo>
                  <a:pt x="210754" y="373919"/>
                </a:lnTo>
                <a:lnTo>
                  <a:pt x="200556" y="312732"/>
                </a:lnTo>
                <a:lnTo>
                  <a:pt x="180160" y="258344"/>
                </a:lnTo>
                <a:lnTo>
                  <a:pt x="159765" y="214154"/>
                </a:lnTo>
                <a:lnTo>
                  <a:pt x="135970" y="176762"/>
                </a:lnTo>
                <a:lnTo>
                  <a:pt x="112175" y="142769"/>
                </a:lnTo>
                <a:lnTo>
                  <a:pt x="88380" y="118974"/>
                </a:lnTo>
                <a:lnTo>
                  <a:pt x="64586" y="95180"/>
                </a:lnTo>
                <a:lnTo>
                  <a:pt x="44190" y="81583"/>
                </a:lnTo>
                <a:lnTo>
                  <a:pt x="23795" y="67986"/>
                </a:lnTo>
                <a:lnTo>
                  <a:pt x="13597" y="57788"/>
                </a:lnTo>
                <a:lnTo>
                  <a:pt x="3399" y="40792"/>
                </a:lnTo>
                <a:lnTo>
                  <a:pt x="0" y="27195"/>
                </a:lnTo>
                <a:lnTo>
                  <a:pt x="3399" y="13598"/>
                </a:lnTo>
                <a:lnTo>
                  <a:pt x="10197" y="3400"/>
                </a:lnTo>
                <a:lnTo>
                  <a:pt x="20395" y="0"/>
                </a:lnTo>
                <a:lnTo>
                  <a:pt x="84981" y="6799"/>
                </a:lnTo>
                <a:lnTo>
                  <a:pt x="152966" y="20396"/>
                </a:lnTo>
                <a:lnTo>
                  <a:pt x="203955" y="37392"/>
                </a:lnTo>
                <a:lnTo>
                  <a:pt x="258343" y="64586"/>
                </a:lnTo>
                <a:lnTo>
                  <a:pt x="316131" y="108777"/>
                </a:lnTo>
                <a:lnTo>
                  <a:pt x="499690" y="282139"/>
                </a:lnTo>
                <a:lnTo>
                  <a:pt x="520086" y="305934"/>
                </a:lnTo>
                <a:lnTo>
                  <a:pt x="530284" y="329728"/>
                </a:lnTo>
                <a:lnTo>
                  <a:pt x="533683" y="350124"/>
                </a:lnTo>
                <a:lnTo>
                  <a:pt x="533683" y="390915"/>
                </a:lnTo>
                <a:lnTo>
                  <a:pt x="520086" y="438505"/>
                </a:lnTo>
                <a:lnTo>
                  <a:pt x="486093" y="509889"/>
                </a:lnTo>
                <a:lnTo>
                  <a:pt x="424907" y="1084363"/>
                </a:lnTo>
                <a:lnTo>
                  <a:pt x="394313" y="1393696"/>
                </a:lnTo>
                <a:lnTo>
                  <a:pt x="373918" y="1553461"/>
                </a:lnTo>
                <a:lnTo>
                  <a:pt x="275340" y="2573238"/>
                </a:lnTo>
                <a:lnTo>
                  <a:pt x="74783" y="2552842"/>
                </a:lnTo>
                <a:lnTo>
                  <a:pt x="112175" y="2066748"/>
                </a:lnTo>
                <a:lnTo>
                  <a:pt x="152966" y="1577256"/>
                </a:lnTo>
                <a:lnTo>
                  <a:pt x="173362" y="1390296"/>
                </a:lnTo>
                <a:lnTo>
                  <a:pt x="197157" y="86681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7" name="Google Shape;2617;p237"/>
          <p:cNvSpPr/>
          <p:nvPr/>
        </p:nvSpPr>
        <p:spPr>
          <a:xfrm>
            <a:off x="5049838" y="4276725"/>
            <a:ext cx="1244600" cy="247650"/>
          </a:xfrm>
          <a:custGeom>
            <a:avLst/>
            <a:gdLst/>
            <a:ahLst/>
            <a:cxnLst/>
            <a:rect l="l" t="t" r="r" b="b"/>
            <a:pathLst>
              <a:path w="1243013" h="247650" extrusionOk="0">
                <a:moveTo>
                  <a:pt x="445294" y="47625"/>
                </a:moveTo>
                <a:lnTo>
                  <a:pt x="909638" y="0"/>
                </a:lnTo>
                <a:lnTo>
                  <a:pt x="1095375" y="21431"/>
                </a:lnTo>
                <a:lnTo>
                  <a:pt x="1145382" y="59531"/>
                </a:lnTo>
                <a:lnTo>
                  <a:pt x="1200150" y="102394"/>
                </a:lnTo>
                <a:lnTo>
                  <a:pt x="1216819" y="114300"/>
                </a:lnTo>
                <a:lnTo>
                  <a:pt x="1228725" y="126206"/>
                </a:lnTo>
                <a:lnTo>
                  <a:pt x="1238250" y="142875"/>
                </a:lnTo>
                <a:lnTo>
                  <a:pt x="1243013" y="161925"/>
                </a:lnTo>
                <a:lnTo>
                  <a:pt x="1240632" y="183356"/>
                </a:lnTo>
                <a:lnTo>
                  <a:pt x="1212057" y="214313"/>
                </a:lnTo>
                <a:lnTo>
                  <a:pt x="1195388" y="226219"/>
                </a:lnTo>
                <a:lnTo>
                  <a:pt x="1171575" y="226219"/>
                </a:lnTo>
                <a:lnTo>
                  <a:pt x="1100138" y="216694"/>
                </a:lnTo>
                <a:lnTo>
                  <a:pt x="931069" y="202406"/>
                </a:lnTo>
                <a:lnTo>
                  <a:pt x="862013" y="207169"/>
                </a:lnTo>
                <a:lnTo>
                  <a:pt x="550069" y="223838"/>
                </a:lnTo>
                <a:lnTo>
                  <a:pt x="254794" y="242888"/>
                </a:lnTo>
                <a:lnTo>
                  <a:pt x="166688" y="247650"/>
                </a:lnTo>
                <a:lnTo>
                  <a:pt x="104775" y="223838"/>
                </a:lnTo>
                <a:lnTo>
                  <a:pt x="0" y="185738"/>
                </a:lnTo>
                <a:lnTo>
                  <a:pt x="9525" y="97631"/>
                </a:lnTo>
                <a:lnTo>
                  <a:pt x="445294" y="476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8" name="Google Shape;2618;p237"/>
          <p:cNvSpPr/>
          <p:nvPr/>
        </p:nvSpPr>
        <p:spPr>
          <a:xfrm>
            <a:off x="3279775" y="2019300"/>
            <a:ext cx="3325813" cy="3714750"/>
          </a:xfrm>
          <a:custGeom>
            <a:avLst/>
            <a:gdLst/>
            <a:ahLst/>
            <a:cxnLst/>
            <a:rect l="l" t="t" r="r" b="b"/>
            <a:pathLst>
              <a:path w="3326363" h="3713583" extrusionOk="0">
                <a:moveTo>
                  <a:pt x="592494" y="1045028"/>
                </a:moveTo>
                <a:lnTo>
                  <a:pt x="597159" y="839755"/>
                </a:lnTo>
                <a:lnTo>
                  <a:pt x="606490" y="681134"/>
                </a:lnTo>
                <a:lnTo>
                  <a:pt x="615821" y="550506"/>
                </a:lnTo>
                <a:lnTo>
                  <a:pt x="620486" y="527179"/>
                </a:lnTo>
                <a:lnTo>
                  <a:pt x="634482" y="494522"/>
                </a:lnTo>
                <a:lnTo>
                  <a:pt x="643812" y="475861"/>
                </a:lnTo>
                <a:lnTo>
                  <a:pt x="657808" y="433873"/>
                </a:lnTo>
                <a:lnTo>
                  <a:pt x="667139" y="387220"/>
                </a:lnTo>
                <a:lnTo>
                  <a:pt x="667139" y="354563"/>
                </a:lnTo>
                <a:lnTo>
                  <a:pt x="657808" y="321906"/>
                </a:lnTo>
                <a:lnTo>
                  <a:pt x="643812" y="298579"/>
                </a:lnTo>
                <a:lnTo>
                  <a:pt x="601825" y="251926"/>
                </a:lnTo>
                <a:lnTo>
                  <a:pt x="550506" y="209938"/>
                </a:lnTo>
                <a:lnTo>
                  <a:pt x="471196" y="149289"/>
                </a:lnTo>
                <a:lnTo>
                  <a:pt x="410547" y="107302"/>
                </a:lnTo>
                <a:lnTo>
                  <a:pt x="354563" y="74644"/>
                </a:lnTo>
                <a:lnTo>
                  <a:pt x="256592" y="32657"/>
                </a:lnTo>
                <a:lnTo>
                  <a:pt x="163286" y="9330"/>
                </a:lnTo>
                <a:lnTo>
                  <a:pt x="102637" y="0"/>
                </a:lnTo>
                <a:lnTo>
                  <a:pt x="51319" y="0"/>
                </a:lnTo>
                <a:lnTo>
                  <a:pt x="4666" y="9330"/>
                </a:lnTo>
                <a:lnTo>
                  <a:pt x="0" y="23326"/>
                </a:lnTo>
                <a:lnTo>
                  <a:pt x="13996" y="41987"/>
                </a:lnTo>
                <a:lnTo>
                  <a:pt x="41988" y="69979"/>
                </a:lnTo>
                <a:lnTo>
                  <a:pt x="93306" y="121298"/>
                </a:lnTo>
                <a:lnTo>
                  <a:pt x="163286" y="191277"/>
                </a:lnTo>
                <a:lnTo>
                  <a:pt x="247261" y="298579"/>
                </a:lnTo>
                <a:lnTo>
                  <a:pt x="279919" y="354563"/>
                </a:lnTo>
                <a:lnTo>
                  <a:pt x="293914" y="387220"/>
                </a:lnTo>
                <a:lnTo>
                  <a:pt x="312576" y="457200"/>
                </a:lnTo>
                <a:lnTo>
                  <a:pt x="326572" y="620485"/>
                </a:lnTo>
                <a:lnTo>
                  <a:pt x="345233" y="1012371"/>
                </a:lnTo>
                <a:lnTo>
                  <a:pt x="349898" y="1436914"/>
                </a:lnTo>
                <a:lnTo>
                  <a:pt x="349898" y="1800808"/>
                </a:lnTo>
                <a:lnTo>
                  <a:pt x="340568" y="2407298"/>
                </a:lnTo>
                <a:lnTo>
                  <a:pt x="326572" y="2831840"/>
                </a:lnTo>
                <a:lnTo>
                  <a:pt x="321906" y="3004457"/>
                </a:lnTo>
                <a:lnTo>
                  <a:pt x="317241" y="3055775"/>
                </a:lnTo>
                <a:lnTo>
                  <a:pt x="298580" y="3121089"/>
                </a:lnTo>
                <a:lnTo>
                  <a:pt x="270588" y="3209730"/>
                </a:lnTo>
                <a:lnTo>
                  <a:pt x="242596" y="3289040"/>
                </a:lnTo>
                <a:lnTo>
                  <a:pt x="233266" y="3307702"/>
                </a:lnTo>
                <a:lnTo>
                  <a:pt x="251927" y="3368351"/>
                </a:lnTo>
                <a:lnTo>
                  <a:pt x="289249" y="3433665"/>
                </a:lnTo>
                <a:lnTo>
                  <a:pt x="331237" y="3494314"/>
                </a:lnTo>
                <a:lnTo>
                  <a:pt x="396551" y="3573624"/>
                </a:lnTo>
                <a:lnTo>
                  <a:pt x="485192" y="3666930"/>
                </a:lnTo>
                <a:lnTo>
                  <a:pt x="508519" y="3690257"/>
                </a:lnTo>
                <a:lnTo>
                  <a:pt x="531845" y="3708918"/>
                </a:lnTo>
                <a:lnTo>
                  <a:pt x="555172" y="3713583"/>
                </a:lnTo>
                <a:lnTo>
                  <a:pt x="643812" y="3685591"/>
                </a:lnTo>
                <a:lnTo>
                  <a:pt x="690466" y="3662265"/>
                </a:lnTo>
                <a:lnTo>
                  <a:pt x="807098" y="3638938"/>
                </a:lnTo>
                <a:lnTo>
                  <a:pt x="1012372" y="3606281"/>
                </a:lnTo>
                <a:lnTo>
                  <a:pt x="1306286" y="3582955"/>
                </a:lnTo>
                <a:lnTo>
                  <a:pt x="1628192" y="3564293"/>
                </a:lnTo>
                <a:lnTo>
                  <a:pt x="1973425" y="3550298"/>
                </a:lnTo>
                <a:lnTo>
                  <a:pt x="2230017" y="3545632"/>
                </a:lnTo>
                <a:lnTo>
                  <a:pt x="2439955" y="3550298"/>
                </a:lnTo>
                <a:lnTo>
                  <a:pt x="2612572" y="3559628"/>
                </a:lnTo>
                <a:lnTo>
                  <a:pt x="2799184" y="3578289"/>
                </a:lnTo>
                <a:lnTo>
                  <a:pt x="2939143" y="3601616"/>
                </a:lnTo>
                <a:lnTo>
                  <a:pt x="3051110" y="3624942"/>
                </a:lnTo>
                <a:lnTo>
                  <a:pt x="3144417" y="3648269"/>
                </a:lnTo>
                <a:lnTo>
                  <a:pt x="3228392" y="3662265"/>
                </a:lnTo>
                <a:lnTo>
                  <a:pt x="3261049" y="3657600"/>
                </a:lnTo>
                <a:lnTo>
                  <a:pt x="3293706" y="3643604"/>
                </a:lnTo>
                <a:lnTo>
                  <a:pt x="3317033" y="3624942"/>
                </a:lnTo>
                <a:lnTo>
                  <a:pt x="3321698" y="3606281"/>
                </a:lnTo>
                <a:lnTo>
                  <a:pt x="3326363" y="3568959"/>
                </a:lnTo>
                <a:lnTo>
                  <a:pt x="3321698" y="3536302"/>
                </a:lnTo>
                <a:lnTo>
                  <a:pt x="3307702" y="3508310"/>
                </a:lnTo>
                <a:lnTo>
                  <a:pt x="3261049" y="3466322"/>
                </a:lnTo>
                <a:lnTo>
                  <a:pt x="3219061" y="3429000"/>
                </a:lnTo>
                <a:lnTo>
                  <a:pt x="3121090" y="3368351"/>
                </a:lnTo>
                <a:lnTo>
                  <a:pt x="3013788" y="3321698"/>
                </a:lnTo>
                <a:lnTo>
                  <a:pt x="2883159" y="3284375"/>
                </a:lnTo>
                <a:lnTo>
                  <a:pt x="2855168" y="3289040"/>
                </a:lnTo>
                <a:lnTo>
                  <a:pt x="2757196" y="3321698"/>
                </a:lnTo>
                <a:lnTo>
                  <a:pt x="2710543" y="3331028"/>
                </a:lnTo>
                <a:lnTo>
                  <a:pt x="2528596" y="3331028"/>
                </a:lnTo>
                <a:lnTo>
                  <a:pt x="2160037" y="3340359"/>
                </a:lnTo>
                <a:lnTo>
                  <a:pt x="1698172" y="3359020"/>
                </a:lnTo>
                <a:lnTo>
                  <a:pt x="979714" y="3410338"/>
                </a:lnTo>
                <a:lnTo>
                  <a:pt x="620486" y="3442995"/>
                </a:lnTo>
                <a:lnTo>
                  <a:pt x="592494" y="3442995"/>
                </a:lnTo>
                <a:lnTo>
                  <a:pt x="550506" y="3424334"/>
                </a:lnTo>
                <a:lnTo>
                  <a:pt x="527180" y="3391677"/>
                </a:lnTo>
                <a:lnTo>
                  <a:pt x="508519" y="3335693"/>
                </a:lnTo>
                <a:lnTo>
                  <a:pt x="503853" y="3284375"/>
                </a:lnTo>
                <a:lnTo>
                  <a:pt x="513184" y="3158412"/>
                </a:lnTo>
                <a:lnTo>
                  <a:pt x="531845" y="2780522"/>
                </a:lnTo>
                <a:lnTo>
                  <a:pt x="573833" y="2006081"/>
                </a:lnTo>
                <a:lnTo>
                  <a:pt x="592494" y="1581538"/>
                </a:lnTo>
                <a:lnTo>
                  <a:pt x="592494" y="1240971"/>
                </a:lnTo>
                <a:lnTo>
                  <a:pt x="592494" y="104502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7412975-1829-4D4C-B4FD-98D197D8FFA3}"/>
              </a:ext>
            </a:extLst>
          </p:cNvPr>
          <p:cNvGrpSpPr/>
          <p:nvPr/>
        </p:nvGrpSpPr>
        <p:grpSpPr>
          <a:xfrm>
            <a:off x="2537572" y="1681913"/>
            <a:ext cx="4681537" cy="4048125"/>
            <a:chOff x="2693988" y="1838325"/>
            <a:chExt cx="4681537" cy="4048125"/>
          </a:xfrm>
        </p:grpSpPr>
        <p:sp>
          <p:nvSpPr>
            <p:cNvPr id="8" name="Google Shape;2614;p237">
              <a:extLst>
                <a:ext uri="{FF2B5EF4-FFF2-40B4-BE49-F238E27FC236}">
                  <a16:creationId xmlns:a16="http://schemas.microsoft.com/office/drawing/2014/main" id="{4D5FBE91-2333-6A40-9227-EA3B2A57D91A}"/>
                </a:ext>
              </a:extLst>
            </p:cNvPr>
            <p:cNvSpPr/>
            <p:nvPr/>
          </p:nvSpPr>
          <p:spPr>
            <a:xfrm>
              <a:off x="2693988" y="3249613"/>
              <a:ext cx="4681537" cy="731837"/>
            </a:xfrm>
            <a:custGeom>
              <a:avLst/>
              <a:gdLst/>
              <a:ahLst/>
              <a:cxnLst/>
              <a:rect l="l" t="t" r="r" b="b"/>
              <a:pathLst>
                <a:path w="4682490" h="731520" extrusionOk="0">
                  <a:moveTo>
                    <a:pt x="2720340" y="163830"/>
                  </a:moveTo>
                  <a:lnTo>
                    <a:pt x="3124200" y="133350"/>
                  </a:lnTo>
                  <a:lnTo>
                    <a:pt x="3459480" y="114300"/>
                  </a:lnTo>
                  <a:lnTo>
                    <a:pt x="3524250" y="106680"/>
                  </a:lnTo>
                  <a:lnTo>
                    <a:pt x="3695700" y="87630"/>
                  </a:lnTo>
                  <a:lnTo>
                    <a:pt x="3931920" y="72390"/>
                  </a:lnTo>
                  <a:lnTo>
                    <a:pt x="4023360" y="68580"/>
                  </a:lnTo>
                  <a:lnTo>
                    <a:pt x="4080510" y="49530"/>
                  </a:lnTo>
                  <a:lnTo>
                    <a:pt x="4164330" y="19050"/>
                  </a:lnTo>
                  <a:lnTo>
                    <a:pt x="4217670" y="3810"/>
                  </a:lnTo>
                  <a:lnTo>
                    <a:pt x="4232910" y="0"/>
                  </a:lnTo>
                  <a:lnTo>
                    <a:pt x="4290060" y="11430"/>
                  </a:lnTo>
                  <a:lnTo>
                    <a:pt x="4373880" y="38100"/>
                  </a:lnTo>
                  <a:lnTo>
                    <a:pt x="4446270" y="68580"/>
                  </a:lnTo>
                  <a:lnTo>
                    <a:pt x="4511040" y="102870"/>
                  </a:lnTo>
                  <a:lnTo>
                    <a:pt x="4583430" y="144780"/>
                  </a:lnTo>
                  <a:lnTo>
                    <a:pt x="4640580" y="179070"/>
                  </a:lnTo>
                  <a:lnTo>
                    <a:pt x="4659630" y="198120"/>
                  </a:lnTo>
                  <a:lnTo>
                    <a:pt x="4674870" y="224790"/>
                  </a:lnTo>
                  <a:lnTo>
                    <a:pt x="4682490" y="251460"/>
                  </a:lnTo>
                  <a:lnTo>
                    <a:pt x="4674870" y="274320"/>
                  </a:lnTo>
                  <a:lnTo>
                    <a:pt x="4648200" y="300990"/>
                  </a:lnTo>
                  <a:lnTo>
                    <a:pt x="4594860" y="327660"/>
                  </a:lnTo>
                  <a:lnTo>
                    <a:pt x="4552950" y="331470"/>
                  </a:lnTo>
                  <a:lnTo>
                    <a:pt x="4457700" y="316230"/>
                  </a:lnTo>
                  <a:lnTo>
                    <a:pt x="4271010" y="297180"/>
                  </a:lnTo>
                  <a:lnTo>
                    <a:pt x="4046220" y="285750"/>
                  </a:lnTo>
                  <a:lnTo>
                    <a:pt x="3760470" y="289560"/>
                  </a:lnTo>
                  <a:lnTo>
                    <a:pt x="3669030" y="289560"/>
                  </a:lnTo>
                  <a:lnTo>
                    <a:pt x="3467100" y="312420"/>
                  </a:lnTo>
                  <a:lnTo>
                    <a:pt x="3288030" y="323850"/>
                  </a:lnTo>
                  <a:lnTo>
                    <a:pt x="2872740" y="354330"/>
                  </a:lnTo>
                  <a:lnTo>
                    <a:pt x="2529840" y="381000"/>
                  </a:lnTo>
                  <a:lnTo>
                    <a:pt x="2343150" y="400050"/>
                  </a:lnTo>
                  <a:lnTo>
                    <a:pt x="2084070" y="426720"/>
                  </a:lnTo>
                  <a:lnTo>
                    <a:pt x="1691640" y="476250"/>
                  </a:lnTo>
                  <a:lnTo>
                    <a:pt x="1314450" y="537210"/>
                  </a:lnTo>
                  <a:lnTo>
                    <a:pt x="1082040" y="579120"/>
                  </a:lnTo>
                  <a:lnTo>
                    <a:pt x="853440" y="617220"/>
                  </a:lnTo>
                  <a:lnTo>
                    <a:pt x="655320" y="662940"/>
                  </a:lnTo>
                  <a:lnTo>
                    <a:pt x="472440" y="712470"/>
                  </a:lnTo>
                  <a:lnTo>
                    <a:pt x="407670" y="731520"/>
                  </a:lnTo>
                  <a:lnTo>
                    <a:pt x="388620" y="731520"/>
                  </a:lnTo>
                  <a:lnTo>
                    <a:pt x="327660" y="685800"/>
                  </a:lnTo>
                  <a:lnTo>
                    <a:pt x="243840" y="613410"/>
                  </a:lnTo>
                  <a:lnTo>
                    <a:pt x="160020" y="529590"/>
                  </a:lnTo>
                  <a:lnTo>
                    <a:pt x="129540" y="495300"/>
                  </a:lnTo>
                  <a:lnTo>
                    <a:pt x="91440" y="461010"/>
                  </a:lnTo>
                  <a:lnTo>
                    <a:pt x="60960" y="430530"/>
                  </a:lnTo>
                  <a:lnTo>
                    <a:pt x="34290" y="396240"/>
                  </a:lnTo>
                  <a:lnTo>
                    <a:pt x="22860" y="365760"/>
                  </a:lnTo>
                  <a:lnTo>
                    <a:pt x="15240" y="339090"/>
                  </a:lnTo>
                  <a:lnTo>
                    <a:pt x="7620" y="312420"/>
                  </a:lnTo>
                  <a:lnTo>
                    <a:pt x="0" y="285750"/>
                  </a:lnTo>
                  <a:lnTo>
                    <a:pt x="7620" y="278130"/>
                  </a:lnTo>
                  <a:lnTo>
                    <a:pt x="22860" y="278130"/>
                  </a:lnTo>
                  <a:lnTo>
                    <a:pt x="38100" y="278130"/>
                  </a:lnTo>
                  <a:lnTo>
                    <a:pt x="64770" y="293370"/>
                  </a:lnTo>
                  <a:lnTo>
                    <a:pt x="87630" y="316230"/>
                  </a:lnTo>
                  <a:lnTo>
                    <a:pt x="118110" y="342900"/>
                  </a:lnTo>
                  <a:lnTo>
                    <a:pt x="152400" y="369570"/>
                  </a:lnTo>
                  <a:lnTo>
                    <a:pt x="186690" y="392430"/>
                  </a:lnTo>
                  <a:lnTo>
                    <a:pt x="228600" y="415290"/>
                  </a:lnTo>
                  <a:lnTo>
                    <a:pt x="289560" y="438150"/>
                  </a:lnTo>
                  <a:lnTo>
                    <a:pt x="342900" y="445770"/>
                  </a:lnTo>
                  <a:lnTo>
                    <a:pt x="403860" y="449580"/>
                  </a:lnTo>
                  <a:lnTo>
                    <a:pt x="693420" y="411480"/>
                  </a:lnTo>
                  <a:lnTo>
                    <a:pt x="1097280" y="354330"/>
                  </a:lnTo>
                  <a:lnTo>
                    <a:pt x="1310640" y="316230"/>
                  </a:lnTo>
                  <a:lnTo>
                    <a:pt x="1783080" y="259080"/>
                  </a:lnTo>
                  <a:lnTo>
                    <a:pt x="2339340" y="198120"/>
                  </a:lnTo>
                  <a:lnTo>
                    <a:pt x="2720340" y="16383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15;p237">
              <a:extLst>
                <a:ext uri="{FF2B5EF4-FFF2-40B4-BE49-F238E27FC236}">
                  <a16:creationId xmlns:a16="http://schemas.microsoft.com/office/drawing/2014/main" id="{02A88195-6FDD-9347-BE63-FB5E84FDDC81}"/>
                </a:ext>
              </a:extLst>
            </p:cNvPr>
            <p:cNvSpPr/>
            <p:nvPr/>
          </p:nvSpPr>
          <p:spPr>
            <a:xfrm>
              <a:off x="4792663" y="1838325"/>
              <a:ext cx="576262" cy="3132138"/>
            </a:xfrm>
            <a:custGeom>
              <a:avLst/>
              <a:gdLst/>
              <a:ahLst/>
              <a:cxnLst/>
              <a:rect l="l" t="t" r="r" b="b"/>
              <a:pathLst>
                <a:path w="576470" h="3132813" extrusionOk="0">
                  <a:moveTo>
                    <a:pt x="250466" y="1101255"/>
                  </a:moveTo>
                  <a:lnTo>
                    <a:pt x="258417" y="699714"/>
                  </a:lnTo>
                  <a:cubicBezTo>
                    <a:pt x="259742" y="633453"/>
                    <a:pt x="261068" y="567193"/>
                    <a:pt x="262393" y="500932"/>
                  </a:cubicBezTo>
                  <a:lnTo>
                    <a:pt x="262393" y="429370"/>
                  </a:lnTo>
                  <a:lnTo>
                    <a:pt x="254442" y="377686"/>
                  </a:lnTo>
                  <a:lnTo>
                    <a:pt x="242515" y="322027"/>
                  </a:lnTo>
                  <a:lnTo>
                    <a:pt x="214685" y="262393"/>
                  </a:lnTo>
                  <a:lnTo>
                    <a:pt x="182880" y="210709"/>
                  </a:lnTo>
                  <a:lnTo>
                    <a:pt x="155051" y="170953"/>
                  </a:lnTo>
                  <a:lnTo>
                    <a:pt x="115294" y="123245"/>
                  </a:lnTo>
                  <a:lnTo>
                    <a:pt x="67586" y="83488"/>
                  </a:lnTo>
                  <a:lnTo>
                    <a:pt x="31805" y="55659"/>
                  </a:lnTo>
                  <a:lnTo>
                    <a:pt x="11927" y="39756"/>
                  </a:lnTo>
                  <a:lnTo>
                    <a:pt x="0" y="27829"/>
                  </a:lnTo>
                  <a:lnTo>
                    <a:pt x="7951" y="11926"/>
                  </a:lnTo>
                  <a:lnTo>
                    <a:pt x="27830" y="3975"/>
                  </a:lnTo>
                  <a:lnTo>
                    <a:pt x="63611" y="0"/>
                  </a:lnTo>
                  <a:lnTo>
                    <a:pt x="143124" y="7951"/>
                  </a:lnTo>
                  <a:lnTo>
                    <a:pt x="206734" y="23853"/>
                  </a:lnTo>
                  <a:lnTo>
                    <a:pt x="286247" y="59634"/>
                  </a:lnTo>
                  <a:lnTo>
                    <a:pt x="369736" y="111318"/>
                  </a:lnTo>
                  <a:lnTo>
                    <a:pt x="437322" y="159026"/>
                  </a:lnTo>
                  <a:lnTo>
                    <a:pt x="489005" y="202758"/>
                  </a:lnTo>
                  <a:lnTo>
                    <a:pt x="536713" y="250466"/>
                  </a:lnTo>
                  <a:lnTo>
                    <a:pt x="552616" y="274320"/>
                  </a:lnTo>
                  <a:lnTo>
                    <a:pt x="568518" y="314076"/>
                  </a:lnTo>
                  <a:lnTo>
                    <a:pt x="576470" y="345881"/>
                  </a:lnTo>
                  <a:lnTo>
                    <a:pt x="576470" y="381662"/>
                  </a:lnTo>
                  <a:lnTo>
                    <a:pt x="560567" y="433346"/>
                  </a:lnTo>
                  <a:lnTo>
                    <a:pt x="532737" y="492980"/>
                  </a:lnTo>
                  <a:lnTo>
                    <a:pt x="508884" y="580445"/>
                  </a:lnTo>
                  <a:lnTo>
                    <a:pt x="481054" y="735495"/>
                  </a:lnTo>
                  <a:lnTo>
                    <a:pt x="469127" y="838862"/>
                  </a:lnTo>
                  <a:lnTo>
                    <a:pt x="457200" y="1025718"/>
                  </a:lnTo>
                  <a:lnTo>
                    <a:pt x="441297" y="1590260"/>
                  </a:lnTo>
                  <a:lnTo>
                    <a:pt x="441297" y="1904337"/>
                  </a:lnTo>
                  <a:cubicBezTo>
                    <a:pt x="442622" y="2022281"/>
                    <a:pt x="443948" y="2140226"/>
                    <a:pt x="445273" y="2258170"/>
                  </a:cubicBezTo>
                  <a:lnTo>
                    <a:pt x="469127" y="2703443"/>
                  </a:lnTo>
                  <a:lnTo>
                    <a:pt x="461176" y="2775005"/>
                  </a:lnTo>
                  <a:lnTo>
                    <a:pt x="465151" y="3045349"/>
                  </a:lnTo>
                  <a:lnTo>
                    <a:pt x="449249" y="3093057"/>
                  </a:lnTo>
                  <a:lnTo>
                    <a:pt x="429371" y="3116911"/>
                  </a:lnTo>
                  <a:lnTo>
                    <a:pt x="401541" y="3132813"/>
                  </a:lnTo>
                  <a:lnTo>
                    <a:pt x="369736" y="3120886"/>
                  </a:lnTo>
                  <a:lnTo>
                    <a:pt x="326004" y="3077154"/>
                  </a:lnTo>
                  <a:lnTo>
                    <a:pt x="290223" y="3041373"/>
                  </a:lnTo>
                  <a:lnTo>
                    <a:pt x="258417" y="2993666"/>
                  </a:lnTo>
                  <a:lnTo>
                    <a:pt x="230588" y="2949933"/>
                  </a:lnTo>
                  <a:lnTo>
                    <a:pt x="214685" y="2914153"/>
                  </a:lnTo>
                  <a:lnTo>
                    <a:pt x="198783" y="2866445"/>
                  </a:lnTo>
                  <a:lnTo>
                    <a:pt x="190831" y="2822713"/>
                  </a:lnTo>
                  <a:lnTo>
                    <a:pt x="202758" y="2723321"/>
                  </a:lnTo>
                  <a:lnTo>
                    <a:pt x="214685" y="2639833"/>
                  </a:lnTo>
                  <a:lnTo>
                    <a:pt x="222637" y="2544417"/>
                  </a:lnTo>
                  <a:lnTo>
                    <a:pt x="226612" y="2274073"/>
                  </a:lnTo>
                  <a:lnTo>
                    <a:pt x="238539" y="1872532"/>
                  </a:lnTo>
                  <a:lnTo>
                    <a:pt x="250466" y="1101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16;p237">
              <a:extLst>
                <a:ext uri="{FF2B5EF4-FFF2-40B4-BE49-F238E27FC236}">
                  <a16:creationId xmlns:a16="http://schemas.microsoft.com/office/drawing/2014/main" id="{95D898A3-DC62-474E-85E7-6A6ADAC62BA3}"/>
                </a:ext>
              </a:extLst>
            </p:cNvPr>
            <p:cNvSpPr/>
            <p:nvPr/>
          </p:nvSpPr>
          <p:spPr>
            <a:xfrm>
              <a:off x="6019800" y="1974850"/>
              <a:ext cx="533400" cy="2573338"/>
            </a:xfrm>
            <a:custGeom>
              <a:avLst/>
              <a:gdLst/>
              <a:ahLst/>
              <a:cxnLst/>
              <a:rect l="l" t="t" r="r" b="b"/>
              <a:pathLst>
                <a:path w="533683" h="2573238" extrusionOk="0">
                  <a:moveTo>
                    <a:pt x="197157" y="866811"/>
                  </a:moveTo>
                  <a:lnTo>
                    <a:pt x="214153" y="492893"/>
                  </a:lnTo>
                  <a:lnTo>
                    <a:pt x="214153" y="428307"/>
                  </a:lnTo>
                  <a:lnTo>
                    <a:pt x="210754" y="373919"/>
                  </a:lnTo>
                  <a:lnTo>
                    <a:pt x="200556" y="312732"/>
                  </a:lnTo>
                  <a:lnTo>
                    <a:pt x="180160" y="258344"/>
                  </a:lnTo>
                  <a:lnTo>
                    <a:pt x="159765" y="214154"/>
                  </a:lnTo>
                  <a:lnTo>
                    <a:pt x="135970" y="176762"/>
                  </a:lnTo>
                  <a:lnTo>
                    <a:pt x="112175" y="142769"/>
                  </a:lnTo>
                  <a:lnTo>
                    <a:pt x="88380" y="118974"/>
                  </a:lnTo>
                  <a:lnTo>
                    <a:pt x="64586" y="95180"/>
                  </a:lnTo>
                  <a:lnTo>
                    <a:pt x="44190" y="81583"/>
                  </a:lnTo>
                  <a:lnTo>
                    <a:pt x="23795" y="67986"/>
                  </a:lnTo>
                  <a:lnTo>
                    <a:pt x="13597" y="57788"/>
                  </a:lnTo>
                  <a:lnTo>
                    <a:pt x="3399" y="40792"/>
                  </a:lnTo>
                  <a:lnTo>
                    <a:pt x="0" y="27195"/>
                  </a:lnTo>
                  <a:lnTo>
                    <a:pt x="3399" y="13598"/>
                  </a:lnTo>
                  <a:lnTo>
                    <a:pt x="10197" y="3400"/>
                  </a:lnTo>
                  <a:lnTo>
                    <a:pt x="20395" y="0"/>
                  </a:lnTo>
                  <a:lnTo>
                    <a:pt x="84981" y="6799"/>
                  </a:lnTo>
                  <a:lnTo>
                    <a:pt x="152966" y="20396"/>
                  </a:lnTo>
                  <a:lnTo>
                    <a:pt x="203955" y="37392"/>
                  </a:lnTo>
                  <a:lnTo>
                    <a:pt x="258343" y="64586"/>
                  </a:lnTo>
                  <a:lnTo>
                    <a:pt x="316131" y="108777"/>
                  </a:lnTo>
                  <a:lnTo>
                    <a:pt x="499690" y="282139"/>
                  </a:lnTo>
                  <a:lnTo>
                    <a:pt x="520086" y="305934"/>
                  </a:lnTo>
                  <a:lnTo>
                    <a:pt x="530284" y="329728"/>
                  </a:lnTo>
                  <a:lnTo>
                    <a:pt x="533683" y="350124"/>
                  </a:lnTo>
                  <a:lnTo>
                    <a:pt x="533683" y="390915"/>
                  </a:lnTo>
                  <a:lnTo>
                    <a:pt x="520086" y="438505"/>
                  </a:lnTo>
                  <a:lnTo>
                    <a:pt x="486093" y="509889"/>
                  </a:lnTo>
                  <a:lnTo>
                    <a:pt x="424907" y="1084363"/>
                  </a:lnTo>
                  <a:lnTo>
                    <a:pt x="394313" y="1393696"/>
                  </a:lnTo>
                  <a:lnTo>
                    <a:pt x="373918" y="1553461"/>
                  </a:lnTo>
                  <a:lnTo>
                    <a:pt x="275340" y="2573238"/>
                  </a:lnTo>
                  <a:lnTo>
                    <a:pt x="74783" y="2552842"/>
                  </a:lnTo>
                  <a:lnTo>
                    <a:pt x="112175" y="2066748"/>
                  </a:lnTo>
                  <a:lnTo>
                    <a:pt x="152966" y="1577256"/>
                  </a:lnTo>
                  <a:lnTo>
                    <a:pt x="173362" y="1390296"/>
                  </a:lnTo>
                  <a:lnTo>
                    <a:pt x="197157" y="8668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17;p237">
              <a:extLst>
                <a:ext uri="{FF2B5EF4-FFF2-40B4-BE49-F238E27FC236}">
                  <a16:creationId xmlns:a16="http://schemas.microsoft.com/office/drawing/2014/main" id="{218B2FE3-56C2-8E4E-9DA0-37303C6528CD}"/>
                </a:ext>
              </a:extLst>
            </p:cNvPr>
            <p:cNvSpPr/>
            <p:nvPr/>
          </p:nvSpPr>
          <p:spPr>
            <a:xfrm>
              <a:off x="5202238" y="4429125"/>
              <a:ext cx="1244600" cy="247650"/>
            </a:xfrm>
            <a:custGeom>
              <a:avLst/>
              <a:gdLst/>
              <a:ahLst/>
              <a:cxnLst/>
              <a:rect l="l" t="t" r="r" b="b"/>
              <a:pathLst>
                <a:path w="1243013" h="247650" extrusionOk="0">
                  <a:moveTo>
                    <a:pt x="445294" y="47625"/>
                  </a:moveTo>
                  <a:lnTo>
                    <a:pt x="909638" y="0"/>
                  </a:lnTo>
                  <a:lnTo>
                    <a:pt x="1095375" y="21431"/>
                  </a:lnTo>
                  <a:lnTo>
                    <a:pt x="1145382" y="59531"/>
                  </a:lnTo>
                  <a:lnTo>
                    <a:pt x="1200150" y="102394"/>
                  </a:lnTo>
                  <a:lnTo>
                    <a:pt x="1216819" y="114300"/>
                  </a:lnTo>
                  <a:lnTo>
                    <a:pt x="1228725" y="126206"/>
                  </a:lnTo>
                  <a:lnTo>
                    <a:pt x="1238250" y="142875"/>
                  </a:lnTo>
                  <a:lnTo>
                    <a:pt x="1243013" y="161925"/>
                  </a:lnTo>
                  <a:lnTo>
                    <a:pt x="1240632" y="183356"/>
                  </a:lnTo>
                  <a:lnTo>
                    <a:pt x="1212057" y="214313"/>
                  </a:lnTo>
                  <a:lnTo>
                    <a:pt x="1195388" y="226219"/>
                  </a:lnTo>
                  <a:lnTo>
                    <a:pt x="1171575" y="226219"/>
                  </a:lnTo>
                  <a:lnTo>
                    <a:pt x="1100138" y="216694"/>
                  </a:lnTo>
                  <a:lnTo>
                    <a:pt x="931069" y="202406"/>
                  </a:lnTo>
                  <a:lnTo>
                    <a:pt x="862013" y="207169"/>
                  </a:lnTo>
                  <a:lnTo>
                    <a:pt x="550069" y="223838"/>
                  </a:lnTo>
                  <a:lnTo>
                    <a:pt x="254794" y="242888"/>
                  </a:lnTo>
                  <a:lnTo>
                    <a:pt x="166688" y="247650"/>
                  </a:lnTo>
                  <a:lnTo>
                    <a:pt x="104775" y="223838"/>
                  </a:lnTo>
                  <a:lnTo>
                    <a:pt x="0" y="185738"/>
                  </a:lnTo>
                  <a:lnTo>
                    <a:pt x="9525" y="97631"/>
                  </a:lnTo>
                  <a:lnTo>
                    <a:pt x="445294" y="476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618;p237">
              <a:extLst>
                <a:ext uri="{FF2B5EF4-FFF2-40B4-BE49-F238E27FC236}">
                  <a16:creationId xmlns:a16="http://schemas.microsoft.com/office/drawing/2014/main" id="{93033DCF-7643-2847-B05D-D772B98E4A4E}"/>
                </a:ext>
              </a:extLst>
            </p:cNvPr>
            <p:cNvSpPr/>
            <p:nvPr/>
          </p:nvSpPr>
          <p:spPr>
            <a:xfrm>
              <a:off x="3432175" y="2171700"/>
              <a:ext cx="3325813" cy="3714750"/>
            </a:xfrm>
            <a:custGeom>
              <a:avLst/>
              <a:gdLst/>
              <a:ahLst/>
              <a:cxnLst/>
              <a:rect l="l" t="t" r="r" b="b"/>
              <a:pathLst>
                <a:path w="3326363" h="3713583" extrusionOk="0">
                  <a:moveTo>
                    <a:pt x="592494" y="1045028"/>
                  </a:moveTo>
                  <a:lnTo>
                    <a:pt x="597159" y="839755"/>
                  </a:lnTo>
                  <a:lnTo>
                    <a:pt x="606490" y="681134"/>
                  </a:lnTo>
                  <a:lnTo>
                    <a:pt x="615821" y="550506"/>
                  </a:lnTo>
                  <a:lnTo>
                    <a:pt x="620486" y="527179"/>
                  </a:lnTo>
                  <a:lnTo>
                    <a:pt x="634482" y="494522"/>
                  </a:lnTo>
                  <a:lnTo>
                    <a:pt x="643812" y="475861"/>
                  </a:lnTo>
                  <a:lnTo>
                    <a:pt x="657808" y="433873"/>
                  </a:lnTo>
                  <a:lnTo>
                    <a:pt x="667139" y="387220"/>
                  </a:lnTo>
                  <a:lnTo>
                    <a:pt x="667139" y="354563"/>
                  </a:lnTo>
                  <a:lnTo>
                    <a:pt x="657808" y="321906"/>
                  </a:lnTo>
                  <a:lnTo>
                    <a:pt x="643812" y="298579"/>
                  </a:lnTo>
                  <a:lnTo>
                    <a:pt x="601825" y="251926"/>
                  </a:lnTo>
                  <a:lnTo>
                    <a:pt x="550506" y="209938"/>
                  </a:lnTo>
                  <a:lnTo>
                    <a:pt x="471196" y="149289"/>
                  </a:lnTo>
                  <a:lnTo>
                    <a:pt x="410547" y="107302"/>
                  </a:lnTo>
                  <a:lnTo>
                    <a:pt x="354563" y="74644"/>
                  </a:lnTo>
                  <a:lnTo>
                    <a:pt x="256592" y="32657"/>
                  </a:lnTo>
                  <a:lnTo>
                    <a:pt x="163286" y="9330"/>
                  </a:lnTo>
                  <a:lnTo>
                    <a:pt x="102637" y="0"/>
                  </a:lnTo>
                  <a:lnTo>
                    <a:pt x="51319" y="0"/>
                  </a:lnTo>
                  <a:lnTo>
                    <a:pt x="4666" y="9330"/>
                  </a:lnTo>
                  <a:lnTo>
                    <a:pt x="0" y="23326"/>
                  </a:lnTo>
                  <a:lnTo>
                    <a:pt x="13996" y="41987"/>
                  </a:lnTo>
                  <a:lnTo>
                    <a:pt x="41988" y="69979"/>
                  </a:lnTo>
                  <a:lnTo>
                    <a:pt x="93306" y="121298"/>
                  </a:lnTo>
                  <a:lnTo>
                    <a:pt x="163286" y="191277"/>
                  </a:lnTo>
                  <a:lnTo>
                    <a:pt x="247261" y="298579"/>
                  </a:lnTo>
                  <a:lnTo>
                    <a:pt x="279919" y="354563"/>
                  </a:lnTo>
                  <a:lnTo>
                    <a:pt x="293914" y="387220"/>
                  </a:lnTo>
                  <a:lnTo>
                    <a:pt x="312576" y="457200"/>
                  </a:lnTo>
                  <a:lnTo>
                    <a:pt x="326572" y="620485"/>
                  </a:lnTo>
                  <a:lnTo>
                    <a:pt x="345233" y="1012371"/>
                  </a:lnTo>
                  <a:lnTo>
                    <a:pt x="349898" y="1436914"/>
                  </a:lnTo>
                  <a:lnTo>
                    <a:pt x="349898" y="1800808"/>
                  </a:lnTo>
                  <a:lnTo>
                    <a:pt x="340568" y="2407298"/>
                  </a:lnTo>
                  <a:lnTo>
                    <a:pt x="326572" y="2831840"/>
                  </a:lnTo>
                  <a:lnTo>
                    <a:pt x="321906" y="3004457"/>
                  </a:lnTo>
                  <a:lnTo>
                    <a:pt x="317241" y="3055775"/>
                  </a:lnTo>
                  <a:lnTo>
                    <a:pt x="298580" y="3121089"/>
                  </a:lnTo>
                  <a:lnTo>
                    <a:pt x="270588" y="3209730"/>
                  </a:lnTo>
                  <a:lnTo>
                    <a:pt x="242596" y="3289040"/>
                  </a:lnTo>
                  <a:lnTo>
                    <a:pt x="233266" y="3307702"/>
                  </a:lnTo>
                  <a:lnTo>
                    <a:pt x="251927" y="3368351"/>
                  </a:lnTo>
                  <a:lnTo>
                    <a:pt x="289249" y="3433665"/>
                  </a:lnTo>
                  <a:lnTo>
                    <a:pt x="331237" y="3494314"/>
                  </a:lnTo>
                  <a:lnTo>
                    <a:pt x="396551" y="3573624"/>
                  </a:lnTo>
                  <a:lnTo>
                    <a:pt x="485192" y="3666930"/>
                  </a:lnTo>
                  <a:lnTo>
                    <a:pt x="508519" y="3690257"/>
                  </a:lnTo>
                  <a:lnTo>
                    <a:pt x="531845" y="3708918"/>
                  </a:lnTo>
                  <a:lnTo>
                    <a:pt x="555172" y="3713583"/>
                  </a:lnTo>
                  <a:lnTo>
                    <a:pt x="643812" y="3685591"/>
                  </a:lnTo>
                  <a:lnTo>
                    <a:pt x="690466" y="3662265"/>
                  </a:lnTo>
                  <a:lnTo>
                    <a:pt x="807098" y="3638938"/>
                  </a:lnTo>
                  <a:lnTo>
                    <a:pt x="1012372" y="3606281"/>
                  </a:lnTo>
                  <a:lnTo>
                    <a:pt x="1306286" y="3582955"/>
                  </a:lnTo>
                  <a:lnTo>
                    <a:pt x="1628192" y="3564293"/>
                  </a:lnTo>
                  <a:lnTo>
                    <a:pt x="1973425" y="3550298"/>
                  </a:lnTo>
                  <a:lnTo>
                    <a:pt x="2230017" y="3545632"/>
                  </a:lnTo>
                  <a:lnTo>
                    <a:pt x="2439955" y="3550298"/>
                  </a:lnTo>
                  <a:lnTo>
                    <a:pt x="2612572" y="3559628"/>
                  </a:lnTo>
                  <a:lnTo>
                    <a:pt x="2799184" y="3578289"/>
                  </a:lnTo>
                  <a:lnTo>
                    <a:pt x="2939143" y="3601616"/>
                  </a:lnTo>
                  <a:lnTo>
                    <a:pt x="3051110" y="3624942"/>
                  </a:lnTo>
                  <a:lnTo>
                    <a:pt x="3144417" y="3648269"/>
                  </a:lnTo>
                  <a:lnTo>
                    <a:pt x="3228392" y="3662265"/>
                  </a:lnTo>
                  <a:lnTo>
                    <a:pt x="3261049" y="3657600"/>
                  </a:lnTo>
                  <a:lnTo>
                    <a:pt x="3293706" y="3643604"/>
                  </a:lnTo>
                  <a:lnTo>
                    <a:pt x="3317033" y="3624942"/>
                  </a:lnTo>
                  <a:lnTo>
                    <a:pt x="3321698" y="3606281"/>
                  </a:lnTo>
                  <a:lnTo>
                    <a:pt x="3326363" y="3568959"/>
                  </a:lnTo>
                  <a:lnTo>
                    <a:pt x="3321698" y="3536302"/>
                  </a:lnTo>
                  <a:lnTo>
                    <a:pt x="3307702" y="3508310"/>
                  </a:lnTo>
                  <a:lnTo>
                    <a:pt x="3261049" y="3466322"/>
                  </a:lnTo>
                  <a:lnTo>
                    <a:pt x="3219061" y="3429000"/>
                  </a:lnTo>
                  <a:lnTo>
                    <a:pt x="3121090" y="3368351"/>
                  </a:lnTo>
                  <a:lnTo>
                    <a:pt x="3013788" y="3321698"/>
                  </a:lnTo>
                  <a:lnTo>
                    <a:pt x="2883159" y="3284375"/>
                  </a:lnTo>
                  <a:lnTo>
                    <a:pt x="2855168" y="3289040"/>
                  </a:lnTo>
                  <a:lnTo>
                    <a:pt x="2757196" y="3321698"/>
                  </a:lnTo>
                  <a:lnTo>
                    <a:pt x="2710543" y="3331028"/>
                  </a:lnTo>
                  <a:lnTo>
                    <a:pt x="2528596" y="3331028"/>
                  </a:lnTo>
                  <a:lnTo>
                    <a:pt x="2160037" y="3340359"/>
                  </a:lnTo>
                  <a:lnTo>
                    <a:pt x="1698172" y="3359020"/>
                  </a:lnTo>
                  <a:lnTo>
                    <a:pt x="979714" y="3410338"/>
                  </a:lnTo>
                  <a:lnTo>
                    <a:pt x="620486" y="3442995"/>
                  </a:lnTo>
                  <a:lnTo>
                    <a:pt x="592494" y="3442995"/>
                  </a:lnTo>
                  <a:lnTo>
                    <a:pt x="550506" y="3424334"/>
                  </a:lnTo>
                  <a:lnTo>
                    <a:pt x="527180" y="3391677"/>
                  </a:lnTo>
                  <a:lnTo>
                    <a:pt x="508519" y="3335693"/>
                  </a:lnTo>
                  <a:lnTo>
                    <a:pt x="503853" y="3284375"/>
                  </a:lnTo>
                  <a:lnTo>
                    <a:pt x="513184" y="3158412"/>
                  </a:lnTo>
                  <a:lnTo>
                    <a:pt x="531845" y="2780522"/>
                  </a:lnTo>
                  <a:lnTo>
                    <a:pt x="573833" y="2006081"/>
                  </a:lnTo>
                  <a:lnTo>
                    <a:pt x="592494" y="1581538"/>
                  </a:lnTo>
                  <a:lnTo>
                    <a:pt x="592494" y="1240971"/>
                  </a:lnTo>
                  <a:lnTo>
                    <a:pt x="592494" y="104502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2623;p238">
            <a:extLst>
              <a:ext uri="{FF2B5EF4-FFF2-40B4-BE49-F238E27FC236}">
                <a16:creationId xmlns:a16="http://schemas.microsoft.com/office/drawing/2014/main" id="{B5A0C793-CCFD-4448-A700-6C4C025A86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9246" y="1681664"/>
            <a:ext cx="4683125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1" name="Google Shape;2041;p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2846" y="1512805"/>
            <a:ext cx="3987800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3" name="Google Shape;2623;p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1438" y="1681664"/>
            <a:ext cx="4683125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9" name="Google Shape;2629;p239"/>
          <p:cNvSpPr txBox="1"/>
          <p:nvPr/>
        </p:nvSpPr>
        <p:spPr>
          <a:xfrm>
            <a:off x="4841875" y="7101408"/>
            <a:ext cx="311152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界</a:t>
            </a:r>
            <a:endParaRPr/>
          </a:p>
        </p:txBody>
      </p:sp>
      <p:sp>
        <p:nvSpPr>
          <p:cNvPr id="2630" name="Google Shape;2630;p239"/>
          <p:cNvSpPr/>
          <p:nvPr/>
        </p:nvSpPr>
        <p:spPr>
          <a:xfrm>
            <a:off x="3343275" y="1724025"/>
            <a:ext cx="641350" cy="1646238"/>
          </a:xfrm>
          <a:custGeom>
            <a:avLst/>
            <a:gdLst/>
            <a:ahLst/>
            <a:cxnLst/>
            <a:rect l="l" t="t" r="r" b="b"/>
            <a:pathLst>
              <a:path w="640556" h="1645444" extrusionOk="0">
                <a:moveTo>
                  <a:pt x="340519" y="1114425"/>
                </a:moveTo>
                <a:lnTo>
                  <a:pt x="283369" y="635794"/>
                </a:lnTo>
                <a:lnTo>
                  <a:pt x="254794" y="433388"/>
                </a:lnTo>
                <a:lnTo>
                  <a:pt x="228600" y="316706"/>
                </a:lnTo>
                <a:lnTo>
                  <a:pt x="207169" y="261938"/>
                </a:lnTo>
                <a:lnTo>
                  <a:pt x="173831" y="214313"/>
                </a:lnTo>
                <a:lnTo>
                  <a:pt x="133350" y="166688"/>
                </a:lnTo>
                <a:lnTo>
                  <a:pt x="52388" y="107156"/>
                </a:lnTo>
                <a:lnTo>
                  <a:pt x="26194" y="92869"/>
                </a:lnTo>
                <a:lnTo>
                  <a:pt x="7144" y="66675"/>
                </a:lnTo>
                <a:lnTo>
                  <a:pt x="0" y="42863"/>
                </a:lnTo>
                <a:lnTo>
                  <a:pt x="0" y="28575"/>
                </a:lnTo>
                <a:lnTo>
                  <a:pt x="4763" y="14288"/>
                </a:lnTo>
                <a:lnTo>
                  <a:pt x="14288" y="4763"/>
                </a:lnTo>
                <a:lnTo>
                  <a:pt x="33338" y="0"/>
                </a:lnTo>
                <a:lnTo>
                  <a:pt x="83344" y="2381"/>
                </a:lnTo>
                <a:lnTo>
                  <a:pt x="135731" y="4763"/>
                </a:lnTo>
                <a:lnTo>
                  <a:pt x="190500" y="9525"/>
                </a:lnTo>
                <a:lnTo>
                  <a:pt x="250031" y="19050"/>
                </a:lnTo>
                <a:lnTo>
                  <a:pt x="354806" y="45244"/>
                </a:lnTo>
                <a:lnTo>
                  <a:pt x="428625" y="73819"/>
                </a:lnTo>
                <a:lnTo>
                  <a:pt x="514350" y="266700"/>
                </a:lnTo>
                <a:lnTo>
                  <a:pt x="550069" y="652463"/>
                </a:lnTo>
                <a:lnTo>
                  <a:pt x="557213" y="797719"/>
                </a:lnTo>
                <a:lnTo>
                  <a:pt x="621506" y="1373981"/>
                </a:lnTo>
                <a:lnTo>
                  <a:pt x="640556" y="1545431"/>
                </a:lnTo>
                <a:lnTo>
                  <a:pt x="609600" y="1593056"/>
                </a:lnTo>
                <a:lnTo>
                  <a:pt x="581025" y="1621631"/>
                </a:lnTo>
                <a:lnTo>
                  <a:pt x="554831" y="1635919"/>
                </a:lnTo>
                <a:lnTo>
                  <a:pt x="516731" y="1645444"/>
                </a:lnTo>
                <a:lnTo>
                  <a:pt x="478631" y="1635919"/>
                </a:lnTo>
                <a:lnTo>
                  <a:pt x="440531" y="1612106"/>
                </a:lnTo>
                <a:lnTo>
                  <a:pt x="419100" y="1583531"/>
                </a:lnTo>
                <a:lnTo>
                  <a:pt x="400050" y="1538288"/>
                </a:lnTo>
                <a:lnTo>
                  <a:pt x="385763" y="1483519"/>
                </a:lnTo>
                <a:lnTo>
                  <a:pt x="378619" y="1431131"/>
                </a:lnTo>
                <a:lnTo>
                  <a:pt x="369094" y="1354931"/>
                </a:lnTo>
                <a:lnTo>
                  <a:pt x="340519" y="11144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1" name="Google Shape;2631;p239"/>
          <p:cNvSpPr/>
          <p:nvPr/>
        </p:nvSpPr>
        <p:spPr>
          <a:xfrm>
            <a:off x="3676650" y="1485900"/>
            <a:ext cx="2833688" cy="1695450"/>
          </a:xfrm>
          <a:custGeom>
            <a:avLst/>
            <a:gdLst/>
            <a:ahLst/>
            <a:cxnLst/>
            <a:rect l="l" t="t" r="r" b="b"/>
            <a:pathLst>
              <a:path w="2833688" h="1695450" extrusionOk="0">
                <a:moveTo>
                  <a:pt x="514350" y="447675"/>
                </a:moveTo>
                <a:lnTo>
                  <a:pt x="119063" y="500063"/>
                </a:lnTo>
                <a:lnTo>
                  <a:pt x="0" y="307181"/>
                </a:lnTo>
                <a:lnTo>
                  <a:pt x="152400" y="311944"/>
                </a:lnTo>
                <a:lnTo>
                  <a:pt x="500063" y="300038"/>
                </a:lnTo>
                <a:lnTo>
                  <a:pt x="638175" y="290513"/>
                </a:lnTo>
                <a:lnTo>
                  <a:pt x="1238250" y="207169"/>
                </a:lnTo>
                <a:lnTo>
                  <a:pt x="1866900" y="126206"/>
                </a:lnTo>
                <a:lnTo>
                  <a:pt x="2302669" y="69056"/>
                </a:lnTo>
                <a:lnTo>
                  <a:pt x="2319338" y="61913"/>
                </a:lnTo>
                <a:lnTo>
                  <a:pt x="2355056" y="33338"/>
                </a:lnTo>
                <a:lnTo>
                  <a:pt x="2395538" y="9525"/>
                </a:lnTo>
                <a:lnTo>
                  <a:pt x="2431256" y="0"/>
                </a:lnTo>
                <a:lnTo>
                  <a:pt x="2457450" y="2381"/>
                </a:lnTo>
                <a:lnTo>
                  <a:pt x="2566988" y="47625"/>
                </a:lnTo>
                <a:lnTo>
                  <a:pt x="2662238" y="100013"/>
                </a:lnTo>
                <a:lnTo>
                  <a:pt x="2800350" y="207169"/>
                </a:lnTo>
                <a:lnTo>
                  <a:pt x="2824163" y="235744"/>
                </a:lnTo>
                <a:lnTo>
                  <a:pt x="2833688" y="261938"/>
                </a:lnTo>
                <a:lnTo>
                  <a:pt x="2826544" y="304800"/>
                </a:lnTo>
                <a:lnTo>
                  <a:pt x="2771775" y="392906"/>
                </a:lnTo>
                <a:lnTo>
                  <a:pt x="2767013" y="411956"/>
                </a:lnTo>
                <a:lnTo>
                  <a:pt x="2528888" y="1290638"/>
                </a:lnTo>
                <a:lnTo>
                  <a:pt x="2495550" y="1423988"/>
                </a:lnTo>
                <a:lnTo>
                  <a:pt x="2457450" y="1528763"/>
                </a:lnTo>
                <a:lnTo>
                  <a:pt x="2419350" y="1607344"/>
                </a:lnTo>
                <a:lnTo>
                  <a:pt x="2388394" y="1650206"/>
                </a:lnTo>
                <a:lnTo>
                  <a:pt x="2350294" y="1678781"/>
                </a:lnTo>
                <a:lnTo>
                  <a:pt x="2305050" y="1695450"/>
                </a:lnTo>
                <a:lnTo>
                  <a:pt x="2255044" y="1695450"/>
                </a:lnTo>
                <a:lnTo>
                  <a:pt x="2226469" y="1678781"/>
                </a:lnTo>
                <a:lnTo>
                  <a:pt x="2209800" y="1652588"/>
                </a:lnTo>
                <a:lnTo>
                  <a:pt x="2193131" y="1604963"/>
                </a:lnTo>
                <a:lnTo>
                  <a:pt x="2233613" y="1423988"/>
                </a:lnTo>
                <a:lnTo>
                  <a:pt x="2302669" y="1181100"/>
                </a:lnTo>
                <a:lnTo>
                  <a:pt x="2362200" y="900113"/>
                </a:lnTo>
                <a:lnTo>
                  <a:pt x="2390775" y="752475"/>
                </a:lnTo>
                <a:lnTo>
                  <a:pt x="2452688" y="364331"/>
                </a:lnTo>
                <a:lnTo>
                  <a:pt x="2450306" y="330994"/>
                </a:lnTo>
                <a:lnTo>
                  <a:pt x="2443163" y="309563"/>
                </a:lnTo>
                <a:lnTo>
                  <a:pt x="2426494" y="292894"/>
                </a:lnTo>
                <a:lnTo>
                  <a:pt x="2400300" y="280988"/>
                </a:lnTo>
                <a:lnTo>
                  <a:pt x="2364581" y="271463"/>
                </a:lnTo>
                <a:lnTo>
                  <a:pt x="2305050" y="261938"/>
                </a:lnTo>
                <a:lnTo>
                  <a:pt x="2231231" y="261938"/>
                </a:lnTo>
                <a:lnTo>
                  <a:pt x="1783556" y="297656"/>
                </a:lnTo>
                <a:lnTo>
                  <a:pt x="1347788" y="340519"/>
                </a:lnTo>
                <a:lnTo>
                  <a:pt x="1054894" y="378619"/>
                </a:lnTo>
                <a:lnTo>
                  <a:pt x="514350" y="4476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2" name="Google Shape;2632;p239"/>
          <p:cNvSpPr/>
          <p:nvPr/>
        </p:nvSpPr>
        <p:spPr>
          <a:xfrm>
            <a:off x="4737100" y="1800225"/>
            <a:ext cx="323850" cy="1293813"/>
          </a:xfrm>
          <a:custGeom>
            <a:avLst/>
            <a:gdLst/>
            <a:ahLst/>
            <a:cxnLst/>
            <a:rect l="l" t="t" r="r" b="b"/>
            <a:pathLst>
              <a:path w="323850" h="1293019" extrusionOk="0">
                <a:moveTo>
                  <a:pt x="73819" y="900113"/>
                </a:moveTo>
                <a:cubicBezTo>
                  <a:pt x="73025" y="837407"/>
                  <a:pt x="76200" y="810022"/>
                  <a:pt x="71438" y="711994"/>
                </a:cubicBezTo>
                <a:lnTo>
                  <a:pt x="54769" y="531019"/>
                </a:lnTo>
                <a:lnTo>
                  <a:pt x="54769" y="366713"/>
                </a:lnTo>
                <a:lnTo>
                  <a:pt x="50007" y="276225"/>
                </a:lnTo>
                <a:lnTo>
                  <a:pt x="38100" y="183356"/>
                </a:lnTo>
                <a:lnTo>
                  <a:pt x="0" y="47625"/>
                </a:lnTo>
                <a:lnTo>
                  <a:pt x="42863" y="0"/>
                </a:lnTo>
                <a:lnTo>
                  <a:pt x="276225" y="21431"/>
                </a:lnTo>
                <a:lnTo>
                  <a:pt x="295275" y="76200"/>
                </a:lnTo>
                <a:lnTo>
                  <a:pt x="311944" y="128588"/>
                </a:lnTo>
                <a:lnTo>
                  <a:pt x="319088" y="209550"/>
                </a:lnTo>
                <a:cubicBezTo>
                  <a:pt x="320675" y="304006"/>
                  <a:pt x="322263" y="398463"/>
                  <a:pt x="323850" y="492919"/>
                </a:cubicBezTo>
                <a:lnTo>
                  <a:pt x="323850" y="683419"/>
                </a:lnTo>
                <a:lnTo>
                  <a:pt x="316707" y="916781"/>
                </a:lnTo>
                <a:lnTo>
                  <a:pt x="314325" y="1016794"/>
                </a:lnTo>
                <a:lnTo>
                  <a:pt x="304800" y="1154906"/>
                </a:lnTo>
                <a:cubicBezTo>
                  <a:pt x="304006" y="1183481"/>
                  <a:pt x="303213" y="1212056"/>
                  <a:pt x="302419" y="1240631"/>
                </a:cubicBezTo>
                <a:lnTo>
                  <a:pt x="57150" y="1293019"/>
                </a:lnTo>
                <a:lnTo>
                  <a:pt x="57150" y="1200150"/>
                </a:lnTo>
                <a:lnTo>
                  <a:pt x="73819" y="90011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3" name="Google Shape;2633;p239"/>
          <p:cNvSpPr/>
          <p:nvPr/>
        </p:nvSpPr>
        <p:spPr>
          <a:xfrm>
            <a:off x="3824288" y="2176463"/>
            <a:ext cx="2312987" cy="404812"/>
          </a:xfrm>
          <a:custGeom>
            <a:avLst/>
            <a:gdLst/>
            <a:ahLst/>
            <a:cxnLst/>
            <a:rect l="l" t="t" r="r" b="b"/>
            <a:pathLst>
              <a:path w="2312193" h="404812" extrusionOk="0">
                <a:moveTo>
                  <a:pt x="621506" y="369093"/>
                </a:moveTo>
                <a:lnTo>
                  <a:pt x="354806" y="402431"/>
                </a:lnTo>
                <a:lnTo>
                  <a:pt x="292893" y="404812"/>
                </a:lnTo>
                <a:lnTo>
                  <a:pt x="238125" y="400050"/>
                </a:lnTo>
                <a:lnTo>
                  <a:pt x="178593" y="390525"/>
                </a:lnTo>
                <a:lnTo>
                  <a:pt x="126206" y="371475"/>
                </a:lnTo>
                <a:lnTo>
                  <a:pt x="42862" y="316706"/>
                </a:lnTo>
                <a:lnTo>
                  <a:pt x="0" y="169068"/>
                </a:lnTo>
                <a:lnTo>
                  <a:pt x="80962" y="211931"/>
                </a:lnTo>
                <a:lnTo>
                  <a:pt x="128587" y="223837"/>
                </a:lnTo>
                <a:lnTo>
                  <a:pt x="209550" y="230981"/>
                </a:lnTo>
                <a:lnTo>
                  <a:pt x="290512" y="226218"/>
                </a:lnTo>
                <a:lnTo>
                  <a:pt x="464343" y="204787"/>
                </a:lnTo>
                <a:lnTo>
                  <a:pt x="966787" y="154781"/>
                </a:lnTo>
                <a:lnTo>
                  <a:pt x="1240631" y="116681"/>
                </a:lnTo>
                <a:lnTo>
                  <a:pt x="1535906" y="73818"/>
                </a:lnTo>
                <a:lnTo>
                  <a:pt x="1774031" y="45243"/>
                </a:lnTo>
                <a:lnTo>
                  <a:pt x="1824037" y="30956"/>
                </a:lnTo>
                <a:lnTo>
                  <a:pt x="1881187" y="14287"/>
                </a:lnTo>
                <a:lnTo>
                  <a:pt x="1931193" y="4762"/>
                </a:lnTo>
                <a:lnTo>
                  <a:pt x="1978818" y="2381"/>
                </a:lnTo>
                <a:lnTo>
                  <a:pt x="2026443" y="0"/>
                </a:lnTo>
                <a:lnTo>
                  <a:pt x="2097881" y="9525"/>
                </a:lnTo>
                <a:lnTo>
                  <a:pt x="2278856" y="80962"/>
                </a:lnTo>
                <a:lnTo>
                  <a:pt x="2312193" y="200025"/>
                </a:lnTo>
                <a:lnTo>
                  <a:pt x="2078831" y="216693"/>
                </a:lnTo>
                <a:lnTo>
                  <a:pt x="1433512" y="276225"/>
                </a:lnTo>
                <a:lnTo>
                  <a:pt x="1240631" y="290512"/>
                </a:lnTo>
                <a:lnTo>
                  <a:pt x="976312" y="338137"/>
                </a:lnTo>
                <a:lnTo>
                  <a:pt x="621506" y="36909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4" name="Google Shape;2634;p239"/>
          <p:cNvSpPr/>
          <p:nvPr/>
        </p:nvSpPr>
        <p:spPr>
          <a:xfrm>
            <a:off x="3870325" y="2859088"/>
            <a:ext cx="2071688" cy="422275"/>
          </a:xfrm>
          <a:custGeom>
            <a:avLst/>
            <a:gdLst/>
            <a:ahLst/>
            <a:cxnLst/>
            <a:rect l="l" t="t" r="r" b="b"/>
            <a:pathLst>
              <a:path w="2071688" h="421482" extrusionOk="0">
                <a:moveTo>
                  <a:pt x="497682" y="359569"/>
                </a:moveTo>
                <a:lnTo>
                  <a:pt x="64294" y="421482"/>
                </a:lnTo>
                <a:lnTo>
                  <a:pt x="0" y="235744"/>
                </a:lnTo>
                <a:lnTo>
                  <a:pt x="114300" y="233363"/>
                </a:lnTo>
                <a:lnTo>
                  <a:pt x="592932" y="180975"/>
                </a:lnTo>
                <a:lnTo>
                  <a:pt x="931069" y="140494"/>
                </a:lnTo>
                <a:lnTo>
                  <a:pt x="1190625" y="102394"/>
                </a:lnTo>
                <a:lnTo>
                  <a:pt x="1485900" y="66675"/>
                </a:lnTo>
                <a:lnTo>
                  <a:pt x="1802607" y="35719"/>
                </a:lnTo>
                <a:lnTo>
                  <a:pt x="1845469" y="16669"/>
                </a:lnTo>
                <a:lnTo>
                  <a:pt x="1881188" y="4763"/>
                </a:lnTo>
                <a:lnTo>
                  <a:pt x="1919288" y="0"/>
                </a:lnTo>
                <a:lnTo>
                  <a:pt x="1964532" y="4763"/>
                </a:lnTo>
                <a:lnTo>
                  <a:pt x="2000250" y="19050"/>
                </a:lnTo>
                <a:lnTo>
                  <a:pt x="2071688" y="61913"/>
                </a:lnTo>
                <a:lnTo>
                  <a:pt x="2050257" y="247650"/>
                </a:lnTo>
                <a:lnTo>
                  <a:pt x="2002632" y="226219"/>
                </a:lnTo>
                <a:lnTo>
                  <a:pt x="1983582" y="211932"/>
                </a:lnTo>
                <a:lnTo>
                  <a:pt x="1955007" y="202407"/>
                </a:lnTo>
                <a:lnTo>
                  <a:pt x="1926432" y="195263"/>
                </a:lnTo>
                <a:lnTo>
                  <a:pt x="1876425" y="190500"/>
                </a:lnTo>
                <a:lnTo>
                  <a:pt x="1826419" y="195263"/>
                </a:lnTo>
                <a:lnTo>
                  <a:pt x="1059657" y="300038"/>
                </a:lnTo>
                <a:lnTo>
                  <a:pt x="752475" y="323850"/>
                </a:lnTo>
                <a:lnTo>
                  <a:pt x="497682" y="35956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5" name="Google Shape;2635;p239"/>
          <p:cNvSpPr/>
          <p:nvPr/>
        </p:nvSpPr>
        <p:spPr>
          <a:xfrm>
            <a:off x="2803525" y="3109913"/>
            <a:ext cx="2119313" cy="1701800"/>
          </a:xfrm>
          <a:custGeom>
            <a:avLst/>
            <a:gdLst/>
            <a:ahLst/>
            <a:cxnLst/>
            <a:rect l="l" t="t" r="r" b="b"/>
            <a:pathLst>
              <a:path w="2119313" h="1702593" extrusionOk="0">
                <a:moveTo>
                  <a:pt x="1042988" y="950118"/>
                </a:moveTo>
                <a:lnTo>
                  <a:pt x="1200150" y="790575"/>
                </a:lnTo>
                <a:lnTo>
                  <a:pt x="1421607" y="554831"/>
                </a:lnTo>
                <a:lnTo>
                  <a:pt x="1669257" y="273843"/>
                </a:lnTo>
                <a:lnTo>
                  <a:pt x="1831182" y="69056"/>
                </a:lnTo>
                <a:lnTo>
                  <a:pt x="1914525" y="0"/>
                </a:lnTo>
                <a:lnTo>
                  <a:pt x="2119313" y="21431"/>
                </a:lnTo>
                <a:lnTo>
                  <a:pt x="2119313" y="121443"/>
                </a:lnTo>
                <a:lnTo>
                  <a:pt x="2102644" y="190500"/>
                </a:lnTo>
                <a:lnTo>
                  <a:pt x="2064544" y="250031"/>
                </a:lnTo>
                <a:lnTo>
                  <a:pt x="1983582" y="347662"/>
                </a:lnTo>
                <a:lnTo>
                  <a:pt x="1826419" y="519112"/>
                </a:lnTo>
                <a:lnTo>
                  <a:pt x="1638300" y="704850"/>
                </a:lnTo>
                <a:lnTo>
                  <a:pt x="1426369" y="902493"/>
                </a:lnTo>
                <a:lnTo>
                  <a:pt x="1328738" y="971550"/>
                </a:lnTo>
                <a:lnTo>
                  <a:pt x="1033463" y="1176337"/>
                </a:lnTo>
                <a:lnTo>
                  <a:pt x="757238" y="1347787"/>
                </a:lnTo>
                <a:lnTo>
                  <a:pt x="531019" y="1483518"/>
                </a:lnTo>
                <a:lnTo>
                  <a:pt x="295275" y="1602581"/>
                </a:lnTo>
                <a:lnTo>
                  <a:pt x="85725" y="1695450"/>
                </a:lnTo>
                <a:lnTo>
                  <a:pt x="42863" y="1702593"/>
                </a:lnTo>
                <a:lnTo>
                  <a:pt x="16669" y="1702593"/>
                </a:lnTo>
                <a:lnTo>
                  <a:pt x="0" y="1690687"/>
                </a:lnTo>
                <a:lnTo>
                  <a:pt x="2382" y="1664493"/>
                </a:lnTo>
                <a:lnTo>
                  <a:pt x="26194" y="1640681"/>
                </a:lnTo>
                <a:lnTo>
                  <a:pt x="159544" y="1574006"/>
                </a:lnTo>
                <a:lnTo>
                  <a:pt x="457200" y="1393031"/>
                </a:lnTo>
                <a:lnTo>
                  <a:pt x="757238" y="1188243"/>
                </a:lnTo>
                <a:lnTo>
                  <a:pt x="952500" y="1033462"/>
                </a:lnTo>
                <a:lnTo>
                  <a:pt x="1042988" y="9501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6" name="Google Shape;2636;p239"/>
          <p:cNvSpPr/>
          <p:nvPr/>
        </p:nvSpPr>
        <p:spPr>
          <a:xfrm>
            <a:off x="4841875" y="3214688"/>
            <a:ext cx="2597150" cy="1476375"/>
          </a:xfrm>
          <a:custGeom>
            <a:avLst/>
            <a:gdLst/>
            <a:ahLst/>
            <a:cxnLst/>
            <a:rect l="l" t="t" r="r" b="b"/>
            <a:pathLst>
              <a:path w="2597944" h="1476375" extrusionOk="0">
                <a:moveTo>
                  <a:pt x="459582" y="423862"/>
                </a:moveTo>
                <a:lnTo>
                  <a:pt x="211932" y="200025"/>
                </a:lnTo>
                <a:lnTo>
                  <a:pt x="145257" y="147637"/>
                </a:lnTo>
                <a:lnTo>
                  <a:pt x="119063" y="128587"/>
                </a:lnTo>
                <a:lnTo>
                  <a:pt x="35719" y="102393"/>
                </a:lnTo>
                <a:lnTo>
                  <a:pt x="0" y="21431"/>
                </a:lnTo>
                <a:lnTo>
                  <a:pt x="97632" y="7143"/>
                </a:lnTo>
                <a:lnTo>
                  <a:pt x="130969" y="0"/>
                </a:lnTo>
                <a:lnTo>
                  <a:pt x="152400" y="0"/>
                </a:lnTo>
                <a:lnTo>
                  <a:pt x="180975" y="0"/>
                </a:lnTo>
                <a:lnTo>
                  <a:pt x="202407" y="7143"/>
                </a:lnTo>
                <a:lnTo>
                  <a:pt x="488157" y="233362"/>
                </a:lnTo>
                <a:lnTo>
                  <a:pt x="821532" y="481012"/>
                </a:lnTo>
                <a:lnTo>
                  <a:pt x="1100138" y="681037"/>
                </a:lnTo>
                <a:lnTo>
                  <a:pt x="1309688" y="816768"/>
                </a:lnTo>
                <a:lnTo>
                  <a:pt x="1509713" y="928687"/>
                </a:lnTo>
                <a:lnTo>
                  <a:pt x="1774032" y="1064418"/>
                </a:lnTo>
                <a:lnTo>
                  <a:pt x="2150269" y="1228725"/>
                </a:lnTo>
                <a:lnTo>
                  <a:pt x="2559844" y="1378743"/>
                </a:lnTo>
                <a:lnTo>
                  <a:pt x="2588419" y="1390650"/>
                </a:lnTo>
                <a:lnTo>
                  <a:pt x="2597944" y="1404937"/>
                </a:lnTo>
                <a:lnTo>
                  <a:pt x="2597944" y="1423987"/>
                </a:lnTo>
                <a:lnTo>
                  <a:pt x="2576513" y="1438275"/>
                </a:lnTo>
                <a:lnTo>
                  <a:pt x="2257425" y="1462087"/>
                </a:lnTo>
                <a:lnTo>
                  <a:pt x="1926432" y="1471612"/>
                </a:lnTo>
                <a:lnTo>
                  <a:pt x="1762125" y="1476375"/>
                </a:lnTo>
                <a:lnTo>
                  <a:pt x="1650207" y="1471612"/>
                </a:lnTo>
                <a:lnTo>
                  <a:pt x="1604963" y="1466850"/>
                </a:lnTo>
                <a:lnTo>
                  <a:pt x="1571625" y="1457325"/>
                </a:lnTo>
                <a:lnTo>
                  <a:pt x="1516857" y="1409700"/>
                </a:lnTo>
                <a:lnTo>
                  <a:pt x="938213" y="883443"/>
                </a:lnTo>
                <a:lnTo>
                  <a:pt x="747713" y="685800"/>
                </a:lnTo>
                <a:lnTo>
                  <a:pt x="459582" y="4238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7" name="Google Shape;2637;p239"/>
          <p:cNvSpPr/>
          <p:nvPr/>
        </p:nvSpPr>
        <p:spPr>
          <a:xfrm rot="-5400000">
            <a:off x="3001962" y="4595813"/>
            <a:ext cx="2163763" cy="941388"/>
          </a:xfrm>
          <a:custGeom>
            <a:avLst/>
            <a:gdLst/>
            <a:ahLst/>
            <a:cxnLst/>
            <a:rect l="l" t="t" r="r" b="b"/>
            <a:pathLst>
              <a:path w="2164556" h="940593" extrusionOk="0">
                <a:moveTo>
                  <a:pt x="885825" y="545306"/>
                </a:moveTo>
                <a:lnTo>
                  <a:pt x="1014413" y="573881"/>
                </a:lnTo>
                <a:lnTo>
                  <a:pt x="1123950" y="592931"/>
                </a:lnTo>
                <a:lnTo>
                  <a:pt x="1321594" y="616743"/>
                </a:lnTo>
                <a:lnTo>
                  <a:pt x="1485900" y="621506"/>
                </a:lnTo>
                <a:lnTo>
                  <a:pt x="1766888" y="611981"/>
                </a:lnTo>
                <a:lnTo>
                  <a:pt x="2002631" y="597693"/>
                </a:lnTo>
                <a:lnTo>
                  <a:pt x="2024063" y="583406"/>
                </a:lnTo>
                <a:lnTo>
                  <a:pt x="2100263" y="497681"/>
                </a:lnTo>
                <a:lnTo>
                  <a:pt x="2164556" y="542925"/>
                </a:lnTo>
                <a:lnTo>
                  <a:pt x="2107406" y="678656"/>
                </a:lnTo>
                <a:lnTo>
                  <a:pt x="2064544" y="783431"/>
                </a:lnTo>
                <a:lnTo>
                  <a:pt x="2038350" y="845343"/>
                </a:lnTo>
                <a:lnTo>
                  <a:pt x="2009775" y="881062"/>
                </a:lnTo>
                <a:lnTo>
                  <a:pt x="1981200" y="912018"/>
                </a:lnTo>
                <a:lnTo>
                  <a:pt x="1959769" y="933450"/>
                </a:lnTo>
                <a:lnTo>
                  <a:pt x="1945481" y="940593"/>
                </a:lnTo>
                <a:lnTo>
                  <a:pt x="1919288" y="935831"/>
                </a:lnTo>
                <a:lnTo>
                  <a:pt x="1881188" y="919162"/>
                </a:lnTo>
                <a:lnTo>
                  <a:pt x="1845469" y="888206"/>
                </a:lnTo>
                <a:lnTo>
                  <a:pt x="1543050" y="881062"/>
                </a:lnTo>
                <a:lnTo>
                  <a:pt x="1385888" y="873918"/>
                </a:lnTo>
                <a:lnTo>
                  <a:pt x="1252538" y="864393"/>
                </a:lnTo>
                <a:lnTo>
                  <a:pt x="1143000" y="852487"/>
                </a:lnTo>
                <a:lnTo>
                  <a:pt x="1026319" y="826293"/>
                </a:lnTo>
                <a:lnTo>
                  <a:pt x="907256" y="788193"/>
                </a:lnTo>
                <a:lnTo>
                  <a:pt x="735806" y="719137"/>
                </a:lnTo>
                <a:lnTo>
                  <a:pt x="583406" y="633412"/>
                </a:lnTo>
                <a:lnTo>
                  <a:pt x="454819" y="550068"/>
                </a:lnTo>
                <a:lnTo>
                  <a:pt x="323850" y="435768"/>
                </a:lnTo>
                <a:lnTo>
                  <a:pt x="211931" y="328612"/>
                </a:lnTo>
                <a:lnTo>
                  <a:pt x="145256" y="250031"/>
                </a:lnTo>
                <a:lnTo>
                  <a:pt x="66675" y="142875"/>
                </a:lnTo>
                <a:lnTo>
                  <a:pt x="19050" y="76200"/>
                </a:lnTo>
                <a:lnTo>
                  <a:pt x="2381" y="45243"/>
                </a:lnTo>
                <a:lnTo>
                  <a:pt x="0" y="28575"/>
                </a:lnTo>
                <a:lnTo>
                  <a:pt x="0" y="7143"/>
                </a:lnTo>
                <a:lnTo>
                  <a:pt x="7144" y="2381"/>
                </a:lnTo>
                <a:lnTo>
                  <a:pt x="28575" y="0"/>
                </a:lnTo>
                <a:lnTo>
                  <a:pt x="50006" y="4762"/>
                </a:lnTo>
                <a:lnTo>
                  <a:pt x="64294" y="14287"/>
                </a:lnTo>
                <a:lnTo>
                  <a:pt x="230981" y="197643"/>
                </a:lnTo>
                <a:lnTo>
                  <a:pt x="326231" y="278606"/>
                </a:lnTo>
                <a:lnTo>
                  <a:pt x="428625" y="352425"/>
                </a:lnTo>
                <a:lnTo>
                  <a:pt x="561975" y="433387"/>
                </a:lnTo>
                <a:lnTo>
                  <a:pt x="709613" y="492918"/>
                </a:lnTo>
                <a:lnTo>
                  <a:pt x="885825" y="5453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8" name="Google Shape;2638;p239"/>
          <p:cNvSpPr/>
          <p:nvPr/>
        </p:nvSpPr>
        <p:spPr>
          <a:xfrm rot="-5400000">
            <a:off x="4335463" y="4730750"/>
            <a:ext cx="2355850" cy="523875"/>
          </a:xfrm>
          <a:custGeom>
            <a:avLst/>
            <a:gdLst/>
            <a:ahLst/>
            <a:cxnLst/>
            <a:rect l="l" t="t" r="r" b="b"/>
            <a:pathLst>
              <a:path w="2356247" h="523875" extrusionOk="0">
                <a:moveTo>
                  <a:pt x="790575" y="476250"/>
                </a:moveTo>
                <a:lnTo>
                  <a:pt x="426244" y="478631"/>
                </a:lnTo>
                <a:lnTo>
                  <a:pt x="257175" y="478631"/>
                </a:lnTo>
                <a:lnTo>
                  <a:pt x="188119" y="476250"/>
                </a:lnTo>
                <a:lnTo>
                  <a:pt x="123825" y="469106"/>
                </a:lnTo>
                <a:lnTo>
                  <a:pt x="85725" y="459581"/>
                </a:lnTo>
                <a:lnTo>
                  <a:pt x="59531" y="445293"/>
                </a:lnTo>
                <a:lnTo>
                  <a:pt x="28575" y="421481"/>
                </a:lnTo>
                <a:lnTo>
                  <a:pt x="16669" y="407193"/>
                </a:lnTo>
                <a:lnTo>
                  <a:pt x="2381" y="378618"/>
                </a:lnTo>
                <a:lnTo>
                  <a:pt x="0" y="359568"/>
                </a:lnTo>
                <a:lnTo>
                  <a:pt x="0" y="338137"/>
                </a:lnTo>
                <a:lnTo>
                  <a:pt x="0" y="314325"/>
                </a:lnTo>
                <a:lnTo>
                  <a:pt x="9525" y="288131"/>
                </a:lnTo>
                <a:lnTo>
                  <a:pt x="28575" y="273843"/>
                </a:lnTo>
                <a:lnTo>
                  <a:pt x="230981" y="200025"/>
                </a:lnTo>
                <a:lnTo>
                  <a:pt x="338137" y="169068"/>
                </a:lnTo>
                <a:lnTo>
                  <a:pt x="409575" y="159543"/>
                </a:lnTo>
                <a:lnTo>
                  <a:pt x="461962" y="169068"/>
                </a:lnTo>
                <a:lnTo>
                  <a:pt x="607219" y="200025"/>
                </a:lnTo>
                <a:lnTo>
                  <a:pt x="690562" y="209550"/>
                </a:lnTo>
                <a:lnTo>
                  <a:pt x="916781" y="221456"/>
                </a:lnTo>
                <a:lnTo>
                  <a:pt x="1693069" y="228600"/>
                </a:lnTo>
                <a:lnTo>
                  <a:pt x="1993106" y="228600"/>
                </a:lnTo>
                <a:lnTo>
                  <a:pt x="2047875" y="211931"/>
                </a:lnTo>
                <a:lnTo>
                  <a:pt x="2095500" y="188118"/>
                </a:lnTo>
                <a:lnTo>
                  <a:pt x="2126456" y="164306"/>
                </a:lnTo>
                <a:lnTo>
                  <a:pt x="2214562" y="42862"/>
                </a:lnTo>
                <a:lnTo>
                  <a:pt x="2243137" y="11906"/>
                </a:lnTo>
                <a:lnTo>
                  <a:pt x="2262187" y="2381"/>
                </a:lnTo>
                <a:lnTo>
                  <a:pt x="2278856" y="0"/>
                </a:lnTo>
                <a:lnTo>
                  <a:pt x="2288381" y="9525"/>
                </a:lnTo>
                <a:lnTo>
                  <a:pt x="2297906" y="23812"/>
                </a:lnTo>
                <a:lnTo>
                  <a:pt x="2276475" y="354806"/>
                </a:lnTo>
                <a:cubicBezTo>
                  <a:pt x="2275681" y="408781"/>
                  <a:pt x="2356247" y="494903"/>
                  <a:pt x="2274094" y="516731"/>
                </a:cubicBezTo>
                <a:lnTo>
                  <a:pt x="2078831" y="523875"/>
                </a:lnTo>
                <a:lnTo>
                  <a:pt x="2055019" y="504825"/>
                </a:lnTo>
                <a:lnTo>
                  <a:pt x="2035969" y="500062"/>
                </a:lnTo>
                <a:lnTo>
                  <a:pt x="1504950" y="481012"/>
                </a:lnTo>
                <a:lnTo>
                  <a:pt x="790575" y="4762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533D2A8-C4F7-E542-B9F3-7AF01496ECA3}"/>
              </a:ext>
            </a:extLst>
          </p:cNvPr>
          <p:cNvGrpSpPr/>
          <p:nvPr/>
        </p:nvGrpSpPr>
        <p:grpSpPr>
          <a:xfrm>
            <a:off x="2811545" y="1481885"/>
            <a:ext cx="4635500" cy="4684713"/>
            <a:chOff x="2955925" y="1638300"/>
            <a:chExt cx="4635500" cy="4684713"/>
          </a:xfrm>
        </p:grpSpPr>
        <p:sp>
          <p:nvSpPr>
            <p:cNvPr id="12" name="Google Shape;2630;p239">
              <a:extLst>
                <a:ext uri="{FF2B5EF4-FFF2-40B4-BE49-F238E27FC236}">
                  <a16:creationId xmlns:a16="http://schemas.microsoft.com/office/drawing/2014/main" id="{18234AA7-77EA-214D-8B0E-F764423CF6C0}"/>
                </a:ext>
              </a:extLst>
            </p:cNvPr>
            <p:cNvSpPr/>
            <p:nvPr/>
          </p:nvSpPr>
          <p:spPr>
            <a:xfrm>
              <a:off x="3495675" y="1876425"/>
              <a:ext cx="641350" cy="1646238"/>
            </a:xfrm>
            <a:custGeom>
              <a:avLst/>
              <a:gdLst/>
              <a:ahLst/>
              <a:cxnLst/>
              <a:rect l="l" t="t" r="r" b="b"/>
              <a:pathLst>
                <a:path w="640556" h="1645444" extrusionOk="0">
                  <a:moveTo>
                    <a:pt x="340519" y="1114425"/>
                  </a:moveTo>
                  <a:lnTo>
                    <a:pt x="283369" y="635794"/>
                  </a:lnTo>
                  <a:lnTo>
                    <a:pt x="254794" y="433388"/>
                  </a:lnTo>
                  <a:lnTo>
                    <a:pt x="228600" y="316706"/>
                  </a:lnTo>
                  <a:lnTo>
                    <a:pt x="207169" y="261938"/>
                  </a:lnTo>
                  <a:lnTo>
                    <a:pt x="173831" y="214313"/>
                  </a:lnTo>
                  <a:lnTo>
                    <a:pt x="133350" y="166688"/>
                  </a:lnTo>
                  <a:lnTo>
                    <a:pt x="52388" y="107156"/>
                  </a:lnTo>
                  <a:lnTo>
                    <a:pt x="26194" y="92869"/>
                  </a:lnTo>
                  <a:lnTo>
                    <a:pt x="7144" y="66675"/>
                  </a:lnTo>
                  <a:lnTo>
                    <a:pt x="0" y="42863"/>
                  </a:lnTo>
                  <a:lnTo>
                    <a:pt x="0" y="28575"/>
                  </a:lnTo>
                  <a:lnTo>
                    <a:pt x="4763" y="14288"/>
                  </a:lnTo>
                  <a:lnTo>
                    <a:pt x="14288" y="4763"/>
                  </a:lnTo>
                  <a:lnTo>
                    <a:pt x="33338" y="0"/>
                  </a:lnTo>
                  <a:lnTo>
                    <a:pt x="83344" y="2381"/>
                  </a:lnTo>
                  <a:lnTo>
                    <a:pt x="135731" y="4763"/>
                  </a:lnTo>
                  <a:lnTo>
                    <a:pt x="190500" y="9525"/>
                  </a:lnTo>
                  <a:lnTo>
                    <a:pt x="250031" y="19050"/>
                  </a:lnTo>
                  <a:lnTo>
                    <a:pt x="354806" y="45244"/>
                  </a:lnTo>
                  <a:lnTo>
                    <a:pt x="428625" y="73819"/>
                  </a:lnTo>
                  <a:lnTo>
                    <a:pt x="514350" y="266700"/>
                  </a:lnTo>
                  <a:lnTo>
                    <a:pt x="550069" y="652463"/>
                  </a:lnTo>
                  <a:lnTo>
                    <a:pt x="557213" y="797719"/>
                  </a:lnTo>
                  <a:lnTo>
                    <a:pt x="621506" y="1373981"/>
                  </a:lnTo>
                  <a:lnTo>
                    <a:pt x="640556" y="1545431"/>
                  </a:lnTo>
                  <a:lnTo>
                    <a:pt x="609600" y="1593056"/>
                  </a:lnTo>
                  <a:lnTo>
                    <a:pt x="581025" y="1621631"/>
                  </a:lnTo>
                  <a:lnTo>
                    <a:pt x="554831" y="1635919"/>
                  </a:lnTo>
                  <a:lnTo>
                    <a:pt x="516731" y="1645444"/>
                  </a:lnTo>
                  <a:lnTo>
                    <a:pt x="478631" y="1635919"/>
                  </a:lnTo>
                  <a:lnTo>
                    <a:pt x="440531" y="1612106"/>
                  </a:lnTo>
                  <a:lnTo>
                    <a:pt x="419100" y="1583531"/>
                  </a:lnTo>
                  <a:lnTo>
                    <a:pt x="400050" y="1538288"/>
                  </a:lnTo>
                  <a:lnTo>
                    <a:pt x="385763" y="1483519"/>
                  </a:lnTo>
                  <a:lnTo>
                    <a:pt x="378619" y="1431131"/>
                  </a:lnTo>
                  <a:lnTo>
                    <a:pt x="369094" y="1354931"/>
                  </a:lnTo>
                  <a:lnTo>
                    <a:pt x="340519" y="11144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31;p239">
              <a:extLst>
                <a:ext uri="{FF2B5EF4-FFF2-40B4-BE49-F238E27FC236}">
                  <a16:creationId xmlns:a16="http://schemas.microsoft.com/office/drawing/2014/main" id="{720E49C8-E586-B44A-9DD7-018848EF7BF0}"/>
                </a:ext>
              </a:extLst>
            </p:cNvPr>
            <p:cNvSpPr/>
            <p:nvPr/>
          </p:nvSpPr>
          <p:spPr>
            <a:xfrm>
              <a:off x="3829050" y="1638300"/>
              <a:ext cx="2833688" cy="1695450"/>
            </a:xfrm>
            <a:custGeom>
              <a:avLst/>
              <a:gdLst/>
              <a:ahLst/>
              <a:cxnLst/>
              <a:rect l="l" t="t" r="r" b="b"/>
              <a:pathLst>
                <a:path w="2833688" h="1695450" extrusionOk="0">
                  <a:moveTo>
                    <a:pt x="514350" y="447675"/>
                  </a:moveTo>
                  <a:lnTo>
                    <a:pt x="119063" y="500063"/>
                  </a:lnTo>
                  <a:lnTo>
                    <a:pt x="0" y="307181"/>
                  </a:lnTo>
                  <a:lnTo>
                    <a:pt x="152400" y="311944"/>
                  </a:lnTo>
                  <a:lnTo>
                    <a:pt x="500063" y="300038"/>
                  </a:lnTo>
                  <a:lnTo>
                    <a:pt x="638175" y="290513"/>
                  </a:lnTo>
                  <a:lnTo>
                    <a:pt x="1238250" y="207169"/>
                  </a:lnTo>
                  <a:lnTo>
                    <a:pt x="1866900" y="126206"/>
                  </a:lnTo>
                  <a:lnTo>
                    <a:pt x="2302669" y="69056"/>
                  </a:lnTo>
                  <a:lnTo>
                    <a:pt x="2319338" y="61913"/>
                  </a:lnTo>
                  <a:lnTo>
                    <a:pt x="2355056" y="33338"/>
                  </a:lnTo>
                  <a:lnTo>
                    <a:pt x="2395538" y="9525"/>
                  </a:lnTo>
                  <a:lnTo>
                    <a:pt x="2431256" y="0"/>
                  </a:lnTo>
                  <a:lnTo>
                    <a:pt x="2457450" y="2381"/>
                  </a:lnTo>
                  <a:lnTo>
                    <a:pt x="2566988" y="47625"/>
                  </a:lnTo>
                  <a:lnTo>
                    <a:pt x="2662238" y="100013"/>
                  </a:lnTo>
                  <a:lnTo>
                    <a:pt x="2800350" y="207169"/>
                  </a:lnTo>
                  <a:lnTo>
                    <a:pt x="2824163" y="235744"/>
                  </a:lnTo>
                  <a:lnTo>
                    <a:pt x="2833688" y="261938"/>
                  </a:lnTo>
                  <a:lnTo>
                    <a:pt x="2826544" y="304800"/>
                  </a:lnTo>
                  <a:lnTo>
                    <a:pt x="2771775" y="392906"/>
                  </a:lnTo>
                  <a:lnTo>
                    <a:pt x="2767013" y="411956"/>
                  </a:lnTo>
                  <a:lnTo>
                    <a:pt x="2528888" y="1290638"/>
                  </a:lnTo>
                  <a:lnTo>
                    <a:pt x="2495550" y="1423988"/>
                  </a:lnTo>
                  <a:lnTo>
                    <a:pt x="2457450" y="1528763"/>
                  </a:lnTo>
                  <a:lnTo>
                    <a:pt x="2419350" y="1607344"/>
                  </a:lnTo>
                  <a:lnTo>
                    <a:pt x="2388394" y="1650206"/>
                  </a:lnTo>
                  <a:lnTo>
                    <a:pt x="2350294" y="1678781"/>
                  </a:lnTo>
                  <a:lnTo>
                    <a:pt x="2305050" y="1695450"/>
                  </a:lnTo>
                  <a:lnTo>
                    <a:pt x="2255044" y="1695450"/>
                  </a:lnTo>
                  <a:lnTo>
                    <a:pt x="2226469" y="1678781"/>
                  </a:lnTo>
                  <a:lnTo>
                    <a:pt x="2209800" y="1652588"/>
                  </a:lnTo>
                  <a:lnTo>
                    <a:pt x="2193131" y="1604963"/>
                  </a:lnTo>
                  <a:lnTo>
                    <a:pt x="2233613" y="1423988"/>
                  </a:lnTo>
                  <a:lnTo>
                    <a:pt x="2302669" y="1181100"/>
                  </a:lnTo>
                  <a:lnTo>
                    <a:pt x="2362200" y="900113"/>
                  </a:lnTo>
                  <a:lnTo>
                    <a:pt x="2390775" y="752475"/>
                  </a:lnTo>
                  <a:lnTo>
                    <a:pt x="2452688" y="364331"/>
                  </a:lnTo>
                  <a:lnTo>
                    <a:pt x="2450306" y="330994"/>
                  </a:lnTo>
                  <a:lnTo>
                    <a:pt x="2443163" y="309563"/>
                  </a:lnTo>
                  <a:lnTo>
                    <a:pt x="2426494" y="292894"/>
                  </a:lnTo>
                  <a:lnTo>
                    <a:pt x="2400300" y="280988"/>
                  </a:lnTo>
                  <a:lnTo>
                    <a:pt x="2364581" y="271463"/>
                  </a:lnTo>
                  <a:lnTo>
                    <a:pt x="2305050" y="261938"/>
                  </a:lnTo>
                  <a:lnTo>
                    <a:pt x="2231231" y="261938"/>
                  </a:lnTo>
                  <a:lnTo>
                    <a:pt x="1783556" y="297656"/>
                  </a:lnTo>
                  <a:lnTo>
                    <a:pt x="1347788" y="340519"/>
                  </a:lnTo>
                  <a:lnTo>
                    <a:pt x="1054894" y="378619"/>
                  </a:lnTo>
                  <a:lnTo>
                    <a:pt x="514350" y="44767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32;p239">
              <a:extLst>
                <a:ext uri="{FF2B5EF4-FFF2-40B4-BE49-F238E27FC236}">
                  <a16:creationId xmlns:a16="http://schemas.microsoft.com/office/drawing/2014/main" id="{4038B732-293C-0747-B276-5525DC94D115}"/>
                </a:ext>
              </a:extLst>
            </p:cNvPr>
            <p:cNvSpPr/>
            <p:nvPr/>
          </p:nvSpPr>
          <p:spPr>
            <a:xfrm>
              <a:off x="4889500" y="1952625"/>
              <a:ext cx="323850" cy="1293813"/>
            </a:xfrm>
            <a:custGeom>
              <a:avLst/>
              <a:gdLst/>
              <a:ahLst/>
              <a:cxnLst/>
              <a:rect l="l" t="t" r="r" b="b"/>
              <a:pathLst>
                <a:path w="323850" h="1293019" extrusionOk="0">
                  <a:moveTo>
                    <a:pt x="73819" y="900113"/>
                  </a:moveTo>
                  <a:cubicBezTo>
                    <a:pt x="73025" y="837407"/>
                    <a:pt x="76200" y="810022"/>
                    <a:pt x="71438" y="711994"/>
                  </a:cubicBezTo>
                  <a:lnTo>
                    <a:pt x="54769" y="531019"/>
                  </a:lnTo>
                  <a:lnTo>
                    <a:pt x="54769" y="366713"/>
                  </a:lnTo>
                  <a:lnTo>
                    <a:pt x="50007" y="276225"/>
                  </a:lnTo>
                  <a:lnTo>
                    <a:pt x="38100" y="183356"/>
                  </a:lnTo>
                  <a:lnTo>
                    <a:pt x="0" y="47625"/>
                  </a:lnTo>
                  <a:lnTo>
                    <a:pt x="42863" y="0"/>
                  </a:lnTo>
                  <a:lnTo>
                    <a:pt x="276225" y="21431"/>
                  </a:lnTo>
                  <a:lnTo>
                    <a:pt x="295275" y="76200"/>
                  </a:lnTo>
                  <a:lnTo>
                    <a:pt x="311944" y="128588"/>
                  </a:lnTo>
                  <a:lnTo>
                    <a:pt x="319088" y="209550"/>
                  </a:lnTo>
                  <a:cubicBezTo>
                    <a:pt x="320675" y="304006"/>
                    <a:pt x="322263" y="398463"/>
                    <a:pt x="323850" y="492919"/>
                  </a:cubicBezTo>
                  <a:lnTo>
                    <a:pt x="323850" y="683419"/>
                  </a:lnTo>
                  <a:lnTo>
                    <a:pt x="316707" y="916781"/>
                  </a:lnTo>
                  <a:lnTo>
                    <a:pt x="314325" y="1016794"/>
                  </a:lnTo>
                  <a:lnTo>
                    <a:pt x="304800" y="1154906"/>
                  </a:lnTo>
                  <a:cubicBezTo>
                    <a:pt x="304006" y="1183481"/>
                    <a:pt x="303213" y="1212056"/>
                    <a:pt x="302419" y="1240631"/>
                  </a:cubicBezTo>
                  <a:lnTo>
                    <a:pt x="57150" y="1293019"/>
                  </a:lnTo>
                  <a:lnTo>
                    <a:pt x="57150" y="1200150"/>
                  </a:lnTo>
                  <a:lnTo>
                    <a:pt x="73819" y="90011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33;p239">
              <a:extLst>
                <a:ext uri="{FF2B5EF4-FFF2-40B4-BE49-F238E27FC236}">
                  <a16:creationId xmlns:a16="http://schemas.microsoft.com/office/drawing/2014/main" id="{1BD24A1C-BE57-134F-A200-66B3DFC50291}"/>
                </a:ext>
              </a:extLst>
            </p:cNvPr>
            <p:cNvSpPr/>
            <p:nvPr/>
          </p:nvSpPr>
          <p:spPr>
            <a:xfrm>
              <a:off x="3976688" y="2328863"/>
              <a:ext cx="2312987" cy="404812"/>
            </a:xfrm>
            <a:custGeom>
              <a:avLst/>
              <a:gdLst/>
              <a:ahLst/>
              <a:cxnLst/>
              <a:rect l="l" t="t" r="r" b="b"/>
              <a:pathLst>
                <a:path w="2312193" h="404812" extrusionOk="0">
                  <a:moveTo>
                    <a:pt x="621506" y="369093"/>
                  </a:moveTo>
                  <a:lnTo>
                    <a:pt x="354806" y="402431"/>
                  </a:lnTo>
                  <a:lnTo>
                    <a:pt x="292893" y="404812"/>
                  </a:lnTo>
                  <a:lnTo>
                    <a:pt x="238125" y="400050"/>
                  </a:lnTo>
                  <a:lnTo>
                    <a:pt x="178593" y="390525"/>
                  </a:lnTo>
                  <a:lnTo>
                    <a:pt x="126206" y="371475"/>
                  </a:lnTo>
                  <a:lnTo>
                    <a:pt x="42862" y="316706"/>
                  </a:lnTo>
                  <a:lnTo>
                    <a:pt x="0" y="169068"/>
                  </a:lnTo>
                  <a:lnTo>
                    <a:pt x="80962" y="211931"/>
                  </a:lnTo>
                  <a:lnTo>
                    <a:pt x="128587" y="223837"/>
                  </a:lnTo>
                  <a:lnTo>
                    <a:pt x="209550" y="230981"/>
                  </a:lnTo>
                  <a:lnTo>
                    <a:pt x="290512" y="226218"/>
                  </a:lnTo>
                  <a:lnTo>
                    <a:pt x="464343" y="204787"/>
                  </a:lnTo>
                  <a:lnTo>
                    <a:pt x="966787" y="154781"/>
                  </a:lnTo>
                  <a:lnTo>
                    <a:pt x="1240631" y="116681"/>
                  </a:lnTo>
                  <a:lnTo>
                    <a:pt x="1535906" y="73818"/>
                  </a:lnTo>
                  <a:lnTo>
                    <a:pt x="1774031" y="45243"/>
                  </a:lnTo>
                  <a:lnTo>
                    <a:pt x="1824037" y="30956"/>
                  </a:lnTo>
                  <a:lnTo>
                    <a:pt x="1881187" y="14287"/>
                  </a:lnTo>
                  <a:lnTo>
                    <a:pt x="1931193" y="4762"/>
                  </a:lnTo>
                  <a:lnTo>
                    <a:pt x="1978818" y="2381"/>
                  </a:lnTo>
                  <a:lnTo>
                    <a:pt x="2026443" y="0"/>
                  </a:lnTo>
                  <a:lnTo>
                    <a:pt x="2097881" y="9525"/>
                  </a:lnTo>
                  <a:lnTo>
                    <a:pt x="2278856" y="80962"/>
                  </a:lnTo>
                  <a:lnTo>
                    <a:pt x="2312193" y="200025"/>
                  </a:lnTo>
                  <a:lnTo>
                    <a:pt x="2078831" y="216693"/>
                  </a:lnTo>
                  <a:lnTo>
                    <a:pt x="1433512" y="276225"/>
                  </a:lnTo>
                  <a:lnTo>
                    <a:pt x="1240631" y="290512"/>
                  </a:lnTo>
                  <a:lnTo>
                    <a:pt x="976312" y="338137"/>
                  </a:lnTo>
                  <a:lnTo>
                    <a:pt x="621506" y="36909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34;p239">
              <a:extLst>
                <a:ext uri="{FF2B5EF4-FFF2-40B4-BE49-F238E27FC236}">
                  <a16:creationId xmlns:a16="http://schemas.microsoft.com/office/drawing/2014/main" id="{CDDB9E91-C828-BD4F-BDD5-4F5824833350}"/>
                </a:ext>
              </a:extLst>
            </p:cNvPr>
            <p:cNvSpPr/>
            <p:nvPr/>
          </p:nvSpPr>
          <p:spPr>
            <a:xfrm>
              <a:off x="4022725" y="3011488"/>
              <a:ext cx="2071688" cy="422275"/>
            </a:xfrm>
            <a:custGeom>
              <a:avLst/>
              <a:gdLst/>
              <a:ahLst/>
              <a:cxnLst/>
              <a:rect l="l" t="t" r="r" b="b"/>
              <a:pathLst>
                <a:path w="2071688" h="421482" extrusionOk="0">
                  <a:moveTo>
                    <a:pt x="497682" y="359569"/>
                  </a:moveTo>
                  <a:lnTo>
                    <a:pt x="64294" y="421482"/>
                  </a:lnTo>
                  <a:lnTo>
                    <a:pt x="0" y="235744"/>
                  </a:lnTo>
                  <a:lnTo>
                    <a:pt x="114300" y="233363"/>
                  </a:lnTo>
                  <a:lnTo>
                    <a:pt x="592932" y="180975"/>
                  </a:lnTo>
                  <a:lnTo>
                    <a:pt x="931069" y="140494"/>
                  </a:lnTo>
                  <a:lnTo>
                    <a:pt x="1190625" y="102394"/>
                  </a:lnTo>
                  <a:lnTo>
                    <a:pt x="1485900" y="66675"/>
                  </a:lnTo>
                  <a:lnTo>
                    <a:pt x="1802607" y="35719"/>
                  </a:lnTo>
                  <a:lnTo>
                    <a:pt x="1845469" y="16669"/>
                  </a:lnTo>
                  <a:lnTo>
                    <a:pt x="1881188" y="4763"/>
                  </a:lnTo>
                  <a:lnTo>
                    <a:pt x="1919288" y="0"/>
                  </a:lnTo>
                  <a:lnTo>
                    <a:pt x="1964532" y="4763"/>
                  </a:lnTo>
                  <a:lnTo>
                    <a:pt x="2000250" y="19050"/>
                  </a:lnTo>
                  <a:lnTo>
                    <a:pt x="2071688" y="61913"/>
                  </a:lnTo>
                  <a:lnTo>
                    <a:pt x="2050257" y="247650"/>
                  </a:lnTo>
                  <a:lnTo>
                    <a:pt x="2002632" y="226219"/>
                  </a:lnTo>
                  <a:lnTo>
                    <a:pt x="1983582" y="211932"/>
                  </a:lnTo>
                  <a:lnTo>
                    <a:pt x="1955007" y="202407"/>
                  </a:lnTo>
                  <a:lnTo>
                    <a:pt x="1926432" y="195263"/>
                  </a:lnTo>
                  <a:lnTo>
                    <a:pt x="1876425" y="190500"/>
                  </a:lnTo>
                  <a:lnTo>
                    <a:pt x="1826419" y="195263"/>
                  </a:lnTo>
                  <a:lnTo>
                    <a:pt x="1059657" y="300038"/>
                  </a:lnTo>
                  <a:lnTo>
                    <a:pt x="752475" y="323850"/>
                  </a:lnTo>
                  <a:lnTo>
                    <a:pt x="497682" y="35956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35;p239">
              <a:extLst>
                <a:ext uri="{FF2B5EF4-FFF2-40B4-BE49-F238E27FC236}">
                  <a16:creationId xmlns:a16="http://schemas.microsoft.com/office/drawing/2014/main" id="{E29D5C3A-FE1F-3645-A013-31C3746390D2}"/>
                </a:ext>
              </a:extLst>
            </p:cNvPr>
            <p:cNvSpPr/>
            <p:nvPr/>
          </p:nvSpPr>
          <p:spPr>
            <a:xfrm>
              <a:off x="2955925" y="3262313"/>
              <a:ext cx="2119313" cy="1701800"/>
            </a:xfrm>
            <a:custGeom>
              <a:avLst/>
              <a:gdLst/>
              <a:ahLst/>
              <a:cxnLst/>
              <a:rect l="l" t="t" r="r" b="b"/>
              <a:pathLst>
                <a:path w="2119313" h="1702593" extrusionOk="0">
                  <a:moveTo>
                    <a:pt x="1042988" y="950118"/>
                  </a:moveTo>
                  <a:lnTo>
                    <a:pt x="1200150" y="790575"/>
                  </a:lnTo>
                  <a:lnTo>
                    <a:pt x="1421607" y="554831"/>
                  </a:lnTo>
                  <a:lnTo>
                    <a:pt x="1669257" y="273843"/>
                  </a:lnTo>
                  <a:lnTo>
                    <a:pt x="1831182" y="69056"/>
                  </a:lnTo>
                  <a:lnTo>
                    <a:pt x="1914525" y="0"/>
                  </a:lnTo>
                  <a:lnTo>
                    <a:pt x="2119313" y="21431"/>
                  </a:lnTo>
                  <a:lnTo>
                    <a:pt x="2119313" y="121443"/>
                  </a:lnTo>
                  <a:lnTo>
                    <a:pt x="2102644" y="190500"/>
                  </a:lnTo>
                  <a:lnTo>
                    <a:pt x="2064544" y="250031"/>
                  </a:lnTo>
                  <a:lnTo>
                    <a:pt x="1983582" y="347662"/>
                  </a:lnTo>
                  <a:lnTo>
                    <a:pt x="1826419" y="519112"/>
                  </a:lnTo>
                  <a:lnTo>
                    <a:pt x="1638300" y="704850"/>
                  </a:lnTo>
                  <a:lnTo>
                    <a:pt x="1426369" y="902493"/>
                  </a:lnTo>
                  <a:lnTo>
                    <a:pt x="1328738" y="971550"/>
                  </a:lnTo>
                  <a:lnTo>
                    <a:pt x="1033463" y="1176337"/>
                  </a:lnTo>
                  <a:lnTo>
                    <a:pt x="757238" y="1347787"/>
                  </a:lnTo>
                  <a:lnTo>
                    <a:pt x="531019" y="1483518"/>
                  </a:lnTo>
                  <a:lnTo>
                    <a:pt x="295275" y="1602581"/>
                  </a:lnTo>
                  <a:lnTo>
                    <a:pt x="85725" y="1695450"/>
                  </a:lnTo>
                  <a:lnTo>
                    <a:pt x="42863" y="1702593"/>
                  </a:lnTo>
                  <a:lnTo>
                    <a:pt x="16669" y="1702593"/>
                  </a:lnTo>
                  <a:lnTo>
                    <a:pt x="0" y="1690687"/>
                  </a:lnTo>
                  <a:lnTo>
                    <a:pt x="2382" y="1664493"/>
                  </a:lnTo>
                  <a:lnTo>
                    <a:pt x="26194" y="1640681"/>
                  </a:lnTo>
                  <a:lnTo>
                    <a:pt x="159544" y="1574006"/>
                  </a:lnTo>
                  <a:lnTo>
                    <a:pt x="457200" y="1393031"/>
                  </a:lnTo>
                  <a:lnTo>
                    <a:pt x="757238" y="1188243"/>
                  </a:lnTo>
                  <a:lnTo>
                    <a:pt x="952500" y="1033462"/>
                  </a:lnTo>
                  <a:lnTo>
                    <a:pt x="1042988" y="9501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36;p239">
              <a:extLst>
                <a:ext uri="{FF2B5EF4-FFF2-40B4-BE49-F238E27FC236}">
                  <a16:creationId xmlns:a16="http://schemas.microsoft.com/office/drawing/2014/main" id="{306D190A-324C-7444-8B20-2C284D344BBF}"/>
                </a:ext>
              </a:extLst>
            </p:cNvPr>
            <p:cNvSpPr/>
            <p:nvPr/>
          </p:nvSpPr>
          <p:spPr>
            <a:xfrm>
              <a:off x="4994275" y="3367088"/>
              <a:ext cx="2597150" cy="1476375"/>
            </a:xfrm>
            <a:custGeom>
              <a:avLst/>
              <a:gdLst/>
              <a:ahLst/>
              <a:cxnLst/>
              <a:rect l="l" t="t" r="r" b="b"/>
              <a:pathLst>
                <a:path w="2597944" h="1476375" extrusionOk="0">
                  <a:moveTo>
                    <a:pt x="459582" y="423862"/>
                  </a:moveTo>
                  <a:lnTo>
                    <a:pt x="211932" y="200025"/>
                  </a:lnTo>
                  <a:lnTo>
                    <a:pt x="145257" y="147637"/>
                  </a:lnTo>
                  <a:lnTo>
                    <a:pt x="119063" y="128587"/>
                  </a:lnTo>
                  <a:lnTo>
                    <a:pt x="35719" y="102393"/>
                  </a:lnTo>
                  <a:lnTo>
                    <a:pt x="0" y="21431"/>
                  </a:lnTo>
                  <a:lnTo>
                    <a:pt x="97632" y="7143"/>
                  </a:lnTo>
                  <a:lnTo>
                    <a:pt x="130969" y="0"/>
                  </a:lnTo>
                  <a:lnTo>
                    <a:pt x="152400" y="0"/>
                  </a:lnTo>
                  <a:lnTo>
                    <a:pt x="180975" y="0"/>
                  </a:lnTo>
                  <a:lnTo>
                    <a:pt x="202407" y="7143"/>
                  </a:lnTo>
                  <a:lnTo>
                    <a:pt x="488157" y="233362"/>
                  </a:lnTo>
                  <a:lnTo>
                    <a:pt x="821532" y="481012"/>
                  </a:lnTo>
                  <a:lnTo>
                    <a:pt x="1100138" y="681037"/>
                  </a:lnTo>
                  <a:lnTo>
                    <a:pt x="1309688" y="816768"/>
                  </a:lnTo>
                  <a:lnTo>
                    <a:pt x="1509713" y="928687"/>
                  </a:lnTo>
                  <a:lnTo>
                    <a:pt x="1774032" y="1064418"/>
                  </a:lnTo>
                  <a:lnTo>
                    <a:pt x="2150269" y="1228725"/>
                  </a:lnTo>
                  <a:lnTo>
                    <a:pt x="2559844" y="1378743"/>
                  </a:lnTo>
                  <a:lnTo>
                    <a:pt x="2588419" y="1390650"/>
                  </a:lnTo>
                  <a:lnTo>
                    <a:pt x="2597944" y="1404937"/>
                  </a:lnTo>
                  <a:lnTo>
                    <a:pt x="2597944" y="1423987"/>
                  </a:lnTo>
                  <a:lnTo>
                    <a:pt x="2576513" y="1438275"/>
                  </a:lnTo>
                  <a:lnTo>
                    <a:pt x="2257425" y="1462087"/>
                  </a:lnTo>
                  <a:lnTo>
                    <a:pt x="1926432" y="1471612"/>
                  </a:lnTo>
                  <a:lnTo>
                    <a:pt x="1762125" y="1476375"/>
                  </a:lnTo>
                  <a:lnTo>
                    <a:pt x="1650207" y="1471612"/>
                  </a:lnTo>
                  <a:lnTo>
                    <a:pt x="1604963" y="1466850"/>
                  </a:lnTo>
                  <a:lnTo>
                    <a:pt x="1571625" y="1457325"/>
                  </a:lnTo>
                  <a:lnTo>
                    <a:pt x="1516857" y="1409700"/>
                  </a:lnTo>
                  <a:lnTo>
                    <a:pt x="938213" y="883443"/>
                  </a:lnTo>
                  <a:lnTo>
                    <a:pt x="747713" y="685800"/>
                  </a:lnTo>
                  <a:lnTo>
                    <a:pt x="459582" y="4238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37;p239">
              <a:extLst>
                <a:ext uri="{FF2B5EF4-FFF2-40B4-BE49-F238E27FC236}">
                  <a16:creationId xmlns:a16="http://schemas.microsoft.com/office/drawing/2014/main" id="{2CDC49BE-7036-7C49-AB61-93763EBEB664}"/>
                </a:ext>
              </a:extLst>
            </p:cNvPr>
            <p:cNvSpPr/>
            <p:nvPr/>
          </p:nvSpPr>
          <p:spPr>
            <a:xfrm rot="-5400000">
              <a:off x="3154362" y="4748213"/>
              <a:ext cx="2163763" cy="941388"/>
            </a:xfrm>
            <a:custGeom>
              <a:avLst/>
              <a:gdLst/>
              <a:ahLst/>
              <a:cxnLst/>
              <a:rect l="l" t="t" r="r" b="b"/>
              <a:pathLst>
                <a:path w="2164556" h="940593" extrusionOk="0">
                  <a:moveTo>
                    <a:pt x="885825" y="545306"/>
                  </a:moveTo>
                  <a:lnTo>
                    <a:pt x="1014413" y="573881"/>
                  </a:lnTo>
                  <a:lnTo>
                    <a:pt x="1123950" y="592931"/>
                  </a:lnTo>
                  <a:lnTo>
                    <a:pt x="1321594" y="616743"/>
                  </a:lnTo>
                  <a:lnTo>
                    <a:pt x="1485900" y="621506"/>
                  </a:lnTo>
                  <a:lnTo>
                    <a:pt x="1766888" y="611981"/>
                  </a:lnTo>
                  <a:lnTo>
                    <a:pt x="2002631" y="597693"/>
                  </a:lnTo>
                  <a:lnTo>
                    <a:pt x="2024063" y="583406"/>
                  </a:lnTo>
                  <a:lnTo>
                    <a:pt x="2100263" y="497681"/>
                  </a:lnTo>
                  <a:lnTo>
                    <a:pt x="2164556" y="542925"/>
                  </a:lnTo>
                  <a:lnTo>
                    <a:pt x="2107406" y="678656"/>
                  </a:lnTo>
                  <a:lnTo>
                    <a:pt x="2064544" y="783431"/>
                  </a:lnTo>
                  <a:lnTo>
                    <a:pt x="2038350" y="845343"/>
                  </a:lnTo>
                  <a:lnTo>
                    <a:pt x="2009775" y="881062"/>
                  </a:lnTo>
                  <a:lnTo>
                    <a:pt x="1981200" y="912018"/>
                  </a:lnTo>
                  <a:lnTo>
                    <a:pt x="1959769" y="933450"/>
                  </a:lnTo>
                  <a:lnTo>
                    <a:pt x="1945481" y="940593"/>
                  </a:lnTo>
                  <a:lnTo>
                    <a:pt x="1919288" y="935831"/>
                  </a:lnTo>
                  <a:lnTo>
                    <a:pt x="1881188" y="919162"/>
                  </a:lnTo>
                  <a:lnTo>
                    <a:pt x="1845469" y="888206"/>
                  </a:lnTo>
                  <a:lnTo>
                    <a:pt x="1543050" y="881062"/>
                  </a:lnTo>
                  <a:lnTo>
                    <a:pt x="1385888" y="873918"/>
                  </a:lnTo>
                  <a:lnTo>
                    <a:pt x="1252538" y="864393"/>
                  </a:lnTo>
                  <a:lnTo>
                    <a:pt x="1143000" y="852487"/>
                  </a:lnTo>
                  <a:lnTo>
                    <a:pt x="1026319" y="826293"/>
                  </a:lnTo>
                  <a:lnTo>
                    <a:pt x="907256" y="788193"/>
                  </a:lnTo>
                  <a:lnTo>
                    <a:pt x="735806" y="719137"/>
                  </a:lnTo>
                  <a:lnTo>
                    <a:pt x="583406" y="633412"/>
                  </a:lnTo>
                  <a:lnTo>
                    <a:pt x="454819" y="550068"/>
                  </a:lnTo>
                  <a:lnTo>
                    <a:pt x="323850" y="435768"/>
                  </a:lnTo>
                  <a:lnTo>
                    <a:pt x="211931" y="328612"/>
                  </a:lnTo>
                  <a:lnTo>
                    <a:pt x="145256" y="250031"/>
                  </a:lnTo>
                  <a:lnTo>
                    <a:pt x="66675" y="142875"/>
                  </a:lnTo>
                  <a:lnTo>
                    <a:pt x="19050" y="76200"/>
                  </a:lnTo>
                  <a:lnTo>
                    <a:pt x="2381" y="45243"/>
                  </a:lnTo>
                  <a:lnTo>
                    <a:pt x="0" y="28575"/>
                  </a:lnTo>
                  <a:lnTo>
                    <a:pt x="0" y="7143"/>
                  </a:lnTo>
                  <a:lnTo>
                    <a:pt x="7144" y="2381"/>
                  </a:lnTo>
                  <a:lnTo>
                    <a:pt x="28575" y="0"/>
                  </a:lnTo>
                  <a:lnTo>
                    <a:pt x="50006" y="4762"/>
                  </a:lnTo>
                  <a:lnTo>
                    <a:pt x="64294" y="14287"/>
                  </a:lnTo>
                  <a:lnTo>
                    <a:pt x="230981" y="197643"/>
                  </a:lnTo>
                  <a:lnTo>
                    <a:pt x="326231" y="278606"/>
                  </a:lnTo>
                  <a:lnTo>
                    <a:pt x="428625" y="352425"/>
                  </a:lnTo>
                  <a:lnTo>
                    <a:pt x="561975" y="433387"/>
                  </a:lnTo>
                  <a:lnTo>
                    <a:pt x="709613" y="492918"/>
                  </a:lnTo>
                  <a:lnTo>
                    <a:pt x="885825" y="5453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38;p239">
              <a:extLst>
                <a:ext uri="{FF2B5EF4-FFF2-40B4-BE49-F238E27FC236}">
                  <a16:creationId xmlns:a16="http://schemas.microsoft.com/office/drawing/2014/main" id="{8248ADD2-02A1-E140-9631-D08DDD612290}"/>
                </a:ext>
              </a:extLst>
            </p:cNvPr>
            <p:cNvSpPr/>
            <p:nvPr/>
          </p:nvSpPr>
          <p:spPr>
            <a:xfrm rot="-5400000">
              <a:off x="4487863" y="4883150"/>
              <a:ext cx="2355850" cy="523875"/>
            </a:xfrm>
            <a:custGeom>
              <a:avLst/>
              <a:gdLst/>
              <a:ahLst/>
              <a:cxnLst/>
              <a:rect l="l" t="t" r="r" b="b"/>
              <a:pathLst>
                <a:path w="2356247" h="523875" extrusionOk="0">
                  <a:moveTo>
                    <a:pt x="790575" y="476250"/>
                  </a:moveTo>
                  <a:lnTo>
                    <a:pt x="426244" y="478631"/>
                  </a:lnTo>
                  <a:lnTo>
                    <a:pt x="257175" y="478631"/>
                  </a:lnTo>
                  <a:lnTo>
                    <a:pt x="188119" y="476250"/>
                  </a:lnTo>
                  <a:lnTo>
                    <a:pt x="123825" y="469106"/>
                  </a:lnTo>
                  <a:lnTo>
                    <a:pt x="85725" y="459581"/>
                  </a:lnTo>
                  <a:lnTo>
                    <a:pt x="59531" y="445293"/>
                  </a:lnTo>
                  <a:lnTo>
                    <a:pt x="28575" y="421481"/>
                  </a:lnTo>
                  <a:lnTo>
                    <a:pt x="16669" y="407193"/>
                  </a:lnTo>
                  <a:lnTo>
                    <a:pt x="2381" y="378618"/>
                  </a:lnTo>
                  <a:lnTo>
                    <a:pt x="0" y="359568"/>
                  </a:lnTo>
                  <a:lnTo>
                    <a:pt x="0" y="338137"/>
                  </a:lnTo>
                  <a:lnTo>
                    <a:pt x="0" y="314325"/>
                  </a:lnTo>
                  <a:lnTo>
                    <a:pt x="9525" y="288131"/>
                  </a:lnTo>
                  <a:lnTo>
                    <a:pt x="28575" y="273843"/>
                  </a:lnTo>
                  <a:lnTo>
                    <a:pt x="230981" y="200025"/>
                  </a:lnTo>
                  <a:lnTo>
                    <a:pt x="338137" y="169068"/>
                  </a:lnTo>
                  <a:lnTo>
                    <a:pt x="409575" y="159543"/>
                  </a:lnTo>
                  <a:lnTo>
                    <a:pt x="461962" y="169068"/>
                  </a:lnTo>
                  <a:lnTo>
                    <a:pt x="607219" y="200025"/>
                  </a:lnTo>
                  <a:lnTo>
                    <a:pt x="690562" y="209550"/>
                  </a:lnTo>
                  <a:lnTo>
                    <a:pt x="916781" y="221456"/>
                  </a:lnTo>
                  <a:lnTo>
                    <a:pt x="1693069" y="228600"/>
                  </a:lnTo>
                  <a:lnTo>
                    <a:pt x="1993106" y="228600"/>
                  </a:lnTo>
                  <a:lnTo>
                    <a:pt x="2047875" y="211931"/>
                  </a:lnTo>
                  <a:lnTo>
                    <a:pt x="2095500" y="188118"/>
                  </a:lnTo>
                  <a:lnTo>
                    <a:pt x="2126456" y="164306"/>
                  </a:lnTo>
                  <a:lnTo>
                    <a:pt x="2214562" y="42862"/>
                  </a:lnTo>
                  <a:lnTo>
                    <a:pt x="2243137" y="11906"/>
                  </a:lnTo>
                  <a:lnTo>
                    <a:pt x="2262187" y="2381"/>
                  </a:lnTo>
                  <a:lnTo>
                    <a:pt x="2278856" y="0"/>
                  </a:lnTo>
                  <a:lnTo>
                    <a:pt x="2288381" y="9525"/>
                  </a:lnTo>
                  <a:lnTo>
                    <a:pt x="2297906" y="23812"/>
                  </a:lnTo>
                  <a:lnTo>
                    <a:pt x="2276475" y="354806"/>
                  </a:lnTo>
                  <a:cubicBezTo>
                    <a:pt x="2275681" y="408781"/>
                    <a:pt x="2356247" y="494903"/>
                    <a:pt x="2274094" y="516731"/>
                  </a:cubicBezTo>
                  <a:lnTo>
                    <a:pt x="2078831" y="523875"/>
                  </a:lnTo>
                  <a:lnTo>
                    <a:pt x="2055019" y="504825"/>
                  </a:lnTo>
                  <a:lnTo>
                    <a:pt x="2035969" y="500062"/>
                  </a:lnTo>
                  <a:lnTo>
                    <a:pt x="1504950" y="481012"/>
                  </a:lnTo>
                  <a:lnTo>
                    <a:pt x="790575" y="4762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2643;p240">
            <a:extLst>
              <a:ext uri="{FF2B5EF4-FFF2-40B4-BE49-F238E27FC236}">
                <a16:creationId xmlns:a16="http://schemas.microsoft.com/office/drawing/2014/main" id="{AA804B83-74D7-2349-95A2-CF2AEC7503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7317" y="1484490"/>
            <a:ext cx="4632325" cy="46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3" name="Google Shape;2643;p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158" y="1400265"/>
            <a:ext cx="4632325" cy="46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p279"/>
          <p:cNvSpPr txBox="1"/>
          <p:nvPr/>
        </p:nvSpPr>
        <p:spPr>
          <a:xfrm>
            <a:off x="5006975" y="7245424"/>
            <a:ext cx="294642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横</a:t>
            </a:r>
            <a:endParaRPr/>
          </a:p>
        </p:txBody>
      </p:sp>
      <p:sp>
        <p:nvSpPr>
          <p:cNvPr id="3074" name="Google Shape;3074;p279"/>
          <p:cNvSpPr/>
          <p:nvPr/>
        </p:nvSpPr>
        <p:spPr>
          <a:xfrm>
            <a:off x="2571750" y="2541588"/>
            <a:ext cx="1793875" cy="506412"/>
          </a:xfrm>
          <a:custGeom>
            <a:avLst/>
            <a:gdLst/>
            <a:ahLst/>
            <a:cxnLst/>
            <a:rect l="l" t="t" r="r" b="b"/>
            <a:pathLst>
              <a:path w="1793081" h="507206" extrusionOk="0">
                <a:moveTo>
                  <a:pt x="650081" y="426244"/>
                </a:moveTo>
                <a:lnTo>
                  <a:pt x="385763" y="504825"/>
                </a:lnTo>
                <a:lnTo>
                  <a:pt x="347663" y="507206"/>
                </a:lnTo>
                <a:lnTo>
                  <a:pt x="280988" y="476250"/>
                </a:lnTo>
                <a:lnTo>
                  <a:pt x="216694" y="428625"/>
                </a:lnTo>
                <a:lnTo>
                  <a:pt x="126206" y="338137"/>
                </a:lnTo>
                <a:lnTo>
                  <a:pt x="50006" y="242887"/>
                </a:lnTo>
                <a:lnTo>
                  <a:pt x="9525" y="180975"/>
                </a:lnTo>
                <a:lnTo>
                  <a:pt x="0" y="159544"/>
                </a:lnTo>
                <a:lnTo>
                  <a:pt x="0" y="135731"/>
                </a:lnTo>
                <a:lnTo>
                  <a:pt x="9525" y="119062"/>
                </a:lnTo>
                <a:lnTo>
                  <a:pt x="26194" y="119062"/>
                </a:lnTo>
                <a:lnTo>
                  <a:pt x="59531" y="133350"/>
                </a:lnTo>
                <a:lnTo>
                  <a:pt x="154781" y="221456"/>
                </a:lnTo>
                <a:lnTo>
                  <a:pt x="200025" y="245269"/>
                </a:lnTo>
                <a:lnTo>
                  <a:pt x="283369" y="269081"/>
                </a:lnTo>
                <a:lnTo>
                  <a:pt x="383381" y="269081"/>
                </a:lnTo>
                <a:lnTo>
                  <a:pt x="485775" y="261937"/>
                </a:lnTo>
                <a:lnTo>
                  <a:pt x="1112044" y="107156"/>
                </a:lnTo>
                <a:lnTo>
                  <a:pt x="1331119" y="64294"/>
                </a:lnTo>
                <a:lnTo>
                  <a:pt x="1500188" y="0"/>
                </a:lnTo>
                <a:lnTo>
                  <a:pt x="1562100" y="7144"/>
                </a:lnTo>
                <a:lnTo>
                  <a:pt x="1654969" y="28575"/>
                </a:lnTo>
                <a:lnTo>
                  <a:pt x="1754981" y="71437"/>
                </a:lnTo>
                <a:lnTo>
                  <a:pt x="1781175" y="90487"/>
                </a:lnTo>
                <a:lnTo>
                  <a:pt x="1790700" y="114300"/>
                </a:lnTo>
                <a:lnTo>
                  <a:pt x="1793081" y="147637"/>
                </a:lnTo>
                <a:lnTo>
                  <a:pt x="1783556" y="183356"/>
                </a:lnTo>
                <a:lnTo>
                  <a:pt x="1766888" y="202406"/>
                </a:lnTo>
                <a:lnTo>
                  <a:pt x="1726406" y="214312"/>
                </a:lnTo>
                <a:lnTo>
                  <a:pt x="1664494" y="216694"/>
                </a:lnTo>
                <a:lnTo>
                  <a:pt x="1304925" y="264319"/>
                </a:lnTo>
                <a:lnTo>
                  <a:pt x="971550" y="338137"/>
                </a:lnTo>
                <a:lnTo>
                  <a:pt x="650081" y="4262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5" name="Google Shape;3075;p279"/>
          <p:cNvSpPr/>
          <p:nvPr/>
        </p:nvSpPr>
        <p:spPr>
          <a:xfrm>
            <a:off x="4543425" y="2047875"/>
            <a:ext cx="2400300" cy="487363"/>
          </a:xfrm>
          <a:custGeom>
            <a:avLst/>
            <a:gdLst/>
            <a:ahLst/>
            <a:cxnLst/>
            <a:rect l="l" t="t" r="r" b="b"/>
            <a:pathLst>
              <a:path w="2400300" h="488156" extrusionOk="0">
                <a:moveTo>
                  <a:pt x="1157288" y="311944"/>
                </a:moveTo>
                <a:lnTo>
                  <a:pt x="873919" y="371475"/>
                </a:lnTo>
                <a:lnTo>
                  <a:pt x="642938" y="423863"/>
                </a:lnTo>
                <a:lnTo>
                  <a:pt x="521494" y="442913"/>
                </a:lnTo>
                <a:lnTo>
                  <a:pt x="459581" y="461963"/>
                </a:lnTo>
                <a:lnTo>
                  <a:pt x="419100" y="483394"/>
                </a:lnTo>
                <a:lnTo>
                  <a:pt x="395288" y="488156"/>
                </a:lnTo>
                <a:lnTo>
                  <a:pt x="352425" y="481013"/>
                </a:lnTo>
                <a:lnTo>
                  <a:pt x="297656" y="457200"/>
                </a:lnTo>
                <a:lnTo>
                  <a:pt x="150019" y="369094"/>
                </a:lnTo>
                <a:lnTo>
                  <a:pt x="35719" y="285750"/>
                </a:lnTo>
                <a:lnTo>
                  <a:pt x="11906" y="257175"/>
                </a:lnTo>
                <a:lnTo>
                  <a:pt x="0" y="233363"/>
                </a:lnTo>
                <a:lnTo>
                  <a:pt x="2381" y="211931"/>
                </a:lnTo>
                <a:lnTo>
                  <a:pt x="16669" y="197644"/>
                </a:lnTo>
                <a:lnTo>
                  <a:pt x="35719" y="192881"/>
                </a:lnTo>
                <a:lnTo>
                  <a:pt x="88106" y="219075"/>
                </a:lnTo>
                <a:lnTo>
                  <a:pt x="154781" y="250031"/>
                </a:lnTo>
                <a:lnTo>
                  <a:pt x="235744" y="271463"/>
                </a:lnTo>
                <a:lnTo>
                  <a:pt x="345281" y="283369"/>
                </a:lnTo>
                <a:lnTo>
                  <a:pt x="433388" y="283369"/>
                </a:lnTo>
                <a:lnTo>
                  <a:pt x="619125" y="264319"/>
                </a:lnTo>
                <a:lnTo>
                  <a:pt x="857250" y="219075"/>
                </a:lnTo>
                <a:lnTo>
                  <a:pt x="1147763" y="164306"/>
                </a:lnTo>
                <a:lnTo>
                  <a:pt x="1552575" y="104775"/>
                </a:lnTo>
                <a:lnTo>
                  <a:pt x="1824038" y="64294"/>
                </a:lnTo>
                <a:lnTo>
                  <a:pt x="1914525" y="35719"/>
                </a:lnTo>
                <a:lnTo>
                  <a:pt x="1985963" y="0"/>
                </a:lnTo>
                <a:lnTo>
                  <a:pt x="2059781" y="4763"/>
                </a:lnTo>
                <a:lnTo>
                  <a:pt x="2195513" y="23813"/>
                </a:lnTo>
                <a:lnTo>
                  <a:pt x="2297906" y="45244"/>
                </a:lnTo>
                <a:lnTo>
                  <a:pt x="2340769" y="59531"/>
                </a:lnTo>
                <a:lnTo>
                  <a:pt x="2376488" y="80963"/>
                </a:lnTo>
                <a:lnTo>
                  <a:pt x="2395538" y="104775"/>
                </a:lnTo>
                <a:lnTo>
                  <a:pt x="2400300" y="126206"/>
                </a:lnTo>
                <a:lnTo>
                  <a:pt x="2390775" y="159544"/>
                </a:lnTo>
                <a:lnTo>
                  <a:pt x="2364581" y="178594"/>
                </a:lnTo>
                <a:lnTo>
                  <a:pt x="2319338" y="190500"/>
                </a:lnTo>
                <a:lnTo>
                  <a:pt x="1795463" y="219075"/>
                </a:lnTo>
                <a:lnTo>
                  <a:pt x="1545431" y="245269"/>
                </a:lnTo>
                <a:lnTo>
                  <a:pt x="1157288" y="3119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6" name="Google Shape;3076;p279"/>
          <p:cNvSpPr/>
          <p:nvPr/>
        </p:nvSpPr>
        <p:spPr>
          <a:xfrm>
            <a:off x="4641850" y="3433763"/>
            <a:ext cx="481013" cy="1470025"/>
          </a:xfrm>
          <a:custGeom>
            <a:avLst/>
            <a:gdLst/>
            <a:ahLst/>
            <a:cxnLst/>
            <a:rect l="l" t="t" r="r" b="b"/>
            <a:pathLst>
              <a:path w="481670" h="1470767" extrusionOk="0">
                <a:moveTo>
                  <a:pt x="195759" y="976218"/>
                </a:moveTo>
                <a:lnTo>
                  <a:pt x="180304" y="664549"/>
                </a:lnTo>
                <a:lnTo>
                  <a:pt x="172577" y="383790"/>
                </a:lnTo>
                <a:lnTo>
                  <a:pt x="167425" y="327123"/>
                </a:lnTo>
                <a:lnTo>
                  <a:pt x="157122" y="280759"/>
                </a:lnTo>
                <a:lnTo>
                  <a:pt x="141668" y="229244"/>
                </a:lnTo>
                <a:lnTo>
                  <a:pt x="82425" y="133940"/>
                </a:lnTo>
                <a:lnTo>
                  <a:pt x="28333" y="77273"/>
                </a:lnTo>
                <a:lnTo>
                  <a:pt x="7727" y="61818"/>
                </a:lnTo>
                <a:lnTo>
                  <a:pt x="0" y="41212"/>
                </a:lnTo>
                <a:lnTo>
                  <a:pt x="12879" y="10303"/>
                </a:lnTo>
                <a:lnTo>
                  <a:pt x="33485" y="0"/>
                </a:lnTo>
                <a:lnTo>
                  <a:pt x="61819" y="2575"/>
                </a:lnTo>
                <a:lnTo>
                  <a:pt x="314244" y="82424"/>
                </a:lnTo>
                <a:lnTo>
                  <a:pt x="399245" y="224092"/>
                </a:lnTo>
                <a:lnTo>
                  <a:pt x="412124" y="638792"/>
                </a:lnTo>
                <a:cubicBezTo>
                  <a:pt x="412983" y="695459"/>
                  <a:pt x="413841" y="752126"/>
                  <a:pt x="414700" y="808793"/>
                </a:cubicBezTo>
                <a:lnTo>
                  <a:pt x="437882" y="1246675"/>
                </a:lnTo>
                <a:lnTo>
                  <a:pt x="481670" y="1378039"/>
                </a:lnTo>
                <a:lnTo>
                  <a:pt x="414700" y="1434706"/>
                </a:lnTo>
                <a:lnTo>
                  <a:pt x="360608" y="1468191"/>
                </a:lnTo>
                <a:lnTo>
                  <a:pt x="327123" y="1470767"/>
                </a:lnTo>
                <a:lnTo>
                  <a:pt x="293638" y="1452737"/>
                </a:lnTo>
                <a:lnTo>
                  <a:pt x="262729" y="1403797"/>
                </a:lnTo>
                <a:lnTo>
                  <a:pt x="229244" y="1313645"/>
                </a:lnTo>
                <a:lnTo>
                  <a:pt x="216365" y="1233796"/>
                </a:lnTo>
                <a:lnTo>
                  <a:pt x="195759" y="9762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7" name="Google Shape;3077;p279"/>
          <p:cNvSpPr/>
          <p:nvPr/>
        </p:nvSpPr>
        <p:spPr>
          <a:xfrm>
            <a:off x="4318000" y="4913313"/>
            <a:ext cx="1277938" cy="952500"/>
          </a:xfrm>
          <a:custGeom>
            <a:avLst/>
            <a:gdLst/>
            <a:ahLst/>
            <a:cxnLst/>
            <a:rect l="l" t="t" r="r" b="b"/>
            <a:pathLst>
              <a:path w="1278732" h="952500" extrusionOk="0">
                <a:moveTo>
                  <a:pt x="466725" y="642937"/>
                </a:moveTo>
                <a:lnTo>
                  <a:pt x="573882" y="571500"/>
                </a:lnTo>
                <a:lnTo>
                  <a:pt x="731044" y="450056"/>
                </a:lnTo>
                <a:lnTo>
                  <a:pt x="823913" y="361950"/>
                </a:lnTo>
                <a:lnTo>
                  <a:pt x="859632" y="314325"/>
                </a:lnTo>
                <a:lnTo>
                  <a:pt x="869157" y="283369"/>
                </a:lnTo>
                <a:lnTo>
                  <a:pt x="871538" y="238125"/>
                </a:lnTo>
                <a:lnTo>
                  <a:pt x="862013" y="200025"/>
                </a:lnTo>
                <a:lnTo>
                  <a:pt x="821532" y="133350"/>
                </a:lnTo>
                <a:lnTo>
                  <a:pt x="766763" y="71437"/>
                </a:lnTo>
                <a:lnTo>
                  <a:pt x="752475" y="47625"/>
                </a:lnTo>
                <a:lnTo>
                  <a:pt x="747713" y="23812"/>
                </a:lnTo>
                <a:lnTo>
                  <a:pt x="754857" y="7144"/>
                </a:lnTo>
                <a:lnTo>
                  <a:pt x="769144" y="0"/>
                </a:lnTo>
                <a:lnTo>
                  <a:pt x="807244" y="7144"/>
                </a:lnTo>
                <a:lnTo>
                  <a:pt x="1066800" y="133350"/>
                </a:lnTo>
                <a:lnTo>
                  <a:pt x="1200150" y="207169"/>
                </a:lnTo>
                <a:lnTo>
                  <a:pt x="1247775" y="247650"/>
                </a:lnTo>
                <a:lnTo>
                  <a:pt x="1271588" y="278606"/>
                </a:lnTo>
                <a:lnTo>
                  <a:pt x="1278732" y="311944"/>
                </a:lnTo>
                <a:lnTo>
                  <a:pt x="1273969" y="347662"/>
                </a:lnTo>
                <a:lnTo>
                  <a:pt x="1243013" y="378619"/>
                </a:lnTo>
                <a:lnTo>
                  <a:pt x="1200150" y="409575"/>
                </a:lnTo>
                <a:lnTo>
                  <a:pt x="1138238" y="431006"/>
                </a:lnTo>
                <a:lnTo>
                  <a:pt x="1116807" y="435769"/>
                </a:lnTo>
                <a:lnTo>
                  <a:pt x="1050132" y="488156"/>
                </a:lnTo>
                <a:lnTo>
                  <a:pt x="771525" y="640556"/>
                </a:lnTo>
                <a:lnTo>
                  <a:pt x="542925" y="757237"/>
                </a:lnTo>
                <a:lnTo>
                  <a:pt x="392907" y="826294"/>
                </a:lnTo>
                <a:lnTo>
                  <a:pt x="157163" y="912019"/>
                </a:lnTo>
                <a:lnTo>
                  <a:pt x="45244" y="945356"/>
                </a:lnTo>
                <a:lnTo>
                  <a:pt x="26194" y="952500"/>
                </a:lnTo>
                <a:lnTo>
                  <a:pt x="7144" y="945356"/>
                </a:lnTo>
                <a:lnTo>
                  <a:pt x="0" y="933450"/>
                </a:lnTo>
                <a:lnTo>
                  <a:pt x="4763" y="914400"/>
                </a:lnTo>
                <a:lnTo>
                  <a:pt x="54769" y="885825"/>
                </a:lnTo>
                <a:lnTo>
                  <a:pt x="245269" y="781050"/>
                </a:lnTo>
                <a:lnTo>
                  <a:pt x="466725" y="6429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8" name="Google Shape;3078;p279"/>
          <p:cNvSpPr/>
          <p:nvPr/>
        </p:nvSpPr>
        <p:spPr>
          <a:xfrm>
            <a:off x="5965825" y="4981575"/>
            <a:ext cx="1081088" cy="884238"/>
          </a:xfrm>
          <a:custGeom>
            <a:avLst/>
            <a:gdLst/>
            <a:ahLst/>
            <a:cxnLst/>
            <a:rect l="l" t="t" r="r" b="b"/>
            <a:pathLst>
              <a:path w="1081088" h="883444" extrusionOk="0">
                <a:moveTo>
                  <a:pt x="547688" y="442913"/>
                </a:moveTo>
                <a:lnTo>
                  <a:pt x="435769" y="350044"/>
                </a:lnTo>
                <a:lnTo>
                  <a:pt x="330994" y="266700"/>
                </a:lnTo>
                <a:lnTo>
                  <a:pt x="178594" y="152400"/>
                </a:lnTo>
                <a:lnTo>
                  <a:pt x="19050" y="57150"/>
                </a:lnTo>
                <a:lnTo>
                  <a:pt x="0" y="38100"/>
                </a:lnTo>
                <a:lnTo>
                  <a:pt x="2382" y="21431"/>
                </a:lnTo>
                <a:lnTo>
                  <a:pt x="16669" y="7144"/>
                </a:lnTo>
                <a:lnTo>
                  <a:pt x="38100" y="0"/>
                </a:lnTo>
                <a:lnTo>
                  <a:pt x="100013" y="14288"/>
                </a:lnTo>
                <a:lnTo>
                  <a:pt x="473869" y="145256"/>
                </a:lnTo>
                <a:lnTo>
                  <a:pt x="614363" y="209550"/>
                </a:lnTo>
                <a:lnTo>
                  <a:pt x="807244" y="316706"/>
                </a:lnTo>
                <a:lnTo>
                  <a:pt x="878682" y="381000"/>
                </a:lnTo>
                <a:lnTo>
                  <a:pt x="969169" y="466725"/>
                </a:lnTo>
                <a:lnTo>
                  <a:pt x="1021557" y="535781"/>
                </a:lnTo>
                <a:lnTo>
                  <a:pt x="1062038" y="602456"/>
                </a:lnTo>
                <a:lnTo>
                  <a:pt x="1078707" y="666750"/>
                </a:lnTo>
                <a:cubicBezTo>
                  <a:pt x="1079501" y="685006"/>
                  <a:pt x="1080294" y="703263"/>
                  <a:pt x="1081088" y="721519"/>
                </a:cubicBezTo>
                <a:lnTo>
                  <a:pt x="1073944" y="776288"/>
                </a:lnTo>
                <a:lnTo>
                  <a:pt x="1040607" y="845344"/>
                </a:lnTo>
                <a:lnTo>
                  <a:pt x="995363" y="876300"/>
                </a:lnTo>
                <a:lnTo>
                  <a:pt x="947738" y="883444"/>
                </a:lnTo>
                <a:lnTo>
                  <a:pt x="907257" y="869156"/>
                </a:lnTo>
                <a:lnTo>
                  <a:pt x="847725" y="821531"/>
                </a:lnTo>
                <a:lnTo>
                  <a:pt x="790575" y="726281"/>
                </a:lnTo>
                <a:lnTo>
                  <a:pt x="711994" y="609600"/>
                </a:lnTo>
                <a:lnTo>
                  <a:pt x="547688" y="4429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9" name="Google Shape;3079;p279"/>
          <p:cNvSpPr/>
          <p:nvPr/>
        </p:nvSpPr>
        <p:spPr>
          <a:xfrm rot="-5400000">
            <a:off x="1549401" y="3535362"/>
            <a:ext cx="4360862" cy="519113"/>
          </a:xfrm>
          <a:custGeom>
            <a:avLst/>
            <a:gdLst/>
            <a:ahLst/>
            <a:cxnLst/>
            <a:rect l="l" t="t" r="r" b="b"/>
            <a:pathLst>
              <a:path w="4360170" h="518984" extrusionOk="0">
                <a:moveTo>
                  <a:pt x="1514585" y="321276"/>
                </a:moveTo>
                <a:lnTo>
                  <a:pt x="1207431" y="314215"/>
                </a:lnTo>
                <a:lnTo>
                  <a:pt x="674326" y="289501"/>
                </a:lnTo>
                <a:lnTo>
                  <a:pt x="254196" y="268318"/>
                </a:lnTo>
                <a:lnTo>
                  <a:pt x="134159" y="257727"/>
                </a:lnTo>
                <a:lnTo>
                  <a:pt x="49427" y="236544"/>
                </a:lnTo>
                <a:lnTo>
                  <a:pt x="10591" y="215361"/>
                </a:lnTo>
                <a:lnTo>
                  <a:pt x="0" y="194178"/>
                </a:lnTo>
                <a:lnTo>
                  <a:pt x="7061" y="158873"/>
                </a:lnTo>
                <a:lnTo>
                  <a:pt x="42366" y="116507"/>
                </a:lnTo>
                <a:lnTo>
                  <a:pt x="204769" y="42366"/>
                </a:lnTo>
                <a:lnTo>
                  <a:pt x="289501" y="7061"/>
                </a:lnTo>
                <a:lnTo>
                  <a:pt x="353050" y="0"/>
                </a:lnTo>
                <a:lnTo>
                  <a:pt x="508392" y="21183"/>
                </a:lnTo>
                <a:lnTo>
                  <a:pt x="1087394" y="77671"/>
                </a:lnTo>
                <a:lnTo>
                  <a:pt x="1398079" y="102385"/>
                </a:lnTo>
                <a:lnTo>
                  <a:pt x="2633754" y="155342"/>
                </a:lnTo>
                <a:lnTo>
                  <a:pt x="3336324" y="201239"/>
                </a:lnTo>
                <a:lnTo>
                  <a:pt x="3880021" y="204769"/>
                </a:lnTo>
                <a:lnTo>
                  <a:pt x="4060077" y="204769"/>
                </a:lnTo>
                <a:lnTo>
                  <a:pt x="4102443" y="190647"/>
                </a:lnTo>
                <a:lnTo>
                  <a:pt x="4169523" y="148281"/>
                </a:lnTo>
                <a:lnTo>
                  <a:pt x="4268377" y="49427"/>
                </a:lnTo>
                <a:lnTo>
                  <a:pt x="4314273" y="28244"/>
                </a:lnTo>
                <a:lnTo>
                  <a:pt x="4335456" y="28244"/>
                </a:lnTo>
                <a:lnTo>
                  <a:pt x="4353109" y="42366"/>
                </a:lnTo>
                <a:lnTo>
                  <a:pt x="4360170" y="70610"/>
                </a:lnTo>
                <a:lnTo>
                  <a:pt x="4331926" y="190647"/>
                </a:lnTo>
                <a:lnTo>
                  <a:pt x="4254255" y="360111"/>
                </a:lnTo>
                <a:lnTo>
                  <a:pt x="4194236" y="437782"/>
                </a:lnTo>
                <a:lnTo>
                  <a:pt x="4123626" y="497801"/>
                </a:lnTo>
                <a:lnTo>
                  <a:pt x="4070669" y="518984"/>
                </a:lnTo>
                <a:lnTo>
                  <a:pt x="3989467" y="508392"/>
                </a:lnTo>
                <a:lnTo>
                  <a:pt x="3936509" y="480148"/>
                </a:lnTo>
                <a:lnTo>
                  <a:pt x="3894143" y="444843"/>
                </a:lnTo>
                <a:lnTo>
                  <a:pt x="3728210" y="427191"/>
                </a:lnTo>
                <a:lnTo>
                  <a:pt x="3332794" y="430721"/>
                </a:lnTo>
                <a:lnTo>
                  <a:pt x="3149208" y="402477"/>
                </a:lnTo>
                <a:lnTo>
                  <a:pt x="2750261" y="384825"/>
                </a:lnTo>
                <a:lnTo>
                  <a:pt x="2623163" y="374233"/>
                </a:lnTo>
                <a:lnTo>
                  <a:pt x="1514585" y="32127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0" name="Google Shape;3080;p279"/>
          <p:cNvSpPr/>
          <p:nvPr/>
        </p:nvSpPr>
        <p:spPr>
          <a:xfrm>
            <a:off x="2587625" y="2811463"/>
            <a:ext cx="1128713" cy="1887537"/>
          </a:xfrm>
          <a:custGeom>
            <a:avLst/>
            <a:gdLst/>
            <a:ahLst/>
            <a:cxnLst/>
            <a:rect l="l" t="t" r="r" b="b"/>
            <a:pathLst>
              <a:path w="1128465" h="1886941" extrusionOk="0">
                <a:moveTo>
                  <a:pt x="668622" y="729406"/>
                </a:moveTo>
                <a:lnTo>
                  <a:pt x="774333" y="512698"/>
                </a:lnTo>
                <a:lnTo>
                  <a:pt x="866830" y="306562"/>
                </a:lnTo>
                <a:lnTo>
                  <a:pt x="996326" y="0"/>
                </a:lnTo>
                <a:lnTo>
                  <a:pt x="1128465" y="2643"/>
                </a:lnTo>
                <a:lnTo>
                  <a:pt x="1075610" y="473057"/>
                </a:lnTo>
                <a:lnTo>
                  <a:pt x="998969" y="594624"/>
                </a:lnTo>
                <a:lnTo>
                  <a:pt x="882687" y="790190"/>
                </a:lnTo>
                <a:lnTo>
                  <a:pt x="753191" y="980470"/>
                </a:lnTo>
                <a:lnTo>
                  <a:pt x="639552" y="1146964"/>
                </a:lnTo>
                <a:lnTo>
                  <a:pt x="401702" y="1435027"/>
                </a:lnTo>
                <a:lnTo>
                  <a:pt x="211422" y="1683448"/>
                </a:lnTo>
                <a:lnTo>
                  <a:pt x="97783" y="1823515"/>
                </a:lnTo>
                <a:lnTo>
                  <a:pt x="68712" y="1860513"/>
                </a:lnTo>
                <a:lnTo>
                  <a:pt x="50213" y="1881656"/>
                </a:lnTo>
                <a:lnTo>
                  <a:pt x="23785" y="1886941"/>
                </a:lnTo>
                <a:lnTo>
                  <a:pt x="2643" y="1871085"/>
                </a:lnTo>
                <a:lnTo>
                  <a:pt x="0" y="1842014"/>
                </a:lnTo>
                <a:lnTo>
                  <a:pt x="97783" y="1694019"/>
                </a:lnTo>
                <a:lnTo>
                  <a:pt x="367346" y="1279103"/>
                </a:lnTo>
                <a:lnTo>
                  <a:pt x="528555" y="1020111"/>
                </a:lnTo>
                <a:lnTo>
                  <a:pt x="668622" y="7294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1" name="Google Shape;3081;p279"/>
          <p:cNvSpPr/>
          <p:nvPr/>
        </p:nvSpPr>
        <p:spPr>
          <a:xfrm>
            <a:off x="3770313" y="3195638"/>
            <a:ext cx="706437" cy="654050"/>
          </a:xfrm>
          <a:custGeom>
            <a:avLst/>
            <a:gdLst/>
            <a:ahLst/>
            <a:cxnLst/>
            <a:rect l="l" t="t" r="r" b="b"/>
            <a:pathLst>
              <a:path w="707231" h="654843" extrusionOk="0">
                <a:moveTo>
                  <a:pt x="323850" y="340518"/>
                </a:moveTo>
                <a:lnTo>
                  <a:pt x="252412" y="257175"/>
                </a:lnTo>
                <a:lnTo>
                  <a:pt x="192881" y="202406"/>
                </a:lnTo>
                <a:lnTo>
                  <a:pt x="126206" y="147637"/>
                </a:lnTo>
                <a:lnTo>
                  <a:pt x="80962" y="128587"/>
                </a:lnTo>
                <a:lnTo>
                  <a:pt x="30956" y="123825"/>
                </a:lnTo>
                <a:lnTo>
                  <a:pt x="0" y="0"/>
                </a:lnTo>
                <a:lnTo>
                  <a:pt x="88106" y="7143"/>
                </a:lnTo>
                <a:lnTo>
                  <a:pt x="180975" y="28575"/>
                </a:lnTo>
                <a:lnTo>
                  <a:pt x="345281" y="92868"/>
                </a:lnTo>
                <a:lnTo>
                  <a:pt x="459581" y="152400"/>
                </a:lnTo>
                <a:lnTo>
                  <a:pt x="542925" y="214312"/>
                </a:lnTo>
                <a:lnTo>
                  <a:pt x="623887" y="280987"/>
                </a:lnTo>
                <a:lnTo>
                  <a:pt x="652462" y="309562"/>
                </a:lnTo>
                <a:lnTo>
                  <a:pt x="671512" y="342900"/>
                </a:lnTo>
                <a:lnTo>
                  <a:pt x="688181" y="383381"/>
                </a:lnTo>
                <a:lnTo>
                  <a:pt x="700087" y="428625"/>
                </a:lnTo>
                <a:lnTo>
                  <a:pt x="704850" y="492918"/>
                </a:lnTo>
                <a:lnTo>
                  <a:pt x="707231" y="545306"/>
                </a:lnTo>
                <a:lnTo>
                  <a:pt x="695325" y="597693"/>
                </a:lnTo>
                <a:lnTo>
                  <a:pt x="678656" y="623887"/>
                </a:lnTo>
                <a:lnTo>
                  <a:pt x="652462" y="647700"/>
                </a:lnTo>
                <a:lnTo>
                  <a:pt x="614362" y="654843"/>
                </a:lnTo>
                <a:lnTo>
                  <a:pt x="564356" y="652462"/>
                </a:lnTo>
                <a:lnTo>
                  <a:pt x="514350" y="642937"/>
                </a:lnTo>
                <a:lnTo>
                  <a:pt x="481012" y="621506"/>
                </a:lnTo>
                <a:lnTo>
                  <a:pt x="459581" y="590550"/>
                </a:lnTo>
                <a:lnTo>
                  <a:pt x="442912" y="552450"/>
                </a:lnTo>
                <a:lnTo>
                  <a:pt x="402431" y="464343"/>
                </a:lnTo>
                <a:lnTo>
                  <a:pt x="323850" y="34051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2" name="Google Shape;3082;p279"/>
          <p:cNvSpPr/>
          <p:nvPr/>
        </p:nvSpPr>
        <p:spPr>
          <a:xfrm>
            <a:off x="4938713" y="1628775"/>
            <a:ext cx="476250" cy="1363663"/>
          </a:xfrm>
          <a:custGeom>
            <a:avLst/>
            <a:gdLst/>
            <a:ahLst/>
            <a:cxnLst/>
            <a:rect l="l" t="t" r="r" b="b"/>
            <a:pathLst>
              <a:path w="476250" h="1364456" extrusionOk="0">
                <a:moveTo>
                  <a:pt x="264318" y="1033463"/>
                </a:moveTo>
                <a:lnTo>
                  <a:pt x="250031" y="840581"/>
                </a:lnTo>
                <a:lnTo>
                  <a:pt x="233362" y="671513"/>
                </a:lnTo>
                <a:lnTo>
                  <a:pt x="200025" y="366713"/>
                </a:lnTo>
                <a:lnTo>
                  <a:pt x="192881" y="288131"/>
                </a:lnTo>
                <a:lnTo>
                  <a:pt x="185737" y="261938"/>
                </a:lnTo>
                <a:lnTo>
                  <a:pt x="135731" y="192881"/>
                </a:lnTo>
                <a:lnTo>
                  <a:pt x="85725" y="133350"/>
                </a:lnTo>
                <a:lnTo>
                  <a:pt x="30956" y="88106"/>
                </a:lnTo>
                <a:lnTo>
                  <a:pt x="16668" y="66675"/>
                </a:lnTo>
                <a:lnTo>
                  <a:pt x="4762" y="35719"/>
                </a:lnTo>
                <a:lnTo>
                  <a:pt x="0" y="14288"/>
                </a:lnTo>
                <a:lnTo>
                  <a:pt x="7143" y="2381"/>
                </a:lnTo>
                <a:lnTo>
                  <a:pt x="23812" y="0"/>
                </a:lnTo>
                <a:lnTo>
                  <a:pt x="83343" y="16669"/>
                </a:lnTo>
                <a:lnTo>
                  <a:pt x="364331" y="123825"/>
                </a:lnTo>
                <a:lnTo>
                  <a:pt x="402431" y="142875"/>
                </a:lnTo>
                <a:lnTo>
                  <a:pt x="457200" y="188119"/>
                </a:lnTo>
                <a:lnTo>
                  <a:pt x="469106" y="204788"/>
                </a:lnTo>
                <a:lnTo>
                  <a:pt x="466725" y="219075"/>
                </a:lnTo>
                <a:lnTo>
                  <a:pt x="454818" y="278606"/>
                </a:lnTo>
                <a:lnTo>
                  <a:pt x="445293" y="409575"/>
                </a:lnTo>
                <a:lnTo>
                  <a:pt x="459581" y="635794"/>
                </a:lnTo>
                <a:lnTo>
                  <a:pt x="476250" y="795338"/>
                </a:lnTo>
                <a:lnTo>
                  <a:pt x="476250" y="1273969"/>
                </a:lnTo>
                <a:lnTo>
                  <a:pt x="476250" y="1316831"/>
                </a:lnTo>
                <a:lnTo>
                  <a:pt x="278606" y="1364456"/>
                </a:lnTo>
                <a:lnTo>
                  <a:pt x="278606" y="1314450"/>
                </a:lnTo>
                <a:lnTo>
                  <a:pt x="264318" y="10334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3" name="Google Shape;3083;p279"/>
          <p:cNvSpPr/>
          <p:nvPr/>
        </p:nvSpPr>
        <p:spPr>
          <a:xfrm>
            <a:off x="5951538" y="1455738"/>
            <a:ext cx="504825" cy="1412875"/>
          </a:xfrm>
          <a:custGeom>
            <a:avLst/>
            <a:gdLst/>
            <a:ahLst/>
            <a:cxnLst/>
            <a:rect l="l" t="t" r="r" b="b"/>
            <a:pathLst>
              <a:path w="504825" h="1414462" extrusionOk="0">
                <a:moveTo>
                  <a:pt x="159544" y="1135856"/>
                </a:moveTo>
                <a:lnTo>
                  <a:pt x="157162" y="840581"/>
                </a:lnTo>
                <a:lnTo>
                  <a:pt x="159544" y="692944"/>
                </a:lnTo>
                <a:lnTo>
                  <a:pt x="176212" y="402431"/>
                </a:lnTo>
                <a:lnTo>
                  <a:pt x="176212" y="307181"/>
                </a:lnTo>
                <a:cubicBezTo>
                  <a:pt x="175418" y="284956"/>
                  <a:pt x="174625" y="262731"/>
                  <a:pt x="173831" y="240506"/>
                </a:cubicBezTo>
                <a:lnTo>
                  <a:pt x="159544" y="195262"/>
                </a:lnTo>
                <a:lnTo>
                  <a:pt x="130969" y="150019"/>
                </a:lnTo>
                <a:lnTo>
                  <a:pt x="66675" y="92869"/>
                </a:lnTo>
                <a:lnTo>
                  <a:pt x="26194" y="64294"/>
                </a:lnTo>
                <a:lnTo>
                  <a:pt x="7144" y="47625"/>
                </a:lnTo>
                <a:lnTo>
                  <a:pt x="0" y="30956"/>
                </a:lnTo>
                <a:lnTo>
                  <a:pt x="7144" y="11906"/>
                </a:lnTo>
                <a:lnTo>
                  <a:pt x="19050" y="2381"/>
                </a:lnTo>
                <a:lnTo>
                  <a:pt x="57150" y="0"/>
                </a:lnTo>
                <a:lnTo>
                  <a:pt x="128587" y="16669"/>
                </a:lnTo>
                <a:lnTo>
                  <a:pt x="226219" y="47625"/>
                </a:lnTo>
                <a:lnTo>
                  <a:pt x="307181" y="88106"/>
                </a:lnTo>
                <a:lnTo>
                  <a:pt x="392906" y="145256"/>
                </a:lnTo>
                <a:lnTo>
                  <a:pt x="438150" y="180975"/>
                </a:lnTo>
                <a:lnTo>
                  <a:pt x="473869" y="219075"/>
                </a:lnTo>
                <a:lnTo>
                  <a:pt x="502444" y="264319"/>
                </a:lnTo>
                <a:lnTo>
                  <a:pt x="504825" y="285750"/>
                </a:lnTo>
                <a:lnTo>
                  <a:pt x="497681" y="316706"/>
                </a:lnTo>
                <a:lnTo>
                  <a:pt x="476250" y="345281"/>
                </a:lnTo>
                <a:lnTo>
                  <a:pt x="450056" y="390525"/>
                </a:lnTo>
                <a:lnTo>
                  <a:pt x="428625" y="452437"/>
                </a:lnTo>
                <a:lnTo>
                  <a:pt x="400050" y="664369"/>
                </a:lnTo>
                <a:lnTo>
                  <a:pt x="378619" y="838200"/>
                </a:lnTo>
                <a:lnTo>
                  <a:pt x="335756" y="1335881"/>
                </a:lnTo>
                <a:lnTo>
                  <a:pt x="335756" y="1381125"/>
                </a:lnTo>
                <a:lnTo>
                  <a:pt x="150019" y="1414462"/>
                </a:lnTo>
                <a:lnTo>
                  <a:pt x="150019" y="1343025"/>
                </a:lnTo>
                <a:lnTo>
                  <a:pt x="159544" y="11358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4" name="Google Shape;3084;p279"/>
          <p:cNvSpPr/>
          <p:nvPr/>
        </p:nvSpPr>
        <p:spPr>
          <a:xfrm>
            <a:off x="4241800" y="2714625"/>
            <a:ext cx="3117850" cy="536575"/>
          </a:xfrm>
          <a:custGeom>
            <a:avLst/>
            <a:gdLst/>
            <a:ahLst/>
            <a:cxnLst/>
            <a:rect l="l" t="t" r="r" b="b"/>
            <a:pathLst>
              <a:path w="3116687" h="535762" extrusionOk="0">
                <a:moveTo>
                  <a:pt x="1066371" y="360609"/>
                </a:moveTo>
                <a:lnTo>
                  <a:pt x="754702" y="430155"/>
                </a:lnTo>
                <a:lnTo>
                  <a:pt x="569246" y="486822"/>
                </a:lnTo>
                <a:lnTo>
                  <a:pt x="422427" y="530610"/>
                </a:lnTo>
                <a:lnTo>
                  <a:pt x="391518" y="535762"/>
                </a:lnTo>
                <a:lnTo>
                  <a:pt x="334851" y="512580"/>
                </a:lnTo>
                <a:lnTo>
                  <a:pt x="167425" y="427579"/>
                </a:lnTo>
                <a:lnTo>
                  <a:pt x="87576" y="355457"/>
                </a:lnTo>
                <a:lnTo>
                  <a:pt x="2576" y="236972"/>
                </a:lnTo>
                <a:lnTo>
                  <a:pt x="0" y="218941"/>
                </a:lnTo>
                <a:lnTo>
                  <a:pt x="7727" y="198335"/>
                </a:lnTo>
                <a:lnTo>
                  <a:pt x="23182" y="195759"/>
                </a:lnTo>
                <a:lnTo>
                  <a:pt x="66970" y="208638"/>
                </a:lnTo>
                <a:lnTo>
                  <a:pt x="159698" y="255002"/>
                </a:lnTo>
                <a:lnTo>
                  <a:pt x="257577" y="296215"/>
                </a:lnTo>
                <a:lnTo>
                  <a:pt x="314244" y="309093"/>
                </a:lnTo>
                <a:lnTo>
                  <a:pt x="419851" y="316821"/>
                </a:lnTo>
                <a:lnTo>
                  <a:pt x="481670" y="311669"/>
                </a:lnTo>
                <a:lnTo>
                  <a:pt x="971067" y="224093"/>
                </a:lnTo>
                <a:lnTo>
                  <a:pt x="1182280" y="180305"/>
                </a:lnTo>
                <a:lnTo>
                  <a:pt x="1851982" y="85001"/>
                </a:lnTo>
                <a:lnTo>
                  <a:pt x="2058044" y="72122"/>
                </a:lnTo>
                <a:lnTo>
                  <a:pt x="2346531" y="51516"/>
                </a:lnTo>
                <a:lnTo>
                  <a:pt x="2575774" y="43789"/>
                </a:lnTo>
                <a:lnTo>
                  <a:pt x="2624714" y="25758"/>
                </a:lnTo>
                <a:lnTo>
                  <a:pt x="2665927" y="0"/>
                </a:lnTo>
                <a:lnTo>
                  <a:pt x="2722594" y="5152"/>
                </a:lnTo>
                <a:lnTo>
                  <a:pt x="2856534" y="41213"/>
                </a:lnTo>
                <a:lnTo>
                  <a:pt x="2915777" y="64395"/>
                </a:lnTo>
                <a:lnTo>
                  <a:pt x="3021384" y="115910"/>
                </a:lnTo>
                <a:lnTo>
                  <a:pt x="3083202" y="164850"/>
                </a:lnTo>
                <a:lnTo>
                  <a:pt x="3106384" y="185456"/>
                </a:lnTo>
                <a:lnTo>
                  <a:pt x="3116687" y="208638"/>
                </a:lnTo>
                <a:lnTo>
                  <a:pt x="3116687" y="234396"/>
                </a:lnTo>
                <a:lnTo>
                  <a:pt x="3106384" y="260154"/>
                </a:lnTo>
                <a:lnTo>
                  <a:pt x="3093505" y="275608"/>
                </a:lnTo>
                <a:cubicBezTo>
                  <a:pt x="3055827" y="289064"/>
                  <a:pt x="3070208" y="288487"/>
                  <a:pt x="3052293" y="288487"/>
                </a:cubicBezTo>
                <a:lnTo>
                  <a:pt x="2969868" y="288487"/>
                </a:lnTo>
                <a:lnTo>
                  <a:pt x="2753503" y="260154"/>
                </a:lnTo>
                <a:lnTo>
                  <a:pt x="2215166" y="239548"/>
                </a:lnTo>
                <a:lnTo>
                  <a:pt x="1947285" y="247275"/>
                </a:lnTo>
                <a:lnTo>
                  <a:pt x="1617586" y="288487"/>
                </a:lnTo>
                <a:lnTo>
                  <a:pt x="1336827" y="311669"/>
                </a:lnTo>
                <a:lnTo>
                  <a:pt x="1066371" y="36060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5" name="Google Shape;3085;p279"/>
          <p:cNvSpPr/>
          <p:nvPr/>
        </p:nvSpPr>
        <p:spPr>
          <a:xfrm>
            <a:off x="4883150" y="3297238"/>
            <a:ext cx="2130425" cy="1536700"/>
          </a:xfrm>
          <a:custGeom>
            <a:avLst/>
            <a:gdLst/>
            <a:ahLst/>
            <a:cxnLst/>
            <a:rect l="l" t="t" r="r" b="b"/>
            <a:pathLst>
              <a:path w="2130165" h="1537737" extrusionOk="0">
                <a:moveTo>
                  <a:pt x="633640" y="293638"/>
                </a:moveTo>
                <a:lnTo>
                  <a:pt x="110758" y="368335"/>
                </a:lnTo>
                <a:lnTo>
                  <a:pt x="0" y="213789"/>
                </a:lnTo>
                <a:lnTo>
                  <a:pt x="85000" y="221516"/>
                </a:lnTo>
                <a:lnTo>
                  <a:pt x="347729" y="188031"/>
                </a:lnTo>
                <a:lnTo>
                  <a:pt x="837126" y="131364"/>
                </a:lnTo>
                <a:lnTo>
                  <a:pt x="1045764" y="110758"/>
                </a:lnTo>
                <a:lnTo>
                  <a:pt x="1269857" y="79849"/>
                </a:lnTo>
                <a:lnTo>
                  <a:pt x="1571222" y="48939"/>
                </a:lnTo>
                <a:lnTo>
                  <a:pt x="1653647" y="30909"/>
                </a:lnTo>
                <a:lnTo>
                  <a:pt x="1761830" y="0"/>
                </a:lnTo>
                <a:lnTo>
                  <a:pt x="1808194" y="2575"/>
                </a:lnTo>
                <a:lnTo>
                  <a:pt x="1903497" y="28333"/>
                </a:lnTo>
                <a:lnTo>
                  <a:pt x="1996225" y="74697"/>
                </a:lnTo>
                <a:lnTo>
                  <a:pt x="2086377" y="141667"/>
                </a:lnTo>
                <a:lnTo>
                  <a:pt x="2114711" y="175152"/>
                </a:lnTo>
                <a:lnTo>
                  <a:pt x="2130165" y="208637"/>
                </a:lnTo>
                <a:lnTo>
                  <a:pt x="2130165" y="257577"/>
                </a:lnTo>
                <a:lnTo>
                  <a:pt x="2109559" y="309093"/>
                </a:lnTo>
                <a:lnTo>
                  <a:pt x="2060619" y="365760"/>
                </a:lnTo>
                <a:lnTo>
                  <a:pt x="2045165" y="391517"/>
                </a:lnTo>
                <a:lnTo>
                  <a:pt x="1988498" y="783035"/>
                </a:lnTo>
                <a:lnTo>
                  <a:pt x="1903497" y="1300766"/>
                </a:lnTo>
                <a:lnTo>
                  <a:pt x="1890618" y="1393494"/>
                </a:lnTo>
                <a:lnTo>
                  <a:pt x="1875164" y="1475918"/>
                </a:lnTo>
                <a:lnTo>
                  <a:pt x="1851982" y="1517131"/>
                </a:lnTo>
                <a:lnTo>
                  <a:pt x="1826224" y="1532585"/>
                </a:lnTo>
                <a:lnTo>
                  <a:pt x="1792739" y="1537737"/>
                </a:lnTo>
                <a:lnTo>
                  <a:pt x="1748951" y="1530010"/>
                </a:lnTo>
                <a:lnTo>
                  <a:pt x="1710314" y="1506828"/>
                </a:lnTo>
                <a:lnTo>
                  <a:pt x="1692284" y="1473343"/>
                </a:lnTo>
                <a:lnTo>
                  <a:pt x="1692284" y="1295614"/>
                </a:lnTo>
                <a:lnTo>
                  <a:pt x="1733496" y="788187"/>
                </a:lnTo>
                <a:lnTo>
                  <a:pt x="1754102" y="623337"/>
                </a:lnTo>
                <a:cubicBezTo>
                  <a:pt x="1755819" y="511720"/>
                  <a:pt x="1757537" y="400103"/>
                  <a:pt x="1759254" y="288486"/>
                </a:cubicBezTo>
                <a:lnTo>
                  <a:pt x="1766981" y="273032"/>
                </a:lnTo>
                <a:lnTo>
                  <a:pt x="1772133" y="252425"/>
                </a:lnTo>
                <a:lnTo>
                  <a:pt x="1769557" y="234395"/>
                </a:lnTo>
                <a:lnTo>
                  <a:pt x="1754102" y="218940"/>
                </a:lnTo>
                <a:lnTo>
                  <a:pt x="1728345" y="208637"/>
                </a:lnTo>
                <a:lnTo>
                  <a:pt x="1694859" y="203486"/>
                </a:lnTo>
                <a:lnTo>
                  <a:pt x="1048340" y="242122"/>
                </a:lnTo>
                <a:lnTo>
                  <a:pt x="834551" y="262729"/>
                </a:lnTo>
                <a:lnTo>
                  <a:pt x="633640" y="2936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6" name="Google Shape;3086;p279"/>
          <p:cNvSpPr/>
          <p:nvPr/>
        </p:nvSpPr>
        <p:spPr>
          <a:xfrm>
            <a:off x="5543550" y="2981325"/>
            <a:ext cx="442913" cy="1676400"/>
          </a:xfrm>
          <a:custGeom>
            <a:avLst/>
            <a:gdLst/>
            <a:ahLst/>
            <a:cxnLst/>
            <a:rect l="l" t="t" r="r" b="b"/>
            <a:pathLst>
              <a:path w="442913" h="1676400" extrusionOk="0">
                <a:moveTo>
                  <a:pt x="385763" y="676275"/>
                </a:moveTo>
                <a:lnTo>
                  <a:pt x="385763" y="1166813"/>
                </a:lnTo>
                <a:cubicBezTo>
                  <a:pt x="387350" y="1335088"/>
                  <a:pt x="388938" y="1503363"/>
                  <a:pt x="390525" y="1671638"/>
                </a:cubicBezTo>
                <a:lnTo>
                  <a:pt x="185738" y="1676400"/>
                </a:lnTo>
                <a:lnTo>
                  <a:pt x="185738" y="1066800"/>
                </a:lnTo>
                <a:lnTo>
                  <a:pt x="185738" y="538163"/>
                </a:lnTo>
                <a:lnTo>
                  <a:pt x="180975" y="319088"/>
                </a:lnTo>
                <a:lnTo>
                  <a:pt x="180975" y="233363"/>
                </a:lnTo>
                <a:lnTo>
                  <a:pt x="166688" y="190500"/>
                </a:lnTo>
                <a:lnTo>
                  <a:pt x="133350" y="133350"/>
                </a:lnTo>
                <a:lnTo>
                  <a:pt x="71438" y="66675"/>
                </a:lnTo>
                <a:lnTo>
                  <a:pt x="0" y="0"/>
                </a:lnTo>
                <a:lnTo>
                  <a:pt x="290513" y="4763"/>
                </a:lnTo>
                <a:lnTo>
                  <a:pt x="342900" y="61913"/>
                </a:lnTo>
                <a:lnTo>
                  <a:pt x="414338" y="128588"/>
                </a:lnTo>
                <a:lnTo>
                  <a:pt x="442913" y="166688"/>
                </a:lnTo>
                <a:lnTo>
                  <a:pt x="442913" y="190500"/>
                </a:lnTo>
                <a:lnTo>
                  <a:pt x="428625" y="219075"/>
                </a:lnTo>
                <a:lnTo>
                  <a:pt x="404813" y="261938"/>
                </a:lnTo>
                <a:lnTo>
                  <a:pt x="385763" y="323850"/>
                </a:lnTo>
                <a:lnTo>
                  <a:pt x="385763" y="428625"/>
                </a:lnTo>
                <a:cubicBezTo>
                  <a:pt x="384175" y="515938"/>
                  <a:pt x="385763" y="553244"/>
                  <a:pt x="385763" y="6762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7" name="Google Shape;3087;p279"/>
          <p:cNvSpPr/>
          <p:nvPr/>
        </p:nvSpPr>
        <p:spPr>
          <a:xfrm>
            <a:off x="4960938" y="3913188"/>
            <a:ext cx="1728787" cy="327025"/>
          </a:xfrm>
          <a:custGeom>
            <a:avLst/>
            <a:gdLst/>
            <a:ahLst/>
            <a:cxnLst/>
            <a:rect l="l" t="t" r="r" b="b"/>
            <a:pathLst>
              <a:path w="1728345" h="327123" extrusionOk="0">
                <a:moveTo>
                  <a:pt x="479094" y="265304"/>
                </a:moveTo>
                <a:lnTo>
                  <a:pt x="66970" y="327123"/>
                </a:lnTo>
                <a:lnTo>
                  <a:pt x="0" y="167425"/>
                </a:lnTo>
                <a:lnTo>
                  <a:pt x="136516" y="162273"/>
                </a:lnTo>
                <a:lnTo>
                  <a:pt x="759853" y="97879"/>
                </a:lnTo>
                <a:lnTo>
                  <a:pt x="968491" y="74697"/>
                </a:lnTo>
                <a:lnTo>
                  <a:pt x="1702587" y="0"/>
                </a:lnTo>
                <a:lnTo>
                  <a:pt x="1728345" y="162273"/>
                </a:lnTo>
                <a:lnTo>
                  <a:pt x="1620162" y="162273"/>
                </a:lnTo>
                <a:lnTo>
                  <a:pt x="971067" y="208637"/>
                </a:lnTo>
                <a:lnTo>
                  <a:pt x="754702" y="229244"/>
                </a:lnTo>
                <a:lnTo>
                  <a:pt x="479094" y="26530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8" name="Google Shape;3088;p279"/>
          <p:cNvSpPr/>
          <p:nvPr/>
        </p:nvSpPr>
        <p:spPr>
          <a:xfrm>
            <a:off x="5006975" y="4576763"/>
            <a:ext cx="1636713" cy="244475"/>
          </a:xfrm>
          <a:custGeom>
            <a:avLst/>
            <a:gdLst/>
            <a:ahLst/>
            <a:cxnLst/>
            <a:rect l="l" t="t" r="r" b="b"/>
            <a:pathLst>
              <a:path w="1635617" h="244698" extrusionOk="0">
                <a:moveTo>
                  <a:pt x="499700" y="193183"/>
                </a:moveTo>
                <a:lnTo>
                  <a:pt x="66970" y="244698"/>
                </a:lnTo>
                <a:lnTo>
                  <a:pt x="0" y="105606"/>
                </a:lnTo>
                <a:lnTo>
                  <a:pt x="121061" y="95303"/>
                </a:lnTo>
                <a:lnTo>
                  <a:pt x="427579" y="61818"/>
                </a:lnTo>
                <a:lnTo>
                  <a:pt x="718641" y="36060"/>
                </a:lnTo>
                <a:lnTo>
                  <a:pt x="924703" y="15454"/>
                </a:lnTo>
                <a:lnTo>
                  <a:pt x="1092128" y="7727"/>
                </a:lnTo>
                <a:lnTo>
                  <a:pt x="1305918" y="0"/>
                </a:lnTo>
                <a:lnTo>
                  <a:pt x="1578950" y="7727"/>
                </a:lnTo>
                <a:lnTo>
                  <a:pt x="1635617" y="188031"/>
                </a:lnTo>
                <a:lnTo>
                  <a:pt x="1511980" y="170001"/>
                </a:lnTo>
                <a:lnTo>
                  <a:pt x="1166826" y="159698"/>
                </a:lnTo>
                <a:lnTo>
                  <a:pt x="744399" y="175152"/>
                </a:lnTo>
                <a:lnTo>
                  <a:pt x="499700" y="19318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4CA8984-6651-D345-964A-902F43DEBDD5}"/>
              </a:ext>
            </a:extLst>
          </p:cNvPr>
          <p:cNvGrpSpPr/>
          <p:nvPr/>
        </p:nvGrpSpPr>
        <p:grpSpPr>
          <a:xfrm>
            <a:off x="2567736" y="1451725"/>
            <a:ext cx="4787900" cy="4519612"/>
            <a:chOff x="2724150" y="1608138"/>
            <a:chExt cx="4787900" cy="4519612"/>
          </a:xfrm>
        </p:grpSpPr>
        <p:sp>
          <p:nvSpPr>
            <p:cNvPr id="18" name="Google Shape;3074;p279">
              <a:extLst>
                <a:ext uri="{FF2B5EF4-FFF2-40B4-BE49-F238E27FC236}">
                  <a16:creationId xmlns:a16="http://schemas.microsoft.com/office/drawing/2014/main" id="{6FC8DDAB-0427-9742-87BD-73F041403F25}"/>
                </a:ext>
              </a:extLst>
            </p:cNvPr>
            <p:cNvSpPr/>
            <p:nvPr/>
          </p:nvSpPr>
          <p:spPr>
            <a:xfrm>
              <a:off x="2724150" y="2693988"/>
              <a:ext cx="1793875" cy="506412"/>
            </a:xfrm>
            <a:custGeom>
              <a:avLst/>
              <a:gdLst/>
              <a:ahLst/>
              <a:cxnLst/>
              <a:rect l="l" t="t" r="r" b="b"/>
              <a:pathLst>
                <a:path w="1793081" h="507206" extrusionOk="0">
                  <a:moveTo>
                    <a:pt x="650081" y="426244"/>
                  </a:moveTo>
                  <a:lnTo>
                    <a:pt x="385763" y="504825"/>
                  </a:lnTo>
                  <a:lnTo>
                    <a:pt x="347663" y="507206"/>
                  </a:lnTo>
                  <a:lnTo>
                    <a:pt x="280988" y="476250"/>
                  </a:lnTo>
                  <a:lnTo>
                    <a:pt x="216694" y="428625"/>
                  </a:lnTo>
                  <a:lnTo>
                    <a:pt x="126206" y="338137"/>
                  </a:lnTo>
                  <a:lnTo>
                    <a:pt x="50006" y="242887"/>
                  </a:lnTo>
                  <a:lnTo>
                    <a:pt x="9525" y="180975"/>
                  </a:lnTo>
                  <a:lnTo>
                    <a:pt x="0" y="159544"/>
                  </a:lnTo>
                  <a:lnTo>
                    <a:pt x="0" y="135731"/>
                  </a:lnTo>
                  <a:lnTo>
                    <a:pt x="9525" y="119062"/>
                  </a:lnTo>
                  <a:lnTo>
                    <a:pt x="26194" y="119062"/>
                  </a:lnTo>
                  <a:lnTo>
                    <a:pt x="59531" y="133350"/>
                  </a:lnTo>
                  <a:lnTo>
                    <a:pt x="154781" y="221456"/>
                  </a:lnTo>
                  <a:lnTo>
                    <a:pt x="200025" y="245269"/>
                  </a:lnTo>
                  <a:lnTo>
                    <a:pt x="283369" y="269081"/>
                  </a:lnTo>
                  <a:lnTo>
                    <a:pt x="383381" y="269081"/>
                  </a:lnTo>
                  <a:lnTo>
                    <a:pt x="485775" y="261937"/>
                  </a:lnTo>
                  <a:lnTo>
                    <a:pt x="1112044" y="107156"/>
                  </a:lnTo>
                  <a:lnTo>
                    <a:pt x="1331119" y="64294"/>
                  </a:lnTo>
                  <a:lnTo>
                    <a:pt x="1500188" y="0"/>
                  </a:lnTo>
                  <a:lnTo>
                    <a:pt x="1562100" y="7144"/>
                  </a:lnTo>
                  <a:lnTo>
                    <a:pt x="1654969" y="28575"/>
                  </a:lnTo>
                  <a:lnTo>
                    <a:pt x="1754981" y="71437"/>
                  </a:lnTo>
                  <a:lnTo>
                    <a:pt x="1781175" y="90487"/>
                  </a:lnTo>
                  <a:lnTo>
                    <a:pt x="1790700" y="114300"/>
                  </a:lnTo>
                  <a:lnTo>
                    <a:pt x="1793081" y="147637"/>
                  </a:lnTo>
                  <a:lnTo>
                    <a:pt x="1783556" y="183356"/>
                  </a:lnTo>
                  <a:lnTo>
                    <a:pt x="1766888" y="202406"/>
                  </a:lnTo>
                  <a:lnTo>
                    <a:pt x="1726406" y="214312"/>
                  </a:lnTo>
                  <a:lnTo>
                    <a:pt x="1664494" y="216694"/>
                  </a:lnTo>
                  <a:lnTo>
                    <a:pt x="1304925" y="264319"/>
                  </a:lnTo>
                  <a:lnTo>
                    <a:pt x="971550" y="338137"/>
                  </a:lnTo>
                  <a:lnTo>
                    <a:pt x="650081" y="4262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075;p279">
              <a:extLst>
                <a:ext uri="{FF2B5EF4-FFF2-40B4-BE49-F238E27FC236}">
                  <a16:creationId xmlns:a16="http://schemas.microsoft.com/office/drawing/2014/main" id="{8E3B3307-1B61-9C46-B1C6-D1DDCB1B16C6}"/>
                </a:ext>
              </a:extLst>
            </p:cNvPr>
            <p:cNvSpPr/>
            <p:nvPr/>
          </p:nvSpPr>
          <p:spPr>
            <a:xfrm>
              <a:off x="4695825" y="2200275"/>
              <a:ext cx="2400300" cy="487363"/>
            </a:xfrm>
            <a:custGeom>
              <a:avLst/>
              <a:gdLst/>
              <a:ahLst/>
              <a:cxnLst/>
              <a:rect l="l" t="t" r="r" b="b"/>
              <a:pathLst>
                <a:path w="2400300" h="488156" extrusionOk="0">
                  <a:moveTo>
                    <a:pt x="1157288" y="311944"/>
                  </a:moveTo>
                  <a:lnTo>
                    <a:pt x="873919" y="371475"/>
                  </a:lnTo>
                  <a:lnTo>
                    <a:pt x="642938" y="423863"/>
                  </a:lnTo>
                  <a:lnTo>
                    <a:pt x="521494" y="442913"/>
                  </a:lnTo>
                  <a:lnTo>
                    <a:pt x="459581" y="461963"/>
                  </a:lnTo>
                  <a:lnTo>
                    <a:pt x="419100" y="483394"/>
                  </a:lnTo>
                  <a:lnTo>
                    <a:pt x="395288" y="488156"/>
                  </a:lnTo>
                  <a:lnTo>
                    <a:pt x="352425" y="481013"/>
                  </a:lnTo>
                  <a:lnTo>
                    <a:pt x="297656" y="457200"/>
                  </a:lnTo>
                  <a:lnTo>
                    <a:pt x="150019" y="369094"/>
                  </a:lnTo>
                  <a:lnTo>
                    <a:pt x="35719" y="285750"/>
                  </a:lnTo>
                  <a:lnTo>
                    <a:pt x="11906" y="257175"/>
                  </a:lnTo>
                  <a:lnTo>
                    <a:pt x="0" y="233363"/>
                  </a:lnTo>
                  <a:lnTo>
                    <a:pt x="2381" y="211931"/>
                  </a:lnTo>
                  <a:lnTo>
                    <a:pt x="16669" y="197644"/>
                  </a:lnTo>
                  <a:lnTo>
                    <a:pt x="35719" y="192881"/>
                  </a:lnTo>
                  <a:lnTo>
                    <a:pt x="88106" y="219075"/>
                  </a:lnTo>
                  <a:lnTo>
                    <a:pt x="154781" y="250031"/>
                  </a:lnTo>
                  <a:lnTo>
                    <a:pt x="235744" y="271463"/>
                  </a:lnTo>
                  <a:lnTo>
                    <a:pt x="345281" y="283369"/>
                  </a:lnTo>
                  <a:lnTo>
                    <a:pt x="433388" y="283369"/>
                  </a:lnTo>
                  <a:lnTo>
                    <a:pt x="619125" y="264319"/>
                  </a:lnTo>
                  <a:lnTo>
                    <a:pt x="857250" y="219075"/>
                  </a:lnTo>
                  <a:lnTo>
                    <a:pt x="1147763" y="164306"/>
                  </a:lnTo>
                  <a:lnTo>
                    <a:pt x="1552575" y="104775"/>
                  </a:lnTo>
                  <a:lnTo>
                    <a:pt x="1824038" y="64294"/>
                  </a:lnTo>
                  <a:lnTo>
                    <a:pt x="1914525" y="35719"/>
                  </a:lnTo>
                  <a:lnTo>
                    <a:pt x="1985963" y="0"/>
                  </a:lnTo>
                  <a:lnTo>
                    <a:pt x="2059781" y="4763"/>
                  </a:lnTo>
                  <a:lnTo>
                    <a:pt x="2195513" y="23813"/>
                  </a:lnTo>
                  <a:lnTo>
                    <a:pt x="2297906" y="45244"/>
                  </a:lnTo>
                  <a:lnTo>
                    <a:pt x="2340769" y="59531"/>
                  </a:lnTo>
                  <a:lnTo>
                    <a:pt x="2376488" y="80963"/>
                  </a:lnTo>
                  <a:lnTo>
                    <a:pt x="2395538" y="104775"/>
                  </a:lnTo>
                  <a:lnTo>
                    <a:pt x="2400300" y="126206"/>
                  </a:lnTo>
                  <a:lnTo>
                    <a:pt x="2390775" y="159544"/>
                  </a:lnTo>
                  <a:lnTo>
                    <a:pt x="2364581" y="178594"/>
                  </a:lnTo>
                  <a:lnTo>
                    <a:pt x="2319338" y="190500"/>
                  </a:lnTo>
                  <a:lnTo>
                    <a:pt x="1795463" y="219075"/>
                  </a:lnTo>
                  <a:lnTo>
                    <a:pt x="1545431" y="245269"/>
                  </a:lnTo>
                  <a:lnTo>
                    <a:pt x="1157288" y="3119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076;p279">
              <a:extLst>
                <a:ext uri="{FF2B5EF4-FFF2-40B4-BE49-F238E27FC236}">
                  <a16:creationId xmlns:a16="http://schemas.microsoft.com/office/drawing/2014/main" id="{ACBC6F3E-81F8-5C4D-B53A-66B30469F184}"/>
                </a:ext>
              </a:extLst>
            </p:cNvPr>
            <p:cNvSpPr/>
            <p:nvPr/>
          </p:nvSpPr>
          <p:spPr>
            <a:xfrm>
              <a:off x="4794250" y="3586163"/>
              <a:ext cx="481013" cy="1470025"/>
            </a:xfrm>
            <a:custGeom>
              <a:avLst/>
              <a:gdLst/>
              <a:ahLst/>
              <a:cxnLst/>
              <a:rect l="l" t="t" r="r" b="b"/>
              <a:pathLst>
                <a:path w="481670" h="1470767" extrusionOk="0">
                  <a:moveTo>
                    <a:pt x="195759" y="976218"/>
                  </a:moveTo>
                  <a:lnTo>
                    <a:pt x="180304" y="664549"/>
                  </a:lnTo>
                  <a:lnTo>
                    <a:pt x="172577" y="383790"/>
                  </a:lnTo>
                  <a:lnTo>
                    <a:pt x="167425" y="327123"/>
                  </a:lnTo>
                  <a:lnTo>
                    <a:pt x="157122" y="280759"/>
                  </a:lnTo>
                  <a:lnTo>
                    <a:pt x="141668" y="229244"/>
                  </a:lnTo>
                  <a:lnTo>
                    <a:pt x="82425" y="133940"/>
                  </a:lnTo>
                  <a:lnTo>
                    <a:pt x="28333" y="77273"/>
                  </a:lnTo>
                  <a:lnTo>
                    <a:pt x="7727" y="61818"/>
                  </a:lnTo>
                  <a:lnTo>
                    <a:pt x="0" y="41212"/>
                  </a:lnTo>
                  <a:lnTo>
                    <a:pt x="12879" y="10303"/>
                  </a:lnTo>
                  <a:lnTo>
                    <a:pt x="33485" y="0"/>
                  </a:lnTo>
                  <a:lnTo>
                    <a:pt x="61819" y="2575"/>
                  </a:lnTo>
                  <a:lnTo>
                    <a:pt x="314244" y="82424"/>
                  </a:lnTo>
                  <a:lnTo>
                    <a:pt x="399245" y="224092"/>
                  </a:lnTo>
                  <a:lnTo>
                    <a:pt x="412124" y="638792"/>
                  </a:lnTo>
                  <a:cubicBezTo>
                    <a:pt x="412983" y="695459"/>
                    <a:pt x="413841" y="752126"/>
                    <a:pt x="414700" y="808793"/>
                  </a:cubicBezTo>
                  <a:lnTo>
                    <a:pt x="437882" y="1246675"/>
                  </a:lnTo>
                  <a:lnTo>
                    <a:pt x="481670" y="1378039"/>
                  </a:lnTo>
                  <a:lnTo>
                    <a:pt x="414700" y="1434706"/>
                  </a:lnTo>
                  <a:lnTo>
                    <a:pt x="360608" y="1468191"/>
                  </a:lnTo>
                  <a:lnTo>
                    <a:pt x="327123" y="1470767"/>
                  </a:lnTo>
                  <a:lnTo>
                    <a:pt x="293638" y="1452737"/>
                  </a:lnTo>
                  <a:lnTo>
                    <a:pt x="262729" y="1403797"/>
                  </a:lnTo>
                  <a:lnTo>
                    <a:pt x="229244" y="1313645"/>
                  </a:lnTo>
                  <a:lnTo>
                    <a:pt x="216365" y="1233796"/>
                  </a:lnTo>
                  <a:lnTo>
                    <a:pt x="195759" y="9762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077;p279">
              <a:extLst>
                <a:ext uri="{FF2B5EF4-FFF2-40B4-BE49-F238E27FC236}">
                  <a16:creationId xmlns:a16="http://schemas.microsoft.com/office/drawing/2014/main" id="{695CD2CE-1EAF-684B-998A-C0983462C55E}"/>
                </a:ext>
              </a:extLst>
            </p:cNvPr>
            <p:cNvSpPr/>
            <p:nvPr/>
          </p:nvSpPr>
          <p:spPr>
            <a:xfrm>
              <a:off x="4470400" y="5065713"/>
              <a:ext cx="1277938" cy="952500"/>
            </a:xfrm>
            <a:custGeom>
              <a:avLst/>
              <a:gdLst/>
              <a:ahLst/>
              <a:cxnLst/>
              <a:rect l="l" t="t" r="r" b="b"/>
              <a:pathLst>
                <a:path w="1278732" h="952500" extrusionOk="0">
                  <a:moveTo>
                    <a:pt x="466725" y="642937"/>
                  </a:moveTo>
                  <a:lnTo>
                    <a:pt x="573882" y="571500"/>
                  </a:lnTo>
                  <a:lnTo>
                    <a:pt x="731044" y="450056"/>
                  </a:lnTo>
                  <a:lnTo>
                    <a:pt x="823913" y="361950"/>
                  </a:lnTo>
                  <a:lnTo>
                    <a:pt x="859632" y="314325"/>
                  </a:lnTo>
                  <a:lnTo>
                    <a:pt x="869157" y="283369"/>
                  </a:lnTo>
                  <a:lnTo>
                    <a:pt x="871538" y="238125"/>
                  </a:lnTo>
                  <a:lnTo>
                    <a:pt x="862013" y="200025"/>
                  </a:lnTo>
                  <a:lnTo>
                    <a:pt x="821532" y="133350"/>
                  </a:lnTo>
                  <a:lnTo>
                    <a:pt x="766763" y="71437"/>
                  </a:lnTo>
                  <a:lnTo>
                    <a:pt x="752475" y="47625"/>
                  </a:lnTo>
                  <a:lnTo>
                    <a:pt x="747713" y="23812"/>
                  </a:lnTo>
                  <a:lnTo>
                    <a:pt x="754857" y="7144"/>
                  </a:lnTo>
                  <a:lnTo>
                    <a:pt x="769144" y="0"/>
                  </a:lnTo>
                  <a:lnTo>
                    <a:pt x="807244" y="7144"/>
                  </a:lnTo>
                  <a:lnTo>
                    <a:pt x="1066800" y="133350"/>
                  </a:lnTo>
                  <a:lnTo>
                    <a:pt x="1200150" y="207169"/>
                  </a:lnTo>
                  <a:lnTo>
                    <a:pt x="1247775" y="247650"/>
                  </a:lnTo>
                  <a:lnTo>
                    <a:pt x="1271588" y="278606"/>
                  </a:lnTo>
                  <a:lnTo>
                    <a:pt x="1278732" y="311944"/>
                  </a:lnTo>
                  <a:lnTo>
                    <a:pt x="1273969" y="347662"/>
                  </a:lnTo>
                  <a:lnTo>
                    <a:pt x="1243013" y="378619"/>
                  </a:lnTo>
                  <a:lnTo>
                    <a:pt x="1200150" y="409575"/>
                  </a:lnTo>
                  <a:lnTo>
                    <a:pt x="1138238" y="431006"/>
                  </a:lnTo>
                  <a:lnTo>
                    <a:pt x="1116807" y="435769"/>
                  </a:lnTo>
                  <a:lnTo>
                    <a:pt x="1050132" y="488156"/>
                  </a:lnTo>
                  <a:lnTo>
                    <a:pt x="771525" y="640556"/>
                  </a:lnTo>
                  <a:lnTo>
                    <a:pt x="542925" y="757237"/>
                  </a:lnTo>
                  <a:lnTo>
                    <a:pt x="392907" y="826294"/>
                  </a:lnTo>
                  <a:lnTo>
                    <a:pt x="157163" y="912019"/>
                  </a:lnTo>
                  <a:lnTo>
                    <a:pt x="45244" y="945356"/>
                  </a:lnTo>
                  <a:lnTo>
                    <a:pt x="26194" y="952500"/>
                  </a:lnTo>
                  <a:lnTo>
                    <a:pt x="7144" y="945356"/>
                  </a:lnTo>
                  <a:lnTo>
                    <a:pt x="0" y="933450"/>
                  </a:lnTo>
                  <a:lnTo>
                    <a:pt x="4763" y="914400"/>
                  </a:lnTo>
                  <a:lnTo>
                    <a:pt x="54769" y="885825"/>
                  </a:lnTo>
                  <a:lnTo>
                    <a:pt x="245269" y="781050"/>
                  </a:lnTo>
                  <a:lnTo>
                    <a:pt x="466725" y="6429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078;p279">
              <a:extLst>
                <a:ext uri="{FF2B5EF4-FFF2-40B4-BE49-F238E27FC236}">
                  <a16:creationId xmlns:a16="http://schemas.microsoft.com/office/drawing/2014/main" id="{0733E18C-EDC5-7843-8ED9-AE3D3151BF9A}"/>
                </a:ext>
              </a:extLst>
            </p:cNvPr>
            <p:cNvSpPr/>
            <p:nvPr/>
          </p:nvSpPr>
          <p:spPr>
            <a:xfrm>
              <a:off x="6118225" y="5133975"/>
              <a:ext cx="1081088" cy="884238"/>
            </a:xfrm>
            <a:custGeom>
              <a:avLst/>
              <a:gdLst/>
              <a:ahLst/>
              <a:cxnLst/>
              <a:rect l="l" t="t" r="r" b="b"/>
              <a:pathLst>
                <a:path w="1081088" h="883444" extrusionOk="0">
                  <a:moveTo>
                    <a:pt x="547688" y="442913"/>
                  </a:moveTo>
                  <a:lnTo>
                    <a:pt x="435769" y="350044"/>
                  </a:lnTo>
                  <a:lnTo>
                    <a:pt x="330994" y="266700"/>
                  </a:lnTo>
                  <a:lnTo>
                    <a:pt x="178594" y="152400"/>
                  </a:lnTo>
                  <a:lnTo>
                    <a:pt x="19050" y="57150"/>
                  </a:lnTo>
                  <a:lnTo>
                    <a:pt x="0" y="38100"/>
                  </a:lnTo>
                  <a:lnTo>
                    <a:pt x="2382" y="21431"/>
                  </a:lnTo>
                  <a:lnTo>
                    <a:pt x="16669" y="7144"/>
                  </a:lnTo>
                  <a:lnTo>
                    <a:pt x="38100" y="0"/>
                  </a:lnTo>
                  <a:lnTo>
                    <a:pt x="100013" y="14288"/>
                  </a:lnTo>
                  <a:lnTo>
                    <a:pt x="473869" y="145256"/>
                  </a:lnTo>
                  <a:lnTo>
                    <a:pt x="614363" y="209550"/>
                  </a:lnTo>
                  <a:lnTo>
                    <a:pt x="807244" y="316706"/>
                  </a:lnTo>
                  <a:lnTo>
                    <a:pt x="878682" y="381000"/>
                  </a:lnTo>
                  <a:lnTo>
                    <a:pt x="969169" y="466725"/>
                  </a:lnTo>
                  <a:lnTo>
                    <a:pt x="1021557" y="535781"/>
                  </a:lnTo>
                  <a:lnTo>
                    <a:pt x="1062038" y="602456"/>
                  </a:lnTo>
                  <a:lnTo>
                    <a:pt x="1078707" y="666750"/>
                  </a:lnTo>
                  <a:cubicBezTo>
                    <a:pt x="1079501" y="685006"/>
                    <a:pt x="1080294" y="703263"/>
                    <a:pt x="1081088" y="721519"/>
                  </a:cubicBezTo>
                  <a:lnTo>
                    <a:pt x="1073944" y="776288"/>
                  </a:lnTo>
                  <a:lnTo>
                    <a:pt x="1040607" y="845344"/>
                  </a:lnTo>
                  <a:lnTo>
                    <a:pt x="995363" y="876300"/>
                  </a:lnTo>
                  <a:lnTo>
                    <a:pt x="947738" y="883444"/>
                  </a:lnTo>
                  <a:lnTo>
                    <a:pt x="907257" y="869156"/>
                  </a:lnTo>
                  <a:lnTo>
                    <a:pt x="847725" y="821531"/>
                  </a:lnTo>
                  <a:lnTo>
                    <a:pt x="790575" y="726281"/>
                  </a:lnTo>
                  <a:lnTo>
                    <a:pt x="711994" y="609600"/>
                  </a:lnTo>
                  <a:lnTo>
                    <a:pt x="547688" y="4429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079;p279">
              <a:extLst>
                <a:ext uri="{FF2B5EF4-FFF2-40B4-BE49-F238E27FC236}">
                  <a16:creationId xmlns:a16="http://schemas.microsoft.com/office/drawing/2014/main" id="{34A22C60-B49F-4342-A57D-08FB49DAA43C}"/>
                </a:ext>
              </a:extLst>
            </p:cNvPr>
            <p:cNvSpPr/>
            <p:nvPr/>
          </p:nvSpPr>
          <p:spPr>
            <a:xfrm rot="-5400000">
              <a:off x="1701801" y="3687762"/>
              <a:ext cx="4360862" cy="519113"/>
            </a:xfrm>
            <a:custGeom>
              <a:avLst/>
              <a:gdLst/>
              <a:ahLst/>
              <a:cxnLst/>
              <a:rect l="l" t="t" r="r" b="b"/>
              <a:pathLst>
                <a:path w="4360170" h="518984" extrusionOk="0">
                  <a:moveTo>
                    <a:pt x="1514585" y="321276"/>
                  </a:moveTo>
                  <a:lnTo>
                    <a:pt x="1207431" y="314215"/>
                  </a:lnTo>
                  <a:lnTo>
                    <a:pt x="674326" y="289501"/>
                  </a:lnTo>
                  <a:lnTo>
                    <a:pt x="254196" y="268318"/>
                  </a:lnTo>
                  <a:lnTo>
                    <a:pt x="134159" y="257727"/>
                  </a:lnTo>
                  <a:lnTo>
                    <a:pt x="49427" y="236544"/>
                  </a:lnTo>
                  <a:lnTo>
                    <a:pt x="10591" y="215361"/>
                  </a:lnTo>
                  <a:lnTo>
                    <a:pt x="0" y="194178"/>
                  </a:lnTo>
                  <a:lnTo>
                    <a:pt x="7061" y="158873"/>
                  </a:lnTo>
                  <a:lnTo>
                    <a:pt x="42366" y="116507"/>
                  </a:lnTo>
                  <a:lnTo>
                    <a:pt x="204769" y="42366"/>
                  </a:lnTo>
                  <a:lnTo>
                    <a:pt x="289501" y="7061"/>
                  </a:lnTo>
                  <a:lnTo>
                    <a:pt x="353050" y="0"/>
                  </a:lnTo>
                  <a:lnTo>
                    <a:pt x="508392" y="21183"/>
                  </a:lnTo>
                  <a:lnTo>
                    <a:pt x="1087394" y="77671"/>
                  </a:lnTo>
                  <a:lnTo>
                    <a:pt x="1398079" y="102385"/>
                  </a:lnTo>
                  <a:lnTo>
                    <a:pt x="2633754" y="155342"/>
                  </a:lnTo>
                  <a:lnTo>
                    <a:pt x="3336324" y="201239"/>
                  </a:lnTo>
                  <a:lnTo>
                    <a:pt x="3880021" y="204769"/>
                  </a:lnTo>
                  <a:lnTo>
                    <a:pt x="4060077" y="204769"/>
                  </a:lnTo>
                  <a:lnTo>
                    <a:pt x="4102443" y="190647"/>
                  </a:lnTo>
                  <a:lnTo>
                    <a:pt x="4169523" y="148281"/>
                  </a:lnTo>
                  <a:lnTo>
                    <a:pt x="4268377" y="49427"/>
                  </a:lnTo>
                  <a:lnTo>
                    <a:pt x="4314273" y="28244"/>
                  </a:lnTo>
                  <a:lnTo>
                    <a:pt x="4335456" y="28244"/>
                  </a:lnTo>
                  <a:lnTo>
                    <a:pt x="4353109" y="42366"/>
                  </a:lnTo>
                  <a:lnTo>
                    <a:pt x="4360170" y="70610"/>
                  </a:lnTo>
                  <a:lnTo>
                    <a:pt x="4331926" y="190647"/>
                  </a:lnTo>
                  <a:lnTo>
                    <a:pt x="4254255" y="360111"/>
                  </a:lnTo>
                  <a:lnTo>
                    <a:pt x="4194236" y="437782"/>
                  </a:lnTo>
                  <a:lnTo>
                    <a:pt x="4123626" y="497801"/>
                  </a:lnTo>
                  <a:lnTo>
                    <a:pt x="4070669" y="518984"/>
                  </a:lnTo>
                  <a:lnTo>
                    <a:pt x="3989467" y="508392"/>
                  </a:lnTo>
                  <a:lnTo>
                    <a:pt x="3936509" y="480148"/>
                  </a:lnTo>
                  <a:lnTo>
                    <a:pt x="3894143" y="444843"/>
                  </a:lnTo>
                  <a:lnTo>
                    <a:pt x="3728210" y="427191"/>
                  </a:lnTo>
                  <a:lnTo>
                    <a:pt x="3332794" y="430721"/>
                  </a:lnTo>
                  <a:lnTo>
                    <a:pt x="3149208" y="402477"/>
                  </a:lnTo>
                  <a:lnTo>
                    <a:pt x="2750261" y="384825"/>
                  </a:lnTo>
                  <a:lnTo>
                    <a:pt x="2623163" y="374233"/>
                  </a:lnTo>
                  <a:lnTo>
                    <a:pt x="1514585" y="32127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080;p279">
              <a:extLst>
                <a:ext uri="{FF2B5EF4-FFF2-40B4-BE49-F238E27FC236}">
                  <a16:creationId xmlns:a16="http://schemas.microsoft.com/office/drawing/2014/main" id="{CE9571B3-62B4-8340-A042-6318B5C984E0}"/>
                </a:ext>
              </a:extLst>
            </p:cNvPr>
            <p:cNvSpPr/>
            <p:nvPr/>
          </p:nvSpPr>
          <p:spPr>
            <a:xfrm>
              <a:off x="2740025" y="2963863"/>
              <a:ext cx="1128713" cy="1887537"/>
            </a:xfrm>
            <a:custGeom>
              <a:avLst/>
              <a:gdLst/>
              <a:ahLst/>
              <a:cxnLst/>
              <a:rect l="l" t="t" r="r" b="b"/>
              <a:pathLst>
                <a:path w="1128465" h="1886941" extrusionOk="0">
                  <a:moveTo>
                    <a:pt x="668622" y="729406"/>
                  </a:moveTo>
                  <a:lnTo>
                    <a:pt x="774333" y="512698"/>
                  </a:lnTo>
                  <a:lnTo>
                    <a:pt x="866830" y="306562"/>
                  </a:lnTo>
                  <a:lnTo>
                    <a:pt x="996326" y="0"/>
                  </a:lnTo>
                  <a:lnTo>
                    <a:pt x="1128465" y="2643"/>
                  </a:lnTo>
                  <a:lnTo>
                    <a:pt x="1075610" y="473057"/>
                  </a:lnTo>
                  <a:lnTo>
                    <a:pt x="998969" y="594624"/>
                  </a:lnTo>
                  <a:lnTo>
                    <a:pt x="882687" y="790190"/>
                  </a:lnTo>
                  <a:lnTo>
                    <a:pt x="753191" y="980470"/>
                  </a:lnTo>
                  <a:lnTo>
                    <a:pt x="639552" y="1146964"/>
                  </a:lnTo>
                  <a:lnTo>
                    <a:pt x="401702" y="1435027"/>
                  </a:lnTo>
                  <a:lnTo>
                    <a:pt x="211422" y="1683448"/>
                  </a:lnTo>
                  <a:lnTo>
                    <a:pt x="97783" y="1823515"/>
                  </a:lnTo>
                  <a:lnTo>
                    <a:pt x="68712" y="1860513"/>
                  </a:lnTo>
                  <a:lnTo>
                    <a:pt x="50213" y="1881656"/>
                  </a:lnTo>
                  <a:lnTo>
                    <a:pt x="23785" y="1886941"/>
                  </a:lnTo>
                  <a:lnTo>
                    <a:pt x="2643" y="1871085"/>
                  </a:lnTo>
                  <a:lnTo>
                    <a:pt x="0" y="1842014"/>
                  </a:lnTo>
                  <a:lnTo>
                    <a:pt x="97783" y="1694019"/>
                  </a:lnTo>
                  <a:lnTo>
                    <a:pt x="367346" y="1279103"/>
                  </a:lnTo>
                  <a:lnTo>
                    <a:pt x="528555" y="1020111"/>
                  </a:lnTo>
                  <a:lnTo>
                    <a:pt x="668622" y="7294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081;p279">
              <a:extLst>
                <a:ext uri="{FF2B5EF4-FFF2-40B4-BE49-F238E27FC236}">
                  <a16:creationId xmlns:a16="http://schemas.microsoft.com/office/drawing/2014/main" id="{B00114FA-24CD-724D-A0CA-1EA85F2EB0B9}"/>
                </a:ext>
              </a:extLst>
            </p:cNvPr>
            <p:cNvSpPr/>
            <p:nvPr/>
          </p:nvSpPr>
          <p:spPr>
            <a:xfrm>
              <a:off x="3922713" y="3348038"/>
              <a:ext cx="706437" cy="654050"/>
            </a:xfrm>
            <a:custGeom>
              <a:avLst/>
              <a:gdLst/>
              <a:ahLst/>
              <a:cxnLst/>
              <a:rect l="l" t="t" r="r" b="b"/>
              <a:pathLst>
                <a:path w="707231" h="654843" extrusionOk="0">
                  <a:moveTo>
                    <a:pt x="323850" y="340518"/>
                  </a:moveTo>
                  <a:lnTo>
                    <a:pt x="252412" y="257175"/>
                  </a:lnTo>
                  <a:lnTo>
                    <a:pt x="192881" y="202406"/>
                  </a:lnTo>
                  <a:lnTo>
                    <a:pt x="126206" y="147637"/>
                  </a:lnTo>
                  <a:lnTo>
                    <a:pt x="80962" y="128587"/>
                  </a:lnTo>
                  <a:lnTo>
                    <a:pt x="30956" y="123825"/>
                  </a:lnTo>
                  <a:lnTo>
                    <a:pt x="0" y="0"/>
                  </a:lnTo>
                  <a:lnTo>
                    <a:pt x="88106" y="7143"/>
                  </a:lnTo>
                  <a:lnTo>
                    <a:pt x="180975" y="28575"/>
                  </a:lnTo>
                  <a:lnTo>
                    <a:pt x="345281" y="92868"/>
                  </a:lnTo>
                  <a:lnTo>
                    <a:pt x="459581" y="152400"/>
                  </a:lnTo>
                  <a:lnTo>
                    <a:pt x="542925" y="214312"/>
                  </a:lnTo>
                  <a:lnTo>
                    <a:pt x="623887" y="280987"/>
                  </a:lnTo>
                  <a:lnTo>
                    <a:pt x="652462" y="309562"/>
                  </a:lnTo>
                  <a:lnTo>
                    <a:pt x="671512" y="342900"/>
                  </a:lnTo>
                  <a:lnTo>
                    <a:pt x="688181" y="383381"/>
                  </a:lnTo>
                  <a:lnTo>
                    <a:pt x="700087" y="428625"/>
                  </a:lnTo>
                  <a:lnTo>
                    <a:pt x="704850" y="492918"/>
                  </a:lnTo>
                  <a:lnTo>
                    <a:pt x="707231" y="545306"/>
                  </a:lnTo>
                  <a:lnTo>
                    <a:pt x="695325" y="597693"/>
                  </a:lnTo>
                  <a:lnTo>
                    <a:pt x="678656" y="623887"/>
                  </a:lnTo>
                  <a:lnTo>
                    <a:pt x="652462" y="647700"/>
                  </a:lnTo>
                  <a:lnTo>
                    <a:pt x="614362" y="654843"/>
                  </a:lnTo>
                  <a:lnTo>
                    <a:pt x="564356" y="652462"/>
                  </a:lnTo>
                  <a:lnTo>
                    <a:pt x="514350" y="642937"/>
                  </a:lnTo>
                  <a:lnTo>
                    <a:pt x="481012" y="621506"/>
                  </a:lnTo>
                  <a:lnTo>
                    <a:pt x="459581" y="590550"/>
                  </a:lnTo>
                  <a:lnTo>
                    <a:pt x="442912" y="552450"/>
                  </a:lnTo>
                  <a:lnTo>
                    <a:pt x="402431" y="464343"/>
                  </a:lnTo>
                  <a:lnTo>
                    <a:pt x="323850" y="34051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082;p279">
              <a:extLst>
                <a:ext uri="{FF2B5EF4-FFF2-40B4-BE49-F238E27FC236}">
                  <a16:creationId xmlns:a16="http://schemas.microsoft.com/office/drawing/2014/main" id="{F5F2B7F9-0974-484B-9CA3-6D00A04D7A80}"/>
                </a:ext>
              </a:extLst>
            </p:cNvPr>
            <p:cNvSpPr/>
            <p:nvPr/>
          </p:nvSpPr>
          <p:spPr>
            <a:xfrm>
              <a:off x="5091113" y="1781175"/>
              <a:ext cx="476250" cy="1363663"/>
            </a:xfrm>
            <a:custGeom>
              <a:avLst/>
              <a:gdLst/>
              <a:ahLst/>
              <a:cxnLst/>
              <a:rect l="l" t="t" r="r" b="b"/>
              <a:pathLst>
                <a:path w="476250" h="1364456" extrusionOk="0">
                  <a:moveTo>
                    <a:pt x="264318" y="1033463"/>
                  </a:moveTo>
                  <a:lnTo>
                    <a:pt x="250031" y="840581"/>
                  </a:lnTo>
                  <a:lnTo>
                    <a:pt x="233362" y="671513"/>
                  </a:lnTo>
                  <a:lnTo>
                    <a:pt x="200025" y="366713"/>
                  </a:lnTo>
                  <a:lnTo>
                    <a:pt x="192881" y="288131"/>
                  </a:lnTo>
                  <a:lnTo>
                    <a:pt x="185737" y="261938"/>
                  </a:lnTo>
                  <a:lnTo>
                    <a:pt x="135731" y="192881"/>
                  </a:lnTo>
                  <a:lnTo>
                    <a:pt x="85725" y="133350"/>
                  </a:lnTo>
                  <a:lnTo>
                    <a:pt x="30956" y="88106"/>
                  </a:lnTo>
                  <a:lnTo>
                    <a:pt x="16668" y="66675"/>
                  </a:lnTo>
                  <a:lnTo>
                    <a:pt x="4762" y="35719"/>
                  </a:lnTo>
                  <a:lnTo>
                    <a:pt x="0" y="14288"/>
                  </a:lnTo>
                  <a:lnTo>
                    <a:pt x="7143" y="2381"/>
                  </a:lnTo>
                  <a:lnTo>
                    <a:pt x="23812" y="0"/>
                  </a:lnTo>
                  <a:lnTo>
                    <a:pt x="83343" y="16669"/>
                  </a:lnTo>
                  <a:lnTo>
                    <a:pt x="364331" y="123825"/>
                  </a:lnTo>
                  <a:lnTo>
                    <a:pt x="402431" y="142875"/>
                  </a:lnTo>
                  <a:lnTo>
                    <a:pt x="457200" y="188119"/>
                  </a:lnTo>
                  <a:lnTo>
                    <a:pt x="469106" y="204788"/>
                  </a:lnTo>
                  <a:lnTo>
                    <a:pt x="466725" y="219075"/>
                  </a:lnTo>
                  <a:lnTo>
                    <a:pt x="454818" y="278606"/>
                  </a:lnTo>
                  <a:lnTo>
                    <a:pt x="445293" y="409575"/>
                  </a:lnTo>
                  <a:lnTo>
                    <a:pt x="459581" y="635794"/>
                  </a:lnTo>
                  <a:lnTo>
                    <a:pt x="476250" y="795338"/>
                  </a:lnTo>
                  <a:lnTo>
                    <a:pt x="476250" y="1273969"/>
                  </a:lnTo>
                  <a:lnTo>
                    <a:pt x="476250" y="1316831"/>
                  </a:lnTo>
                  <a:lnTo>
                    <a:pt x="278606" y="1364456"/>
                  </a:lnTo>
                  <a:lnTo>
                    <a:pt x="278606" y="1314450"/>
                  </a:lnTo>
                  <a:lnTo>
                    <a:pt x="264318" y="10334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083;p279">
              <a:extLst>
                <a:ext uri="{FF2B5EF4-FFF2-40B4-BE49-F238E27FC236}">
                  <a16:creationId xmlns:a16="http://schemas.microsoft.com/office/drawing/2014/main" id="{EC8015A9-41EA-BD45-B128-586822C37FE1}"/>
                </a:ext>
              </a:extLst>
            </p:cNvPr>
            <p:cNvSpPr/>
            <p:nvPr/>
          </p:nvSpPr>
          <p:spPr>
            <a:xfrm>
              <a:off x="6103938" y="1608138"/>
              <a:ext cx="504825" cy="1412875"/>
            </a:xfrm>
            <a:custGeom>
              <a:avLst/>
              <a:gdLst/>
              <a:ahLst/>
              <a:cxnLst/>
              <a:rect l="l" t="t" r="r" b="b"/>
              <a:pathLst>
                <a:path w="504825" h="1414462" extrusionOk="0">
                  <a:moveTo>
                    <a:pt x="159544" y="1135856"/>
                  </a:moveTo>
                  <a:lnTo>
                    <a:pt x="157162" y="840581"/>
                  </a:lnTo>
                  <a:lnTo>
                    <a:pt x="159544" y="692944"/>
                  </a:lnTo>
                  <a:lnTo>
                    <a:pt x="176212" y="402431"/>
                  </a:lnTo>
                  <a:lnTo>
                    <a:pt x="176212" y="307181"/>
                  </a:lnTo>
                  <a:cubicBezTo>
                    <a:pt x="175418" y="284956"/>
                    <a:pt x="174625" y="262731"/>
                    <a:pt x="173831" y="240506"/>
                  </a:cubicBezTo>
                  <a:lnTo>
                    <a:pt x="159544" y="195262"/>
                  </a:lnTo>
                  <a:lnTo>
                    <a:pt x="130969" y="150019"/>
                  </a:lnTo>
                  <a:lnTo>
                    <a:pt x="66675" y="92869"/>
                  </a:lnTo>
                  <a:lnTo>
                    <a:pt x="26194" y="64294"/>
                  </a:lnTo>
                  <a:lnTo>
                    <a:pt x="7144" y="47625"/>
                  </a:lnTo>
                  <a:lnTo>
                    <a:pt x="0" y="30956"/>
                  </a:lnTo>
                  <a:lnTo>
                    <a:pt x="7144" y="11906"/>
                  </a:lnTo>
                  <a:lnTo>
                    <a:pt x="19050" y="2381"/>
                  </a:lnTo>
                  <a:lnTo>
                    <a:pt x="57150" y="0"/>
                  </a:lnTo>
                  <a:lnTo>
                    <a:pt x="128587" y="16669"/>
                  </a:lnTo>
                  <a:lnTo>
                    <a:pt x="226219" y="47625"/>
                  </a:lnTo>
                  <a:lnTo>
                    <a:pt x="307181" y="88106"/>
                  </a:lnTo>
                  <a:lnTo>
                    <a:pt x="392906" y="145256"/>
                  </a:lnTo>
                  <a:lnTo>
                    <a:pt x="438150" y="180975"/>
                  </a:lnTo>
                  <a:lnTo>
                    <a:pt x="473869" y="219075"/>
                  </a:lnTo>
                  <a:lnTo>
                    <a:pt x="502444" y="264319"/>
                  </a:lnTo>
                  <a:lnTo>
                    <a:pt x="504825" y="285750"/>
                  </a:lnTo>
                  <a:lnTo>
                    <a:pt x="497681" y="316706"/>
                  </a:lnTo>
                  <a:lnTo>
                    <a:pt x="476250" y="345281"/>
                  </a:lnTo>
                  <a:lnTo>
                    <a:pt x="450056" y="390525"/>
                  </a:lnTo>
                  <a:lnTo>
                    <a:pt x="428625" y="452437"/>
                  </a:lnTo>
                  <a:lnTo>
                    <a:pt x="400050" y="664369"/>
                  </a:lnTo>
                  <a:lnTo>
                    <a:pt x="378619" y="838200"/>
                  </a:lnTo>
                  <a:lnTo>
                    <a:pt x="335756" y="1335881"/>
                  </a:lnTo>
                  <a:lnTo>
                    <a:pt x="335756" y="1381125"/>
                  </a:lnTo>
                  <a:lnTo>
                    <a:pt x="150019" y="1414462"/>
                  </a:lnTo>
                  <a:lnTo>
                    <a:pt x="150019" y="1343025"/>
                  </a:lnTo>
                  <a:lnTo>
                    <a:pt x="159544" y="11358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084;p279">
              <a:extLst>
                <a:ext uri="{FF2B5EF4-FFF2-40B4-BE49-F238E27FC236}">
                  <a16:creationId xmlns:a16="http://schemas.microsoft.com/office/drawing/2014/main" id="{8C477DA5-9877-7344-AA21-4D10B3F12523}"/>
                </a:ext>
              </a:extLst>
            </p:cNvPr>
            <p:cNvSpPr/>
            <p:nvPr/>
          </p:nvSpPr>
          <p:spPr>
            <a:xfrm>
              <a:off x="4394200" y="2867025"/>
              <a:ext cx="3117850" cy="536575"/>
            </a:xfrm>
            <a:custGeom>
              <a:avLst/>
              <a:gdLst/>
              <a:ahLst/>
              <a:cxnLst/>
              <a:rect l="l" t="t" r="r" b="b"/>
              <a:pathLst>
                <a:path w="3116687" h="535762" extrusionOk="0">
                  <a:moveTo>
                    <a:pt x="1066371" y="360609"/>
                  </a:moveTo>
                  <a:lnTo>
                    <a:pt x="754702" y="430155"/>
                  </a:lnTo>
                  <a:lnTo>
                    <a:pt x="569246" y="486822"/>
                  </a:lnTo>
                  <a:lnTo>
                    <a:pt x="422427" y="530610"/>
                  </a:lnTo>
                  <a:lnTo>
                    <a:pt x="391518" y="535762"/>
                  </a:lnTo>
                  <a:lnTo>
                    <a:pt x="334851" y="512580"/>
                  </a:lnTo>
                  <a:lnTo>
                    <a:pt x="167425" y="427579"/>
                  </a:lnTo>
                  <a:lnTo>
                    <a:pt x="87576" y="355457"/>
                  </a:lnTo>
                  <a:lnTo>
                    <a:pt x="2576" y="236972"/>
                  </a:lnTo>
                  <a:lnTo>
                    <a:pt x="0" y="218941"/>
                  </a:lnTo>
                  <a:lnTo>
                    <a:pt x="7727" y="198335"/>
                  </a:lnTo>
                  <a:lnTo>
                    <a:pt x="23182" y="195759"/>
                  </a:lnTo>
                  <a:lnTo>
                    <a:pt x="66970" y="208638"/>
                  </a:lnTo>
                  <a:lnTo>
                    <a:pt x="159698" y="255002"/>
                  </a:lnTo>
                  <a:lnTo>
                    <a:pt x="257577" y="296215"/>
                  </a:lnTo>
                  <a:lnTo>
                    <a:pt x="314244" y="309093"/>
                  </a:lnTo>
                  <a:lnTo>
                    <a:pt x="419851" y="316821"/>
                  </a:lnTo>
                  <a:lnTo>
                    <a:pt x="481670" y="311669"/>
                  </a:lnTo>
                  <a:lnTo>
                    <a:pt x="971067" y="224093"/>
                  </a:lnTo>
                  <a:lnTo>
                    <a:pt x="1182280" y="180305"/>
                  </a:lnTo>
                  <a:lnTo>
                    <a:pt x="1851982" y="85001"/>
                  </a:lnTo>
                  <a:lnTo>
                    <a:pt x="2058044" y="72122"/>
                  </a:lnTo>
                  <a:lnTo>
                    <a:pt x="2346531" y="51516"/>
                  </a:lnTo>
                  <a:lnTo>
                    <a:pt x="2575774" y="43789"/>
                  </a:lnTo>
                  <a:lnTo>
                    <a:pt x="2624714" y="25758"/>
                  </a:lnTo>
                  <a:lnTo>
                    <a:pt x="2665927" y="0"/>
                  </a:lnTo>
                  <a:lnTo>
                    <a:pt x="2722594" y="5152"/>
                  </a:lnTo>
                  <a:lnTo>
                    <a:pt x="2856534" y="41213"/>
                  </a:lnTo>
                  <a:lnTo>
                    <a:pt x="2915777" y="64395"/>
                  </a:lnTo>
                  <a:lnTo>
                    <a:pt x="3021384" y="115910"/>
                  </a:lnTo>
                  <a:lnTo>
                    <a:pt x="3083202" y="164850"/>
                  </a:lnTo>
                  <a:lnTo>
                    <a:pt x="3106384" y="185456"/>
                  </a:lnTo>
                  <a:lnTo>
                    <a:pt x="3116687" y="208638"/>
                  </a:lnTo>
                  <a:lnTo>
                    <a:pt x="3116687" y="234396"/>
                  </a:lnTo>
                  <a:lnTo>
                    <a:pt x="3106384" y="260154"/>
                  </a:lnTo>
                  <a:lnTo>
                    <a:pt x="3093505" y="275608"/>
                  </a:lnTo>
                  <a:cubicBezTo>
                    <a:pt x="3055827" y="289064"/>
                    <a:pt x="3070208" y="288487"/>
                    <a:pt x="3052293" y="288487"/>
                  </a:cubicBezTo>
                  <a:lnTo>
                    <a:pt x="2969868" y="288487"/>
                  </a:lnTo>
                  <a:lnTo>
                    <a:pt x="2753503" y="260154"/>
                  </a:lnTo>
                  <a:lnTo>
                    <a:pt x="2215166" y="239548"/>
                  </a:lnTo>
                  <a:lnTo>
                    <a:pt x="1947285" y="247275"/>
                  </a:lnTo>
                  <a:lnTo>
                    <a:pt x="1617586" y="288487"/>
                  </a:lnTo>
                  <a:lnTo>
                    <a:pt x="1336827" y="311669"/>
                  </a:lnTo>
                  <a:lnTo>
                    <a:pt x="1066371" y="3606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085;p279">
              <a:extLst>
                <a:ext uri="{FF2B5EF4-FFF2-40B4-BE49-F238E27FC236}">
                  <a16:creationId xmlns:a16="http://schemas.microsoft.com/office/drawing/2014/main" id="{A4FE87CD-1CFD-0944-9BAE-F32416B9F952}"/>
                </a:ext>
              </a:extLst>
            </p:cNvPr>
            <p:cNvSpPr/>
            <p:nvPr/>
          </p:nvSpPr>
          <p:spPr>
            <a:xfrm>
              <a:off x="5035550" y="3449638"/>
              <a:ext cx="2130425" cy="1536700"/>
            </a:xfrm>
            <a:custGeom>
              <a:avLst/>
              <a:gdLst/>
              <a:ahLst/>
              <a:cxnLst/>
              <a:rect l="l" t="t" r="r" b="b"/>
              <a:pathLst>
                <a:path w="2130165" h="1537737" extrusionOk="0">
                  <a:moveTo>
                    <a:pt x="633640" y="293638"/>
                  </a:moveTo>
                  <a:lnTo>
                    <a:pt x="110758" y="368335"/>
                  </a:lnTo>
                  <a:lnTo>
                    <a:pt x="0" y="213789"/>
                  </a:lnTo>
                  <a:lnTo>
                    <a:pt x="85000" y="221516"/>
                  </a:lnTo>
                  <a:lnTo>
                    <a:pt x="347729" y="188031"/>
                  </a:lnTo>
                  <a:lnTo>
                    <a:pt x="837126" y="131364"/>
                  </a:lnTo>
                  <a:lnTo>
                    <a:pt x="1045764" y="110758"/>
                  </a:lnTo>
                  <a:lnTo>
                    <a:pt x="1269857" y="79849"/>
                  </a:lnTo>
                  <a:lnTo>
                    <a:pt x="1571222" y="48939"/>
                  </a:lnTo>
                  <a:lnTo>
                    <a:pt x="1653647" y="30909"/>
                  </a:lnTo>
                  <a:lnTo>
                    <a:pt x="1761830" y="0"/>
                  </a:lnTo>
                  <a:lnTo>
                    <a:pt x="1808194" y="2575"/>
                  </a:lnTo>
                  <a:lnTo>
                    <a:pt x="1903497" y="28333"/>
                  </a:lnTo>
                  <a:lnTo>
                    <a:pt x="1996225" y="74697"/>
                  </a:lnTo>
                  <a:lnTo>
                    <a:pt x="2086377" y="141667"/>
                  </a:lnTo>
                  <a:lnTo>
                    <a:pt x="2114711" y="175152"/>
                  </a:lnTo>
                  <a:lnTo>
                    <a:pt x="2130165" y="208637"/>
                  </a:lnTo>
                  <a:lnTo>
                    <a:pt x="2130165" y="257577"/>
                  </a:lnTo>
                  <a:lnTo>
                    <a:pt x="2109559" y="309093"/>
                  </a:lnTo>
                  <a:lnTo>
                    <a:pt x="2060619" y="365760"/>
                  </a:lnTo>
                  <a:lnTo>
                    <a:pt x="2045165" y="391517"/>
                  </a:lnTo>
                  <a:lnTo>
                    <a:pt x="1988498" y="783035"/>
                  </a:lnTo>
                  <a:lnTo>
                    <a:pt x="1903497" y="1300766"/>
                  </a:lnTo>
                  <a:lnTo>
                    <a:pt x="1890618" y="1393494"/>
                  </a:lnTo>
                  <a:lnTo>
                    <a:pt x="1875164" y="1475918"/>
                  </a:lnTo>
                  <a:lnTo>
                    <a:pt x="1851982" y="1517131"/>
                  </a:lnTo>
                  <a:lnTo>
                    <a:pt x="1826224" y="1532585"/>
                  </a:lnTo>
                  <a:lnTo>
                    <a:pt x="1792739" y="1537737"/>
                  </a:lnTo>
                  <a:lnTo>
                    <a:pt x="1748951" y="1530010"/>
                  </a:lnTo>
                  <a:lnTo>
                    <a:pt x="1710314" y="1506828"/>
                  </a:lnTo>
                  <a:lnTo>
                    <a:pt x="1692284" y="1473343"/>
                  </a:lnTo>
                  <a:lnTo>
                    <a:pt x="1692284" y="1295614"/>
                  </a:lnTo>
                  <a:lnTo>
                    <a:pt x="1733496" y="788187"/>
                  </a:lnTo>
                  <a:lnTo>
                    <a:pt x="1754102" y="623337"/>
                  </a:lnTo>
                  <a:cubicBezTo>
                    <a:pt x="1755819" y="511720"/>
                    <a:pt x="1757537" y="400103"/>
                    <a:pt x="1759254" y="288486"/>
                  </a:cubicBezTo>
                  <a:lnTo>
                    <a:pt x="1766981" y="273032"/>
                  </a:lnTo>
                  <a:lnTo>
                    <a:pt x="1772133" y="252425"/>
                  </a:lnTo>
                  <a:lnTo>
                    <a:pt x="1769557" y="234395"/>
                  </a:lnTo>
                  <a:lnTo>
                    <a:pt x="1754102" y="218940"/>
                  </a:lnTo>
                  <a:lnTo>
                    <a:pt x="1728345" y="208637"/>
                  </a:lnTo>
                  <a:lnTo>
                    <a:pt x="1694859" y="203486"/>
                  </a:lnTo>
                  <a:lnTo>
                    <a:pt x="1048340" y="242122"/>
                  </a:lnTo>
                  <a:lnTo>
                    <a:pt x="834551" y="262729"/>
                  </a:lnTo>
                  <a:lnTo>
                    <a:pt x="633640" y="2936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86;p279">
              <a:extLst>
                <a:ext uri="{FF2B5EF4-FFF2-40B4-BE49-F238E27FC236}">
                  <a16:creationId xmlns:a16="http://schemas.microsoft.com/office/drawing/2014/main" id="{5AAB53EB-7A5E-1642-A9F3-88614BD97A0E}"/>
                </a:ext>
              </a:extLst>
            </p:cNvPr>
            <p:cNvSpPr/>
            <p:nvPr/>
          </p:nvSpPr>
          <p:spPr>
            <a:xfrm>
              <a:off x="5695950" y="3133725"/>
              <a:ext cx="442913" cy="1676400"/>
            </a:xfrm>
            <a:custGeom>
              <a:avLst/>
              <a:gdLst/>
              <a:ahLst/>
              <a:cxnLst/>
              <a:rect l="l" t="t" r="r" b="b"/>
              <a:pathLst>
                <a:path w="442913" h="1676400" extrusionOk="0">
                  <a:moveTo>
                    <a:pt x="385763" y="676275"/>
                  </a:moveTo>
                  <a:lnTo>
                    <a:pt x="385763" y="1166813"/>
                  </a:lnTo>
                  <a:cubicBezTo>
                    <a:pt x="387350" y="1335088"/>
                    <a:pt x="388938" y="1503363"/>
                    <a:pt x="390525" y="1671638"/>
                  </a:cubicBezTo>
                  <a:lnTo>
                    <a:pt x="185738" y="1676400"/>
                  </a:lnTo>
                  <a:lnTo>
                    <a:pt x="185738" y="1066800"/>
                  </a:lnTo>
                  <a:lnTo>
                    <a:pt x="185738" y="538163"/>
                  </a:lnTo>
                  <a:lnTo>
                    <a:pt x="180975" y="319088"/>
                  </a:lnTo>
                  <a:lnTo>
                    <a:pt x="180975" y="233363"/>
                  </a:lnTo>
                  <a:lnTo>
                    <a:pt x="166688" y="190500"/>
                  </a:lnTo>
                  <a:lnTo>
                    <a:pt x="133350" y="133350"/>
                  </a:lnTo>
                  <a:lnTo>
                    <a:pt x="71438" y="66675"/>
                  </a:lnTo>
                  <a:lnTo>
                    <a:pt x="0" y="0"/>
                  </a:lnTo>
                  <a:lnTo>
                    <a:pt x="290513" y="4763"/>
                  </a:lnTo>
                  <a:lnTo>
                    <a:pt x="342900" y="61913"/>
                  </a:lnTo>
                  <a:lnTo>
                    <a:pt x="414338" y="128588"/>
                  </a:lnTo>
                  <a:lnTo>
                    <a:pt x="442913" y="166688"/>
                  </a:lnTo>
                  <a:lnTo>
                    <a:pt x="442913" y="190500"/>
                  </a:lnTo>
                  <a:lnTo>
                    <a:pt x="428625" y="219075"/>
                  </a:lnTo>
                  <a:lnTo>
                    <a:pt x="404813" y="261938"/>
                  </a:lnTo>
                  <a:lnTo>
                    <a:pt x="385763" y="323850"/>
                  </a:lnTo>
                  <a:lnTo>
                    <a:pt x="385763" y="428625"/>
                  </a:lnTo>
                  <a:cubicBezTo>
                    <a:pt x="384175" y="515938"/>
                    <a:pt x="385763" y="553244"/>
                    <a:pt x="385763" y="6762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087;p279">
              <a:extLst>
                <a:ext uri="{FF2B5EF4-FFF2-40B4-BE49-F238E27FC236}">
                  <a16:creationId xmlns:a16="http://schemas.microsoft.com/office/drawing/2014/main" id="{8AC3AEDE-5460-1F47-850B-EBEB2E1835C1}"/>
                </a:ext>
              </a:extLst>
            </p:cNvPr>
            <p:cNvSpPr/>
            <p:nvPr/>
          </p:nvSpPr>
          <p:spPr>
            <a:xfrm>
              <a:off x="5113338" y="4065588"/>
              <a:ext cx="1728787" cy="327025"/>
            </a:xfrm>
            <a:custGeom>
              <a:avLst/>
              <a:gdLst/>
              <a:ahLst/>
              <a:cxnLst/>
              <a:rect l="l" t="t" r="r" b="b"/>
              <a:pathLst>
                <a:path w="1728345" h="327123" extrusionOk="0">
                  <a:moveTo>
                    <a:pt x="479094" y="265304"/>
                  </a:moveTo>
                  <a:lnTo>
                    <a:pt x="66970" y="327123"/>
                  </a:lnTo>
                  <a:lnTo>
                    <a:pt x="0" y="167425"/>
                  </a:lnTo>
                  <a:lnTo>
                    <a:pt x="136516" y="162273"/>
                  </a:lnTo>
                  <a:lnTo>
                    <a:pt x="759853" y="97879"/>
                  </a:lnTo>
                  <a:lnTo>
                    <a:pt x="968491" y="74697"/>
                  </a:lnTo>
                  <a:lnTo>
                    <a:pt x="1702587" y="0"/>
                  </a:lnTo>
                  <a:lnTo>
                    <a:pt x="1728345" y="162273"/>
                  </a:lnTo>
                  <a:lnTo>
                    <a:pt x="1620162" y="162273"/>
                  </a:lnTo>
                  <a:lnTo>
                    <a:pt x="971067" y="208637"/>
                  </a:lnTo>
                  <a:lnTo>
                    <a:pt x="754702" y="229244"/>
                  </a:lnTo>
                  <a:lnTo>
                    <a:pt x="479094" y="26530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088;p279">
              <a:extLst>
                <a:ext uri="{FF2B5EF4-FFF2-40B4-BE49-F238E27FC236}">
                  <a16:creationId xmlns:a16="http://schemas.microsoft.com/office/drawing/2014/main" id="{0AA388FE-244C-AF40-A044-D2C3A4B30E3E}"/>
                </a:ext>
              </a:extLst>
            </p:cNvPr>
            <p:cNvSpPr/>
            <p:nvPr/>
          </p:nvSpPr>
          <p:spPr>
            <a:xfrm>
              <a:off x="5159375" y="4729163"/>
              <a:ext cx="1636713" cy="244475"/>
            </a:xfrm>
            <a:custGeom>
              <a:avLst/>
              <a:gdLst/>
              <a:ahLst/>
              <a:cxnLst/>
              <a:rect l="l" t="t" r="r" b="b"/>
              <a:pathLst>
                <a:path w="1635617" h="244698" extrusionOk="0">
                  <a:moveTo>
                    <a:pt x="499700" y="193183"/>
                  </a:moveTo>
                  <a:lnTo>
                    <a:pt x="66970" y="244698"/>
                  </a:lnTo>
                  <a:lnTo>
                    <a:pt x="0" y="105606"/>
                  </a:lnTo>
                  <a:lnTo>
                    <a:pt x="121061" y="95303"/>
                  </a:lnTo>
                  <a:lnTo>
                    <a:pt x="427579" y="61818"/>
                  </a:lnTo>
                  <a:lnTo>
                    <a:pt x="718641" y="36060"/>
                  </a:lnTo>
                  <a:lnTo>
                    <a:pt x="924703" y="15454"/>
                  </a:lnTo>
                  <a:lnTo>
                    <a:pt x="1092128" y="7727"/>
                  </a:lnTo>
                  <a:lnTo>
                    <a:pt x="1305918" y="0"/>
                  </a:lnTo>
                  <a:lnTo>
                    <a:pt x="1578950" y="7727"/>
                  </a:lnTo>
                  <a:lnTo>
                    <a:pt x="1635617" y="188031"/>
                  </a:lnTo>
                  <a:lnTo>
                    <a:pt x="1511980" y="170001"/>
                  </a:lnTo>
                  <a:lnTo>
                    <a:pt x="1166826" y="159698"/>
                  </a:lnTo>
                  <a:lnTo>
                    <a:pt x="744399" y="175152"/>
                  </a:lnTo>
                  <a:lnTo>
                    <a:pt x="499700" y="19318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3093;p280">
            <a:extLst>
              <a:ext uri="{FF2B5EF4-FFF2-40B4-BE49-F238E27FC236}">
                <a16:creationId xmlns:a16="http://schemas.microsoft.com/office/drawing/2014/main" id="{D427F6AA-9737-9F48-974A-4CF841F281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2670" y="1446716"/>
            <a:ext cx="4784725" cy="45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Google Shape;3093;p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0638" y="1446716"/>
            <a:ext cx="4784725" cy="45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105"/>
          <p:cNvSpPr txBox="1"/>
          <p:nvPr/>
        </p:nvSpPr>
        <p:spPr>
          <a:xfrm>
            <a:off x="5602311" y="7461448"/>
            <a:ext cx="235108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指</a:t>
            </a:r>
            <a:endParaRPr/>
          </a:p>
        </p:txBody>
      </p:sp>
      <p:sp>
        <p:nvSpPr>
          <p:cNvPr id="1236" name="Google Shape;1236;p105"/>
          <p:cNvSpPr/>
          <p:nvPr/>
        </p:nvSpPr>
        <p:spPr>
          <a:xfrm>
            <a:off x="2662238" y="2533650"/>
            <a:ext cx="1905000" cy="514350"/>
          </a:xfrm>
          <a:custGeom>
            <a:avLst/>
            <a:gdLst/>
            <a:ahLst/>
            <a:cxnLst/>
            <a:rect l="l" t="t" r="r" b="b"/>
            <a:pathLst>
              <a:path w="1905000" h="514350" extrusionOk="0">
                <a:moveTo>
                  <a:pt x="745331" y="438150"/>
                </a:moveTo>
                <a:lnTo>
                  <a:pt x="359568" y="514350"/>
                </a:lnTo>
                <a:lnTo>
                  <a:pt x="323850" y="511969"/>
                </a:lnTo>
                <a:lnTo>
                  <a:pt x="264318" y="488156"/>
                </a:lnTo>
                <a:lnTo>
                  <a:pt x="190500" y="445294"/>
                </a:lnTo>
                <a:lnTo>
                  <a:pt x="133350" y="402431"/>
                </a:lnTo>
                <a:lnTo>
                  <a:pt x="85725" y="357188"/>
                </a:lnTo>
                <a:lnTo>
                  <a:pt x="50006" y="311944"/>
                </a:lnTo>
                <a:lnTo>
                  <a:pt x="16668" y="261938"/>
                </a:lnTo>
                <a:lnTo>
                  <a:pt x="4762" y="228600"/>
                </a:lnTo>
                <a:lnTo>
                  <a:pt x="0" y="209550"/>
                </a:lnTo>
                <a:lnTo>
                  <a:pt x="0" y="178594"/>
                </a:lnTo>
                <a:lnTo>
                  <a:pt x="2381" y="161925"/>
                </a:lnTo>
                <a:lnTo>
                  <a:pt x="16668" y="157163"/>
                </a:lnTo>
                <a:lnTo>
                  <a:pt x="47625" y="169069"/>
                </a:lnTo>
                <a:lnTo>
                  <a:pt x="104775" y="211931"/>
                </a:lnTo>
                <a:lnTo>
                  <a:pt x="135731" y="238125"/>
                </a:lnTo>
                <a:lnTo>
                  <a:pt x="176212" y="261938"/>
                </a:lnTo>
                <a:lnTo>
                  <a:pt x="216693" y="278606"/>
                </a:lnTo>
                <a:lnTo>
                  <a:pt x="273843" y="288131"/>
                </a:lnTo>
                <a:lnTo>
                  <a:pt x="316706" y="295275"/>
                </a:lnTo>
                <a:lnTo>
                  <a:pt x="366712" y="292894"/>
                </a:lnTo>
                <a:lnTo>
                  <a:pt x="438150" y="285750"/>
                </a:lnTo>
                <a:lnTo>
                  <a:pt x="916781" y="180975"/>
                </a:lnTo>
                <a:lnTo>
                  <a:pt x="1171575" y="111919"/>
                </a:lnTo>
                <a:lnTo>
                  <a:pt x="1407318" y="71438"/>
                </a:lnTo>
                <a:lnTo>
                  <a:pt x="1443037" y="57150"/>
                </a:lnTo>
                <a:lnTo>
                  <a:pt x="1493043" y="33338"/>
                </a:lnTo>
                <a:lnTo>
                  <a:pt x="1540668" y="11906"/>
                </a:lnTo>
                <a:lnTo>
                  <a:pt x="1576387" y="2381"/>
                </a:lnTo>
                <a:lnTo>
                  <a:pt x="1621631" y="0"/>
                </a:lnTo>
                <a:lnTo>
                  <a:pt x="1669256" y="2381"/>
                </a:lnTo>
                <a:lnTo>
                  <a:pt x="1714500" y="7144"/>
                </a:lnTo>
                <a:lnTo>
                  <a:pt x="1771650" y="28575"/>
                </a:lnTo>
                <a:lnTo>
                  <a:pt x="1821656" y="61913"/>
                </a:lnTo>
                <a:lnTo>
                  <a:pt x="1869281" y="100013"/>
                </a:lnTo>
                <a:lnTo>
                  <a:pt x="1897856" y="126206"/>
                </a:lnTo>
                <a:lnTo>
                  <a:pt x="1905000" y="145256"/>
                </a:lnTo>
                <a:lnTo>
                  <a:pt x="1897856" y="169069"/>
                </a:lnTo>
                <a:lnTo>
                  <a:pt x="1874043" y="192881"/>
                </a:lnTo>
                <a:lnTo>
                  <a:pt x="1819275" y="216694"/>
                </a:lnTo>
                <a:lnTo>
                  <a:pt x="1666875" y="254794"/>
                </a:lnTo>
                <a:lnTo>
                  <a:pt x="1509712" y="285750"/>
                </a:lnTo>
                <a:lnTo>
                  <a:pt x="1316831" y="316706"/>
                </a:lnTo>
                <a:lnTo>
                  <a:pt x="1143000" y="335756"/>
                </a:lnTo>
                <a:lnTo>
                  <a:pt x="909637" y="411956"/>
                </a:lnTo>
                <a:lnTo>
                  <a:pt x="745331" y="4381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105"/>
          <p:cNvSpPr/>
          <p:nvPr/>
        </p:nvSpPr>
        <p:spPr>
          <a:xfrm>
            <a:off x="5062538" y="1747838"/>
            <a:ext cx="1638300" cy="923925"/>
          </a:xfrm>
          <a:custGeom>
            <a:avLst/>
            <a:gdLst/>
            <a:ahLst/>
            <a:cxnLst/>
            <a:rect l="l" t="t" r="r" b="b"/>
            <a:pathLst>
              <a:path w="1638300" h="923925" extrusionOk="0">
                <a:moveTo>
                  <a:pt x="426243" y="819150"/>
                </a:moveTo>
                <a:lnTo>
                  <a:pt x="16668" y="923925"/>
                </a:lnTo>
                <a:lnTo>
                  <a:pt x="0" y="852487"/>
                </a:lnTo>
                <a:lnTo>
                  <a:pt x="197643" y="773906"/>
                </a:lnTo>
                <a:lnTo>
                  <a:pt x="511968" y="650081"/>
                </a:lnTo>
                <a:lnTo>
                  <a:pt x="785812" y="528637"/>
                </a:lnTo>
                <a:lnTo>
                  <a:pt x="940593" y="445293"/>
                </a:lnTo>
                <a:lnTo>
                  <a:pt x="1071562" y="359568"/>
                </a:lnTo>
                <a:lnTo>
                  <a:pt x="1135856" y="307181"/>
                </a:lnTo>
                <a:lnTo>
                  <a:pt x="1173956" y="266700"/>
                </a:lnTo>
                <a:lnTo>
                  <a:pt x="1216818" y="204787"/>
                </a:lnTo>
                <a:lnTo>
                  <a:pt x="1223962" y="183356"/>
                </a:lnTo>
                <a:lnTo>
                  <a:pt x="1223962" y="152400"/>
                </a:lnTo>
                <a:lnTo>
                  <a:pt x="1214437" y="73818"/>
                </a:lnTo>
                <a:lnTo>
                  <a:pt x="1204912" y="42862"/>
                </a:lnTo>
                <a:lnTo>
                  <a:pt x="1204912" y="19050"/>
                </a:lnTo>
                <a:lnTo>
                  <a:pt x="1212056" y="7143"/>
                </a:lnTo>
                <a:lnTo>
                  <a:pt x="1233487" y="0"/>
                </a:lnTo>
                <a:lnTo>
                  <a:pt x="1264443" y="0"/>
                </a:lnTo>
                <a:lnTo>
                  <a:pt x="1288256" y="4762"/>
                </a:lnTo>
                <a:lnTo>
                  <a:pt x="1309687" y="16668"/>
                </a:lnTo>
                <a:lnTo>
                  <a:pt x="1445418" y="150018"/>
                </a:lnTo>
                <a:lnTo>
                  <a:pt x="1566862" y="295275"/>
                </a:lnTo>
                <a:lnTo>
                  <a:pt x="1616868" y="361950"/>
                </a:lnTo>
                <a:lnTo>
                  <a:pt x="1631156" y="400050"/>
                </a:lnTo>
                <a:lnTo>
                  <a:pt x="1638300" y="431006"/>
                </a:lnTo>
                <a:lnTo>
                  <a:pt x="1633537" y="454818"/>
                </a:lnTo>
                <a:lnTo>
                  <a:pt x="1614487" y="466725"/>
                </a:lnTo>
                <a:lnTo>
                  <a:pt x="1528762" y="478631"/>
                </a:lnTo>
                <a:lnTo>
                  <a:pt x="1423987" y="497681"/>
                </a:lnTo>
                <a:lnTo>
                  <a:pt x="1314450" y="538162"/>
                </a:lnTo>
                <a:lnTo>
                  <a:pt x="1066800" y="633412"/>
                </a:lnTo>
                <a:lnTo>
                  <a:pt x="738187" y="735806"/>
                </a:lnTo>
                <a:lnTo>
                  <a:pt x="426243" y="819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105"/>
          <p:cNvSpPr/>
          <p:nvPr/>
        </p:nvSpPr>
        <p:spPr>
          <a:xfrm rot="-5400000">
            <a:off x="3850481" y="4599782"/>
            <a:ext cx="2163763" cy="476250"/>
          </a:xfrm>
          <a:custGeom>
            <a:avLst/>
            <a:gdLst/>
            <a:ahLst/>
            <a:cxnLst/>
            <a:rect l="l" t="t" r="r" b="b"/>
            <a:pathLst>
              <a:path w="2164556" h="476250" extrusionOk="0">
                <a:moveTo>
                  <a:pt x="723900" y="450056"/>
                </a:moveTo>
                <a:lnTo>
                  <a:pt x="350044" y="457200"/>
                </a:lnTo>
                <a:lnTo>
                  <a:pt x="183356" y="476250"/>
                </a:lnTo>
                <a:lnTo>
                  <a:pt x="126206" y="471488"/>
                </a:lnTo>
                <a:lnTo>
                  <a:pt x="78581" y="457200"/>
                </a:lnTo>
                <a:lnTo>
                  <a:pt x="35719" y="433388"/>
                </a:lnTo>
                <a:lnTo>
                  <a:pt x="16669" y="419100"/>
                </a:lnTo>
                <a:lnTo>
                  <a:pt x="4763" y="400050"/>
                </a:lnTo>
                <a:lnTo>
                  <a:pt x="0" y="373856"/>
                </a:lnTo>
                <a:lnTo>
                  <a:pt x="0" y="347663"/>
                </a:lnTo>
                <a:lnTo>
                  <a:pt x="9525" y="321469"/>
                </a:lnTo>
                <a:lnTo>
                  <a:pt x="23813" y="302419"/>
                </a:lnTo>
                <a:lnTo>
                  <a:pt x="45244" y="288131"/>
                </a:lnTo>
                <a:lnTo>
                  <a:pt x="88106" y="269081"/>
                </a:lnTo>
                <a:lnTo>
                  <a:pt x="154781" y="240506"/>
                </a:lnTo>
                <a:lnTo>
                  <a:pt x="204788" y="223838"/>
                </a:lnTo>
                <a:lnTo>
                  <a:pt x="261938" y="204788"/>
                </a:lnTo>
                <a:lnTo>
                  <a:pt x="373856" y="183356"/>
                </a:lnTo>
                <a:lnTo>
                  <a:pt x="478631" y="164306"/>
                </a:lnTo>
                <a:lnTo>
                  <a:pt x="507206" y="164306"/>
                </a:lnTo>
                <a:lnTo>
                  <a:pt x="597694" y="173831"/>
                </a:lnTo>
                <a:lnTo>
                  <a:pt x="692944" y="180975"/>
                </a:lnTo>
                <a:lnTo>
                  <a:pt x="762000" y="185738"/>
                </a:lnTo>
                <a:lnTo>
                  <a:pt x="895350" y="185738"/>
                </a:lnTo>
                <a:lnTo>
                  <a:pt x="1050131" y="185738"/>
                </a:lnTo>
                <a:lnTo>
                  <a:pt x="1314450" y="183356"/>
                </a:lnTo>
                <a:lnTo>
                  <a:pt x="1597819" y="180975"/>
                </a:lnTo>
                <a:lnTo>
                  <a:pt x="1728788" y="176213"/>
                </a:lnTo>
                <a:lnTo>
                  <a:pt x="1781175" y="171450"/>
                </a:lnTo>
                <a:lnTo>
                  <a:pt x="1831181" y="164306"/>
                </a:lnTo>
                <a:lnTo>
                  <a:pt x="1893094" y="145256"/>
                </a:lnTo>
                <a:lnTo>
                  <a:pt x="1935956" y="126206"/>
                </a:lnTo>
                <a:lnTo>
                  <a:pt x="2000250" y="92869"/>
                </a:lnTo>
                <a:lnTo>
                  <a:pt x="2047875" y="47625"/>
                </a:lnTo>
                <a:lnTo>
                  <a:pt x="2074069" y="26194"/>
                </a:lnTo>
                <a:lnTo>
                  <a:pt x="2102644" y="9525"/>
                </a:lnTo>
                <a:lnTo>
                  <a:pt x="2126456" y="0"/>
                </a:lnTo>
                <a:lnTo>
                  <a:pt x="2145506" y="0"/>
                </a:lnTo>
                <a:lnTo>
                  <a:pt x="2159794" y="7144"/>
                </a:lnTo>
                <a:lnTo>
                  <a:pt x="2164556" y="19050"/>
                </a:lnTo>
                <a:lnTo>
                  <a:pt x="2162175" y="42863"/>
                </a:lnTo>
                <a:lnTo>
                  <a:pt x="2152650" y="69056"/>
                </a:lnTo>
                <a:lnTo>
                  <a:pt x="1993106" y="383381"/>
                </a:lnTo>
                <a:lnTo>
                  <a:pt x="1816894" y="407194"/>
                </a:lnTo>
                <a:lnTo>
                  <a:pt x="1262063" y="452438"/>
                </a:lnTo>
                <a:lnTo>
                  <a:pt x="1104900" y="452438"/>
                </a:lnTo>
                <a:lnTo>
                  <a:pt x="723900" y="4500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105"/>
          <p:cNvSpPr/>
          <p:nvPr/>
        </p:nvSpPr>
        <p:spPr>
          <a:xfrm rot="-5400000">
            <a:off x="1481931" y="3459957"/>
            <a:ext cx="4333875" cy="576262"/>
          </a:xfrm>
          <a:custGeom>
            <a:avLst/>
            <a:gdLst/>
            <a:ahLst/>
            <a:cxnLst/>
            <a:rect l="l" t="t" r="r" b="b"/>
            <a:pathLst>
              <a:path w="4333875" h="576263" extrusionOk="0">
                <a:moveTo>
                  <a:pt x="1009650" y="204788"/>
                </a:moveTo>
                <a:lnTo>
                  <a:pt x="1971675" y="204788"/>
                </a:lnTo>
                <a:lnTo>
                  <a:pt x="2185987" y="204788"/>
                </a:lnTo>
                <a:lnTo>
                  <a:pt x="2981325" y="223838"/>
                </a:lnTo>
                <a:lnTo>
                  <a:pt x="3314700" y="223838"/>
                </a:lnTo>
                <a:lnTo>
                  <a:pt x="3709987" y="223838"/>
                </a:lnTo>
                <a:lnTo>
                  <a:pt x="3990975" y="219075"/>
                </a:lnTo>
                <a:lnTo>
                  <a:pt x="4071937" y="209550"/>
                </a:lnTo>
                <a:lnTo>
                  <a:pt x="4114800" y="200025"/>
                </a:lnTo>
                <a:lnTo>
                  <a:pt x="4152900" y="171450"/>
                </a:lnTo>
                <a:lnTo>
                  <a:pt x="4233862" y="76200"/>
                </a:lnTo>
                <a:lnTo>
                  <a:pt x="4276725" y="19050"/>
                </a:lnTo>
                <a:lnTo>
                  <a:pt x="4286250" y="14288"/>
                </a:lnTo>
                <a:lnTo>
                  <a:pt x="4310062" y="0"/>
                </a:lnTo>
                <a:lnTo>
                  <a:pt x="4329112" y="9525"/>
                </a:lnTo>
                <a:lnTo>
                  <a:pt x="4333875" y="42863"/>
                </a:lnTo>
                <a:lnTo>
                  <a:pt x="4324350" y="109538"/>
                </a:lnTo>
                <a:lnTo>
                  <a:pt x="4295775" y="209550"/>
                </a:lnTo>
                <a:lnTo>
                  <a:pt x="4257675" y="309563"/>
                </a:lnTo>
                <a:lnTo>
                  <a:pt x="4205287" y="419100"/>
                </a:lnTo>
                <a:lnTo>
                  <a:pt x="4157662" y="500063"/>
                </a:lnTo>
                <a:lnTo>
                  <a:pt x="4129087" y="547688"/>
                </a:lnTo>
                <a:lnTo>
                  <a:pt x="4105275" y="566738"/>
                </a:lnTo>
                <a:lnTo>
                  <a:pt x="4081462" y="576263"/>
                </a:lnTo>
                <a:lnTo>
                  <a:pt x="4043362" y="571500"/>
                </a:lnTo>
                <a:lnTo>
                  <a:pt x="4000500" y="557213"/>
                </a:lnTo>
                <a:lnTo>
                  <a:pt x="3890962" y="523875"/>
                </a:lnTo>
                <a:lnTo>
                  <a:pt x="3805237" y="504825"/>
                </a:lnTo>
                <a:lnTo>
                  <a:pt x="3676650" y="495300"/>
                </a:lnTo>
                <a:lnTo>
                  <a:pt x="3171825" y="466725"/>
                </a:lnTo>
                <a:lnTo>
                  <a:pt x="2990850" y="442913"/>
                </a:lnTo>
                <a:lnTo>
                  <a:pt x="2352675" y="447675"/>
                </a:lnTo>
                <a:lnTo>
                  <a:pt x="1876425" y="447675"/>
                </a:lnTo>
                <a:lnTo>
                  <a:pt x="942975" y="457200"/>
                </a:lnTo>
                <a:lnTo>
                  <a:pt x="423862" y="471488"/>
                </a:lnTo>
                <a:lnTo>
                  <a:pt x="423862" y="471488"/>
                </a:lnTo>
                <a:lnTo>
                  <a:pt x="376237" y="457200"/>
                </a:lnTo>
                <a:lnTo>
                  <a:pt x="219075" y="381000"/>
                </a:lnTo>
                <a:lnTo>
                  <a:pt x="85725" y="295275"/>
                </a:lnTo>
                <a:lnTo>
                  <a:pt x="47625" y="266700"/>
                </a:lnTo>
                <a:lnTo>
                  <a:pt x="19050" y="252413"/>
                </a:lnTo>
                <a:lnTo>
                  <a:pt x="0" y="228600"/>
                </a:lnTo>
                <a:lnTo>
                  <a:pt x="0" y="214313"/>
                </a:lnTo>
                <a:lnTo>
                  <a:pt x="14287" y="195263"/>
                </a:lnTo>
                <a:lnTo>
                  <a:pt x="33337" y="185738"/>
                </a:lnTo>
                <a:lnTo>
                  <a:pt x="681037" y="204788"/>
                </a:lnTo>
                <a:lnTo>
                  <a:pt x="1009650" y="2047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105"/>
          <p:cNvSpPr/>
          <p:nvPr/>
        </p:nvSpPr>
        <p:spPr>
          <a:xfrm rot="-5400000">
            <a:off x="2947194" y="5264944"/>
            <a:ext cx="685800" cy="604838"/>
          </a:xfrm>
          <a:custGeom>
            <a:avLst/>
            <a:gdLst/>
            <a:ahLst/>
            <a:cxnLst/>
            <a:rect l="l" t="t" r="r" b="b"/>
            <a:pathLst>
              <a:path w="685800" h="604837" extrusionOk="0">
                <a:moveTo>
                  <a:pt x="552450" y="535781"/>
                </a:moveTo>
                <a:lnTo>
                  <a:pt x="597694" y="561975"/>
                </a:lnTo>
                <a:lnTo>
                  <a:pt x="638175" y="578644"/>
                </a:lnTo>
                <a:lnTo>
                  <a:pt x="678656" y="602456"/>
                </a:lnTo>
                <a:lnTo>
                  <a:pt x="0" y="604837"/>
                </a:lnTo>
                <a:lnTo>
                  <a:pt x="28575" y="559594"/>
                </a:lnTo>
                <a:lnTo>
                  <a:pt x="57150" y="547687"/>
                </a:lnTo>
                <a:lnTo>
                  <a:pt x="109538" y="519112"/>
                </a:lnTo>
                <a:lnTo>
                  <a:pt x="166688" y="483394"/>
                </a:lnTo>
                <a:lnTo>
                  <a:pt x="252413" y="428625"/>
                </a:lnTo>
                <a:lnTo>
                  <a:pt x="323850" y="373856"/>
                </a:lnTo>
                <a:lnTo>
                  <a:pt x="419100" y="278606"/>
                </a:lnTo>
                <a:lnTo>
                  <a:pt x="535781" y="123825"/>
                </a:lnTo>
                <a:lnTo>
                  <a:pt x="600075" y="30956"/>
                </a:lnTo>
                <a:lnTo>
                  <a:pt x="626269" y="9525"/>
                </a:lnTo>
                <a:lnTo>
                  <a:pt x="652463" y="0"/>
                </a:lnTo>
                <a:lnTo>
                  <a:pt x="673894" y="2381"/>
                </a:lnTo>
                <a:lnTo>
                  <a:pt x="685800" y="19050"/>
                </a:lnTo>
                <a:lnTo>
                  <a:pt x="673894" y="50006"/>
                </a:lnTo>
                <a:lnTo>
                  <a:pt x="566738" y="307181"/>
                </a:lnTo>
                <a:lnTo>
                  <a:pt x="523875" y="392906"/>
                </a:lnTo>
                <a:lnTo>
                  <a:pt x="511969" y="419100"/>
                </a:lnTo>
                <a:lnTo>
                  <a:pt x="509588" y="450056"/>
                </a:lnTo>
                <a:lnTo>
                  <a:pt x="516731" y="481012"/>
                </a:lnTo>
                <a:lnTo>
                  <a:pt x="552450" y="5357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105"/>
          <p:cNvSpPr/>
          <p:nvPr/>
        </p:nvSpPr>
        <p:spPr>
          <a:xfrm>
            <a:off x="2605088" y="3305175"/>
            <a:ext cx="1795462" cy="1420813"/>
          </a:xfrm>
          <a:custGeom>
            <a:avLst/>
            <a:gdLst/>
            <a:ahLst/>
            <a:cxnLst/>
            <a:rect l="l" t="t" r="r" b="b"/>
            <a:pathLst>
              <a:path w="1795462" h="1421606" extrusionOk="0">
                <a:moveTo>
                  <a:pt x="450056" y="1233488"/>
                </a:moveTo>
                <a:lnTo>
                  <a:pt x="323850" y="1354931"/>
                </a:lnTo>
                <a:lnTo>
                  <a:pt x="269081" y="1393031"/>
                </a:lnTo>
                <a:lnTo>
                  <a:pt x="211931" y="1419225"/>
                </a:lnTo>
                <a:lnTo>
                  <a:pt x="190500" y="1421606"/>
                </a:lnTo>
                <a:lnTo>
                  <a:pt x="166687" y="1404938"/>
                </a:lnTo>
                <a:lnTo>
                  <a:pt x="119062" y="1331119"/>
                </a:lnTo>
                <a:lnTo>
                  <a:pt x="78581" y="1243013"/>
                </a:lnTo>
                <a:lnTo>
                  <a:pt x="45243" y="1164431"/>
                </a:lnTo>
                <a:lnTo>
                  <a:pt x="23812" y="1107281"/>
                </a:lnTo>
                <a:lnTo>
                  <a:pt x="11906" y="1064419"/>
                </a:lnTo>
                <a:lnTo>
                  <a:pt x="4762" y="1009650"/>
                </a:lnTo>
                <a:lnTo>
                  <a:pt x="0" y="957263"/>
                </a:lnTo>
                <a:lnTo>
                  <a:pt x="0" y="926306"/>
                </a:lnTo>
                <a:lnTo>
                  <a:pt x="2381" y="878681"/>
                </a:lnTo>
                <a:lnTo>
                  <a:pt x="9525" y="835819"/>
                </a:lnTo>
                <a:lnTo>
                  <a:pt x="19050" y="812006"/>
                </a:lnTo>
                <a:lnTo>
                  <a:pt x="35718" y="785813"/>
                </a:lnTo>
                <a:lnTo>
                  <a:pt x="50006" y="778669"/>
                </a:lnTo>
                <a:lnTo>
                  <a:pt x="71437" y="776288"/>
                </a:lnTo>
                <a:lnTo>
                  <a:pt x="85725" y="783431"/>
                </a:lnTo>
                <a:lnTo>
                  <a:pt x="90487" y="797719"/>
                </a:lnTo>
                <a:lnTo>
                  <a:pt x="90487" y="831056"/>
                </a:lnTo>
                <a:lnTo>
                  <a:pt x="95250" y="871538"/>
                </a:lnTo>
                <a:lnTo>
                  <a:pt x="102393" y="907256"/>
                </a:lnTo>
                <a:lnTo>
                  <a:pt x="114300" y="942975"/>
                </a:lnTo>
                <a:lnTo>
                  <a:pt x="128587" y="971550"/>
                </a:lnTo>
                <a:lnTo>
                  <a:pt x="142875" y="988219"/>
                </a:lnTo>
                <a:lnTo>
                  <a:pt x="173831" y="1002506"/>
                </a:lnTo>
                <a:lnTo>
                  <a:pt x="221456" y="1007269"/>
                </a:lnTo>
                <a:lnTo>
                  <a:pt x="259556" y="1004888"/>
                </a:lnTo>
                <a:lnTo>
                  <a:pt x="285750" y="1000125"/>
                </a:lnTo>
                <a:lnTo>
                  <a:pt x="321468" y="988219"/>
                </a:lnTo>
                <a:lnTo>
                  <a:pt x="373856" y="957263"/>
                </a:lnTo>
                <a:lnTo>
                  <a:pt x="959643" y="569119"/>
                </a:lnTo>
                <a:lnTo>
                  <a:pt x="1197768" y="416719"/>
                </a:lnTo>
                <a:lnTo>
                  <a:pt x="1359693" y="292894"/>
                </a:lnTo>
                <a:lnTo>
                  <a:pt x="1550193" y="157163"/>
                </a:lnTo>
                <a:lnTo>
                  <a:pt x="1709737" y="30956"/>
                </a:lnTo>
                <a:lnTo>
                  <a:pt x="1745456" y="9525"/>
                </a:lnTo>
                <a:lnTo>
                  <a:pt x="1766887" y="0"/>
                </a:lnTo>
                <a:lnTo>
                  <a:pt x="1785937" y="2381"/>
                </a:lnTo>
                <a:lnTo>
                  <a:pt x="1795462" y="11906"/>
                </a:lnTo>
                <a:lnTo>
                  <a:pt x="1793081" y="40481"/>
                </a:lnTo>
                <a:lnTo>
                  <a:pt x="1781175" y="76200"/>
                </a:lnTo>
                <a:lnTo>
                  <a:pt x="1702593" y="159544"/>
                </a:lnTo>
                <a:lnTo>
                  <a:pt x="1459706" y="397669"/>
                </a:lnTo>
                <a:lnTo>
                  <a:pt x="1190625" y="661988"/>
                </a:lnTo>
                <a:lnTo>
                  <a:pt x="935831" y="850106"/>
                </a:lnTo>
                <a:lnTo>
                  <a:pt x="673893" y="1047750"/>
                </a:lnTo>
                <a:lnTo>
                  <a:pt x="535781" y="1147763"/>
                </a:lnTo>
                <a:lnTo>
                  <a:pt x="450056" y="12334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105"/>
          <p:cNvSpPr/>
          <p:nvPr/>
        </p:nvSpPr>
        <p:spPr>
          <a:xfrm>
            <a:off x="4748213" y="1522413"/>
            <a:ext cx="2351087" cy="1816100"/>
          </a:xfrm>
          <a:custGeom>
            <a:avLst/>
            <a:gdLst/>
            <a:ahLst/>
            <a:cxnLst/>
            <a:rect l="l" t="t" r="r" b="b"/>
            <a:pathLst>
              <a:path w="2350293" h="1816894" extrusionOk="0">
                <a:moveTo>
                  <a:pt x="197643" y="1052512"/>
                </a:moveTo>
                <a:lnTo>
                  <a:pt x="197643" y="392906"/>
                </a:lnTo>
                <a:lnTo>
                  <a:pt x="192881" y="321469"/>
                </a:lnTo>
                <a:lnTo>
                  <a:pt x="185737" y="285750"/>
                </a:lnTo>
                <a:lnTo>
                  <a:pt x="169068" y="247650"/>
                </a:lnTo>
                <a:lnTo>
                  <a:pt x="138112" y="197644"/>
                </a:lnTo>
                <a:lnTo>
                  <a:pt x="104775" y="154781"/>
                </a:lnTo>
                <a:lnTo>
                  <a:pt x="69056" y="121444"/>
                </a:lnTo>
                <a:lnTo>
                  <a:pt x="35718" y="95250"/>
                </a:lnTo>
                <a:lnTo>
                  <a:pt x="21431" y="83344"/>
                </a:lnTo>
                <a:lnTo>
                  <a:pt x="2381" y="54769"/>
                </a:lnTo>
                <a:lnTo>
                  <a:pt x="0" y="38100"/>
                </a:lnTo>
                <a:lnTo>
                  <a:pt x="4762" y="23812"/>
                </a:lnTo>
                <a:lnTo>
                  <a:pt x="19050" y="11906"/>
                </a:lnTo>
                <a:lnTo>
                  <a:pt x="47625" y="2381"/>
                </a:lnTo>
                <a:lnTo>
                  <a:pt x="80962" y="0"/>
                </a:lnTo>
                <a:lnTo>
                  <a:pt x="114300" y="2381"/>
                </a:lnTo>
                <a:lnTo>
                  <a:pt x="173831" y="16669"/>
                </a:lnTo>
                <a:lnTo>
                  <a:pt x="228600" y="38100"/>
                </a:lnTo>
                <a:lnTo>
                  <a:pt x="285750" y="64294"/>
                </a:lnTo>
                <a:lnTo>
                  <a:pt x="361950" y="107156"/>
                </a:lnTo>
                <a:lnTo>
                  <a:pt x="433387" y="161925"/>
                </a:lnTo>
                <a:lnTo>
                  <a:pt x="488156" y="211931"/>
                </a:lnTo>
                <a:lnTo>
                  <a:pt x="519112" y="238125"/>
                </a:lnTo>
                <a:lnTo>
                  <a:pt x="526256" y="261937"/>
                </a:lnTo>
                <a:lnTo>
                  <a:pt x="531018" y="283369"/>
                </a:lnTo>
                <a:lnTo>
                  <a:pt x="523875" y="321469"/>
                </a:lnTo>
                <a:lnTo>
                  <a:pt x="490537" y="392906"/>
                </a:lnTo>
                <a:cubicBezTo>
                  <a:pt x="485645" y="422264"/>
                  <a:pt x="485775" y="411825"/>
                  <a:pt x="485775" y="423862"/>
                </a:cubicBezTo>
                <a:lnTo>
                  <a:pt x="447675" y="823912"/>
                </a:lnTo>
                <a:lnTo>
                  <a:pt x="421481" y="1050131"/>
                </a:lnTo>
                <a:lnTo>
                  <a:pt x="421481" y="1126331"/>
                </a:lnTo>
                <a:cubicBezTo>
                  <a:pt x="420687" y="1162050"/>
                  <a:pt x="419894" y="1197768"/>
                  <a:pt x="419100" y="1233487"/>
                </a:cubicBezTo>
                <a:lnTo>
                  <a:pt x="419100" y="1307306"/>
                </a:lnTo>
                <a:lnTo>
                  <a:pt x="426243" y="1371600"/>
                </a:lnTo>
                <a:lnTo>
                  <a:pt x="438150" y="1423987"/>
                </a:lnTo>
                <a:lnTo>
                  <a:pt x="450056" y="1459706"/>
                </a:lnTo>
                <a:lnTo>
                  <a:pt x="469106" y="1502569"/>
                </a:lnTo>
                <a:lnTo>
                  <a:pt x="488156" y="1528762"/>
                </a:lnTo>
                <a:lnTo>
                  <a:pt x="509587" y="1547812"/>
                </a:lnTo>
                <a:lnTo>
                  <a:pt x="547687" y="1574006"/>
                </a:lnTo>
                <a:lnTo>
                  <a:pt x="578643" y="1583531"/>
                </a:lnTo>
                <a:lnTo>
                  <a:pt x="611981" y="1590675"/>
                </a:lnTo>
                <a:lnTo>
                  <a:pt x="759618" y="1614487"/>
                </a:lnTo>
                <a:lnTo>
                  <a:pt x="935831" y="1619250"/>
                </a:lnTo>
                <a:lnTo>
                  <a:pt x="1300162" y="1612106"/>
                </a:lnTo>
                <a:lnTo>
                  <a:pt x="1600200" y="1590675"/>
                </a:lnTo>
                <a:lnTo>
                  <a:pt x="1697831" y="1569244"/>
                </a:lnTo>
                <a:lnTo>
                  <a:pt x="1788318" y="1545431"/>
                </a:lnTo>
                <a:lnTo>
                  <a:pt x="1857375" y="1516856"/>
                </a:lnTo>
                <a:lnTo>
                  <a:pt x="1943100" y="1466850"/>
                </a:lnTo>
                <a:lnTo>
                  <a:pt x="1971675" y="1440656"/>
                </a:lnTo>
                <a:lnTo>
                  <a:pt x="2264568" y="1433512"/>
                </a:lnTo>
                <a:lnTo>
                  <a:pt x="2302668" y="1483519"/>
                </a:lnTo>
                <a:lnTo>
                  <a:pt x="2321718" y="1509712"/>
                </a:lnTo>
                <a:lnTo>
                  <a:pt x="2338387" y="1538287"/>
                </a:lnTo>
                <a:lnTo>
                  <a:pt x="2345531" y="1564481"/>
                </a:lnTo>
                <a:lnTo>
                  <a:pt x="2350293" y="1588294"/>
                </a:lnTo>
                <a:lnTo>
                  <a:pt x="2347912" y="1614487"/>
                </a:lnTo>
                <a:lnTo>
                  <a:pt x="2336006" y="1647825"/>
                </a:lnTo>
                <a:lnTo>
                  <a:pt x="2307431" y="1666875"/>
                </a:lnTo>
                <a:lnTo>
                  <a:pt x="2164556" y="1709737"/>
                </a:lnTo>
                <a:lnTo>
                  <a:pt x="2016918" y="1747837"/>
                </a:lnTo>
                <a:lnTo>
                  <a:pt x="1785937" y="1788319"/>
                </a:lnTo>
                <a:lnTo>
                  <a:pt x="1566862" y="1809750"/>
                </a:lnTo>
                <a:lnTo>
                  <a:pt x="1331118" y="1816894"/>
                </a:lnTo>
                <a:lnTo>
                  <a:pt x="1047750" y="1816894"/>
                </a:lnTo>
                <a:lnTo>
                  <a:pt x="809625" y="1807369"/>
                </a:lnTo>
                <a:lnTo>
                  <a:pt x="709612" y="1797844"/>
                </a:lnTo>
                <a:lnTo>
                  <a:pt x="600075" y="1783556"/>
                </a:lnTo>
                <a:lnTo>
                  <a:pt x="516731" y="1769269"/>
                </a:lnTo>
                <a:lnTo>
                  <a:pt x="411956" y="1738312"/>
                </a:lnTo>
                <a:lnTo>
                  <a:pt x="340518" y="1704975"/>
                </a:lnTo>
                <a:lnTo>
                  <a:pt x="302418" y="1674019"/>
                </a:lnTo>
                <a:lnTo>
                  <a:pt x="259556" y="1624012"/>
                </a:lnTo>
                <a:lnTo>
                  <a:pt x="230981" y="1571625"/>
                </a:lnTo>
                <a:lnTo>
                  <a:pt x="214312" y="1516856"/>
                </a:lnTo>
                <a:lnTo>
                  <a:pt x="202406" y="1450181"/>
                </a:lnTo>
                <a:cubicBezTo>
                  <a:pt x="201612" y="1427956"/>
                  <a:pt x="200819" y="1405731"/>
                  <a:pt x="200025" y="1383506"/>
                </a:cubicBezTo>
                <a:lnTo>
                  <a:pt x="197643" y="1316831"/>
                </a:lnTo>
                <a:lnTo>
                  <a:pt x="197643" y="10525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105"/>
          <p:cNvSpPr/>
          <p:nvPr/>
        </p:nvSpPr>
        <p:spPr>
          <a:xfrm>
            <a:off x="6705600" y="2290763"/>
            <a:ext cx="314325" cy="758825"/>
          </a:xfrm>
          <a:custGeom>
            <a:avLst/>
            <a:gdLst/>
            <a:ahLst/>
            <a:cxnLst/>
            <a:rect l="l" t="t" r="r" b="b"/>
            <a:pathLst>
              <a:path w="314325" h="759618" extrusionOk="0">
                <a:moveTo>
                  <a:pt x="161925" y="335756"/>
                </a:moveTo>
                <a:lnTo>
                  <a:pt x="130969" y="457200"/>
                </a:lnTo>
                <a:lnTo>
                  <a:pt x="95250" y="538162"/>
                </a:lnTo>
                <a:lnTo>
                  <a:pt x="0" y="697706"/>
                </a:lnTo>
                <a:lnTo>
                  <a:pt x="164306" y="759618"/>
                </a:lnTo>
                <a:lnTo>
                  <a:pt x="314325" y="673893"/>
                </a:lnTo>
                <a:lnTo>
                  <a:pt x="292894" y="631031"/>
                </a:lnTo>
                <a:lnTo>
                  <a:pt x="266700" y="561975"/>
                </a:lnTo>
                <a:lnTo>
                  <a:pt x="250031" y="483393"/>
                </a:lnTo>
                <a:lnTo>
                  <a:pt x="250031" y="402431"/>
                </a:lnTo>
                <a:lnTo>
                  <a:pt x="257175" y="295275"/>
                </a:lnTo>
                <a:lnTo>
                  <a:pt x="266700" y="154781"/>
                </a:lnTo>
                <a:cubicBezTo>
                  <a:pt x="267494" y="130175"/>
                  <a:pt x="269478" y="100409"/>
                  <a:pt x="269081" y="80962"/>
                </a:cubicBezTo>
                <a:lnTo>
                  <a:pt x="269081" y="45243"/>
                </a:lnTo>
                <a:lnTo>
                  <a:pt x="261938" y="21431"/>
                </a:lnTo>
                <a:lnTo>
                  <a:pt x="247650" y="2381"/>
                </a:lnTo>
                <a:lnTo>
                  <a:pt x="233363" y="0"/>
                </a:lnTo>
                <a:lnTo>
                  <a:pt x="209550" y="11906"/>
                </a:lnTo>
                <a:lnTo>
                  <a:pt x="202406" y="40481"/>
                </a:lnTo>
                <a:lnTo>
                  <a:pt x="161925" y="3357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105"/>
          <p:cNvSpPr/>
          <p:nvPr/>
        </p:nvSpPr>
        <p:spPr>
          <a:xfrm rot="-5400000">
            <a:off x="4871244" y="3820319"/>
            <a:ext cx="2089150" cy="1858962"/>
          </a:xfrm>
          <a:custGeom>
            <a:avLst/>
            <a:gdLst/>
            <a:ahLst/>
            <a:cxnLst/>
            <a:rect l="l" t="t" r="r" b="b"/>
            <a:pathLst>
              <a:path w="2089341" h="1858862" extrusionOk="0">
                <a:moveTo>
                  <a:pt x="588723" y="1488092"/>
                </a:moveTo>
                <a:lnTo>
                  <a:pt x="1014608" y="1498113"/>
                </a:lnTo>
                <a:lnTo>
                  <a:pt x="1144879" y="1503123"/>
                </a:lnTo>
                <a:lnTo>
                  <a:pt x="1525670" y="1500618"/>
                </a:lnTo>
                <a:lnTo>
                  <a:pt x="1733602" y="1500618"/>
                </a:lnTo>
                <a:lnTo>
                  <a:pt x="1776191" y="1498113"/>
                </a:lnTo>
                <a:lnTo>
                  <a:pt x="1793727" y="1495607"/>
                </a:lnTo>
                <a:lnTo>
                  <a:pt x="1811264" y="1485587"/>
                </a:lnTo>
                <a:lnTo>
                  <a:pt x="1823790" y="1475566"/>
                </a:lnTo>
                <a:lnTo>
                  <a:pt x="1833810" y="1463040"/>
                </a:lnTo>
                <a:lnTo>
                  <a:pt x="1843831" y="1437988"/>
                </a:lnTo>
                <a:lnTo>
                  <a:pt x="1843831" y="1415441"/>
                </a:lnTo>
                <a:lnTo>
                  <a:pt x="1846336" y="1377863"/>
                </a:lnTo>
                <a:lnTo>
                  <a:pt x="1776191" y="864296"/>
                </a:lnTo>
                <a:lnTo>
                  <a:pt x="1733602" y="541124"/>
                </a:lnTo>
                <a:lnTo>
                  <a:pt x="1706045" y="320666"/>
                </a:lnTo>
                <a:lnTo>
                  <a:pt x="1696024" y="215447"/>
                </a:lnTo>
                <a:lnTo>
                  <a:pt x="1688508" y="60125"/>
                </a:lnTo>
                <a:lnTo>
                  <a:pt x="1781201" y="0"/>
                </a:lnTo>
                <a:lnTo>
                  <a:pt x="1868883" y="77661"/>
                </a:lnTo>
                <a:lnTo>
                  <a:pt x="1881409" y="210437"/>
                </a:lnTo>
                <a:lnTo>
                  <a:pt x="1906461" y="468473"/>
                </a:lnTo>
                <a:lnTo>
                  <a:pt x="1939029" y="754067"/>
                </a:lnTo>
                <a:lnTo>
                  <a:pt x="1974102" y="1002082"/>
                </a:lnTo>
                <a:lnTo>
                  <a:pt x="2024206" y="1292686"/>
                </a:lnTo>
                <a:lnTo>
                  <a:pt x="2044248" y="1400410"/>
                </a:lnTo>
                <a:lnTo>
                  <a:pt x="2071805" y="1483081"/>
                </a:lnTo>
                <a:lnTo>
                  <a:pt x="2089341" y="1520660"/>
                </a:lnTo>
                <a:lnTo>
                  <a:pt x="2084331" y="1538196"/>
                </a:lnTo>
                <a:lnTo>
                  <a:pt x="2024206" y="1633394"/>
                </a:lnTo>
                <a:lnTo>
                  <a:pt x="1921493" y="1771180"/>
                </a:lnTo>
                <a:lnTo>
                  <a:pt x="1873894" y="1821284"/>
                </a:lnTo>
                <a:lnTo>
                  <a:pt x="1831305" y="1853852"/>
                </a:lnTo>
                <a:lnTo>
                  <a:pt x="1808758" y="1858862"/>
                </a:lnTo>
                <a:lnTo>
                  <a:pt x="1788717" y="1853852"/>
                </a:lnTo>
                <a:lnTo>
                  <a:pt x="1723581" y="1801243"/>
                </a:lnTo>
                <a:lnTo>
                  <a:pt x="1706045" y="1791222"/>
                </a:lnTo>
                <a:lnTo>
                  <a:pt x="1475566" y="1766170"/>
                </a:lnTo>
                <a:lnTo>
                  <a:pt x="1225045" y="1748633"/>
                </a:lnTo>
                <a:lnTo>
                  <a:pt x="946968" y="1743623"/>
                </a:lnTo>
                <a:lnTo>
                  <a:pt x="583713" y="1743623"/>
                </a:lnTo>
                <a:lnTo>
                  <a:pt x="403338" y="1746128"/>
                </a:lnTo>
                <a:lnTo>
                  <a:pt x="323171" y="1743623"/>
                </a:lnTo>
                <a:lnTo>
                  <a:pt x="235489" y="1738612"/>
                </a:lnTo>
                <a:lnTo>
                  <a:pt x="177870" y="1731097"/>
                </a:lnTo>
                <a:lnTo>
                  <a:pt x="130271" y="1721076"/>
                </a:lnTo>
                <a:lnTo>
                  <a:pt x="92693" y="1708550"/>
                </a:lnTo>
                <a:lnTo>
                  <a:pt x="47599" y="1686003"/>
                </a:lnTo>
                <a:lnTo>
                  <a:pt x="25052" y="1668467"/>
                </a:lnTo>
                <a:lnTo>
                  <a:pt x="10021" y="1650930"/>
                </a:lnTo>
                <a:lnTo>
                  <a:pt x="2505" y="1628383"/>
                </a:lnTo>
                <a:lnTo>
                  <a:pt x="0" y="1610847"/>
                </a:lnTo>
                <a:lnTo>
                  <a:pt x="0" y="1578279"/>
                </a:lnTo>
                <a:lnTo>
                  <a:pt x="5010" y="1553227"/>
                </a:lnTo>
                <a:lnTo>
                  <a:pt x="32568" y="1510639"/>
                </a:lnTo>
                <a:lnTo>
                  <a:pt x="80167" y="1458029"/>
                </a:lnTo>
                <a:lnTo>
                  <a:pt x="295614" y="1480576"/>
                </a:lnTo>
                <a:lnTo>
                  <a:pt x="588723" y="148809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105"/>
          <p:cNvSpPr/>
          <p:nvPr/>
        </p:nvSpPr>
        <p:spPr>
          <a:xfrm>
            <a:off x="5040313" y="4522788"/>
            <a:ext cx="1536700" cy="334962"/>
          </a:xfrm>
          <a:custGeom>
            <a:avLst/>
            <a:gdLst/>
            <a:ahLst/>
            <a:cxnLst/>
            <a:rect l="l" t="t" r="r" b="b"/>
            <a:pathLst>
              <a:path w="1535907" h="335756" extrusionOk="0">
                <a:moveTo>
                  <a:pt x="666750" y="304800"/>
                </a:moveTo>
                <a:lnTo>
                  <a:pt x="342900" y="335756"/>
                </a:lnTo>
                <a:lnTo>
                  <a:pt x="297657" y="330994"/>
                </a:lnTo>
                <a:lnTo>
                  <a:pt x="233363" y="319087"/>
                </a:lnTo>
                <a:lnTo>
                  <a:pt x="164307" y="297656"/>
                </a:lnTo>
                <a:lnTo>
                  <a:pt x="69057" y="264319"/>
                </a:lnTo>
                <a:lnTo>
                  <a:pt x="0" y="178594"/>
                </a:lnTo>
                <a:lnTo>
                  <a:pt x="80963" y="133350"/>
                </a:lnTo>
                <a:lnTo>
                  <a:pt x="233363" y="138112"/>
                </a:lnTo>
                <a:lnTo>
                  <a:pt x="402432" y="130969"/>
                </a:lnTo>
                <a:lnTo>
                  <a:pt x="578644" y="116681"/>
                </a:lnTo>
                <a:lnTo>
                  <a:pt x="738188" y="95250"/>
                </a:lnTo>
                <a:lnTo>
                  <a:pt x="881063" y="73819"/>
                </a:lnTo>
                <a:lnTo>
                  <a:pt x="919163" y="66675"/>
                </a:lnTo>
                <a:lnTo>
                  <a:pt x="1019175" y="40481"/>
                </a:lnTo>
                <a:lnTo>
                  <a:pt x="1121569" y="16669"/>
                </a:lnTo>
                <a:lnTo>
                  <a:pt x="1178719" y="7144"/>
                </a:lnTo>
                <a:lnTo>
                  <a:pt x="1221582" y="0"/>
                </a:lnTo>
                <a:lnTo>
                  <a:pt x="1259682" y="14287"/>
                </a:lnTo>
                <a:lnTo>
                  <a:pt x="1485900" y="142875"/>
                </a:lnTo>
                <a:lnTo>
                  <a:pt x="1535907" y="219075"/>
                </a:lnTo>
                <a:lnTo>
                  <a:pt x="1457325" y="242887"/>
                </a:lnTo>
                <a:lnTo>
                  <a:pt x="1193007" y="264319"/>
                </a:lnTo>
                <a:lnTo>
                  <a:pt x="959644" y="283369"/>
                </a:lnTo>
                <a:lnTo>
                  <a:pt x="666750" y="3048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105"/>
          <p:cNvSpPr/>
          <p:nvPr/>
        </p:nvSpPr>
        <p:spPr>
          <a:xfrm>
            <a:off x="5057775" y="5465763"/>
            <a:ext cx="1485900" cy="266700"/>
          </a:xfrm>
          <a:custGeom>
            <a:avLst/>
            <a:gdLst/>
            <a:ahLst/>
            <a:cxnLst/>
            <a:rect l="l" t="t" r="r" b="b"/>
            <a:pathLst>
              <a:path w="1485900" h="266700" extrusionOk="0">
                <a:moveTo>
                  <a:pt x="411956" y="247650"/>
                </a:moveTo>
                <a:lnTo>
                  <a:pt x="59531" y="266700"/>
                </a:lnTo>
                <a:lnTo>
                  <a:pt x="0" y="190500"/>
                </a:lnTo>
                <a:lnTo>
                  <a:pt x="52388" y="109537"/>
                </a:lnTo>
                <a:lnTo>
                  <a:pt x="769144" y="50006"/>
                </a:lnTo>
                <a:lnTo>
                  <a:pt x="1047750" y="21431"/>
                </a:lnTo>
                <a:lnTo>
                  <a:pt x="1254919" y="0"/>
                </a:lnTo>
                <a:lnTo>
                  <a:pt x="1278731" y="0"/>
                </a:lnTo>
                <a:lnTo>
                  <a:pt x="1452563" y="57150"/>
                </a:lnTo>
                <a:lnTo>
                  <a:pt x="1485900" y="154781"/>
                </a:lnTo>
                <a:lnTo>
                  <a:pt x="1388269" y="252412"/>
                </a:lnTo>
                <a:lnTo>
                  <a:pt x="1362075" y="228600"/>
                </a:lnTo>
                <a:lnTo>
                  <a:pt x="1335881" y="214312"/>
                </a:lnTo>
                <a:lnTo>
                  <a:pt x="1288256" y="200025"/>
                </a:lnTo>
                <a:lnTo>
                  <a:pt x="1233488" y="195262"/>
                </a:lnTo>
                <a:lnTo>
                  <a:pt x="1052513" y="209550"/>
                </a:lnTo>
                <a:lnTo>
                  <a:pt x="411956" y="2476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1" name="Google Shape;1251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3513" y="1231900"/>
            <a:ext cx="4498975" cy="43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" name="Google Shape;4034;p367"/>
          <p:cNvSpPr txBox="1"/>
          <p:nvPr/>
        </p:nvSpPr>
        <p:spPr>
          <a:xfrm>
            <a:off x="4232920" y="7161212"/>
            <a:ext cx="3720478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鉄</a:t>
            </a:r>
            <a:endParaRPr/>
          </a:p>
        </p:txBody>
      </p:sp>
      <p:sp>
        <p:nvSpPr>
          <p:cNvPr id="4035" name="Google Shape;4035;p367"/>
          <p:cNvSpPr/>
          <p:nvPr/>
        </p:nvSpPr>
        <p:spPr>
          <a:xfrm>
            <a:off x="2598738" y="1595438"/>
            <a:ext cx="1381125" cy="1879600"/>
          </a:xfrm>
          <a:custGeom>
            <a:avLst/>
            <a:gdLst/>
            <a:ahLst/>
            <a:cxnLst/>
            <a:rect l="l" t="t" r="r" b="b"/>
            <a:pathLst>
              <a:path w="1381125" h="1878806" extrusionOk="0">
                <a:moveTo>
                  <a:pt x="947737" y="850106"/>
                </a:moveTo>
                <a:lnTo>
                  <a:pt x="1033462" y="731043"/>
                </a:lnTo>
                <a:lnTo>
                  <a:pt x="1100137" y="631031"/>
                </a:lnTo>
                <a:lnTo>
                  <a:pt x="1190625" y="488156"/>
                </a:lnTo>
                <a:lnTo>
                  <a:pt x="1207294" y="431006"/>
                </a:lnTo>
                <a:lnTo>
                  <a:pt x="1223962" y="390525"/>
                </a:lnTo>
                <a:lnTo>
                  <a:pt x="1245394" y="361950"/>
                </a:lnTo>
                <a:lnTo>
                  <a:pt x="1278731" y="330993"/>
                </a:lnTo>
                <a:lnTo>
                  <a:pt x="1307306" y="314325"/>
                </a:lnTo>
                <a:lnTo>
                  <a:pt x="1340644" y="307181"/>
                </a:lnTo>
                <a:lnTo>
                  <a:pt x="1364456" y="295275"/>
                </a:lnTo>
                <a:lnTo>
                  <a:pt x="1376362" y="280987"/>
                </a:lnTo>
                <a:lnTo>
                  <a:pt x="1381125" y="264318"/>
                </a:lnTo>
                <a:lnTo>
                  <a:pt x="1381125" y="240506"/>
                </a:lnTo>
                <a:lnTo>
                  <a:pt x="1364456" y="195262"/>
                </a:lnTo>
                <a:lnTo>
                  <a:pt x="1321594" y="140493"/>
                </a:lnTo>
                <a:lnTo>
                  <a:pt x="1269206" y="83343"/>
                </a:lnTo>
                <a:lnTo>
                  <a:pt x="1226344" y="54768"/>
                </a:lnTo>
                <a:lnTo>
                  <a:pt x="1166812" y="30956"/>
                </a:lnTo>
                <a:lnTo>
                  <a:pt x="1126331" y="16668"/>
                </a:lnTo>
                <a:lnTo>
                  <a:pt x="1076325" y="7143"/>
                </a:lnTo>
                <a:lnTo>
                  <a:pt x="1012031" y="0"/>
                </a:lnTo>
                <a:lnTo>
                  <a:pt x="957262" y="2381"/>
                </a:lnTo>
                <a:lnTo>
                  <a:pt x="919162" y="7143"/>
                </a:lnTo>
                <a:lnTo>
                  <a:pt x="895350" y="11906"/>
                </a:lnTo>
                <a:lnTo>
                  <a:pt x="890587" y="23812"/>
                </a:lnTo>
                <a:lnTo>
                  <a:pt x="907256" y="42862"/>
                </a:lnTo>
                <a:lnTo>
                  <a:pt x="935831" y="59531"/>
                </a:lnTo>
                <a:lnTo>
                  <a:pt x="954881" y="71437"/>
                </a:lnTo>
                <a:lnTo>
                  <a:pt x="973931" y="97631"/>
                </a:lnTo>
                <a:lnTo>
                  <a:pt x="988219" y="140493"/>
                </a:lnTo>
                <a:lnTo>
                  <a:pt x="988219" y="195262"/>
                </a:lnTo>
                <a:lnTo>
                  <a:pt x="976312" y="250031"/>
                </a:lnTo>
                <a:lnTo>
                  <a:pt x="878681" y="481012"/>
                </a:lnTo>
                <a:lnTo>
                  <a:pt x="731044" y="769143"/>
                </a:lnTo>
                <a:lnTo>
                  <a:pt x="588169" y="1021556"/>
                </a:lnTo>
                <a:lnTo>
                  <a:pt x="366712" y="1364456"/>
                </a:lnTo>
                <a:lnTo>
                  <a:pt x="147637" y="1657350"/>
                </a:lnTo>
                <a:lnTo>
                  <a:pt x="14287" y="1824037"/>
                </a:lnTo>
                <a:lnTo>
                  <a:pt x="2381" y="1852612"/>
                </a:lnTo>
                <a:lnTo>
                  <a:pt x="0" y="1869281"/>
                </a:lnTo>
                <a:lnTo>
                  <a:pt x="9525" y="1878806"/>
                </a:lnTo>
                <a:lnTo>
                  <a:pt x="42862" y="1862137"/>
                </a:lnTo>
                <a:lnTo>
                  <a:pt x="133350" y="1785937"/>
                </a:lnTo>
                <a:lnTo>
                  <a:pt x="311944" y="1616868"/>
                </a:lnTo>
                <a:lnTo>
                  <a:pt x="419100" y="1490662"/>
                </a:lnTo>
                <a:lnTo>
                  <a:pt x="578644" y="1319212"/>
                </a:lnTo>
                <a:lnTo>
                  <a:pt x="821531" y="1028700"/>
                </a:lnTo>
                <a:lnTo>
                  <a:pt x="947737" y="8501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367"/>
          <p:cNvSpPr/>
          <p:nvPr/>
        </p:nvSpPr>
        <p:spPr>
          <a:xfrm>
            <a:off x="2627313" y="3646488"/>
            <a:ext cx="1797050" cy="476250"/>
          </a:xfrm>
          <a:custGeom>
            <a:avLst/>
            <a:gdLst/>
            <a:ahLst/>
            <a:cxnLst/>
            <a:rect l="l" t="t" r="r" b="b"/>
            <a:pathLst>
              <a:path w="1797844" h="476250" extrusionOk="0">
                <a:moveTo>
                  <a:pt x="790575" y="176212"/>
                </a:moveTo>
                <a:lnTo>
                  <a:pt x="945356" y="140494"/>
                </a:lnTo>
                <a:lnTo>
                  <a:pt x="1171575" y="97631"/>
                </a:lnTo>
                <a:lnTo>
                  <a:pt x="1376362" y="45244"/>
                </a:lnTo>
                <a:lnTo>
                  <a:pt x="1459706" y="19050"/>
                </a:lnTo>
                <a:lnTo>
                  <a:pt x="1497806" y="4762"/>
                </a:lnTo>
                <a:lnTo>
                  <a:pt x="1564481" y="0"/>
                </a:lnTo>
                <a:lnTo>
                  <a:pt x="1626394" y="0"/>
                </a:lnTo>
                <a:lnTo>
                  <a:pt x="1669256" y="4762"/>
                </a:lnTo>
                <a:lnTo>
                  <a:pt x="1726406" y="21431"/>
                </a:lnTo>
                <a:lnTo>
                  <a:pt x="1759744" y="38100"/>
                </a:lnTo>
                <a:lnTo>
                  <a:pt x="1785937" y="52387"/>
                </a:lnTo>
                <a:lnTo>
                  <a:pt x="1795462" y="61912"/>
                </a:lnTo>
                <a:lnTo>
                  <a:pt x="1797844" y="78581"/>
                </a:lnTo>
                <a:lnTo>
                  <a:pt x="1790700" y="102394"/>
                </a:lnTo>
                <a:lnTo>
                  <a:pt x="1771650" y="126206"/>
                </a:lnTo>
                <a:lnTo>
                  <a:pt x="1738312" y="152400"/>
                </a:lnTo>
                <a:lnTo>
                  <a:pt x="1690687" y="171450"/>
                </a:lnTo>
                <a:lnTo>
                  <a:pt x="1559719" y="197644"/>
                </a:lnTo>
                <a:lnTo>
                  <a:pt x="1219200" y="264319"/>
                </a:lnTo>
                <a:lnTo>
                  <a:pt x="900112" y="328612"/>
                </a:lnTo>
                <a:lnTo>
                  <a:pt x="714375" y="383381"/>
                </a:lnTo>
                <a:lnTo>
                  <a:pt x="438150" y="454819"/>
                </a:lnTo>
                <a:lnTo>
                  <a:pt x="326231" y="476250"/>
                </a:lnTo>
                <a:lnTo>
                  <a:pt x="309562" y="476250"/>
                </a:lnTo>
                <a:lnTo>
                  <a:pt x="285750" y="466725"/>
                </a:lnTo>
                <a:lnTo>
                  <a:pt x="228600" y="431006"/>
                </a:lnTo>
                <a:lnTo>
                  <a:pt x="161925" y="388144"/>
                </a:lnTo>
                <a:lnTo>
                  <a:pt x="80962" y="323850"/>
                </a:lnTo>
                <a:lnTo>
                  <a:pt x="16669" y="254794"/>
                </a:lnTo>
                <a:lnTo>
                  <a:pt x="0" y="230981"/>
                </a:lnTo>
                <a:lnTo>
                  <a:pt x="0" y="219075"/>
                </a:lnTo>
                <a:lnTo>
                  <a:pt x="9525" y="197644"/>
                </a:lnTo>
                <a:lnTo>
                  <a:pt x="16669" y="190500"/>
                </a:lnTo>
                <a:lnTo>
                  <a:pt x="23812" y="190500"/>
                </a:lnTo>
                <a:lnTo>
                  <a:pt x="54769" y="207169"/>
                </a:lnTo>
                <a:lnTo>
                  <a:pt x="121444" y="228600"/>
                </a:lnTo>
                <a:lnTo>
                  <a:pt x="190500" y="245269"/>
                </a:lnTo>
                <a:lnTo>
                  <a:pt x="266700" y="254794"/>
                </a:lnTo>
                <a:lnTo>
                  <a:pt x="373856" y="252412"/>
                </a:lnTo>
                <a:lnTo>
                  <a:pt x="511969" y="230981"/>
                </a:lnTo>
                <a:lnTo>
                  <a:pt x="731044" y="188119"/>
                </a:lnTo>
                <a:lnTo>
                  <a:pt x="790575" y="1762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367"/>
          <p:cNvSpPr/>
          <p:nvPr/>
        </p:nvSpPr>
        <p:spPr>
          <a:xfrm>
            <a:off x="2809875" y="4352925"/>
            <a:ext cx="441325" cy="677863"/>
          </a:xfrm>
          <a:custGeom>
            <a:avLst/>
            <a:gdLst/>
            <a:ahLst/>
            <a:cxnLst/>
            <a:rect l="l" t="t" r="r" b="b"/>
            <a:pathLst>
              <a:path w="440531" h="678656" extrusionOk="0">
                <a:moveTo>
                  <a:pt x="73819" y="235744"/>
                </a:moveTo>
                <a:lnTo>
                  <a:pt x="45244" y="171450"/>
                </a:lnTo>
                <a:lnTo>
                  <a:pt x="16669" y="92869"/>
                </a:lnTo>
                <a:lnTo>
                  <a:pt x="0" y="42863"/>
                </a:lnTo>
                <a:lnTo>
                  <a:pt x="0" y="16669"/>
                </a:lnTo>
                <a:lnTo>
                  <a:pt x="7144" y="0"/>
                </a:lnTo>
                <a:lnTo>
                  <a:pt x="23813" y="0"/>
                </a:lnTo>
                <a:lnTo>
                  <a:pt x="47625" y="7144"/>
                </a:lnTo>
                <a:lnTo>
                  <a:pt x="83344" y="28575"/>
                </a:lnTo>
                <a:lnTo>
                  <a:pt x="159544" y="80963"/>
                </a:lnTo>
                <a:lnTo>
                  <a:pt x="245269" y="147638"/>
                </a:lnTo>
                <a:lnTo>
                  <a:pt x="340519" y="235744"/>
                </a:lnTo>
                <a:lnTo>
                  <a:pt x="385763" y="288131"/>
                </a:lnTo>
                <a:lnTo>
                  <a:pt x="407194" y="326231"/>
                </a:lnTo>
                <a:lnTo>
                  <a:pt x="423863" y="383381"/>
                </a:lnTo>
                <a:lnTo>
                  <a:pt x="433388" y="445294"/>
                </a:lnTo>
                <a:lnTo>
                  <a:pt x="438150" y="519113"/>
                </a:lnTo>
                <a:lnTo>
                  <a:pt x="440531" y="566738"/>
                </a:lnTo>
                <a:lnTo>
                  <a:pt x="431006" y="638175"/>
                </a:lnTo>
                <a:lnTo>
                  <a:pt x="421481" y="664369"/>
                </a:lnTo>
                <a:lnTo>
                  <a:pt x="397669" y="676275"/>
                </a:lnTo>
                <a:lnTo>
                  <a:pt x="366713" y="678656"/>
                </a:lnTo>
                <a:lnTo>
                  <a:pt x="330994" y="666750"/>
                </a:lnTo>
                <a:lnTo>
                  <a:pt x="295275" y="638175"/>
                </a:lnTo>
                <a:lnTo>
                  <a:pt x="261938" y="600075"/>
                </a:lnTo>
                <a:lnTo>
                  <a:pt x="216694" y="523875"/>
                </a:lnTo>
                <a:lnTo>
                  <a:pt x="159544" y="423863"/>
                </a:lnTo>
                <a:lnTo>
                  <a:pt x="100013" y="307181"/>
                </a:lnTo>
                <a:lnTo>
                  <a:pt x="73819" y="2357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367"/>
          <p:cNvSpPr/>
          <p:nvPr/>
        </p:nvSpPr>
        <p:spPr>
          <a:xfrm>
            <a:off x="4057650" y="4059238"/>
            <a:ext cx="495300" cy="755650"/>
          </a:xfrm>
          <a:custGeom>
            <a:avLst/>
            <a:gdLst/>
            <a:ahLst/>
            <a:cxnLst/>
            <a:rect l="l" t="t" r="r" b="b"/>
            <a:pathLst>
              <a:path w="495300" h="754857" extrusionOk="0">
                <a:moveTo>
                  <a:pt x="142875" y="340519"/>
                </a:moveTo>
                <a:lnTo>
                  <a:pt x="35719" y="626269"/>
                </a:lnTo>
                <a:lnTo>
                  <a:pt x="0" y="721519"/>
                </a:lnTo>
                <a:lnTo>
                  <a:pt x="0" y="735807"/>
                </a:lnTo>
                <a:lnTo>
                  <a:pt x="11906" y="750094"/>
                </a:lnTo>
                <a:lnTo>
                  <a:pt x="28575" y="754857"/>
                </a:lnTo>
                <a:lnTo>
                  <a:pt x="40481" y="754857"/>
                </a:lnTo>
                <a:lnTo>
                  <a:pt x="59531" y="735807"/>
                </a:lnTo>
                <a:lnTo>
                  <a:pt x="130969" y="652463"/>
                </a:lnTo>
                <a:lnTo>
                  <a:pt x="226219" y="545307"/>
                </a:lnTo>
                <a:lnTo>
                  <a:pt x="333375" y="426244"/>
                </a:lnTo>
                <a:lnTo>
                  <a:pt x="423863" y="328613"/>
                </a:lnTo>
                <a:lnTo>
                  <a:pt x="461963" y="297657"/>
                </a:lnTo>
                <a:lnTo>
                  <a:pt x="481013" y="276225"/>
                </a:lnTo>
                <a:lnTo>
                  <a:pt x="490538" y="261938"/>
                </a:lnTo>
                <a:lnTo>
                  <a:pt x="495300" y="238125"/>
                </a:lnTo>
                <a:lnTo>
                  <a:pt x="495300" y="221457"/>
                </a:lnTo>
                <a:lnTo>
                  <a:pt x="471488" y="192882"/>
                </a:lnTo>
                <a:lnTo>
                  <a:pt x="411956" y="128588"/>
                </a:lnTo>
                <a:lnTo>
                  <a:pt x="350044" y="78582"/>
                </a:lnTo>
                <a:lnTo>
                  <a:pt x="285750" y="40482"/>
                </a:lnTo>
                <a:lnTo>
                  <a:pt x="233363" y="23813"/>
                </a:lnTo>
                <a:lnTo>
                  <a:pt x="192881" y="16669"/>
                </a:lnTo>
                <a:lnTo>
                  <a:pt x="164306" y="9525"/>
                </a:lnTo>
                <a:lnTo>
                  <a:pt x="140494" y="0"/>
                </a:lnTo>
                <a:lnTo>
                  <a:pt x="123825" y="0"/>
                </a:lnTo>
                <a:lnTo>
                  <a:pt x="116681" y="7144"/>
                </a:lnTo>
                <a:lnTo>
                  <a:pt x="116681" y="23813"/>
                </a:lnTo>
                <a:lnTo>
                  <a:pt x="128588" y="59532"/>
                </a:lnTo>
                <a:lnTo>
                  <a:pt x="147638" y="83344"/>
                </a:lnTo>
                <a:lnTo>
                  <a:pt x="171450" y="119063"/>
                </a:lnTo>
                <a:lnTo>
                  <a:pt x="183356" y="152400"/>
                </a:lnTo>
                <a:lnTo>
                  <a:pt x="188119" y="185738"/>
                </a:lnTo>
                <a:lnTo>
                  <a:pt x="180975" y="235744"/>
                </a:lnTo>
                <a:lnTo>
                  <a:pt x="142875" y="3405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367"/>
          <p:cNvSpPr/>
          <p:nvPr/>
        </p:nvSpPr>
        <p:spPr>
          <a:xfrm>
            <a:off x="4700588" y="2097088"/>
            <a:ext cx="581025" cy="1397000"/>
          </a:xfrm>
          <a:custGeom>
            <a:avLst/>
            <a:gdLst/>
            <a:ahLst/>
            <a:cxnLst/>
            <a:rect l="l" t="t" r="r" b="b"/>
            <a:pathLst>
              <a:path w="581025" h="1395413" extrusionOk="0">
                <a:moveTo>
                  <a:pt x="459581" y="542925"/>
                </a:moveTo>
                <a:lnTo>
                  <a:pt x="369093" y="802482"/>
                </a:lnTo>
                <a:lnTo>
                  <a:pt x="300037" y="885825"/>
                </a:lnTo>
                <a:lnTo>
                  <a:pt x="219075" y="1062038"/>
                </a:lnTo>
                <a:lnTo>
                  <a:pt x="52387" y="1385888"/>
                </a:lnTo>
                <a:lnTo>
                  <a:pt x="40481" y="1395413"/>
                </a:lnTo>
                <a:lnTo>
                  <a:pt x="19050" y="1395413"/>
                </a:lnTo>
                <a:lnTo>
                  <a:pt x="0" y="1383507"/>
                </a:lnTo>
                <a:lnTo>
                  <a:pt x="4762" y="1357313"/>
                </a:lnTo>
                <a:lnTo>
                  <a:pt x="45243" y="1190625"/>
                </a:lnTo>
                <a:lnTo>
                  <a:pt x="88106" y="1014413"/>
                </a:lnTo>
                <a:lnTo>
                  <a:pt x="166687" y="678657"/>
                </a:lnTo>
                <a:lnTo>
                  <a:pt x="207168" y="490538"/>
                </a:lnTo>
                <a:lnTo>
                  <a:pt x="226218" y="388144"/>
                </a:lnTo>
                <a:lnTo>
                  <a:pt x="242887" y="309563"/>
                </a:lnTo>
                <a:lnTo>
                  <a:pt x="247650" y="278607"/>
                </a:lnTo>
                <a:lnTo>
                  <a:pt x="245268" y="247650"/>
                </a:lnTo>
                <a:lnTo>
                  <a:pt x="235743" y="207169"/>
                </a:lnTo>
                <a:lnTo>
                  <a:pt x="214312" y="166688"/>
                </a:lnTo>
                <a:lnTo>
                  <a:pt x="180975" y="126207"/>
                </a:lnTo>
                <a:lnTo>
                  <a:pt x="128587" y="85725"/>
                </a:lnTo>
                <a:lnTo>
                  <a:pt x="97631" y="66675"/>
                </a:lnTo>
                <a:lnTo>
                  <a:pt x="78581" y="45244"/>
                </a:lnTo>
                <a:lnTo>
                  <a:pt x="73818" y="30957"/>
                </a:lnTo>
                <a:lnTo>
                  <a:pt x="73818" y="16669"/>
                </a:lnTo>
                <a:lnTo>
                  <a:pt x="80962" y="7144"/>
                </a:lnTo>
                <a:lnTo>
                  <a:pt x="107156" y="0"/>
                </a:lnTo>
                <a:lnTo>
                  <a:pt x="147637" y="0"/>
                </a:lnTo>
                <a:lnTo>
                  <a:pt x="221456" y="9525"/>
                </a:lnTo>
                <a:lnTo>
                  <a:pt x="259556" y="19050"/>
                </a:lnTo>
                <a:lnTo>
                  <a:pt x="354806" y="61913"/>
                </a:lnTo>
                <a:lnTo>
                  <a:pt x="466725" y="114300"/>
                </a:lnTo>
                <a:lnTo>
                  <a:pt x="538162" y="152400"/>
                </a:lnTo>
                <a:lnTo>
                  <a:pt x="559593" y="166688"/>
                </a:lnTo>
                <a:lnTo>
                  <a:pt x="569118" y="178594"/>
                </a:lnTo>
                <a:lnTo>
                  <a:pt x="576262" y="190500"/>
                </a:lnTo>
                <a:lnTo>
                  <a:pt x="581025" y="204788"/>
                </a:lnTo>
                <a:lnTo>
                  <a:pt x="581025" y="226219"/>
                </a:lnTo>
                <a:lnTo>
                  <a:pt x="564356" y="252413"/>
                </a:lnTo>
                <a:lnTo>
                  <a:pt x="526256" y="352425"/>
                </a:lnTo>
                <a:lnTo>
                  <a:pt x="459581" y="542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367"/>
          <p:cNvSpPr/>
          <p:nvPr/>
        </p:nvSpPr>
        <p:spPr>
          <a:xfrm>
            <a:off x="4660900" y="3563938"/>
            <a:ext cx="2444750" cy="493712"/>
          </a:xfrm>
          <a:custGeom>
            <a:avLst/>
            <a:gdLst/>
            <a:ahLst/>
            <a:cxnLst/>
            <a:rect l="l" t="t" r="r" b="b"/>
            <a:pathLst>
              <a:path w="2445544" h="492919" extrusionOk="0">
                <a:moveTo>
                  <a:pt x="1376363" y="138113"/>
                </a:moveTo>
                <a:lnTo>
                  <a:pt x="1683544" y="107157"/>
                </a:lnTo>
                <a:lnTo>
                  <a:pt x="1838325" y="90488"/>
                </a:lnTo>
                <a:lnTo>
                  <a:pt x="1890713" y="73819"/>
                </a:lnTo>
                <a:lnTo>
                  <a:pt x="1985963" y="38100"/>
                </a:lnTo>
                <a:lnTo>
                  <a:pt x="2057400" y="4763"/>
                </a:lnTo>
                <a:lnTo>
                  <a:pt x="2071688" y="0"/>
                </a:lnTo>
                <a:lnTo>
                  <a:pt x="2090738" y="2382"/>
                </a:lnTo>
                <a:lnTo>
                  <a:pt x="2152650" y="21432"/>
                </a:lnTo>
                <a:lnTo>
                  <a:pt x="2235994" y="50007"/>
                </a:lnTo>
                <a:lnTo>
                  <a:pt x="2316957" y="88107"/>
                </a:lnTo>
                <a:lnTo>
                  <a:pt x="2395538" y="133350"/>
                </a:lnTo>
                <a:lnTo>
                  <a:pt x="2426494" y="152400"/>
                </a:lnTo>
                <a:lnTo>
                  <a:pt x="2433638" y="159544"/>
                </a:lnTo>
                <a:lnTo>
                  <a:pt x="2440782" y="178594"/>
                </a:lnTo>
                <a:lnTo>
                  <a:pt x="2445544" y="200025"/>
                </a:lnTo>
                <a:lnTo>
                  <a:pt x="2445544" y="219075"/>
                </a:lnTo>
                <a:lnTo>
                  <a:pt x="2431257" y="245269"/>
                </a:lnTo>
                <a:lnTo>
                  <a:pt x="2407444" y="261938"/>
                </a:lnTo>
                <a:lnTo>
                  <a:pt x="2371725" y="266700"/>
                </a:lnTo>
                <a:lnTo>
                  <a:pt x="2240757" y="266700"/>
                </a:lnTo>
                <a:lnTo>
                  <a:pt x="1990725" y="269082"/>
                </a:lnTo>
                <a:lnTo>
                  <a:pt x="1719263" y="285750"/>
                </a:lnTo>
                <a:lnTo>
                  <a:pt x="1354932" y="311944"/>
                </a:lnTo>
                <a:lnTo>
                  <a:pt x="1083469" y="335757"/>
                </a:lnTo>
                <a:lnTo>
                  <a:pt x="690563" y="409575"/>
                </a:lnTo>
                <a:lnTo>
                  <a:pt x="461963" y="461963"/>
                </a:lnTo>
                <a:lnTo>
                  <a:pt x="338138" y="490538"/>
                </a:lnTo>
                <a:lnTo>
                  <a:pt x="314325" y="492919"/>
                </a:lnTo>
                <a:lnTo>
                  <a:pt x="266700" y="481013"/>
                </a:lnTo>
                <a:lnTo>
                  <a:pt x="219075" y="464344"/>
                </a:lnTo>
                <a:lnTo>
                  <a:pt x="171450" y="440532"/>
                </a:lnTo>
                <a:lnTo>
                  <a:pt x="130969" y="411957"/>
                </a:lnTo>
                <a:lnTo>
                  <a:pt x="97632" y="383382"/>
                </a:lnTo>
                <a:lnTo>
                  <a:pt x="69057" y="352425"/>
                </a:lnTo>
                <a:lnTo>
                  <a:pt x="35719" y="314325"/>
                </a:lnTo>
                <a:lnTo>
                  <a:pt x="14288" y="285750"/>
                </a:lnTo>
                <a:lnTo>
                  <a:pt x="0" y="257175"/>
                </a:lnTo>
                <a:lnTo>
                  <a:pt x="0" y="242888"/>
                </a:lnTo>
                <a:lnTo>
                  <a:pt x="2382" y="230982"/>
                </a:lnTo>
                <a:lnTo>
                  <a:pt x="16669" y="230982"/>
                </a:lnTo>
                <a:lnTo>
                  <a:pt x="42863" y="247650"/>
                </a:lnTo>
                <a:lnTo>
                  <a:pt x="102394" y="269082"/>
                </a:lnTo>
                <a:lnTo>
                  <a:pt x="171450" y="285750"/>
                </a:lnTo>
                <a:lnTo>
                  <a:pt x="261938" y="292894"/>
                </a:lnTo>
                <a:lnTo>
                  <a:pt x="411957" y="283369"/>
                </a:lnTo>
                <a:lnTo>
                  <a:pt x="623888" y="250032"/>
                </a:lnTo>
                <a:lnTo>
                  <a:pt x="914400" y="197644"/>
                </a:lnTo>
                <a:lnTo>
                  <a:pt x="1116807" y="157163"/>
                </a:lnTo>
                <a:lnTo>
                  <a:pt x="1285875" y="147638"/>
                </a:lnTo>
                <a:lnTo>
                  <a:pt x="1376363" y="1381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1" name="Google Shape;4041;p367"/>
          <p:cNvSpPr/>
          <p:nvPr/>
        </p:nvSpPr>
        <p:spPr>
          <a:xfrm>
            <a:off x="3733800" y="2008188"/>
            <a:ext cx="857250" cy="687387"/>
          </a:xfrm>
          <a:custGeom>
            <a:avLst/>
            <a:gdLst/>
            <a:ahLst/>
            <a:cxnLst/>
            <a:rect l="l" t="t" r="r" b="b"/>
            <a:pathLst>
              <a:path w="857250" h="688181" extrusionOk="0">
                <a:moveTo>
                  <a:pt x="483394" y="185737"/>
                </a:moveTo>
                <a:lnTo>
                  <a:pt x="623888" y="240506"/>
                </a:lnTo>
                <a:lnTo>
                  <a:pt x="671513" y="259556"/>
                </a:lnTo>
                <a:lnTo>
                  <a:pt x="688181" y="271462"/>
                </a:lnTo>
                <a:lnTo>
                  <a:pt x="711994" y="304800"/>
                </a:lnTo>
                <a:lnTo>
                  <a:pt x="797719" y="426244"/>
                </a:lnTo>
                <a:lnTo>
                  <a:pt x="850106" y="516731"/>
                </a:lnTo>
                <a:lnTo>
                  <a:pt x="857250" y="545306"/>
                </a:lnTo>
                <a:lnTo>
                  <a:pt x="857250" y="611981"/>
                </a:lnTo>
                <a:lnTo>
                  <a:pt x="850106" y="645319"/>
                </a:lnTo>
                <a:lnTo>
                  <a:pt x="835819" y="666750"/>
                </a:lnTo>
                <a:lnTo>
                  <a:pt x="816769" y="683419"/>
                </a:lnTo>
                <a:lnTo>
                  <a:pt x="788194" y="688181"/>
                </a:lnTo>
                <a:lnTo>
                  <a:pt x="757238" y="685800"/>
                </a:lnTo>
                <a:lnTo>
                  <a:pt x="721519" y="673894"/>
                </a:lnTo>
                <a:lnTo>
                  <a:pt x="669131" y="645319"/>
                </a:lnTo>
                <a:lnTo>
                  <a:pt x="607219" y="607219"/>
                </a:lnTo>
                <a:lnTo>
                  <a:pt x="497681" y="523875"/>
                </a:lnTo>
                <a:lnTo>
                  <a:pt x="376238" y="419100"/>
                </a:lnTo>
                <a:lnTo>
                  <a:pt x="269081" y="316706"/>
                </a:lnTo>
                <a:lnTo>
                  <a:pt x="150019" y="192881"/>
                </a:lnTo>
                <a:lnTo>
                  <a:pt x="35719" y="66675"/>
                </a:lnTo>
                <a:lnTo>
                  <a:pt x="0" y="0"/>
                </a:lnTo>
                <a:lnTo>
                  <a:pt x="78581" y="21431"/>
                </a:lnTo>
                <a:lnTo>
                  <a:pt x="242888" y="88106"/>
                </a:lnTo>
                <a:lnTo>
                  <a:pt x="483394" y="1857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2" name="Google Shape;4042;p367"/>
          <p:cNvSpPr/>
          <p:nvPr/>
        </p:nvSpPr>
        <p:spPr>
          <a:xfrm>
            <a:off x="2909888" y="2894013"/>
            <a:ext cx="1490662" cy="422275"/>
          </a:xfrm>
          <a:custGeom>
            <a:avLst/>
            <a:gdLst/>
            <a:ahLst/>
            <a:cxnLst/>
            <a:rect l="l" t="t" r="r" b="b"/>
            <a:pathLst>
              <a:path w="1490662" h="423862" extrusionOk="0">
                <a:moveTo>
                  <a:pt x="928687" y="302419"/>
                </a:moveTo>
                <a:lnTo>
                  <a:pt x="797718" y="338137"/>
                </a:lnTo>
                <a:lnTo>
                  <a:pt x="552450" y="388144"/>
                </a:lnTo>
                <a:lnTo>
                  <a:pt x="421481" y="411956"/>
                </a:lnTo>
                <a:lnTo>
                  <a:pt x="352425" y="423862"/>
                </a:lnTo>
                <a:lnTo>
                  <a:pt x="330993" y="423862"/>
                </a:lnTo>
                <a:lnTo>
                  <a:pt x="295275" y="409575"/>
                </a:lnTo>
                <a:lnTo>
                  <a:pt x="228600" y="373856"/>
                </a:lnTo>
                <a:lnTo>
                  <a:pt x="192881" y="347662"/>
                </a:lnTo>
                <a:lnTo>
                  <a:pt x="154781" y="316706"/>
                </a:lnTo>
                <a:lnTo>
                  <a:pt x="121443" y="300037"/>
                </a:lnTo>
                <a:lnTo>
                  <a:pt x="97631" y="292894"/>
                </a:lnTo>
                <a:lnTo>
                  <a:pt x="73818" y="290512"/>
                </a:lnTo>
                <a:lnTo>
                  <a:pt x="42862" y="288131"/>
                </a:lnTo>
                <a:lnTo>
                  <a:pt x="0" y="286027"/>
                </a:lnTo>
                <a:lnTo>
                  <a:pt x="71437" y="199980"/>
                </a:lnTo>
                <a:lnTo>
                  <a:pt x="88106" y="207169"/>
                </a:lnTo>
                <a:lnTo>
                  <a:pt x="126206" y="228600"/>
                </a:lnTo>
                <a:lnTo>
                  <a:pt x="176212" y="242887"/>
                </a:lnTo>
                <a:lnTo>
                  <a:pt x="238125" y="247650"/>
                </a:lnTo>
                <a:lnTo>
                  <a:pt x="326231" y="245269"/>
                </a:lnTo>
                <a:lnTo>
                  <a:pt x="461962" y="226219"/>
                </a:lnTo>
                <a:lnTo>
                  <a:pt x="626268" y="195262"/>
                </a:lnTo>
                <a:lnTo>
                  <a:pt x="764381" y="161925"/>
                </a:lnTo>
                <a:lnTo>
                  <a:pt x="914400" y="111919"/>
                </a:lnTo>
                <a:lnTo>
                  <a:pt x="1019175" y="71437"/>
                </a:lnTo>
                <a:lnTo>
                  <a:pt x="1104900" y="23812"/>
                </a:lnTo>
                <a:lnTo>
                  <a:pt x="1138237" y="2381"/>
                </a:lnTo>
                <a:lnTo>
                  <a:pt x="1159668" y="0"/>
                </a:lnTo>
                <a:lnTo>
                  <a:pt x="1202531" y="2381"/>
                </a:lnTo>
                <a:lnTo>
                  <a:pt x="1307306" y="11906"/>
                </a:lnTo>
                <a:lnTo>
                  <a:pt x="1369218" y="21431"/>
                </a:lnTo>
                <a:lnTo>
                  <a:pt x="1423987" y="33337"/>
                </a:lnTo>
                <a:lnTo>
                  <a:pt x="1459706" y="52387"/>
                </a:lnTo>
                <a:lnTo>
                  <a:pt x="1476375" y="64294"/>
                </a:lnTo>
                <a:lnTo>
                  <a:pt x="1490662" y="80962"/>
                </a:lnTo>
                <a:lnTo>
                  <a:pt x="1488281" y="95250"/>
                </a:lnTo>
                <a:lnTo>
                  <a:pt x="1481137" y="114300"/>
                </a:lnTo>
                <a:lnTo>
                  <a:pt x="1464468" y="133350"/>
                </a:lnTo>
                <a:lnTo>
                  <a:pt x="1412081" y="171450"/>
                </a:lnTo>
                <a:lnTo>
                  <a:pt x="1352550" y="190500"/>
                </a:lnTo>
                <a:lnTo>
                  <a:pt x="1119187" y="252412"/>
                </a:lnTo>
                <a:lnTo>
                  <a:pt x="928687" y="3024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3" name="Google Shape;4043;p367"/>
          <p:cNvSpPr/>
          <p:nvPr/>
        </p:nvSpPr>
        <p:spPr>
          <a:xfrm>
            <a:off x="3463925" y="3213100"/>
            <a:ext cx="396875" cy="2111375"/>
          </a:xfrm>
          <a:custGeom>
            <a:avLst/>
            <a:gdLst/>
            <a:ahLst/>
            <a:cxnLst/>
            <a:rect l="l" t="t" r="r" b="b"/>
            <a:pathLst>
              <a:path w="396875" h="2111375" extrusionOk="0">
                <a:moveTo>
                  <a:pt x="95250" y="415925"/>
                </a:moveTo>
                <a:cubicBezTo>
                  <a:pt x="96308" y="335492"/>
                  <a:pt x="97367" y="255058"/>
                  <a:pt x="98425" y="174625"/>
                </a:cubicBezTo>
                <a:lnTo>
                  <a:pt x="95250" y="146050"/>
                </a:lnTo>
                <a:lnTo>
                  <a:pt x="85725" y="114300"/>
                </a:lnTo>
                <a:lnTo>
                  <a:pt x="69850" y="85725"/>
                </a:lnTo>
                <a:lnTo>
                  <a:pt x="57150" y="69850"/>
                </a:lnTo>
                <a:lnTo>
                  <a:pt x="28575" y="38100"/>
                </a:lnTo>
                <a:lnTo>
                  <a:pt x="0" y="0"/>
                </a:lnTo>
                <a:lnTo>
                  <a:pt x="250825" y="3175"/>
                </a:lnTo>
                <a:lnTo>
                  <a:pt x="295275" y="50800"/>
                </a:lnTo>
                <a:lnTo>
                  <a:pt x="339725" y="98425"/>
                </a:lnTo>
                <a:lnTo>
                  <a:pt x="374650" y="130175"/>
                </a:lnTo>
                <a:lnTo>
                  <a:pt x="390525" y="149225"/>
                </a:lnTo>
                <a:lnTo>
                  <a:pt x="393700" y="158750"/>
                </a:lnTo>
                <a:lnTo>
                  <a:pt x="396875" y="180975"/>
                </a:lnTo>
                <a:lnTo>
                  <a:pt x="393700" y="222250"/>
                </a:lnTo>
                <a:lnTo>
                  <a:pt x="381000" y="269875"/>
                </a:lnTo>
                <a:lnTo>
                  <a:pt x="361950" y="311150"/>
                </a:lnTo>
                <a:lnTo>
                  <a:pt x="333375" y="460375"/>
                </a:lnTo>
                <a:lnTo>
                  <a:pt x="314325" y="568325"/>
                </a:lnTo>
                <a:lnTo>
                  <a:pt x="320675" y="708025"/>
                </a:lnTo>
                <a:lnTo>
                  <a:pt x="298450" y="1152525"/>
                </a:lnTo>
                <a:lnTo>
                  <a:pt x="276225" y="1806575"/>
                </a:lnTo>
                <a:lnTo>
                  <a:pt x="276225" y="1987550"/>
                </a:lnTo>
                <a:lnTo>
                  <a:pt x="171450" y="2111375"/>
                </a:lnTo>
                <a:lnTo>
                  <a:pt x="76200" y="2044700"/>
                </a:lnTo>
                <a:lnTo>
                  <a:pt x="76200" y="1749425"/>
                </a:lnTo>
                <a:lnTo>
                  <a:pt x="85725" y="1387475"/>
                </a:lnTo>
                <a:lnTo>
                  <a:pt x="95250" y="1098550"/>
                </a:lnTo>
                <a:cubicBezTo>
                  <a:pt x="96308" y="980017"/>
                  <a:pt x="97367" y="861483"/>
                  <a:pt x="98425" y="742950"/>
                </a:cubicBezTo>
                <a:cubicBezTo>
                  <a:pt x="97367" y="637117"/>
                  <a:pt x="96308" y="531283"/>
                  <a:pt x="95250" y="415925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4" name="Google Shape;4044;p367"/>
          <p:cNvSpPr/>
          <p:nvPr/>
        </p:nvSpPr>
        <p:spPr>
          <a:xfrm>
            <a:off x="2513013" y="4954588"/>
            <a:ext cx="2028825" cy="760412"/>
          </a:xfrm>
          <a:custGeom>
            <a:avLst/>
            <a:gdLst/>
            <a:ahLst/>
            <a:cxnLst/>
            <a:rect l="l" t="t" r="r" b="b"/>
            <a:pathLst>
              <a:path w="2028825" h="759619" extrusionOk="0">
                <a:moveTo>
                  <a:pt x="909637" y="314325"/>
                </a:moveTo>
                <a:lnTo>
                  <a:pt x="1050131" y="278607"/>
                </a:lnTo>
                <a:lnTo>
                  <a:pt x="1223962" y="219075"/>
                </a:lnTo>
                <a:lnTo>
                  <a:pt x="1766887" y="69057"/>
                </a:lnTo>
                <a:lnTo>
                  <a:pt x="1983581" y="7144"/>
                </a:lnTo>
                <a:lnTo>
                  <a:pt x="2007394" y="0"/>
                </a:lnTo>
                <a:lnTo>
                  <a:pt x="2024062" y="0"/>
                </a:lnTo>
                <a:lnTo>
                  <a:pt x="2028825" y="4763"/>
                </a:lnTo>
                <a:lnTo>
                  <a:pt x="2028825" y="19050"/>
                </a:lnTo>
                <a:lnTo>
                  <a:pt x="2005012" y="61913"/>
                </a:lnTo>
                <a:lnTo>
                  <a:pt x="1985962" y="83344"/>
                </a:lnTo>
                <a:lnTo>
                  <a:pt x="1921669" y="109538"/>
                </a:lnTo>
                <a:lnTo>
                  <a:pt x="1676400" y="207169"/>
                </a:lnTo>
                <a:lnTo>
                  <a:pt x="1481137" y="283369"/>
                </a:lnTo>
                <a:lnTo>
                  <a:pt x="1183481" y="407194"/>
                </a:lnTo>
                <a:lnTo>
                  <a:pt x="823912" y="559594"/>
                </a:lnTo>
                <a:lnTo>
                  <a:pt x="602456" y="650082"/>
                </a:lnTo>
                <a:lnTo>
                  <a:pt x="411956" y="735807"/>
                </a:lnTo>
                <a:lnTo>
                  <a:pt x="383381" y="752475"/>
                </a:lnTo>
                <a:lnTo>
                  <a:pt x="361950" y="759619"/>
                </a:lnTo>
                <a:lnTo>
                  <a:pt x="333375" y="759619"/>
                </a:lnTo>
                <a:lnTo>
                  <a:pt x="285750" y="747713"/>
                </a:lnTo>
                <a:lnTo>
                  <a:pt x="235744" y="721519"/>
                </a:lnTo>
                <a:lnTo>
                  <a:pt x="197644" y="690563"/>
                </a:lnTo>
                <a:lnTo>
                  <a:pt x="150019" y="640557"/>
                </a:lnTo>
                <a:lnTo>
                  <a:pt x="90487" y="552450"/>
                </a:lnTo>
                <a:lnTo>
                  <a:pt x="33337" y="457200"/>
                </a:lnTo>
                <a:lnTo>
                  <a:pt x="9525" y="411957"/>
                </a:lnTo>
                <a:lnTo>
                  <a:pt x="0" y="395288"/>
                </a:lnTo>
                <a:lnTo>
                  <a:pt x="0" y="376238"/>
                </a:lnTo>
                <a:lnTo>
                  <a:pt x="4762" y="342900"/>
                </a:lnTo>
                <a:lnTo>
                  <a:pt x="11906" y="333375"/>
                </a:lnTo>
                <a:lnTo>
                  <a:pt x="23812" y="326232"/>
                </a:lnTo>
                <a:lnTo>
                  <a:pt x="52387" y="340519"/>
                </a:lnTo>
                <a:lnTo>
                  <a:pt x="92869" y="364332"/>
                </a:lnTo>
                <a:lnTo>
                  <a:pt x="169069" y="397669"/>
                </a:lnTo>
                <a:lnTo>
                  <a:pt x="247650" y="426244"/>
                </a:lnTo>
                <a:lnTo>
                  <a:pt x="326231" y="442913"/>
                </a:lnTo>
                <a:lnTo>
                  <a:pt x="388144" y="442913"/>
                </a:lnTo>
                <a:lnTo>
                  <a:pt x="569119" y="400050"/>
                </a:lnTo>
                <a:lnTo>
                  <a:pt x="909637" y="3143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5" name="Google Shape;4045;p367"/>
          <p:cNvSpPr/>
          <p:nvPr/>
        </p:nvSpPr>
        <p:spPr>
          <a:xfrm>
            <a:off x="4962525" y="2627313"/>
            <a:ext cx="1770063" cy="458787"/>
          </a:xfrm>
          <a:custGeom>
            <a:avLst/>
            <a:gdLst/>
            <a:ahLst/>
            <a:cxnLst/>
            <a:rect l="l" t="t" r="r" b="b"/>
            <a:pathLst>
              <a:path w="1769269" h="459581" extrusionOk="0">
                <a:moveTo>
                  <a:pt x="531019" y="245269"/>
                </a:moveTo>
                <a:lnTo>
                  <a:pt x="392906" y="269081"/>
                </a:lnTo>
                <a:lnTo>
                  <a:pt x="297656" y="280987"/>
                </a:lnTo>
                <a:lnTo>
                  <a:pt x="207169" y="288131"/>
                </a:lnTo>
                <a:lnTo>
                  <a:pt x="157163" y="292894"/>
                </a:lnTo>
                <a:lnTo>
                  <a:pt x="140494" y="292894"/>
                </a:lnTo>
                <a:lnTo>
                  <a:pt x="128588" y="273844"/>
                </a:lnTo>
                <a:lnTo>
                  <a:pt x="109538" y="233362"/>
                </a:lnTo>
                <a:lnTo>
                  <a:pt x="80963" y="219075"/>
                </a:lnTo>
                <a:lnTo>
                  <a:pt x="0" y="369094"/>
                </a:lnTo>
                <a:lnTo>
                  <a:pt x="50006" y="400050"/>
                </a:lnTo>
                <a:lnTo>
                  <a:pt x="71438" y="414337"/>
                </a:lnTo>
                <a:lnTo>
                  <a:pt x="90488" y="423862"/>
                </a:lnTo>
                <a:lnTo>
                  <a:pt x="121444" y="435769"/>
                </a:lnTo>
                <a:lnTo>
                  <a:pt x="157163" y="442912"/>
                </a:lnTo>
                <a:lnTo>
                  <a:pt x="185738" y="445294"/>
                </a:lnTo>
                <a:lnTo>
                  <a:pt x="219075" y="447675"/>
                </a:lnTo>
                <a:lnTo>
                  <a:pt x="247650" y="452437"/>
                </a:lnTo>
                <a:lnTo>
                  <a:pt x="276225" y="459581"/>
                </a:lnTo>
                <a:lnTo>
                  <a:pt x="316706" y="459581"/>
                </a:lnTo>
                <a:lnTo>
                  <a:pt x="371475" y="450056"/>
                </a:lnTo>
                <a:lnTo>
                  <a:pt x="473869" y="428625"/>
                </a:lnTo>
                <a:lnTo>
                  <a:pt x="545306" y="414337"/>
                </a:lnTo>
                <a:lnTo>
                  <a:pt x="657225" y="397669"/>
                </a:lnTo>
                <a:lnTo>
                  <a:pt x="857250" y="357187"/>
                </a:lnTo>
                <a:lnTo>
                  <a:pt x="1004888" y="338137"/>
                </a:lnTo>
                <a:lnTo>
                  <a:pt x="1190625" y="314325"/>
                </a:lnTo>
                <a:lnTo>
                  <a:pt x="1409700" y="278606"/>
                </a:lnTo>
                <a:lnTo>
                  <a:pt x="1554956" y="250031"/>
                </a:lnTo>
                <a:lnTo>
                  <a:pt x="1652588" y="223837"/>
                </a:lnTo>
                <a:lnTo>
                  <a:pt x="1700213" y="209550"/>
                </a:lnTo>
                <a:lnTo>
                  <a:pt x="1735931" y="192881"/>
                </a:lnTo>
                <a:lnTo>
                  <a:pt x="1757363" y="178594"/>
                </a:lnTo>
                <a:lnTo>
                  <a:pt x="1766888" y="161925"/>
                </a:lnTo>
                <a:lnTo>
                  <a:pt x="1769269" y="142875"/>
                </a:lnTo>
                <a:lnTo>
                  <a:pt x="1764506" y="114300"/>
                </a:lnTo>
                <a:lnTo>
                  <a:pt x="1743075" y="80962"/>
                </a:lnTo>
                <a:lnTo>
                  <a:pt x="1719263" y="59531"/>
                </a:lnTo>
                <a:lnTo>
                  <a:pt x="1647825" y="38100"/>
                </a:lnTo>
                <a:lnTo>
                  <a:pt x="1547813" y="11906"/>
                </a:lnTo>
                <a:lnTo>
                  <a:pt x="1490663" y="0"/>
                </a:lnTo>
                <a:lnTo>
                  <a:pt x="1469231" y="4762"/>
                </a:lnTo>
                <a:lnTo>
                  <a:pt x="1412081" y="30956"/>
                </a:lnTo>
                <a:lnTo>
                  <a:pt x="1273969" y="92869"/>
                </a:lnTo>
                <a:lnTo>
                  <a:pt x="1181100" y="111919"/>
                </a:lnTo>
                <a:lnTo>
                  <a:pt x="909638" y="171450"/>
                </a:lnTo>
                <a:lnTo>
                  <a:pt x="597694" y="230981"/>
                </a:lnTo>
                <a:lnTo>
                  <a:pt x="531019" y="2452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6" name="Google Shape;4046;p367"/>
          <p:cNvSpPr/>
          <p:nvPr/>
        </p:nvSpPr>
        <p:spPr>
          <a:xfrm rot="-5400000">
            <a:off x="2846387" y="2792413"/>
            <a:ext cx="4346575" cy="1828800"/>
          </a:xfrm>
          <a:custGeom>
            <a:avLst/>
            <a:gdLst/>
            <a:ahLst/>
            <a:cxnLst/>
            <a:rect l="l" t="t" r="r" b="b"/>
            <a:pathLst>
              <a:path w="4346048" h="1828800" extrusionOk="0">
                <a:moveTo>
                  <a:pt x="2231278" y="1461628"/>
                </a:moveTo>
                <a:lnTo>
                  <a:pt x="2358376" y="1472220"/>
                </a:lnTo>
                <a:lnTo>
                  <a:pt x="2527840" y="1482811"/>
                </a:lnTo>
                <a:lnTo>
                  <a:pt x="2714956" y="1489872"/>
                </a:lnTo>
                <a:lnTo>
                  <a:pt x="2859707" y="1489872"/>
                </a:lnTo>
                <a:lnTo>
                  <a:pt x="3191574" y="1489872"/>
                </a:lnTo>
                <a:lnTo>
                  <a:pt x="3541094" y="1489872"/>
                </a:lnTo>
                <a:lnTo>
                  <a:pt x="3929449" y="1489872"/>
                </a:lnTo>
                <a:lnTo>
                  <a:pt x="4007120" y="1486342"/>
                </a:lnTo>
                <a:lnTo>
                  <a:pt x="4070669" y="1472220"/>
                </a:lnTo>
                <a:lnTo>
                  <a:pt x="4123627" y="1451037"/>
                </a:lnTo>
                <a:lnTo>
                  <a:pt x="4162462" y="1429854"/>
                </a:lnTo>
                <a:lnTo>
                  <a:pt x="4197767" y="1401610"/>
                </a:lnTo>
                <a:lnTo>
                  <a:pt x="4226011" y="1359244"/>
                </a:lnTo>
                <a:lnTo>
                  <a:pt x="4247194" y="1313347"/>
                </a:lnTo>
                <a:lnTo>
                  <a:pt x="4268377" y="1288634"/>
                </a:lnTo>
                <a:lnTo>
                  <a:pt x="4293091" y="1274512"/>
                </a:lnTo>
                <a:lnTo>
                  <a:pt x="4303682" y="1274512"/>
                </a:lnTo>
                <a:lnTo>
                  <a:pt x="4317804" y="1281573"/>
                </a:lnTo>
                <a:lnTo>
                  <a:pt x="4331926" y="1302756"/>
                </a:lnTo>
                <a:lnTo>
                  <a:pt x="4338987" y="1323939"/>
                </a:lnTo>
                <a:lnTo>
                  <a:pt x="4346048" y="1359244"/>
                </a:lnTo>
                <a:lnTo>
                  <a:pt x="4346048" y="1380427"/>
                </a:lnTo>
                <a:lnTo>
                  <a:pt x="4335457" y="1443976"/>
                </a:lnTo>
                <a:lnTo>
                  <a:pt x="4307213" y="1539299"/>
                </a:lnTo>
                <a:lnTo>
                  <a:pt x="4271908" y="1631092"/>
                </a:lnTo>
                <a:lnTo>
                  <a:pt x="4208359" y="1747599"/>
                </a:lnTo>
                <a:lnTo>
                  <a:pt x="4165993" y="1807617"/>
                </a:lnTo>
                <a:lnTo>
                  <a:pt x="4148340" y="1821739"/>
                </a:lnTo>
                <a:lnTo>
                  <a:pt x="4123627" y="1828800"/>
                </a:lnTo>
                <a:lnTo>
                  <a:pt x="4091852" y="1825270"/>
                </a:lnTo>
                <a:lnTo>
                  <a:pt x="4063608" y="1804087"/>
                </a:lnTo>
                <a:lnTo>
                  <a:pt x="4042425" y="1782904"/>
                </a:lnTo>
                <a:lnTo>
                  <a:pt x="3968285" y="1761721"/>
                </a:lnTo>
                <a:lnTo>
                  <a:pt x="3791759" y="1737007"/>
                </a:lnTo>
                <a:lnTo>
                  <a:pt x="3230410" y="1733477"/>
                </a:lnTo>
                <a:lnTo>
                  <a:pt x="3043293" y="1737007"/>
                </a:lnTo>
                <a:lnTo>
                  <a:pt x="2845585" y="1737007"/>
                </a:lnTo>
                <a:lnTo>
                  <a:pt x="2545492" y="1729946"/>
                </a:lnTo>
                <a:lnTo>
                  <a:pt x="2248930" y="1705233"/>
                </a:lnTo>
                <a:lnTo>
                  <a:pt x="2093588" y="1680519"/>
                </a:lnTo>
                <a:lnTo>
                  <a:pt x="1800556" y="1638153"/>
                </a:lnTo>
                <a:lnTo>
                  <a:pt x="1669928" y="1595787"/>
                </a:lnTo>
                <a:lnTo>
                  <a:pt x="1535769" y="1546360"/>
                </a:lnTo>
                <a:lnTo>
                  <a:pt x="1355713" y="1468689"/>
                </a:lnTo>
                <a:lnTo>
                  <a:pt x="1186249" y="1383957"/>
                </a:lnTo>
                <a:lnTo>
                  <a:pt x="1055620" y="1309817"/>
                </a:lnTo>
                <a:lnTo>
                  <a:pt x="928522" y="1228615"/>
                </a:lnTo>
                <a:lnTo>
                  <a:pt x="812016" y="1140352"/>
                </a:lnTo>
                <a:lnTo>
                  <a:pt x="744936" y="1083864"/>
                </a:lnTo>
                <a:lnTo>
                  <a:pt x="642552" y="988541"/>
                </a:lnTo>
                <a:lnTo>
                  <a:pt x="561350" y="903809"/>
                </a:lnTo>
                <a:lnTo>
                  <a:pt x="466027" y="787302"/>
                </a:lnTo>
                <a:lnTo>
                  <a:pt x="363642" y="649613"/>
                </a:lnTo>
                <a:lnTo>
                  <a:pt x="261257" y="497801"/>
                </a:lnTo>
                <a:lnTo>
                  <a:pt x="155342" y="328337"/>
                </a:lnTo>
                <a:lnTo>
                  <a:pt x="45897" y="137690"/>
                </a:lnTo>
                <a:lnTo>
                  <a:pt x="7061" y="49427"/>
                </a:lnTo>
                <a:lnTo>
                  <a:pt x="0" y="21183"/>
                </a:lnTo>
                <a:lnTo>
                  <a:pt x="7061" y="3531"/>
                </a:lnTo>
                <a:lnTo>
                  <a:pt x="14122" y="0"/>
                </a:lnTo>
                <a:lnTo>
                  <a:pt x="35305" y="3531"/>
                </a:lnTo>
                <a:lnTo>
                  <a:pt x="52958" y="10592"/>
                </a:lnTo>
                <a:lnTo>
                  <a:pt x="67080" y="28244"/>
                </a:lnTo>
                <a:lnTo>
                  <a:pt x="116507" y="98854"/>
                </a:lnTo>
                <a:lnTo>
                  <a:pt x="197708" y="215361"/>
                </a:lnTo>
                <a:lnTo>
                  <a:pt x="271849" y="310685"/>
                </a:lnTo>
                <a:lnTo>
                  <a:pt x="345990" y="409539"/>
                </a:lnTo>
                <a:lnTo>
                  <a:pt x="451905" y="536637"/>
                </a:lnTo>
                <a:lnTo>
                  <a:pt x="564881" y="653143"/>
                </a:lnTo>
                <a:lnTo>
                  <a:pt x="670796" y="755528"/>
                </a:lnTo>
                <a:lnTo>
                  <a:pt x="773180" y="850851"/>
                </a:lnTo>
                <a:lnTo>
                  <a:pt x="893217" y="946175"/>
                </a:lnTo>
                <a:lnTo>
                  <a:pt x="1023846" y="1037968"/>
                </a:lnTo>
                <a:lnTo>
                  <a:pt x="1136822" y="1108578"/>
                </a:lnTo>
                <a:lnTo>
                  <a:pt x="1285103" y="1189780"/>
                </a:lnTo>
                <a:lnTo>
                  <a:pt x="1436915" y="1256859"/>
                </a:lnTo>
                <a:lnTo>
                  <a:pt x="1542830" y="1299225"/>
                </a:lnTo>
                <a:lnTo>
                  <a:pt x="1641684" y="1331000"/>
                </a:lnTo>
                <a:lnTo>
                  <a:pt x="1754660" y="1362774"/>
                </a:lnTo>
                <a:lnTo>
                  <a:pt x="1885288" y="1391018"/>
                </a:lnTo>
                <a:lnTo>
                  <a:pt x="1977081" y="1408671"/>
                </a:lnTo>
                <a:lnTo>
                  <a:pt x="2107710" y="1447506"/>
                </a:lnTo>
                <a:lnTo>
                  <a:pt x="2231278" y="14616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7" name="Google Shape;4047;p367"/>
          <p:cNvSpPr/>
          <p:nvPr/>
        </p:nvSpPr>
        <p:spPr>
          <a:xfrm>
            <a:off x="5705475" y="3859213"/>
            <a:ext cx="1684338" cy="1938337"/>
          </a:xfrm>
          <a:custGeom>
            <a:avLst/>
            <a:gdLst/>
            <a:ahLst/>
            <a:cxnLst/>
            <a:rect l="l" t="t" r="r" b="b"/>
            <a:pathLst>
              <a:path w="1683448" h="1939796" extrusionOk="0">
                <a:moveTo>
                  <a:pt x="261635" y="621052"/>
                </a:moveTo>
                <a:lnTo>
                  <a:pt x="184995" y="473057"/>
                </a:lnTo>
                <a:lnTo>
                  <a:pt x="126853" y="359417"/>
                </a:lnTo>
                <a:lnTo>
                  <a:pt x="66070" y="237850"/>
                </a:lnTo>
                <a:lnTo>
                  <a:pt x="44927" y="195565"/>
                </a:lnTo>
                <a:lnTo>
                  <a:pt x="0" y="66069"/>
                </a:lnTo>
                <a:lnTo>
                  <a:pt x="44927" y="0"/>
                </a:lnTo>
                <a:lnTo>
                  <a:pt x="89855" y="71355"/>
                </a:lnTo>
                <a:lnTo>
                  <a:pt x="163852" y="184994"/>
                </a:lnTo>
                <a:lnTo>
                  <a:pt x="298634" y="393773"/>
                </a:lnTo>
                <a:lnTo>
                  <a:pt x="414916" y="565554"/>
                </a:lnTo>
                <a:lnTo>
                  <a:pt x="507413" y="697692"/>
                </a:lnTo>
                <a:lnTo>
                  <a:pt x="578768" y="803403"/>
                </a:lnTo>
                <a:lnTo>
                  <a:pt x="665979" y="924971"/>
                </a:lnTo>
                <a:lnTo>
                  <a:pt x="755834" y="1051824"/>
                </a:lnTo>
                <a:lnTo>
                  <a:pt x="856259" y="1181320"/>
                </a:lnTo>
                <a:lnTo>
                  <a:pt x="956685" y="1300245"/>
                </a:lnTo>
                <a:lnTo>
                  <a:pt x="1072967" y="1424455"/>
                </a:lnTo>
                <a:lnTo>
                  <a:pt x="1189249" y="1538095"/>
                </a:lnTo>
                <a:lnTo>
                  <a:pt x="1300245" y="1638520"/>
                </a:lnTo>
                <a:lnTo>
                  <a:pt x="1374243" y="1701947"/>
                </a:lnTo>
                <a:lnTo>
                  <a:pt x="1493168" y="1783873"/>
                </a:lnTo>
                <a:lnTo>
                  <a:pt x="1614736" y="1860513"/>
                </a:lnTo>
                <a:lnTo>
                  <a:pt x="1662305" y="1886941"/>
                </a:lnTo>
                <a:lnTo>
                  <a:pt x="1670234" y="1892226"/>
                </a:lnTo>
                <a:lnTo>
                  <a:pt x="1680805" y="1900155"/>
                </a:lnTo>
                <a:lnTo>
                  <a:pt x="1683448" y="1910726"/>
                </a:lnTo>
                <a:lnTo>
                  <a:pt x="1675519" y="1923940"/>
                </a:lnTo>
                <a:lnTo>
                  <a:pt x="1646449" y="1934511"/>
                </a:lnTo>
                <a:lnTo>
                  <a:pt x="1585665" y="1939796"/>
                </a:lnTo>
                <a:lnTo>
                  <a:pt x="1511667" y="1939796"/>
                </a:lnTo>
                <a:lnTo>
                  <a:pt x="1384814" y="1926583"/>
                </a:lnTo>
                <a:lnTo>
                  <a:pt x="1228890" y="1905440"/>
                </a:lnTo>
                <a:lnTo>
                  <a:pt x="1120537" y="1884298"/>
                </a:lnTo>
                <a:lnTo>
                  <a:pt x="1022754" y="1865799"/>
                </a:lnTo>
                <a:lnTo>
                  <a:pt x="967256" y="1855228"/>
                </a:lnTo>
                <a:lnTo>
                  <a:pt x="922329" y="1839371"/>
                </a:lnTo>
                <a:lnTo>
                  <a:pt x="880044" y="1815586"/>
                </a:lnTo>
                <a:lnTo>
                  <a:pt x="850974" y="1791801"/>
                </a:lnTo>
                <a:lnTo>
                  <a:pt x="819260" y="1762731"/>
                </a:lnTo>
                <a:lnTo>
                  <a:pt x="782262" y="1717803"/>
                </a:lnTo>
                <a:lnTo>
                  <a:pt x="747905" y="1654377"/>
                </a:lnTo>
                <a:lnTo>
                  <a:pt x="700336" y="1548666"/>
                </a:lnTo>
                <a:lnTo>
                  <a:pt x="636909" y="1413884"/>
                </a:lnTo>
                <a:lnTo>
                  <a:pt x="565554" y="1260603"/>
                </a:lnTo>
                <a:lnTo>
                  <a:pt x="473057" y="1057110"/>
                </a:lnTo>
                <a:lnTo>
                  <a:pt x="406988" y="911757"/>
                </a:lnTo>
                <a:lnTo>
                  <a:pt x="340918" y="766404"/>
                </a:lnTo>
                <a:lnTo>
                  <a:pt x="261635" y="6210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77F75AB-A39F-0141-8181-E3482ADD4BE9}"/>
              </a:ext>
            </a:extLst>
          </p:cNvPr>
          <p:cNvGrpSpPr/>
          <p:nvPr/>
        </p:nvGrpSpPr>
        <p:grpSpPr>
          <a:xfrm>
            <a:off x="2509001" y="1529513"/>
            <a:ext cx="4876800" cy="4346575"/>
            <a:chOff x="2665413" y="1685925"/>
            <a:chExt cx="4876800" cy="4346575"/>
          </a:xfrm>
        </p:grpSpPr>
        <p:sp>
          <p:nvSpPr>
            <p:cNvPr id="16" name="Google Shape;4035;p367">
              <a:extLst>
                <a:ext uri="{FF2B5EF4-FFF2-40B4-BE49-F238E27FC236}">
                  <a16:creationId xmlns:a16="http://schemas.microsoft.com/office/drawing/2014/main" id="{385BF217-2331-3146-80ED-0A3041127609}"/>
                </a:ext>
              </a:extLst>
            </p:cNvPr>
            <p:cNvSpPr/>
            <p:nvPr/>
          </p:nvSpPr>
          <p:spPr>
            <a:xfrm>
              <a:off x="2751138" y="1747838"/>
              <a:ext cx="1381125" cy="1879600"/>
            </a:xfrm>
            <a:custGeom>
              <a:avLst/>
              <a:gdLst/>
              <a:ahLst/>
              <a:cxnLst/>
              <a:rect l="l" t="t" r="r" b="b"/>
              <a:pathLst>
                <a:path w="1381125" h="1878806" extrusionOk="0">
                  <a:moveTo>
                    <a:pt x="947737" y="850106"/>
                  </a:moveTo>
                  <a:lnTo>
                    <a:pt x="1033462" y="731043"/>
                  </a:lnTo>
                  <a:lnTo>
                    <a:pt x="1100137" y="631031"/>
                  </a:lnTo>
                  <a:lnTo>
                    <a:pt x="1190625" y="488156"/>
                  </a:lnTo>
                  <a:lnTo>
                    <a:pt x="1207294" y="431006"/>
                  </a:lnTo>
                  <a:lnTo>
                    <a:pt x="1223962" y="390525"/>
                  </a:lnTo>
                  <a:lnTo>
                    <a:pt x="1245394" y="361950"/>
                  </a:lnTo>
                  <a:lnTo>
                    <a:pt x="1278731" y="330993"/>
                  </a:lnTo>
                  <a:lnTo>
                    <a:pt x="1307306" y="314325"/>
                  </a:lnTo>
                  <a:lnTo>
                    <a:pt x="1340644" y="307181"/>
                  </a:lnTo>
                  <a:lnTo>
                    <a:pt x="1364456" y="295275"/>
                  </a:lnTo>
                  <a:lnTo>
                    <a:pt x="1376362" y="280987"/>
                  </a:lnTo>
                  <a:lnTo>
                    <a:pt x="1381125" y="264318"/>
                  </a:lnTo>
                  <a:lnTo>
                    <a:pt x="1381125" y="240506"/>
                  </a:lnTo>
                  <a:lnTo>
                    <a:pt x="1364456" y="195262"/>
                  </a:lnTo>
                  <a:lnTo>
                    <a:pt x="1321594" y="140493"/>
                  </a:lnTo>
                  <a:lnTo>
                    <a:pt x="1269206" y="83343"/>
                  </a:lnTo>
                  <a:lnTo>
                    <a:pt x="1226344" y="54768"/>
                  </a:lnTo>
                  <a:lnTo>
                    <a:pt x="1166812" y="30956"/>
                  </a:lnTo>
                  <a:lnTo>
                    <a:pt x="1126331" y="16668"/>
                  </a:lnTo>
                  <a:lnTo>
                    <a:pt x="1076325" y="7143"/>
                  </a:lnTo>
                  <a:lnTo>
                    <a:pt x="1012031" y="0"/>
                  </a:lnTo>
                  <a:lnTo>
                    <a:pt x="957262" y="2381"/>
                  </a:lnTo>
                  <a:lnTo>
                    <a:pt x="919162" y="7143"/>
                  </a:lnTo>
                  <a:lnTo>
                    <a:pt x="895350" y="11906"/>
                  </a:lnTo>
                  <a:lnTo>
                    <a:pt x="890587" y="23812"/>
                  </a:lnTo>
                  <a:lnTo>
                    <a:pt x="907256" y="42862"/>
                  </a:lnTo>
                  <a:lnTo>
                    <a:pt x="935831" y="59531"/>
                  </a:lnTo>
                  <a:lnTo>
                    <a:pt x="954881" y="71437"/>
                  </a:lnTo>
                  <a:lnTo>
                    <a:pt x="973931" y="97631"/>
                  </a:lnTo>
                  <a:lnTo>
                    <a:pt x="988219" y="140493"/>
                  </a:lnTo>
                  <a:lnTo>
                    <a:pt x="988219" y="195262"/>
                  </a:lnTo>
                  <a:lnTo>
                    <a:pt x="976312" y="250031"/>
                  </a:lnTo>
                  <a:lnTo>
                    <a:pt x="878681" y="481012"/>
                  </a:lnTo>
                  <a:lnTo>
                    <a:pt x="731044" y="769143"/>
                  </a:lnTo>
                  <a:lnTo>
                    <a:pt x="588169" y="1021556"/>
                  </a:lnTo>
                  <a:lnTo>
                    <a:pt x="366712" y="1364456"/>
                  </a:lnTo>
                  <a:lnTo>
                    <a:pt x="147637" y="1657350"/>
                  </a:lnTo>
                  <a:lnTo>
                    <a:pt x="14287" y="1824037"/>
                  </a:lnTo>
                  <a:lnTo>
                    <a:pt x="2381" y="1852612"/>
                  </a:lnTo>
                  <a:lnTo>
                    <a:pt x="0" y="1869281"/>
                  </a:lnTo>
                  <a:lnTo>
                    <a:pt x="9525" y="1878806"/>
                  </a:lnTo>
                  <a:lnTo>
                    <a:pt x="42862" y="1862137"/>
                  </a:lnTo>
                  <a:lnTo>
                    <a:pt x="133350" y="1785937"/>
                  </a:lnTo>
                  <a:lnTo>
                    <a:pt x="311944" y="1616868"/>
                  </a:lnTo>
                  <a:lnTo>
                    <a:pt x="419100" y="1490662"/>
                  </a:lnTo>
                  <a:lnTo>
                    <a:pt x="578644" y="1319212"/>
                  </a:lnTo>
                  <a:lnTo>
                    <a:pt x="821531" y="1028700"/>
                  </a:lnTo>
                  <a:lnTo>
                    <a:pt x="947737" y="8501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036;p367">
              <a:extLst>
                <a:ext uri="{FF2B5EF4-FFF2-40B4-BE49-F238E27FC236}">
                  <a16:creationId xmlns:a16="http://schemas.microsoft.com/office/drawing/2014/main" id="{5B3BC35C-8B97-5B44-B542-8E63DBDFFC5F}"/>
                </a:ext>
              </a:extLst>
            </p:cNvPr>
            <p:cNvSpPr/>
            <p:nvPr/>
          </p:nvSpPr>
          <p:spPr>
            <a:xfrm>
              <a:off x="2779713" y="3798888"/>
              <a:ext cx="1797050" cy="476250"/>
            </a:xfrm>
            <a:custGeom>
              <a:avLst/>
              <a:gdLst/>
              <a:ahLst/>
              <a:cxnLst/>
              <a:rect l="l" t="t" r="r" b="b"/>
              <a:pathLst>
                <a:path w="1797844" h="476250" extrusionOk="0">
                  <a:moveTo>
                    <a:pt x="790575" y="176212"/>
                  </a:moveTo>
                  <a:lnTo>
                    <a:pt x="945356" y="140494"/>
                  </a:lnTo>
                  <a:lnTo>
                    <a:pt x="1171575" y="97631"/>
                  </a:lnTo>
                  <a:lnTo>
                    <a:pt x="1376362" y="45244"/>
                  </a:lnTo>
                  <a:lnTo>
                    <a:pt x="1459706" y="19050"/>
                  </a:lnTo>
                  <a:lnTo>
                    <a:pt x="1497806" y="4762"/>
                  </a:lnTo>
                  <a:lnTo>
                    <a:pt x="1564481" y="0"/>
                  </a:lnTo>
                  <a:lnTo>
                    <a:pt x="1626394" y="0"/>
                  </a:lnTo>
                  <a:lnTo>
                    <a:pt x="1669256" y="4762"/>
                  </a:lnTo>
                  <a:lnTo>
                    <a:pt x="1726406" y="21431"/>
                  </a:lnTo>
                  <a:lnTo>
                    <a:pt x="1759744" y="38100"/>
                  </a:lnTo>
                  <a:lnTo>
                    <a:pt x="1785937" y="52387"/>
                  </a:lnTo>
                  <a:lnTo>
                    <a:pt x="1795462" y="61912"/>
                  </a:lnTo>
                  <a:lnTo>
                    <a:pt x="1797844" y="78581"/>
                  </a:lnTo>
                  <a:lnTo>
                    <a:pt x="1790700" y="102394"/>
                  </a:lnTo>
                  <a:lnTo>
                    <a:pt x="1771650" y="126206"/>
                  </a:lnTo>
                  <a:lnTo>
                    <a:pt x="1738312" y="152400"/>
                  </a:lnTo>
                  <a:lnTo>
                    <a:pt x="1690687" y="171450"/>
                  </a:lnTo>
                  <a:lnTo>
                    <a:pt x="1559719" y="197644"/>
                  </a:lnTo>
                  <a:lnTo>
                    <a:pt x="1219200" y="264319"/>
                  </a:lnTo>
                  <a:lnTo>
                    <a:pt x="900112" y="328612"/>
                  </a:lnTo>
                  <a:lnTo>
                    <a:pt x="714375" y="383381"/>
                  </a:lnTo>
                  <a:lnTo>
                    <a:pt x="438150" y="454819"/>
                  </a:lnTo>
                  <a:lnTo>
                    <a:pt x="326231" y="476250"/>
                  </a:lnTo>
                  <a:lnTo>
                    <a:pt x="309562" y="476250"/>
                  </a:lnTo>
                  <a:lnTo>
                    <a:pt x="285750" y="466725"/>
                  </a:lnTo>
                  <a:lnTo>
                    <a:pt x="228600" y="431006"/>
                  </a:lnTo>
                  <a:lnTo>
                    <a:pt x="161925" y="388144"/>
                  </a:lnTo>
                  <a:lnTo>
                    <a:pt x="80962" y="323850"/>
                  </a:lnTo>
                  <a:lnTo>
                    <a:pt x="16669" y="254794"/>
                  </a:lnTo>
                  <a:lnTo>
                    <a:pt x="0" y="230981"/>
                  </a:lnTo>
                  <a:lnTo>
                    <a:pt x="0" y="219075"/>
                  </a:lnTo>
                  <a:lnTo>
                    <a:pt x="9525" y="197644"/>
                  </a:lnTo>
                  <a:lnTo>
                    <a:pt x="16669" y="190500"/>
                  </a:lnTo>
                  <a:lnTo>
                    <a:pt x="23812" y="190500"/>
                  </a:lnTo>
                  <a:lnTo>
                    <a:pt x="54769" y="207169"/>
                  </a:lnTo>
                  <a:lnTo>
                    <a:pt x="121444" y="228600"/>
                  </a:lnTo>
                  <a:lnTo>
                    <a:pt x="190500" y="245269"/>
                  </a:lnTo>
                  <a:lnTo>
                    <a:pt x="266700" y="254794"/>
                  </a:lnTo>
                  <a:lnTo>
                    <a:pt x="373856" y="252412"/>
                  </a:lnTo>
                  <a:lnTo>
                    <a:pt x="511969" y="230981"/>
                  </a:lnTo>
                  <a:lnTo>
                    <a:pt x="731044" y="188119"/>
                  </a:lnTo>
                  <a:lnTo>
                    <a:pt x="790575" y="1762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037;p367">
              <a:extLst>
                <a:ext uri="{FF2B5EF4-FFF2-40B4-BE49-F238E27FC236}">
                  <a16:creationId xmlns:a16="http://schemas.microsoft.com/office/drawing/2014/main" id="{0F1D7538-483D-6944-A44E-0A4CF4C93A26}"/>
                </a:ext>
              </a:extLst>
            </p:cNvPr>
            <p:cNvSpPr/>
            <p:nvPr/>
          </p:nvSpPr>
          <p:spPr>
            <a:xfrm>
              <a:off x="2962275" y="4505325"/>
              <a:ext cx="441325" cy="677863"/>
            </a:xfrm>
            <a:custGeom>
              <a:avLst/>
              <a:gdLst/>
              <a:ahLst/>
              <a:cxnLst/>
              <a:rect l="l" t="t" r="r" b="b"/>
              <a:pathLst>
                <a:path w="440531" h="678656" extrusionOk="0">
                  <a:moveTo>
                    <a:pt x="73819" y="235744"/>
                  </a:moveTo>
                  <a:lnTo>
                    <a:pt x="45244" y="171450"/>
                  </a:lnTo>
                  <a:lnTo>
                    <a:pt x="16669" y="92869"/>
                  </a:lnTo>
                  <a:lnTo>
                    <a:pt x="0" y="42863"/>
                  </a:lnTo>
                  <a:lnTo>
                    <a:pt x="0" y="16669"/>
                  </a:lnTo>
                  <a:lnTo>
                    <a:pt x="7144" y="0"/>
                  </a:lnTo>
                  <a:lnTo>
                    <a:pt x="23813" y="0"/>
                  </a:lnTo>
                  <a:lnTo>
                    <a:pt x="47625" y="7144"/>
                  </a:lnTo>
                  <a:lnTo>
                    <a:pt x="83344" y="28575"/>
                  </a:lnTo>
                  <a:lnTo>
                    <a:pt x="159544" y="80963"/>
                  </a:lnTo>
                  <a:lnTo>
                    <a:pt x="245269" y="147638"/>
                  </a:lnTo>
                  <a:lnTo>
                    <a:pt x="340519" y="235744"/>
                  </a:lnTo>
                  <a:lnTo>
                    <a:pt x="385763" y="288131"/>
                  </a:lnTo>
                  <a:lnTo>
                    <a:pt x="407194" y="326231"/>
                  </a:lnTo>
                  <a:lnTo>
                    <a:pt x="423863" y="383381"/>
                  </a:lnTo>
                  <a:lnTo>
                    <a:pt x="433388" y="445294"/>
                  </a:lnTo>
                  <a:lnTo>
                    <a:pt x="438150" y="519113"/>
                  </a:lnTo>
                  <a:lnTo>
                    <a:pt x="440531" y="566738"/>
                  </a:lnTo>
                  <a:lnTo>
                    <a:pt x="431006" y="638175"/>
                  </a:lnTo>
                  <a:lnTo>
                    <a:pt x="421481" y="664369"/>
                  </a:lnTo>
                  <a:lnTo>
                    <a:pt x="397669" y="676275"/>
                  </a:lnTo>
                  <a:lnTo>
                    <a:pt x="366713" y="678656"/>
                  </a:lnTo>
                  <a:lnTo>
                    <a:pt x="330994" y="666750"/>
                  </a:lnTo>
                  <a:lnTo>
                    <a:pt x="295275" y="638175"/>
                  </a:lnTo>
                  <a:lnTo>
                    <a:pt x="261938" y="600075"/>
                  </a:lnTo>
                  <a:lnTo>
                    <a:pt x="216694" y="523875"/>
                  </a:lnTo>
                  <a:lnTo>
                    <a:pt x="159544" y="423863"/>
                  </a:lnTo>
                  <a:lnTo>
                    <a:pt x="100013" y="307181"/>
                  </a:lnTo>
                  <a:lnTo>
                    <a:pt x="73819" y="2357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038;p367">
              <a:extLst>
                <a:ext uri="{FF2B5EF4-FFF2-40B4-BE49-F238E27FC236}">
                  <a16:creationId xmlns:a16="http://schemas.microsoft.com/office/drawing/2014/main" id="{32C8ED58-E28B-F14F-BFC6-FAB1F760233D}"/>
                </a:ext>
              </a:extLst>
            </p:cNvPr>
            <p:cNvSpPr/>
            <p:nvPr/>
          </p:nvSpPr>
          <p:spPr>
            <a:xfrm>
              <a:off x="4210050" y="4211638"/>
              <a:ext cx="495300" cy="755650"/>
            </a:xfrm>
            <a:custGeom>
              <a:avLst/>
              <a:gdLst/>
              <a:ahLst/>
              <a:cxnLst/>
              <a:rect l="l" t="t" r="r" b="b"/>
              <a:pathLst>
                <a:path w="495300" h="754857" extrusionOk="0">
                  <a:moveTo>
                    <a:pt x="142875" y="340519"/>
                  </a:moveTo>
                  <a:lnTo>
                    <a:pt x="35719" y="626269"/>
                  </a:lnTo>
                  <a:lnTo>
                    <a:pt x="0" y="721519"/>
                  </a:lnTo>
                  <a:lnTo>
                    <a:pt x="0" y="735807"/>
                  </a:lnTo>
                  <a:lnTo>
                    <a:pt x="11906" y="750094"/>
                  </a:lnTo>
                  <a:lnTo>
                    <a:pt x="28575" y="754857"/>
                  </a:lnTo>
                  <a:lnTo>
                    <a:pt x="40481" y="754857"/>
                  </a:lnTo>
                  <a:lnTo>
                    <a:pt x="59531" y="735807"/>
                  </a:lnTo>
                  <a:lnTo>
                    <a:pt x="130969" y="652463"/>
                  </a:lnTo>
                  <a:lnTo>
                    <a:pt x="226219" y="545307"/>
                  </a:lnTo>
                  <a:lnTo>
                    <a:pt x="333375" y="426244"/>
                  </a:lnTo>
                  <a:lnTo>
                    <a:pt x="423863" y="328613"/>
                  </a:lnTo>
                  <a:lnTo>
                    <a:pt x="461963" y="297657"/>
                  </a:lnTo>
                  <a:lnTo>
                    <a:pt x="481013" y="276225"/>
                  </a:lnTo>
                  <a:lnTo>
                    <a:pt x="490538" y="261938"/>
                  </a:lnTo>
                  <a:lnTo>
                    <a:pt x="495300" y="238125"/>
                  </a:lnTo>
                  <a:lnTo>
                    <a:pt x="495300" y="221457"/>
                  </a:lnTo>
                  <a:lnTo>
                    <a:pt x="471488" y="192882"/>
                  </a:lnTo>
                  <a:lnTo>
                    <a:pt x="411956" y="128588"/>
                  </a:lnTo>
                  <a:lnTo>
                    <a:pt x="350044" y="78582"/>
                  </a:lnTo>
                  <a:lnTo>
                    <a:pt x="285750" y="40482"/>
                  </a:lnTo>
                  <a:lnTo>
                    <a:pt x="233363" y="23813"/>
                  </a:lnTo>
                  <a:lnTo>
                    <a:pt x="192881" y="16669"/>
                  </a:lnTo>
                  <a:lnTo>
                    <a:pt x="164306" y="9525"/>
                  </a:lnTo>
                  <a:lnTo>
                    <a:pt x="140494" y="0"/>
                  </a:lnTo>
                  <a:lnTo>
                    <a:pt x="123825" y="0"/>
                  </a:lnTo>
                  <a:lnTo>
                    <a:pt x="116681" y="7144"/>
                  </a:lnTo>
                  <a:lnTo>
                    <a:pt x="116681" y="23813"/>
                  </a:lnTo>
                  <a:lnTo>
                    <a:pt x="128588" y="59532"/>
                  </a:lnTo>
                  <a:lnTo>
                    <a:pt x="147638" y="83344"/>
                  </a:lnTo>
                  <a:lnTo>
                    <a:pt x="171450" y="119063"/>
                  </a:lnTo>
                  <a:lnTo>
                    <a:pt x="183356" y="152400"/>
                  </a:lnTo>
                  <a:lnTo>
                    <a:pt x="188119" y="185738"/>
                  </a:lnTo>
                  <a:lnTo>
                    <a:pt x="180975" y="235744"/>
                  </a:lnTo>
                  <a:lnTo>
                    <a:pt x="142875" y="3405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039;p367">
              <a:extLst>
                <a:ext uri="{FF2B5EF4-FFF2-40B4-BE49-F238E27FC236}">
                  <a16:creationId xmlns:a16="http://schemas.microsoft.com/office/drawing/2014/main" id="{86971E71-DE67-7C42-835B-613E38675C7A}"/>
                </a:ext>
              </a:extLst>
            </p:cNvPr>
            <p:cNvSpPr/>
            <p:nvPr/>
          </p:nvSpPr>
          <p:spPr>
            <a:xfrm>
              <a:off x="4852988" y="2249488"/>
              <a:ext cx="581025" cy="1397000"/>
            </a:xfrm>
            <a:custGeom>
              <a:avLst/>
              <a:gdLst/>
              <a:ahLst/>
              <a:cxnLst/>
              <a:rect l="l" t="t" r="r" b="b"/>
              <a:pathLst>
                <a:path w="581025" h="1395413" extrusionOk="0">
                  <a:moveTo>
                    <a:pt x="459581" y="542925"/>
                  </a:moveTo>
                  <a:lnTo>
                    <a:pt x="369093" y="802482"/>
                  </a:lnTo>
                  <a:lnTo>
                    <a:pt x="300037" y="885825"/>
                  </a:lnTo>
                  <a:lnTo>
                    <a:pt x="219075" y="1062038"/>
                  </a:lnTo>
                  <a:lnTo>
                    <a:pt x="52387" y="1385888"/>
                  </a:lnTo>
                  <a:lnTo>
                    <a:pt x="40481" y="1395413"/>
                  </a:lnTo>
                  <a:lnTo>
                    <a:pt x="19050" y="1395413"/>
                  </a:lnTo>
                  <a:lnTo>
                    <a:pt x="0" y="1383507"/>
                  </a:lnTo>
                  <a:lnTo>
                    <a:pt x="4762" y="1357313"/>
                  </a:lnTo>
                  <a:lnTo>
                    <a:pt x="45243" y="1190625"/>
                  </a:lnTo>
                  <a:lnTo>
                    <a:pt x="88106" y="1014413"/>
                  </a:lnTo>
                  <a:lnTo>
                    <a:pt x="166687" y="678657"/>
                  </a:lnTo>
                  <a:lnTo>
                    <a:pt x="207168" y="490538"/>
                  </a:lnTo>
                  <a:lnTo>
                    <a:pt x="226218" y="388144"/>
                  </a:lnTo>
                  <a:lnTo>
                    <a:pt x="242887" y="309563"/>
                  </a:lnTo>
                  <a:lnTo>
                    <a:pt x="247650" y="278607"/>
                  </a:lnTo>
                  <a:lnTo>
                    <a:pt x="245268" y="247650"/>
                  </a:lnTo>
                  <a:lnTo>
                    <a:pt x="235743" y="207169"/>
                  </a:lnTo>
                  <a:lnTo>
                    <a:pt x="214312" y="166688"/>
                  </a:lnTo>
                  <a:lnTo>
                    <a:pt x="180975" y="126207"/>
                  </a:lnTo>
                  <a:lnTo>
                    <a:pt x="128587" y="85725"/>
                  </a:lnTo>
                  <a:lnTo>
                    <a:pt x="97631" y="66675"/>
                  </a:lnTo>
                  <a:lnTo>
                    <a:pt x="78581" y="45244"/>
                  </a:lnTo>
                  <a:lnTo>
                    <a:pt x="73818" y="30957"/>
                  </a:lnTo>
                  <a:lnTo>
                    <a:pt x="73818" y="16669"/>
                  </a:lnTo>
                  <a:lnTo>
                    <a:pt x="80962" y="7144"/>
                  </a:lnTo>
                  <a:lnTo>
                    <a:pt x="107156" y="0"/>
                  </a:lnTo>
                  <a:lnTo>
                    <a:pt x="147637" y="0"/>
                  </a:lnTo>
                  <a:lnTo>
                    <a:pt x="221456" y="9525"/>
                  </a:lnTo>
                  <a:lnTo>
                    <a:pt x="259556" y="19050"/>
                  </a:lnTo>
                  <a:lnTo>
                    <a:pt x="354806" y="61913"/>
                  </a:lnTo>
                  <a:lnTo>
                    <a:pt x="466725" y="114300"/>
                  </a:lnTo>
                  <a:lnTo>
                    <a:pt x="538162" y="152400"/>
                  </a:lnTo>
                  <a:lnTo>
                    <a:pt x="559593" y="166688"/>
                  </a:lnTo>
                  <a:lnTo>
                    <a:pt x="569118" y="178594"/>
                  </a:lnTo>
                  <a:lnTo>
                    <a:pt x="576262" y="190500"/>
                  </a:lnTo>
                  <a:lnTo>
                    <a:pt x="581025" y="204788"/>
                  </a:lnTo>
                  <a:lnTo>
                    <a:pt x="581025" y="226219"/>
                  </a:lnTo>
                  <a:lnTo>
                    <a:pt x="564356" y="252413"/>
                  </a:lnTo>
                  <a:lnTo>
                    <a:pt x="526256" y="352425"/>
                  </a:lnTo>
                  <a:lnTo>
                    <a:pt x="459581" y="5429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040;p367">
              <a:extLst>
                <a:ext uri="{FF2B5EF4-FFF2-40B4-BE49-F238E27FC236}">
                  <a16:creationId xmlns:a16="http://schemas.microsoft.com/office/drawing/2014/main" id="{0E667B70-99C5-EE44-BF86-96FB700795B7}"/>
                </a:ext>
              </a:extLst>
            </p:cNvPr>
            <p:cNvSpPr/>
            <p:nvPr/>
          </p:nvSpPr>
          <p:spPr>
            <a:xfrm>
              <a:off x="4813300" y="3716338"/>
              <a:ext cx="2444750" cy="493712"/>
            </a:xfrm>
            <a:custGeom>
              <a:avLst/>
              <a:gdLst/>
              <a:ahLst/>
              <a:cxnLst/>
              <a:rect l="l" t="t" r="r" b="b"/>
              <a:pathLst>
                <a:path w="2445544" h="492919" extrusionOk="0">
                  <a:moveTo>
                    <a:pt x="1376363" y="138113"/>
                  </a:moveTo>
                  <a:lnTo>
                    <a:pt x="1683544" y="107157"/>
                  </a:lnTo>
                  <a:lnTo>
                    <a:pt x="1838325" y="90488"/>
                  </a:lnTo>
                  <a:lnTo>
                    <a:pt x="1890713" y="73819"/>
                  </a:lnTo>
                  <a:lnTo>
                    <a:pt x="1985963" y="38100"/>
                  </a:lnTo>
                  <a:lnTo>
                    <a:pt x="2057400" y="4763"/>
                  </a:lnTo>
                  <a:lnTo>
                    <a:pt x="2071688" y="0"/>
                  </a:lnTo>
                  <a:lnTo>
                    <a:pt x="2090738" y="2382"/>
                  </a:lnTo>
                  <a:lnTo>
                    <a:pt x="2152650" y="21432"/>
                  </a:lnTo>
                  <a:lnTo>
                    <a:pt x="2235994" y="50007"/>
                  </a:lnTo>
                  <a:lnTo>
                    <a:pt x="2316957" y="88107"/>
                  </a:lnTo>
                  <a:lnTo>
                    <a:pt x="2395538" y="133350"/>
                  </a:lnTo>
                  <a:lnTo>
                    <a:pt x="2426494" y="152400"/>
                  </a:lnTo>
                  <a:lnTo>
                    <a:pt x="2433638" y="159544"/>
                  </a:lnTo>
                  <a:lnTo>
                    <a:pt x="2440782" y="178594"/>
                  </a:lnTo>
                  <a:lnTo>
                    <a:pt x="2445544" y="200025"/>
                  </a:lnTo>
                  <a:lnTo>
                    <a:pt x="2445544" y="219075"/>
                  </a:lnTo>
                  <a:lnTo>
                    <a:pt x="2431257" y="245269"/>
                  </a:lnTo>
                  <a:lnTo>
                    <a:pt x="2407444" y="261938"/>
                  </a:lnTo>
                  <a:lnTo>
                    <a:pt x="2371725" y="266700"/>
                  </a:lnTo>
                  <a:lnTo>
                    <a:pt x="2240757" y="266700"/>
                  </a:lnTo>
                  <a:lnTo>
                    <a:pt x="1990725" y="269082"/>
                  </a:lnTo>
                  <a:lnTo>
                    <a:pt x="1719263" y="285750"/>
                  </a:lnTo>
                  <a:lnTo>
                    <a:pt x="1354932" y="311944"/>
                  </a:lnTo>
                  <a:lnTo>
                    <a:pt x="1083469" y="335757"/>
                  </a:lnTo>
                  <a:lnTo>
                    <a:pt x="690563" y="409575"/>
                  </a:lnTo>
                  <a:lnTo>
                    <a:pt x="461963" y="461963"/>
                  </a:lnTo>
                  <a:lnTo>
                    <a:pt x="338138" y="490538"/>
                  </a:lnTo>
                  <a:lnTo>
                    <a:pt x="314325" y="492919"/>
                  </a:lnTo>
                  <a:lnTo>
                    <a:pt x="266700" y="481013"/>
                  </a:lnTo>
                  <a:lnTo>
                    <a:pt x="219075" y="464344"/>
                  </a:lnTo>
                  <a:lnTo>
                    <a:pt x="171450" y="440532"/>
                  </a:lnTo>
                  <a:lnTo>
                    <a:pt x="130969" y="411957"/>
                  </a:lnTo>
                  <a:lnTo>
                    <a:pt x="97632" y="383382"/>
                  </a:lnTo>
                  <a:lnTo>
                    <a:pt x="69057" y="352425"/>
                  </a:lnTo>
                  <a:lnTo>
                    <a:pt x="35719" y="314325"/>
                  </a:lnTo>
                  <a:lnTo>
                    <a:pt x="14288" y="285750"/>
                  </a:lnTo>
                  <a:lnTo>
                    <a:pt x="0" y="257175"/>
                  </a:lnTo>
                  <a:lnTo>
                    <a:pt x="0" y="242888"/>
                  </a:lnTo>
                  <a:lnTo>
                    <a:pt x="2382" y="230982"/>
                  </a:lnTo>
                  <a:lnTo>
                    <a:pt x="16669" y="230982"/>
                  </a:lnTo>
                  <a:lnTo>
                    <a:pt x="42863" y="247650"/>
                  </a:lnTo>
                  <a:lnTo>
                    <a:pt x="102394" y="269082"/>
                  </a:lnTo>
                  <a:lnTo>
                    <a:pt x="171450" y="285750"/>
                  </a:lnTo>
                  <a:lnTo>
                    <a:pt x="261938" y="292894"/>
                  </a:lnTo>
                  <a:lnTo>
                    <a:pt x="411957" y="283369"/>
                  </a:lnTo>
                  <a:lnTo>
                    <a:pt x="623888" y="250032"/>
                  </a:lnTo>
                  <a:lnTo>
                    <a:pt x="914400" y="197644"/>
                  </a:lnTo>
                  <a:lnTo>
                    <a:pt x="1116807" y="157163"/>
                  </a:lnTo>
                  <a:lnTo>
                    <a:pt x="1285875" y="147638"/>
                  </a:lnTo>
                  <a:lnTo>
                    <a:pt x="1376363" y="1381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041;p367">
              <a:extLst>
                <a:ext uri="{FF2B5EF4-FFF2-40B4-BE49-F238E27FC236}">
                  <a16:creationId xmlns:a16="http://schemas.microsoft.com/office/drawing/2014/main" id="{F877421E-265B-2C45-931A-E820EC9CD9ED}"/>
                </a:ext>
              </a:extLst>
            </p:cNvPr>
            <p:cNvSpPr/>
            <p:nvPr/>
          </p:nvSpPr>
          <p:spPr>
            <a:xfrm>
              <a:off x="3886200" y="2160588"/>
              <a:ext cx="857250" cy="687387"/>
            </a:xfrm>
            <a:custGeom>
              <a:avLst/>
              <a:gdLst/>
              <a:ahLst/>
              <a:cxnLst/>
              <a:rect l="l" t="t" r="r" b="b"/>
              <a:pathLst>
                <a:path w="857250" h="688181" extrusionOk="0">
                  <a:moveTo>
                    <a:pt x="483394" y="185737"/>
                  </a:moveTo>
                  <a:lnTo>
                    <a:pt x="623888" y="240506"/>
                  </a:lnTo>
                  <a:lnTo>
                    <a:pt x="671513" y="259556"/>
                  </a:lnTo>
                  <a:lnTo>
                    <a:pt x="688181" y="271462"/>
                  </a:lnTo>
                  <a:lnTo>
                    <a:pt x="711994" y="304800"/>
                  </a:lnTo>
                  <a:lnTo>
                    <a:pt x="797719" y="426244"/>
                  </a:lnTo>
                  <a:lnTo>
                    <a:pt x="850106" y="516731"/>
                  </a:lnTo>
                  <a:lnTo>
                    <a:pt x="857250" y="545306"/>
                  </a:lnTo>
                  <a:lnTo>
                    <a:pt x="857250" y="611981"/>
                  </a:lnTo>
                  <a:lnTo>
                    <a:pt x="850106" y="645319"/>
                  </a:lnTo>
                  <a:lnTo>
                    <a:pt x="835819" y="666750"/>
                  </a:lnTo>
                  <a:lnTo>
                    <a:pt x="816769" y="683419"/>
                  </a:lnTo>
                  <a:lnTo>
                    <a:pt x="788194" y="688181"/>
                  </a:lnTo>
                  <a:lnTo>
                    <a:pt x="757238" y="685800"/>
                  </a:lnTo>
                  <a:lnTo>
                    <a:pt x="721519" y="673894"/>
                  </a:lnTo>
                  <a:lnTo>
                    <a:pt x="669131" y="645319"/>
                  </a:lnTo>
                  <a:lnTo>
                    <a:pt x="607219" y="607219"/>
                  </a:lnTo>
                  <a:lnTo>
                    <a:pt x="497681" y="523875"/>
                  </a:lnTo>
                  <a:lnTo>
                    <a:pt x="376238" y="419100"/>
                  </a:lnTo>
                  <a:lnTo>
                    <a:pt x="269081" y="316706"/>
                  </a:lnTo>
                  <a:lnTo>
                    <a:pt x="150019" y="192881"/>
                  </a:lnTo>
                  <a:lnTo>
                    <a:pt x="35719" y="66675"/>
                  </a:lnTo>
                  <a:lnTo>
                    <a:pt x="0" y="0"/>
                  </a:lnTo>
                  <a:lnTo>
                    <a:pt x="78581" y="21431"/>
                  </a:lnTo>
                  <a:lnTo>
                    <a:pt x="242888" y="88106"/>
                  </a:lnTo>
                  <a:lnTo>
                    <a:pt x="483394" y="1857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042;p367">
              <a:extLst>
                <a:ext uri="{FF2B5EF4-FFF2-40B4-BE49-F238E27FC236}">
                  <a16:creationId xmlns:a16="http://schemas.microsoft.com/office/drawing/2014/main" id="{DD9B1E37-1A3C-1149-9CD7-69FCCA0A5781}"/>
                </a:ext>
              </a:extLst>
            </p:cNvPr>
            <p:cNvSpPr/>
            <p:nvPr/>
          </p:nvSpPr>
          <p:spPr>
            <a:xfrm>
              <a:off x="3062288" y="3046413"/>
              <a:ext cx="1490662" cy="422275"/>
            </a:xfrm>
            <a:custGeom>
              <a:avLst/>
              <a:gdLst/>
              <a:ahLst/>
              <a:cxnLst/>
              <a:rect l="l" t="t" r="r" b="b"/>
              <a:pathLst>
                <a:path w="1490662" h="423862" extrusionOk="0">
                  <a:moveTo>
                    <a:pt x="928687" y="302419"/>
                  </a:moveTo>
                  <a:lnTo>
                    <a:pt x="797718" y="338137"/>
                  </a:lnTo>
                  <a:lnTo>
                    <a:pt x="552450" y="388144"/>
                  </a:lnTo>
                  <a:lnTo>
                    <a:pt x="421481" y="411956"/>
                  </a:lnTo>
                  <a:lnTo>
                    <a:pt x="352425" y="423862"/>
                  </a:lnTo>
                  <a:lnTo>
                    <a:pt x="330993" y="423862"/>
                  </a:lnTo>
                  <a:lnTo>
                    <a:pt x="295275" y="409575"/>
                  </a:lnTo>
                  <a:lnTo>
                    <a:pt x="228600" y="373856"/>
                  </a:lnTo>
                  <a:lnTo>
                    <a:pt x="192881" y="347662"/>
                  </a:lnTo>
                  <a:lnTo>
                    <a:pt x="154781" y="316706"/>
                  </a:lnTo>
                  <a:lnTo>
                    <a:pt x="121443" y="300037"/>
                  </a:lnTo>
                  <a:lnTo>
                    <a:pt x="97631" y="292894"/>
                  </a:lnTo>
                  <a:lnTo>
                    <a:pt x="73818" y="290512"/>
                  </a:lnTo>
                  <a:lnTo>
                    <a:pt x="42862" y="288131"/>
                  </a:lnTo>
                  <a:lnTo>
                    <a:pt x="0" y="286027"/>
                  </a:lnTo>
                  <a:lnTo>
                    <a:pt x="71437" y="199980"/>
                  </a:lnTo>
                  <a:lnTo>
                    <a:pt x="88106" y="207169"/>
                  </a:lnTo>
                  <a:lnTo>
                    <a:pt x="126206" y="228600"/>
                  </a:lnTo>
                  <a:lnTo>
                    <a:pt x="176212" y="242887"/>
                  </a:lnTo>
                  <a:lnTo>
                    <a:pt x="238125" y="247650"/>
                  </a:lnTo>
                  <a:lnTo>
                    <a:pt x="326231" y="245269"/>
                  </a:lnTo>
                  <a:lnTo>
                    <a:pt x="461962" y="226219"/>
                  </a:lnTo>
                  <a:lnTo>
                    <a:pt x="626268" y="195262"/>
                  </a:lnTo>
                  <a:lnTo>
                    <a:pt x="764381" y="161925"/>
                  </a:lnTo>
                  <a:lnTo>
                    <a:pt x="914400" y="111919"/>
                  </a:lnTo>
                  <a:lnTo>
                    <a:pt x="1019175" y="71437"/>
                  </a:lnTo>
                  <a:lnTo>
                    <a:pt x="1104900" y="23812"/>
                  </a:lnTo>
                  <a:lnTo>
                    <a:pt x="1138237" y="2381"/>
                  </a:lnTo>
                  <a:lnTo>
                    <a:pt x="1159668" y="0"/>
                  </a:lnTo>
                  <a:lnTo>
                    <a:pt x="1202531" y="2381"/>
                  </a:lnTo>
                  <a:lnTo>
                    <a:pt x="1307306" y="11906"/>
                  </a:lnTo>
                  <a:lnTo>
                    <a:pt x="1369218" y="21431"/>
                  </a:lnTo>
                  <a:lnTo>
                    <a:pt x="1423987" y="33337"/>
                  </a:lnTo>
                  <a:lnTo>
                    <a:pt x="1459706" y="52387"/>
                  </a:lnTo>
                  <a:lnTo>
                    <a:pt x="1476375" y="64294"/>
                  </a:lnTo>
                  <a:lnTo>
                    <a:pt x="1490662" y="80962"/>
                  </a:lnTo>
                  <a:lnTo>
                    <a:pt x="1488281" y="95250"/>
                  </a:lnTo>
                  <a:lnTo>
                    <a:pt x="1481137" y="114300"/>
                  </a:lnTo>
                  <a:lnTo>
                    <a:pt x="1464468" y="133350"/>
                  </a:lnTo>
                  <a:lnTo>
                    <a:pt x="1412081" y="171450"/>
                  </a:lnTo>
                  <a:lnTo>
                    <a:pt x="1352550" y="190500"/>
                  </a:lnTo>
                  <a:lnTo>
                    <a:pt x="1119187" y="252412"/>
                  </a:lnTo>
                  <a:lnTo>
                    <a:pt x="928687" y="3024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043;p367">
              <a:extLst>
                <a:ext uri="{FF2B5EF4-FFF2-40B4-BE49-F238E27FC236}">
                  <a16:creationId xmlns:a16="http://schemas.microsoft.com/office/drawing/2014/main" id="{DBD11525-36DB-1944-BCFB-C4ACD394A9D1}"/>
                </a:ext>
              </a:extLst>
            </p:cNvPr>
            <p:cNvSpPr/>
            <p:nvPr/>
          </p:nvSpPr>
          <p:spPr>
            <a:xfrm>
              <a:off x="3616325" y="3365500"/>
              <a:ext cx="396875" cy="2111375"/>
            </a:xfrm>
            <a:custGeom>
              <a:avLst/>
              <a:gdLst/>
              <a:ahLst/>
              <a:cxnLst/>
              <a:rect l="l" t="t" r="r" b="b"/>
              <a:pathLst>
                <a:path w="396875" h="2111375" extrusionOk="0">
                  <a:moveTo>
                    <a:pt x="95250" y="415925"/>
                  </a:moveTo>
                  <a:cubicBezTo>
                    <a:pt x="96308" y="335492"/>
                    <a:pt x="97367" y="255058"/>
                    <a:pt x="98425" y="174625"/>
                  </a:cubicBezTo>
                  <a:lnTo>
                    <a:pt x="95250" y="146050"/>
                  </a:lnTo>
                  <a:lnTo>
                    <a:pt x="85725" y="114300"/>
                  </a:lnTo>
                  <a:lnTo>
                    <a:pt x="69850" y="85725"/>
                  </a:lnTo>
                  <a:lnTo>
                    <a:pt x="57150" y="69850"/>
                  </a:lnTo>
                  <a:lnTo>
                    <a:pt x="28575" y="38100"/>
                  </a:lnTo>
                  <a:lnTo>
                    <a:pt x="0" y="0"/>
                  </a:lnTo>
                  <a:lnTo>
                    <a:pt x="250825" y="3175"/>
                  </a:lnTo>
                  <a:lnTo>
                    <a:pt x="295275" y="50800"/>
                  </a:lnTo>
                  <a:lnTo>
                    <a:pt x="339725" y="98425"/>
                  </a:lnTo>
                  <a:lnTo>
                    <a:pt x="374650" y="130175"/>
                  </a:lnTo>
                  <a:lnTo>
                    <a:pt x="390525" y="149225"/>
                  </a:lnTo>
                  <a:lnTo>
                    <a:pt x="393700" y="158750"/>
                  </a:lnTo>
                  <a:lnTo>
                    <a:pt x="396875" y="180975"/>
                  </a:lnTo>
                  <a:lnTo>
                    <a:pt x="393700" y="222250"/>
                  </a:lnTo>
                  <a:lnTo>
                    <a:pt x="381000" y="269875"/>
                  </a:lnTo>
                  <a:lnTo>
                    <a:pt x="361950" y="311150"/>
                  </a:lnTo>
                  <a:lnTo>
                    <a:pt x="333375" y="460375"/>
                  </a:lnTo>
                  <a:lnTo>
                    <a:pt x="314325" y="568325"/>
                  </a:lnTo>
                  <a:lnTo>
                    <a:pt x="320675" y="708025"/>
                  </a:lnTo>
                  <a:lnTo>
                    <a:pt x="298450" y="1152525"/>
                  </a:lnTo>
                  <a:lnTo>
                    <a:pt x="276225" y="1806575"/>
                  </a:lnTo>
                  <a:lnTo>
                    <a:pt x="276225" y="1987550"/>
                  </a:lnTo>
                  <a:lnTo>
                    <a:pt x="171450" y="2111375"/>
                  </a:lnTo>
                  <a:lnTo>
                    <a:pt x="76200" y="2044700"/>
                  </a:lnTo>
                  <a:lnTo>
                    <a:pt x="76200" y="1749425"/>
                  </a:lnTo>
                  <a:lnTo>
                    <a:pt x="85725" y="1387475"/>
                  </a:lnTo>
                  <a:lnTo>
                    <a:pt x="95250" y="1098550"/>
                  </a:lnTo>
                  <a:cubicBezTo>
                    <a:pt x="96308" y="980017"/>
                    <a:pt x="97367" y="861483"/>
                    <a:pt x="98425" y="742950"/>
                  </a:cubicBezTo>
                  <a:cubicBezTo>
                    <a:pt x="97367" y="637117"/>
                    <a:pt x="96308" y="531283"/>
                    <a:pt x="95250" y="415925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044;p367">
              <a:extLst>
                <a:ext uri="{FF2B5EF4-FFF2-40B4-BE49-F238E27FC236}">
                  <a16:creationId xmlns:a16="http://schemas.microsoft.com/office/drawing/2014/main" id="{6CD9174D-B1E9-7044-9415-9A8654C02472}"/>
                </a:ext>
              </a:extLst>
            </p:cNvPr>
            <p:cNvSpPr/>
            <p:nvPr/>
          </p:nvSpPr>
          <p:spPr>
            <a:xfrm>
              <a:off x="2665413" y="5106988"/>
              <a:ext cx="2028825" cy="760412"/>
            </a:xfrm>
            <a:custGeom>
              <a:avLst/>
              <a:gdLst/>
              <a:ahLst/>
              <a:cxnLst/>
              <a:rect l="l" t="t" r="r" b="b"/>
              <a:pathLst>
                <a:path w="2028825" h="759619" extrusionOk="0">
                  <a:moveTo>
                    <a:pt x="909637" y="314325"/>
                  </a:moveTo>
                  <a:lnTo>
                    <a:pt x="1050131" y="278607"/>
                  </a:lnTo>
                  <a:lnTo>
                    <a:pt x="1223962" y="219075"/>
                  </a:lnTo>
                  <a:lnTo>
                    <a:pt x="1766887" y="69057"/>
                  </a:lnTo>
                  <a:lnTo>
                    <a:pt x="1983581" y="7144"/>
                  </a:lnTo>
                  <a:lnTo>
                    <a:pt x="2007394" y="0"/>
                  </a:lnTo>
                  <a:lnTo>
                    <a:pt x="2024062" y="0"/>
                  </a:lnTo>
                  <a:lnTo>
                    <a:pt x="2028825" y="4763"/>
                  </a:lnTo>
                  <a:lnTo>
                    <a:pt x="2028825" y="19050"/>
                  </a:lnTo>
                  <a:lnTo>
                    <a:pt x="2005012" y="61913"/>
                  </a:lnTo>
                  <a:lnTo>
                    <a:pt x="1985962" y="83344"/>
                  </a:lnTo>
                  <a:lnTo>
                    <a:pt x="1921669" y="109538"/>
                  </a:lnTo>
                  <a:lnTo>
                    <a:pt x="1676400" y="207169"/>
                  </a:lnTo>
                  <a:lnTo>
                    <a:pt x="1481137" y="283369"/>
                  </a:lnTo>
                  <a:lnTo>
                    <a:pt x="1183481" y="407194"/>
                  </a:lnTo>
                  <a:lnTo>
                    <a:pt x="823912" y="559594"/>
                  </a:lnTo>
                  <a:lnTo>
                    <a:pt x="602456" y="650082"/>
                  </a:lnTo>
                  <a:lnTo>
                    <a:pt x="411956" y="735807"/>
                  </a:lnTo>
                  <a:lnTo>
                    <a:pt x="383381" y="752475"/>
                  </a:lnTo>
                  <a:lnTo>
                    <a:pt x="361950" y="759619"/>
                  </a:lnTo>
                  <a:lnTo>
                    <a:pt x="333375" y="759619"/>
                  </a:lnTo>
                  <a:lnTo>
                    <a:pt x="285750" y="747713"/>
                  </a:lnTo>
                  <a:lnTo>
                    <a:pt x="235744" y="721519"/>
                  </a:lnTo>
                  <a:lnTo>
                    <a:pt x="197644" y="690563"/>
                  </a:lnTo>
                  <a:lnTo>
                    <a:pt x="150019" y="640557"/>
                  </a:lnTo>
                  <a:lnTo>
                    <a:pt x="90487" y="552450"/>
                  </a:lnTo>
                  <a:lnTo>
                    <a:pt x="33337" y="457200"/>
                  </a:lnTo>
                  <a:lnTo>
                    <a:pt x="9525" y="411957"/>
                  </a:lnTo>
                  <a:lnTo>
                    <a:pt x="0" y="395288"/>
                  </a:lnTo>
                  <a:lnTo>
                    <a:pt x="0" y="376238"/>
                  </a:lnTo>
                  <a:lnTo>
                    <a:pt x="4762" y="342900"/>
                  </a:lnTo>
                  <a:lnTo>
                    <a:pt x="11906" y="333375"/>
                  </a:lnTo>
                  <a:lnTo>
                    <a:pt x="23812" y="326232"/>
                  </a:lnTo>
                  <a:lnTo>
                    <a:pt x="52387" y="340519"/>
                  </a:lnTo>
                  <a:lnTo>
                    <a:pt x="92869" y="364332"/>
                  </a:lnTo>
                  <a:lnTo>
                    <a:pt x="169069" y="397669"/>
                  </a:lnTo>
                  <a:lnTo>
                    <a:pt x="247650" y="426244"/>
                  </a:lnTo>
                  <a:lnTo>
                    <a:pt x="326231" y="442913"/>
                  </a:lnTo>
                  <a:lnTo>
                    <a:pt x="388144" y="442913"/>
                  </a:lnTo>
                  <a:lnTo>
                    <a:pt x="569119" y="400050"/>
                  </a:lnTo>
                  <a:lnTo>
                    <a:pt x="909637" y="3143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045;p367">
              <a:extLst>
                <a:ext uri="{FF2B5EF4-FFF2-40B4-BE49-F238E27FC236}">
                  <a16:creationId xmlns:a16="http://schemas.microsoft.com/office/drawing/2014/main" id="{62972A1E-A59D-444C-AFC5-1693C5A854DA}"/>
                </a:ext>
              </a:extLst>
            </p:cNvPr>
            <p:cNvSpPr/>
            <p:nvPr/>
          </p:nvSpPr>
          <p:spPr>
            <a:xfrm>
              <a:off x="5114925" y="2779713"/>
              <a:ext cx="1770063" cy="458787"/>
            </a:xfrm>
            <a:custGeom>
              <a:avLst/>
              <a:gdLst/>
              <a:ahLst/>
              <a:cxnLst/>
              <a:rect l="l" t="t" r="r" b="b"/>
              <a:pathLst>
                <a:path w="1769269" h="459581" extrusionOk="0">
                  <a:moveTo>
                    <a:pt x="531019" y="245269"/>
                  </a:moveTo>
                  <a:lnTo>
                    <a:pt x="392906" y="269081"/>
                  </a:lnTo>
                  <a:lnTo>
                    <a:pt x="297656" y="280987"/>
                  </a:lnTo>
                  <a:lnTo>
                    <a:pt x="207169" y="288131"/>
                  </a:lnTo>
                  <a:lnTo>
                    <a:pt x="157163" y="292894"/>
                  </a:lnTo>
                  <a:lnTo>
                    <a:pt x="140494" y="292894"/>
                  </a:lnTo>
                  <a:lnTo>
                    <a:pt x="128588" y="273844"/>
                  </a:lnTo>
                  <a:lnTo>
                    <a:pt x="109538" y="233362"/>
                  </a:lnTo>
                  <a:lnTo>
                    <a:pt x="80963" y="219075"/>
                  </a:lnTo>
                  <a:lnTo>
                    <a:pt x="0" y="369094"/>
                  </a:lnTo>
                  <a:lnTo>
                    <a:pt x="50006" y="400050"/>
                  </a:lnTo>
                  <a:lnTo>
                    <a:pt x="71438" y="414337"/>
                  </a:lnTo>
                  <a:lnTo>
                    <a:pt x="90488" y="423862"/>
                  </a:lnTo>
                  <a:lnTo>
                    <a:pt x="121444" y="435769"/>
                  </a:lnTo>
                  <a:lnTo>
                    <a:pt x="157163" y="442912"/>
                  </a:lnTo>
                  <a:lnTo>
                    <a:pt x="185738" y="445294"/>
                  </a:lnTo>
                  <a:lnTo>
                    <a:pt x="219075" y="447675"/>
                  </a:lnTo>
                  <a:lnTo>
                    <a:pt x="247650" y="452437"/>
                  </a:lnTo>
                  <a:lnTo>
                    <a:pt x="276225" y="459581"/>
                  </a:lnTo>
                  <a:lnTo>
                    <a:pt x="316706" y="459581"/>
                  </a:lnTo>
                  <a:lnTo>
                    <a:pt x="371475" y="450056"/>
                  </a:lnTo>
                  <a:lnTo>
                    <a:pt x="473869" y="428625"/>
                  </a:lnTo>
                  <a:lnTo>
                    <a:pt x="545306" y="414337"/>
                  </a:lnTo>
                  <a:lnTo>
                    <a:pt x="657225" y="397669"/>
                  </a:lnTo>
                  <a:lnTo>
                    <a:pt x="857250" y="357187"/>
                  </a:lnTo>
                  <a:lnTo>
                    <a:pt x="1004888" y="338137"/>
                  </a:lnTo>
                  <a:lnTo>
                    <a:pt x="1190625" y="314325"/>
                  </a:lnTo>
                  <a:lnTo>
                    <a:pt x="1409700" y="278606"/>
                  </a:lnTo>
                  <a:lnTo>
                    <a:pt x="1554956" y="250031"/>
                  </a:lnTo>
                  <a:lnTo>
                    <a:pt x="1652588" y="223837"/>
                  </a:lnTo>
                  <a:lnTo>
                    <a:pt x="1700213" y="209550"/>
                  </a:lnTo>
                  <a:lnTo>
                    <a:pt x="1735931" y="192881"/>
                  </a:lnTo>
                  <a:lnTo>
                    <a:pt x="1757363" y="178594"/>
                  </a:lnTo>
                  <a:lnTo>
                    <a:pt x="1766888" y="161925"/>
                  </a:lnTo>
                  <a:lnTo>
                    <a:pt x="1769269" y="142875"/>
                  </a:lnTo>
                  <a:lnTo>
                    <a:pt x="1764506" y="114300"/>
                  </a:lnTo>
                  <a:lnTo>
                    <a:pt x="1743075" y="80962"/>
                  </a:lnTo>
                  <a:lnTo>
                    <a:pt x="1719263" y="59531"/>
                  </a:lnTo>
                  <a:lnTo>
                    <a:pt x="1647825" y="38100"/>
                  </a:lnTo>
                  <a:lnTo>
                    <a:pt x="1547813" y="11906"/>
                  </a:lnTo>
                  <a:lnTo>
                    <a:pt x="1490663" y="0"/>
                  </a:lnTo>
                  <a:lnTo>
                    <a:pt x="1469231" y="4762"/>
                  </a:lnTo>
                  <a:lnTo>
                    <a:pt x="1412081" y="30956"/>
                  </a:lnTo>
                  <a:lnTo>
                    <a:pt x="1273969" y="92869"/>
                  </a:lnTo>
                  <a:lnTo>
                    <a:pt x="1181100" y="111919"/>
                  </a:lnTo>
                  <a:lnTo>
                    <a:pt x="909638" y="171450"/>
                  </a:lnTo>
                  <a:lnTo>
                    <a:pt x="597694" y="230981"/>
                  </a:lnTo>
                  <a:lnTo>
                    <a:pt x="531019" y="2452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046;p367">
              <a:extLst>
                <a:ext uri="{FF2B5EF4-FFF2-40B4-BE49-F238E27FC236}">
                  <a16:creationId xmlns:a16="http://schemas.microsoft.com/office/drawing/2014/main" id="{EDBE7D19-0BED-0D47-9B7D-9333B6DDAB96}"/>
                </a:ext>
              </a:extLst>
            </p:cNvPr>
            <p:cNvSpPr/>
            <p:nvPr/>
          </p:nvSpPr>
          <p:spPr>
            <a:xfrm rot="-5400000">
              <a:off x="2998787" y="2944813"/>
              <a:ext cx="4346575" cy="1828800"/>
            </a:xfrm>
            <a:custGeom>
              <a:avLst/>
              <a:gdLst/>
              <a:ahLst/>
              <a:cxnLst/>
              <a:rect l="l" t="t" r="r" b="b"/>
              <a:pathLst>
                <a:path w="4346048" h="1828800" extrusionOk="0">
                  <a:moveTo>
                    <a:pt x="2231278" y="1461628"/>
                  </a:moveTo>
                  <a:lnTo>
                    <a:pt x="2358376" y="1472220"/>
                  </a:lnTo>
                  <a:lnTo>
                    <a:pt x="2527840" y="1482811"/>
                  </a:lnTo>
                  <a:lnTo>
                    <a:pt x="2714956" y="1489872"/>
                  </a:lnTo>
                  <a:lnTo>
                    <a:pt x="2859707" y="1489872"/>
                  </a:lnTo>
                  <a:lnTo>
                    <a:pt x="3191574" y="1489872"/>
                  </a:lnTo>
                  <a:lnTo>
                    <a:pt x="3541094" y="1489872"/>
                  </a:lnTo>
                  <a:lnTo>
                    <a:pt x="3929449" y="1489872"/>
                  </a:lnTo>
                  <a:lnTo>
                    <a:pt x="4007120" y="1486342"/>
                  </a:lnTo>
                  <a:lnTo>
                    <a:pt x="4070669" y="1472220"/>
                  </a:lnTo>
                  <a:lnTo>
                    <a:pt x="4123627" y="1451037"/>
                  </a:lnTo>
                  <a:lnTo>
                    <a:pt x="4162462" y="1429854"/>
                  </a:lnTo>
                  <a:lnTo>
                    <a:pt x="4197767" y="1401610"/>
                  </a:lnTo>
                  <a:lnTo>
                    <a:pt x="4226011" y="1359244"/>
                  </a:lnTo>
                  <a:lnTo>
                    <a:pt x="4247194" y="1313347"/>
                  </a:lnTo>
                  <a:lnTo>
                    <a:pt x="4268377" y="1288634"/>
                  </a:lnTo>
                  <a:lnTo>
                    <a:pt x="4293091" y="1274512"/>
                  </a:lnTo>
                  <a:lnTo>
                    <a:pt x="4303682" y="1274512"/>
                  </a:lnTo>
                  <a:lnTo>
                    <a:pt x="4317804" y="1281573"/>
                  </a:lnTo>
                  <a:lnTo>
                    <a:pt x="4331926" y="1302756"/>
                  </a:lnTo>
                  <a:lnTo>
                    <a:pt x="4338987" y="1323939"/>
                  </a:lnTo>
                  <a:lnTo>
                    <a:pt x="4346048" y="1359244"/>
                  </a:lnTo>
                  <a:lnTo>
                    <a:pt x="4346048" y="1380427"/>
                  </a:lnTo>
                  <a:lnTo>
                    <a:pt x="4335457" y="1443976"/>
                  </a:lnTo>
                  <a:lnTo>
                    <a:pt x="4307213" y="1539299"/>
                  </a:lnTo>
                  <a:lnTo>
                    <a:pt x="4271908" y="1631092"/>
                  </a:lnTo>
                  <a:lnTo>
                    <a:pt x="4208359" y="1747599"/>
                  </a:lnTo>
                  <a:lnTo>
                    <a:pt x="4165993" y="1807617"/>
                  </a:lnTo>
                  <a:lnTo>
                    <a:pt x="4148340" y="1821739"/>
                  </a:lnTo>
                  <a:lnTo>
                    <a:pt x="4123627" y="1828800"/>
                  </a:lnTo>
                  <a:lnTo>
                    <a:pt x="4091852" y="1825270"/>
                  </a:lnTo>
                  <a:lnTo>
                    <a:pt x="4063608" y="1804087"/>
                  </a:lnTo>
                  <a:lnTo>
                    <a:pt x="4042425" y="1782904"/>
                  </a:lnTo>
                  <a:lnTo>
                    <a:pt x="3968285" y="1761721"/>
                  </a:lnTo>
                  <a:lnTo>
                    <a:pt x="3791759" y="1737007"/>
                  </a:lnTo>
                  <a:lnTo>
                    <a:pt x="3230410" y="1733477"/>
                  </a:lnTo>
                  <a:lnTo>
                    <a:pt x="3043293" y="1737007"/>
                  </a:lnTo>
                  <a:lnTo>
                    <a:pt x="2845585" y="1737007"/>
                  </a:lnTo>
                  <a:lnTo>
                    <a:pt x="2545492" y="1729946"/>
                  </a:lnTo>
                  <a:lnTo>
                    <a:pt x="2248930" y="1705233"/>
                  </a:lnTo>
                  <a:lnTo>
                    <a:pt x="2093588" y="1680519"/>
                  </a:lnTo>
                  <a:lnTo>
                    <a:pt x="1800556" y="1638153"/>
                  </a:lnTo>
                  <a:lnTo>
                    <a:pt x="1669928" y="1595787"/>
                  </a:lnTo>
                  <a:lnTo>
                    <a:pt x="1535769" y="1546360"/>
                  </a:lnTo>
                  <a:lnTo>
                    <a:pt x="1355713" y="1468689"/>
                  </a:lnTo>
                  <a:lnTo>
                    <a:pt x="1186249" y="1383957"/>
                  </a:lnTo>
                  <a:lnTo>
                    <a:pt x="1055620" y="1309817"/>
                  </a:lnTo>
                  <a:lnTo>
                    <a:pt x="928522" y="1228615"/>
                  </a:lnTo>
                  <a:lnTo>
                    <a:pt x="812016" y="1140352"/>
                  </a:lnTo>
                  <a:lnTo>
                    <a:pt x="744936" y="1083864"/>
                  </a:lnTo>
                  <a:lnTo>
                    <a:pt x="642552" y="988541"/>
                  </a:lnTo>
                  <a:lnTo>
                    <a:pt x="561350" y="903809"/>
                  </a:lnTo>
                  <a:lnTo>
                    <a:pt x="466027" y="787302"/>
                  </a:lnTo>
                  <a:lnTo>
                    <a:pt x="363642" y="649613"/>
                  </a:lnTo>
                  <a:lnTo>
                    <a:pt x="261257" y="497801"/>
                  </a:lnTo>
                  <a:lnTo>
                    <a:pt x="155342" y="328337"/>
                  </a:lnTo>
                  <a:lnTo>
                    <a:pt x="45897" y="137690"/>
                  </a:lnTo>
                  <a:lnTo>
                    <a:pt x="7061" y="49427"/>
                  </a:lnTo>
                  <a:lnTo>
                    <a:pt x="0" y="21183"/>
                  </a:lnTo>
                  <a:lnTo>
                    <a:pt x="7061" y="3531"/>
                  </a:lnTo>
                  <a:lnTo>
                    <a:pt x="14122" y="0"/>
                  </a:lnTo>
                  <a:lnTo>
                    <a:pt x="35305" y="3531"/>
                  </a:lnTo>
                  <a:lnTo>
                    <a:pt x="52958" y="10592"/>
                  </a:lnTo>
                  <a:lnTo>
                    <a:pt x="67080" y="28244"/>
                  </a:lnTo>
                  <a:lnTo>
                    <a:pt x="116507" y="98854"/>
                  </a:lnTo>
                  <a:lnTo>
                    <a:pt x="197708" y="215361"/>
                  </a:lnTo>
                  <a:lnTo>
                    <a:pt x="271849" y="310685"/>
                  </a:lnTo>
                  <a:lnTo>
                    <a:pt x="345990" y="409539"/>
                  </a:lnTo>
                  <a:lnTo>
                    <a:pt x="451905" y="536637"/>
                  </a:lnTo>
                  <a:lnTo>
                    <a:pt x="564881" y="653143"/>
                  </a:lnTo>
                  <a:lnTo>
                    <a:pt x="670796" y="755528"/>
                  </a:lnTo>
                  <a:lnTo>
                    <a:pt x="773180" y="850851"/>
                  </a:lnTo>
                  <a:lnTo>
                    <a:pt x="893217" y="946175"/>
                  </a:lnTo>
                  <a:lnTo>
                    <a:pt x="1023846" y="1037968"/>
                  </a:lnTo>
                  <a:lnTo>
                    <a:pt x="1136822" y="1108578"/>
                  </a:lnTo>
                  <a:lnTo>
                    <a:pt x="1285103" y="1189780"/>
                  </a:lnTo>
                  <a:lnTo>
                    <a:pt x="1436915" y="1256859"/>
                  </a:lnTo>
                  <a:lnTo>
                    <a:pt x="1542830" y="1299225"/>
                  </a:lnTo>
                  <a:lnTo>
                    <a:pt x="1641684" y="1331000"/>
                  </a:lnTo>
                  <a:lnTo>
                    <a:pt x="1754660" y="1362774"/>
                  </a:lnTo>
                  <a:lnTo>
                    <a:pt x="1885288" y="1391018"/>
                  </a:lnTo>
                  <a:lnTo>
                    <a:pt x="1977081" y="1408671"/>
                  </a:lnTo>
                  <a:lnTo>
                    <a:pt x="2107710" y="1447506"/>
                  </a:lnTo>
                  <a:lnTo>
                    <a:pt x="2231278" y="14616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047;p367">
              <a:extLst>
                <a:ext uri="{FF2B5EF4-FFF2-40B4-BE49-F238E27FC236}">
                  <a16:creationId xmlns:a16="http://schemas.microsoft.com/office/drawing/2014/main" id="{25309908-5BD0-2646-BC02-E4141FF88C19}"/>
                </a:ext>
              </a:extLst>
            </p:cNvPr>
            <p:cNvSpPr/>
            <p:nvPr/>
          </p:nvSpPr>
          <p:spPr>
            <a:xfrm>
              <a:off x="5857875" y="4011613"/>
              <a:ext cx="1684338" cy="1938337"/>
            </a:xfrm>
            <a:custGeom>
              <a:avLst/>
              <a:gdLst/>
              <a:ahLst/>
              <a:cxnLst/>
              <a:rect l="l" t="t" r="r" b="b"/>
              <a:pathLst>
                <a:path w="1683448" h="1939796" extrusionOk="0">
                  <a:moveTo>
                    <a:pt x="261635" y="621052"/>
                  </a:moveTo>
                  <a:lnTo>
                    <a:pt x="184995" y="473057"/>
                  </a:lnTo>
                  <a:lnTo>
                    <a:pt x="126853" y="359417"/>
                  </a:lnTo>
                  <a:lnTo>
                    <a:pt x="66070" y="237850"/>
                  </a:lnTo>
                  <a:lnTo>
                    <a:pt x="44927" y="195565"/>
                  </a:lnTo>
                  <a:lnTo>
                    <a:pt x="0" y="66069"/>
                  </a:lnTo>
                  <a:lnTo>
                    <a:pt x="44927" y="0"/>
                  </a:lnTo>
                  <a:lnTo>
                    <a:pt x="89855" y="71355"/>
                  </a:lnTo>
                  <a:lnTo>
                    <a:pt x="163852" y="184994"/>
                  </a:lnTo>
                  <a:lnTo>
                    <a:pt x="298634" y="393773"/>
                  </a:lnTo>
                  <a:lnTo>
                    <a:pt x="414916" y="565554"/>
                  </a:lnTo>
                  <a:lnTo>
                    <a:pt x="507413" y="697692"/>
                  </a:lnTo>
                  <a:lnTo>
                    <a:pt x="578768" y="803403"/>
                  </a:lnTo>
                  <a:lnTo>
                    <a:pt x="665979" y="924971"/>
                  </a:lnTo>
                  <a:lnTo>
                    <a:pt x="755834" y="1051824"/>
                  </a:lnTo>
                  <a:lnTo>
                    <a:pt x="856259" y="1181320"/>
                  </a:lnTo>
                  <a:lnTo>
                    <a:pt x="956685" y="1300245"/>
                  </a:lnTo>
                  <a:lnTo>
                    <a:pt x="1072967" y="1424455"/>
                  </a:lnTo>
                  <a:lnTo>
                    <a:pt x="1189249" y="1538095"/>
                  </a:lnTo>
                  <a:lnTo>
                    <a:pt x="1300245" y="1638520"/>
                  </a:lnTo>
                  <a:lnTo>
                    <a:pt x="1374243" y="1701947"/>
                  </a:lnTo>
                  <a:lnTo>
                    <a:pt x="1493168" y="1783873"/>
                  </a:lnTo>
                  <a:lnTo>
                    <a:pt x="1614736" y="1860513"/>
                  </a:lnTo>
                  <a:lnTo>
                    <a:pt x="1662305" y="1886941"/>
                  </a:lnTo>
                  <a:lnTo>
                    <a:pt x="1670234" y="1892226"/>
                  </a:lnTo>
                  <a:lnTo>
                    <a:pt x="1680805" y="1900155"/>
                  </a:lnTo>
                  <a:lnTo>
                    <a:pt x="1683448" y="1910726"/>
                  </a:lnTo>
                  <a:lnTo>
                    <a:pt x="1675519" y="1923940"/>
                  </a:lnTo>
                  <a:lnTo>
                    <a:pt x="1646449" y="1934511"/>
                  </a:lnTo>
                  <a:lnTo>
                    <a:pt x="1585665" y="1939796"/>
                  </a:lnTo>
                  <a:lnTo>
                    <a:pt x="1511667" y="1939796"/>
                  </a:lnTo>
                  <a:lnTo>
                    <a:pt x="1384814" y="1926583"/>
                  </a:lnTo>
                  <a:lnTo>
                    <a:pt x="1228890" y="1905440"/>
                  </a:lnTo>
                  <a:lnTo>
                    <a:pt x="1120537" y="1884298"/>
                  </a:lnTo>
                  <a:lnTo>
                    <a:pt x="1022754" y="1865799"/>
                  </a:lnTo>
                  <a:lnTo>
                    <a:pt x="967256" y="1855228"/>
                  </a:lnTo>
                  <a:lnTo>
                    <a:pt x="922329" y="1839371"/>
                  </a:lnTo>
                  <a:lnTo>
                    <a:pt x="880044" y="1815586"/>
                  </a:lnTo>
                  <a:lnTo>
                    <a:pt x="850974" y="1791801"/>
                  </a:lnTo>
                  <a:lnTo>
                    <a:pt x="819260" y="1762731"/>
                  </a:lnTo>
                  <a:lnTo>
                    <a:pt x="782262" y="1717803"/>
                  </a:lnTo>
                  <a:lnTo>
                    <a:pt x="747905" y="1654377"/>
                  </a:lnTo>
                  <a:lnTo>
                    <a:pt x="700336" y="1548666"/>
                  </a:lnTo>
                  <a:lnTo>
                    <a:pt x="636909" y="1413884"/>
                  </a:lnTo>
                  <a:lnTo>
                    <a:pt x="565554" y="1260603"/>
                  </a:lnTo>
                  <a:lnTo>
                    <a:pt x="473057" y="1057110"/>
                  </a:lnTo>
                  <a:lnTo>
                    <a:pt x="406988" y="911757"/>
                  </a:lnTo>
                  <a:lnTo>
                    <a:pt x="340918" y="766404"/>
                  </a:lnTo>
                  <a:lnTo>
                    <a:pt x="261635" y="6210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4052;p368">
            <a:extLst>
              <a:ext uri="{FF2B5EF4-FFF2-40B4-BE49-F238E27FC236}">
                <a16:creationId xmlns:a16="http://schemas.microsoft.com/office/drawing/2014/main" id="{0B5C78A8-96E7-2B47-B8E3-83937CE447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2568" y="1532437"/>
            <a:ext cx="4876800" cy="4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2" name="Google Shape;4052;p3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1592595"/>
            <a:ext cx="4876800" cy="4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151"/>
          <p:cNvSpPr txBox="1"/>
          <p:nvPr/>
        </p:nvSpPr>
        <p:spPr>
          <a:xfrm>
            <a:off x="4664968" y="7173416"/>
            <a:ext cx="32884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安</a:t>
            </a:r>
            <a:endParaRPr/>
          </a:p>
        </p:txBody>
      </p:sp>
      <p:sp>
        <p:nvSpPr>
          <p:cNvPr id="1717" name="Google Shape;1717;p151"/>
          <p:cNvSpPr/>
          <p:nvPr/>
        </p:nvSpPr>
        <p:spPr>
          <a:xfrm>
            <a:off x="4476750" y="1417638"/>
            <a:ext cx="671513" cy="860425"/>
          </a:xfrm>
          <a:custGeom>
            <a:avLst/>
            <a:gdLst/>
            <a:ahLst/>
            <a:cxnLst/>
            <a:rect l="l" t="t" r="r" b="b"/>
            <a:pathLst>
              <a:path w="671513" h="862012" extrusionOk="0">
                <a:moveTo>
                  <a:pt x="266700" y="540544"/>
                </a:moveTo>
                <a:lnTo>
                  <a:pt x="271463" y="392906"/>
                </a:lnTo>
                <a:lnTo>
                  <a:pt x="271463" y="326231"/>
                </a:lnTo>
                <a:lnTo>
                  <a:pt x="269081" y="295275"/>
                </a:lnTo>
                <a:lnTo>
                  <a:pt x="261938" y="266700"/>
                </a:lnTo>
                <a:lnTo>
                  <a:pt x="250031" y="242887"/>
                </a:lnTo>
                <a:lnTo>
                  <a:pt x="230981" y="216694"/>
                </a:lnTo>
                <a:lnTo>
                  <a:pt x="204788" y="190500"/>
                </a:lnTo>
                <a:lnTo>
                  <a:pt x="161925" y="152400"/>
                </a:lnTo>
                <a:lnTo>
                  <a:pt x="126206" y="123825"/>
                </a:lnTo>
                <a:lnTo>
                  <a:pt x="92869" y="102394"/>
                </a:lnTo>
                <a:lnTo>
                  <a:pt x="64294" y="80962"/>
                </a:lnTo>
                <a:lnTo>
                  <a:pt x="11906" y="54769"/>
                </a:lnTo>
                <a:lnTo>
                  <a:pt x="2381" y="42862"/>
                </a:lnTo>
                <a:lnTo>
                  <a:pt x="0" y="28575"/>
                </a:lnTo>
                <a:lnTo>
                  <a:pt x="4763" y="11906"/>
                </a:lnTo>
                <a:lnTo>
                  <a:pt x="19050" y="4762"/>
                </a:lnTo>
                <a:lnTo>
                  <a:pt x="59531" y="0"/>
                </a:lnTo>
                <a:lnTo>
                  <a:pt x="204788" y="11906"/>
                </a:lnTo>
                <a:lnTo>
                  <a:pt x="297656" y="26194"/>
                </a:lnTo>
                <a:lnTo>
                  <a:pt x="373856" y="40481"/>
                </a:lnTo>
                <a:lnTo>
                  <a:pt x="495300" y="80962"/>
                </a:lnTo>
                <a:lnTo>
                  <a:pt x="604838" y="135731"/>
                </a:lnTo>
                <a:lnTo>
                  <a:pt x="640556" y="157162"/>
                </a:lnTo>
                <a:lnTo>
                  <a:pt x="657225" y="178594"/>
                </a:lnTo>
                <a:lnTo>
                  <a:pt x="666750" y="202406"/>
                </a:lnTo>
                <a:lnTo>
                  <a:pt x="671513" y="223837"/>
                </a:lnTo>
                <a:lnTo>
                  <a:pt x="671513" y="240506"/>
                </a:lnTo>
                <a:lnTo>
                  <a:pt x="664369" y="259556"/>
                </a:lnTo>
                <a:lnTo>
                  <a:pt x="642938" y="280987"/>
                </a:lnTo>
                <a:lnTo>
                  <a:pt x="616744" y="307181"/>
                </a:lnTo>
                <a:lnTo>
                  <a:pt x="592931" y="347662"/>
                </a:lnTo>
                <a:lnTo>
                  <a:pt x="571500" y="392906"/>
                </a:lnTo>
                <a:lnTo>
                  <a:pt x="559594" y="435769"/>
                </a:lnTo>
                <a:cubicBezTo>
                  <a:pt x="558800" y="464344"/>
                  <a:pt x="558007" y="492919"/>
                  <a:pt x="557213" y="521494"/>
                </a:cubicBezTo>
                <a:lnTo>
                  <a:pt x="564356" y="840581"/>
                </a:lnTo>
                <a:lnTo>
                  <a:pt x="264319" y="862012"/>
                </a:lnTo>
                <a:lnTo>
                  <a:pt x="269081" y="781050"/>
                </a:lnTo>
                <a:cubicBezTo>
                  <a:pt x="268287" y="704056"/>
                  <a:pt x="267494" y="627063"/>
                  <a:pt x="266700" y="540544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151"/>
          <p:cNvSpPr/>
          <p:nvPr/>
        </p:nvSpPr>
        <p:spPr>
          <a:xfrm>
            <a:off x="2914650" y="2141538"/>
            <a:ext cx="393700" cy="1133475"/>
          </a:xfrm>
          <a:custGeom>
            <a:avLst/>
            <a:gdLst/>
            <a:ahLst/>
            <a:cxnLst/>
            <a:rect l="l" t="t" r="r" b="b"/>
            <a:pathLst>
              <a:path w="392906" h="1133475" extrusionOk="0">
                <a:moveTo>
                  <a:pt x="64294" y="750094"/>
                </a:moveTo>
                <a:lnTo>
                  <a:pt x="123825" y="578644"/>
                </a:lnTo>
                <a:lnTo>
                  <a:pt x="138113" y="533400"/>
                </a:lnTo>
                <a:lnTo>
                  <a:pt x="164306" y="402431"/>
                </a:lnTo>
                <a:lnTo>
                  <a:pt x="173831" y="319087"/>
                </a:lnTo>
                <a:lnTo>
                  <a:pt x="176213" y="221456"/>
                </a:lnTo>
                <a:lnTo>
                  <a:pt x="173831" y="180975"/>
                </a:lnTo>
                <a:lnTo>
                  <a:pt x="171450" y="159544"/>
                </a:lnTo>
                <a:lnTo>
                  <a:pt x="164306" y="133350"/>
                </a:lnTo>
                <a:lnTo>
                  <a:pt x="147638" y="104775"/>
                </a:lnTo>
                <a:lnTo>
                  <a:pt x="135731" y="83344"/>
                </a:lnTo>
                <a:lnTo>
                  <a:pt x="128588" y="73819"/>
                </a:lnTo>
                <a:lnTo>
                  <a:pt x="107156" y="57150"/>
                </a:lnTo>
                <a:lnTo>
                  <a:pt x="100013" y="42862"/>
                </a:lnTo>
                <a:lnTo>
                  <a:pt x="97631" y="30956"/>
                </a:lnTo>
                <a:lnTo>
                  <a:pt x="97631" y="19050"/>
                </a:lnTo>
                <a:lnTo>
                  <a:pt x="100013" y="4762"/>
                </a:lnTo>
                <a:lnTo>
                  <a:pt x="107156" y="0"/>
                </a:lnTo>
                <a:lnTo>
                  <a:pt x="119063" y="0"/>
                </a:lnTo>
                <a:lnTo>
                  <a:pt x="142875" y="11906"/>
                </a:lnTo>
                <a:lnTo>
                  <a:pt x="173831" y="33337"/>
                </a:lnTo>
                <a:lnTo>
                  <a:pt x="230981" y="73819"/>
                </a:lnTo>
                <a:lnTo>
                  <a:pt x="314325" y="128587"/>
                </a:lnTo>
                <a:lnTo>
                  <a:pt x="369094" y="157162"/>
                </a:lnTo>
                <a:lnTo>
                  <a:pt x="392906" y="169069"/>
                </a:lnTo>
                <a:lnTo>
                  <a:pt x="376238" y="371475"/>
                </a:lnTo>
                <a:lnTo>
                  <a:pt x="354806" y="678656"/>
                </a:lnTo>
                <a:lnTo>
                  <a:pt x="338138" y="862012"/>
                </a:lnTo>
                <a:lnTo>
                  <a:pt x="330994" y="933450"/>
                </a:lnTo>
                <a:lnTo>
                  <a:pt x="316706" y="992981"/>
                </a:lnTo>
                <a:lnTo>
                  <a:pt x="290513" y="1050131"/>
                </a:lnTo>
                <a:lnTo>
                  <a:pt x="257175" y="1092994"/>
                </a:lnTo>
                <a:lnTo>
                  <a:pt x="240506" y="1107281"/>
                </a:lnTo>
                <a:lnTo>
                  <a:pt x="221456" y="1119187"/>
                </a:lnTo>
                <a:lnTo>
                  <a:pt x="202406" y="1126331"/>
                </a:lnTo>
                <a:lnTo>
                  <a:pt x="178594" y="1131094"/>
                </a:lnTo>
                <a:lnTo>
                  <a:pt x="152400" y="1133475"/>
                </a:lnTo>
                <a:lnTo>
                  <a:pt x="107156" y="1128712"/>
                </a:lnTo>
                <a:lnTo>
                  <a:pt x="76200" y="1121569"/>
                </a:lnTo>
                <a:lnTo>
                  <a:pt x="54769" y="1114425"/>
                </a:lnTo>
                <a:lnTo>
                  <a:pt x="35719" y="1100137"/>
                </a:lnTo>
                <a:lnTo>
                  <a:pt x="14288" y="1064419"/>
                </a:lnTo>
                <a:lnTo>
                  <a:pt x="4763" y="1028700"/>
                </a:lnTo>
                <a:lnTo>
                  <a:pt x="0" y="983456"/>
                </a:lnTo>
                <a:lnTo>
                  <a:pt x="0" y="959644"/>
                </a:lnTo>
                <a:lnTo>
                  <a:pt x="4763" y="938212"/>
                </a:lnTo>
                <a:lnTo>
                  <a:pt x="64294" y="7500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151"/>
          <p:cNvSpPr/>
          <p:nvPr/>
        </p:nvSpPr>
        <p:spPr>
          <a:xfrm>
            <a:off x="3719513" y="2705100"/>
            <a:ext cx="1319212" cy="2395538"/>
          </a:xfrm>
          <a:custGeom>
            <a:avLst/>
            <a:gdLst/>
            <a:ahLst/>
            <a:cxnLst/>
            <a:rect l="l" t="t" r="r" b="b"/>
            <a:pathLst>
              <a:path w="1319212" h="2395538" extrusionOk="0">
                <a:moveTo>
                  <a:pt x="1176337" y="695325"/>
                </a:moveTo>
                <a:lnTo>
                  <a:pt x="1047750" y="957263"/>
                </a:lnTo>
                <a:lnTo>
                  <a:pt x="904875" y="1238250"/>
                </a:lnTo>
                <a:lnTo>
                  <a:pt x="819150" y="1390650"/>
                </a:lnTo>
                <a:lnTo>
                  <a:pt x="671512" y="1619250"/>
                </a:lnTo>
                <a:lnTo>
                  <a:pt x="509587" y="1871663"/>
                </a:lnTo>
                <a:lnTo>
                  <a:pt x="304800" y="2176463"/>
                </a:lnTo>
                <a:lnTo>
                  <a:pt x="200025" y="2328863"/>
                </a:lnTo>
                <a:lnTo>
                  <a:pt x="157162" y="2371725"/>
                </a:lnTo>
                <a:lnTo>
                  <a:pt x="133350" y="2395538"/>
                </a:lnTo>
                <a:lnTo>
                  <a:pt x="104775" y="2390775"/>
                </a:lnTo>
                <a:lnTo>
                  <a:pt x="71437" y="2357438"/>
                </a:lnTo>
                <a:lnTo>
                  <a:pt x="23812" y="2271713"/>
                </a:lnTo>
                <a:lnTo>
                  <a:pt x="0" y="2214563"/>
                </a:lnTo>
                <a:lnTo>
                  <a:pt x="0" y="2176463"/>
                </a:lnTo>
                <a:lnTo>
                  <a:pt x="14287" y="2138363"/>
                </a:lnTo>
                <a:lnTo>
                  <a:pt x="47625" y="2109788"/>
                </a:lnTo>
                <a:lnTo>
                  <a:pt x="128587" y="2057400"/>
                </a:lnTo>
                <a:lnTo>
                  <a:pt x="176212" y="2024063"/>
                </a:lnTo>
                <a:lnTo>
                  <a:pt x="200025" y="1985963"/>
                </a:lnTo>
                <a:lnTo>
                  <a:pt x="342900" y="1752600"/>
                </a:lnTo>
                <a:lnTo>
                  <a:pt x="614362" y="1304925"/>
                </a:lnTo>
                <a:lnTo>
                  <a:pt x="638175" y="1200150"/>
                </a:lnTo>
                <a:lnTo>
                  <a:pt x="709612" y="1085850"/>
                </a:lnTo>
                <a:lnTo>
                  <a:pt x="809625" y="885825"/>
                </a:lnTo>
                <a:lnTo>
                  <a:pt x="890587" y="704850"/>
                </a:lnTo>
                <a:lnTo>
                  <a:pt x="923925" y="604838"/>
                </a:lnTo>
                <a:lnTo>
                  <a:pt x="952500" y="509588"/>
                </a:lnTo>
                <a:lnTo>
                  <a:pt x="976312" y="400050"/>
                </a:lnTo>
                <a:lnTo>
                  <a:pt x="985837" y="285750"/>
                </a:lnTo>
                <a:lnTo>
                  <a:pt x="966787" y="238125"/>
                </a:lnTo>
                <a:lnTo>
                  <a:pt x="923925" y="166688"/>
                </a:lnTo>
                <a:lnTo>
                  <a:pt x="881062" y="119063"/>
                </a:lnTo>
                <a:lnTo>
                  <a:pt x="833437" y="66675"/>
                </a:lnTo>
                <a:lnTo>
                  <a:pt x="809625" y="28575"/>
                </a:lnTo>
                <a:lnTo>
                  <a:pt x="819150" y="0"/>
                </a:lnTo>
                <a:lnTo>
                  <a:pt x="862012" y="9525"/>
                </a:lnTo>
                <a:lnTo>
                  <a:pt x="971550" y="52388"/>
                </a:lnTo>
                <a:lnTo>
                  <a:pt x="1057275" y="95250"/>
                </a:lnTo>
                <a:lnTo>
                  <a:pt x="1166812" y="161925"/>
                </a:lnTo>
                <a:lnTo>
                  <a:pt x="1228725" y="219075"/>
                </a:lnTo>
                <a:lnTo>
                  <a:pt x="1281112" y="280988"/>
                </a:lnTo>
                <a:lnTo>
                  <a:pt x="1309687" y="342900"/>
                </a:lnTo>
                <a:lnTo>
                  <a:pt x="1319212" y="395288"/>
                </a:lnTo>
                <a:lnTo>
                  <a:pt x="1309687" y="423863"/>
                </a:lnTo>
                <a:lnTo>
                  <a:pt x="1176337" y="695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151"/>
          <p:cNvSpPr/>
          <p:nvPr/>
        </p:nvSpPr>
        <p:spPr>
          <a:xfrm>
            <a:off x="3227388" y="2068513"/>
            <a:ext cx="3897312" cy="563562"/>
          </a:xfrm>
          <a:custGeom>
            <a:avLst/>
            <a:gdLst/>
            <a:ahLst/>
            <a:cxnLst/>
            <a:rect l="l" t="t" r="r" b="b"/>
            <a:pathLst>
              <a:path w="3897578" h="562708" extrusionOk="0">
                <a:moveTo>
                  <a:pt x="1489520" y="310317"/>
                </a:moveTo>
                <a:lnTo>
                  <a:pt x="1055077" y="351693"/>
                </a:lnTo>
                <a:lnTo>
                  <a:pt x="682697" y="401343"/>
                </a:lnTo>
                <a:lnTo>
                  <a:pt x="359968" y="450994"/>
                </a:lnTo>
                <a:lnTo>
                  <a:pt x="302042" y="463407"/>
                </a:lnTo>
                <a:lnTo>
                  <a:pt x="264804" y="463407"/>
                </a:lnTo>
                <a:lnTo>
                  <a:pt x="33101" y="446856"/>
                </a:lnTo>
                <a:lnTo>
                  <a:pt x="0" y="215153"/>
                </a:lnTo>
                <a:lnTo>
                  <a:pt x="107577" y="252391"/>
                </a:lnTo>
                <a:lnTo>
                  <a:pt x="177915" y="264804"/>
                </a:lnTo>
                <a:lnTo>
                  <a:pt x="281354" y="264804"/>
                </a:lnTo>
                <a:lnTo>
                  <a:pt x="678559" y="219291"/>
                </a:lnTo>
                <a:lnTo>
                  <a:pt x="1514346" y="132402"/>
                </a:lnTo>
                <a:lnTo>
                  <a:pt x="1824663" y="111714"/>
                </a:lnTo>
                <a:lnTo>
                  <a:pt x="2569423" y="82751"/>
                </a:lnTo>
                <a:lnTo>
                  <a:pt x="3099030" y="66201"/>
                </a:lnTo>
                <a:lnTo>
                  <a:pt x="3161093" y="62064"/>
                </a:lnTo>
                <a:lnTo>
                  <a:pt x="3264532" y="33101"/>
                </a:lnTo>
                <a:lnTo>
                  <a:pt x="3351421" y="4138"/>
                </a:lnTo>
                <a:lnTo>
                  <a:pt x="3380384" y="0"/>
                </a:lnTo>
                <a:lnTo>
                  <a:pt x="3409347" y="12413"/>
                </a:lnTo>
                <a:lnTo>
                  <a:pt x="3566574" y="115852"/>
                </a:lnTo>
                <a:lnTo>
                  <a:pt x="3665875" y="173778"/>
                </a:lnTo>
                <a:lnTo>
                  <a:pt x="3748626" y="239979"/>
                </a:lnTo>
                <a:lnTo>
                  <a:pt x="3802415" y="293767"/>
                </a:lnTo>
                <a:lnTo>
                  <a:pt x="3872753" y="397206"/>
                </a:lnTo>
                <a:lnTo>
                  <a:pt x="3897578" y="438581"/>
                </a:lnTo>
                <a:lnTo>
                  <a:pt x="3897578" y="475819"/>
                </a:lnTo>
                <a:lnTo>
                  <a:pt x="3889303" y="508920"/>
                </a:lnTo>
                <a:lnTo>
                  <a:pt x="3868616" y="525470"/>
                </a:lnTo>
                <a:lnTo>
                  <a:pt x="3810690" y="546158"/>
                </a:lnTo>
                <a:lnTo>
                  <a:pt x="3756901" y="550295"/>
                </a:lnTo>
                <a:lnTo>
                  <a:pt x="3670013" y="554433"/>
                </a:lnTo>
                <a:lnTo>
                  <a:pt x="3570711" y="558570"/>
                </a:lnTo>
                <a:lnTo>
                  <a:pt x="3554161" y="562708"/>
                </a:lnTo>
                <a:lnTo>
                  <a:pt x="3293495" y="302042"/>
                </a:lnTo>
                <a:lnTo>
                  <a:pt x="3272807" y="268941"/>
                </a:lnTo>
                <a:lnTo>
                  <a:pt x="3252120" y="256529"/>
                </a:lnTo>
                <a:lnTo>
                  <a:pt x="3107305" y="244116"/>
                </a:lnTo>
                <a:lnTo>
                  <a:pt x="2743200" y="239979"/>
                </a:lnTo>
                <a:lnTo>
                  <a:pt x="2312894" y="256529"/>
                </a:lnTo>
                <a:lnTo>
                  <a:pt x="1489520" y="31031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151"/>
          <p:cNvSpPr/>
          <p:nvPr/>
        </p:nvSpPr>
        <p:spPr>
          <a:xfrm>
            <a:off x="6108700" y="2363788"/>
            <a:ext cx="687388" cy="549275"/>
          </a:xfrm>
          <a:custGeom>
            <a:avLst/>
            <a:gdLst/>
            <a:ahLst/>
            <a:cxnLst/>
            <a:rect l="l" t="t" r="r" b="b"/>
            <a:pathLst>
              <a:path w="688182" h="547688" extrusionOk="0">
                <a:moveTo>
                  <a:pt x="192882" y="328613"/>
                </a:moveTo>
                <a:lnTo>
                  <a:pt x="292894" y="228600"/>
                </a:lnTo>
                <a:lnTo>
                  <a:pt x="357188" y="150019"/>
                </a:lnTo>
                <a:lnTo>
                  <a:pt x="421482" y="71438"/>
                </a:lnTo>
                <a:lnTo>
                  <a:pt x="423863" y="28575"/>
                </a:lnTo>
                <a:lnTo>
                  <a:pt x="416719" y="0"/>
                </a:lnTo>
                <a:lnTo>
                  <a:pt x="688182" y="257175"/>
                </a:lnTo>
                <a:lnTo>
                  <a:pt x="673894" y="266700"/>
                </a:lnTo>
                <a:lnTo>
                  <a:pt x="633413" y="278607"/>
                </a:lnTo>
                <a:lnTo>
                  <a:pt x="497682" y="321469"/>
                </a:lnTo>
                <a:lnTo>
                  <a:pt x="328613" y="392907"/>
                </a:lnTo>
                <a:lnTo>
                  <a:pt x="176213" y="478632"/>
                </a:lnTo>
                <a:lnTo>
                  <a:pt x="61913" y="538163"/>
                </a:lnTo>
                <a:lnTo>
                  <a:pt x="40482" y="547688"/>
                </a:lnTo>
                <a:lnTo>
                  <a:pt x="26194" y="547688"/>
                </a:lnTo>
                <a:lnTo>
                  <a:pt x="7144" y="540544"/>
                </a:lnTo>
                <a:lnTo>
                  <a:pt x="0" y="521494"/>
                </a:lnTo>
                <a:lnTo>
                  <a:pt x="7144" y="495300"/>
                </a:lnTo>
                <a:lnTo>
                  <a:pt x="76200" y="431007"/>
                </a:lnTo>
                <a:lnTo>
                  <a:pt x="192882" y="3286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151"/>
          <p:cNvSpPr/>
          <p:nvPr/>
        </p:nvSpPr>
        <p:spPr>
          <a:xfrm>
            <a:off x="3905250" y="4829175"/>
            <a:ext cx="2492375" cy="1149350"/>
          </a:xfrm>
          <a:custGeom>
            <a:avLst/>
            <a:gdLst/>
            <a:ahLst/>
            <a:cxnLst/>
            <a:rect l="l" t="t" r="r" b="b"/>
            <a:pathLst>
              <a:path w="2492375" h="1149350" extrusionOk="0">
                <a:moveTo>
                  <a:pt x="723900" y="114300"/>
                </a:moveTo>
                <a:lnTo>
                  <a:pt x="1130300" y="225425"/>
                </a:lnTo>
                <a:lnTo>
                  <a:pt x="1377950" y="295275"/>
                </a:lnTo>
                <a:lnTo>
                  <a:pt x="1590675" y="361950"/>
                </a:lnTo>
                <a:lnTo>
                  <a:pt x="1746250" y="412750"/>
                </a:lnTo>
                <a:lnTo>
                  <a:pt x="1943100" y="488950"/>
                </a:lnTo>
                <a:lnTo>
                  <a:pt x="2063750" y="542925"/>
                </a:lnTo>
                <a:lnTo>
                  <a:pt x="2149475" y="603250"/>
                </a:lnTo>
                <a:lnTo>
                  <a:pt x="2206625" y="654050"/>
                </a:lnTo>
                <a:lnTo>
                  <a:pt x="2276475" y="720725"/>
                </a:lnTo>
                <a:lnTo>
                  <a:pt x="2339975" y="790575"/>
                </a:lnTo>
                <a:lnTo>
                  <a:pt x="2397125" y="857250"/>
                </a:lnTo>
                <a:lnTo>
                  <a:pt x="2444750" y="923925"/>
                </a:lnTo>
                <a:lnTo>
                  <a:pt x="2476500" y="971550"/>
                </a:lnTo>
                <a:lnTo>
                  <a:pt x="2486025" y="1006475"/>
                </a:lnTo>
                <a:lnTo>
                  <a:pt x="2492375" y="1050925"/>
                </a:lnTo>
                <a:lnTo>
                  <a:pt x="2489200" y="1095375"/>
                </a:lnTo>
                <a:lnTo>
                  <a:pt x="2476500" y="1123950"/>
                </a:lnTo>
                <a:lnTo>
                  <a:pt x="2454275" y="1139825"/>
                </a:lnTo>
                <a:lnTo>
                  <a:pt x="2419350" y="1149350"/>
                </a:lnTo>
                <a:lnTo>
                  <a:pt x="2378075" y="1139825"/>
                </a:lnTo>
                <a:lnTo>
                  <a:pt x="2301875" y="1108075"/>
                </a:lnTo>
                <a:lnTo>
                  <a:pt x="2187575" y="1025525"/>
                </a:lnTo>
                <a:lnTo>
                  <a:pt x="1968500" y="876300"/>
                </a:lnTo>
                <a:lnTo>
                  <a:pt x="1778000" y="758825"/>
                </a:lnTo>
                <a:lnTo>
                  <a:pt x="1527175" y="612775"/>
                </a:lnTo>
                <a:lnTo>
                  <a:pt x="1289050" y="495300"/>
                </a:lnTo>
                <a:lnTo>
                  <a:pt x="1111250" y="412750"/>
                </a:lnTo>
                <a:lnTo>
                  <a:pt x="854075" y="320675"/>
                </a:lnTo>
                <a:lnTo>
                  <a:pt x="603250" y="234950"/>
                </a:lnTo>
                <a:lnTo>
                  <a:pt x="441325" y="180975"/>
                </a:lnTo>
                <a:lnTo>
                  <a:pt x="311150" y="155575"/>
                </a:lnTo>
                <a:lnTo>
                  <a:pt x="225425" y="142875"/>
                </a:lnTo>
                <a:lnTo>
                  <a:pt x="123825" y="136525"/>
                </a:lnTo>
                <a:lnTo>
                  <a:pt x="57150" y="177800"/>
                </a:lnTo>
                <a:lnTo>
                  <a:pt x="0" y="215900"/>
                </a:lnTo>
                <a:lnTo>
                  <a:pt x="120650" y="0"/>
                </a:lnTo>
                <a:lnTo>
                  <a:pt x="203200" y="12700"/>
                </a:lnTo>
                <a:lnTo>
                  <a:pt x="384175" y="41275"/>
                </a:lnTo>
                <a:lnTo>
                  <a:pt x="581025" y="82550"/>
                </a:lnTo>
                <a:lnTo>
                  <a:pt x="723900" y="114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151"/>
          <p:cNvSpPr/>
          <p:nvPr/>
        </p:nvSpPr>
        <p:spPr>
          <a:xfrm>
            <a:off x="3395663" y="3459163"/>
            <a:ext cx="2471737" cy="2425700"/>
          </a:xfrm>
          <a:custGeom>
            <a:avLst/>
            <a:gdLst/>
            <a:ahLst/>
            <a:cxnLst/>
            <a:rect l="l" t="t" r="r" b="b"/>
            <a:pathLst>
              <a:path w="2471596" h="2426328" extrusionOk="0">
                <a:moveTo>
                  <a:pt x="1733738" y="1394233"/>
                </a:moveTo>
                <a:lnTo>
                  <a:pt x="1815219" y="1294645"/>
                </a:lnTo>
                <a:lnTo>
                  <a:pt x="1883120" y="1199584"/>
                </a:lnTo>
                <a:lnTo>
                  <a:pt x="1937441" y="1109049"/>
                </a:lnTo>
                <a:lnTo>
                  <a:pt x="1996289" y="1009461"/>
                </a:lnTo>
                <a:lnTo>
                  <a:pt x="2059663" y="873659"/>
                </a:lnTo>
                <a:lnTo>
                  <a:pt x="2127564" y="715224"/>
                </a:lnTo>
                <a:lnTo>
                  <a:pt x="2172831" y="561315"/>
                </a:lnTo>
                <a:lnTo>
                  <a:pt x="2181885" y="344031"/>
                </a:lnTo>
                <a:lnTo>
                  <a:pt x="2177358" y="226336"/>
                </a:lnTo>
                <a:lnTo>
                  <a:pt x="2154724" y="167489"/>
                </a:lnTo>
                <a:lnTo>
                  <a:pt x="2109457" y="86008"/>
                </a:lnTo>
                <a:lnTo>
                  <a:pt x="2086823" y="45267"/>
                </a:lnTo>
                <a:lnTo>
                  <a:pt x="2077770" y="31687"/>
                </a:lnTo>
                <a:lnTo>
                  <a:pt x="2082297" y="18107"/>
                </a:lnTo>
                <a:lnTo>
                  <a:pt x="2104930" y="0"/>
                </a:lnTo>
                <a:lnTo>
                  <a:pt x="2127564" y="0"/>
                </a:lnTo>
                <a:lnTo>
                  <a:pt x="2172831" y="13580"/>
                </a:lnTo>
                <a:lnTo>
                  <a:pt x="2236205" y="54321"/>
                </a:lnTo>
                <a:lnTo>
                  <a:pt x="2272419" y="76954"/>
                </a:lnTo>
                <a:lnTo>
                  <a:pt x="2331267" y="126748"/>
                </a:lnTo>
                <a:lnTo>
                  <a:pt x="2367481" y="172016"/>
                </a:lnTo>
                <a:lnTo>
                  <a:pt x="2408221" y="226336"/>
                </a:lnTo>
                <a:lnTo>
                  <a:pt x="2458015" y="312344"/>
                </a:lnTo>
                <a:lnTo>
                  <a:pt x="2471596" y="366665"/>
                </a:lnTo>
                <a:lnTo>
                  <a:pt x="2462542" y="561315"/>
                </a:lnTo>
                <a:lnTo>
                  <a:pt x="2439908" y="633742"/>
                </a:lnTo>
                <a:lnTo>
                  <a:pt x="2372007" y="828392"/>
                </a:lnTo>
                <a:lnTo>
                  <a:pt x="2317687" y="955140"/>
                </a:lnTo>
                <a:lnTo>
                  <a:pt x="2258839" y="1072835"/>
                </a:lnTo>
                <a:lnTo>
                  <a:pt x="2177358" y="1217691"/>
                </a:lnTo>
                <a:lnTo>
                  <a:pt x="2104930" y="1321806"/>
                </a:lnTo>
                <a:lnTo>
                  <a:pt x="1978182" y="1480241"/>
                </a:lnTo>
                <a:lnTo>
                  <a:pt x="1824273" y="1643204"/>
                </a:lnTo>
                <a:lnTo>
                  <a:pt x="1647730" y="1815220"/>
                </a:lnTo>
                <a:lnTo>
                  <a:pt x="1534562" y="1887647"/>
                </a:lnTo>
                <a:lnTo>
                  <a:pt x="1299172" y="2027976"/>
                </a:lnTo>
                <a:lnTo>
                  <a:pt x="1118102" y="2123037"/>
                </a:lnTo>
                <a:lnTo>
                  <a:pt x="882712" y="2222626"/>
                </a:lnTo>
                <a:lnTo>
                  <a:pt x="615635" y="2317687"/>
                </a:lnTo>
                <a:lnTo>
                  <a:pt x="393825" y="2372008"/>
                </a:lnTo>
                <a:lnTo>
                  <a:pt x="194649" y="2412748"/>
                </a:lnTo>
                <a:lnTo>
                  <a:pt x="58847" y="2426328"/>
                </a:lnTo>
                <a:lnTo>
                  <a:pt x="36213" y="2426328"/>
                </a:lnTo>
                <a:lnTo>
                  <a:pt x="13580" y="2426328"/>
                </a:lnTo>
                <a:lnTo>
                  <a:pt x="0" y="2412748"/>
                </a:lnTo>
                <a:lnTo>
                  <a:pt x="9053" y="2385588"/>
                </a:lnTo>
                <a:lnTo>
                  <a:pt x="31687" y="2362954"/>
                </a:lnTo>
                <a:lnTo>
                  <a:pt x="99588" y="2344847"/>
                </a:lnTo>
                <a:lnTo>
                  <a:pt x="334978" y="2276946"/>
                </a:lnTo>
                <a:lnTo>
                  <a:pt x="516047" y="2218099"/>
                </a:lnTo>
                <a:lnTo>
                  <a:pt x="688063" y="2150198"/>
                </a:lnTo>
                <a:lnTo>
                  <a:pt x="909873" y="2046083"/>
                </a:lnTo>
                <a:lnTo>
                  <a:pt x="1118102" y="1923861"/>
                </a:lnTo>
                <a:lnTo>
                  <a:pt x="1262958" y="1828800"/>
                </a:lnTo>
                <a:lnTo>
                  <a:pt x="1412340" y="1720158"/>
                </a:lnTo>
                <a:lnTo>
                  <a:pt x="1579829" y="1575303"/>
                </a:lnTo>
                <a:lnTo>
                  <a:pt x="1733738" y="139423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151"/>
          <p:cNvSpPr/>
          <p:nvPr/>
        </p:nvSpPr>
        <p:spPr>
          <a:xfrm>
            <a:off x="2581275" y="3724275"/>
            <a:ext cx="4576763" cy="661988"/>
          </a:xfrm>
          <a:custGeom>
            <a:avLst/>
            <a:gdLst/>
            <a:ahLst/>
            <a:cxnLst/>
            <a:rect l="l" t="t" r="r" b="b"/>
            <a:pathLst>
              <a:path w="4576763" h="661988" extrusionOk="0">
                <a:moveTo>
                  <a:pt x="1233488" y="423863"/>
                </a:moveTo>
                <a:lnTo>
                  <a:pt x="1009650" y="471488"/>
                </a:lnTo>
                <a:lnTo>
                  <a:pt x="838200" y="514350"/>
                </a:lnTo>
                <a:lnTo>
                  <a:pt x="704850" y="561975"/>
                </a:lnTo>
                <a:lnTo>
                  <a:pt x="504825" y="623888"/>
                </a:lnTo>
                <a:lnTo>
                  <a:pt x="414338" y="661988"/>
                </a:lnTo>
                <a:lnTo>
                  <a:pt x="395288" y="661988"/>
                </a:lnTo>
                <a:lnTo>
                  <a:pt x="333375" y="638175"/>
                </a:lnTo>
                <a:lnTo>
                  <a:pt x="161925" y="514350"/>
                </a:lnTo>
                <a:lnTo>
                  <a:pt x="71438" y="433388"/>
                </a:lnTo>
                <a:lnTo>
                  <a:pt x="28575" y="381000"/>
                </a:lnTo>
                <a:lnTo>
                  <a:pt x="19050" y="342900"/>
                </a:lnTo>
                <a:lnTo>
                  <a:pt x="0" y="304800"/>
                </a:lnTo>
                <a:lnTo>
                  <a:pt x="0" y="285750"/>
                </a:lnTo>
                <a:lnTo>
                  <a:pt x="19050" y="271463"/>
                </a:lnTo>
                <a:lnTo>
                  <a:pt x="128588" y="309563"/>
                </a:lnTo>
                <a:lnTo>
                  <a:pt x="271463" y="352425"/>
                </a:lnTo>
                <a:lnTo>
                  <a:pt x="381000" y="357188"/>
                </a:lnTo>
                <a:lnTo>
                  <a:pt x="904875" y="290513"/>
                </a:lnTo>
                <a:lnTo>
                  <a:pt x="1771650" y="176213"/>
                </a:lnTo>
                <a:lnTo>
                  <a:pt x="2081213" y="152400"/>
                </a:lnTo>
                <a:lnTo>
                  <a:pt x="2967038" y="114300"/>
                </a:lnTo>
                <a:lnTo>
                  <a:pt x="3276600" y="85725"/>
                </a:lnTo>
                <a:lnTo>
                  <a:pt x="3738563" y="66675"/>
                </a:lnTo>
                <a:lnTo>
                  <a:pt x="3881438" y="57150"/>
                </a:lnTo>
                <a:lnTo>
                  <a:pt x="3986213" y="38100"/>
                </a:lnTo>
                <a:lnTo>
                  <a:pt x="4081463" y="4763"/>
                </a:lnTo>
                <a:lnTo>
                  <a:pt x="4114800" y="0"/>
                </a:lnTo>
                <a:lnTo>
                  <a:pt x="4229100" y="28575"/>
                </a:lnTo>
                <a:lnTo>
                  <a:pt x="4371975" y="100013"/>
                </a:lnTo>
                <a:lnTo>
                  <a:pt x="4481513" y="171450"/>
                </a:lnTo>
                <a:lnTo>
                  <a:pt x="4552950" y="228600"/>
                </a:lnTo>
                <a:lnTo>
                  <a:pt x="4572000" y="252413"/>
                </a:lnTo>
                <a:lnTo>
                  <a:pt x="4576763" y="285750"/>
                </a:lnTo>
                <a:lnTo>
                  <a:pt x="4576763" y="347663"/>
                </a:lnTo>
                <a:lnTo>
                  <a:pt x="4557713" y="376238"/>
                </a:lnTo>
                <a:lnTo>
                  <a:pt x="4529138" y="390525"/>
                </a:lnTo>
                <a:lnTo>
                  <a:pt x="4486275" y="395288"/>
                </a:lnTo>
                <a:lnTo>
                  <a:pt x="4262438" y="366713"/>
                </a:lnTo>
                <a:lnTo>
                  <a:pt x="3890963" y="314325"/>
                </a:lnTo>
                <a:lnTo>
                  <a:pt x="3286125" y="285750"/>
                </a:lnTo>
                <a:lnTo>
                  <a:pt x="2967038" y="290513"/>
                </a:lnTo>
                <a:lnTo>
                  <a:pt x="2000250" y="328613"/>
                </a:lnTo>
                <a:lnTo>
                  <a:pt x="1685925" y="357188"/>
                </a:lnTo>
                <a:lnTo>
                  <a:pt x="1233488" y="4238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73F7397-AA0C-344F-8FFA-B51CD832B345}"/>
              </a:ext>
            </a:extLst>
          </p:cNvPr>
          <p:cNvGrpSpPr/>
          <p:nvPr/>
        </p:nvGrpSpPr>
        <p:grpSpPr>
          <a:xfrm>
            <a:off x="2577264" y="1413623"/>
            <a:ext cx="4576763" cy="4560887"/>
            <a:chOff x="2733675" y="1570038"/>
            <a:chExt cx="4576763" cy="4560887"/>
          </a:xfrm>
        </p:grpSpPr>
        <p:sp>
          <p:nvSpPr>
            <p:cNvPr id="11" name="Google Shape;1717;p151">
              <a:extLst>
                <a:ext uri="{FF2B5EF4-FFF2-40B4-BE49-F238E27FC236}">
                  <a16:creationId xmlns:a16="http://schemas.microsoft.com/office/drawing/2014/main" id="{6501C911-D008-184F-96F5-69B865B27B71}"/>
                </a:ext>
              </a:extLst>
            </p:cNvPr>
            <p:cNvSpPr/>
            <p:nvPr/>
          </p:nvSpPr>
          <p:spPr>
            <a:xfrm>
              <a:off x="4629150" y="1570038"/>
              <a:ext cx="671513" cy="860425"/>
            </a:xfrm>
            <a:custGeom>
              <a:avLst/>
              <a:gdLst/>
              <a:ahLst/>
              <a:cxnLst/>
              <a:rect l="l" t="t" r="r" b="b"/>
              <a:pathLst>
                <a:path w="671513" h="862012" extrusionOk="0">
                  <a:moveTo>
                    <a:pt x="266700" y="540544"/>
                  </a:moveTo>
                  <a:lnTo>
                    <a:pt x="271463" y="392906"/>
                  </a:lnTo>
                  <a:lnTo>
                    <a:pt x="271463" y="326231"/>
                  </a:lnTo>
                  <a:lnTo>
                    <a:pt x="269081" y="295275"/>
                  </a:lnTo>
                  <a:lnTo>
                    <a:pt x="261938" y="266700"/>
                  </a:lnTo>
                  <a:lnTo>
                    <a:pt x="250031" y="242887"/>
                  </a:lnTo>
                  <a:lnTo>
                    <a:pt x="230981" y="216694"/>
                  </a:lnTo>
                  <a:lnTo>
                    <a:pt x="204788" y="190500"/>
                  </a:lnTo>
                  <a:lnTo>
                    <a:pt x="161925" y="152400"/>
                  </a:lnTo>
                  <a:lnTo>
                    <a:pt x="126206" y="123825"/>
                  </a:lnTo>
                  <a:lnTo>
                    <a:pt x="92869" y="102394"/>
                  </a:lnTo>
                  <a:lnTo>
                    <a:pt x="64294" y="80962"/>
                  </a:lnTo>
                  <a:lnTo>
                    <a:pt x="11906" y="54769"/>
                  </a:lnTo>
                  <a:lnTo>
                    <a:pt x="2381" y="42862"/>
                  </a:lnTo>
                  <a:lnTo>
                    <a:pt x="0" y="28575"/>
                  </a:lnTo>
                  <a:lnTo>
                    <a:pt x="4763" y="11906"/>
                  </a:lnTo>
                  <a:lnTo>
                    <a:pt x="19050" y="4762"/>
                  </a:lnTo>
                  <a:lnTo>
                    <a:pt x="59531" y="0"/>
                  </a:lnTo>
                  <a:lnTo>
                    <a:pt x="204788" y="11906"/>
                  </a:lnTo>
                  <a:lnTo>
                    <a:pt x="297656" y="26194"/>
                  </a:lnTo>
                  <a:lnTo>
                    <a:pt x="373856" y="40481"/>
                  </a:lnTo>
                  <a:lnTo>
                    <a:pt x="495300" y="80962"/>
                  </a:lnTo>
                  <a:lnTo>
                    <a:pt x="604838" y="135731"/>
                  </a:lnTo>
                  <a:lnTo>
                    <a:pt x="640556" y="157162"/>
                  </a:lnTo>
                  <a:lnTo>
                    <a:pt x="657225" y="178594"/>
                  </a:lnTo>
                  <a:lnTo>
                    <a:pt x="666750" y="202406"/>
                  </a:lnTo>
                  <a:lnTo>
                    <a:pt x="671513" y="223837"/>
                  </a:lnTo>
                  <a:lnTo>
                    <a:pt x="671513" y="240506"/>
                  </a:lnTo>
                  <a:lnTo>
                    <a:pt x="664369" y="259556"/>
                  </a:lnTo>
                  <a:lnTo>
                    <a:pt x="642938" y="280987"/>
                  </a:lnTo>
                  <a:lnTo>
                    <a:pt x="616744" y="307181"/>
                  </a:lnTo>
                  <a:lnTo>
                    <a:pt x="592931" y="347662"/>
                  </a:lnTo>
                  <a:lnTo>
                    <a:pt x="571500" y="392906"/>
                  </a:lnTo>
                  <a:lnTo>
                    <a:pt x="559594" y="435769"/>
                  </a:lnTo>
                  <a:cubicBezTo>
                    <a:pt x="558800" y="464344"/>
                    <a:pt x="558007" y="492919"/>
                    <a:pt x="557213" y="521494"/>
                  </a:cubicBezTo>
                  <a:lnTo>
                    <a:pt x="564356" y="840581"/>
                  </a:lnTo>
                  <a:lnTo>
                    <a:pt x="264319" y="862012"/>
                  </a:lnTo>
                  <a:lnTo>
                    <a:pt x="269081" y="781050"/>
                  </a:lnTo>
                  <a:cubicBezTo>
                    <a:pt x="268287" y="704056"/>
                    <a:pt x="267494" y="627063"/>
                    <a:pt x="266700" y="54054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718;p151">
              <a:extLst>
                <a:ext uri="{FF2B5EF4-FFF2-40B4-BE49-F238E27FC236}">
                  <a16:creationId xmlns:a16="http://schemas.microsoft.com/office/drawing/2014/main" id="{F3B9CF2C-A490-874F-98A2-3A0D01D76ECE}"/>
                </a:ext>
              </a:extLst>
            </p:cNvPr>
            <p:cNvSpPr/>
            <p:nvPr/>
          </p:nvSpPr>
          <p:spPr>
            <a:xfrm>
              <a:off x="3067050" y="2293938"/>
              <a:ext cx="393700" cy="1133475"/>
            </a:xfrm>
            <a:custGeom>
              <a:avLst/>
              <a:gdLst/>
              <a:ahLst/>
              <a:cxnLst/>
              <a:rect l="l" t="t" r="r" b="b"/>
              <a:pathLst>
                <a:path w="392906" h="1133475" extrusionOk="0">
                  <a:moveTo>
                    <a:pt x="64294" y="750094"/>
                  </a:moveTo>
                  <a:lnTo>
                    <a:pt x="123825" y="578644"/>
                  </a:lnTo>
                  <a:lnTo>
                    <a:pt x="138113" y="533400"/>
                  </a:lnTo>
                  <a:lnTo>
                    <a:pt x="164306" y="402431"/>
                  </a:lnTo>
                  <a:lnTo>
                    <a:pt x="173831" y="319087"/>
                  </a:lnTo>
                  <a:lnTo>
                    <a:pt x="176213" y="221456"/>
                  </a:lnTo>
                  <a:lnTo>
                    <a:pt x="173831" y="180975"/>
                  </a:lnTo>
                  <a:lnTo>
                    <a:pt x="171450" y="159544"/>
                  </a:lnTo>
                  <a:lnTo>
                    <a:pt x="164306" y="133350"/>
                  </a:lnTo>
                  <a:lnTo>
                    <a:pt x="147638" y="104775"/>
                  </a:lnTo>
                  <a:lnTo>
                    <a:pt x="135731" y="83344"/>
                  </a:lnTo>
                  <a:lnTo>
                    <a:pt x="128588" y="73819"/>
                  </a:lnTo>
                  <a:lnTo>
                    <a:pt x="107156" y="57150"/>
                  </a:lnTo>
                  <a:lnTo>
                    <a:pt x="100013" y="42862"/>
                  </a:lnTo>
                  <a:lnTo>
                    <a:pt x="97631" y="30956"/>
                  </a:lnTo>
                  <a:lnTo>
                    <a:pt x="97631" y="19050"/>
                  </a:lnTo>
                  <a:lnTo>
                    <a:pt x="100013" y="4762"/>
                  </a:lnTo>
                  <a:lnTo>
                    <a:pt x="107156" y="0"/>
                  </a:lnTo>
                  <a:lnTo>
                    <a:pt x="119063" y="0"/>
                  </a:lnTo>
                  <a:lnTo>
                    <a:pt x="142875" y="11906"/>
                  </a:lnTo>
                  <a:lnTo>
                    <a:pt x="173831" y="33337"/>
                  </a:lnTo>
                  <a:lnTo>
                    <a:pt x="230981" y="73819"/>
                  </a:lnTo>
                  <a:lnTo>
                    <a:pt x="314325" y="128587"/>
                  </a:lnTo>
                  <a:lnTo>
                    <a:pt x="369094" y="157162"/>
                  </a:lnTo>
                  <a:lnTo>
                    <a:pt x="392906" y="169069"/>
                  </a:lnTo>
                  <a:lnTo>
                    <a:pt x="376238" y="371475"/>
                  </a:lnTo>
                  <a:lnTo>
                    <a:pt x="354806" y="678656"/>
                  </a:lnTo>
                  <a:lnTo>
                    <a:pt x="338138" y="862012"/>
                  </a:lnTo>
                  <a:lnTo>
                    <a:pt x="330994" y="933450"/>
                  </a:lnTo>
                  <a:lnTo>
                    <a:pt x="316706" y="992981"/>
                  </a:lnTo>
                  <a:lnTo>
                    <a:pt x="290513" y="1050131"/>
                  </a:lnTo>
                  <a:lnTo>
                    <a:pt x="257175" y="1092994"/>
                  </a:lnTo>
                  <a:lnTo>
                    <a:pt x="240506" y="1107281"/>
                  </a:lnTo>
                  <a:lnTo>
                    <a:pt x="221456" y="1119187"/>
                  </a:lnTo>
                  <a:lnTo>
                    <a:pt x="202406" y="1126331"/>
                  </a:lnTo>
                  <a:lnTo>
                    <a:pt x="178594" y="1131094"/>
                  </a:lnTo>
                  <a:lnTo>
                    <a:pt x="152400" y="1133475"/>
                  </a:lnTo>
                  <a:lnTo>
                    <a:pt x="107156" y="1128712"/>
                  </a:lnTo>
                  <a:lnTo>
                    <a:pt x="76200" y="1121569"/>
                  </a:lnTo>
                  <a:lnTo>
                    <a:pt x="54769" y="1114425"/>
                  </a:lnTo>
                  <a:lnTo>
                    <a:pt x="35719" y="1100137"/>
                  </a:lnTo>
                  <a:lnTo>
                    <a:pt x="14288" y="1064419"/>
                  </a:lnTo>
                  <a:lnTo>
                    <a:pt x="4763" y="1028700"/>
                  </a:lnTo>
                  <a:lnTo>
                    <a:pt x="0" y="983456"/>
                  </a:lnTo>
                  <a:lnTo>
                    <a:pt x="0" y="959644"/>
                  </a:lnTo>
                  <a:lnTo>
                    <a:pt x="4763" y="938212"/>
                  </a:lnTo>
                  <a:lnTo>
                    <a:pt x="64294" y="7500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719;p151">
              <a:extLst>
                <a:ext uri="{FF2B5EF4-FFF2-40B4-BE49-F238E27FC236}">
                  <a16:creationId xmlns:a16="http://schemas.microsoft.com/office/drawing/2014/main" id="{D2C5AF93-61C4-D546-B2D0-D049C4C12DB3}"/>
                </a:ext>
              </a:extLst>
            </p:cNvPr>
            <p:cNvSpPr/>
            <p:nvPr/>
          </p:nvSpPr>
          <p:spPr>
            <a:xfrm>
              <a:off x="3871913" y="2857500"/>
              <a:ext cx="1319212" cy="2395538"/>
            </a:xfrm>
            <a:custGeom>
              <a:avLst/>
              <a:gdLst/>
              <a:ahLst/>
              <a:cxnLst/>
              <a:rect l="l" t="t" r="r" b="b"/>
              <a:pathLst>
                <a:path w="1319212" h="2395538" extrusionOk="0">
                  <a:moveTo>
                    <a:pt x="1176337" y="695325"/>
                  </a:moveTo>
                  <a:lnTo>
                    <a:pt x="1047750" y="957263"/>
                  </a:lnTo>
                  <a:lnTo>
                    <a:pt x="904875" y="1238250"/>
                  </a:lnTo>
                  <a:lnTo>
                    <a:pt x="819150" y="1390650"/>
                  </a:lnTo>
                  <a:lnTo>
                    <a:pt x="671512" y="1619250"/>
                  </a:lnTo>
                  <a:lnTo>
                    <a:pt x="509587" y="1871663"/>
                  </a:lnTo>
                  <a:lnTo>
                    <a:pt x="304800" y="2176463"/>
                  </a:lnTo>
                  <a:lnTo>
                    <a:pt x="200025" y="2328863"/>
                  </a:lnTo>
                  <a:lnTo>
                    <a:pt x="157162" y="2371725"/>
                  </a:lnTo>
                  <a:lnTo>
                    <a:pt x="133350" y="2395538"/>
                  </a:lnTo>
                  <a:lnTo>
                    <a:pt x="104775" y="2390775"/>
                  </a:lnTo>
                  <a:lnTo>
                    <a:pt x="71437" y="2357438"/>
                  </a:lnTo>
                  <a:lnTo>
                    <a:pt x="23812" y="2271713"/>
                  </a:lnTo>
                  <a:lnTo>
                    <a:pt x="0" y="2214563"/>
                  </a:lnTo>
                  <a:lnTo>
                    <a:pt x="0" y="2176463"/>
                  </a:lnTo>
                  <a:lnTo>
                    <a:pt x="14287" y="2138363"/>
                  </a:lnTo>
                  <a:lnTo>
                    <a:pt x="47625" y="2109788"/>
                  </a:lnTo>
                  <a:lnTo>
                    <a:pt x="128587" y="2057400"/>
                  </a:lnTo>
                  <a:lnTo>
                    <a:pt x="176212" y="2024063"/>
                  </a:lnTo>
                  <a:lnTo>
                    <a:pt x="200025" y="1985963"/>
                  </a:lnTo>
                  <a:lnTo>
                    <a:pt x="342900" y="1752600"/>
                  </a:lnTo>
                  <a:lnTo>
                    <a:pt x="614362" y="1304925"/>
                  </a:lnTo>
                  <a:lnTo>
                    <a:pt x="638175" y="1200150"/>
                  </a:lnTo>
                  <a:lnTo>
                    <a:pt x="709612" y="1085850"/>
                  </a:lnTo>
                  <a:lnTo>
                    <a:pt x="809625" y="885825"/>
                  </a:lnTo>
                  <a:lnTo>
                    <a:pt x="890587" y="704850"/>
                  </a:lnTo>
                  <a:lnTo>
                    <a:pt x="923925" y="604838"/>
                  </a:lnTo>
                  <a:lnTo>
                    <a:pt x="952500" y="509588"/>
                  </a:lnTo>
                  <a:lnTo>
                    <a:pt x="976312" y="400050"/>
                  </a:lnTo>
                  <a:lnTo>
                    <a:pt x="985837" y="285750"/>
                  </a:lnTo>
                  <a:lnTo>
                    <a:pt x="966787" y="238125"/>
                  </a:lnTo>
                  <a:lnTo>
                    <a:pt x="923925" y="166688"/>
                  </a:lnTo>
                  <a:lnTo>
                    <a:pt x="881062" y="119063"/>
                  </a:lnTo>
                  <a:lnTo>
                    <a:pt x="833437" y="66675"/>
                  </a:lnTo>
                  <a:lnTo>
                    <a:pt x="809625" y="28575"/>
                  </a:lnTo>
                  <a:lnTo>
                    <a:pt x="819150" y="0"/>
                  </a:lnTo>
                  <a:lnTo>
                    <a:pt x="862012" y="9525"/>
                  </a:lnTo>
                  <a:lnTo>
                    <a:pt x="971550" y="52388"/>
                  </a:lnTo>
                  <a:lnTo>
                    <a:pt x="1057275" y="95250"/>
                  </a:lnTo>
                  <a:lnTo>
                    <a:pt x="1166812" y="161925"/>
                  </a:lnTo>
                  <a:lnTo>
                    <a:pt x="1228725" y="219075"/>
                  </a:lnTo>
                  <a:lnTo>
                    <a:pt x="1281112" y="280988"/>
                  </a:lnTo>
                  <a:lnTo>
                    <a:pt x="1309687" y="342900"/>
                  </a:lnTo>
                  <a:lnTo>
                    <a:pt x="1319212" y="395288"/>
                  </a:lnTo>
                  <a:lnTo>
                    <a:pt x="1309687" y="423863"/>
                  </a:lnTo>
                  <a:lnTo>
                    <a:pt x="1176337" y="6953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720;p151">
              <a:extLst>
                <a:ext uri="{FF2B5EF4-FFF2-40B4-BE49-F238E27FC236}">
                  <a16:creationId xmlns:a16="http://schemas.microsoft.com/office/drawing/2014/main" id="{2C282684-63FC-8F49-8785-781B7A8E3CCB}"/>
                </a:ext>
              </a:extLst>
            </p:cNvPr>
            <p:cNvSpPr/>
            <p:nvPr/>
          </p:nvSpPr>
          <p:spPr>
            <a:xfrm>
              <a:off x="3379788" y="2220913"/>
              <a:ext cx="3897312" cy="563562"/>
            </a:xfrm>
            <a:custGeom>
              <a:avLst/>
              <a:gdLst/>
              <a:ahLst/>
              <a:cxnLst/>
              <a:rect l="l" t="t" r="r" b="b"/>
              <a:pathLst>
                <a:path w="3897578" h="562708" extrusionOk="0">
                  <a:moveTo>
                    <a:pt x="1489520" y="310317"/>
                  </a:moveTo>
                  <a:lnTo>
                    <a:pt x="1055077" y="351693"/>
                  </a:lnTo>
                  <a:lnTo>
                    <a:pt x="682697" y="401343"/>
                  </a:lnTo>
                  <a:lnTo>
                    <a:pt x="359968" y="450994"/>
                  </a:lnTo>
                  <a:lnTo>
                    <a:pt x="302042" y="463407"/>
                  </a:lnTo>
                  <a:lnTo>
                    <a:pt x="264804" y="463407"/>
                  </a:lnTo>
                  <a:lnTo>
                    <a:pt x="33101" y="446856"/>
                  </a:lnTo>
                  <a:lnTo>
                    <a:pt x="0" y="215153"/>
                  </a:lnTo>
                  <a:lnTo>
                    <a:pt x="107577" y="252391"/>
                  </a:lnTo>
                  <a:lnTo>
                    <a:pt x="177915" y="264804"/>
                  </a:lnTo>
                  <a:lnTo>
                    <a:pt x="281354" y="264804"/>
                  </a:lnTo>
                  <a:lnTo>
                    <a:pt x="678559" y="219291"/>
                  </a:lnTo>
                  <a:lnTo>
                    <a:pt x="1514346" y="132402"/>
                  </a:lnTo>
                  <a:lnTo>
                    <a:pt x="1824663" y="111714"/>
                  </a:lnTo>
                  <a:lnTo>
                    <a:pt x="2569423" y="82751"/>
                  </a:lnTo>
                  <a:lnTo>
                    <a:pt x="3099030" y="66201"/>
                  </a:lnTo>
                  <a:lnTo>
                    <a:pt x="3161093" y="62064"/>
                  </a:lnTo>
                  <a:lnTo>
                    <a:pt x="3264532" y="33101"/>
                  </a:lnTo>
                  <a:lnTo>
                    <a:pt x="3351421" y="4138"/>
                  </a:lnTo>
                  <a:lnTo>
                    <a:pt x="3380384" y="0"/>
                  </a:lnTo>
                  <a:lnTo>
                    <a:pt x="3409347" y="12413"/>
                  </a:lnTo>
                  <a:lnTo>
                    <a:pt x="3566574" y="115852"/>
                  </a:lnTo>
                  <a:lnTo>
                    <a:pt x="3665875" y="173778"/>
                  </a:lnTo>
                  <a:lnTo>
                    <a:pt x="3748626" y="239979"/>
                  </a:lnTo>
                  <a:lnTo>
                    <a:pt x="3802415" y="293767"/>
                  </a:lnTo>
                  <a:lnTo>
                    <a:pt x="3872753" y="397206"/>
                  </a:lnTo>
                  <a:lnTo>
                    <a:pt x="3897578" y="438581"/>
                  </a:lnTo>
                  <a:lnTo>
                    <a:pt x="3897578" y="475819"/>
                  </a:lnTo>
                  <a:lnTo>
                    <a:pt x="3889303" y="508920"/>
                  </a:lnTo>
                  <a:lnTo>
                    <a:pt x="3868616" y="525470"/>
                  </a:lnTo>
                  <a:lnTo>
                    <a:pt x="3810690" y="546158"/>
                  </a:lnTo>
                  <a:lnTo>
                    <a:pt x="3756901" y="550295"/>
                  </a:lnTo>
                  <a:lnTo>
                    <a:pt x="3670013" y="554433"/>
                  </a:lnTo>
                  <a:lnTo>
                    <a:pt x="3570711" y="558570"/>
                  </a:lnTo>
                  <a:lnTo>
                    <a:pt x="3554161" y="562708"/>
                  </a:lnTo>
                  <a:lnTo>
                    <a:pt x="3293495" y="302042"/>
                  </a:lnTo>
                  <a:lnTo>
                    <a:pt x="3272807" y="268941"/>
                  </a:lnTo>
                  <a:lnTo>
                    <a:pt x="3252120" y="256529"/>
                  </a:lnTo>
                  <a:lnTo>
                    <a:pt x="3107305" y="244116"/>
                  </a:lnTo>
                  <a:lnTo>
                    <a:pt x="2743200" y="239979"/>
                  </a:lnTo>
                  <a:lnTo>
                    <a:pt x="2312894" y="256529"/>
                  </a:lnTo>
                  <a:lnTo>
                    <a:pt x="1489520" y="31031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721;p151">
              <a:extLst>
                <a:ext uri="{FF2B5EF4-FFF2-40B4-BE49-F238E27FC236}">
                  <a16:creationId xmlns:a16="http://schemas.microsoft.com/office/drawing/2014/main" id="{0B96573F-8684-9B45-88A3-5011DA4C2537}"/>
                </a:ext>
              </a:extLst>
            </p:cNvPr>
            <p:cNvSpPr/>
            <p:nvPr/>
          </p:nvSpPr>
          <p:spPr>
            <a:xfrm>
              <a:off x="6261100" y="2516188"/>
              <a:ext cx="687388" cy="549275"/>
            </a:xfrm>
            <a:custGeom>
              <a:avLst/>
              <a:gdLst/>
              <a:ahLst/>
              <a:cxnLst/>
              <a:rect l="l" t="t" r="r" b="b"/>
              <a:pathLst>
                <a:path w="688182" h="547688" extrusionOk="0">
                  <a:moveTo>
                    <a:pt x="192882" y="328613"/>
                  </a:moveTo>
                  <a:lnTo>
                    <a:pt x="292894" y="228600"/>
                  </a:lnTo>
                  <a:lnTo>
                    <a:pt x="357188" y="150019"/>
                  </a:lnTo>
                  <a:lnTo>
                    <a:pt x="421482" y="71438"/>
                  </a:lnTo>
                  <a:lnTo>
                    <a:pt x="423863" y="28575"/>
                  </a:lnTo>
                  <a:lnTo>
                    <a:pt x="416719" y="0"/>
                  </a:lnTo>
                  <a:lnTo>
                    <a:pt x="688182" y="257175"/>
                  </a:lnTo>
                  <a:lnTo>
                    <a:pt x="673894" y="266700"/>
                  </a:lnTo>
                  <a:lnTo>
                    <a:pt x="633413" y="278607"/>
                  </a:lnTo>
                  <a:lnTo>
                    <a:pt x="497682" y="321469"/>
                  </a:lnTo>
                  <a:lnTo>
                    <a:pt x="328613" y="392907"/>
                  </a:lnTo>
                  <a:lnTo>
                    <a:pt x="176213" y="478632"/>
                  </a:lnTo>
                  <a:lnTo>
                    <a:pt x="61913" y="538163"/>
                  </a:lnTo>
                  <a:lnTo>
                    <a:pt x="40482" y="547688"/>
                  </a:lnTo>
                  <a:lnTo>
                    <a:pt x="26194" y="547688"/>
                  </a:lnTo>
                  <a:lnTo>
                    <a:pt x="7144" y="540544"/>
                  </a:lnTo>
                  <a:lnTo>
                    <a:pt x="0" y="521494"/>
                  </a:lnTo>
                  <a:lnTo>
                    <a:pt x="7144" y="495300"/>
                  </a:lnTo>
                  <a:lnTo>
                    <a:pt x="76200" y="431007"/>
                  </a:lnTo>
                  <a:lnTo>
                    <a:pt x="192882" y="3286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722;p151">
              <a:extLst>
                <a:ext uri="{FF2B5EF4-FFF2-40B4-BE49-F238E27FC236}">
                  <a16:creationId xmlns:a16="http://schemas.microsoft.com/office/drawing/2014/main" id="{CED76BFF-17F1-204F-9432-909D162CDFB7}"/>
                </a:ext>
              </a:extLst>
            </p:cNvPr>
            <p:cNvSpPr/>
            <p:nvPr/>
          </p:nvSpPr>
          <p:spPr>
            <a:xfrm>
              <a:off x="4057650" y="4981575"/>
              <a:ext cx="2492375" cy="1149350"/>
            </a:xfrm>
            <a:custGeom>
              <a:avLst/>
              <a:gdLst/>
              <a:ahLst/>
              <a:cxnLst/>
              <a:rect l="l" t="t" r="r" b="b"/>
              <a:pathLst>
                <a:path w="2492375" h="1149350" extrusionOk="0">
                  <a:moveTo>
                    <a:pt x="723900" y="114300"/>
                  </a:moveTo>
                  <a:lnTo>
                    <a:pt x="1130300" y="225425"/>
                  </a:lnTo>
                  <a:lnTo>
                    <a:pt x="1377950" y="295275"/>
                  </a:lnTo>
                  <a:lnTo>
                    <a:pt x="1590675" y="361950"/>
                  </a:lnTo>
                  <a:lnTo>
                    <a:pt x="1746250" y="412750"/>
                  </a:lnTo>
                  <a:lnTo>
                    <a:pt x="1943100" y="488950"/>
                  </a:lnTo>
                  <a:lnTo>
                    <a:pt x="2063750" y="542925"/>
                  </a:lnTo>
                  <a:lnTo>
                    <a:pt x="2149475" y="603250"/>
                  </a:lnTo>
                  <a:lnTo>
                    <a:pt x="2206625" y="654050"/>
                  </a:lnTo>
                  <a:lnTo>
                    <a:pt x="2276475" y="720725"/>
                  </a:lnTo>
                  <a:lnTo>
                    <a:pt x="2339975" y="790575"/>
                  </a:lnTo>
                  <a:lnTo>
                    <a:pt x="2397125" y="857250"/>
                  </a:lnTo>
                  <a:lnTo>
                    <a:pt x="2444750" y="923925"/>
                  </a:lnTo>
                  <a:lnTo>
                    <a:pt x="2476500" y="971550"/>
                  </a:lnTo>
                  <a:lnTo>
                    <a:pt x="2486025" y="1006475"/>
                  </a:lnTo>
                  <a:lnTo>
                    <a:pt x="2492375" y="1050925"/>
                  </a:lnTo>
                  <a:lnTo>
                    <a:pt x="2489200" y="1095375"/>
                  </a:lnTo>
                  <a:lnTo>
                    <a:pt x="2476500" y="1123950"/>
                  </a:lnTo>
                  <a:lnTo>
                    <a:pt x="2454275" y="1139825"/>
                  </a:lnTo>
                  <a:lnTo>
                    <a:pt x="2419350" y="1149350"/>
                  </a:lnTo>
                  <a:lnTo>
                    <a:pt x="2378075" y="1139825"/>
                  </a:lnTo>
                  <a:lnTo>
                    <a:pt x="2301875" y="1108075"/>
                  </a:lnTo>
                  <a:lnTo>
                    <a:pt x="2187575" y="1025525"/>
                  </a:lnTo>
                  <a:lnTo>
                    <a:pt x="1968500" y="876300"/>
                  </a:lnTo>
                  <a:lnTo>
                    <a:pt x="1778000" y="758825"/>
                  </a:lnTo>
                  <a:lnTo>
                    <a:pt x="1527175" y="612775"/>
                  </a:lnTo>
                  <a:lnTo>
                    <a:pt x="1289050" y="495300"/>
                  </a:lnTo>
                  <a:lnTo>
                    <a:pt x="1111250" y="412750"/>
                  </a:lnTo>
                  <a:lnTo>
                    <a:pt x="854075" y="320675"/>
                  </a:lnTo>
                  <a:lnTo>
                    <a:pt x="603250" y="234950"/>
                  </a:lnTo>
                  <a:lnTo>
                    <a:pt x="441325" y="180975"/>
                  </a:lnTo>
                  <a:lnTo>
                    <a:pt x="311150" y="155575"/>
                  </a:lnTo>
                  <a:lnTo>
                    <a:pt x="225425" y="142875"/>
                  </a:lnTo>
                  <a:lnTo>
                    <a:pt x="123825" y="136525"/>
                  </a:lnTo>
                  <a:lnTo>
                    <a:pt x="57150" y="177800"/>
                  </a:lnTo>
                  <a:lnTo>
                    <a:pt x="0" y="215900"/>
                  </a:lnTo>
                  <a:lnTo>
                    <a:pt x="120650" y="0"/>
                  </a:lnTo>
                  <a:lnTo>
                    <a:pt x="203200" y="12700"/>
                  </a:lnTo>
                  <a:lnTo>
                    <a:pt x="384175" y="41275"/>
                  </a:lnTo>
                  <a:lnTo>
                    <a:pt x="581025" y="82550"/>
                  </a:lnTo>
                  <a:lnTo>
                    <a:pt x="723900" y="1143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23;p151">
              <a:extLst>
                <a:ext uri="{FF2B5EF4-FFF2-40B4-BE49-F238E27FC236}">
                  <a16:creationId xmlns:a16="http://schemas.microsoft.com/office/drawing/2014/main" id="{E951DC5F-28EF-1F4F-96F4-0753B7EB4CBE}"/>
                </a:ext>
              </a:extLst>
            </p:cNvPr>
            <p:cNvSpPr/>
            <p:nvPr/>
          </p:nvSpPr>
          <p:spPr>
            <a:xfrm>
              <a:off x="3548063" y="3611563"/>
              <a:ext cx="2471737" cy="2425700"/>
            </a:xfrm>
            <a:custGeom>
              <a:avLst/>
              <a:gdLst/>
              <a:ahLst/>
              <a:cxnLst/>
              <a:rect l="l" t="t" r="r" b="b"/>
              <a:pathLst>
                <a:path w="2471596" h="2426328" extrusionOk="0">
                  <a:moveTo>
                    <a:pt x="1733738" y="1394233"/>
                  </a:moveTo>
                  <a:lnTo>
                    <a:pt x="1815219" y="1294645"/>
                  </a:lnTo>
                  <a:lnTo>
                    <a:pt x="1883120" y="1199584"/>
                  </a:lnTo>
                  <a:lnTo>
                    <a:pt x="1937441" y="1109049"/>
                  </a:lnTo>
                  <a:lnTo>
                    <a:pt x="1996289" y="1009461"/>
                  </a:lnTo>
                  <a:lnTo>
                    <a:pt x="2059663" y="873659"/>
                  </a:lnTo>
                  <a:lnTo>
                    <a:pt x="2127564" y="715224"/>
                  </a:lnTo>
                  <a:lnTo>
                    <a:pt x="2172831" y="561315"/>
                  </a:lnTo>
                  <a:lnTo>
                    <a:pt x="2181885" y="344031"/>
                  </a:lnTo>
                  <a:lnTo>
                    <a:pt x="2177358" y="226336"/>
                  </a:lnTo>
                  <a:lnTo>
                    <a:pt x="2154724" y="167489"/>
                  </a:lnTo>
                  <a:lnTo>
                    <a:pt x="2109457" y="86008"/>
                  </a:lnTo>
                  <a:lnTo>
                    <a:pt x="2086823" y="45267"/>
                  </a:lnTo>
                  <a:lnTo>
                    <a:pt x="2077770" y="31687"/>
                  </a:lnTo>
                  <a:lnTo>
                    <a:pt x="2082297" y="18107"/>
                  </a:lnTo>
                  <a:lnTo>
                    <a:pt x="2104930" y="0"/>
                  </a:lnTo>
                  <a:lnTo>
                    <a:pt x="2127564" y="0"/>
                  </a:lnTo>
                  <a:lnTo>
                    <a:pt x="2172831" y="13580"/>
                  </a:lnTo>
                  <a:lnTo>
                    <a:pt x="2236205" y="54321"/>
                  </a:lnTo>
                  <a:lnTo>
                    <a:pt x="2272419" y="76954"/>
                  </a:lnTo>
                  <a:lnTo>
                    <a:pt x="2331267" y="126748"/>
                  </a:lnTo>
                  <a:lnTo>
                    <a:pt x="2367481" y="172016"/>
                  </a:lnTo>
                  <a:lnTo>
                    <a:pt x="2408221" y="226336"/>
                  </a:lnTo>
                  <a:lnTo>
                    <a:pt x="2458015" y="312344"/>
                  </a:lnTo>
                  <a:lnTo>
                    <a:pt x="2471596" y="366665"/>
                  </a:lnTo>
                  <a:lnTo>
                    <a:pt x="2462542" y="561315"/>
                  </a:lnTo>
                  <a:lnTo>
                    <a:pt x="2439908" y="633742"/>
                  </a:lnTo>
                  <a:lnTo>
                    <a:pt x="2372007" y="828392"/>
                  </a:lnTo>
                  <a:lnTo>
                    <a:pt x="2317687" y="955140"/>
                  </a:lnTo>
                  <a:lnTo>
                    <a:pt x="2258839" y="1072835"/>
                  </a:lnTo>
                  <a:lnTo>
                    <a:pt x="2177358" y="1217691"/>
                  </a:lnTo>
                  <a:lnTo>
                    <a:pt x="2104930" y="1321806"/>
                  </a:lnTo>
                  <a:lnTo>
                    <a:pt x="1978182" y="1480241"/>
                  </a:lnTo>
                  <a:lnTo>
                    <a:pt x="1824273" y="1643204"/>
                  </a:lnTo>
                  <a:lnTo>
                    <a:pt x="1647730" y="1815220"/>
                  </a:lnTo>
                  <a:lnTo>
                    <a:pt x="1534562" y="1887647"/>
                  </a:lnTo>
                  <a:lnTo>
                    <a:pt x="1299172" y="2027976"/>
                  </a:lnTo>
                  <a:lnTo>
                    <a:pt x="1118102" y="2123037"/>
                  </a:lnTo>
                  <a:lnTo>
                    <a:pt x="882712" y="2222626"/>
                  </a:lnTo>
                  <a:lnTo>
                    <a:pt x="615635" y="2317687"/>
                  </a:lnTo>
                  <a:lnTo>
                    <a:pt x="393825" y="2372008"/>
                  </a:lnTo>
                  <a:lnTo>
                    <a:pt x="194649" y="2412748"/>
                  </a:lnTo>
                  <a:lnTo>
                    <a:pt x="58847" y="2426328"/>
                  </a:lnTo>
                  <a:lnTo>
                    <a:pt x="36213" y="2426328"/>
                  </a:lnTo>
                  <a:lnTo>
                    <a:pt x="13580" y="2426328"/>
                  </a:lnTo>
                  <a:lnTo>
                    <a:pt x="0" y="2412748"/>
                  </a:lnTo>
                  <a:lnTo>
                    <a:pt x="9053" y="2385588"/>
                  </a:lnTo>
                  <a:lnTo>
                    <a:pt x="31687" y="2362954"/>
                  </a:lnTo>
                  <a:lnTo>
                    <a:pt x="99588" y="2344847"/>
                  </a:lnTo>
                  <a:lnTo>
                    <a:pt x="334978" y="2276946"/>
                  </a:lnTo>
                  <a:lnTo>
                    <a:pt x="516047" y="2218099"/>
                  </a:lnTo>
                  <a:lnTo>
                    <a:pt x="688063" y="2150198"/>
                  </a:lnTo>
                  <a:lnTo>
                    <a:pt x="909873" y="2046083"/>
                  </a:lnTo>
                  <a:lnTo>
                    <a:pt x="1118102" y="1923861"/>
                  </a:lnTo>
                  <a:lnTo>
                    <a:pt x="1262958" y="1828800"/>
                  </a:lnTo>
                  <a:lnTo>
                    <a:pt x="1412340" y="1720158"/>
                  </a:lnTo>
                  <a:lnTo>
                    <a:pt x="1579829" y="1575303"/>
                  </a:lnTo>
                  <a:lnTo>
                    <a:pt x="1733738" y="13942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724;p151">
              <a:extLst>
                <a:ext uri="{FF2B5EF4-FFF2-40B4-BE49-F238E27FC236}">
                  <a16:creationId xmlns:a16="http://schemas.microsoft.com/office/drawing/2014/main" id="{E65919DA-F558-B44A-AE8C-F5588EE0E3C9}"/>
                </a:ext>
              </a:extLst>
            </p:cNvPr>
            <p:cNvSpPr/>
            <p:nvPr/>
          </p:nvSpPr>
          <p:spPr>
            <a:xfrm>
              <a:off x="2733675" y="3876675"/>
              <a:ext cx="4576763" cy="661988"/>
            </a:xfrm>
            <a:custGeom>
              <a:avLst/>
              <a:gdLst/>
              <a:ahLst/>
              <a:cxnLst/>
              <a:rect l="l" t="t" r="r" b="b"/>
              <a:pathLst>
                <a:path w="4576763" h="661988" extrusionOk="0">
                  <a:moveTo>
                    <a:pt x="1233488" y="423863"/>
                  </a:moveTo>
                  <a:lnTo>
                    <a:pt x="1009650" y="471488"/>
                  </a:lnTo>
                  <a:lnTo>
                    <a:pt x="838200" y="514350"/>
                  </a:lnTo>
                  <a:lnTo>
                    <a:pt x="704850" y="561975"/>
                  </a:lnTo>
                  <a:lnTo>
                    <a:pt x="504825" y="623888"/>
                  </a:lnTo>
                  <a:lnTo>
                    <a:pt x="414338" y="661988"/>
                  </a:lnTo>
                  <a:lnTo>
                    <a:pt x="395288" y="661988"/>
                  </a:lnTo>
                  <a:lnTo>
                    <a:pt x="333375" y="638175"/>
                  </a:lnTo>
                  <a:lnTo>
                    <a:pt x="161925" y="514350"/>
                  </a:lnTo>
                  <a:lnTo>
                    <a:pt x="71438" y="433388"/>
                  </a:lnTo>
                  <a:lnTo>
                    <a:pt x="28575" y="381000"/>
                  </a:lnTo>
                  <a:lnTo>
                    <a:pt x="19050" y="342900"/>
                  </a:lnTo>
                  <a:lnTo>
                    <a:pt x="0" y="304800"/>
                  </a:lnTo>
                  <a:lnTo>
                    <a:pt x="0" y="285750"/>
                  </a:lnTo>
                  <a:lnTo>
                    <a:pt x="19050" y="271463"/>
                  </a:lnTo>
                  <a:lnTo>
                    <a:pt x="128588" y="309563"/>
                  </a:lnTo>
                  <a:lnTo>
                    <a:pt x="271463" y="352425"/>
                  </a:lnTo>
                  <a:lnTo>
                    <a:pt x="381000" y="357188"/>
                  </a:lnTo>
                  <a:lnTo>
                    <a:pt x="904875" y="290513"/>
                  </a:lnTo>
                  <a:lnTo>
                    <a:pt x="1771650" y="176213"/>
                  </a:lnTo>
                  <a:lnTo>
                    <a:pt x="2081213" y="152400"/>
                  </a:lnTo>
                  <a:lnTo>
                    <a:pt x="2967038" y="114300"/>
                  </a:lnTo>
                  <a:lnTo>
                    <a:pt x="3276600" y="85725"/>
                  </a:lnTo>
                  <a:lnTo>
                    <a:pt x="3738563" y="66675"/>
                  </a:lnTo>
                  <a:lnTo>
                    <a:pt x="3881438" y="57150"/>
                  </a:lnTo>
                  <a:lnTo>
                    <a:pt x="3986213" y="38100"/>
                  </a:lnTo>
                  <a:lnTo>
                    <a:pt x="4081463" y="4763"/>
                  </a:lnTo>
                  <a:lnTo>
                    <a:pt x="4114800" y="0"/>
                  </a:lnTo>
                  <a:lnTo>
                    <a:pt x="4229100" y="28575"/>
                  </a:lnTo>
                  <a:lnTo>
                    <a:pt x="4371975" y="100013"/>
                  </a:lnTo>
                  <a:lnTo>
                    <a:pt x="4481513" y="171450"/>
                  </a:lnTo>
                  <a:lnTo>
                    <a:pt x="4552950" y="228600"/>
                  </a:lnTo>
                  <a:lnTo>
                    <a:pt x="4572000" y="252413"/>
                  </a:lnTo>
                  <a:lnTo>
                    <a:pt x="4576763" y="285750"/>
                  </a:lnTo>
                  <a:lnTo>
                    <a:pt x="4576763" y="347663"/>
                  </a:lnTo>
                  <a:lnTo>
                    <a:pt x="4557713" y="376238"/>
                  </a:lnTo>
                  <a:lnTo>
                    <a:pt x="4529138" y="390525"/>
                  </a:lnTo>
                  <a:lnTo>
                    <a:pt x="4486275" y="395288"/>
                  </a:lnTo>
                  <a:lnTo>
                    <a:pt x="4262438" y="366713"/>
                  </a:lnTo>
                  <a:lnTo>
                    <a:pt x="3890963" y="314325"/>
                  </a:lnTo>
                  <a:lnTo>
                    <a:pt x="3286125" y="285750"/>
                  </a:lnTo>
                  <a:lnTo>
                    <a:pt x="2967038" y="290513"/>
                  </a:lnTo>
                  <a:lnTo>
                    <a:pt x="2000250" y="328613"/>
                  </a:lnTo>
                  <a:lnTo>
                    <a:pt x="1685925" y="357188"/>
                  </a:lnTo>
                  <a:lnTo>
                    <a:pt x="1233488" y="4238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1729;p152">
            <a:extLst>
              <a:ext uri="{FF2B5EF4-FFF2-40B4-BE49-F238E27FC236}">
                <a16:creationId xmlns:a16="http://schemas.microsoft.com/office/drawing/2014/main" id="{1CFB2505-8605-CF4C-A2B7-8903A2016D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9605" y="1414048"/>
            <a:ext cx="4578350" cy="45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/>
          <p:nvPr/>
        </p:nvSpPr>
        <p:spPr>
          <a:xfrm>
            <a:off x="7208838" y="6453336"/>
            <a:ext cx="7445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動</a:t>
            </a: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2582863" y="2293938"/>
            <a:ext cx="2627312" cy="688975"/>
          </a:xfrm>
          <a:custGeom>
            <a:avLst/>
            <a:gdLst/>
            <a:ahLst/>
            <a:cxnLst/>
            <a:rect l="l" t="t" r="r" b="b"/>
            <a:pathLst>
              <a:path w="2626519" h="690562" extrusionOk="0">
                <a:moveTo>
                  <a:pt x="1166813" y="285750"/>
                </a:moveTo>
                <a:lnTo>
                  <a:pt x="1381125" y="238125"/>
                </a:lnTo>
                <a:lnTo>
                  <a:pt x="1562100" y="185737"/>
                </a:lnTo>
                <a:lnTo>
                  <a:pt x="1726407" y="154781"/>
                </a:lnTo>
                <a:lnTo>
                  <a:pt x="1924050" y="107156"/>
                </a:lnTo>
                <a:lnTo>
                  <a:pt x="2078832" y="57150"/>
                </a:lnTo>
                <a:lnTo>
                  <a:pt x="2224088" y="7144"/>
                </a:lnTo>
                <a:lnTo>
                  <a:pt x="2245519" y="0"/>
                </a:lnTo>
                <a:lnTo>
                  <a:pt x="2274094" y="2381"/>
                </a:lnTo>
                <a:lnTo>
                  <a:pt x="2376488" y="19050"/>
                </a:lnTo>
                <a:lnTo>
                  <a:pt x="2531269" y="54769"/>
                </a:lnTo>
                <a:lnTo>
                  <a:pt x="2562225" y="64294"/>
                </a:lnTo>
                <a:lnTo>
                  <a:pt x="2588419" y="78581"/>
                </a:lnTo>
                <a:lnTo>
                  <a:pt x="2612232" y="102394"/>
                </a:lnTo>
                <a:lnTo>
                  <a:pt x="2621757" y="121444"/>
                </a:lnTo>
                <a:lnTo>
                  <a:pt x="2626519" y="142875"/>
                </a:lnTo>
                <a:lnTo>
                  <a:pt x="2619375" y="161925"/>
                </a:lnTo>
                <a:lnTo>
                  <a:pt x="2605088" y="185737"/>
                </a:lnTo>
                <a:lnTo>
                  <a:pt x="2550319" y="221456"/>
                </a:lnTo>
                <a:lnTo>
                  <a:pt x="2509838" y="228600"/>
                </a:lnTo>
                <a:lnTo>
                  <a:pt x="2366963" y="240506"/>
                </a:lnTo>
                <a:lnTo>
                  <a:pt x="2264569" y="242887"/>
                </a:lnTo>
                <a:lnTo>
                  <a:pt x="2205038" y="245269"/>
                </a:lnTo>
                <a:lnTo>
                  <a:pt x="2066925" y="271462"/>
                </a:lnTo>
                <a:lnTo>
                  <a:pt x="1709738" y="333375"/>
                </a:lnTo>
                <a:lnTo>
                  <a:pt x="1547813" y="361950"/>
                </a:lnTo>
                <a:lnTo>
                  <a:pt x="1266825" y="419100"/>
                </a:lnTo>
                <a:lnTo>
                  <a:pt x="883444" y="519112"/>
                </a:lnTo>
                <a:lnTo>
                  <a:pt x="685800" y="581025"/>
                </a:lnTo>
                <a:lnTo>
                  <a:pt x="592932" y="611981"/>
                </a:lnTo>
                <a:lnTo>
                  <a:pt x="438150" y="664369"/>
                </a:lnTo>
                <a:lnTo>
                  <a:pt x="338138" y="690562"/>
                </a:lnTo>
                <a:lnTo>
                  <a:pt x="321469" y="688181"/>
                </a:lnTo>
                <a:lnTo>
                  <a:pt x="250032" y="659606"/>
                </a:lnTo>
                <a:lnTo>
                  <a:pt x="185738" y="621506"/>
                </a:lnTo>
                <a:lnTo>
                  <a:pt x="123825" y="566737"/>
                </a:lnTo>
                <a:lnTo>
                  <a:pt x="69057" y="504825"/>
                </a:lnTo>
                <a:lnTo>
                  <a:pt x="30957" y="447675"/>
                </a:lnTo>
                <a:lnTo>
                  <a:pt x="9525" y="397669"/>
                </a:lnTo>
                <a:lnTo>
                  <a:pt x="0" y="361950"/>
                </a:lnTo>
                <a:lnTo>
                  <a:pt x="4763" y="342900"/>
                </a:lnTo>
                <a:lnTo>
                  <a:pt x="16669" y="342900"/>
                </a:lnTo>
                <a:lnTo>
                  <a:pt x="40482" y="357187"/>
                </a:lnTo>
                <a:lnTo>
                  <a:pt x="73819" y="385762"/>
                </a:lnTo>
                <a:lnTo>
                  <a:pt x="107157" y="409575"/>
                </a:lnTo>
                <a:lnTo>
                  <a:pt x="145257" y="426244"/>
                </a:lnTo>
                <a:lnTo>
                  <a:pt x="190500" y="440531"/>
                </a:lnTo>
                <a:lnTo>
                  <a:pt x="242888" y="452437"/>
                </a:lnTo>
                <a:lnTo>
                  <a:pt x="292894" y="461962"/>
                </a:lnTo>
                <a:lnTo>
                  <a:pt x="364332" y="469106"/>
                </a:lnTo>
                <a:lnTo>
                  <a:pt x="409575" y="469106"/>
                </a:lnTo>
                <a:lnTo>
                  <a:pt x="497682" y="447675"/>
                </a:lnTo>
                <a:lnTo>
                  <a:pt x="702469" y="395287"/>
                </a:lnTo>
                <a:lnTo>
                  <a:pt x="902494" y="347662"/>
                </a:lnTo>
                <a:lnTo>
                  <a:pt x="1166813" y="2857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2919413" y="3076575"/>
            <a:ext cx="549275" cy="1258888"/>
          </a:xfrm>
          <a:custGeom>
            <a:avLst/>
            <a:gdLst/>
            <a:ahLst/>
            <a:cxnLst/>
            <a:rect l="l" t="t" r="r" b="b"/>
            <a:pathLst>
              <a:path w="550068" h="1259681" extrusionOk="0">
                <a:moveTo>
                  <a:pt x="230981" y="507206"/>
                </a:moveTo>
                <a:lnTo>
                  <a:pt x="200025" y="330994"/>
                </a:lnTo>
                <a:lnTo>
                  <a:pt x="195262" y="283369"/>
                </a:lnTo>
                <a:lnTo>
                  <a:pt x="183356" y="240506"/>
                </a:lnTo>
                <a:lnTo>
                  <a:pt x="154781" y="195263"/>
                </a:lnTo>
                <a:lnTo>
                  <a:pt x="116681" y="150019"/>
                </a:lnTo>
                <a:lnTo>
                  <a:pt x="59531" y="97631"/>
                </a:lnTo>
                <a:lnTo>
                  <a:pt x="26193" y="71438"/>
                </a:lnTo>
                <a:lnTo>
                  <a:pt x="9525" y="47625"/>
                </a:lnTo>
                <a:lnTo>
                  <a:pt x="0" y="19050"/>
                </a:lnTo>
                <a:lnTo>
                  <a:pt x="0" y="19050"/>
                </a:lnTo>
                <a:lnTo>
                  <a:pt x="7143" y="4763"/>
                </a:lnTo>
                <a:lnTo>
                  <a:pt x="23812" y="0"/>
                </a:lnTo>
                <a:lnTo>
                  <a:pt x="57150" y="14288"/>
                </a:lnTo>
                <a:lnTo>
                  <a:pt x="111918" y="40481"/>
                </a:lnTo>
                <a:lnTo>
                  <a:pt x="180975" y="66675"/>
                </a:lnTo>
                <a:lnTo>
                  <a:pt x="266700" y="92869"/>
                </a:lnTo>
                <a:lnTo>
                  <a:pt x="338137" y="107156"/>
                </a:lnTo>
                <a:lnTo>
                  <a:pt x="369093" y="169069"/>
                </a:lnTo>
                <a:lnTo>
                  <a:pt x="426243" y="583406"/>
                </a:lnTo>
                <a:lnTo>
                  <a:pt x="473868" y="850106"/>
                </a:lnTo>
                <a:lnTo>
                  <a:pt x="514350" y="1050131"/>
                </a:lnTo>
                <a:lnTo>
                  <a:pt x="550068" y="1164431"/>
                </a:lnTo>
                <a:lnTo>
                  <a:pt x="550068" y="1212056"/>
                </a:lnTo>
                <a:lnTo>
                  <a:pt x="540543" y="1235869"/>
                </a:lnTo>
                <a:lnTo>
                  <a:pt x="528637" y="1252538"/>
                </a:lnTo>
                <a:lnTo>
                  <a:pt x="519112" y="1259681"/>
                </a:lnTo>
                <a:lnTo>
                  <a:pt x="497681" y="1259681"/>
                </a:lnTo>
                <a:lnTo>
                  <a:pt x="457200" y="1247775"/>
                </a:lnTo>
                <a:lnTo>
                  <a:pt x="397668" y="1209675"/>
                </a:lnTo>
                <a:lnTo>
                  <a:pt x="359568" y="1173956"/>
                </a:lnTo>
                <a:lnTo>
                  <a:pt x="319087" y="1114425"/>
                </a:lnTo>
                <a:lnTo>
                  <a:pt x="302418" y="1069181"/>
                </a:lnTo>
                <a:lnTo>
                  <a:pt x="288131" y="1007269"/>
                </a:lnTo>
                <a:lnTo>
                  <a:pt x="283368" y="969169"/>
                </a:lnTo>
                <a:lnTo>
                  <a:pt x="283368" y="904875"/>
                </a:lnTo>
                <a:lnTo>
                  <a:pt x="273843" y="826294"/>
                </a:lnTo>
                <a:lnTo>
                  <a:pt x="259556" y="681038"/>
                </a:lnTo>
                <a:lnTo>
                  <a:pt x="230981" y="5072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2927350" y="1492250"/>
            <a:ext cx="1882775" cy="863600"/>
          </a:xfrm>
          <a:custGeom>
            <a:avLst/>
            <a:gdLst/>
            <a:ahLst/>
            <a:cxnLst/>
            <a:rect l="l" t="t" r="r" b="b"/>
            <a:pathLst>
              <a:path w="1882775" h="863600" extrusionOk="0">
                <a:moveTo>
                  <a:pt x="1520825" y="469900"/>
                </a:moveTo>
                <a:lnTo>
                  <a:pt x="1130300" y="584200"/>
                </a:lnTo>
                <a:lnTo>
                  <a:pt x="866775" y="666750"/>
                </a:lnTo>
                <a:lnTo>
                  <a:pt x="647700" y="736600"/>
                </a:lnTo>
                <a:lnTo>
                  <a:pt x="428625" y="796925"/>
                </a:lnTo>
                <a:lnTo>
                  <a:pt x="317500" y="825500"/>
                </a:lnTo>
                <a:lnTo>
                  <a:pt x="161925" y="854075"/>
                </a:lnTo>
                <a:lnTo>
                  <a:pt x="73025" y="863600"/>
                </a:lnTo>
                <a:lnTo>
                  <a:pt x="31750" y="863600"/>
                </a:lnTo>
                <a:lnTo>
                  <a:pt x="0" y="850900"/>
                </a:lnTo>
                <a:lnTo>
                  <a:pt x="6350" y="828675"/>
                </a:lnTo>
                <a:lnTo>
                  <a:pt x="47625" y="806450"/>
                </a:lnTo>
                <a:lnTo>
                  <a:pt x="238125" y="736600"/>
                </a:lnTo>
                <a:lnTo>
                  <a:pt x="654050" y="593725"/>
                </a:lnTo>
                <a:lnTo>
                  <a:pt x="974725" y="466725"/>
                </a:lnTo>
                <a:lnTo>
                  <a:pt x="1228725" y="352425"/>
                </a:lnTo>
                <a:lnTo>
                  <a:pt x="1371600" y="279400"/>
                </a:lnTo>
                <a:lnTo>
                  <a:pt x="1403350" y="257175"/>
                </a:lnTo>
                <a:lnTo>
                  <a:pt x="1416050" y="231775"/>
                </a:lnTo>
                <a:lnTo>
                  <a:pt x="1422400" y="200025"/>
                </a:lnTo>
                <a:lnTo>
                  <a:pt x="1425575" y="177800"/>
                </a:lnTo>
                <a:lnTo>
                  <a:pt x="1416050" y="117475"/>
                </a:lnTo>
                <a:lnTo>
                  <a:pt x="1374775" y="28575"/>
                </a:lnTo>
                <a:lnTo>
                  <a:pt x="1371600" y="9525"/>
                </a:lnTo>
                <a:lnTo>
                  <a:pt x="1381125" y="0"/>
                </a:lnTo>
                <a:lnTo>
                  <a:pt x="1409700" y="6350"/>
                </a:lnTo>
                <a:lnTo>
                  <a:pt x="1492250" y="34925"/>
                </a:lnTo>
                <a:lnTo>
                  <a:pt x="1584325" y="79375"/>
                </a:lnTo>
                <a:lnTo>
                  <a:pt x="1701800" y="149225"/>
                </a:lnTo>
                <a:lnTo>
                  <a:pt x="1790700" y="215900"/>
                </a:lnTo>
                <a:lnTo>
                  <a:pt x="1844675" y="260350"/>
                </a:lnTo>
                <a:lnTo>
                  <a:pt x="1870075" y="288925"/>
                </a:lnTo>
                <a:lnTo>
                  <a:pt x="1882775" y="317500"/>
                </a:lnTo>
                <a:lnTo>
                  <a:pt x="1876425" y="339725"/>
                </a:lnTo>
                <a:lnTo>
                  <a:pt x="1854200" y="361950"/>
                </a:lnTo>
                <a:lnTo>
                  <a:pt x="1816100" y="381000"/>
                </a:lnTo>
                <a:lnTo>
                  <a:pt x="1704975" y="409575"/>
                </a:lnTo>
                <a:lnTo>
                  <a:pt x="1520825" y="4699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3071813" y="2782888"/>
            <a:ext cx="2057400" cy="1231900"/>
          </a:xfrm>
          <a:custGeom>
            <a:avLst/>
            <a:gdLst/>
            <a:ahLst/>
            <a:cxnLst/>
            <a:rect l="l" t="t" r="r" b="b"/>
            <a:pathLst>
              <a:path w="2057400" h="1231107" extrusionOk="0">
                <a:moveTo>
                  <a:pt x="671512" y="302419"/>
                </a:moveTo>
                <a:lnTo>
                  <a:pt x="488156" y="352425"/>
                </a:lnTo>
                <a:lnTo>
                  <a:pt x="316706" y="392907"/>
                </a:lnTo>
                <a:lnTo>
                  <a:pt x="221456" y="404813"/>
                </a:lnTo>
                <a:lnTo>
                  <a:pt x="157162" y="397669"/>
                </a:lnTo>
                <a:lnTo>
                  <a:pt x="0" y="459582"/>
                </a:lnTo>
                <a:lnTo>
                  <a:pt x="164306" y="535782"/>
                </a:lnTo>
                <a:lnTo>
                  <a:pt x="266700" y="550069"/>
                </a:lnTo>
                <a:lnTo>
                  <a:pt x="314325" y="547688"/>
                </a:lnTo>
                <a:lnTo>
                  <a:pt x="400050" y="528638"/>
                </a:lnTo>
                <a:lnTo>
                  <a:pt x="583406" y="476250"/>
                </a:lnTo>
                <a:lnTo>
                  <a:pt x="876300" y="400050"/>
                </a:lnTo>
                <a:lnTo>
                  <a:pt x="1090612" y="330994"/>
                </a:lnTo>
                <a:lnTo>
                  <a:pt x="1345406" y="273844"/>
                </a:lnTo>
                <a:lnTo>
                  <a:pt x="1635918" y="197644"/>
                </a:lnTo>
                <a:lnTo>
                  <a:pt x="1664493" y="195263"/>
                </a:lnTo>
                <a:lnTo>
                  <a:pt x="1690687" y="200025"/>
                </a:lnTo>
                <a:lnTo>
                  <a:pt x="1704975" y="211932"/>
                </a:lnTo>
                <a:lnTo>
                  <a:pt x="1714500" y="233363"/>
                </a:lnTo>
                <a:lnTo>
                  <a:pt x="1716881" y="259557"/>
                </a:lnTo>
                <a:lnTo>
                  <a:pt x="1693068" y="540544"/>
                </a:lnTo>
                <a:lnTo>
                  <a:pt x="1657350" y="795338"/>
                </a:lnTo>
                <a:lnTo>
                  <a:pt x="1607343" y="997744"/>
                </a:lnTo>
                <a:lnTo>
                  <a:pt x="1588293" y="1190625"/>
                </a:lnTo>
                <a:lnTo>
                  <a:pt x="1616868" y="1207294"/>
                </a:lnTo>
                <a:lnTo>
                  <a:pt x="1650206" y="1221582"/>
                </a:lnTo>
                <a:lnTo>
                  <a:pt x="1676400" y="1226344"/>
                </a:lnTo>
                <a:lnTo>
                  <a:pt x="1704975" y="1231107"/>
                </a:lnTo>
                <a:lnTo>
                  <a:pt x="1731168" y="1221582"/>
                </a:lnTo>
                <a:lnTo>
                  <a:pt x="1752600" y="1207294"/>
                </a:lnTo>
                <a:lnTo>
                  <a:pt x="1766887" y="1188244"/>
                </a:lnTo>
                <a:lnTo>
                  <a:pt x="1781175" y="1152525"/>
                </a:lnTo>
                <a:lnTo>
                  <a:pt x="1828800" y="976313"/>
                </a:lnTo>
                <a:lnTo>
                  <a:pt x="1897856" y="714375"/>
                </a:lnTo>
                <a:lnTo>
                  <a:pt x="1966912" y="450057"/>
                </a:lnTo>
                <a:lnTo>
                  <a:pt x="1993106" y="400050"/>
                </a:lnTo>
                <a:lnTo>
                  <a:pt x="2021681" y="371475"/>
                </a:lnTo>
                <a:lnTo>
                  <a:pt x="2045493" y="340519"/>
                </a:lnTo>
                <a:lnTo>
                  <a:pt x="2055018" y="314325"/>
                </a:lnTo>
                <a:lnTo>
                  <a:pt x="2057400" y="295275"/>
                </a:lnTo>
                <a:lnTo>
                  <a:pt x="2052637" y="271463"/>
                </a:lnTo>
                <a:lnTo>
                  <a:pt x="2038350" y="247650"/>
                </a:lnTo>
                <a:lnTo>
                  <a:pt x="1971675" y="185738"/>
                </a:lnTo>
                <a:lnTo>
                  <a:pt x="1857375" y="78582"/>
                </a:lnTo>
                <a:lnTo>
                  <a:pt x="1776412" y="7144"/>
                </a:lnTo>
                <a:lnTo>
                  <a:pt x="1769268" y="2382"/>
                </a:lnTo>
                <a:lnTo>
                  <a:pt x="1752600" y="0"/>
                </a:lnTo>
                <a:lnTo>
                  <a:pt x="1702593" y="11907"/>
                </a:lnTo>
                <a:lnTo>
                  <a:pt x="1554956" y="52388"/>
                </a:lnTo>
                <a:lnTo>
                  <a:pt x="1431131" y="95250"/>
                </a:lnTo>
                <a:lnTo>
                  <a:pt x="1200150" y="154782"/>
                </a:lnTo>
                <a:lnTo>
                  <a:pt x="831056" y="254794"/>
                </a:lnTo>
                <a:lnTo>
                  <a:pt x="671512" y="3024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3189288" y="3295650"/>
            <a:ext cx="1735137" cy="484188"/>
          </a:xfrm>
          <a:custGeom>
            <a:avLst/>
            <a:gdLst/>
            <a:ahLst/>
            <a:cxnLst/>
            <a:rect l="l" t="t" r="r" b="b"/>
            <a:pathLst>
              <a:path w="1735931" h="483394" extrusionOk="0">
                <a:moveTo>
                  <a:pt x="714375" y="214313"/>
                </a:moveTo>
                <a:lnTo>
                  <a:pt x="464344" y="288131"/>
                </a:lnTo>
                <a:lnTo>
                  <a:pt x="340519" y="319088"/>
                </a:lnTo>
                <a:lnTo>
                  <a:pt x="238125" y="335756"/>
                </a:lnTo>
                <a:lnTo>
                  <a:pt x="133350" y="338138"/>
                </a:lnTo>
                <a:lnTo>
                  <a:pt x="0" y="390525"/>
                </a:lnTo>
                <a:lnTo>
                  <a:pt x="164306" y="473869"/>
                </a:lnTo>
                <a:lnTo>
                  <a:pt x="226219" y="483394"/>
                </a:lnTo>
                <a:lnTo>
                  <a:pt x="273844" y="476250"/>
                </a:lnTo>
                <a:lnTo>
                  <a:pt x="416719" y="433388"/>
                </a:lnTo>
                <a:lnTo>
                  <a:pt x="759619" y="333375"/>
                </a:lnTo>
                <a:lnTo>
                  <a:pt x="969169" y="269081"/>
                </a:lnTo>
                <a:lnTo>
                  <a:pt x="1209675" y="219075"/>
                </a:lnTo>
                <a:lnTo>
                  <a:pt x="1490662" y="169069"/>
                </a:lnTo>
                <a:lnTo>
                  <a:pt x="1564481" y="154781"/>
                </a:lnTo>
                <a:lnTo>
                  <a:pt x="1735931" y="95250"/>
                </a:lnTo>
                <a:lnTo>
                  <a:pt x="1588294" y="0"/>
                </a:lnTo>
                <a:lnTo>
                  <a:pt x="1428750" y="40481"/>
                </a:lnTo>
                <a:lnTo>
                  <a:pt x="1035844" y="126206"/>
                </a:lnTo>
                <a:lnTo>
                  <a:pt x="714375" y="2143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3257550" y="3786188"/>
            <a:ext cx="1563688" cy="461962"/>
          </a:xfrm>
          <a:custGeom>
            <a:avLst/>
            <a:gdLst/>
            <a:ahLst/>
            <a:cxnLst/>
            <a:rect l="l" t="t" r="r" b="b"/>
            <a:pathLst>
              <a:path w="1564481" h="461962" extrusionOk="0">
                <a:moveTo>
                  <a:pt x="531019" y="221456"/>
                </a:moveTo>
                <a:lnTo>
                  <a:pt x="266700" y="288131"/>
                </a:lnTo>
                <a:lnTo>
                  <a:pt x="142875" y="321468"/>
                </a:lnTo>
                <a:lnTo>
                  <a:pt x="0" y="373856"/>
                </a:lnTo>
                <a:lnTo>
                  <a:pt x="164306" y="461962"/>
                </a:lnTo>
                <a:lnTo>
                  <a:pt x="333375" y="414337"/>
                </a:lnTo>
                <a:lnTo>
                  <a:pt x="581025" y="342900"/>
                </a:lnTo>
                <a:lnTo>
                  <a:pt x="704850" y="307181"/>
                </a:lnTo>
                <a:lnTo>
                  <a:pt x="897731" y="266700"/>
                </a:lnTo>
                <a:lnTo>
                  <a:pt x="1069181" y="223837"/>
                </a:lnTo>
                <a:lnTo>
                  <a:pt x="1185863" y="200025"/>
                </a:lnTo>
                <a:lnTo>
                  <a:pt x="1254919" y="190500"/>
                </a:lnTo>
                <a:lnTo>
                  <a:pt x="1331119" y="185737"/>
                </a:lnTo>
                <a:lnTo>
                  <a:pt x="1428750" y="188118"/>
                </a:lnTo>
                <a:lnTo>
                  <a:pt x="1564481" y="123825"/>
                </a:lnTo>
                <a:lnTo>
                  <a:pt x="1431131" y="0"/>
                </a:lnTo>
                <a:lnTo>
                  <a:pt x="1285875" y="30956"/>
                </a:lnTo>
                <a:lnTo>
                  <a:pt x="954881" y="104775"/>
                </a:lnTo>
                <a:lnTo>
                  <a:pt x="531019" y="2214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3813175" y="2074863"/>
            <a:ext cx="354013" cy="3054350"/>
          </a:xfrm>
          <a:custGeom>
            <a:avLst/>
            <a:gdLst/>
            <a:ahLst/>
            <a:cxnLst/>
            <a:rect l="l" t="t" r="r" b="b"/>
            <a:pathLst>
              <a:path w="353833" h="3053301" extrusionOk="0">
                <a:moveTo>
                  <a:pt x="127221" y="795131"/>
                </a:moveTo>
                <a:lnTo>
                  <a:pt x="127221" y="421420"/>
                </a:lnTo>
                <a:lnTo>
                  <a:pt x="127221" y="286247"/>
                </a:lnTo>
                <a:lnTo>
                  <a:pt x="123246" y="210710"/>
                </a:lnTo>
                <a:lnTo>
                  <a:pt x="111319" y="163002"/>
                </a:lnTo>
                <a:lnTo>
                  <a:pt x="91440" y="123246"/>
                </a:lnTo>
                <a:lnTo>
                  <a:pt x="63611" y="91440"/>
                </a:lnTo>
                <a:lnTo>
                  <a:pt x="0" y="51684"/>
                </a:lnTo>
                <a:lnTo>
                  <a:pt x="0" y="0"/>
                </a:lnTo>
                <a:lnTo>
                  <a:pt x="186856" y="0"/>
                </a:lnTo>
                <a:lnTo>
                  <a:pt x="262393" y="35781"/>
                </a:lnTo>
                <a:lnTo>
                  <a:pt x="282272" y="51684"/>
                </a:lnTo>
                <a:lnTo>
                  <a:pt x="306126" y="75538"/>
                </a:lnTo>
                <a:lnTo>
                  <a:pt x="329980" y="115294"/>
                </a:lnTo>
                <a:lnTo>
                  <a:pt x="345882" y="170953"/>
                </a:lnTo>
                <a:lnTo>
                  <a:pt x="353833" y="214686"/>
                </a:lnTo>
                <a:lnTo>
                  <a:pt x="353833" y="974035"/>
                </a:lnTo>
                <a:lnTo>
                  <a:pt x="353833" y="1932167"/>
                </a:lnTo>
                <a:lnTo>
                  <a:pt x="353833" y="2902227"/>
                </a:lnTo>
                <a:lnTo>
                  <a:pt x="234564" y="3053301"/>
                </a:lnTo>
                <a:lnTo>
                  <a:pt x="131197" y="2965837"/>
                </a:lnTo>
                <a:cubicBezTo>
                  <a:pt x="129872" y="2252870"/>
                  <a:pt x="128546" y="1539903"/>
                  <a:pt x="127221" y="795131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3043238" y="4324350"/>
            <a:ext cx="1797050" cy="512763"/>
          </a:xfrm>
          <a:custGeom>
            <a:avLst/>
            <a:gdLst/>
            <a:ahLst/>
            <a:cxnLst/>
            <a:rect l="l" t="t" r="r" b="b"/>
            <a:pathLst>
              <a:path w="1797843" h="511969" extrusionOk="0">
                <a:moveTo>
                  <a:pt x="671512" y="252413"/>
                </a:moveTo>
                <a:lnTo>
                  <a:pt x="807243" y="223838"/>
                </a:lnTo>
                <a:lnTo>
                  <a:pt x="942975" y="190500"/>
                </a:lnTo>
                <a:lnTo>
                  <a:pt x="1112043" y="159544"/>
                </a:lnTo>
                <a:lnTo>
                  <a:pt x="1254918" y="107156"/>
                </a:lnTo>
                <a:lnTo>
                  <a:pt x="1362075" y="50006"/>
                </a:lnTo>
                <a:lnTo>
                  <a:pt x="1423987" y="7144"/>
                </a:lnTo>
                <a:lnTo>
                  <a:pt x="1438275" y="0"/>
                </a:lnTo>
                <a:lnTo>
                  <a:pt x="1457325" y="0"/>
                </a:lnTo>
                <a:lnTo>
                  <a:pt x="1528762" y="2381"/>
                </a:lnTo>
                <a:lnTo>
                  <a:pt x="1612106" y="11906"/>
                </a:lnTo>
                <a:lnTo>
                  <a:pt x="1669256" y="28575"/>
                </a:lnTo>
                <a:lnTo>
                  <a:pt x="1714500" y="47625"/>
                </a:lnTo>
                <a:lnTo>
                  <a:pt x="1754981" y="73819"/>
                </a:lnTo>
                <a:lnTo>
                  <a:pt x="1783556" y="95250"/>
                </a:lnTo>
                <a:lnTo>
                  <a:pt x="1797843" y="116681"/>
                </a:lnTo>
                <a:lnTo>
                  <a:pt x="1795462" y="140494"/>
                </a:lnTo>
                <a:lnTo>
                  <a:pt x="1783556" y="161925"/>
                </a:lnTo>
                <a:lnTo>
                  <a:pt x="1750218" y="190500"/>
                </a:lnTo>
                <a:lnTo>
                  <a:pt x="1700212" y="207169"/>
                </a:lnTo>
                <a:lnTo>
                  <a:pt x="1481137" y="250031"/>
                </a:lnTo>
                <a:lnTo>
                  <a:pt x="1157287" y="309563"/>
                </a:lnTo>
                <a:lnTo>
                  <a:pt x="845343" y="366713"/>
                </a:lnTo>
                <a:lnTo>
                  <a:pt x="592931" y="431006"/>
                </a:lnTo>
                <a:lnTo>
                  <a:pt x="495300" y="466725"/>
                </a:lnTo>
                <a:lnTo>
                  <a:pt x="473868" y="483394"/>
                </a:lnTo>
                <a:lnTo>
                  <a:pt x="445293" y="497681"/>
                </a:lnTo>
                <a:lnTo>
                  <a:pt x="404812" y="509588"/>
                </a:lnTo>
                <a:lnTo>
                  <a:pt x="376237" y="511969"/>
                </a:lnTo>
                <a:lnTo>
                  <a:pt x="330993" y="507206"/>
                </a:lnTo>
                <a:lnTo>
                  <a:pt x="290512" y="492919"/>
                </a:lnTo>
                <a:lnTo>
                  <a:pt x="200025" y="442913"/>
                </a:lnTo>
                <a:lnTo>
                  <a:pt x="78581" y="357188"/>
                </a:lnTo>
                <a:lnTo>
                  <a:pt x="30956" y="314325"/>
                </a:lnTo>
                <a:lnTo>
                  <a:pt x="2381" y="280988"/>
                </a:lnTo>
                <a:lnTo>
                  <a:pt x="0" y="266700"/>
                </a:lnTo>
                <a:lnTo>
                  <a:pt x="2381" y="254794"/>
                </a:lnTo>
                <a:lnTo>
                  <a:pt x="11906" y="250031"/>
                </a:lnTo>
                <a:lnTo>
                  <a:pt x="26193" y="250031"/>
                </a:lnTo>
                <a:lnTo>
                  <a:pt x="61912" y="264319"/>
                </a:lnTo>
                <a:lnTo>
                  <a:pt x="123825" y="280988"/>
                </a:lnTo>
                <a:lnTo>
                  <a:pt x="185737" y="295275"/>
                </a:lnTo>
                <a:lnTo>
                  <a:pt x="283368" y="309563"/>
                </a:lnTo>
                <a:lnTo>
                  <a:pt x="350043" y="314325"/>
                </a:lnTo>
                <a:lnTo>
                  <a:pt x="442912" y="302419"/>
                </a:lnTo>
                <a:lnTo>
                  <a:pt x="671512" y="2524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2820988" y="4710113"/>
            <a:ext cx="2225675" cy="876300"/>
          </a:xfrm>
          <a:custGeom>
            <a:avLst/>
            <a:gdLst/>
            <a:ahLst/>
            <a:cxnLst/>
            <a:rect l="l" t="t" r="r" b="b"/>
            <a:pathLst>
              <a:path w="2224088" h="876300" extrusionOk="0">
                <a:moveTo>
                  <a:pt x="700088" y="452437"/>
                </a:moveTo>
                <a:lnTo>
                  <a:pt x="978694" y="354806"/>
                </a:lnTo>
                <a:lnTo>
                  <a:pt x="1157288" y="290512"/>
                </a:lnTo>
                <a:lnTo>
                  <a:pt x="1366838" y="230981"/>
                </a:lnTo>
                <a:lnTo>
                  <a:pt x="1614488" y="164306"/>
                </a:lnTo>
                <a:lnTo>
                  <a:pt x="1871663" y="88106"/>
                </a:lnTo>
                <a:lnTo>
                  <a:pt x="2114550" y="16668"/>
                </a:lnTo>
                <a:lnTo>
                  <a:pt x="2171700" y="2381"/>
                </a:lnTo>
                <a:lnTo>
                  <a:pt x="2197894" y="0"/>
                </a:lnTo>
                <a:lnTo>
                  <a:pt x="2216944" y="0"/>
                </a:lnTo>
                <a:lnTo>
                  <a:pt x="2224088" y="7143"/>
                </a:lnTo>
                <a:lnTo>
                  <a:pt x="2221707" y="16668"/>
                </a:lnTo>
                <a:lnTo>
                  <a:pt x="2200275" y="40481"/>
                </a:lnTo>
                <a:lnTo>
                  <a:pt x="2109788" y="90487"/>
                </a:lnTo>
                <a:lnTo>
                  <a:pt x="1966913" y="154781"/>
                </a:lnTo>
                <a:lnTo>
                  <a:pt x="1716882" y="269081"/>
                </a:lnTo>
                <a:lnTo>
                  <a:pt x="1464469" y="376237"/>
                </a:lnTo>
                <a:lnTo>
                  <a:pt x="1178719" y="495300"/>
                </a:lnTo>
                <a:lnTo>
                  <a:pt x="890588" y="614362"/>
                </a:lnTo>
                <a:lnTo>
                  <a:pt x="657225" y="704850"/>
                </a:lnTo>
                <a:lnTo>
                  <a:pt x="542925" y="747712"/>
                </a:lnTo>
                <a:lnTo>
                  <a:pt x="533400" y="759618"/>
                </a:lnTo>
                <a:lnTo>
                  <a:pt x="519113" y="785812"/>
                </a:lnTo>
                <a:lnTo>
                  <a:pt x="497682" y="819150"/>
                </a:lnTo>
                <a:lnTo>
                  <a:pt x="476250" y="842962"/>
                </a:lnTo>
                <a:lnTo>
                  <a:pt x="450057" y="859631"/>
                </a:lnTo>
                <a:lnTo>
                  <a:pt x="419100" y="873918"/>
                </a:lnTo>
                <a:lnTo>
                  <a:pt x="402432" y="876300"/>
                </a:lnTo>
                <a:lnTo>
                  <a:pt x="373857" y="871537"/>
                </a:lnTo>
                <a:lnTo>
                  <a:pt x="342900" y="859631"/>
                </a:lnTo>
                <a:lnTo>
                  <a:pt x="309563" y="840581"/>
                </a:lnTo>
                <a:lnTo>
                  <a:pt x="221457" y="757237"/>
                </a:lnTo>
                <a:lnTo>
                  <a:pt x="128588" y="669131"/>
                </a:lnTo>
                <a:lnTo>
                  <a:pt x="61913" y="595312"/>
                </a:lnTo>
                <a:lnTo>
                  <a:pt x="26194" y="554831"/>
                </a:lnTo>
                <a:lnTo>
                  <a:pt x="2382" y="519112"/>
                </a:lnTo>
                <a:lnTo>
                  <a:pt x="0" y="497681"/>
                </a:lnTo>
                <a:lnTo>
                  <a:pt x="14288" y="488156"/>
                </a:lnTo>
                <a:lnTo>
                  <a:pt x="30957" y="492918"/>
                </a:lnTo>
                <a:lnTo>
                  <a:pt x="69057" y="502443"/>
                </a:lnTo>
                <a:lnTo>
                  <a:pt x="109538" y="526256"/>
                </a:lnTo>
                <a:lnTo>
                  <a:pt x="145257" y="538162"/>
                </a:lnTo>
                <a:lnTo>
                  <a:pt x="176213" y="545306"/>
                </a:lnTo>
                <a:lnTo>
                  <a:pt x="230982" y="557212"/>
                </a:lnTo>
                <a:lnTo>
                  <a:pt x="278607" y="559593"/>
                </a:lnTo>
                <a:lnTo>
                  <a:pt x="323850" y="559593"/>
                </a:lnTo>
                <a:lnTo>
                  <a:pt x="397669" y="547687"/>
                </a:lnTo>
                <a:lnTo>
                  <a:pt x="466725" y="531018"/>
                </a:lnTo>
                <a:lnTo>
                  <a:pt x="581025" y="492918"/>
                </a:lnTo>
                <a:lnTo>
                  <a:pt x="700088" y="4524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5021263" y="2847975"/>
            <a:ext cx="2187575" cy="671513"/>
          </a:xfrm>
          <a:custGeom>
            <a:avLst/>
            <a:gdLst/>
            <a:ahLst/>
            <a:cxnLst/>
            <a:rect l="l" t="t" r="r" b="b"/>
            <a:pathLst>
              <a:path w="2185988" h="671513" extrusionOk="0">
                <a:moveTo>
                  <a:pt x="1152525" y="426244"/>
                </a:moveTo>
                <a:lnTo>
                  <a:pt x="978694" y="464344"/>
                </a:lnTo>
                <a:lnTo>
                  <a:pt x="723900" y="528638"/>
                </a:lnTo>
                <a:lnTo>
                  <a:pt x="497682" y="590550"/>
                </a:lnTo>
                <a:lnTo>
                  <a:pt x="316707" y="652463"/>
                </a:lnTo>
                <a:lnTo>
                  <a:pt x="259557" y="671513"/>
                </a:lnTo>
                <a:lnTo>
                  <a:pt x="245269" y="671513"/>
                </a:lnTo>
                <a:lnTo>
                  <a:pt x="214313" y="657225"/>
                </a:lnTo>
                <a:lnTo>
                  <a:pt x="173832" y="626269"/>
                </a:lnTo>
                <a:lnTo>
                  <a:pt x="133350" y="588169"/>
                </a:lnTo>
                <a:lnTo>
                  <a:pt x="92869" y="538163"/>
                </a:lnTo>
                <a:lnTo>
                  <a:pt x="40482" y="454819"/>
                </a:lnTo>
                <a:lnTo>
                  <a:pt x="4763" y="376238"/>
                </a:lnTo>
                <a:lnTo>
                  <a:pt x="0" y="314325"/>
                </a:lnTo>
                <a:lnTo>
                  <a:pt x="57150" y="361950"/>
                </a:lnTo>
                <a:lnTo>
                  <a:pt x="111919" y="400050"/>
                </a:lnTo>
                <a:lnTo>
                  <a:pt x="152400" y="423863"/>
                </a:lnTo>
                <a:lnTo>
                  <a:pt x="173832" y="433388"/>
                </a:lnTo>
                <a:lnTo>
                  <a:pt x="195263" y="440531"/>
                </a:lnTo>
                <a:lnTo>
                  <a:pt x="219075" y="447675"/>
                </a:lnTo>
                <a:lnTo>
                  <a:pt x="245269" y="450056"/>
                </a:lnTo>
                <a:lnTo>
                  <a:pt x="273844" y="452438"/>
                </a:lnTo>
                <a:lnTo>
                  <a:pt x="328613" y="450056"/>
                </a:lnTo>
                <a:lnTo>
                  <a:pt x="454819" y="423863"/>
                </a:lnTo>
                <a:lnTo>
                  <a:pt x="700088" y="369094"/>
                </a:lnTo>
                <a:lnTo>
                  <a:pt x="852488" y="328613"/>
                </a:lnTo>
                <a:lnTo>
                  <a:pt x="1085850" y="269081"/>
                </a:lnTo>
                <a:lnTo>
                  <a:pt x="1278732" y="228600"/>
                </a:lnTo>
                <a:lnTo>
                  <a:pt x="1464469" y="176213"/>
                </a:lnTo>
                <a:lnTo>
                  <a:pt x="1588294" y="133350"/>
                </a:lnTo>
                <a:lnTo>
                  <a:pt x="1678782" y="100013"/>
                </a:lnTo>
                <a:lnTo>
                  <a:pt x="1750219" y="69056"/>
                </a:lnTo>
                <a:lnTo>
                  <a:pt x="1797844" y="40481"/>
                </a:lnTo>
                <a:lnTo>
                  <a:pt x="1831182" y="11906"/>
                </a:lnTo>
                <a:lnTo>
                  <a:pt x="1845469" y="0"/>
                </a:lnTo>
                <a:lnTo>
                  <a:pt x="1878807" y="2381"/>
                </a:lnTo>
                <a:lnTo>
                  <a:pt x="1924050" y="19050"/>
                </a:lnTo>
                <a:lnTo>
                  <a:pt x="1962150" y="38100"/>
                </a:lnTo>
                <a:lnTo>
                  <a:pt x="1997869" y="61913"/>
                </a:lnTo>
                <a:lnTo>
                  <a:pt x="2035969" y="88106"/>
                </a:lnTo>
                <a:lnTo>
                  <a:pt x="2083594" y="128588"/>
                </a:lnTo>
                <a:lnTo>
                  <a:pt x="2119313" y="161925"/>
                </a:lnTo>
                <a:lnTo>
                  <a:pt x="2147888" y="192881"/>
                </a:lnTo>
                <a:lnTo>
                  <a:pt x="2164557" y="211931"/>
                </a:lnTo>
                <a:lnTo>
                  <a:pt x="2181225" y="240506"/>
                </a:lnTo>
                <a:lnTo>
                  <a:pt x="2185988" y="266700"/>
                </a:lnTo>
                <a:lnTo>
                  <a:pt x="2178844" y="290513"/>
                </a:lnTo>
                <a:lnTo>
                  <a:pt x="2147888" y="321469"/>
                </a:lnTo>
                <a:lnTo>
                  <a:pt x="2121694" y="371475"/>
                </a:lnTo>
                <a:lnTo>
                  <a:pt x="1847850" y="319088"/>
                </a:lnTo>
                <a:lnTo>
                  <a:pt x="1833563" y="304800"/>
                </a:lnTo>
                <a:lnTo>
                  <a:pt x="1807369" y="292894"/>
                </a:lnTo>
                <a:lnTo>
                  <a:pt x="1771650" y="290513"/>
                </a:lnTo>
                <a:lnTo>
                  <a:pt x="1728788" y="292894"/>
                </a:lnTo>
                <a:lnTo>
                  <a:pt x="1516857" y="345281"/>
                </a:lnTo>
                <a:lnTo>
                  <a:pt x="1152525" y="426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6048375" y="3149600"/>
            <a:ext cx="1108075" cy="2668588"/>
          </a:xfrm>
          <a:custGeom>
            <a:avLst/>
            <a:gdLst/>
            <a:ahLst/>
            <a:cxnLst/>
            <a:rect l="l" t="t" r="r" b="b"/>
            <a:pathLst>
              <a:path w="1108577" h="2669059" extrusionOk="0">
                <a:moveTo>
                  <a:pt x="956766" y="684917"/>
                </a:moveTo>
                <a:lnTo>
                  <a:pt x="999132" y="494270"/>
                </a:lnTo>
                <a:lnTo>
                  <a:pt x="1023845" y="367172"/>
                </a:lnTo>
                <a:lnTo>
                  <a:pt x="1052089" y="233013"/>
                </a:lnTo>
                <a:lnTo>
                  <a:pt x="1066211" y="158872"/>
                </a:lnTo>
                <a:lnTo>
                  <a:pt x="1080333" y="105915"/>
                </a:lnTo>
                <a:lnTo>
                  <a:pt x="1108577" y="38835"/>
                </a:lnTo>
                <a:lnTo>
                  <a:pt x="812015" y="0"/>
                </a:lnTo>
                <a:lnTo>
                  <a:pt x="836729" y="38835"/>
                </a:lnTo>
                <a:lnTo>
                  <a:pt x="840259" y="70610"/>
                </a:lnTo>
                <a:lnTo>
                  <a:pt x="840259" y="137689"/>
                </a:lnTo>
                <a:lnTo>
                  <a:pt x="826137" y="300092"/>
                </a:lnTo>
                <a:lnTo>
                  <a:pt x="783771" y="533106"/>
                </a:lnTo>
                <a:lnTo>
                  <a:pt x="720222" y="801424"/>
                </a:lnTo>
                <a:lnTo>
                  <a:pt x="635490" y="1115638"/>
                </a:lnTo>
                <a:lnTo>
                  <a:pt x="550758" y="1373365"/>
                </a:lnTo>
                <a:lnTo>
                  <a:pt x="466026" y="1595787"/>
                </a:lnTo>
                <a:lnTo>
                  <a:pt x="360111" y="1846452"/>
                </a:lnTo>
                <a:lnTo>
                  <a:pt x="285970" y="2001794"/>
                </a:lnTo>
                <a:lnTo>
                  <a:pt x="229482" y="2090057"/>
                </a:lnTo>
                <a:lnTo>
                  <a:pt x="183586" y="2146545"/>
                </a:lnTo>
                <a:lnTo>
                  <a:pt x="123567" y="2195972"/>
                </a:lnTo>
                <a:lnTo>
                  <a:pt x="3530" y="2347784"/>
                </a:lnTo>
                <a:cubicBezTo>
                  <a:pt x="2353" y="2447815"/>
                  <a:pt x="1177" y="2547845"/>
                  <a:pt x="0" y="2647876"/>
                </a:cubicBezTo>
                <a:lnTo>
                  <a:pt x="24713" y="2669059"/>
                </a:lnTo>
                <a:lnTo>
                  <a:pt x="52957" y="2665529"/>
                </a:lnTo>
                <a:lnTo>
                  <a:pt x="109445" y="2644346"/>
                </a:lnTo>
                <a:lnTo>
                  <a:pt x="162403" y="2605510"/>
                </a:lnTo>
                <a:lnTo>
                  <a:pt x="215360" y="2552553"/>
                </a:lnTo>
                <a:lnTo>
                  <a:pt x="254196" y="2510187"/>
                </a:lnTo>
                <a:lnTo>
                  <a:pt x="307153" y="2443107"/>
                </a:lnTo>
                <a:lnTo>
                  <a:pt x="356581" y="2358375"/>
                </a:lnTo>
                <a:lnTo>
                  <a:pt x="423660" y="2245399"/>
                </a:lnTo>
                <a:lnTo>
                  <a:pt x="483679" y="2128892"/>
                </a:lnTo>
                <a:lnTo>
                  <a:pt x="561350" y="1966489"/>
                </a:lnTo>
                <a:lnTo>
                  <a:pt x="624899" y="1814678"/>
                </a:lnTo>
                <a:lnTo>
                  <a:pt x="670795" y="1701702"/>
                </a:lnTo>
                <a:lnTo>
                  <a:pt x="741405" y="1507524"/>
                </a:lnTo>
                <a:lnTo>
                  <a:pt x="801424" y="1302755"/>
                </a:lnTo>
                <a:lnTo>
                  <a:pt x="861442" y="1087394"/>
                </a:lnTo>
                <a:lnTo>
                  <a:pt x="928522" y="829668"/>
                </a:lnTo>
                <a:lnTo>
                  <a:pt x="956766" y="6849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5611813" y="5183188"/>
            <a:ext cx="596900" cy="627062"/>
          </a:xfrm>
          <a:custGeom>
            <a:avLst/>
            <a:gdLst/>
            <a:ahLst/>
            <a:cxnLst/>
            <a:rect l="l" t="t" r="r" b="b"/>
            <a:pathLst>
              <a:path w="595313" h="626269" extrusionOk="0">
                <a:moveTo>
                  <a:pt x="247650" y="104775"/>
                </a:moveTo>
                <a:lnTo>
                  <a:pt x="350044" y="145257"/>
                </a:lnTo>
                <a:lnTo>
                  <a:pt x="407194" y="169069"/>
                </a:lnTo>
                <a:lnTo>
                  <a:pt x="435769" y="178594"/>
                </a:lnTo>
                <a:lnTo>
                  <a:pt x="464344" y="180975"/>
                </a:lnTo>
                <a:lnTo>
                  <a:pt x="497682" y="180975"/>
                </a:lnTo>
                <a:lnTo>
                  <a:pt x="540544" y="171450"/>
                </a:lnTo>
                <a:lnTo>
                  <a:pt x="595313" y="142875"/>
                </a:lnTo>
                <a:lnTo>
                  <a:pt x="452438" y="626269"/>
                </a:lnTo>
                <a:lnTo>
                  <a:pt x="423863" y="602457"/>
                </a:lnTo>
                <a:lnTo>
                  <a:pt x="416719" y="590550"/>
                </a:lnTo>
                <a:lnTo>
                  <a:pt x="404813" y="559594"/>
                </a:lnTo>
                <a:lnTo>
                  <a:pt x="378619" y="473869"/>
                </a:lnTo>
                <a:lnTo>
                  <a:pt x="347663" y="385763"/>
                </a:lnTo>
                <a:lnTo>
                  <a:pt x="330994" y="359569"/>
                </a:lnTo>
                <a:lnTo>
                  <a:pt x="269082" y="280988"/>
                </a:lnTo>
                <a:lnTo>
                  <a:pt x="200025" y="209550"/>
                </a:lnTo>
                <a:lnTo>
                  <a:pt x="130969" y="140494"/>
                </a:lnTo>
                <a:lnTo>
                  <a:pt x="71438" y="92869"/>
                </a:lnTo>
                <a:lnTo>
                  <a:pt x="28575" y="61913"/>
                </a:lnTo>
                <a:lnTo>
                  <a:pt x="9525" y="38100"/>
                </a:lnTo>
                <a:lnTo>
                  <a:pt x="0" y="16669"/>
                </a:lnTo>
                <a:lnTo>
                  <a:pt x="4763" y="0"/>
                </a:lnTo>
                <a:lnTo>
                  <a:pt x="14288" y="0"/>
                </a:lnTo>
                <a:lnTo>
                  <a:pt x="30957" y="7144"/>
                </a:lnTo>
                <a:lnTo>
                  <a:pt x="61913" y="26194"/>
                </a:lnTo>
                <a:lnTo>
                  <a:pt x="102394" y="45244"/>
                </a:lnTo>
                <a:lnTo>
                  <a:pt x="166688" y="73819"/>
                </a:lnTo>
                <a:lnTo>
                  <a:pt x="247650" y="104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4519613" y="1643063"/>
            <a:ext cx="1854200" cy="4122737"/>
          </a:xfrm>
          <a:custGeom>
            <a:avLst/>
            <a:gdLst/>
            <a:ahLst/>
            <a:cxnLst/>
            <a:rect l="l" t="t" r="r" b="b"/>
            <a:pathLst>
              <a:path w="1855227" h="4122728" extrusionOk="0">
                <a:moveTo>
                  <a:pt x="1701946" y="930256"/>
                </a:moveTo>
                <a:lnTo>
                  <a:pt x="1590950" y="1485239"/>
                </a:lnTo>
                <a:lnTo>
                  <a:pt x="1511667" y="1754802"/>
                </a:lnTo>
                <a:lnTo>
                  <a:pt x="1363671" y="2177646"/>
                </a:lnTo>
                <a:lnTo>
                  <a:pt x="1226247" y="2510636"/>
                </a:lnTo>
                <a:lnTo>
                  <a:pt x="1078252" y="2817197"/>
                </a:lnTo>
                <a:lnTo>
                  <a:pt x="898543" y="3118474"/>
                </a:lnTo>
                <a:lnTo>
                  <a:pt x="718834" y="3377466"/>
                </a:lnTo>
                <a:lnTo>
                  <a:pt x="517983" y="3625886"/>
                </a:lnTo>
                <a:lnTo>
                  <a:pt x="348846" y="3816166"/>
                </a:lnTo>
                <a:lnTo>
                  <a:pt x="153280" y="4022303"/>
                </a:lnTo>
                <a:lnTo>
                  <a:pt x="89854" y="4091015"/>
                </a:lnTo>
                <a:lnTo>
                  <a:pt x="47569" y="4112157"/>
                </a:lnTo>
                <a:lnTo>
                  <a:pt x="0" y="4122728"/>
                </a:lnTo>
                <a:lnTo>
                  <a:pt x="0" y="4101586"/>
                </a:lnTo>
                <a:lnTo>
                  <a:pt x="21142" y="4064587"/>
                </a:lnTo>
                <a:lnTo>
                  <a:pt x="79283" y="4001160"/>
                </a:lnTo>
                <a:lnTo>
                  <a:pt x="169137" y="3890164"/>
                </a:lnTo>
                <a:lnTo>
                  <a:pt x="295990" y="3726312"/>
                </a:lnTo>
                <a:lnTo>
                  <a:pt x="417558" y="3546603"/>
                </a:lnTo>
                <a:lnTo>
                  <a:pt x="539126" y="3366895"/>
                </a:lnTo>
                <a:lnTo>
                  <a:pt x="671264" y="3160758"/>
                </a:lnTo>
                <a:lnTo>
                  <a:pt x="787546" y="2959907"/>
                </a:lnTo>
                <a:lnTo>
                  <a:pt x="924971" y="2690344"/>
                </a:lnTo>
                <a:lnTo>
                  <a:pt x="1025396" y="2441923"/>
                </a:lnTo>
                <a:lnTo>
                  <a:pt x="1125821" y="2177646"/>
                </a:lnTo>
                <a:lnTo>
                  <a:pt x="1231532" y="1865799"/>
                </a:lnTo>
                <a:lnTo>
                  <a:pt x="1289673" y="1670233"/>
                </a:lnTo>
                <a:lnTo>
                  <a:pt x="1353100" y="1442955"/>
                </a:lnTo>
                <a:lnTo>
                  <a:pt x="1384813" y="1316102"/>
                </a:lnTo>
                <a:lnTo>
                  <a:pt x="1421812" y="1168106"/>
                </a:lnTo>
                <a:lnTo>
                  <a:pt x="1448240" y="1030682"/>
                </a:lnTo>
                <a:lnTo>
                  <a:pt x="1469382" y="866830"/>
                </a:lnTo>
                <a:lnTo>
                  <a:pt x="1485239" y="713549"/>
                </a:lnTo>
                <a:lnTo>
                  <a:pt x="1495810" y="560268"/>
                </a:lnTo>
                <a:lnTo>
                  <a:pt x="1495810" y="428129"/>
                </a:lnTo>
                <a:lnTo>
                  <a:pt x="1495810" y="327704"/>
                </a:lnTo>
                <a:lnTo>
                  <a:pt x="1474668" y="258992"/>
                </a:lnTo>
                <a:lnTo>
                  <a:pt x="1432383" y="190280"/>
                </a:lnTo>
                <a:lnTo>
                  <a:pt x="1384813" y="137424"/>
                </a:lnTo>
                <a:lnTo>
                  <a:pt x="1331958" y="89854"/>
                </a:lnTo>
                <a:lnTo>
                  <a:pt x="1284388" y="52855"/>
                </a:lnTo>
                <a:lnTo>
                  <a:pt x="1257960" y="26428"/>
                </a:lnTo>
                <a:lnTo>
                  <a:pt x="1257960" y="15856"/>
                </a:lnTo>
                <a:lnTo>
                  <a:pt x="1263246" y="5285"/>
                </a:lnTo>
                <a:lnTo>
                  <a:pt x="1300245" y="0"/>
                </a:lnTo>
                <a:lnTo>
                  <a:pt x="1368957" y="5285"/>
                </a:lnTo>
                <a:lnTo>
                  <a:pt x="1448240" y="10571"/>
                </a:lnTo>
                <a:lnTo>
                  <a:pt x="1548665" y="36999"/>
                </a:lnTo>
                <a:lnTo>
                  <a:pt x="1659662" y="89854"/>
                </a:lnTo>
                <a:lnTo>
                  <a:pt x="1765373" y="153281"/>
                </a:lnTo>
                <a:lnTo>
                  <a:pt x="1828800" y="200851"/>
                </a:lnTo>
                <a:lnTo>
                  <a:pt x="1849942" y="237849"/>
                </a:lnTo>
                <a:lnTo>
                  <a:pt x="1855227" y="269563"/>
                </a:lnTo>
                <a:lnTo>
                  <a:pt x="1839371" y="306562"/>
                </a:lnTo>
                <a:lnTo>
                  <a:pt x="1802372" y="354132"/>
                </a:lnTo>
                <a:lnTo>
                  <a:pt x="1765373" y="459843"/>
                </a:lnTo>
                <a:lnTo>
                  <a:pt x="1749516" y="628980"/>
                </a:lnTo>
                <a:lnTo>
                  <a:pt x="1701946" y="9302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BA4307A-504A-E04B-AEDF-76FC133745E5}"/>
              </a:ext>
            </a:extLst>
          </p:cNvPr>
          <p:cNvGrpSpPr/>
          <p:nvPr/>
        </p:nvGrpSpPr>
        <p:grpSpPr>
          <a:xfrm>
            <a:off x="2582863" y="1492250"/>
            <a:ext cx="4625975" cy="4325938"/>
            <a:chOff x="2735263" y="1644650"/>
            <a:chExt cx="4625975" cy="4325938"/>
          </a:xfrm>
        </p:grpSpPr>
        <p:sp>
          <p:nvSpPr>
            <p:cNvPr id="43" name="Google Shape;154;p7">
              <a:extLst>
                <a:ext uri="{FF2B5EF4-FFF2-40B4-BE49-F238E27FC236}">
                  <a16:creationId xmlns:a16="http://schemas.microsoft.com/office/drawing/2014/main" id="{98768D9B-A336-944B-90EB-B9090532ECEC}"/>
                </a:ext>
              </a:extLst>
            </p:cNvPr>
            <p:cNvSpPr/>
            <p:nvPr/>
          </p:nvSpPr>
          <p:spPr>
            <a:xfrm>
              <a:off x="2735263" y="2446338"/>
              <a:ext cx="2627312" cy="688975"/>
            </a:xfrm>
            <a:custGeom>
              <a:avLst/>
              <a:gdLst/>
              <a:ahLst/>
              <a:cxnLst/>
              <a:rect l="l" t="t" r="r" b="b"/>
              <a:pathLst>
                <a:path w="2626519" h="690562" extrusionOk="0">
                  <a:moveTo>
                    <a:pt x="1166813" y="285750"/>
                  </a:moveTo>
                  <a:lnTo>
                    <a:pt x="1381125" y="238125"/>
                  </a:lnTo>
                  <a:lnTo>
                    <a:pt x="1562100" y="185737"/>
                  </a:lnTo>
                  <a:lnTo>
                    <a:pt x="1726407" y="154781"/>
                  </a:lnTo>
                  <a:lnTo>
                    <a:pt x="1924050" y="107156"/>
                  </a:lnTo>
                  <a:lnTo>
                    <a:pt x="2078832" y="57150"/>
                  </a:lnTo>
                  <a:lnTo>
                    <a:pt x="2224088" y="7144"/>
                  </a:lnTo>
                  <a:lnTo>
                    <a:pt x="2245519" y="0"/>
                  </a:lnTo>
                  <a:lnTo>
                    <a:pt x="2274094" y="2381"/>
                  </a:lnTo>
                  <a:lnTo>
                    <a:pt x="2376488" y="19050"/>
                  </a:lnTo>
                  <a:lnTo>
                    <a:pt x="2531269" y="54769"/>
                  </a:lnTo>
                  <a:lnTo>
                    <a:pt x="2562225" y="64294"/>
                  </a:lnTo>
                  <a:lnTo>
                    <a:pt x="2588419" y="78581"/>
                  </a:lnTo>
                  <a:lnTo>
                    <a:pt x="2612232" y="102394"/>
                  </a:lnTo>
                  <a:lnTo>
                    <a:pt x="2621757" y="121444"/>
                  </a:lnTo>
                  <a:lnTo>
                    <a:pt x="2626519" y="142875"/>
                  </a:lnTo>
                  <a:lnTo>
                    <a:pt x="2619375" y="161925"/>
                  </a:lnTo>
                  <a:lnTo>
                    <a:pt x="2605088" y="185737"/>
                  </a:lnTo>
                  <a:lnTo>
                    <a:pt x="2550319" y="221456"/>
                  </a:lnTo>
                  <a:lnTo>
                    <a:pt x="2509838" y="228600"/>
                  </a:lnTo>
                  <a:lnTo>
                    <a:pt x="2366963" y="240506"/>
                  </a:lnTo>
                  <a:lnTo>
                    <a:pt x="2264569" y="242887"/>
                  </a:lnTo>
                  <a:lnTo>
                    <a:pt x="2205038" y="245269"/>
                  </a:lnTo>
                  <a:lnTo>
                    <a:pt x="2066925" y="271462"/>
                  </a:lnTo>
                  <a:lnTo>
                    <a:pt x="1709738" y="333375"/>
                  </a:lnTo>
                  <a:lnTo>
                    <a:pt x="1547813" y="361950"/>
                  </a:lnTo>
                  <a:lnTo>
                    <a:pt x="1266825" y="419100"/>
                  </a:lnTo>
                  <a:lnTo>
                    <a:pt x="883444" y="519112"/>
                  </a:lnTo>
                  <a:lnTo>
                    <a:pt x="685800" y="581025"/>
                  </a:lnTo>
                  <a:lnTo>
                    <a:pt x="592932" y="611981"/>
                  </a:lnTo>
                  <a:lnTo>
                    <a:pt x="438150" y="664369"/>
                  </a:lnTo>
                  <a:lnTo>
                    <a:pt x="338138" y="690562"/>
                  </a:lnTo>
                  <a:lnTo>
                    <a:pt x="321469" y="688181"/>
                  </a:lnTo>
                  <a:lnTo>
                    <a:pt x="250032" y="659606"/>
                  </a:lnTo>
                  <a:lnTo>
                    <a:pt x="185738" y="621506"/>
                  </a:lnTo>
                  <a:lnTo>
                    <a:pt x="123825" y="566737"/>
                  </a:lnTo>
                  <a:lnTo>
                    <a:pt x="69057" y="504825"/>
                  </a:lnTo>
                  <a:lnTo>
                    <a:pt x="30957" y="447675"/>
                  </a:lnTo>
                  <a:lnTo>
                    <a:pt x="9525" y="397669"/>
                  </a:lnTo>
                  <a:lnTo>
                    <a:pt x="0" y="361950"/>
                  </a:lnTo>
                  <a:lnTo>
                    <a:pt x="4763" y="342900"/>
                  </a:lnTo>
                  <a:lnTo>
                    <a:pt x="16669" y="342900"/>
                  </a:lnTo>
                  <a:lnTo>
                    <a:pt x="40482" y="357187"/>
                  </a:lnTo>
                  <a:lnTo>
                    <a:pt x="73819" y="385762"/>
                  </a:lnTo>
                  <a:lnTo>
                    <a:pt x="107157" y="409575"/>
                  </a:lnTo>
                  <a:lnTo>
                    <a:pt x="145257" y="426244"/>
                  </a:lnTo>
                  <a:lnTo>
                    <a:pt x="190500" y="440531"/>
                  </a:lnTo>
                  <a:lnTo>
                    <a:pt x="242888" y="452437"/>
                  </a:lnTo>
                  <a:lnTo>
                    <a:pt x="292894" y="461962"/>
                  </a:lnTo>
                  <a:lnTo>
                    <a:pt x="364332" y="469106"/>
                  </a:lnTo>
                  <a:lnTo>
                    <a:pt x="409575" y="469106"/>
                  </a:lnTo>
                  <a:lnTo>
                    <a:pt x="497682" y="447675"/>
                  </a:lnTo>
                  <a:lnTo>
                    <a:pt x="702469" y="395287"/>
                  </a:lnTo>
                  <a:lnTo>
                    <a:pt x="902494" y="347662"/>
                  </a:lnTo>
                  <a:lnTo>
                    <a:pt x="1166813" y="2857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55;p7">
              <a:extLst>
                <a:ext uri="{FF2B5EF4-FFF2-40B4-BE49-F238E27FC236}">
                  <a16:creationId xmlns:a16="http://schemas.microsoft.com/office/drawing/2014/main" id="{C420B38C-2C31-AA4D-A700-56E6B7C5FB2D}"/>
                </a:ext>
              </a:extLst>
            </p:cNvPr>
            <p:cNvSpPr/>
            <p:nvPr/>
          </p:nvSpPr>
          <p:spPr>
            <a:xfrm>
              <a:off x="3071813" y="3228975"/>
              <a:ext cx="549275" cy="1258888"/>
            </a:xfrm>
            <a:custGeom>
              <a:avLst/>
              <a:gdLst/>
              <a:ahLst/>
              <a:cxnLst/>
              <a:rect l="l" t="t" r="r" b="b"/>
              <a:pathLst>
                <a:path w="550068" h="1259681" extrusionOk="0">
                  <a:moveTo>
                    <a:pt x="230981" y="507206"/>
                  </a:moveTo>
                  <a:lnTo>
                    <a:pt x="200025" y="330994"/>
                  </a:lnTo>
                  <a:lnTo>
                    <a:pt x="195262" y="283369"/>
                  </a:lnTo>
                  <a:lnTo>
                    <a:pt x="183356" y="240506"/>
                  </a:lnTo>
                  <a:lnTo>
                    <a:pt x="154781" y="195263"/>
                  </a:lnTo>
                  <a:lnTo>
                    <a:pt x="116681" y="150019"/>
                  </a:lnTo>
                  <a:lnTo>
                    <a:pt x="59531" y="97631"/>
                  </a:lnTo>
                  <a:lnTo>
                    <a:pt x="26193" y="71438"/>
                  </a:lnTo>
                  <a:lnTo>
                    <a:pt x="9525" y="47625"/>
                  </a:lnTo>
                  <a:lnTo>
                    <a:pt x="0" y="19050"/>
                  </a:lnTo>
                  <a:lnTo>
                    <a:pt x="0" y="19050"/>
                  </a:lnTo>
                  <a:lnTo>
                    <a:pt x="7143" y="4763"/>
                  </a:lnTo>
                  <a:lnTo>
                    <a:pt x="23812" y="0"/>
                  </a:lnTo>
                  <a:lnTo>
                    <a:pt x="57150" y="14288"/>
                  </a:lnTo>
                  <a:lnTo>
                    <a:pt x="111918" y="40481"/>
                  </a:lnTo>
                  <a:lnTo>
                    <a:pt x="180975" y="66675"/>
                  </a:lnTo>
                  <a:lnTo>
                    <a:pt x="266700" y="92869"/>
                  </a:lnTo>
                  <a:lnTo>
                    <a:pt x="338137" y="107156"/>
                  </a:lnTo>
                  <a:lnTo>
                    <a:pt x="369093" y="169069"/>
                  </a:lnTo>
                  <a:lnTo>
                    <a:pt x="426243" y="583406"/>
                  </a:lnTo>
                  <a:lnTo>
                    <a:pt x="473868" y="850106"/>
                  </a:lnTo>
                  <a:lnTo>
                    <a:pt x="514350" y="1050131"/>
                  </a:lnTo>
                  <a:lnTo>
                    <a:pt x="550068" y="1164431"/>
                  </a:lnTo>
                  <a:lnTo>
                    <a:pt x="550068" y="1212056"/>
                  </a:lnTo>
                  <a:lnTo>
                    <a:pt x="540543" y="1235869"/>
                  </a:lnTo>
                  <a:lnTo>
                    <a:pt x="528637" y="1252538"/>
                  </a:lnTo>
                  <a:lnTo>
                    <a:pt x="519112" y="1259681"/>
                  </a:lnTo>
                  <a:lnTo>
                    <a:pt x="497681" y="1259681"/>
                  </a:lnTo>
                  <a:lnTo>
                    <a:pt x="457200" y="1247775"/>
                  </a:lnTo>
                  <a:lnTo>
                    <a:pt x="397668" y="1209675"/>
                  </a:lnTo>
                  <a:lnTo>
                    <a:pt x="359568" y="1173956"/>
                  </a:lnTo>
                  <a:lnTo>
                    <a:pt x="319087" y="1114425"/>
                  </a:lnTo>
                  <a:lnTo>
                    <a:pt x="302418" y="1069181"/>
                  </a:lnTo>
                  <a:lnTo>
                    <a:pt x="288131" y="1007269"/>
                  </a:lnTo>
                  <a:lnTo>
                    <a:pt x="283368" y="969169"/>
                  </a:lnTo>
                  <a:lnTo>
                    <a:pt x="283368" y="904875"/>
                  </a:lnTo>
                  <a:lnTo>
                    <a:pt x="273843" y="826294"/>
                  </a:lnTo>
                  <a:lnTo>
                    <a:pt x="259556" y="681038"/>
                  </a:lnTo>
                  <a:lnTo>
                    <a:pt x="230981" y="5072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56;p7">
              <a:extLst>
                <a:ext uri="{FF2B5EF4-FFF2-40B4-BE49-F238E27FC236}">
                  <a16:creationId xmlns:a16="http://schemas.microsoft.com/office/drawing/2014/main" id="{CCD2303F-45FE-E14A-81ED-BD9F03307B4C}"/>
                </a:ext>
              </a:extLst>
            </p:cNvPr>
            <p:cNvSpPr/>
            <p:nvPr/>
          </p:nvSpPr>
          <p:spPr>
            <a:xfrm>
              <a:off x="3079750" y="1644650"/>
              <a:ext cx="1882775" cy="863600"/>
            </a:xfrm>
            <a:custGeom>
              <a:avLst/>
              <a:gdLst/>
              <a:ahLst/>
              <a:cxnLst/>
              <a:rect l="l" t="t" r="r" b="b"/>
              <a:pathLst>
                <a:path w="1882775" h="863600" extrusionOk="0">
                  <a:moveTo>
                    <a:pt x="1520825" y="469900"/>
                  </a:moveTo>
                  <a:lnTo>
                    <a:pt x="1130300" y="584200"/>
                  </a:lnTo>
                  <a:lnTo>
                    <a:pt x="866775" y="666750"/>
                  </a:lnTo>
                  <a:lnTo>
                    <a:pt x="647700" y="736600"/>
                  </a:lnTo>
                  <a:lnTo>
                    <a:pt x="428625" y="796925"/>
                  </a:lnTo>
                  <a:lnTo>
                    <a:pt x="317500" y="825500"/>
                  </a:lnTo>
                  <a:lnTo>
                    <a:pt x="161925" y="854075"/>
                  </a:lnTo>
                  <a:lnTo>
                    <a:pt x="73025" y="863600"/>
                  </a:lnTo>
                  <a:lnTo>
                    <a:pt x="31750" y="863600"/>
                  </a:lnTo>
                  <a:lnTo>
                    <a:pt x="0" y="850900"/>
                  </a:lnTo>
                  <a:lnTo>
                    <a:pt x="6350" y="828675"/>
                  </a:lnTo>
                  <a:lnTo>
                    <a:pt x="47625" y="806450"/>
                  </a:lnTo>
                  <a:lnTo>
                    <a:pt x="238125" y="736600"/>
                  </a:lnTo>
                  <a:lnTo>
                    <a:pt x="654050" y="593725"/>
                  </a:lnTo>
                  <a:lnTo>
                    <a:pt x="974725" y="466725"/>
                  </a:lnTo>
                  <a:lnTo>
                    <a:pt x="1228725" y="352425"/>
                  </a:lnTo>
                  <a:lnTo>
                    <a:pt x="1371600" y="279400"/>
                  </a:lnTo>
                  <a:lnTo>
                    <a:pt x="1403350" y="257175"/>
                  </a:lnTo>
                  <a:lnTo>
                    <a:pt x="1416050" y="231775"/>
                  </a:lnTo>
                  <a:lnTo>
                    <a:pt x="1422400" y="200025"/>
                  </a:lnTo>
                  <a:lnTo>
                    <a:pt x="1425575" y="177800"/>
                  </a:lnTo>
                  <a:lnTo>
                    <a:pt x="1416050" y="117475"/>
                  </a:lnTo>
                  <a:lnTo>
                    <a:pt x="1374775" y="28575"/>
                  </a:lnTo>
                  <a:lnTo>
                    <a:pt x="1371600" y="9525"/>
                  </a:lnTo>
                  <a:lnTo>
                    <a:pt x="1381125" y="0"/>
                  </a:lnTo>
                  <a:lnTo>
                    <a:pt x="1409700" y="6350"/>
                  </a:lnTo>
                  <a:lnTo>
                    <a:pt x="1492250" y="34925"/>
                  </a:lnTo>
                  <a:lnTo>
                    <a:pt x="1584325" y="79375"/>
                  </a:lnTo>
                  <a:lnTo>
                    <a:pt x="1701800" y="149225"/>
                  </a:lnTo>
                  <a:lnTo>
                    <a:pt x="1790700" y="215900"/>
                  </a:lnTo>
                  <a:lnTo>
                    <a:pt x="1844675" y="260350"/>
                  </a:lnTo>
                  <a:lnTo>
                    <a:pt x="1870075" y="288925"/>
                  </a:lnTo>
                  <a:lnTo>
                    <a:pt x="1882775" y="317500"/>
                  </a:lnTo>
                  <a:lnTo>
                    <a:pt x="1876425" y="339725"/>
                  </a:lnTo>
                  <a:lnTo>
                    <a:pt x="1854200" y="361950"/>
                  </a:lnTo>
                  <a:lnTo>
                    <a:pt x="1816100" y="381000"/>
                  </a:lnTo>
                  <a:lnTo>
                    <a:pt x="1704975" y="409575"/>
                  </a:lnTo>
                  <a:lnTo>
                    <a:pt x="1520825" y="4699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57;p7">
              <a:extLst>
                <a:ext uri="{FF2B5EF4-FFF2-40B4-BE49-F238E27FC236}">
                  <a16:creationId xmlns:a16="http://schemas.microsoft.com/office/drawing/2014/main" id="{950D8007-CD99-A042-BD51-44DD1A9FBE52}"/>
                </a:ext>
              </a:extLst>
            </p:cNvPr>
            <p:cNvSpPr/>
            <p:nvPr/>
          </p:nvSpPr>
          <p:spPr>
            <a:xfrm>
              <a:off x="3224213" y="2935288"/>
              <a:ext cx="2057400" cy="1231900"/>
            </a:xfrm>
            <a:custGeom>
              <a:avLst/>
              <a:gdLst/>
              <a:ahLst/>
              <a:cxnLst/>
              <a:rect l="l" t="t" r="r" b="b"/>
              <a:pathLst>
                <a:path w="2057400" h="1231107" extrusionOk="0">
                  <a:moveTo>
                    <a:pt x="671512" y="302419"/>
                  </a:moveTo>
                  <a:lnTo>
                    <a:pt x="488156" y="352425"/>
                  </a:lnTo>
                  <a:lnTo>
                    <a:pt x="316706" y="392907"/>
                  </a:lnTo>
                  <a:lnTo>
                    <a:pt x="221456" y="404813"/>
                  </a:lnTo>
                  <a:lnTo>
                    <a:pt x="157162" y="397669"/>
                  </a:lnTo>
                  <a:lnTo>
                    <a:pt x="0" y="459582"/>
                  </a:lnTo>
                  <a:lnTo>
                    <a:pt x="164306" y="535782"/>
                  </a:lnTo>
                  <a:lnTo>
                    <a:pt x="266700" y="550069"/>
                  </a:lnTo>
                  <a:lnTo>
                    <a:pt x="314325" y="547688"/>
                  </a:lnTo>
                  <a:lnTo>
                    <a:pt x="400050" y="528638"/>
                  </a:lnTo>
                  <a:lnTo>
                    <a:pt x="583406" y="476250"/>
                  </a:lnTo>
                  <a:lnTo>
                    <a:pt x="876300" y="400050"/>
                  </a:lnTo>
                  <a:lnTo>
                    <a:pt x="1090612" y="330994"/>
                  </a:lnTo>
                  <a:lnTo>
                    <a:pt x="1345406" y="273844"/>
                  </a:lnTo>
                  <a:lnTo>
                    <a:pt x="1635918" y="197644"/>
                  </a:lnTo>
                  <a:lnTo>
                    <a:pt x="1664493" y="195263"/>
                  </a:lnTo>
                  <a:lnTo>
                    <a:pt x="1690687" y="200025"/>
                  </a:lnTo>
                  <a:lnTo>
                    <a:pt x="1704975" y="211932"/>
                  </a:lnTo>
                  <a:lnTo>
                    <a:pt x="1714500" y="233363"/>
                  </a:lnTo>
                  <a:lnTo>
                    <a:pt x="1716881" y="259557"/>
                  </a:lnTo>
                  <a:lnTo>
                    <a:pt x="1693068" y="540544"/>
                  </a:lnTo>
                  <a:lnTo>
                    <a:pt x="1657350" y="795338"/>
                  </a:lnTo>
                  <a:lnTo>
                    <a:pt x="1607343" y="997744"/>
                  </a:lnTo>
                  <a:lnTo>
                    <a:pt x="1588293" y="1190625"/>
                  </a:lnTo>
                  <a:lnTo>
                    <a:pt x="1616868" y="1207294"/>
                  </a:lnTo>
                  <a:lnTo>
                    <a:pt x="1650206" y="1221582"/>
                  </a:lnTo>
                  <a:lnTo>
                    <a:pt x="1676400" y="1226344"/>
                  </a:lnTo>
                  <a:lnTo>
                    <a:pt x="1704975" y="1231107"/>
                  </a:lnTo>
                  <a:lnTo>
                    <a:pt x="1731168" y="1221582"/>
                  </a:lnTo>
                  <a:lnTo>
                    <a:pt x="1752600" y="1207294"/>
                  </a:lnTo>
                  <a:lnTo>
                    <a:pt x="1766887" y="1188244"/>
                  </a:lnTo>
                  <a:lnTo>
                    <a:pt x="1781175" y="1152525"/>
                  </a:lnTo>
                  <a:lnTo>
                    <a:pt x="1828800" y="976313"/>
                  </a:lnTo>
                  <a:lnTo>
                    <a:pt x="1897856" y="714375"/>
                  </a:lnTo>
                  <a:lnTo>
                    <a:pt x="1966912" y="450057"/>
                  </a:lnTo>
                  <a:lnTo>
                    <a:pt x="1993106" y="400050"/>
                  </a:lnTo>
                  <a:lnTo>
                    <a:pt x="2021681" y="371475"/>
                  </a:lnTo>
                  <a:lnTo>
                    <a:pt x="2045493" y="340519"/>
                  </a:lnTo>
                  <a:lnTo>
                    <a:pt x="2055018" y="314325"/>
                  </a:lnTo>
                  <a:lnTo>
                    <a:pt x="2057400" y="295275"/>
                  </a:lnTo>
                  <a:lnTo>
                    <a:pt x="2052637" y="271463"/>
                  </a:lnTo>
                  <a:lnTo>
                    <a:pt x="2038350" y="247650"/>
                  </a:lnTo>
                  <a:lnTo>
                    <a:pt x="1971675" y="185738"/>
                  </a:lnTo>
                  <a:lnTo>
                    <a:pt x="1857375" y="78582"/>
                  </a:lnTo>
                  <a:lnTo>
                    <a:pt x="1776412" y="7144"/>
                  </a:lnTo>
                  <a:lnTo>
                    <a:pt x="1769268" y="2382"/>
                  </a:lnTo>
                  <a:lnTo>
                    <a:pt x="1752600" y="0"/>
                  </a:lnTo>
                  <a:lnTo>
                    <a:pt x="1702593" y="11907"/>
                  </a:lnTo>
                  <a:lnTo>
                    <a:pt x="1554956" y="52388"/>
                  </a:lnTo>
                  <a:lnTo>
                    <a:pt x="1431131" y="95250"/>
                  </a:lnTo>
                  <a:lnTo>
                    <a:pt x="1200150" y="154782"/>
                  </a:lnTo>
                  <a:lnTo>
                    <a:pt x="831056" y="254794"/>
                  </a:lnTo>
                  <a:lnTo>
                    <a:pt x="671512" y="3024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58;p7">
              <a:extLst>
                <a:ext uri="{FF2B5EF4-FFF2-40B4-BE49-F238E27FC236}">
                  <a16:creationId xmlns:a16="http://schemas.microsoft.com/office/drawing/2014/main" id="{9A97CD59-D57E-0245-BD50-51DF256AD130}"/>
                </a:ext>
              </a:extLst>
            </p:cNvPr>
            <p:cNvSpPr/>
            <p:nvPr/>
          </p:nvSpPr>
          <p:spPr>
            <a:xfrm>
              <a:off x="3341688" y="3448050"/>
              <a:ext cx="1735137" cy="484188"/>
            </a:xfrm>
            <a:custGeom>
              <a:avLst/>
              <a:gdLst/>
              <a:ahLst/>
              <a:cxnLst/>
              <a:rect l="l" t="t" r="r" b="b"/>
              <a:pathLst>
                <a:path w="1735931" h="483394" extrusionOk="0">
                  <a:moveTo>
                    <a:pt x="714375" y="214313"/>
                  </a:moveTo>
                  <a:lnTo>
                    <a:pt x="464344" y="288131"/>
                  </a:lnTo>
                  <a:lnTo>
                    <a:pt x="340519" y="319088"/>
                  </a:lnTo>
                  <a:lnTo>
                    <a:pt x="238125" y="335756"/>
                  </a:lnTo>
                  <a:lnTo>
                    <a:pt x="133350" y="338138"/>
                  </a:lnTo>
                  <a:lnTo>
                    <a:pt x="0" y="390525"/>
                  </a:lnTo>
                  <a:lnTo>
                    <a:pt x="164306" y="473869"/>
                  </a:lnTo>
                  <a:lnTo>
                    <a:pt x="226219" y="483394"/>
                  </a:lnTo>
                  <a:lnTo>
                    <a:pt x="273844" y="476250"/>
                  </a:lnTo>
                  <a:lnTo>
                    <a:pt x="416719" y="433388"/>
                  </a:lnTo>
                  <a:lnTo>
                    <a:pt x="759619" y="333375"/>
                  </a:lnTo>
                  <a:lnTo>
                    <a:pt x="969169" y="269081"/>
                  </a:lnTo>
                  <a:lnTo>
                    <a:pt x="1209675" y="219075"/>
                  </a:lnTo>
                  <a:lnTo>
                    <a:pt x="1490662" y="169069"/>
                  </a:lnTo>
                  <a:lnTo>
                    <a:pt x="1564481" y="154781"/>
                  </a:lnTo>
                  <a:lnTo>
                    <a:pt x="1735931" y="95250"/>
                  </a:lnTo>
                  <a:lnTo>
                    <a:pt x="1588294" y="0"/>
                  </a:lnTo>
                  <a:lnTo>
                    <a:pt x="1428750" y="40481"/>
                  </a:lnTo>
                  <a:lnTo>
                    <a:pt x="1035844" y="126206"/>
                  </a:lnTo>
                  <a:lnTo>
                    <a:pt x="714375" y="2143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59;p7">
              <a:extLst>
                <a:ext uri="{FF2B5EF4-FFF2-40B4-BE49-F238E27FC236}">
                  <a16:creationId xmlns:a16="http://schemas.microsoft.com/office/drawing/2014/main" id="{7BCEAD7B-9F42-DD4B-A86D-A89FA4DCBDE7}"/>
                </a:ext>
              </a:extLst>
            </p:cNvPr>
            <p:cNvSpPr/>
            <p:nvPr/>
          </p:nvSpPr>
          <p:spPr>
            <a:xfrm>
              <a:off x="3409950" y="3938588"/>
              <a:ext cx="1563688" cy="461962"/>
            </a:xfrm>
            <a:custGeom>
              <a:avLst/>
              <a:gdLst/>
              <a:ahLst/>
              <a:cxnLst/>
              <a:rect l="l" t="t" r="r" b="b"/>
              <a:pathLst>
                <a:path w="1564481" h="461962" extrusionOk="0">
                  <a:moveTo>
                    <a:pt x="531019" y="221456"/>
                  </a:moveTo>
                  <a:lnTo>
                    <a:pt x="266700" y="288131"/>
                  </a:lnTo>
                  <a:lnTo>
                    <a:pt x="142875" y="321468"/>
                  </a:lnTo>
                  <a:lnTo>
                    <a:pt x="0" y="373856"/>
                  </a:lnTo>
                  <a:lnTo>
                    <a:pt x="164306" y="461962"/>
                  </a:lnTo>
                  <a:lnTo>
                    <a:pt x="333375" y="414337"/>
                  </a:lnTo>
                  <a:lnTo>
                    <a:pt x="581025" y="342900"/>
                  </a:lnTo>
                  <a:lnTo>
                    <a:pt x="704850" y="307181"/>
                  </a:lnTo>
                  <a:lnTo>
                    <a:pt x="897731" y="266700"/>
                  </a:lnTo>
                  <a:lnTo>
                    <a:pt x="1069181" y="223837"/>
                  </a:lnTo>
                  <a:lnTo>
                    <a:pt x="1185863" y="200025"/>
                  </a:lnTo>
                  <a:lnTo>
                    <a:pt x="1254919" y="190500"/>
                  </a:lnTo>
                  <a:lnTo>
                    <a:pt x="1331119" y="185737"/>
                  </a:lnTo>
                  <a:lnTo>
                    <a:pt x="1428750" y="188118"/>
                  </a:lnTo>
                  <a:lnTo>
                    <a:pt x="1564481" y="123825"/>
                  </a:lnTo>
                  <a:lnTo>
                    <a:pt x="1431131" y="0"/>
                  </a:lnTo>
                  <a:lnTo>
                    <a:pt x="1285875" y="30956"/>
                  </a:lnTo>
                  <a:lnTo>
                    <a:pt x="954881" y="104775"/>
                  </a:lnTo>
                  <a:lnTo>
                    <a:pt x="531019" y="2214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60;p7">
              <a:extLst>
                <a:ext uri="{FF2B5EF4-FFF2-40B4-BE49-F238E27FC236}">
                  <a16:creationId xmlns:a16="http://schemas.microsoft.com/office/drawing/2014/main" id="{15329A32-3D6A-8E4D-AEE5-04BBB522787A}"/>
                </a:ext>
              </a:extLst>
            </p:cNvPr>
            <p:cNvSpPr/>
            <p:nvPr/>
          </p:nvSpPr>
          <p:spPr>
            <a:xfrm>
              <a:off x="3965575" y="2227263"/>
              <a:ext cx="354013" cy="3054350"/>
            </a:xfrm>
            <a:custGeom>
              <a:avLst/>
              <a:gdLst/>
              <a:ahLst/>
              <a:cxnLst/>
              <a:rect l="l" t="t" r="r" b="b"/>
              <a:pathLst>
                <a:path w="353833" h="3053301" extrusionOk="0">
                  <a:moveTo>
                    <a:pt x="127221" y="795131"/>
                  </a:moveTo>
                  <a:lnTo>
                    <a:pt x="127221" y="421420"/>
                  </a:lnTo>
                  <a:lnTo>
                    <a:pt x="127221" y="286247"/>
                  </a:lnTo>
                  <a:lnTo>
                    <a:pt x="123246" y="210710"/>
                  </a:lnTo>
                  <a:lnTo>
                    <a:pt x="111319" y="163002"/>
                  </a:lnTo>
                  <a:lnTo>
                    <a:pt x="91440" y="123246"/>
                  </a:lnTo>
                  <a:lnTo>
                    <a:pt x="63611" y="91440"/>
                  </a:lnTo>
                  <a:lnTo>
                    <a:pt x="0" y="51684"/>
                  </a:lnTo>
                  <a:lnTo>
                    <a:pt x="0" y="0"/>
                  </a:lnTo>
                  <a:lnTo>
                    <a:pt x="186856" y="0"/>
                  </a:lnTo>
                  <a:lnTo>
                    <a:pt x="262393" y="35781"/>
                  </a:lnTo>
                  <a:lnTo>
                    <a:pt x="282272" y="51684"/>
                  </a:lnTo>
                  <a:lnTo>
                    <a:pt x="306126" y="75538"/>
                  </a:lnTo>
                  <a:lnTo>
                    <a:pt x="329980" y="115294"/>
                  </a:lnTo>
                  <a:lnTo>
                    <a:pt x="345882" y="170953"/>
                  </a:lnTo>
                  <a:lnTo>
                    <a:pt x="353833" y="214686"/>
                  </a:lnTo>
                  <a:lnTo>
                    <a:pt x="353833" y="974035"/>
                  </a:lnTo>
                  <a:lnTo>
                    <a:pt x="353833" y="1932167"/>
                  </a:lnTo>
                  <a:lnTo>
                    <a:pt x="353833" y="2902227"/>
                  </a:lnTo>
                  <a:lnTo>
                    <a:pt x="234564" y="3053301"/>
                  </a:lnTo>
                  <a:lnTo>
                    <a:pt x="131197" y="2965837"/>
                  </a:lnTo>
                  <a:cubicBezTo>
                    <a:pt x="129872" y="2252870"/>
                    <a:pt x="128546" y="1539903"/>
                    <a:pt x="127221" y="795131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1;p7">
              <a:extLst>
                <a:ext uri="{FF2B5EF4-FFF2-40B4-BE49-F238E27FC236}">
                  <a16:creationId xmlns:a16="http://schemas.microsoft.com/office/drawing/2014/main" id="{CFFA0D32-B1B1-B541-8DD1-C79A53E1FAAC}"/>
                </a:ext>
              </a:extLst>
            </p:cNvPr>
            <p:cNvSpPr/>
            <p:nvPr/>
          </p:nvSpPr>
          <p:spPr>
            <a:xfrm>
              <a:off x="3195638" y="4476750"/>
              <a:ext cx="1797050" cy="512763"/>
            </a:xfrm>
            <a:custGeom>
              <a:avLst/>
              <a:gdLst/>
              <a:ahLst/>
              <a:cxnLst/>
              <a:rect l="l" t="t" r="r" b="b"/>
              <a:pathLst>
                <a:path w="1797843" h="511969" extrusionOk="0">
                  <a:moveTo>
                    <a:pt x="671512" y="252413"/>
                  </a:moveTo>
                  <a:lnTo>
                    <a:pt x="807243" y="223838"/>
                  </a:lnTo>
                  <a:lnTo>
                    <a:pt x="942975" y="190500"/>
                  </a:lnTo>
                  <a:lnTo>
                    <a:pt x="1112043" y="159544"/>
                  </a:lnTo>
                  <a:lnTo>
                    <a:pt x="1254918" y="107156"/>
                  </a:lnTo>
                  <a:lnTo>
                    <a:pt x="1362075" y="50006"/>
                  </a:lnTo>
                  <a:lnTo>
                    <a:pt x="1423987" y="7144"/>
                  </a:lnTo>
                  <a:lnTo>
                    <a:pt x="1438275" y="0"/>
                  </a:lnTo>
                  <a:lnTo>
                    <a:pt x="1457325" y="0"/>
                  </a:lnTo>
                  <a:lnTo>
                    <a:pt x="1528762" y="2381"/>
                  </a:lnTo>
                  <a:lnTo>
                    <a:pt x="1612106" y="11906"/>
                  </a:lnTo>
                  <a:lnTo>
                    <a:pt x="1669256" y="28575"/>
                  </a:lnTo>
                  <a:lnTo>
                    <a:pt x="1714500" y="47625"/>
                  </a:lnTo>
                  <a:lnTo>
                    <a:pt x="1754981" y="73819"/>
                  </a:lnTo>
                  <a:lnTo>
                    <a:pt x="1783556" y="95250"/>
                  </a:lnTo>
                  <a:lnTo>
                    <a:pt x="1797843" y="116681"/>
                  </a:lnTo>
                  <a:lnTo>
                    <a:pt x="1795462" y="140494"/>
                  </a:lnTo>
                  <a:lnTo>
                    <a:pt x="1783556" y="161925"/>
                  </a:lnTo>
                  <a:lnTo>
                    <a:pt x="1750218" y="190500"/>
                  </a:lnTo>
                  <a:lnTo>
                    <a:pt x="1700212" y="207169"/>
                  </a:lnTo>
                  <a:lnTo>
                    <a:pt x="1481137" y="250031"/>
                  </a:lnTo>
                  <a:lnTo>
                    <a:pt x="1157287" y="309563"/>
                  </a:lnTo>
                  <a:lnTo>
                    <a:pt x="845343" y="366713"/>
                  </a:lnTo>
                  <a:lnTo>
                    <a:pt x="592931" y="431006"/>
                  </a:lnTo>
                  <a:lnTo>
                    <a:pt x="495300" y="466725"/>
                  </a:lnTo>
                  <a:lnTo>
                    <a:pt x="473868" y="483394"/>
                  </a:lnTo>
                  <a:lnTo>
                    <a:pt x="445293" y="497681"/>
                  </a:lnTo>
                  <a:lnTo>
                    <a:pt x="404812" y="509588"/>
                  </a:lnTo>
                  <a:lnTo>
                    <a:pt x="376237" y="511969"/>
                  </a:lnTo>
                  <a:lnTo>
                    <a:pt x="330993" y="507206"/>
                  </a:lnTo>
                  <a:lnTo>
                    <a:pt x="290512" y="492919"/>
                  </a:lnTo>
                  <a:lnTo>
                    <a:pt x="200025" y="442913"/>
                  </a:lnTo>
                  <a:lnTo>
                    <a:pt x="78581" y="357188"/>
                  </a:lnTo>
                  <a:lnTo>
                    <a:pt x="30956" y="314325"/>
                  </a:lnTo>
                  <a:lnTo>
                    <a:pt x="2381" y="280988"/>
                  </a:lnTo>
                  <a:lnTo>
                    <a:pt x="0" y="266700"/>
                  </a:lnTo>
                  <a:lnTo>
                    <a:pt x="2381" y="254794"/>
                  </a:lnTo>
                  <a:lnTo>
                    <a:pt x="11906" y="250031"/>
                  </a:lnTo>
                  <a:lnTo>
                    <a:pt x="26193" y="250031"/>
                  </a:lnTo>
                  <a:lnTo>
                    <a:pt x="61912" y="264319"/>
                  </a:lnTo>
                  <a:lnTo>
                    <a:pt x="123825" y="280988"/>
                  </a:lnTo>
                  <a:lnTo>
                    <a:pt x="185737" y="295275"/>
                  </a:lnTo>
                  <a:lnTo>
                    <a:pt x="283368" y="309563"/>
                  </a:lnTo>
                  <a:lnTo>
                    <a:pt x="350043" y="314325"/>
                  </a:lnTo>
                  <a:lnTo>
                    <a:pt x="442912" y="302419"/>
                  </a:lnTo>
                  <a:lnTo>
                    <a:pt x="671512" y="2524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62;p7">
              <a:extLst>
                <a:ext uri="{FF2B5EF4-FFF2-40B4-BE49-F238E27FC236}">
                  <a16:creationId xmlns:a16="http://schemas.microsoft.com/office/drawing/2014/main" id="{4669043B-FC48-C74D-BBC5-8C939DF03F9C}"/>
                </a:ext>
              </a:extLst>
            </p:cNvPr>
            <p:cNvSpPr/>
            <p:nvPr/>
          </p:nvSpPr>
          <p:spPr>
            <a:xfrm>
              <a:off x="2973388" y="4862513"/>
              <a:ext cx="2225675" cy="876300"/>
            </a:xfrm>
            <a:custGeom>
              <a:avLst/>
              <a:gdLst/>
              <a:ahLst/>
              <a:cxnLst/>
              <a:rect l="l" t="t" r="r" b="b"/>
              <a:pathLst>
                <a:path w="2224088" h="876300" extrusionOk="0">
                  <a:moveTo>
                    <a:pt x="700088" y="452437"/>
                  </a:moveTo>
                  <a:lnTo>
                    <a:pt x="978694" y="354806"/>
                  </a:lnTo>
                  <a:lnTo>
                    <a:pt x="1157288" y="290512"/>
                  </a:lnTo>
                  <a:lnTo>
                    <a:pt x="1366838" y="230981"/>
                  </a:lnTo>
                  <a:lnTo>
                    <a:pt x="1614488" y="164306"/>
                  </a:lnTo>
                  <a:lnTo>
                    <a:pt x="1871663" y="88106"/>
                  </a:lnTo>
                  <a:lnTo>
                    <a:pt x="2114550" y="16668"/>
                  </a:lnTo>
                  <a:lnTo>
                    <a:pt x="2171700" y="2381"/>
                  </a:lnTo>
                  <a:lnTo>
                    <a:pt x="2197894" y="0"/>
                  </a:lnTo>
                  <a:lnTo>
                    <a:pt x="2216944" y="0"/>
                  </a:lnTo>
                  <a:lnTo>
                    <a:pt x="2224088" y="7143"/>
                  </a:lnTo>
                  <a:lnTo>
                    <a:pt x="2221707" y="16668"/>
                  </a:lnTo>
                  <a:lnTo>
                    <a:pt x="2200275" y="40481"/>
                  </a:lnTo>
                  <a:lnTo>
                    <a:pt x="2109788" y="90487"/>
                  </a:lnTo>
                  <a:lnTo>
                    <a:pt x="1966913" y="154781"/>
                  </a:lnTo>
                  <a:lnTo>
                    <a:pt x="1716882" y="269081"/>
                  </a:lnTo>
                  <a:lnTo>
                    <a:pt x="1464469" y="376237"/>
                  </a:lnTo>
                  <a:lnTo>
                    <a:pt x="1178719" y="495300"/>
                  </a:lnTo>
                  <a:lnTo>
                    <a:pt x="890588" y="614362"/>
                  </a:lnTo>
                  <a:lnTo>
                    <a:pt x="657225" y="704850"/>
                  </a:lnTo>
                  <a:lnTo>
                    <a:pt x="542925" y="747712"/>
                  </a:lnTo>
                  <a:lnTo>
                    <a:pt x="533400" y="759618"/>
                  </a:lnTo>
                  <a:lnTo>
                    <a:pt x="519113" y="785812"/>
                  </a:lnTo>
                  <a:lnTo>
                    <a:pt x="497682" y="819150"/>
                  </a:lnTo>
                  <a:lnTo>
                    <a:pt x="476250" y="842962"/>
                  </a:lnTo>
                  <a:lnTo>
                    <a:pt x="450057" y="859631"/>
                  </a:lnTo>
                  <a:lnTo>
                    <a:pt x="419100" y="873918"/>
                  </a:lnTo>
                  <a:lnTo>
                    <a:pt x="402432" y="876300"/>
                  </a:lnTo>
                  <a:lnTo>
                    <a:pt x="373857" y="871537"/>
                  </a:lnTo>
                  <a:lnTo>
                    <a:pt x="342900" y="859631"/>
                  </a:lnTo>
                  <a:lnTo>
                    <a:pt x="309563" y="840581"/>
                  </a:lnTo>
                  <a:lnTo>
                    <a:pt x="221457" y="757237"/>
                  </a:lnTo>
                  <a:lnTo>
                    <a:pt x="128588" y="669131"/>
                  </a:lnTo>
                  <a:lnTo>
                    <a:pt x="61913" y="595312"/>
                  </a:lnTo>
                  <a:lnTo>
                    <a:pt x="26194" y="554831"/>
                  </a:lnTo>
                  <a:lnTo>
                    <a:pt x="2382" y="519112"/>
                  </a:lnTo>
                  <a:lnTo>
                    <a:pt x="0" y="497681"/>
                  </a:lnTo>
                  <a:lnTo>
                    <a:pt x="14288" y="488156"/>
                  </a:lnTo>
                  <a:lnTo>
                    <a:pt x="30957" y="492918"/>
                  </a:lnTo>
                  <a:lnTo>
                    <a:pt x="69057" y="502443"/>
                  </a:lnTo>
                  <a:lnTo>
                    <a:pt x="109538" y="526256"/>
                  </a:lnTo>
                  <a:lnTo>
                    <a:pt x="145257" y="538162"/>
                  </a:lnTo>
                  <a:lnTo>
                    <a:pt x="176213" y="545306"/>
                  </a:lnTo>
                  <a:lnTo>
                    <a:pt x="230982" y="557212"/>
                  </a:lnTo>
                  <a:lnTo>
                    <a:pt x="278607" y="559593"/>
                  </a:lnTo>
                  <a:lnTo>
                    <a:pt x="323850" y="559593"/>
                  </a:lnTo>
                  <a:lnTo>
                    <a:pt x="397669" y="547687"/>
                  </a:lnTo>
                  <a:lnTo>
                    <a:pt x="466725" y="531018"/>
                  </a:lnTo>
                  <a:lnTo>
                    <a:pt x="581025" y="492918"/>
                  </a:lnTo>
                  <a:lnTo>
                    <a:pt x="700088" y="4524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63;p7">
              <a:extLst>
                <a:ext uri="{FF2B5EF4-FFF2-40B4-BE49-F238E27FC236}">
                  <a16:creationId xmlns:a16="http://schemas.microsoft.com/office/drawing/2014/main" id="{D839B974-0A7F-FF4B-A1A8-B5C6CC8C9A44}"/>
                </a:ext>
              </a:extLst>
            </p:cNvPr>
            <p:cNvSpPr/>
            <p:nvPr/>
          </p:nvSpPr>
          <p:spPr>
            <a:xfrm>
              <a:off x="5173663" y="3000375"/>
              <a:ext cx="2187575" cy="671513"/>
            </a:xfrm>
            <a:custGeom>
              <a:avLst/>
              <a:gdLst/>
              <a:ahLst/>
              <a:cxnLst/>
              <a:rect l="l" t="t" r="r" b="b"/>
              <a:pathLst>
                <a:path w="2185988" h="671513" extrusionOk="0">
                  <a:moveTo>
                    <a:pt x="1152525" y="426244"/>
                  </a:moveTo>
                  <a:lnTo>
                    <a:pt x="978694" y="464344"/>
                  </a:lnTo>
                  <a:lnTo>
                    <a:pt x="723900" y="528638"/>
                  </a:lnTo>
                  <a:lnTo>
                    <a:pt x="497682" y="590550"/>
                  </a:lnTo>
                  <a:lnTo>
                    <a:pt x="316707" y="652463"/>
                  </a:lnTo>
                  <a:lnTo>
                    <a:pt x="259557" y="671513"/>
                  </a:lnTo>
                  <a:lnTo>
                    <a:pt x="245269" y="671513"/>
                  </a:lnTo>
                  <a:lnTo>
                    <a:pt x="214313" y="657225"/>
                  </a:lnTo>
                  <a:lnTo>
                    <a:pt x="173832" y="626269"/>
                  </a:lnTo>
                  <a:lnTo>
                    <a:pt x="133350" y="588169"/>
                  </a:lnTo>
                  <a:lnTo>
                    <a:pt x="92869" y="538163"/>
                  </a:lnTo>
                  <a:lnTo>
                    <a:pt x="40482" y="454819"/>
                  </a:lnTo>
                  <a:lnTo>
                    <a:pt x="4763" y="376238"/>
                  </a:lnTo>
                  <a:lnTo>
                    <a:pt x="0" y="314325"/>
                  </a:lnTo>
                  <a:lnTo>
                    <a:pt x="57150" y="361950"/>
                  </a:lnTo>
                  <a:lnTo>
                    <a:pt x="111919" y="400050"/>
                  </a:lnTo>
                  <a:lnTo>
                    <a:pt x="152400" y="423863"/>
                  </a:lnTo>
                  <a:lnTo>
                    <a:pt x="173832" y="433388"/>
                  </a:lnTo>
                  <a:lnTo>
                    <a:pt x="195263" y="440531"/>
                  </a:lnTo>
                  <a:lnTo>
                    <a:pt x="219075" y="447675"/>
                  </a:lnTo>
                  <a:lnTo>
                    <a:pt x="245269" y="450056"/>
                  </a:lnTo>
                  <a:lnTo>
                    <a:pt x="273844" y="452438"/>
                  </a:lnTo>
                  <a:lnTo>
                    <a:pt x="328613" y="450056"/>
                  </a:lnTo>
                  <a:lnTo>
                    <a:pt x="454819" y="423863"/>
                  </a:lnTo>
                  <a:lnTo>
                    <a:pt x="700088" y="369094"/>
                  </a:lnTo>
                  <a:lnTo>
                    <a:pt x="852488" y="328613"/>
                  </a:lnTo>
                  <a:lnTo>
                    <a:pt x="1085850" y="269081"/>
                  </a:lnTo>
                  <a:lnTo>
                    <a:pt x="1278732" y="228600"/>
                  </a:lnTo>
                  <a:lnTo>
                    <a:pt x="1464469" y="176213"/>
                  </a:lnTo>
                  <a:lnTo>
                    <a:pt x="1588294" y="133350"/>
                  </a:lnTo>
                  <a:lnTo>
                    <a:pt x="1678782" y="100013"/>
                  </a:lnTo>
                  <a:lnTo>
                    <a:pt x="1750219" y="69056"/>
                  </a:lnTo>
                  <a:lnTo>
                    <a:pt x="1797844" y="40481"/>
                  </a:lnTo>
                  <a:lnTo>
                    <a:pt x="1831182" y="11906"/>
                  </a:lnTo>
                  <a:lnTo>
                    <a:pt x="1845469" y="0"/>
                  </a:lnTo>
                  <a:lnTo>
                    <a:pt x="1878807" y="2381"/>
                  </a:lnTo>
                  <a:lnTo>
                    <a:pt x="1924050" y="19050"/>
                  </a:lnTo>
                  <a:lnTo>
                    <a:pt x="1962150" y="38100"/>
                  </a:lnTo>
                  <a:lnTo>
                    <a:pt x="1997869" y="61913"/>
                  </a:lnTo>
                  <a:lnTo>
                    <a:pt x="2035969" y="88106"/>
                  </a:lnTo>
                  <a:lnTo>
                    <a:pt x="2083594" y="128588"/>
                  </a:lnTo>
                  <a:lnTo>
                    <a:pt x="2119313" y="161925"/>
                  </a:lnTo>
                  <a:lnTo>
                    <a:pt x="2147888" y="192881"/>
                  </a:lnTo>
                  <a:lnTo>
                    <a:pt x="2164557" y="211931"/>
                  </a:lnTo>
                  <a:lnTo>
                    <a:pt x="2181225" y="240506"/>
                  </a:lnTo>
                  <a:lnTo>
                    <a:pt x="2185988" y="266700"/>
                  </a:lnTo>
                  <a:lnTo>
                    <a:pt x="2178844" y="290513"/>
                  </a:lnTo>
                  <a:lnTo>
                    <a:pt x="2147888" y="321469"/>
                  </a:lnTo>
                  <a:lnTo>
                    <a:pt x="2121694" y="371475"/>
                  </a:lnTo>
                  <a:lnTo>
                    <a:pt x="1847850" y="319088"/>
                  </a:lnTo>
                  <a:lnTo>
                    <a:pt x="1833563" y="304800"/>
                  </a:lnTo>
                  <a:lnTo>
                    <a:pt x="1807369" y="292894"/>
                  </a:lnTo>
                  <a:lnTo>
                    <a:pt x="1771650" y="290513"/>
                  </a:lnTo>
                  <a:lnTo>
                    <a:pt x="1728788" y="292894"/>
                  </a:lnTo>
                  <a:lnTo>
                    <a:pt x="1516857" y="345281"/>
                  </a:lnTo>
                  <a:lnTo>
                    <a:pt x="1152525" y="4262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64;p7">
              <a:extLst>
                <a:ext uri="{FF2B5EF4-FFF2-40B4-BE49-F238E27FC236}">
                  <a16:creationId xmlns:a16="http://schemas.microsoft.com/office/drawing/2014/main" id="{C86CF598-4209-6E42-9FDF-05EAB2DEA755}"/>
                </a:ext>
              </a:extLst>
            </p:cNvPr>
            <p:cNvSpPr/>
            <p:nvPr/>
          </p:nvSpPr>
          <p:spPr>
            <a:xfrm>
              <a:off x="6200775" y="3302000"/>
              <a:ext cx="1108075" cy="2668588"/>
            </a:xfrm>
            <a:custGeom>
              <a:avLst/>
              <a:gdLst/>
              <a:ahLst/>
              <a:cxnLst/>
              <a:rect l="l" t="t" r="r" b="b"/>
              <a:pathLst>
                <a:path w="1108577" h="2669059" extrusionOk="0">
                  <a:moveTo>
                    <a:pt x="956766" y="684917"/>
                  </a:moveTo>
                  <a:lnTo>
                    <a:pt x="999132" y="494270"/>
                  </a:lnTo>
                  <a:lnTo>
                    <a:pt x="1023845" y="367172"/>
                  </a:lnTo>
                  <a:lnTo>
                    <a:pt x="1052089" y="233013"/>
                  </a:lnTo>
                  <a:lnTo>
                    <a:pt x="1066211" y="158872"/>
                  </a:lnTo>
                  <a:lnTo>
                    <a:pt x="1080333" y="105915"/>
                  </a:lnTo>
                  <a:lnTo>
                    <a:pt x="1108577" y="38835"/>
                  </a:lnTo>
                  <a:lnTo>
                    <a:pt x="812015" y="0"/>
                  </a:lnTo>
                  <a:lnTo>
                    <a:pt x="836729" y="38835"/>
                  </a:lnTo>
                  <a:lnTo>
                    <a:pt x="840259" y="70610"/>
                  </a:lnTo>
                  <a:lnTo>
                    <a:pt x="840259" y="137689"/>
                  </a:lnTo>
                  <a:lnTo>
                    <a:pt x="826137" y="300092"/>
                  </a:lnTo>
                  <a:lnTo>
                    <a:pt x="783771" y="533106"/>
                  </a:lnTo>
                  <a:lnTo>
                    <a:pt x="720222" y="801424"/>
                  </a:lnTo>
                  <a:lnTo>
                    <a:pt x="635490" y="1115638"/>
                  </a:lnTo>
                  <a:lnTo>
                    <a:pt x="550758" y="1373365"/>
                  </a:lnTo>
                  <a:lnTo>
                    <a:pt x="466026" y="1595787"/>
                  </a:lnTo>
                  <a:lnTo>
                    <a:pt x="360111" y="1846452"/>
                  </a:lnTo>
                  <a:lnTo>
                    <a:pt x="285970" y="2001794"/>
                  </a:lnTo>
                  <a:lnTo>
                    <a:pt x="229482" y="2090057"/>
                  </a:lnTo>
                  <a:lnTo>
                    <a:pt x="183586" y="2146545"/>
                  </a:lnTo>
                  <a:lnTo>
                    <a:pt x="123567" y="2195972"/>
                  </a:lnTo>
                  <a:lnTo>
                    <a:pt x="3530" y="2347784"/>
                  </a:lnTo>
                  <a:cubicBezTo>
                    <a:pt x="2353" y="2447815"/>
                    <a:pt x="1177" y="2547845"/>
                    <a:pt x="0" y="2647876"/>
                  </a:cubicBezTo>
                  <a:lnTo>
                    <a:pt x="24713" y="2669059"/>
                  </a:lnTo>
                  <a:lnTo>
                    <a:pt x="52957" y="2665529"/>
                  </a:lnTo>
                  <a:lnTo>
                    <a:pt x="109445" y="2644346"/>
                  </a:lnTo>
                  <a:lnTo>
                    <a:pt x="162403" y="2605510"/>
                  </a:lnTo>
                  <a:lnTo>
                    <a:pt x="215360" y="2552553"/>
                  </a:lnTo>
                  <a:lnTo>
                    <a:pt x="254196" y="2510187"/>
                  </a:lnTo>
                  <a:lnTo>
                    <a:pt x="307153" y="2443107"/>
                  </a:lnTo>
                  <a:lnTo>
                    <a:pt x="356581" y="2358375"/>
                  </a:lnTo>
                  <a:lnTo>
                    <a:pt x="423660" y="2245399"/>
                  </a:lnTo>
                  <a:lnTo>
                    <a:pt x="483679" y="2128892"/>
                  </a:lnTo>
                  <a:lnTo>
                    <a:pt x="561350" y="1966489"/>
                  </a:lnTo>
                  <a:lnTo>
                    <a:pt x="624899" y="1814678"/>
                  </a:lnTo>
                  <a:lnTo>
                    <a:pt x="670795" y="1701702"/>
                  </a:lnTo>
                  <a:lnTo>
                    <a:pt x="741405" y="1507524"/>
                  </a:lnTo>
                  <a:lnTo>
                    <a:pt x="801424" y="1302755"/>
                  </a:lnTo>
                  <a:lnTo>
                    <a:pt x="861442" y="1087394"/>
                  </a:lnTo>
                  <a:lnTo>
                    <a:pt x="928522" y="829668"/>
                  </a:lnTo>
                  <a:lnTo>
                    <a:pt x="956766" y="6849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65;p7">
              <a:extLst>
                <a:ext uri="{FF2B5EF4-FFF2-40B4-BE49-F238E27FC236}">
                  <a16:creationId xmlns:a16="http://schemas.microsoft.com/office/drawing/2014/main" id="{CC552BF2-D27F-8941-A49C-7D4CF1D24580}"/>
                </a:ext>
              </a:extLst>
            </p:cNvPr>
            <p:cNvSpPr/>
            <p:nvPr/>
          </p:nvSpPr>
          <p:spPr>
            <a:xfrm>
              <a:off x="5764213" y="5335588"/>
              <a:ext cx="596900" cy="627062"/>
            </a:xfrm>
            <a:custGeom>
              <a:avLst/>
              <a:gdLst/>
              <a:ahLst/>
              <a:cxnLst/>
              <a:rect l="l" t="t" r="r" b="b"/>
              <a:pathLst>
                <a:path w="595313" h="626269" extrusionOk="0">
                  <a:moveTo>
                    <a:pt x="247650" y="104775"/>
                  </a:moveTo>
                  <a:lnTo>
                    <a:pt x="350044" y="145257"/>
                  </a:lnTo>
                  <a:lnTo>
                    <a:pt x="407194" y="169069"/>
                  </a:lnTo>
                  <a:lnTo>
                    <a:pt x="435769" y="178594"/>
                  </a:lnTo>
                  <a:lnTo>
                    <a:pt x="464344" y="180975"/>
                  </a:lnTo>
                  <a:lnTo>
                    <a:pt x="497682" y="180975"/>
                  </a:lnTo>
                  <a:lnTo>
                    <a:pt x="540544" y="171450"/>
                  </a:lnTo>
                  <a:lnTo>
                    <a:pt x="595313" y="142875"/>
                  </a:lnTo>
                  <a:lnTo>
                    <a:pt x="452438" y="626269"/>
                  </a:lnTo>
                  <a:lnTo>
                    <a:pt x="423863" y="602457"/>
                  </a:lnTo>
                  <a:lnTo>
                    <a:pt x="416719" y="590550"/>
                  </a:lnTo>
                  <a:lnTo>
                    <a:pt x="404813" y="559594"/>
                  </a:lnTo>
                  <a:lnTo>
                    <a:pt x="378619" y="473869"/>
                  </a:lnTo>
                  <a:lnTo>
                    <a:pt x="347663" y="385763"/>
                  </a:lnTo>
                  <a:lnTo>
                    <a:pt x="330994" y="359569"/>
                  </a:lnTo>
                  <a:lnTo>
                    <a:pt x="269082" y="280988"/>
                  </a:lnTo>
                  <a:lnTo>
                    <a:pt x="200025" y="209550"/>
                  </a:lnTo>
                  <a:lnTo>
                    <a:pt x="130969" y="140494"/>
                  </a:lnTo>
                  <a:lnTo>
                    <a:pt x="71438" y="92869"/>
                  </a:lnTo>
                  <a:lnTo>
                    <a:pt x="28575" y="61913"/>
                  </a:lnTo>
                  <a:lnTo>
                    <a:pt x="9525" y="38100"/>
                  </a:lnTo>
                  <a:lnTo>
                    <a:pt x="0" y="16669"/>
                  </a:lnTo>
                  <a:lnTo>
                    <a:pt x="4763" y="0"/>
                  </a:lnTo>
                  <a:lnTo>
                    <a:pt x="14288" y="0"/>
                  </a:lnTo>
                  <a:lnTo>
                    <a:pt x="30957" y="7144"/>
                  </a:lnTo>
                  <a:lnTo>
                    <a:pt x="61913" y="26194"/>
                  </a:lnTo>
                  <a:lnTo>
                    <a:pt x="102394" y="45244"/>
                  </a:lnTo>
                  <a:lnTo>
                    <a:pt x="166688" y="73819"/>
                  </a:lnTo>
                  <a:lnTo>
                    <a:pt x="247650" y="1047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66;p7">
              <a:extLst>
                <a:ext uri="{FF2B5EF4-FFF2-40B4-BE49-F238E27FC236}">
                  <a16:creationId xmlns:a16="http://schemas.microsoft.com/office/drawing/2014/main" id="{EDB944E0-84F9-A549-99D7-EB15928C335D}"/>
                </a:ext>
              </a:extLst>
            </p:cNvPr>
            <p:cNvSpPr/>
            <p:nvPr/>
          </p:nvSpPr>
          <p:spPr>
            <a:xfrm>
              <a:off x="4672013" y="1795463"/>
              <a:ext cx="1854200" cy="4122737"/>
            </a:xfrm>
            <a:custGeom>
              <a:avLst/>
              <a:gdLst/>
              <a:ahLst/>
              <a:cxnLst/>
              <a:rect l="l" t="t" r="r" b="b"/>
              <a:pathLst>
                <a:path w="1855227" h="4122728" extrusionOk="0">
                  <a:moveTo>
                    <a:pt x="1701946" y="930256"/>
                  </a:moveTo>
                  <a:lnTo>
                    <a:pt x="1590950" y="1485239"/>
                  </a:lnTo>
                  <a:lnTo>
                    <a:pt x="1511667" y="1754802"/>
                  </a:lnTo>
                  <a:lnTo>
                    <a:pt x="1363671" y="2177646"/>
                  </a:lnTo>
                  <a:lnTo>
                    <a:pt x="1226247" y="2510636"/>
                  </a:lnTo>
                  <a:lnTo>
                    <a:pt x="1078252" y="2817197"/>
                  </a:lnTo>
                  <a:lnTo>
                    <a:pt x="898543" y="3118474"/>
                  </a:lnTo>
                  <a:lnTo>
                    <a:pt x="718834" y="3377466"/>
                  </a:lnTo>
                  <a:lnTo>
                    <a:pt x="517983" y="3625886"/>
                  </a:lnTo>
                  <a:lnTo>
                    <a:pt x="348846" y="3816166"/>
                  </a:lnTo>
                  <a:lnTo>
                    <a:pt x="153280" y="4022303"/>
                  </a:lnTo>
                  <a:lnTo>
                    <a:pt x="89854" y="4091015"/>
                  </a:lnTo>
                  <a:lnTo>
                    <a:pt x="47569" y="4112157"/>
                  </a:lnTo>
                  <a:lnTo>
                    <a:pt x="0" y="4122728"/>
                  </a:lnTo>
                  <a:lnTo>
                    <a:pt x="0" y="4101586"/>
                  </a:lnTo>
                  <a:lnTo>
                    <a:pt x="21142" y="4064587"/>
                  </a:lnTo>
                  <a:lnTo>
                    <a:pt x="79283" y="4001160"/>
                  </a:lnTo>
                  <a:lnTo>
                    <a:pt x="169137" y="3890164"/>
                  </a:lnTo>
                  <a:lnTo>
                    <a:pt x="295990" y="3726312"/>
                  </a:lnTo>
                  <a:lnTo>
                    <a:pt x="417558" y="3546603"/>
                  </a:lnTo>
                  <a:lnTo>
                    <a:pt x="539126" y="3366895"/>
                  </a:lnTo>
                  <a:lnTo>
                    <a:pt x="671264" y="3160758"/>
                  </a:lnTo>
                  <a:lnTo>
                    <a:pt x="787546" y="2959907"/>
                  </a:lnTo>
                  <a:lnTo>
                    <a:pt x="924971" y="2690344"/>
                  </a:lnTo>
                  <a:lnTo>
                    <a:pt x="1025396" y="2441923"/>
                  </a:lnTo>
                  <a:lnTo>
                    <a:pt x="1125821" y="2177646"/>
                  </a:lnTo>
                  <a:lnTo>
                    <a:pt x="1231532" y="1865799"/>
                  </a:lnTo>
                  <a:lnTo>
                    <a:pt x="1289673" y="1670233"/>
                  </a:lnTo>
                  <a:lnTo>
                    <a:pt x="1353100" y="1442955"/>
                  </a:lnTo>
                  <a:lnTo>
                    <a:pt x="1384813" y="1316102"/>
                  </a:lnTo>
                  <a:lnTo>
                    <a:pt x="1421812" y="1168106"/>
                  </a:lnTo>
                  <a:lnTo>
                    <a:pt x="1448240" y="1030682"/>
                  </a:lnTo>
                  <a:lnTo>
                    <a:pt x="1469382" y="866830"/>
                  </a:lnTo>
                  <a:lnTo>
                    <a:pt x="1485239" y="713549"/>
                  </a:lnTo>
                  <a:lnTo>
                    <a:pt x="1495810" y="560268"/>
                  </a:lnTo>
                  <a:lnTo>
                    <a:pt x="1495810" y="428129"/>
                  </a:lnTo>
                  <a:lnTo>
                    <a:pt x="1495810" y="327704"/>
                  </a:lnTo>
                  <a:lnTo>
                    <a:pt x="1474668" y="258992"/>
                  </a:lnTo>
                  <a:lnTo>
                    <a:pt x="1432383" y="190280"/>
                  </a:lnTo>
                  <a:lnTo>
                    <a:pt x="1384813" y="137424"/>
                  </a:lnTo>
                  <a:lnTo>
                    <a:pt x="1331958" y="89854"/>
                  </a:lnTo>
                  <a:lnTo>
                    <a:pt x="1284388" y="52855"/>
                  </a:lnTo>
                  <a:lnTo>
                    <a:pt x="1257960" y="26428"/>
                  </a:lnTo>
                  <a:lnTo>
                    <a:pt x="1257960" y="15856"/>
                  </a:lnTo>
                  <a:lnTo>
                    <a:pt x="1263246" y="5285"/>
                  </a:lnTo>
                  <a:lnTo>
                    <a:pt x="1300245" y="0"/>
                  </a:lnTo>
                  <a:lnTo>
                    <a:pt x="1368957" y="5285"/>
                  </a:lnTo>
                  <a:lnTo>
                    <a:pt x="1448240" y="10571"/>
                  </a:lnTo>
                  <a:lnTo>
                    <a:pt x="1548665" y="36999"/>
                  </a:lnTo>
                  <a:lnTo>
                    <a:pt x="1659662" y="89854"/>
                  </a:lnTo>
                  <a:lnTo>
                    <a:pt x="1765373" y="153281"/>
                  </a:lnTo>
                  <a:lnTo>
                    <a:pt x="1828800" y="200851"/>
                  </a:lnTo>
                  <a:lnTo>
                    <a:pt x="1849942" y="237849"/>
                  </a:lnTo>
                  <a:lnTo>
                    <a:pt x="1855227" y="269563"/>
                  </a:lnTo>
                  <a:lnTo>
                    <a:pt x="1839371" y="306562"/>
                  </a:lnTo>
                  <a:lnTo>
                    <a:pt x="1802372" y="354132"/>
                  </a:lnTo>
                  <a:lnTo>
                    <a:pt x="1765373" y="459843"/>
                  </a:lnTo>
                  <a:lnTo>
                    <a:pt x="1749516" y="628980"/>
                  </a:lnTo>
                  <a:lnTo>
                    <a:pt x="1701946" y="9302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7" name="Google Shape;171;p8">
            <a:extLst>
              <a:ext uri="{FF2B5EF4-FFF2-40B4-BE49-F238E27FC236}">
                <a16:creationId xmlns:a16="http://schemas.microsoft.com/office/drawing/2014/main" id="{04C0E1F6-0453-A34A-BA90-1F90C33A00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2863" y="1500616"/>
            <a:ext cx="4625975" cy="43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9" name="Google Shape;1729;p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1637" y="1438107"/>
            <a:ext cx="4578350" cy="45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351"/>
          <p:cNvSpPr txBox="1"/>
          <p:nvPr/>
        </p:nvSpPr>
        <p:spPr>
          <a:xfrm>
            <a:off x="3584848" y="7567612"/>
            <a:ext cx="4368550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定</a:t>
            </a:r>
            <a:endParaRPr/>
          </a:p>
        </p:txBody>
      </p:sp>
      <p:sp>
        <p:nvSpPr>
          <p:cNvPr id="3863" name="Google Shape;3863;p351"/>
          <p:cNvSpPr/>
          <p:nvPr/>
        </p:nvSpPr>
        <p:spPr>
          <a:xfrm>
            <a:off x="4465638" y="1331913"/>
            <a:ext cx="563562" cy="901700"/>
          </a:xfrm>
          <a:custGeom>
            <a:avLst/>
            <a:gdLst/>
            <a:ahLst/>
            <a:cxnLst/>
            <a:rect l="l" t="t" r="r" b="b"/>
            <a:pathLst>
              <a:path w="564356" h="902494" extrusionOk="0">
                <a:moveTo>
                  <a:pt x="235744" y="469106"/>
                </a:moveTo>
                <a:lnTo>
                  <a:pt x="235744" y="342900"/>
                </a:lnTo>
                <a:lnTo>
                  <a:pt x="233362" y="314325"/>
                </a:lnTo>
                <a:lnTo>
                  <a:pt x="223837" y="271462"/>
                </a:lnTo>
                <a:lnTo>
                  <a:pt x="211931" y="235744"/>
                </a:lnTo>
                <a:lnTo>
                  <a:pt x="197644" y="200025"/>
                </a:lnTo>
                <a:lnTo>
                  <a:pt x="176212" y="169069"/>
                </a:lnTo>
                <a:lnTo>
                  <a:pt x="145256" y="135731"/>
                </a:lnTo>
                <a:lnTo>
                  <a:pt x="126206" y="119062"/>
                </a:lnTo>
                <a:lnTo>
                  <a:pt x="92869" y="102394"/>
                </a:lnTo>
                <a:lnTo>
                  <a:pt x="54769" y="90487"/>
                </a:lnTo>
                <a:lnTo>
                  <a:pt x="33337" y="78581"/>
                </a:lnTo>
                <a:lnTo>
                  <a:pt x="14287" y="61912"/>
                </a:lnTo>
                <a:lnTo>
                  <a:pt x="4762" y="47625"/>
                </a:lnTo>
                <a:lnTo>
                  <a:pt x="0" y="38100"/>
                </a:lnTo>
                <a:lnTo>
                  <a:pt x="2381" y="26194"/>
                </a:lnTo>
                <a:lnTo>
                  <a:pt x="9525" y="16669"/>
                </a:lnTo>
                <a:lnTo>
                  <a:pt x="33337" y="7144"/>
                </a:lnTo>
                <a:lnTo>
                  <a:pt x="66675" y="0"/>
                </a:lnTo>
                <a:lnTo>
                  <a:pt x="138112" y="7144"/>
                </a:lnTo>
                <a:lnTo>
                  <a:pt x="216694" y="23812"/>
                </a:lnTo>
                <a:lnTo>
                  <a:pt x="259556" y="42862"/>
                </a:lnTo>
                <a:lnTo>
                  <a:pt x="419100" y="114300"/>
                </a:lnTo>
                <a:lnTo>
                  <a:pt x="495300" y="150019"/>
                </a:lnTo>
                <a:lnTo>
                  <a:pt x="519112" y="164306"/>
                </a:lnTo>
                <a:lnTo>
                  <a:pt x="533400" y="180975"/>
                </a:lnTo>
                <a:lnTo>
                  <a:pt x="547687" y="197644"/>
                </a:lnTo>
                <a:lnTo>
                  <a:pt x="559594" y="219075"/>
                </a:lnTo>
                <a:lnTo>
                  <a:pt x="564356" y="242887"/>
                </a:lnTo>
                <a:lnTo>
                  <a:pt x="564356" y="271462"/>
                </a:lnTo>
                <a:lnTo>
                  <a:pt x="554831" y="300037"/>
                </a:lnTo>
                <a:lnTo>
                  <a:pt x="533400" y="326231"/>
                </a:lnTo>
                <a:lnTo>
                  <a:pt x="504825" y="354806"/>
                </a:lnTo>
                <a:lnTo>
                  <a:pt x="488156" y="383381"/>
                </a:lnTo>
                <a:lnTo>
                  <a:pt x="481012" y="421481"/>
                </a:lnTo>
                <a:lnTo>
                  <a:pt x="483394" y="807244"/>
                </a:lnTo>
                <a:lnTo>
                  <a:pt x="357187" y="902494"/>
                </a:lnTo>
                <a:lnTo>
                  <a:pt x="235744" y="847725"/>
                </a:lnTo>
                <a:lnTo>
                  <a:pt x="235744" y="4691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4" name="Google Shape;3864;p351"/>
          <p:cNvSpPr/>
          <p:nvPr/>
        </p:nvSpPr>
        <p:spPr>
          <a:xfrm>
            <a:off x="2847975" y="2085975"/>
            <a:ext cx="357188" cy="1190625"/>
          </a:xfrm>
          <a:custGeom>
            <a:avLst/>
            <a:gdLst/>
            <a:ahLst/>
            <a:cxnLst/>
            <a:rect l="l" t="t" r="r" b="b"/>
            <a:pathLst>
              <a:path w="357188" h="1190625" extrusionOk="0">
                <a:moveTo>
                  <a:pt x="354806" y="414338"/>
                </a:moveTo>
                <a:lnTo>
                  <a:pt x="354806" y="359569"/>
                </a:lnTo>
                <a:lnTo>
                  <a:pt x="338138" y="235744"/>
                </a:lnTo>
                <a:lnTo>
                  <a:pt x="323850" y="178594"/>
                </a:lnTo>
                <a:lnTo>
                  <a:pt x="307181" y="140494"/>
                </a:lnTo>
                <a:lnTo>
                  <a:pt x="283369" y="97631"/>
                </a:lnTo>
                <a:lnTo>
                  <a:pt x="261938" y="73819"/>
                </a:lnTo>
                <a:lnTo>
                  <a:pt x="228600" y="42863"/>
                </a:lnTo>
                <a:lnTo>
                  <a:pt x="197644" y="21431"/>
                </a:lnTo>
                <a:lnTo>
                  <a:pt x="157163" y="0"/>
                </a:lnTo>
                <a:lnTo>
                  <a:pt x="142875" y="0"/>
                </a:lnTo>
                <a:lnTo>
                  <a:pt x="130969" y="4763"/>
                </a:lnTo>
                <a:lnTo>
                  <a:pt x="128588" y="19050"/>
                </a:lnTo>
                <a:lnTo>
                  <a:pt x="140494" y="59531"/>
                </a:lnTo>
                <a:lnTo>
                  <a:pt x="154781" y="92869"/>
                </a:lnTo>
                <a:lnTo>
                  <a:pt x="166688" y="135731"/>
                </a:lnTo>
                <a:lnTo>
                  <a:pt x="173831" y="176213"/>
                </a:lnTo>
                <a:lnTo>
                  <a:pt x="178594" y="230981"/>
                </a:lnTo>
                <a:lnTo>
                  <a:pt x="169069" y="309563"/>
                </a:lnTo>
                <a:lnTo>
                  <a:pt x="157163" y="400050"/>
                </a:lnTo>
                <a:lnTo>
                  <a:pt x="147638" y="459581"/>
                </a:lnTo>
                <a:lnTo>
                  <a:pt x="128588" y="535781"/>
                </a:lnTo>
                <a:lnTo>
                  <a:pt x="107156" y="602456"/>
                </a:lnTo>
                <a:lnTo>
                  <a:pt x="71438" y="707231"/>
                </a:lnTo>
                <a:lnTo>
                  <a:pt x="45244" y="762000"/>
                </a:lnTo>
                <a:lnTo>
                  <a:pt x="26194" y="804863"/>
                </a:lnTo>
                <a:lnTo>
                  <a:pt x="9525" y="847725"/>
                </a:lnTo>
                <a:lnTo>
                  <a:pt x="0" y="892969"/>
                </a:lnTo>
                <a:lnTo>
                  <a:pt x="0" y="954881"/>
                </a:lnTo>
                <a:lnTo>
                  <a:pt x="2381" y="1004888"/>
                </a:lnTo>
                <a:lnTo>
                  <a:pt x="7144" y="1045369"/>
                </a:lnTo>
                <a:lnTo>
                  <a:pt x="21431" y="1097756"/>
                </a:lnTo>
                <a:lnTo>
                  <a:pt x="30956" y="1119188"/>
                </a:lnTo>
                <a:lnTo>
                  <a:pt x="45244" y="1147763"/>
                </a:lnTo>
                <a:lnTo>
                  <a:pt x="71438" y="1169194"/>
                </a:lnTo>
                <a:lnTo>
                  <a:pt x="85725" y="1178719"/>
                </a:lnTo>
                <a:lnTo>
                  <a:pt x="107156" y="1185863"/>
                </a:lnTo>
                <a:lnTo>
                  <a:pt x="130969" y="1190625"/>
                </a:lnTo>
                <a:lnTo>
                  <a:pt x="166688" y="1188244"/>
                </a:lnTo>
                <a:lnTo>
                  <a:pt x="185738" y="1181100"/>
                </a:lnTo>
                <a:lnTo>
                  <a:pt x="219075" y="1150144"/>
                </a:lnTo>
                <a:lnTo>
                  <a:pt x="257175" y="1102519"/>
                </a:lnTo>
                <a:lnTo>
                  <a:pt x="283369" y="1062038"/>
                </a:lnTo>
                <a:lnTo>
                  <a:pt x="295275" y="1035844"/>
                </a:lnTo>
                <a:lnTo>
                  <a:pt x="311944" y="973931"/>
                </a:lnTo>
                <a:lnTo>
                  <a:pt x="326231" y="904875"/>
                </a:lnTo>
                <a:lnTo>
                  <a:pt x="335756" y="859631"/>
                </a:lnTo>
                <a:lnTo>
                  <a:pt x="342900" y="809625"/>
                </a:lnTo>
                <a:lnTo>
                  <a:pt x="350044" y="747713"/>
                </a:lnTo>
                <a:lnTo>
                  <a:pt x="354806" y="709613"/>
                </a:lnTo>
                <a:lnTo>
                  <a:pt x="357188" y="650081"/>
                </a:lnTo>
                <a:lnTo>
                  <a:pt x="357188" y="523875"/>
                </a:lnTo>
                <a:lnTo>
                  <a:pt x="354806" y="4143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5" name="Google Shape;3865;p351"/>
          <p:cNvSpPr/>
          <p:nvPr/>
        </p:nvSpPr>
        <p:spPr>
          <a:xfrm>
            <a:off x="3729038" y="2805113"/>
            <a:ext cx="2200275" cy="490537"/>
          </a:xfrm>
          <a:custGeom>
            <a:avLst/>
            <a:gdLst/>
            <a:ahLst/>
            <a:cxnLst/>
            <a:rect l="l" t="t" r="r" b="b"/>
            <a:pathLst>
              <a:path w="2200275" h="490537" extrusionOk="0">
                <a:moveTo>
                  <a:pt x="1233487" y="185737"/>
                </a:moveTo>
                <a:lnTo>
                  <a:pt x="1119187" y="204787"/>
                </a:lnTo>
                <a:lnTo>
                  <a:pt x="1004887" y="221456"/>
                </a:lnTo>
                <a:lnTo>
                  <a:pt x="871537" y="240506"/>
                </a:lnTo>
                <a:lnTo>
                  <a:pt x="783431" y="254793"/>
                </a:lnTo>
                <a:lnTo>
                  <a:pt x="654843" y="271462"/>
                </a:lnTo>
                <a:lnTo>
                  <a:pt x="554831" y="280987"/>
                </a:lnTo>
                <a:lnTo>
                  <a:pt x="461962" y="288131"/>
                </a:lnTo>
                <a:lnTo>
                  <a:pt x="364331" y="290512"/>
                </a:lnTo>
                <a:lnTo>
                  <a:pt x="302418" y="285750"/>
                </a:lnTo>
                <a:lnTo>
                  <a:pt x="247650" y="278606"/>
                </a:lnTo>
                <a:lnTo>
                  <a:pt x="183356" y="261937"/>
                </a:lnTo>
                <a:lnTo>
                  <a:pt x="116681" y="235743"/>
                </a:lnTo>
                <a:lnTo>
                  <a:pt x="66675" y="207168"/>
                </a:lnTo>
                <a:lnTo>
                  <a:pt x="33337" y="188118"/>
                </a:lnTo>
                <a:lnTo>
                  <a:pt x="9525" y="185737"/>
                </a:lnTo>
                <a:lnTo>
                  <a:pt x="0" y="192881"/>
                </a:lnTo>
                <a:lnTo>
                  <a:pt x="0" y="207168"/>
                </a:lnTo>
                <a:lnTo>
                  <a:pt x="7143" y="235743"/>
                </a:lnTo>
                <a:lnTo>
                  <a:pt x="26193" y="269081"/>
                </a:lnTo>
                <a:lnTo>
                  <a:pt x="54768" y="307181"/>
                </a:lnTo>
                <a:lnTo>
                  <a:pt x="90487" y="342900"/>
                </a:lnTo>
                <a:lnTo>
                  <a:pt x="135731" y="378618"/>
                </a:lnTo>
                <a:lnTo>
                  <a:pt x="169068" y="402431"/>
                </a:lnTo>
                <a:lnTo>
                  <a:pt x="223837" y="431006"/>
                </a:lnTo>
                <a:lnTo>
                  <a:pt x="278606" y="454818"/>
                </a:lnTo>
                <a:lnTo>
                  <a:pt x="335756" y="471487"/>
                </a:lnTo>
                <a:lnTo>
                  <a:pt x="385762" y="483393"/>
                </a:lnTo>
                <a:lnTo>
                  <a:pt x="450056" y="490537"/>
                </a:lnTo>
                <a:lnTo>
                  <a:pt x="497681" y="490537"/>
                </a:lnTo>
                <a:lnTo>
                  <a:pt x="564356" y="490537"/>
                </a:lnTo>
                <a:lnTo>
                  <a:pt x="626268" y="485775"/>
                </a:lnTo>
                <a:lnTo>
                  <a:pt x="676275" y="478631"/>
                </a:lnTo>
                <a:lnTo>
                  <a:pt x="747712" y="464343"/>
                </a:lnTo>
                <a:lnTo>
                  <a:pt x="1062037" y="423862"/>
                </a:lnTo>
                <a:lnTo>
                  <a:pt x="1126331" y="421481"/>
                </a:lnTo>
                <a:lnTo>
                  <a:pt x="1209675" y="411956"/>
                </a:lnTo>
                <a:lnTo>
                  <a:pt x="1366837" y="388143"/>
                </a:lnTo>
                <a:lnTo>
                  <a:pt x="1490662" y="366712"/>
                </a:lnTo>
                <a:lnTo>
                  <a:pt x="1643062" y="338137"/>
                </a:lnTo>
                <a:lnTo>
                  <a:pt x="1874043" y="297656"/>
                </a:lnTo>
                <a:lnTo>
                  <a:pt x="2035968" y="269081"/>
                </a:lnTo>
                <a:lnTo>
                  <a:pt x="2093118" y="257175"/>
                </a:lnTo>
                <a:lnTo>
                  <a:pt x="2135981" y="240506"/>
                </a:lnTo>
                <a:lnTo>
                  <a:pt x="2159793" y="223837"/>
                </a:lnTo>
                <a:lnTo>
                  <a:pt x="2176462" y="207168"/>
                </a:lnTo>
                <a:lnTo>
                  <a:pt x="2188368" y="185737"/>
                </a:lnTo>
                <a:lnTo>
                  <a:pt x="2197893" y="159543"/>
                </a:lnTo>
                <a:lnTo>
                  <a:pt x="2200275" y="128587"/>
                </a:lnTo>
                <a:lnTo>
                  <a:pt x="2193131" y="100012"/>
                </a:lnTo>
                <a:lnTo>
                  <a:pt x="2174081" y="80962"/>
                </a:lnTo>
                <a:lnTo>
                  <a:pt x="2145506" y="64293"/>
                </a:lnTo>
                <a:lnTo>
                  <a:pt x="2100262" y="42862"/>
                </a:lnTo>
                <a:lnTo>
                  <a:pt x="2033587" y="23812"/>
                </a:lnTo>
                <a:lnTo>
                  <a:pt x="1962150" y="7143"/>
                </a:lnTo>
                <a:lnTo>
                  <a:pt x="1916906" y="0"/>
                </a:lnTo>
                <a:lnTo>
                  <a:pt x="1888331" y="0"/>
                </a:lnTo>
                <a:lnTo>
                  <a:pt x="1857375" y="7143"/>
                </a:lnTo>
                <a:lnTo>
                  <a:pt x="1824037" y="21431"/>
                </a:lnTo>
                <a:lnTo>
                  <a:pt x="1766887" y="54768"/>
                </a:lnTo>
                <a:lnTo>
                  <a:pt x="1735931" y="71437"/>
                </a:lnTo>
                <a:lnTo>
                  <a:pt x="1657350" y="95250"/>
                </a:lnTo>
                <a:lnTo>
                  <a:pt x="1473993" y="138112"/>
                </a:lnTo>
                <a:lnTo>
                  <a:pt x="1233487" y="1857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6" name="Google Shape;3866;p351"/>
          <p:cNvSpPr/>
          <p:nvPr/>
        </p:nvSpPr>
        <p:spPr>
          <a:xfrm>
            <a:off x="2752725" y="4049713"/>
            <a:ext cx="1112838" cy="1597025"/>
          </a:xfrm>
          <a:custGeom>
            <a:avLst/>
            <a:gdLst/>
            <a:ahLst/>
            <a:cxnLst/>
            <a:rect l="l" t="t" r="r" b="b"/>
            <a:pathLst>
              <a:path w="1112044" h="1595438" extrusionOk="0">
                <a:moveTo>
                  <a:pt x="497681" y="942975"/>
                </a:moveTo>
                <a:lnTo>
                  <a:pt x="538163" y="881063"/>
                </a:lnTo>
                <a:lnTo>
                  <a:pt x="573881" y="807244"/>
                </a:lnTo>
                <a:lnTo>
                  <a:pt x="600075" y="750094"/>
                </a:lnTo>
                <a:lnTo>
                  <a:pt x="626269" y="688182"/>
                </a:lnTo>
                <a:lnTo>
                  <a:pt x="650081" y="623888"/>
                </a:lnTo>
                <a:lnTo>
                  <a:pt x="669131" y="561975"/>
                </a:lnTo>
                <a:lnTo>
                  <a:pt x="685800" y="502444"/>
                </a:lnTo>
                <a:lnTo>
                  <a:pt x="700088" y="445294"/>
                </a:lnTo>
                <a:lnTo>
                  <a:pt x="711994" y="378619"/>
                </a:lnTo>
                <a:lnTo>
                  <a:pt x="716756" y="330994"/>
                </a:lnTo>
                <a:lnTo>
                  <a:pt x="719138" y="271463"/>
                </a:lnTo>
                <a:lnTo>
                  <a:pt x="711994" y="228600"/>
                </a:lnTo>
                <a:lnTo>
                  <a:pt x="700088" y="192882"/>
                </a:lnTo>
                <a:lnTo>
                  <a:pt x="678656" y="157163"/>
                </a:lnTo>
                <a:lnTo>
                  <a:pt x="652463" y="119063"/>
                </a:lnTo>
                <a:lnTo>
                  <a:pt x="621506" y="85725"/>
                </a:lnTo>
                <a:lnTo>
                  <a:pt x="597694" y="54769"/>
                </a:lnTo>
                <a:lnTo>
                  <a:pt x="585788" y="33338"/>
                </a:lnTo>
                <a:lnTo>
                  <a:pt x="583406" y="11907"/>
                </a:lnTo>
                <a:lnTo>
                  <a:pt x="592931" y="0"/>
                </a:lnTo>
                <a:lnTo>
                  <a:pt x="616744" y="0"/>
                </a:lnTo>
                <a:lnTo>
                  <a:pt x="661988" y="7144"/>
                </a:lnTo>
                <a:lnTo>
                  <a:pt x="731044" y="26194"/>
                </a:lnTo>
                <a:lnTo>
                  <a:pt x="783431" y="47625"/>
                </a:lnTo>
                <a:lnTo>
                  <a:pt x="845344" y="76200"/>
                </a:lnTo>
                <a:lnTo>
                  <a:pt x="907256" y="109538"/>
                </a:lnTo>
                <a:lnTo>
                  <a:pt x="952500" y="140494"/>
                </a:lnTo>
                <a:lnTo>
                  <a:pt x="1028700" y="200025"/>
                </a:lnTo>
                <a:lnTo>
                  <a:pt x="1073944" y="245269"/>
                </a:lnTo>
                <a:lnTo>
                  <a:pt x="1095375" y="266700"/>
                </a:lnTo>
                <a:lnTo>
                  <a:pt x="1107281" y="280988"/>
                </a:lnTo>
                <a:lnTo>
                  <a:pt x="1112044" y="297657"/>
                </a:lnTo>
                <a:lnTo>
                  <a:pt x="1112044" y="321469"/>
                </a:lnTo>
                <a:lnTo>
                  <a:pt x="1097756" y="345282"/>
                </a:lnTo>
                <a:lnTo>
                  <a:pt x="1066800" y="364332"/>
                </a:lnTo>
                <a:lnTo>
                  <a:pt x="1035844" y="381000"/>
                </a:lnTo>
                <a:lnTo>
                  <a:pt x="988219" y="488157"/>
                </a:lnTo>
                <a:lnTo>
                  <a:pt x="959644" y="554832"/>
                </a:lnTo>
                <a:lnTo>
                  <a:pt x="912019" y="645319"/>
                </a:lnTo>
                <a:lnTo>
                  <a:pt x="816769" y="809625"/>
                </a:lnTo>
                <a:lnTo>
                  <a:pt x="797719" y="857250"/>
                </a:lnTo>
                <a:lnTo>
                  <a:pt x="731044" y="950119"/>
                </a:lnTo>
                <a:lnTo>
                  <a:pt x="614363" y="1102519"/>
                </a:lnTo>
                <a:lnTo>
                  <a:pt x="500063" y="1243013"/>
                </a:lnTo>
                <a:lnTo>
                  <a:pt x="442913" y="1309688"/>
                </a:lnTo>
                <a:lnTo>
                  <a:pt x="378619" y="1364457"/>
                </a:lnTo>
                <a:lnTo>
                  <a:pt x="245269" y="1469232"/>
                </a:lnTo>
                <a:lnTo>
                  <a:pt x="140494" y="1543050"/>
                </a:lnTo>
                <a:lnTo>
                  <a:pt x="66675" y="1593057"/>
                </a:lnTo>
                <a:lnTo>
                  <a:pt x="42863" y="1595438"/>
                </a:lnTo>
                <a:lnTo>
                  <a:pt x="16669" y="1595438"/>
                </a:lnTo>
                <a:lnTo>
                  <a:pt x="0" y="1581150"/>
                </a:lnTo>
                <a:lnTo>
                  <a:pt x="0" y="1557338"/>
                </a:lnTo>
                <a:lnTo>
                  <a:pt x="9525" y="1538288"/>
                </a:lnTo>
                <a:lnTo>
                  <a:pt x="90488" y="1457325"/>
                </a:lnTo>
                <a:lnTo>
                  <a:pt x="216694" y="1319213"/>
                </a:lnTo>
                <a:lnTo>
                  <a:pt x="338138" y="1171575"/>
                </a:lnTo>
                <a:lnTo>
                  <a:pt x="416719" y="1064419"/>
                </a:lnTo>
                <a:lnTo>
                  <a:pt x="497681" y="9429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7" name="Google Shape;3867;p351"/>
          <p:cNvSpPr/>
          <p:nvPr/>
        </p:nvSpPr>
        <p:spPr>
          <a:xfrm>
            <a:off x="3052763" y="1938338"/>
            <a:ext cx="4027487" cy="533400"/>
          </a:xfrm>
          <a:custGeom>
            <a:avLst/>
            <a:gdLst/>
            <a:ahLst/>
            <a:cxnLst/>
            <a:rect l="l" t="t" r="r" b="b"/>
            <a:pathLst>
              <a:path w="4028119" h="533683" extrusionOk="0">
                <a:moveTo>
                  <a:pt x="1376699" y="254944"/>
                </a:moveTo>
                <a:lnTo>
                  <a:pt x="1080964" y="288937"/>
                </a:lnTo>
                <a:lnTo>
                  <a:pt x="860012" y="312732"/>
                </a:lnTo>
                <a:lnTo>
                  <a:pt x="676452" y="333127"/>
                </a:lnTo>
                <a:lnTo>
                  <a:pt x="445303" y="353523"/>
                </a:lnTo>
                <a:lnTo>
                  <a:pt x="217553" y="373918"/>
                </a:lnTo>
                <a:lnTo>
                  <a:pt x="115575" y="380717"/>
                </a:lnTo>
                <a:lnTo>
                  <a:pt x="0" y="438504"/>
                </a:lnTo>
                <a:lnTo>
                  <a:pt x="135971" y="533683"/>
                </a:lnTo>
                <a:lnTo>
                  <a:pt x="261743" y="530284"/>
                </a:lnTo>
                <a:lnTo>
                  <a:pt x="411310" y="526885"/>
                </a:lnTo>
                <a:lnTo>
                  <a:pt x="584672" y="513288"/>
                </a:lnTo>
                <a:lnTo>
                  <a:pt x="832818" y="486094"/>
                </a:lnTo>
                <a:lnTo>
                  <a:pt x="1060568" y="458900"/>
                </a:lnTo>
                <a:lnTo>
                  <a:pt x="1318912" y="424907"/>
                </a:lnTo>
                <a:lnTo>
                  <a:pt x="1570457" y="390915"/>
                </a:lnTo>
                <a:lnTo>
                  <a:pt x="1788009" y="356922"/>
                </a:lnTo>
                <a:lnTo>
                  <a:pt x="1920580" y="346724"/>
                </a:lnTo>
                <a:lnTo>
                  <a:pt x="2243510" y="322930"/>
                </a:lnTo>
                <a:lnTo>
                  <a:pt x="2515450" y="302534"/>
                </a:lnTo>
                <a:lnTo>
                  <a:pt x="2753398" y="285538"/>
                </a:lnTo>
                <a:lnTo>
                  <a:pt x="3025339" y="271941"/>
                </a:lnTo>
                <a:lnTo>
                  <a:pt x="3246290" y="265142"/>
                </a:lnTo>
                <a:lnTo>
                  <a:pt x="3355067" y="265142"/>
                </a:lnTo>
                <a:lnTo>
                  <a:pt x="3457044" y="275340"/>
                </a:lnTo>
                <a:lnTo>
                  <a:pt x="3518231" y="285538"/>
                </a:lnTo>
                <a:lnTo>
                  <a:pt x="3949936" y="469098"/>
                </a:lnTo>
                <a:lnTo>
                  <a:pt x="3980530" y="462299"/>
                </a:lnTo>
                <a:lnTo>
                  <a:pt x="4011123" y="438504"/>
                </a:lnTo>
                <a:lnTo>
                  <a:pt x="4024720" y="421508"/>
                </a:lnTo>
                <a:lnTo>
                  <a:pt x="4028119" y="397713"/>
                </a:lnTo>
                <a:lnTo>
                  <a:pt x="4028119" y="377318"/>
                </a:lnTo>
                <a:lnTo>
                  <a:pt x="4014522" y="353523"/>
                </a:lnTo>
                <a:lnTo>
                  <a:pt x="3977130" y="319530"/>
                </a:lnTo>
                <a:lnTo>
                  <a:pt x="3915944" y="258344"/>
                </a:lnTo>
                <a:lnTo>
                  <a:pt x="3837761" y="186959"/>
                </a:lnTo>
                <a:lnTo>
                  <a:pt x="3759578" y="122373"/>
                </a:lnTo>
                <a:lnTo>
                  <a:pt x="3725585" y="98579"/>
                </a:lnTo>
                <a:lnTo>
                  <a:pt x="3667798" y="71385"/>
                </a:lnTo>
                <a:lnTo>
                  <a:pt x="3582817" y="20396"/>
                </a:lnTo>
                <a:lnTo>
                  <a:pt x="3548824" y="0"/>
                </a:lnTo>
                <a:lnTo>
                  <a:pt x="3504634" y="0"/>
                </a:lnTo>
                <a:lnTo>
                  <a:pt x="3433249" y="10198"/>
                </a:lnTo>
                <a:lnTo>
                  <a:pt x="3351667" y="33993"/>
                </a:lnTo>
                <a:lnTo>
                  <a:pt x="3270085" y="67985"/>
                </a:lnTo>
                <a:lnTo>
                  <a:pt x="3113719" y="78183"/>
                </a:lnTo>
                <a:lnTo>
                  <a:pt x="2760197" y="105377"/>
                </a:lnTo>
                <a:lnTo>
                  <a:pt x="2379480" y="135970"/>
                </a:lnTo>
                <a:lnTo>
                  <a:pt x="1944375" y="173362"/>
                </a:lnTo>
                <a:lnTo>
                  <a:pt x="1862793" y="183560"/>
                </a:lnTo>
                <a:lnTo>
                  <a:pt x="1652039" y="220952"/>
                </a:lnTo>
                <a:lnTo>
                  <a:pt x="1458281" y="244747"/>
                </a:lnTo>
                <a:lnTo>
                  <a:pt x="1376699" y="2549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8" name="Google Shape;3868;p351"/>
          <p:cNvSpPr/>
          <p:nvPr/>
        </p:nvSpPr>
        <p:spPr>
          <a:xfrm>
            <a:off x="6256338" y="2179638"/>
            <a:ext cx="771525" cy="542925"/>
          </a:xfrm>
          <a:custGeom>
            <a:avLst/>
            <a:gdLst/>
            <a:ahLst/>
            <a:cxnLst/>
            <a:rect l="l" t="t" r="r" b="b"/>
            <a:pathLst>
              <a:path w="771525" h="542925" extrusionOk="0">
                <a:moveTo>
                  <a:pt x="221456" y="238125"/>
                </a:moveTo>
                <a:lnTo>
                  <a:pt x="290512" y="152400"/>
                </a:lnTo>
                <a:lnTo>
                  <a:pt x="314325" y="121444"/>
                </a:lnTo>
                <a:lnTo>
                  <a:pt x="319087" y="111919"/>
                </a:lnTo>
                <a:lnTo>
                  <a:pt x="319087" y="66675"/>
                </a:lnTo>
                <a:lnTo>
                  <a:pt x="314325" y="28575"/>
                </a:lnTo>
                <a:lnTo>
                  <a:pt x="314325" y="0"/>
                </a:lnTo>
                <a:lnTo>
                  <a:pt x="771525" y="221456"/>
                </a:lnTo>
                <a:cubicBezTo>
                  <a:pt x="744565" y="228809"/>
                  <a:pt x="758031" y="226219"/>
                  <a:pt x="742950" y="228600"/>
                </a:cubicBezTo>
                <a:lnTo>
                  <a:pt x="681037" y="233362"/>
                </a:lnTo>
                <a:lnTo>
                  <a:pt x="623887" y="245269"/>
                </a:lnTo>
                <a:lnTo>
                  <a:pt x="528637" y="273844"/>
                </a:lnTo>
                <a:lnTo>
                  <a:pt x="435769" y="314325"/>
                </a:lnTo>
                <a:lnTo>
                  <a:pt x="359569" y="352425"/>
                </a:lnTo>
                <a:lnTo>
                  <a:pt x="283369" y="395287"/>
                </a:lnTo>
                <a:lnTo>
                  <a:pt x="192881" y="450056"/>
                </a:lnTo>
                <a:lnTo>
                  <a:pt x="100012" y="516731"/>
                </a:lnTo>
                <a:lnTo>
                  <a:pt x="66675" y="538162"/>
                </a:lnTo>
                <a:lnTo>
                  <a:pt x="50006" y="542925"/>
                </a:lnTo>
                <a:lnTo>
                  <a:pt x="21431" y="542925"/>
                </a:lnTo>
                <a:lnTo>
                  <a:pt x="9525" y="535781"/>
                </a:lnTo>
                <a:lnTo>
                  <a:pt x="0" y="519112"/>
                </a:lnTo>
                <a:lnTo>
                  <a:pt x="2381" y="497681"/>
                </a:lnTo>
                <a:lnTo>
                  <a:pt x="30956" y="466725"/>
                </a:lnTo>
                <a:lnTo>
                  <a:pt x="126206" y="357187"/>
                </a:lnTo>
                <a:lnTo>
                  <a:pt x="221456" y="2381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9" name="Google Shape;3869;p351"/>
          <p:cNvSpPr/>
          <p:nvPr/>
        </p:nvSpPr>
        <p:spPr>
          <a:xfrm>
            <a:off x="4371975" y="3200400"/>
            <a:ext cx="523875" cy="2270125"/>
          </a:xfrm>
          <a:custGeom>
            <a:avLst/>
            <a:gdLst/>
            <a:ahLst/>
            <a:cxnLst/>
            <a:rect l="l" t="t" r="r" b="b"/>
            <a:pathLst>
              <a:path w="523875" h="2270125" extrusionOk="0">
                <a:moveTo>
                  <a:pt x="260350" y="809625"/>
                </a:moveTo>
                <a:lnTo>
                  <a:pt x="260350" y="669925"/>
                </a:lnTo>
                <a:lnTo>
                  <a:pt x="260350" y="574675"/>
                </a:lnTo>
                <a:lnTo>
                  <a:pt x="260350" y="434975"/>
                </a:lnTo>
                <a:lnTo>
                  <a:pt x="254000" y="311150"/>
                </a:lnTo>
                <a:lnTo>
                  <a:pt x="241300" y="171450"/>
                </a:lnTo>
                <a:lnTo>
                  <a:pt x="231775" y="120650"/>
                </a:lnTo>
                <a:lnTo>
                  <a:pt x="222250" y="98425"/>
                </a:lnTo>
                <a:lnTo>
                  <a:pt x="203200" y="82550"/>
                </a:lnTo>
                <a:lnTo>
                  <a:pt x="184150" y="73025"/>
                </a:lnTo>
                <a:lnTo>
                  <a:pt x="146050" y="63500"/>
                </a:lnTo>
                <a:lnTo>
                  <a:pt x="0" y="25400"/>
                </a:lnTo>
                <a:lnTo>
                  <a:pt x="393700" y="0"/>
                </a:lnTo>
                <a:lnTo>
                  <a:pt x="460375" y="53975"/>
                </a:lnTo>
                <a:lnTo>
                  <a:pt x="498475" y="82550"/>
                </a:lnTo>
                <a:lnTo>
                  <a:pt x="514350" y="101600"/>
                </a:lnTo>
                <a:lnTo>
                  <a:pt x="523875" y="123825"/>
                </a:lnTo>
                <a:lnTo>
                  <a:pt x="523875" y="149225"/>
                </a:lnTo>
                <a:lnTo>
                  <a:pt x="517525" y="190500"/>
                </a:lnTo>
                <a:lnTo>
                  <a:pt x="508000" y="231775"/>
                </a:lnTo>
                <a:lnTo>
                  <a:pt x="508000" y="869950"/>
                </a:lnTo>
                <a:lnTo>
                  <a:pt x="482600" y="1050925"/>
                </a:lnTo>
                <a:cubicBezTo>
                  <a:pt x="483658" y="1432983"/>
                  <a:pt x="484717" y="1815042"/>
                  <a:pt x="485775" y="2197100"/>
                </a:cubicBezTo>
                <a:lnTo>
                  <a:pt x="358775" y="2270125"/>
                </a:lnTo>
                <a:lnTo>
                  <a:pt x="263525" y="2105025"/>
                </a:lnTo>
                <a:cubicBezTo>
                  <a:pt x="262467" y="1679575"/>
                  <a:pt x="261408" y="1254125"/>
                  <a:pt x="260350" y="80962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0" name="Google Shape;3870;p351"/>
          <p:cNvSpPr/>
          <p:nvPr/>
        </p:nvSpPr>
        <p:spPr>
          <a:xfrm>
            <a:off x="4716463" y="3897313"/>
            <a:ext cx="1465262" cy="381000"/>
          </a:xfrm>
          <a:custGeom>
            <a:avLst/>
            <a:gdLst/>
            <a:ahLst/>
            <a:cxnLst/>
            <a:rect l="l" t="t" r="r" b="b"/>
            <a:pathLst>
              <a:path w="1464469" h="381000" extrusionOk="0">
                <a:moveTo>
                  <a:pt x="678657" y="345282"/>
                </a:moveTo>
                <a:lnTo>
                  <a:pt x="550069" y="361950"/>
                </a:lnTo>
                <a:lnTo>
                  <a:pt x="454819" y="373857"/>
                </a:lnTo>
                <a:lnTo>
                  <a:pt x="383382" y="381000"/>
                </a:lnTo>
                <a:lnTo>
                  <a:pt x="316707" y="381000"/>
                </a:lnTo>
                <a:lnTo>
                  <a:pt x="238125" y="376238"/>
                </a:lnTo>
                <a:lnTo>
                  <a:pt x="164307" y="366713"/>
                </a:lnTo>
                <a:lnTo>
                  <a:pt x="95250" y="345282"/>
                </a:lnTo>
                <a:lnTo>
                  <a:pt x="0" y="228600"/>
                </a:lnTo>
                <a:lnTo>
                  <a:pt x="152400" y="154782"/>
                </a:lnTo>
                <a:lnTo>
                  <a:pt x="202407" y="171450"/>
                </a:lnTo>
                <a:lnTo>
                  <a:pt x="245269" y="178594"/>
                </a:lnTo>
                <a:lnTo>
                  <a:pt x="311944" y="180975"/>
                </a:lnTo>
                <a:lnTo>
                  <a:pt x="390525" y="176213"/>
                </a:lnTo>
                <a:lnTo>
                  <a:pt x="490538" y="169069"/>
                </a:lnTo>
                <a:lnTo>
                  <a:pt x="614363" y="152400"/>
                </a:lnTo>
                <a:lnTo>
                  <a:pt x="702469" y="138113"/>
                </a:lnTo>
                <a:lnTo>
                  <a:pt x="809625" y="119063"/>
                </a:lnTo>
                <a:lnTo>
                  <a:pt x="888207" y="95250"/>
                </a:lnTo>
                <a:lnTo>
                  <a:pt x="962025" y="66675"/>
                </a:lnTo>
                <a:lnTo>
                  <a:pt x="1009650" y="47625"/>
                </a:lnTo>
                <a:lnTo>
                  <a:pt x="1069182" y="16669"/>
                </a:lnTo>
                <a:lnTo>
                  <a:pt x="1092994" y="0"/>
                </a:lnTo>
                <a:lnTo>
                  <a:pt x="1109663" y="0"/>
                </a:lnTo>
                <a:lnTo>
                  <a:pt x="1169194" y="7144"/>
                </a:lnTo>
                <a:lnTo>
                  <a:pt x="1240632" y="19050"/>
                </a:lnTo>
                <a:lnTo>
                  <a:pt x="1300163" y="30957"/>
                </a:lnTo>
                <a:lnTo>
                  <a:pt x="1366838" y="47625"/>
                </a:lnTo>
                <a:lnTo>
                  <a:pt x="1426369" y="71438"/>
                </a:lnTo>
                <a:lnTo>
                  <a:pt x="1452563" y="83344"/>
                </a:lnTo>
                <a:lnTo>
                  <a:pt x="1459707" y="97632"/>
                </a:lnTo>
                <a:lnTo>
                  <a:pt x="1464469" y="123825"/>
                </a:lnTo>
                <a:lnTo>
                  <a:pt x="1459707" y="154782"/>
                </a:lnTo>
                <a:lnTo>
                  <a:pt x="1450182" y="178594"/>
                </a:lnTo>
                <a:lnTo>
                  <a:pt x="1433513" y="200025"/>
                </a:lnTo>
                <a:lnTo>
                  <a:pt x="1390650" y="216694"/>
                </a:lnTo>
                <a:lnTo>
                  <a:pt x="1302544" y="242888"/>
                </a:lnTo>
                <a:lnTo>
                  <a:pt x="1183482" y="271463"/>
                </a:lnTo>
                <a:lnTo>
                  <a:pt x="1064419" y="295275"/>
                </a:lnTo>
                <a:lnTo>
                  <a:pt x="909638" y="316707"/>
                </a:lnTo>
                <a:lnTo>
                  <a:pt x="678657" y="34528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1" name="Google Shape;3871;p351"/>
          <p:cNvSpPr/>
          <p:nvPr/>
        </p:nvSpPr>
        <p:spPr>
          <a:xfrm>
            <a:off x="3457575" y="4819650"/>
            <a:ext cx="3689350" cy="1250950"/>
          </a:xfrm>
          <a:custGeom>
            <a:avLst/>
            <a:gdLst/>
            <a:ahLst/>
            <a:cxnLst/>
            <a:rect l="l" t="t" r="r" b="b"/>
            <a:pathLst>
              <a:path w="3689350" h="1250950" extrusionOk="0">
                <a:moveTo>
                  <a:pt x="723900" y="276225"/>
                </a:moveTo>
                <a:lnTo>
                  <a:pt x="542925" y="200025"/>
                </a:lnTo>
                <a:lnTo>
                  <a:pt x="346075" y="114300"/>
                </a:lnTo>
                <a:lnTo>
                  <a:pt x="146050" y="25400"/>
                </a:lnTo>
                <a:lnTo>
                  <a:pt x="98425" y="0"/>
                </a:lnTo>
                <a:lnTo>
                  <a:pt x="0" y="6350"/>
                </a:lnTo>
                <a:lnTo>
                  <a:pt x="50800" y="85725"/>
                </a:lnTo>
                <a:lnTo>
                  <a:pt x="187325" y="168275"/>
                </a:lnTo>
                <a:lnTo>
                  <a:pt x="381000" y="273050"/>
                </a:lnTo>
                <a:lnTo>
                  <a:pt x="552450" y="361950"/>
                </a:lnTo>
                <a:lnTo>
                  <a:pt x="774700" y="476250"/>
                </a:lnTo>
                <a:lnTo>
                  <a:pt x="993775" y="587375"/>
                </a:lnTo>
                <a:lnTo>
                  <a:pt x="1187450" y="682625"/>
                </a:lnTo>
                <a:lnTo>
                  <a:pt x="1435100" y="800100"/>
                </a:lnTo>
                <a:lnTo>
                  <a:pt x="1768475" y="958850"/>
                </a:lnTo>
                <a:lnTo>
                  <a:pt x="1987550" y="1060450"/>
                </a:lnTo>
                <a:lnTo>
                  <a:pt x="2133600" y="1127125"/>
                </a:lnTo>
                <a:lnTo>
                  <a:pt x="2244725" y="1177925"/>
                </a:lnTo>
                <a:lnTo>
                  <a:pt x="2330450" y="1216025"/>
                </a:lnTo>
                <a:lnTo>
                  <a:pt x="2371725" y="1231900"/>
                </a:lnTo>
                <a:lnTo>
                  <a:pt x="2428875" y="1244600"/>
                </a:lnTo>
                <a:lnTo>
                  <a:pt x="2495550" y="1250950"/>
                </a:lnTo>
                <a:lnTo>
                  <a:pt x="2635250" y="1241425"/>
                </a:lnTo>
                <a:lnTo>
                  <a:pt x="2873375" y="1212850"/>
                </a:lnTo>
                <a:lnTo>
                  <a:pt x="3279775" y="1158875"/>
                </a:lnTo>
                <a:lnTo>
                  <a:pt x="3549650" y="1123950"/>
                </a:lnTo>
                <a:lnTo>
                  <a:pt x="3644900" y="1111250"/>
                </a:lnTo>
                <a:lnTo>
                  <a:pt x="3663950" y="1104900"/>
                </a:lnTo>
                <a:lnTo>
                  <a:pt x="3683000" y="1089025"/>
                </a:lnTo>
                <a:lnTo>
                  <a:pt x="3689350" y="1073150"/>
                </a:lnTo>
                <a:lnTo>
                  <a:pt x="3689350" y="1060450"/>
                </a:lnTo>
                <a:lnTo>
                  <a:pt x="3673475" y="1035050"/>
                </a:lnTo>
                <a:lnTo>
                  <a:pt x="3648075" y="1019175"/>
                </a:lnTo>
                <a:lnTo>
                  <a:pt x="3552825" y="1006475"/>
                </a:lnTo>
                <a:lnTo>
                  <a:pt x="3324225" y="977900"/>
                </a:lnTo>
                <a:lnTo>
                  <a:pt x="3051175" y="936625"/>
                </a:lnTo>
                <a:lnTo>
                  <a:pt x="2743200" y="892175"/>
                </a:lnTo>
                <a:lnTo>
                  <a:pt x="2444750" y="838200"/>
                </a:lnTo>
                <a:lnTo>
                  <a:pt x="2197100" y="784225"/>
                </a:lnTo>
                <a:lnTo>
                  <a:pt x="1831975" y="682625"/>
                </a:lnTo>
                <a:lnTo>
                  <a:pt x="1444625" y="568325"/>
                </a:lnTo>
                <a:lnTo>
                  <a:pt x="1371600" y="542925"/>
                </a:lnTo>
                <a:lnTo>
                  <a:pt x="1190625" y="466725"/>
                </a:lnTo>
                <a:lnTo>
                  <a:pt x="1073150" y="422275"/>
                </a:lnTo>
                <a:lnTo>
                  <a:pt x="723900" y="2762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17B3902-4FC8-7E45-8CAF-B136E98D6CE6}"/>
              </a:ext>
            </a:extLst>
          </p:cNvPr>
          <p:cNvGrpSpPr/>
          <p:nvPr/>
        </p:nvGrpSpPr>
        <p:grpSpPr>
          <a:xfrm>
            <a:off x="2760743" y="1339932"/>
            <a:ext cx="4394200" cy="4738687"/>
            <a:chOff x="2905125" y="1484313"/>
            <a:chExt cx="4394200" cy="4738687"/>
          </a:xfrm>
        </p:grpSpPr>
        <p:sp>
          <p:nvSpPr>
            <p:cNvPr id="12" name="Google Shape;3863;p351">
              <a:extLst>
                <a:ext uri="{FF2B5EF4-FFF2-40B4-BE49-F238E27FC236}">
                  <a16:creationId xmlns:a16="http://schemas.microsoft.com/office/drawing/2014/main" id="{A930A2BB-EDC6-494B-A338-ADEFC6DCC958}"/>
                </a:ext>
              </a:extLst>
            </p:cNvPr>
            <p:cNvSpPr/>
            <p:nvPr/>
          </p:nvSpPr>
          <p:spPr>
            <a:xfrm>
              <a:off x="4618038" y="1484313"/>
              <a:ext cx="563562" cy="901700"/>
            </a:xfrm>
            <a:custGeom>
              <a:avLst/>
              <a:gdLst/>
              <a:ahLst/>
              <a:cxnLst/>
              <a:rect l="l" t="t" r="r" b="b"/>
              <a:pathLst>
                <a:path w="564356" h="902494" extrusionOk="0">
                  <a:moveTo>
                    <a:pt x="235744" y="469106"/>
                  </a:moveTo>
                  <a:lnTo>
                    <a:pt x="235744" y="342900"/>
                  </a:lnTo>
                  <a:lnTo>
                    <a:pt x="233362" y="314325"/>
                  </a:lnTo>
                  <a:lnTo>
                    <a:pt x="223837" y="271462"/>
                  </a:lnTo>
                  <a:lnTo>
                    <a:pt x="211931" y="235744"/>
                  </a:lnTo>
                  <a:lnTo>
                    <a:pt x="197644" y="200025"/>
                  </a:lnTo>
                  <a:lnTo>
                    <a:pt x="176212" y="169069"/>
                  </a:lnTo>
                  <a:lnTo>
                    <a:pt x="145256" y="135731"/>
                  </a:lnTo>
                  <a:lnTo>
                    <a:pt x="126206" y="119062"/>
                  </a:lnTo>
                  <a:lnTo>
                    <a:pt x="92869" y="102394"/>
                  </a:lnTo>
                  <a:lnTo>
                    <a:pt x="54769" y="90487"/>
                  </a:lnTo>
                  <a:lnTo>
                    <a:pt x="33337" y="78581"/>
                  </a:lnTo>
                  <a:lnTo>
                    <a:pt x="14287" y="61912"/>
                  </a:lnTo>
                  <a:lnTo>
                    <a:pt x="4762" y="47625"/>
                  </a:lnTo>
                  <a:lnTo>
                    <a:pt x="0" y="38100"/>
                  </a:lnTo>
                  <a:lnTo>
                    <a:pt x="2381" y="26194"/>
                  </a:lnTo>
                  <a:lnTo>
                    <a:pt x="9525" y="16669"/>
                  </a:lnTo>
                  <a:lnTo>
                    <a:pt x="33337" y="7144"/>
                  </a:lnTo>
                  <a:lnTo>
                    <a:pt x="66675" y="0"/>
                  </a:lnTo>
                  <a:lnTo>
                    <a:pt x="138112" y="7144"/>
                  </a:lnTo>
                  <a:lnTo>
                    <a:pt x="216694" y="23812"/>
                  </a:lnTo>
                  <a:lnTo>
                    <a:pt x="259556" y="42862"/>
                  </a:lnTo>
                  <a:lnTo>
                    <a:pt x="419100" y="114300"/>
                  </a:lnTo>
                  <a:lnTo>
                    <a:pt x="495300" y="150019"/>
                  </a:lnTo>
                  <a:lnTo>
                    <a:pt x="519112" y="164306"/>
                  </a:lnTo>
                  <a:lnTo>
                    <a:pt x="533400" y="180975"/>
                  </a:lnTo>
                  <a:lnTo>
                    <a:pt x="547687" y="197644"/>
                  </a:lnTo>
                  <a:lnTo>
                    <a:pt x="559594" y="219075"/>
                  </a:lnTo>
                  <a:lnTo>
                    <a:pt x="564356" y="242887"/>
                  </a:lnTo>
                  <a:lnTo>
                    <a:pt x="564356" y="271462"/>
                  </a:lnTo>
                  <a:lnTo>
                    <a:pt x="554831" y="300037"/>
                  </a:lnTo>
                  <a:lnTo>
                    <a:pt x="533400" y="326231"/>
                  </a:lnTo>
                  <a:lnTo>
                    <a:pt x="504825" y="354806"/>
                  </a:lnTo>
                  <a:lnTo>
                    <a:pt x="488156" y="383381"/>
                  </a:lnTo>
                  <a:lnTo>
                    <a:pt x="481012" y="421481"/>
                  </a:lnTo>
                  <a:lnTo>
                    <a:pt x="483394" y="807244"/>
                  </a:lnTo>
                  <a:lnTo>
                    <a:pt x="357187" y="902494"/>
                  </a:lnTo>
                  <a:lnTo>
                    <a:pt x="235744" y="847725"/>
                  </a:lnTo>
                  <a:lnTo>
                    <a:pt x="235744" y="4691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864;p351">
              <a:extLst>
                <a:ext uri="{FF2B5EF4-FFF2-40B4-BE49-F238E27FC236}">
                  <a16:creationId xmlns:a16="http://schemas.microsoft.com/office/drawing/2014/main" id="{BE995B9B-45A1-DE41-852A-1424E0C18D69}"/>
                </a:ext>
              </a:extLst>
            </p:cNvPr>
            <p:cNvSpPr/>
            <p:nvPr/>
          </p:nvSpPr>
          <p:spPr>
            <a:xfrm>
              <a:off x="3000375" y="2238375"/>
              <a:ext cx="357188" cy="1190625"/>
            </a:xfrm>
            <a:custGeom>
              <a:avLst/>
              <a:gdLst/>
              <a:ahLst/>
              <a:cxnLst/>
              <a:rect l="l" t="t" r="r" b="b"/>
              <a:pathLst>
                <a:path w="357188" h="1190625" extrusionOk="0">
                  <a:moveTo>
                    <a:pt x="354806" y="414338"/>
                  </a:moveTo>
                  <a:lnTo>
                    <a:pt x="354806" y="359569"/>
                  </a:lnTo>
                  <a:lnTo>
                    <a:pt x="338138" y="235744"/>
                  </a:lnTo>
                  <a:lnTo>
                    <a:pt x="323850" y="178594"/>
                  </a:lnTo>
                  <a:lnTo>
                    <a:pt x="307181" y="140494"/>
                  </a:lnTo>
                  <a:lnTo>
                    <a:pt x="283369" y="97631"/>
                  </a:lnTo>
                  <a:lnTo>
                    <a:pt x="261938" y="73819"/>
                  </a:lnTo>
                  <a:lnTo>
                    <a:pt x="228600" y="42863"/>
                  </a:lnTo>
                  <a:lnTo>
                    <a:pt x="197644" y="21431"/>
                  </a:lnTo>
                  <a:lnTo>
                    <a:pt x="157163" y="0"/>
                  </a:lnTo>
                  <a:lnTo>
                    <a:pt x="142875" y="0"/>
                  </a:lnTo>
                  <a:lnTo>
                    <a:pt x="130969" y="4763"/>
                  </a:lnTo>
                  <a:lnTo>
                    <a:pt x="128588" y="19050"/>
                  </a:lnTo>
                  <a:lnTo>
                    <a:pt x="140494" y="59531"/>
                  </a:lnTo>
                  <a:lnTo>
                    <a:pt x="154781" y="92869"/>
                  </a:lnTo>
                  <a:lnTo>
                    <a:pt x="166688" y="135731"/>
                  </a:lnTo>
                  <a:lnTo>
                    <a:pt x="173831" y="176213"/>
                  </a:lnTo>
                  <a:lnTo>
                    <a:pt x="178594" y="230981"/>
                  </a:lnTo>
                  <a:lnTo>
                    <a:pt x="169069" y="309563"/>
                  </a:lnTo>
                  <a:lnTo>
                    <a:pt x="157163" y="400050"/>
                  </a:lnTo>
                  <a:lnTo>
                    <a:pt x="147638" y="459581"/>
                  </a:lnTo>
                  <a:lnTo>
                    <a:pt x="128588" y="535781"/>
                  </a:lnTo>
                  <a:lnTo>
                    <a:pt x="107156" y="602456"/>
                  </a:lnTo>
                  <a:lnTo>
                    <a:pt x="71438" y="707231"/>
                  </a:lnTo>
                  <a:lnTo>
                    <a:pt x="45244" y="762000"/>
                  </a:lnTo>
                  <a:lnTo>
                    <a:pt x="26194" y="804863"/>
                  </a:lnTo>
                  <a:lnTo>
                    <a:pt x="9525" y="847725"/>
                  </a:lnTo>
                  <a:lnTo>
                    <a:pt x="0" y="892969"/>
                  </a:lnTo>
                  <a:lnTo>
                    <a:pt x="0" y="954881"/>
                  </a:lnTo>
                  <a:lnTo>
                    <a:pt x="2381" y="1004888"/>
                  </a:lnTo>
                  <a:lnTo>
                    <a:pt x="7144" y="1045369"/>
                  </a:lnTo>
                  <a:lnTo>
                    <a:pt x="21431" y="1097756"/>
                  </a:lnTo>
                  <a:lnTo>
                    <a:pt x="30956" y="1119188"/>
                  </a:lnTo>
                  <a:lnTo>
                    <a:pt x="45244" y="1147763"/>
                  </a:lnTo>
                  <a:lnTo>
                    <a:pt x="71438" y="1169194"/>
                  </a:lnTo>
                  <a:lnTo>
                    <a:pt x="85725" y="1178719"/>
                  </a:lnTo>
                  <a:lnTo>
                    <a:pt x="107156" y="1185863"/>
                  </a:lnTo>
                  <a:lnTo>
                    <a:pt x="130969" y="1190625"/>
                  </a:lnTo>
                  <a:lnTo>
                    <a:pt x="166688" y="1188244"/>
                  </a:lnTo>
                  <a:lnTo>
                    <a:pt x="185738" y="1181100"/>
                  </a:lnTo>
                  <a:lnTo>
                    <a:pt x="219075" y="1150144"/>
                  </a:lnTo>
                  <a:lnTo>
                    <a:pt x="257175" y="1102519"/>
                  </a:lnTo>
                  <a:lnTo>
                    <a:pt x="283369" y="1062038"/>
                  </a:lnTo>
                  <a:lnTo>
                    <a:pt x="295275" y="1035844"/>
                  </a:lnTo>
                  <a:lnTo>
                    <a:pt x="311944" y="973931"/>
                  </a:lnTo>
                  <a:lnTo>
                    <a:pt x="326231" y="904875"/>
                  </a:lnTo>
                  <a:lnTo>
                    <a:pt x="335756" y="859631"/>
                  </a:lnTo>
                  <a:lnTo>
                    <a:pt x="342900" y="809625"/>
                  </a:lnTo>
                  <a:lnTo>
                    <a:pt x="350044" y="747713"/>
                  </a:lnTo>
                  <a:lnTo>
                    <a:pt x="354806" y="709613"/>
                  </a:lnTo>
                  <a:lnTo>
                    <a:pt x="357188" y="650081"/>
                  </a:lnTo>
                  <a:lnTo>
                    <a:pt x="357188" y="523875"/>
                  </a:lnTo>
                  <a:lnTo>
                    <a:pt x="354806" y="4143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865;p351">
              <a:extLst>
                <a:ext uri="{FF2B5EF4-FFF2-40B4-BE49-F238E27FC236}">
                  <a16:creationId xmlns:a16="http://schemas.microsoft.com/office/drawing/2014/main" id="{4186E7E7-13BF-2244-9266-9562A65782F1}"/>
                </a:ext>
              </a:extLst>
            </p:cNvPr>
            <p:cNvSpPr/>
            <p:nvPr/>
          </p:nvSpPr>
          <p:spPr>
            <a:xfrm>
              <a:off x="3881438" y="2957513"/>
              <a:ext cx="2200275" cy="490537"/>
            </a:xfrm>
            <a:custGeom>
              <a:avLst/>
              <a:gdLst/>
              <a:ahLst/>
              <a:cxnLst/>
              <a:rect l="l" t="t" r="r" b="b"/>
              <a:pathLst>
                <a:path w="2200275" h="490537" extrusionOk="0">
                  <a:moveTo>
                    <a:pt x="1233487" y="185737"/>
                  </a:moveTo>
                  <a:lnTo>
                    <a:pt x="1119187" y="204787"/>
                  </a:lnTo>
                  <a:lnTo>
                    <a:pt x="1004887" y="221456"/>
                  </a:lnTo>
                  <a:lnTo>
                    <a:pt x="871537" y="240506"/>
                  </a:lnTo>
                  <a:lnTo>
                    <a:pt x="783431" y="254793"/>
                  </a:lnTo>
                  <a:lnTo>
                    <a:pt x="654843" y="271462"/>
                  </a:lnTo>
                  <a:lnTo>
                    <a:pt x="554831" y="280987"/>
                  </a:lnTo>
                  <a:lnTo>
                    <a:pt x="461962" y="288131"/>
                  </a:lnTo>
                  <a:lnTo>
                    <a:pt x="364331" y="290512"/>
                  </a:lnTo>
                  <a:lnTo>
                    <a:pt x="302418" y="285750"/>
                  </a:lnTo>
                  <a:lnTo>
                    <a:pt x="247650" y="278606"/>
                  </a:lnTo>
                  <a:lnTo>
                    <a:pt x="183356" y="261937"/>
                  </a:lnTo>
                  <a:lnTo>
                    <a:pt x="116681" y="235743"/>
                  </a:lnTo>
                  <a:lnTo>
                    <a:pt x="66675" y="207168"/>
                  </a:lnTo>
                  <a:lnTo>
                    <a:pt x="33337" y="188118"/>
                  </a:lnTo>
                  <a:lnTo>
                    <a:pt x="9525" y="185737"/>
                  </a:lnTo>
                  <a:lnTo>
                    <a:pt x="0" y="192881"/>
                  </a:lnTo>
                  <a:lnTo>
                    <a:pt x="0" y="207168"/>
                  </a:lnTo>
                  <a:lnTo>
                    <a:pt x="7143" y="235743"/>
                  </a:lnTo>
                  <a:lnTo>
                    <a:pt x="26193" y="269081"/>
                  </a:lnTo>
                  <a:lnTo>
                    <a:pt x="54768" y="307181"/>
                  </a:lnTo>
                  <a:lnTo>
                    <a:pt x="90487" y="342900"/>
                  </a:lnTo>
                  <a:lnTo>
                    <a:pt x="135731" y="378618"/>
                  </a:lnTo>
                  <a:lnTo>
                    <a:pt x="169068" y="402431"/>
                  </a:lnTo>
                  <a:lnTo>
                    <a:pt x="223837" y="431006"/>
                  </a:lnTo>
                  <a:lnTo>
                    <a:pt x="278606" y="454818"/>
                  </a:lnTo>
                  <a:lnTo>
                    <a:pt x="335756" y="471487"/>
                  </a:lnTo>
                  <a:lnTo>
                    <a:pt x="385762" y="483393"/>
                  </a:lnTo>
                  <a:lnTo>
                    <a:pt x="450056" y="490537"/>
                  </a:lnTo>
                  <a:lnTo>
                    <a:pt x="497681" y="490537"/>
                  </a:lnTo>
                  <a:lnTo>
                    <a:pt x="564356" y="490537"/>
                  </a:lnTo>
                  <a:lnTo>
                    <a:pt x="626268" y="485775"/>
                  </a:lnTo>
                  <a:lnTo>
                    <a:pt x="676275" y="478631"/>
                  </a:lnTo>
                  <a:lnTo>
                    <a:pt x="747712" y="464343"/>
                  </a:lnTo>
                  <a:lnTo>
                    <a:pt x="1062037" y="423862"/>
                  </a:lnTo>
                  <a:lnTo>
                    <a:pt x="1126331" y="421481"/>
                  </a:lnTo>
                  <a:lnTo>
                    <a:pt x="1209675" y="411956"/>
                  </a:lnTo>
                  <a:lnTo>
                    <a:pt x="1366837" y="388143"/>
                  </a:lnTo>
                  <a:lnTo>
                    <a:pt x="1490662" y="366712"/>
                  </a:lnTo>
                  <a:lnTo>
                    <a:pt x="1643062" y="338137"/>
                  </a:lnTo>
                  <a:lnTo>
                    <a:pt x="1874043" y="297656"/>
                  </a:lnTo>
                  <a:lnTo>
                    <a:pt x="2035968" y="269081"/>
                  </a:lnTo>
                  <a:lnTo>
                    <a:pt x="2093118" y="257175"/>
                  </a:lnTo>
                  <a:lnTo>
                    <a:pt x="2135981" y="240506"/>
                  </a:lnTo>
                  <a:lnTo>
                    <a:pt x="2159793" y="223837"/>
                  </a:lnTo>
                  <a:lnTo>
                    <a:pt x="2176462" y="207168"/>
                  </a:lnTo>
                  <a:lnTo>
                    <a:pt x="2188368" y="185737"/>
                  </a:lnTo>
                  <a:lnTo>
                    <a:pt x="2197893" y="159543"/>
                  </a:lnTo>
                  <a:lnTo>
                    <a:pt x="2200275" y="128587"/>
                  </a:lnTo>
                  <a:lnTo>
                    <a:pt x="2193131" y="100012"/>
                  </a:lnTo>
                  <a:lnTo>
                    <a:pt x="2174081" y="80962"/>
                  </a:lnTo>
                  <a:lnTo>
                    <a:pt x="2145506" y="64293"/>
                  </a:lnTo>
                  <a:lnTo>
                    <a:pt x="2100262" y="42862"/>
                  </a:lnTo>
                  <a:lnTo>
                    <a:pt x="2033587" y="23812"/>
                  </a:lnTo>
                  <a:lnTo>
                    <a:pt x="1962150" y="7143"/>
                  </a:lnTo>
                  <a:lnTo>
                    <a:pt x="1916906" y="0"/>
                  </a:lnTo>
                  <a:lnTo>
                    <a:pt x="1888331" y="0"/>
                  </a:lnTo>
                  <a:lnTo>
                    <a:pt x="1857375" y="7143"/>
                  </a:lnTo>
                  <a:lnTo>
                    <a:pt x="1824037" y="21431"/>
                  </a:lnTo>
                  <a:lnTo>
                    <a:pt x="1766887" y="54768"/>
                  </a:lnTo>
                  <a:lnTo>
                    <a:pt x="1735931" y="71437"/>
                  </a:lnTo>
                  <a:lnTo>
                    <a:pt x="1657350" y="95250"/>
                  </a:lnTo>
                  <a:lnTo>
                    <a:pt x="1473993" y="138112"/>
                  </a:lnTo>
                  <a:lnTo>
                    <a:pt x="1233487" y="1857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866;p351">
              <a:extLst>
                <a:ext uri="{FF2B5EF4-FFF2-40B4-BE49-F238E27FC236}">
                  <a16:creationId xmlns:a16="http://schemas.microsoft.com/office/drawing/2014/main" id="{98EB83B1-8A12-D448-9948-5C31318C1D19}"/>
                </a:ext>
              </a:extLst>
            </p:cNvPr>
            <p:cNvSpPr/>
            <p:nvPr/>
          </p:nvSpPr>
          <p:spPr>
            <a:xfrm>
              <a:off x="2905125" y="4202113"/>
              <a:ext cx="1112838" cy="1597025"/>
            </a:xfrm>
            <a:custGeom>
              <a:avLst/>
              <a:gdLst/>
              <a:ahLst/>
              <a:cxnLst/>
              <a:rect l="l" t="t" r="r" b="b"/>
              <a:pathLst>
                <a:path w="1112044" h="1595438" extrusionOk="0">
                  <a:moveTo>
                    <a:pt x="497681" y="942975"/>
                  </a:moveTo>
                  <a:lnTo>
                    <a:pt x="538163" y="881063"/>
                  </a:lnTo>
                  <a:lnTo>
                    <a:pt x="573881" y="807244"/>
                  </a:lnTo>
                  <a:lnTo>
                    <a:pt x="600075" y="750094"/>
                  </a:lnTo>
                  <a:lnTo>
                    <a:pt x="626269" y="688182"/>
                  </a:lnTo>
                  <a:lnTo>
                    <a:pt x="650081" y="623888"/>
                  </a:lnTo>
                  <a:lnTo>
                    <a:pt x="669131" y="561975"/>
                  </a:lnTo>
                  <a:lnTo>
                    <a:pt x="685800" y="502444"/>
                  </a:lnTo>
                  <a:lnTo>
                    <a:pt x="700088" y="445294"/>
                  </a:lnTo>
                  <a:lnTo>
                    <a:pt x="711994" y="378619"/>
                  </a:lnTo>
                  <a:lnTo>
                    <a:pt x="716756" y="330994"/>
                  </a:lnTo>
                  <a:lnTo>
                    <a:pt x="719138" y="271463"/>
                  </a:lnTo>
                  <a:lnTo>
                    <a:pt x="711994" y="228600"/>
                  </a:lnTo>
                  <a:lnTo>
                    <a:pt x="700088" y="192882"/>
                  </a:lnTo>
                  <a:lnTo>
                    <a:pt x="678656" y="157163"/>
                  </a:lnTo>
                  <a:lnTo>
                    <a:pt x="652463" y="119063"/>
                  </a:lnTo>
                  <a:lnTo>
                    <a:pt x="621506" y="85725"/>
                  </a:lnTo>
                  <a:lnTo>
                    <a:pt x="597694" y="54769"/>
                  </a:lnTo>
                  <a:lnTo>
                    <a:pt x="585788" y="33338"/>
                  </a:lnTo>
                  <a:lnTo>
                    <a:pt x="583406" y="11907"/>
                  </a:lnTo>
                  <a:lnTo>
                    <a:pt x="592931" y="0"/>
                  </a:lnTo>
                  <a:lnTo>
                    <a:pt x="616744" y="0"/>
                  </a:lnTo>
                  <a:lnTo>
                    <a:pt x="661988" y="7144"/>
                  </a:lnTo>
                  <a:lnTo>
                    <a:pt x="731044" y="26194"/>
                  </a:lnTo>
                  <a:lnTo>
                    <a:pt x="783431" y="47625"/>
                  </a:lnTo>
                  <a:lnTo>
                    <a:pt x="845344" y="76200"/>
                  </a:lnTo>
                  <a:lnTo>
                    <a:pt x="907256" y="109538"/>
                  </a:lnTo>
                  <a:lnTo>
                    <a:pt x="952500" y="140494"/>
                  </a:lnTo>
                  <a:lnTo>
                    <a:pt x="1028700" y="200025"/>
                  </a:lnTo>
                  <a:lnTo>
                    <a:pt x="1073944" y="245269"/>
                  </a:lnTo>
                  <a:lnTo>
                    <a:pt x="1095375" y="266700"/>
                  </a:lnTo>
                  <a:lnTo>
                    <a:pt x="1107281" y="280988"/>
                  </a:lnTo>
                  <a:lnTo>
                    <a:pt x="1112044" y="297657"/>
                  </a:lnTo>
                  <a:lnTo>
                    <a:pt x="1112044" y="321469"/>
                  </a:lnTo>
                  <a:lnTo>
                    <a:pt x="1097756" y="345282"/>
                  </a:lnTo>
                  <a:lnTo>
                    <a:pt x="1066800" y="364332"/>
                  </a:lnTo>
                  <a:lnTo>
                    <a:pt x="1035844" y="381000"/>
                  </a:lnTo>
                  <a:lnTo>
                    <a:pt x="988219" y="488157"/>
                  </a:lnTo>
                  <a:lnTo>
                    <a:pt x="959644" y="554832"/>
                  </a:lnTo>
                  <a:lnTo>
                    <a:pt x="912019" y="645319"/>
                  </a:lnTo>
                  <a:lnTo>
                    <a:pt x="816769" y="809625"/>
                  </a:lnTo>
                  <a:lnTo>
                    <a:pt x="797719" y="857250"/>
                  </a:lnTo>
                  <a:lnTo>
                    <a:pt x="731044" y="950119"/>
                  </a:lnTo>
                  <a:lnTo>
                    <a:pt x="614363" y="1102519"/>
                  </a:lnTo>
                  <a:lnTo>
                    <a:pt x="500063" y="1243013"/>
                  </a:lnTo>
                  <a:lnTo>
                    <a:pt x="442913" y="1309688"/>
                  </a:lnTo>
                  <a:lnTo>
                    <a:pt x="378619" y="1364457"/>
                  </a:lnTo>
                  <a:lnTo>
                    <a:pt x="245269" y="1469232"/>
                  </a:lnTo>
                  <a:lnTo>
                    <a:pt x="140494" y="1543050"/>
                  </a:lnTo>
                  <a:lnTo>
                    <a:pt x="66675" y="1593057"/>
                  </a:lnTo>
                  <a:lnTo>
                    <a:pt x="42863" y="1595438"/>
                  </a:lnTo>
                  <a:lnTo>
                    <a:pt x="16669" y="1595438"/>
                  </a:lnTo>
                  <a:lnTo>
                    <a:pt x="0" y="1581150"/>
                  </a:lnTo>
                  <a:lnTo>
                    <a:pt x="0" y="1557338"/>
                  </a:lnTo>
                  <a:lnTo>
                    <a:pt x="9525" y="1538288"/>
                  </a:lnTo>
                  <a:lnTo>
                    <a:pt x="90488" y="1457325"/>
                  </a:lnTo>
                  <a:lnTo>
                    <a:pt x="216694" y="1319213"/>
                  </a:lnTo>
                  <a:lnTo>
                    <a:pt x="338138" y="1171575"/>
                  </a:lnTo>
                  <a:lnTo>
                    <a:pt x="416719" y="1064419"/>
                  </a:lnTo>
                  <a:lnTo>
                    <a:pt x="497681" y="9429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867;p351">
              <a:extLst>
                <a:ext uri="{FF2B5EF4-FFF2-40B4-BE49-F238E27FC236}">
                  <a16:creationId xmlns:a16="http://schemas.microsoft.com/office/drawing/2014/main" id="{A8E27C88-45AF-D54D-878F-E6B7B0DED524}"/>
                </a:ext>
              </a:extLst>
            </p:cNvPr>
            <p:cNvSpPr/>
            <p:nvPr/>
          </p:nvSpPr>
          <p:spPr>
            <a:xfrm>
              <a:off x="3205163" y="2090738"/>
              <a:ext cx="4027487" cy="533400"/>
            </a:xfrm>
            <a:custGeom>
              <a:avLst/>
              <a:gdLst/>
              <a:ahLst/>
              <a:cxnLst/>
              <a:rect l="l" t="t" r="r" b="b"/>
              <a:pathLst>
                <a:path w="4028119" h="533683" extrusionOk="0">
                  <a:moveTo>
                    <a:pt x="1376699" y="254944"/>
                  </a:moveTo>
                  <a:lnTo>
                    <a:pt x="1080964" y="288937"/>
                  </a:lnTo>
                  <a:lnTo>
                    <a:pt x="860012" y="312732"/>
                  </a:lnTo>
                  <a:lnTo>
                    <a:pt x="676452" y="333127"/>
                  </a:lnTo>
                  <a:lnTo>
                    <a:pt x="445303" y="353523"/>
                  </a:lnTo>
                  <a:lnTo>
                    <a:pt x="217553" y="373918"/>
                  </a:lnTo>
                  <a:lnTo>
                    <a:pt x="115575" y="380717"/>
                  </a:lnTo>
                  <a:lnTo>
                    <a:pt x="0" y="438504"/>
                  </a:lnTo>
                  <a:lnTo>
                    <a:pt x="135971" y="533683"/>
                  </a:lnTo>
                  <a:lnTo>
                    <a:pt x="261743" y="530284"/>
                  </a:lnTo>
                  <a:lnTo>
                    <a:pt x="411310" y="526885"/>
                  </a:lnTo>
                  <a:lnTo>
                    <a:pt x="584672" y="513288"/>
                  </a:lnTo>
                  <a:lnTo>
                    <a:pt x="832818" y="486094"/>
                  </a:lnTo>
                  <a:lnTo>
                    <a:pt x="1060568" y="458900"/>
                  </a:lnTo>
                  <a:lnTo>
                    <a:pt x="1318912" y="424907"/>
                  </a:lnTo>
                  <a:lnTo>
                    <a:pt x="1570457" y="390915"/>
                  </a:lnTo>
                  <a:lnTo>
                    <a:pt x="1788009" y="356922"/>
                  </a:lnTo>
                  <a:lnTo>
                    <a:pt x="1920580" y="346724"/>
                  </a:lnTo>
                  <a:lnTo>
                    <a:pt x="2243510" y="322930"/>
                  </a:lnTo>
                  <a:lnTo>
                    <a:pt x="2515450" y="302534"/>
                  </a:lnTo>
                  <a:lnTo>
                    <a:pt x="2753398" y="285538"/>
                  </a:lnTo>
                  <a:lnTo>
                    <a:pt x="3025339" y="271941"/>
                  </a:lnTo>
                  <a:lnTo>
                    <a:pt x="3246290" y="265142"/>
                  </a:lnTo>
                  <a:lnTo>
                    <a:pt x="3355067" y="265142"/>
                  </a:lnTo>
                  <a:lnTo>
                    <a:pt x="3457044" y="275340"/>
                  </a:lnTo>
                  <a:lnTo>
                    <a:pt x="3518231" y="285538"/>
                  </a:lnTo>
                  <a:lnTo>
                    <a:pt x="3949936" y="469098"/>
                  </a:lnTo>
                  <a:lnTo>
                    <a:pt x="3980530" y="462299"/>
                  </a:lnTo>
                  <a:lnTo>
                    <a:pt x="4011123" y="438504"/>
                  </a:lnTo>
                  <a:lnTo>
                    <a:pt x="4024720" y="421508"/>
                  </a:lnTo>
                  <a:lnTo>
                    <a:pt x="4028119" y="397713"/>
                  </a:lnTo>
                  <a:lnTo>
                    <a:pt x="4028119" y="377318"/>
                  </a:lnTo>
                  <a:lnTo>
                    <a:pt x="4014522" y="353523"/>
                  </a:lnTo>
                  <a:lnTo>
                    <a:pt x="3977130" y="319530"/>
                  </a:lnTo>
                  <a:lnTo>
                    <a:pt x="3915944" y="258344"/>
                  </a:lnTo>
                  <a:lnTo>
                    <a:pt x="3837761" y="186959"/>
                  </a:lnTo>
                  <a:lnTo>
                    <a:pt x="3759578" y="122373"/>
                  </a:lnTo>
                  <a:lnTo>
                    <a:pt x="3725585" y="98579"/>
                  </a:lnTo>
                  <a:lnTo>
                    <a:pt x="3667798" y="71385"/>
                  </a:lnTo>
                  <a:lnTo>
                    <a:pt x="3582817" y="20396"/>
                  </a:lnTo>
                  <a:lnTo>
                    <a:pt x="3548824" y="0"/>
                  </a:lnTo>
                  <a:lnTo>
                    <a:pt x="3504634" y="0"/>
                  </a:lnTo>
                  <a:lnTo>
                    <a:pt x="3433249" y="10198"/>
                  </a:lnTo>
                  <a:lnTo>
                    <a:pt x="3351667" y="33993"/>
                  </a:lnTo>
                  <a:lnTo>
                    <a:pt x="3270085" y="67985"/>
                  </a:lnTo>
                  <a:lnTo>
                    <a:pt x="3113719" y="78183"/>
                  </a:lnTo>
                  <a:lnTo>
                    <a:pt x="2760197" y="105377"/>
                  </a:lnTo>
                  <a:lnTo>
                    <a:pt x="2379480" y="135970"/>
                  </a:lnTo>
                  <a:lnTo>
                    <a:pt x="1944375" y="173362"/>
                  </a:lnTo>
                  <a:lnTo>
                    <a:pt x="1862793" y="183560"/>
                  </a:lnTo>
                  <a:lnTo>
                    <a:pt x="1652039" y="220952"/>
                  </a:lnTo>
                  <a:lnTo>
                    <a:pt x="1458281" y="244747"/>
                  </a:lnTo>
                  <a:lnTo>
                    <a:pt x="1376699" y="2549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68;p351">
              <a:extLst>
                <a:ext uri="{FF2B5EF4-FFF2-40B4-BE49-F238E27FC236}">
                  <a16:creationId xmlns:a16="http://schemas.microsoft.com/office/drawing/2014/main" id="{567D6D96-0B29-3247-99D2-0C5D0DF61F57}"/>
                </a:ext>
              </a:extLst>
            </p:cNvPr>
            <p:cNvSpPr/>
            <p:nvPr/>
          </p:nvSpPr>
          <p:spPr>
            <a:xfrm>
              <a:off x="6408738" y="2332038"/>
              <a:ext cx="771525" cy="542925"/>
            </a:xfrm>
            <a:custGeom>
              <a:avLst/>
              <a:gdLst/>
              <a:ahLst/>
              <a:cxnLst/>
              <a:rect l="l" t="t" r="r" b="b"/>
              <a:pathLst>
                <a:path w="771525" h="542925" extrusionOk="0">
                  <a:moveTo>
                    <a:pt x="221456" y="238125"/>
                  </a:moveTo>
                  <a:lnTo>
                    <a:pt x="290512" y="152400"/>
                  </a:lnTo>
                  <a:lnTo>
                    <a:pt x="314325" y="121444"/>
                  </a:lnTo>
                  <a:lnTo>
                    <a:pt x="319087" y="111919"/>
                  </a:lnTo>
                  <a:lnTo>
                    <a:pt x="319087" y="66675"/>
                  </a:lnTo>
                  <a:lnTo>
                    <a:pt x="314325" y="28575"/>
                  </a:lnTo>
                  <a:lnTo>
                    <a:pt x="314325" y="0"/>
                  </a:lnTo>
                  <a:lnTo>
                    <a:pt x="771525" y="221456"/>
                  </a:lnTo>
                  <a:cubicBezTo>
                    <a:pt x="744565" y="228809"/>
                    <a:pt x="758031" y="226219"/>
                    <a:pt x="742950" y="228600"/>
                  </a:cubicBezTo>
                  <a:lnTo>
                    <a:pt x="681037" y="233362"/>
                  </a:lnTo>
                  <a:lnTo>
                    <a:pt x="623887" y="245269"/>
                  </a:lnTo>
                  <a:lnTo>
                    <a:pt x="528637" y="273844"/>
                  </a:lnTo>
                  <a:lnTo>
                    <a:pt x="435769" y="314325"/>
                  </a:lnTo>
                  <a:lnTo>
                    <a:pt x="359569" y="352425"/>
                  </a:lnTo>
                  <a:lnTo>
                    <a:pt x="283369" y="395287"/>
                  </a:lnTo>
                  <a:lnTo>
                    <a:pt x="192881" y="450056"/>
                  </a:lnTo>
                  <a:lnTo>
                    <a:pt x="100012" y="516731"/>
                  </a:lnTo>
                  <a:lnTo>
                    <a:pt x="66675" y="538162"/>
                  </a:lnTo>
                  <a:lnTo>
                    <a:pt x="50006" y="542925"/>
                  </a:lnTo>
                  <a:lnTo>
                    <a:pt x="21431" y="542925"/>
                  </a:lnTo>
                  <a:lnTo>
                    <a:pt x="9525" y="535781"/>
                  </a:lnTo>
                  <a:lnTo>
                    <a:pt x="0" y="519112"/>
                  </a:lnTo>
                  <a:lnTo>
                    <a:pt x="2381" y="497681"/>
                  </a:lnTo>
                  <a:lnTo>
                    <a:pt x="30956" y="466725"/>
                  </a:lnTo>
                  <a:lnTo>
                    <a:pt x="126206" y="357187"/>
                  </a:lnTo>
                  <a:lnTo>
                    <a:pt x="221456" y="2381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869;p351">
              <a:extLst>
                <a:ext uri="{FF2B5EF4-FFF2-40B4-BE49-F238E27FC236}">
                  <a16:creationId xmlns:a16="http://schemas.microsoft.com/office/drawing/2014/main" id="{FCB19637-0840-144E-859C-D2570C6461EA}"/>
                </a:ext>
              </a:extLst>
            </p:cNvPr>
            <p:cNvSpPr/>
            <p:nvPr/>
          </p:nvSpPr>
          <p:spPr>
            <a:xfrm>
              <a:off x="4524375" y="3352800"/>
              <a:ext cx="523875" cy="2270125"/>
            </a:xfrm>
            <a:custGeom>
              <a:avLst/>
              <a:gdLst/>
              <a:ahLst/>
              <a:cxnLst/>
              <a:rect l="l" t="t" r="r" b="b"/>
              <a:pathLst>
                <a:path w="523875" h="2270125" extrusionOk="0">
                  <a:moveTo>
                    <a:pt x="260350" y="809625"/>
                  </a:moveTo>
                  <a:lnTo>
                    <a:pt x="260350" y="669925"/>
                  </a:lnTo>
                  <a:lnTo>
                    <a:pt x="260350" y="574675"/>
                  </a:lnTo>
                  <a:lnTo>
                    <a:pt x="260350" y="434975"/>
                  </a:lnTo>
                  <a:lnTo>
                    <a:pt x="254000" y="311150"/>
                  </a:lnTo>
                  <a:lnTo>
                    <a:pt x="241300" y="171450"/>
                  </a:lnTo>
                  <a:lnTo>
                    <a:pt x="231775" y="120650"/>
                  </a:lnTo>
                  <a:lnTo>
                    <a:pt x="222250" y="98425"/>
                  </a:lnTo>
                  <a:lnTo>
                    <a:pt x="203200" y="82550"/>
                  </a:lnTo>
                  <a:lnTo>
                    <a:pt x="184150" y="73025"/>
                  </a:lnTo>
                  <a:lnTo>
                    <a:pt x="146050" y="63500"/>
                  </a:lnTo>
                  <a:lnTo>
                    <a:pt x="0" y="25400"/>
                  </a:lnTo>
                  <a:lnTo>
                    <a:pt x="393700" y="0"/>
                  </a:lnTo>
                  <a:lnTo>
                    <a:pt x="460375" y="53975"/>
                  </a:lnTo>
                  <a:lnTo>
                    <a:pt x="498475" y="82550"/>
                  </a:lnTo>
                  <a:lnTo>
                    <a:pt x="514350" y="101600"/>
                  </a:lnTo>
                  <a:lnTo>
                    <a:pt x="523875" y="123825"/>
                  </a:lnTo>
                  <a:lnTo>
                    <a:pt x="523875" y="149225"/>
                  </a:lnTo>
                  <a:lnTo>
                    <a:pt x="517525" y="190500"/>
                  </a:lnTo>
                  <a:lnTo>
                    <a:pt x="508000" y="231775"/>
                  </a:lnTo>
                  <a:lnTo>
                    <a:pt x="508000" y="869950"/>
                  </a:lnTo>
                  <a:lnTo>
                    <a:pt x="482600" y="1050925"/>
                  </a:lnTo>
                  <a:cubicBezTo>
                    <a:pt x="483658" y="1432983"/>
                    <a:pt x="484717" y="1815042"/>
                    <a:pt x="485775" y="2197100"/>
                  </a:cubicBezTo>
                  <a:lnTo>
                    <a:pt x="358775" y="2270125"/>
                  </a:lnTo>
                  <a:lnTo>
                    <a:pt x="263525" y="2105025"/>
                  </a:lnTo>
                  <a:cubicBezTo>
                    <a:pt x="262467" y="1679575"/>
                    <a:pt x="261408" y="1254125"/>
                    <a:pt x="260350" y="80962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870;p351">
              <a:extLst>
                <a:ext uri="{FF2B5EF4-FFF2-40B4-BE49-F238E27FC236}">
                  <a16:creationId xmlns:a16="http://schemas.microsoft.com/office/drawing/2014/main" id="{05BCD72D-43E8-C64E-AB32-23E998F54098}"/>
                </a:ext>
              </a:extLst>
            </p:cNvPr>
            <p:cNvSpPr/>
            <p:nvPr/>
          </p:nvSpPr>
          <p:spPr>
            <a:xfrm>
              <a:off x="4868863" y="4049713"/>
              <a:ext cx="1465262" cy="381000"/>
            </a:xfrm>
            <a:custGeom>
              <a:avLst/>
              <a:gdLst/>
              <a:ahLst/>
              <a:cxnLst/>
              <a:rect l="l" t="t" r="r" b="b"/>
              <a:pathLst>
                <a:path w="1464469" h="381000" extrusionOk="0">
                  <a:moveTo>
                    <a:pt x="678657" y="345282"/>
                  </a:moveTo>
                  <a:lnTo>
                    <a:pt x="550069" y="361950"/>
                  </a:lnTo>
                  <a:lnTo>
                    <a:pt x="454819" y="373857"/>
                  </a:lnTo>
                  <a:lnTo>
                    <a:pt x="383382" y="381000"/>
                  </a:lnTo>
                  <a:lnTo>
                    <a:pt x="316707" y="381000"/>
                  </a:lnTo>
                  <a:lnTo>
                    <a:pt x="238125" y="376238"/>
                  </a:lnTo>
                  <a:lnTo>
                    <a:pt x="164307" y="366713"/>
                  </a:lnTo>
                  <a:lnTo>
                    <a:pt x="95250" y="345282"/>
                  </a:lnTo>
                  <a:lnTo>
                    <a:pt x="0" y="228600"/>
                  </a:lnTo>
                  <a:lnTo>
                    <a:pt x="152400" y="154782"/>
                  </a:lnTo>
                  <a:lnTo>
                    <a:pt x="202407" y="171450"/>
                  </a:lnTo>
                  <a:lnTo>
                    <a:pt x="245269" y="178594"/>
                  </a:lnTo>
                  <a:lnTo>
                    <a:pt x="311944" y="180975"/>
                  </a:lnTo>
                  <a:lnTo>
                    <a:pt x="390525" y="176213"/>
                  </a:lnTo>
                  <a:lnTo>
                    <a:pt x="490538" y="169069"/>
                  </a:lnTo>
                  <a:lnTo>
                    <a:pt x="614363" y="152400"/>
                  </a:lnTo>
                  <a:lnTo>
                    <a:pt x="702469" y="138113"/>
                  </a:lnTo>
                  <a:lnTo>
                    <a:pt x="809625" y="119063"/>
                  </a:lnTo>
                  <a:lnTo>
                    <a:pt x="888207" y="95250"/>
                  </a:lnTo>
                  <a:lnTo>
                    <a:pt x="962025" y="66675"/>
                  </a:lnTo>
                  <a:lnTo>
                    <a:pt x="1009650" y="47625"/>
                  </a:lnTo>
                  <a:lnTo>
                    <a:pt x="1069182" y="16669"/>
                  </a:lnTo>
                  <a:lnTo>
                    <a:pt x="1092994" y="0"/>
                  </a:lnTo>
                  <a:lnTo>
                    <a:pt x="1109663" y="0"/>
                  </a:lnTo>
                  <a:lnTo>
                    <a:pt x="1169194" y="7144"/>
                  </a:lnTo>
                  <a:lnTo>
                    <a:pt x="1240632" y="19050"/>
                  </a:lnTo>
                  <a:lnTo>
                    <a:pt x="1300163" y="30957"/>
                  </a:lnTo>
                  <a:lnTo>
                    <a:pt x="1366838" y="47625"/>
                  </a:lnTo>
                  <a:lnTo>
                    <a:pt x="1426369" y="71438"/>
                  </a:lnTo>
                  <a:lnTo>
                    <a:pt x="1452563" y="83344"/>
                  </a:lnTo>
                  <a:lnTo>
                    <a:pt x="1459707" y="97632"/>
                  </a:lnTo>
                  <a:lnTo>
                    <a:pt x="1464469" y="123825"/>
                  </a:lnTo>
                  <a:lnTo>
                    <a:pt x="1459707" y="154782"/>
                  </a:lnTo>
                  <a:lnTo>
                    <a:pt x="1450182" y="178594"/>
                  </a:lnTo>
                  <a:lnTo>
                    <a:pt x="1433513" y="200025"/>
                  </a:lnTo>
                  <a:lnTo>
                    <a:pt x="1390650" y="216694"/>
                  </a:lnTo>
                  <a:lnTo>
                    <a:pt x="1302544" y="242888"/>
                  </a:lnTo>
                  <a:lnTo>
                    <a:pt x="1183482" y="271463"/>
                  </a:lnTo>
                  <a:lnTo>
                    <a:pt x="1064419" y="295275"/>
                  </a:lnTo>
                  <a:lnTo>
                    <a:pt x="909638" y="316707"/>
                  </a:lnTo>
                  <a:lnTo>
                    <a:pt x="678657" y="34528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871;p351">
              <a:extLst>
                <a:ext uri="{FF2B5EF4-FFF2-40B4-BE49-F238E27FC236}">
                  <a16:creationId xmlns:a16="http://schemas.microsoft.com/office/drawing/2014/main" id="{72078605-3CC2-4F44-83AD-6C403A6B7461}"/>
                </a:ext>
              </a:extLst>
            </p:cNvPr>
            <p:cNvSpPr/>
            <p:nvPr/>
          </p:nvSpPr>
          <p:spPr>
            <a:xfrm>
              <a:off x="3609975" y="4972050"/>
              <a:ext cx="3689350" cy="1250950"/>
            </a:xfrm>
            <a:custGeom>
              <a:avLst/>
              <a:gdLst/>
              <a:ahLst/>
              <a:cxnLst/>
              <a:rect l="l" t="t" r="r" b="b"/>
              <a:pathLst>
                <a:path w="3689350" h="1250950" extrusionOk="0">
                  <a:moveTo>
                    <a:pt x="723900" y="276225"/>
                  </a:moveTo>
                  <a:lnTo>
                    <a:pt x="542925" y="200025"/>
                  </a:lnTo>
                  <a:lnTo>
                    <a:pt x="346075" y="114300"/>
                  </a:lnTo>
                  <a:lnTo>
                    <a:pt x="146050" y="25400"/>
                  </a:lnTo>
                  <a:lnTo>
                    <a:pt x="98425" y="0"/>
                  </a:lnTo>
                  <a:lnTo>
                    <a:pt x="0" y="6350"/>
                  </a:lnTo>
                  <a:lnTo>
                    <a:pt x="50800" y="85725"/>
                  </a:lnTo>
                  <a:lnTo>
                    <a:pt x="187325" y="168275"/>
                  </a:lnTo>
                  <a:lnTo>
                    <a:pt x="381000" y="273050"/>
                  </a:lnTo>
                  <a:lnTo>
                    <a:pt x="552450" y="361950"/>
                  </a:lnTo>
                  <a:lnTo>
                    <a:pt x="774700" y="476250"/>
                  </a:lnTo>
                  <a:lnTo>
                    <a:pt x="993775" y="587375"/>
                  </a:lnTo>
                  <a:lnTo>
                    <a:pt x="1187450" y="682625"/>
                  </a:lnTo>
                  <a:lnTo>
                    <a:pt x="1435100" y="800100"/>
                  </a:lnTo>
                  <a:lnTo>
                    <a:pt x="1768475" y="958850"/>
                  </a:lnTo>
                  <a:lnTo>
                    <a:pt x="1987550" y="1060450"/>
                  </a:lnTo>
                  <a:lnTo>
                    <a:pt x="2133600" y="1127125"/>
                  </a:lnTo>
                  <a:lnTo>
                    <a:pt x="2244725" y="1177925"/>
                  </a:lnTo>
                  <a:lnTo>
                    <a:pt x="2330450" y="1216025"/>
                  </a:lnTo>
                  <a:lnTo>
                    <a:pt x="2371725" y="1231900"/>
                  </a:lnTo>
                  <a:lnTo>
                    <a:pt x="2428875" y="1244600"/>
                  </a:lnTo>
                  <a:lnTo>
                    <a:pt x="2495550" y="1250950"/>
                  </a:lnTo>
                  <a:lnTo>
                    <a:pt x="2635250" y="1241425"/>
                  </a:lnTo>
                  <a:lnTo>
                    <a:pt x="2873375" y="1212850"/>
                  </a:lnTo>
                  <a:lnTo>
                    <a:pt x="3279775" y="1158875"/>
                  </a:lnTo>
                  <a:lnTo>
                    <a:pt x="3549650" y="1123950"/>
                  </a:lnTo>
                  <a:lnTo>
                    <a:pt x="3644900" y="1111250"/>
                  </a:lnTo>
                  <a:lnTo>
                    <a:pt x="3663950" y="1104900"/>
                  </a:lnTo>
                  <a:lnTo>
                    <a:pt x="3683000" y="1089025"/>
                  </a:lnTo>
                  <a:lnTo>
                    <a:pt x="3689350" y="1073150"/>
                  </a:lnTo>
                  <a:lnTo>
                    <a:pt x="3689350" y="1060450"/>
                  </a:lnTo>
                  <a:lnTo>
                    <a:pt x="3673475" y="1035050"/>
                  </a:lnTo>
                  <a:lnTo>
                    <a:pt x="3648075" y="1019175"/>
                  </a:lnTo>
                  <a:lnTo>
                    <a:pt x="3552825" y="1006475"/>
                  </a:lnTo>
                  <a:lnTo>
                    <a:pt x="3324225" y="977900"/>
                  </a:lnTo>
                  <a:lnTo>
                    <a:pt x="3051175" y="936625"/>
                  </a:lnTo>
                  <a:lnTo>
                    <a:pt x="2743200" y="892175"/>
                  </a:lnTo>
                  <a:lnTo>
                    <a:pt x="2444750" y="838200"/>
                  </a:lnTo>
                  <a:lnTo>
                    <a:pt x="2197100" y="784225"/>
                  </a:lnTo>
                  <a:lnTo>
                    <a:pt x="1831975" y="682625"/>
                  </a:lnTo>
                  <a:lnTo>
                    <a:pt x="1444625" y="568325"/>
                  </a:lnTo>
                  <a:lnTo>
                    <a:pt x="1371600" y="542925"/>
                  </a:lnTo>
                  <a:lnTo>
                    <a:pt x="1190625" y="466725"/>
                  </a:lnTo>
                  <a:lnTo>
                    <a:pt x="1073150" y="422275"/>
                  </a:lnTo>
                  <a:lnTo>
                    <a:pt x="723900" y="2762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3876;p352">
            <a:extLst>
              <a:ext uri="{FF2B5EF4-FFF2-40B4-BE49-F238E27FC236}">
                <a16:creationId xmlns:a16="http://schemas.microsoft.com/office/drawing/2014/main" id="{0BA5311B-31E9-9147-8B2C-DB1A17E14B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488" y="1334002"/>
            <a:ext cx="4391025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6" name="Google Shape;3876;p3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488" y="1430255"/>
            <a:ext cx="4391025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99"/>
          <p:cNvSpPr txBox="1"/>
          <p:nvPr/>
        </p:nvSpPr>
        <p:spPr>
          <a:xfrm>
            <a:off x="5313039" y="7288768"/>
            <a:ext cx="264035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様</a:t>
            </a:r>
            <a:endParaRPr/>
          </a:p>
        </p:txBody>
      </p:sp>
      <p:sp>
        <p:nvSpPr>
          <p:cNvPr id="1158" name="Google Shape;1158;p99"/>
          <p:cNvSpPr/>
          <p:nvPr/>
        </p:nvSpPr>
        <p:spPr>
          <a:xfrm>
            <a:off x="2478088" y="2627313"/>
            <a:ext cx="1924050" cy="554037"/>
          </a:xfrm>
          <a:custGeom>
            <a:avLst/>
            <a:gdLst/>
            <a:ahLst/>
            <a:cxnLst/>
            <a:rect l="l" t="t" r="r" b="b"/>
            <a:pathLst>
              <a:path w="1924050" h="554831" extrusionOk="0">
                <a:moveTo>
                  <a:pt x="631032" y="261937"/>
                </a:moveTo>
                <a:lnTo>
                  <a:pt x="433388" y="307181"/>
                </a:lnTo>
                <a:lnTo>
                  <a:pt x="359569" y="321469"/>
                </a:lnTo>
                <a:lnTo>
                  <a:pt x="307182" y="326231"/>
                </a:lnTo>
                <a:lnTo>
                  <a:pt x="252413" y="326231"/>
                </a:lnTo>
                <a:lnTo>
                  <a:pt x="185738" y="314325"/>
                </a:lnTo>
                <a:lnTo>
                  <a:pt x="130969" y="295275"/>
                </a:lnTo>
                <a:lnTo>
                  <a:pt x="90488" y="266700"/>
                </a:lnTo>
                <a:lnTo>
                  <a:pt x="59532" y="235744"/>
                </a:lnTo>
                <a:lnTo>
                  <a:pt x="40482" y="214312"/>
                </a:lnTo>
                <a:lnTo>
                  <a:pt x="23813" y="211931"/>
                </a:lnTo>
                <a:lnTo>
                  <a:pt x="11907" y="211931"/>
                </a:lnTo>
                <a:lnTo>
                  <a:pt x="0" y="219075"/>
                </a:lnTo>
                <a:lnTo>
                  <a:pt x="0" y="238125"/>
                </a:lnTo>
                <a:lnTo>
                  <a:pt x="11907" y="273844"/>
                </a:lnTo>
                <a:lnTo>
                  <a:pt x="38100" y="316706"/>
                </a:lnTo>
                <a:lnTo>
                  <a:pt x="71438" y="352425"/>
                </a:lnTo>
                <a:lnTo>
                  <a:pt x="114300" y="390525"/>
                </a:lnTo>
                <a:lnTo>
                  <a:pt x="178594" y="445294"/>
                </a:lnTo>
                <a:lnTo>
                  <a:pt x="259557" y="500062"/>
                </a:lnTo>
                <a:lnTo>
                  <a:pt x="319088" y="533400"/>
                </a:lnTo>
                <a:lnTo>
                  <a:pt x="378619" y="552450"/>
                </a:lnTo>
                <a:lnTo>
                  <a:pt x="404813" y="554831"/>
                </a:lnTo>
                <a:lnTo>
                  <a:pt x="419100" y="552450"/>
                </a:lnTo>
                <a:lnTo>
                  <a:pt x="516732" y="519112"/>
                </a:lnTo>
                <a:lnTo>
                  <a:pt x="733425" y="461962"/>
                </a:lnTo>
                <a:lnTo>
                  <a:pt x="997744" y="392906"/>
                </a:lnTo>
                <a:lnTo>
                  <a:pt x="1297782" y="342900"/>
                </a:lnTo>
                <a:lnTo>
                  <a:pt x="1635919" y="278606"/>
                </a:lnTo>
                <a:lnTo>
                  <a:pt x="1812132" y="250031"/>
                </a:lnTo>
                <a:lnTo>
                  <a:pt x="1871663" y="230981"/>
                </a:lnTo>
                <a:lnTo>
                  <a:pt x="1893094" y="216694"/>
                </a:lnTo>
                <a:lnTo>
                  <a:pt x="1909763" y="192881"/>
                </a:lnTo>
                <a:lnTo>
                  <a:pt x="1924050" y="161925"/>
                </a:lnTo>
                <a:lnTo>
                  <a:pt x="1924050" y="133350"/>
                </a:lnTo>
                <a:lnTo>
                  <a:pt x="1914525" y="111919"/>
                </a:lnTo>
                <a:lnTo>
                  <a:pt x="1885950" y="95250"/>
                </a:lnTo>
                <a:lnTo>
                  <a:pt x="1759744" y="54769"/>
                </a:lnTo>
                <a:lnTo>
                  <a:pt x="1597819" y="16669"/>
                </a:lnTo>
                <a:lnTo>
                  <a:pt x="1519238" y="0"/>
                </a:lnTo>
                <a:lnTo>
                  <a:pt x="1509713" y="0"/>
                </a:lnTo>
                <a:lnTo>
                  <a:pt x="1493044" y="14287"/>
                </a:lnTo>
                <a:lnTo>
                  <a:pt x="1466850" y="45244"/>
                </a:lnTo>
                <a:lnTo>
                  <a:pt x="1419225" y="76200"/>
                </a:lnTo>
                <a:lnTo>
                  <a:pt x="1331119" y="104775"/>
                </a:lnTo>
                <a:lnTo>
                  <a:pt x="1214438" y="121444"/>
                </a:lnTo>
                <a:lnTo>
                  <a:pt x="1014413" y="183356"/>
                </a:lnTo>
                <a:lnTo>
                  <a:pt x="631032" y="2619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99"/>
          <p:cNvSpPr/>
          <p:nvPr/>
        </p:nvSpPr>
        <p:spPr>
          <a:xfrm>
            <a:off x="4725988" y="1608138"/>
            <a:ext cx="688975" cy="679450"/>
          </a:xfrm>
          <a:custGeom>
            <a:avLst/>
            <a:gdLst/>
            <a:ahLst/>
            <a:cxnLst/>
            <a:rect l="l" t="t" r="r" b="b"/>
            <a:pathLst>
              <a:path w="688182" h="681037" extrusionOk="0">
                <a:moveTo>
                  <a:pt x="280988" y="109537"/>
                </a:moveTo>
                <a:lnTo>
                  <a:pt x="147638" y="54769"/>
                </a:lnTo>
                <a:lnTo>
                  <a:pt x="69057" y="16669"/>
                </a:lnTo>
                <a:lnTo>
                  <a:pt x="45244" y="4762"/>
                </a:lnTo>
                <a:lnTo>
                  <a:pt x="23813" y="0"/>
                </a:lnTo>
                <a:lnTo>
                  <a:pt x="7144" y="2381"/>
                </a:lnTo>
                <a:lnTo>
                  <a:pt x="0" y="23812"/>
                </a:lnTo>
                <a:lnTo>
                  <a:pt x="11907" y="57150"/>
                </a:lnTo>
                <a:lnTo>
                  <a:pt x="50007" y="116681"/>
                </a:lnTo>
                <a:lnTo>
                  <a:pt x="209550" y="309562"/>
                </a:lnTo>
                <a:lnTo>
                  <a:pt x="423863" y="573881"/>
                </a:lnTo>
                <a:lnTo>
                  <a:pt x="504825" y="659606"/>
                </a:lnTo>
                <a:lnTo>
                  <a:pt x="521494" y="669131"/>
                </a:lnTo>
                <a:lnTo>
                  <a:pt x="559594" y="681037"/>
                </a:lnTo>
                <a:lnTo>
                  <a:pt x="583407" y="681037"/>
                </a:lnTo>
                <a:lnTo>
                  <a:pt x="616744" y="676275"/>
                </a:lnTo>
                <a:lnTo>
                  <a:pt x="652463" y="657225"/>
                </a:lnTo>
                <a:lnTo>
                  <a:pt x="669132" y="635794"/>
                </a:lnTo>
                <a:lnTo>
                  <a:pt x="685800" y="588169"/>
                </a:lnTo>
                <a:lnTo>
                  <a:pt x="688182" y="554831"/>
                </a:lnTo>
                <a:lnTo>
                  <a:pt x="683419" y="526256"/>
                </a:lnTo>
                <a:lnTo>
                  <a:pt x="619125" y="350044"/>
                </a:lnTo>
                <a:lnTo>
                  <a:pt x="569119" y="264319"/>
                </a:lnTo>
                <a:lnTo>
                  <a:pt x="535782" y="221456"/>
                </a:lnTo>
                <a:lnTo>
                  <a:pt x="509588" y="202406"/>
                </a:lnTo>
                <a:lnTo>
                  <a:pt x="483394" y="188119"/>
                </a:lnTo>
                <a:lnTo>
                  <a:pt x="280988" y="1095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99"/>
          <p:cNvSpPr/>
          <p:nvPr/>
        </p:nvSpPr>
        <p:spPr>
          <a:xfrm>
            <a:off x="5656263" y="1366838"/>
            <a:ext cx="955675" cy="1098550"/>
          </a:xfrm>
          <a:custGeom>
            <a:avLst/>
            <a:gdLst/>
            <a:ahLst/>
            <a:cxnLst/>
            <a:rect l="l" t="t" r="r" b="b"/>
            <a:pathLst>
              <a:path w="957262" h="1097756" extrusionOk="0">
                <a:moveTo>
                  <a:pt x="407194" y="461962"/>
                </a:moveTo>
                <a:lnTo>
                  <a:pt x="211931" y="762000"/>
                </a:lnTo>
                <a:lnTo>
                  <a:pt x="54769" y="1004887"/>
                </a:lnTo>
                <a:lnTo>
                  <a:pt x="0" y="1097756"/>
                </a:lnTo>
                <a:lnTo>
                  <a:pt x="240506" y="954881"/>
                </a:lnTo>
                <a:lnTo>
                  <a:pt x="385762" y="814387"/>
                </a:lnTo>
                <a:lnTo>
                  <a:pt x="542925" y="654843"/>
                </a:lnTo>
                <a:lnTo>
                  <a:pt x="642937" y="554831"/>
                </a:lnTo>
                <a:lnTo>
                  <a:pt x="719137" y="478631"/>
                </a:lnTo>
                <a:lnTo>
                  <a:pt x="745331" y="459581"/>
                </a:lnTo>
                <a:lnTo>
                  <a:pt x="804862" y="426243"/>
                </a:lnTo>
                <a:lnTo>
                  <a:pt x="892969" y="390525"/>
                </a:lnTo>
                <a:lnTo>
                  <a:pt x="926306" y="373856"/>
                </a:lnTo>
                <a:lnTo>
                  <a:pt x="942975" y="359568"/>
                </a:lnTo>
                <a:lnTo>
                  <a:pt x="952500" y="340518"/>
                </a:lnTo>
                <a:lnTo>
                  <a:pt x="954881" y="326231"/>
                </a:lnTo>
                <a:lnTo>
                  <a:pt x="957262" y="309562"/>
                </a:lnTo>
                <a:lnTo>
                  <a:pt x="947737" y="280987"/>
                </a:lnTo>
                <a:lnTo>
                  <a:pt x="914400" y="240506"/>
                </a:lnTo>
                <a:lnTo>
                  <a:pt x="835819" y="161925"/>
                </a:lnTo>
                <a:lnTo>
                  <a:pt x="754856" y="92868"/>
                </a:lnTo>
                <a:lnTo>
                  <a:pt x="690562" y="47625"/>
                </a:lnTo>
                <a:lnTo>
                  <a:pt x="638175" y="23812"/>
                </a:lnTo>
                <a:lnTo>
                  <a:pt x="588169" y="4762"/>
                </a:lnTo>
                <a:lnTo>
                  <a:pt x="545306" y="0"/>
                </a:lnTo>
                <a:lnTo>
                  <a:pt x="516731" y="2381"/>
                </a:lnTo>
                <a:lnTo>
                  <a:pt x="483394" y="11906"/>
                </a:lnTo>
                <a:lnTo>
                  <a:pt x="447675" y="30956"/>
                </a:lnTo>
                <a:lnTo>
                  <a:pt x="428625" y="38100"/>
                </a:lnTo>
                <a:lnTo>
                  <a:pt x="414337" y="52387"/>
                </a:lnTo>
                <a:lnTo>
                  <a:pt x="416719" y="66675"/>
                </a:lnTo>
                <a:lnTo>
                  <a:pt x="428625" y="80962"/>
                </a:lnTo>
                <a:lnTo>
                  <a:pt x="459581" y="107156"/>
                </a:lnTo>
                <a:lnTo>
                  <a:pt x="492919" y="133350"/>
                </a:lnTo>
                <a:lnTo>
                  <a:pt x="516731" y="159543"/>
                </a:lnTo>
                <a:lnTo>
                  <a:pt x="528637" y="195262"/>
                </a:lnTo>
                <a:lnTo>
                  <a:pt x="528637" y="242887"/>
                </a:lnTo>
                <a:lnTo>
                  <a:pt x="519112" y="280987"/>
                </a:lnTo>
                <a:lnTo>
                  <a:pt x="478631" y="359568"/>
                </a:lnTo>
                <a:lnTo>
                  <a:pt x="407194" y="4619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99"/>
          <p:cNvSpPr/>
          <p:nvPr/>
        </p:nvSpPr>
        <p:spPr>
          <a:xfrm>
            <a:off x="4497388" y="4148138"/>
            <a:ext cx="760412" cy="396875"/>
          </a:xfrm>
          <a:custGeom>
            <a:avLst/>
            <a:gdLst/>
            <a:ahLst/>
            <a:cxnLst/>
            <a:rect l="l" t="t" r="r" b="b"/>
            <a:pathLst>
              <a:path w="759619" h="397668" extrusionOk="0">
                <a:moveTo>
                  <a:pt x="414338" y="50006"/>
                </a:moveTo>
                <a:lnTo>
                  <a:pt x="535782" y="64293"/>
                </a:lnTo>
                <a:lnTo>
                  <a:pt x="566738" y="76200"/>
                </a:lnTo>
                <a:lnTo>
                  <a:pt x="626269" y="104775"/>
                </a:lnTo>
                <a:lnTo>
                  <a:pt x="671513" y="135731"/>
                </a:lnTo>
                <a:lnTo>
                  <a:pt x="721519" y="180975"/>
                </a:lnTo>
                <a:lnTo>
                  <a:pt x="738188" y="204787"/>
                </a:lnTo>
                <a:lnTo>
                  <a:pt x="752475" y="240506"/>
                </a:lnTo>
                <a:lnTo>
                  <a:pt x="759619" y="285750"/>
                </a:lnTo>
                <a:lnTo>
                  <a:pt x="754857" y="335756"/>
                </a:lnTo>
                <a:lnTo>
                  <a:pt x="740569" y="364331"/>
                </a:lnTo>
                <a:lnTo>
                  <a:pt x="723900" y="383381"/>
                </a:lnTo>
                <a:lnTo>
                  <a:pt x="688182" y="397668"/>
                </a:lnTo>
                <a:lnTo>
                  <a:pt x="650082" y="397668"/>
                </a:lnTo>
                <a:lnTo>
                  <a:pt x="573882" y="376237"/>
                </a:lnTo>
                <a:lnTo>
                  <a:pt x="478632" y="335756"/>
                </a:lnTo>
                <a:lnTo>
                  <a:pt x="285750" y="238125"/>
                </a:lnTo>
                <a:lnTo>
                  <a:pt x="145257" y="154781"/>
                </a:lnTo>
                <a:lnTo>
                  <a:pt x="57150" y="88106"/>
                </a:lnTo>
                <a:lnTo>
                  <a:pt x="7144" y="50006"/>
                </a:lnTo>
                <a:lnTo>
                  <a:pt x="0" y="40481"/>
                </a:lnTo>
                <a:lnTo>
                  <a:pt x="0" y="26193"/>
                </a:lnTo>
                <a:lnTo>
                  <a:pt x="14288" y="9525"/>
                </a:lnTo>
                <a:lnTo>
                  <a:pt x="42863" y="0"/>
                </a:lnTo>
                <a:lnTo>
                  <a:pt x="66675" y="0"/>
                </a:lnTo>
                <a:lnTo>
                  <a:pt x="133350" y="7143"/>
                </a:lnTo>
                <a:lnTo>
                  <a:pt x="326232" y="35718"/>
                </a:lnTo>
                <a:lnTo>
                  <a:pt x="414338" y="500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99"/>
          <p:cNvSpPr/>
          <p:nvPr/>
        </p:nvSpPr>
        <p:spPr>
          <a:xfrm>
            <a:off x="4143375" y="5097463"/>
            <a:ext cx="439738" cy="400050"/>
          </a:xfrm>
          <a:custGeom>
            <a:avLst/>
            <a:gdLst/>
            <a:ahLst/>
            <a:cxnLst/>
            <a:rect l="l" t="t" r="r" b="b"/>
            <a:pathLst>
              <a:path w="440531" h="400050" extrusionOk="0">
                <a:moveTo>
                  <a:pt x="176213" y="309563"/>
                </a:moveTo>
                <a:lnTo>
                  <a:pt x="109538" y="254794"/>
                </a:lnTo>
                <a:lnTo>
                  <a:pt x="71438" y="216694"/>
                </a:lnTo>
                <a:lnTo>
                  <a:pt x="45244" y="178594"/>
                </a:lnTo>
                <a:lnTo>
                  <a:pt x="16669" y="133350"/>
                </a:lnTo>
                <a:lnTo>
                  <a:pt x="4763" y="95250"/>
                </a:lnTo>
                <a:lnTo>
                  <a:pt x="0" y="47625"/>
                </a:lnTo>
                <a:lnTo>
                  <a:pt x="2381" y="14288"/>
                </a:lnTo>
                <a:lnTo>
                  <a:pt x="11906" y="0"/>
                </a:lnTo>
                <a:lnTo>
                  <a:pt x="23813" y="0"/>
                </a:lnTo>
                <a:lnTo>
                  <a:pt x="42863" y="4763"/>
                </a:lnTo>
                <a:lnTo>
                  <a:pt x="73819" y="30957"/>
                </a:lnTo>
                <a:lnTo>
                  <a:pt x="440531" y="321469"/>
                </a:lnTo>
                <a:lnTo>
                  <a:pt x="421481" y="357188"/>
                </a:lnTo>
                <a:lnTo>
                  <a:pt x="390525" y="383382"/>
                </a:lnTo>
                <a:lnTo>
                  <a:pt x="361950" y="397669"/>
                </a:lnTo>
                <a:lnTo>
                  <a:pt x="328613" y="400050"/>
                </a:lnTo>
                <a:lnTo>
                  <a:pt x="288131" y="385763"/>
                </a:lnTo>
                <a:lnTo>
                  <a:pt x="235744" y="354807"/>
                </a:lnTo>
                <a:lnTo>
                  <a:pt x="176213" y="30956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99"/>
          <p:cNvSpPr/>
          <p:nvPr/>
        </p:nvSpPr>
        <p:spPr>
          <a:xfrm>
            <a:off x="4240213" y="4733925"/>
            <a:ext cx="1171575" cy="714375"/>
          </a:xfrm>
          <a:custGeom>
            <a:avLst/>
            <a:gdLst/>
            <a:ahLst/>
            <a:cxnLst/>
            <a:rect l="l" t="t" r="r" b="b"/>
            <a:pathLst>
              <a:path w="1171575" h="714375" extrusionOk="0">
                <a:moveTo>
                  <a:pt x="642938" y="216694"/>
                </a:moveTo>
                <a:lnTo>
                  <a:pt x="428625" y="309563"/>
                </a:lnTo>
                <a:lnTo>
                  <a:pt x="280988" y="371475"/>
                </a:lnTo>
                <a:lnTo>
                  <a:pt x="152400" y="428625"/>
                </a:lnTo>
                <a:lnTo>
                  <a:pt x="119063" y="440531"/>
                </a:lnTo>
                <a:lnTo>
                  <a:pt x="95250" y="445294"/>
                </a:lnTo>
                <a:lnTo>
                  <a:pt x="61913" y="442913"/>
                </a:lnTo>
                <a:lnTo>
                  <a:pt x="0" y="428625"/>
                </a:lnTo>
                <a:lnTo>
                  <a:pt x="323850" y="714375"/>
                </a:lnTo>
                <a:lnTo>
                  <a:pt x="352425" y="676275"/>
                </a:lnTo>
                <a:lnTo>
                  <a:pt x="423863" y="628650"/>
                </a:lnTo>
                <a:lnTo>
                  <a:pt x="678657" y="440531"/>
                </a:lnTo>
                <a:lnTo>
                  <a:pt x="888207" y="276225"/>
                </a:lnTo>
                <a:lnTo>
                  <a:pt x="1128713" y="78581"/>
                </a:lnTo>
                <a:lnTo>
                  <a:pt x="1164432" y="42863"/>
                </a:lnTo>
                <a:lnTo>
                  <a:pt x="1171575" y="21431"/>
                </a:lnTo>
                <a:lnTo>
                  <a:pt x="1169194" y="4763"/>
                </a:lnTo>
                <a:lnTo>
                  <a:pt x="1157288" y="0"/>
                </a:lnTo>
                <a:lnTo>
                  <a:pt x="1133475" y="0"/>
                </a:lnTo>
                <a:lnTo>
                  <a:pt x="1033463" y="42863"/>
                </a:lnTo>
                <a:lnTo>
                  <a:pt x="816769" y="138113"/>
                </a:lnTo>
                <a:lnTo>
                  <a:pt x="642938" y="2166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99"/>
          <p:cNvSpPr/>
          <p:nvPr/>
        </p:nvSpPr>
        <p:spPr>
          <a:xfrm>
            <a:off x="3252788" y="1690688"/>
            <a:ext cx="554037" cy="4268787"/>
          </a:xfrm>
          <a:custGeom>
            <a:avLst/>
            <a:gdLst/>
            <a:ahLst/>
            <a:cxnLst/>
            <a:rect l="l" t="t" r="r" b="b"/>
            <a:pathLst>
              <a:path w="552893" h="4268972" extrusionOk="0">
                <a:moveTo>
                  <a:pt x="239232" y="600739"/>
                </a:moveTo>
                <a:lnTo>
                  <a:pt x="239232" y="398721"/>
                </a:lnTo>
                <a:lnTo>
                  <a:pt x="228600" y="318976"/>
                </a:lnTo>
                <a:lnTo>
                  <a:pt x="217967" y="265814"/>
                </a:lnTo>
                <a:lnTo>
                  <a:pt x="196702" y="217967"/>
                </a:lnTo>
                <a:lnTo>
                  <a:pt x="154172" y="164804"/>
                </a:lnTo>
                <a:lnTo>
                  <a:pt x="95693" y="116958"/>
                </a:lnTo>
                <a:lnTo>
                  <a:pt x="26581" y="74428"/>
                </a:lnTo>
                <a:lnTo>
                  <a:pt x="5316" y="53163"/>
                </a:lnTo>
                <a:lnTo>
                  <a:pt x="0" y="31897"/>
                </a:lnTo>
                <a:lnTo>
                  <a:pt x="0" y="15949"/>
                </a:lnTo>
                <a:lnTo>
                  <a:pt x="15949" y="0"/>
                </a:lnTo>
                <a:lnTo>
                  <a:pt x="69111" y="5316"/>
                </a:lnTo>
                <a:lnTo>
                  <a:pt x="159488" y="31897"/>
                </a:lnTo>
                <a:lnTo>
                  <a:pt x="281763" y="79744"/>
                </a:lnTo>
                <a:lnTo>
                  <a:pt x="414670" y="143539"/>
                </a:lnTo>
                <a:lnTo>
                  <a:pt x="510363" y="202018"/>
                </a:lnTo>
                <a:lnTo>
                  <a:pt x="536944" y="228600"/>
                </a:lnTo>
                <a:lnTo>
                  <a:pt x="547577" y="260497"/>
                </a:lnTo>
                <a:lnTo>
                  <a:pt x="552893" y="318976"/>
                </a:lnTo>
                <a:lnTo>
                  <a:pt x="526311" y="404037"/>
                </a:lnTo>
                <a:lnTo>
                  <a:pt x="494414" y="563525"/>
                </a:lnTo>
                <a:lnTo>
                  <a:pt x="483781" y="611372"/>
                </a:lnTo>
                <a:lnTo>
                  <a:pt x="467832" y="717697"/>
                </a:lnTo>
                <a:lnTo>
                  <a:pt x="467832" y="1121735"/>
                </a:lnTo>
                <a:lnTo>
                  <a:pt x="462516" y="2110563"/>
                </a:lnTo>
                <a:lnTo>
                  <a:pt x="446567" y="3450265"/>
                </a:lnTo>
                <a:lnTo>
                  <a:pt x="441251" y="3896832"/>
                </a:lnTo>
                <a:lnTo>
                  <a:pt x="441251" y="3992525"/>
                </a:lnTo>
                <a:lnTo>
                  <a:pt x="435935" y="4066953"/>
                </a:lnTo>
                <a:lnTo>
                  <a:pt x="414670" y="4157330"/>
                </a:lnTo>
                <a:lnTo>
                  <a:pt x="382772" y="4210493"/>
                </a:lnTo>
                <a:lnTo>
                  <a:pt x="350874" y="4253023"/>
                </a:lnTo>
                <a:lnTo>
                  <a:pt x="318977" y="4268972"/>
                </a:lnTo>
                <a:lnTo>
                  <a:pt x="281763" y="4258339"/>
                </a:lnTo>
                <a:lnTo>
                  <a:pt x="244549" y="4226442"/>
                </a:lnTo>
                <a:lnTo>
                  <a:pt x="196702" y="4157330"/>
                </a:lnTo>
                <a:lnTo>
                  <a:pt x="154172" y="4061637"/>
                </a:lnTo>
                <a:lnTo>
                  <a:pt x="132907" y="3949995"/>
                </a:lnTo>
                <a:lnTo>
                  <a:pt x="132907" y="3907465"/>
                </a:lnTo>
                <a:lnTo>
                  <a:pt x="148856" y="3833037"/>
                </a:lnTo>
                <a:lnTo>
                  <a:pt x="170121" y="3753293"/>
                </a:lnTo>
                <a:lnTo>
                  <a:pt x="191386" y="3641651"/>
                </a:lnTo>
                <a:lnTo>
                  <a:pt x="207335" y="3498111"/>
                </a:lnTo>
                <a:lnTo>
                  <a:pt x="217967" y="3242930"/>
                </a:lnTo>
                <a:lnTo>
                  <a:pt x="233916" y="2248786"/>
                </a:lnTo>
                <a:cubicBezTo>
                  <a:pt x="237460" y="1789814"/>
                  <a:pt x="241005" y="1330842"/>
                  <a:pt x="244549" y="871870"/>
                </a:cubicBezTo>
                <a:lnTo>
                  <a:pt x="239232" y="60073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99"/>
          <p:cNvSpPr/>
          <p:nvPr/>
        </p:nvSpPr>
        <p:spPr>
          <a:xfrm>
            <a:off x="2517775" y="2968625"/>
            <a:ext cx="1036638" cy="2016125"/>
          </a:xfrm>
          <a:custGeom>
            <a:avLst/>
            <a:gdLst/>
            <a:ahLst/>
            <a:cxnLst/>
            <a:rect l="l" t="t" r="r" b="b"/>
            <a:pathLst>
              <a:path w="1035968" h="2016437" extrusionOk="0">
                <a:moveTo>
                  <a:pt x="782261" y="483628"/>
                </a:moveTo>
                <a:lnTo>
                  <a:pt x="895901" y="177066"/>
                </a:lnTo>
                <a:lnTo>
                  <a:pt x="940828" y="18499"/>
                </a:lnTo>
                <a:lnTo>
                  <a:pt x="1035968" y="0"/>
                </a:lnTo>
                <a:lnTo>
                  <a:pt x="983112" y="618409"/>
                </a:lnTo>
                <a:lnTo>
                  <a:pt x="906472" y="774333"/>
                </a:lnTo>
                <a:lnTo>
                  <a:pt x="774333" y="1012182"/>
                </a:lnTo>
                <a:lnTo>
                  <a:pt x="599910" y="1287031"/>
                </a:lnTo>
                <a:lnTo>
                  <a:pt x="406987" y="1567165"/>
                </a:lnTo>
                <a:lnTo>
                  <a:pt x="232564" y="1791801"/>
                </a:lnTo>
                <a:lnTo>
                  <a:pt x="84569" y="1974152"/>
                </a:lnTo>
                <a:lnTo>
                  <a:pt x="55498" y="2005866"/>
                </a:lnTo>
                <a:lnTo>
                  <a:pt x="29071" y="2016437"/>
                </a:lnTo>
                <a:lnTo>
                  <a:pt x="7928" y="2011151"/>
                </a:lnTo>
                <a:lnTo>
                  <a:pt x="0" y="1990009"/>
                </a:lnTo>
                <a:lnTo>
                  <a:pt x="10571" y="1958296"/>
                </a:lnTo>
                <a:lnTo>
                  <a:pt x="60784" y="1889584"/>
                </a:lnTo>
                <a:lnTo>
                  <a:pt x="132139" y="1789158"/>
                </a:lnTo>
                <a:lnTo>
                  <a:pt x="221993" y="1649091"/>
                </a:lnTo>
                <a:lnTo>
                  <a:pt x="332990" y="1458811"/>
                </a:lnTo>
                <a:lnTo>
                  <a:pt x="488913" y="1168106"/>
                </a:lnTo>
                <a:lnTo>
                  <a:pt x="602553" y="922328"/>
                </a:lnTo>
                <a:lnTo>
                  <a:pt x="782261" y="48362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99"/>
          <p:cNvSpPr/>
          <p:nvPr/>
        </p:nvSpPr>
        <p:spPr>
          <a:xfrm>
            <a:off x="3678238" y="3335338"/>
            <a:ext cx="598487" cy="755650"/>
          </a:xfrm>
          <a:custGeom>
            <a:avLst/>
            <a:gdLst/>
            <a:ahLst/>
            <a:cxnLst/>
            <a:rect l="l" t="t" r="r" b="b"/>
            <a:pathLst>
              <a:path w="597267" h="755833" extrusionOk="0">
                <a:moveTo>
                  <a:pt x="211422" y="391130"/>
                </a:moveTo>
                <a:lnTo>
                  <a:pt x="153281" y="306561"/>
                </a:lnTo>
                <a:lnTo>
                  <a:pt x="71355" y="184994"/>
                </a:lnTo>
                <a:lnTo>
                  <a:pt x="18500" y="89854"/>
                </a:lnTo>
                <a:lnTo>
                  <a:pt x="0" y="0"/>
                </a:lnTo>
                <a:lnTo>
                  <a:pt x="126853" y="81926"/>
                </a:lnTo>
                <a:lnTo>
                  <a:pt x="330347" y="219350"/>
                </a:lnTo>
                <a:lnTo>
                  <a:pt x="515341" y="351489"/>
                </a:lnTo>
                <a:lnTo>
                  <a:pt x="552340" y="383202"/>
                </a:lnTo>
                <a:lnTo>
                  <a:pt x="565554" y="396416"/>
                </a:lnTo>
                <a:lnTo>
                  <a:pt x="573482" y="409630"/>
                </a:lnTo>
                <a:lnTo>
                  <a:pt x="584053" y="449271"/>
                </a:lnTo>
                <a:lnTo>
                  <a:pt x="597267" y="525912"/>
                </a:lnTo>
                <a:lnTo>
                  <a:pt x="597267" y="594624"/>
                </a:lnTo>
                <a:lnTo>
                  <a:pt x="594624" y="665979"/>
                </a:lnTo>
                <a:lnTo>
                  <a:pt x="586696" y="697692"/>
                </a:lnTo>
                <a:lnTo>
                  <a:pt x="573482" y="726763"/>
                </a:lnTo>
                <a:lnTo>
                  <a:pt x="549697" y="747905"/>
                </a:lnTo>
                <a:lnTo>
                  <a:pt x="525912" y="755833"/>
                </a:lnTo>
                <a:lnTo>
                  <a:pt x="494199" y="747905"/>
                </a:lnTo>
                <a:lnTo>
                  <a:pt x="454557" y="718834"/>
                </a:lnTo>
                <a:lnTo>
                  <a:pt x="406987" y="673907"/>
                </a:lnTo>
                <a:lnTo>
                  <a:pt x="332990" y="570839"/>
                </a:lnTo>
                <a:lnTo>
                  <a:pt x="211422" y="39113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99"/>
          <p:cNvSpPr/>
          <p:nvPr/>
        </p:nvSpPr>
        <p:spPr>
          <a:xfrm>
            <a:off x="4443413" y="2190750"/>
            <a:ext cx="2357437" cy="477838"/>
          </a:xfrm>
          <a:custGeom>
            <a:avLst/>
            <a:gdLst/>
            <a:ahLst/>
            <a:cxnLst/>
            <a:rect l="l" t="t" r="r" b="b"/>
            <a:pathLst>
              <a:path w="2357535" h="478631" extrusionOk="0">
                <a:moveTo>
                  <a:pt x="824010" y="211931"/>
                </a:moveTo>
                <a:lnTo>
                  <a:pt x="1024035" y="185738"/>
                </a:lnTo>
                <a:lnTo>
                  <a:pt x="1307404" y="142875"/>
                </a:lnTo>
                <a:lnTo>
                  <a:pt x="1464566" y="121444"/>
                </a:lnTo>
                <a:lnTo>
                  <a:pt x="1547910" y="116681"/>
                </a:lnTo>
                <a:lnTo>
                  <a:pt x="1688404" y="92869"/>
                </a:lnTo>
                <a:lnTo>
                  <a:pt x="1771748" y="69056"/>
                </a:lnTo>
                <a:lnTo>
                  <a:pt x="1838423" y="42863"/>
                </a:lnTo>
                <a:lnTo>
                  <a:pt x="1871760" y="26194"/>
                </a:lnTo>
                <a:lnTo>
                  <a:pt x="1888429" y="11906"/>
                </a:lnTo>
                <a:lnTo>
                  <a:pt x="1907479" y="2381"/>
                </a:lnTo>
                <a:lnTo>
                  <a:pt x="1933673" y="0"/>
                </a:lnTo>
                <a:lnTo>
                  <a:pt x="2014635" y="11906"/>
                </a:lnTo>
                <a:lnTo>
                  <a:pt x="2155129" y="54769"/>
                </a:lnTo>
                <a:lnTo>
                  <a:pt x="2250379" y="90488"/>
                </a:lnTo>
                <a:lnTo>
                  <a:pt x="2295623" y="116681"/>
                </a:lnTo>
                <a:lnTo>
                  <a:pt x="2343248" y="154781"/>
                </a:lnTo>
                <a:lnTo>
                  <a:pt x="2355154" y="171450"/>
                </a:lnTo>
                <a:lnTo>
                  <a:pt x="2357535" y="192881"/>
                </a:lnTo>
                <a:lnTo>
                  <a:pt x="2350391" y="238125"/>
                </a:lnTo>
                <a:lnTo>
                  <a:pt x="2331341" y="264319"/>
                </a:lnTo>
                <a:lnTo>
                  <a:pt x="2314673" y="280988"/>
                </a:lnTo>
                <a:lnTo>
                  <a:pt x="2262285" y="295275"/>
                </a:lnTo>
                <a:lnTo>
                  <a:pt x="2112266" y="304800"/>
                </a:lnTo>
                <a:lnTo>
                  <a:pt x="1876523" y="302419"/>
                </a:lnTo>
                <a:lnTo>
                  <a:pt x="1562198" y="314325"/>
                </a:lnTo>
                <a:lnTo>
                  <a:pt x="1221679" y="347663"/>
                </a:lnTo>
                <a:lnTo>
                  <a:pt x="952598" y="373856"/>
                </a:lnTo>
                <a:lnTo>
                  <a:pt x="588266" y="442913"/>
                </a:lnTo>
                <a:lnTo>
                  <a:pt x="409673" y="473869"/>
                </a:lnTo>
                <a:lnTo>
                  <a:pt x="371573" y="478631"/>
                </a:lnTo>
                <a:lnTo>
                  <a:pt x="352523" y="478631"/>
                </a:lnTo>
                <a:lnTo>
                  <a:pt x="297754" y="461963"/>
                </a:lnTo>
                <a:lnTo>
                  <a:pt x="231079" y="435769"/>
                </a:lnTo>
                <a:lnTo>
                  <a:pt x="157260" y="390525"/>
                </a:lnTo>
                <a:lnTo>
                  <a:pt x="90585" y="335756"/>
                </a:lnTo>
                <a:lnTo>
                  <a:pt x="47723" y="290513"/>
                </a:lnTo>
                <a:lnTo>
                  <a:pt x="14385" y="242888"/>
                </a:lnTo>
                <a:lnTo>
                  <a:pt x="2479" y="216694"/>
                </a:lnTo>
                <a:cubicBezTo>
                  <a:pt x="0" y="196856"/>
                  <a:pt x="98" y="204043"/>
                  <a:pt x="98" y="195263"/>
                </a:cubicBezTo>
                <a:lnTo>
                  <a:pt x="98" y="183356"/>
                </a:lnTo>
                <a:lnTo>
                  <a:pt x="2479" y="176213"/>
                </a:lnTo>
                <a:lnTo>
                  <a:pt x="21529" y="171450"/>
                </a:lnTo>
                <a:lnTo>
                  <a:pt x="52485" y="188119"/>
                </a:lnTo>
                <a:lnTo>
                  <a:pt x="88204" y="207169"/>
                </a:lnTo>
                <a:lnTo>
                  <a:pt x="119160" y="221456"/>
                </a:lnTo>
                <a:lnTo>
                  <a:pt x="176310" y="238125"/>
                </a:lnTo>
                <a:lnTo>
                  <a:pt x="233460" y="250031"/>
                </a:lnTo>
                <a:lnTo>
                  <a:pt x="314423" y="257175"/>
                </a:lnTo>
                <a:lnTo>
                  <a:pt x="464441" y="247650"/>
                </a:lnTo>
                <a:lnTo>
                  <a:pt x="733523" y="221456"/>
                </a:lnTo>
                <a:lnTo>
                  <a:pt x="824010" y="2119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99"/>
          <p:cNvSpPr/>
          <p:nvPr/>
        </p:nvSpPr>
        <p:spPr>
          <a:xfrm>
            <a:off x="4557713" y="2817813"/>
            <a:ext cx="2176462" cy="477837"/>
          </a:xfrm>
          <a:custGeom>
            <a:avLst/>
            <a:gdLst/>
            <a:ahLst/>
            <a:cxnLst/>
            <a:rect l="l" t="t" r="r" b="b"/>
            <a:pathLst>
              <a:path w="2176462" h="478631" extrusionOk="0">
                <a:moveTo>
                  <a:pt x="773906" y="178594"/>
                </a:moveTo>
                <a:lnTo>
                  <a:pt x="447675" y="226219"/>
                </a:lnTo>
                <a:lnTo>
                  <a:pt x="378618" y="235744"/>
                </a:lnTo>
                <a:lnTo>
                  <a:pt x="321468" y="238125"/>
                </a:lnTo>
                <a:lnTo>
                  <a:pt x="240506" y="230981"/>
                </a:lnTo>
                <a:lnTo>
                  <a:pt x="140493" y="204787"/>
                </a:lnTo>
                <a:lnTo>
                  <a:pt x="26193" y="157162"/>
                </a:lnTo>
                <a:cubicBezTo>
                  <a:pt x="13509" y="154625"/>
                  <a:pt x="18334" y="154781"/>
                  <a:pt x="11906" y="154781"/>
                </a:cubicBezTo>
                <a:lnTo>
                  <a:pt x="2381" y="157162"/>
                </a:lnTo>
                <a:lnTo>
                  <a:pt x="0" y="176212"/>
                </a:lnTo>
                <a:lnTo>
                  <a:pt x="7143" y="200025"/>
                </a:lnTo>
                <a:lnTo>
                  <a:pt x="28575" y="238125"/>
                </a:lnTo>
                <a:lnTo>
                  <a:pt x="61912" y="283369"/>
                </a:lnTo>
                <a:lnTo>
                  <a:pt x="100012" y="321469"/>
                </a:lnTo>
                <a:lnTo>
                  <a:pt x="154781" y="366712"/>
                </a:lnTo>
                <a:lnTo>
                  <a:pt x="221456" y="411956"/>
                </a:lnTo>
                <a:lnTo>
                  <a:pt x="300037" y="452437"/>
                </a:lnTo>
                <a:lnTo>
                  <a:pt x="352425" y="471487"/>
                </a:lnTo>
                <a:lnTo>
                  <a:pt x="383381" y="478631"/>
                </a:lnTo>
                <a:lnTo>
                  <a:pt x="404812" y="478631"/>
                </a:lnTo>
                <a:lnTo>
                  <a:pt x="457200" y="461962"/>
                </a:lnTo>
                <a:lnTo>
                  <a:pt x="495300" y="440531"/>
                </a:lnTo>
                <a:lnTo>
                  <a:pt x="521493" y="428625"/>
                </a:lnTo>
                <a:lnTo>
                  <a:pt x="766762" y="388144"/>
                </a:lnTo>
                <a:lnTo>
                  <a:pt x="1033462" y="338137"/>
                </a:lnTo>
                <a:lnTo>
                  <a:pt x="1285875" y="295275"/>
                </a:lnTo>
                <a:lnTo>
                  <a:pt x="1543050" y="276225"/>
                </a:lnTo>
                <a:lnTo>
                  <a:pt x="1905000" y="257175"/>
                </a:lnTo>
                <a:lnTo>
                  <a:pt x="2083593" y="254794"/>
                </a:lnTo>
                <a:lnTo>
                  <a:pt x="2121693" y="254794"/>
                </a:lnTo>
                <a:lnTo>
                  <a:pt x="2150268" y="238125"/>
                </a:lnTo>
                <a:lnTo>
                  <a:pt x="2169318" y="221456"/>
                </a:lnTo>
                <a:lnTo>
                  <a:pt x="2176462" y="204787"/>
                </a:lnTo>
                <a:lnTo>
                  <a:pt x="2176462" y="195262"/>
                </a:lnTo>
                <a:lnTo>
                  <a:pt x="2166937" y="171450"/>
                </a:lnTo>
                <a:lnTo>
                  <a:pt x="2138362" y="142875"/>
                </a:lnTo>
                <a:lnTo>
                  <a:pt x="2100262" y="119062"/>
                </a:lnTo>
                <a:lnTo>
                  <a:pt x="2005012" y="73819"/>
                </a:lnTo>
                <a:lnTo>
                  <a:pt x="1881187" y="21431"/>
                </a:lnTo>
                <a:lnTo>
                  <a:pt x="1821656" y="4762"/>
                </a:lnTo>
                <a:lnTo>
                  <a:pt x="1788318" y="0"/>
                </a:lnTo>
                <a:lnTo>
                  <a:pt x="1757362" y="16669"/>
                </a:lnTo>
                <a:lnTo>
                  <a:pt x="1638300" y="52387"/>
                </a:lnTo>
                <a:lnTo>
                  <a:pt x="1466850" y="76200"/>
                </a:lnTo>
                <a:lnTo>
                  <a:pt x="1252537" y="107156"/>
                </a:lnTo>
                <a:lnTo>
                  <a:pt x="883443" y="164306"/>
                </a:lnTo>
                <a:lnTo>
                  <a:pt x="773906" y="1785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99"/>
          <p:cNvSpPr/>
          <p:nvPr/>
        </p:nvSpPr>
        <p:spPr>
          <a:xfrm>
            <a:off x="4305300" y="3433763"/>
            <a:ext cx="2671763" cy="514350"/>
          </a:xfrm>
          <a:custGeom>
            <a:avLst/>
            <a:gdLst/>
            <a:ahLst/>
            <a:cxnLst/>
            <a:rect l="l" t="t" r="r" b="b"/>
            <a:pathLst>
              <a:path w="2671763" h="514350" extrusionOk="0">
                <a:moveTo>
                  <a:pt x="1050131" y="185737"/>
                </a:moveTo>
                <a:lnTo>
                  <a:pt x="1300163" y="152400"/>
                </a:lnTo>
                <a:lnTo>
                  <a:pt x="1545431" y="126206"/>
                </a:lnTo>
                <a:lnTo>
                  <a:pt x="1814513" y="92868"/>
                </a:lnTo>
                <a:lnTo>
                  <a:pt x="2057400" y="52387"/>
                </a:lnTo>
                <a:lnTo>
                  <a:pt x="2257425" y="4762"/>
                </a:lnTo>
                <a:lnTo>
                  <a:pt x="2293144" y="0"/>
                </a:lnTo>
                <a:lnTo>
                  <a:pt x="2333625" y="4762"/>
                </a:lnTo>
                <a:lnTo>
                  <a:pt x="2452688" y="35718"/>
                </a:lnTo>
                <a:lnTo>
                  <a:pt x="2571750" y="78581"/>
                </a:lnTo>
                <a:lnTo>
                  <a:pt x="2614613" y="100012"/>
                </a:lnTo>
                <a:lnTo>
                  <a:pt x="2650331" y="128587"/>
                </a:lnTo>
                <a:lnTo>
                  <a:pt x="2669381" y="159543"/>
                </a:lnTo>
                <a:lnTo>
                  <a:pt x="2671763" y="173831"/>
                </a:lnTo>
                <a:lnTo>
                  <a:pt x="2667000" y="202406"/>
                </a:lnTo>
                <a:lnTo>
                  <a:pt x="2650331" y="238125"/>
                </a:lnTo>
                <a:lnTo>
                  <a:pt x="2631281" y="261937"/>
                </a:lnTo>
                <a:lnTo>
                  <a:pt x="2605088" y="276225"/>
                </a:lnTo>
                <a:lnTo>
                  <a:pt x="2543175" y="290512"/>
                </a:lnTo>
                <a:lnTo>
                  <a:pt x="2414588" y="295275"/>
                </a:lnTo>
                <a:lnTo>
                  <a:pt x="2195513" y="290512"/>
                </a:lnTo>
                <a:lnTo>
                  <a:pt x="2021681" y="288131"/>
                </a:lnTo>
                <a:lnTo>
                  <a:pt x="1747838" y="295275"/>
                </a:lnTo>
                <a:lnTo>
                  <a:pt x="1245394" y="333375"/>
                </a:lnTo>
                <a:lnTo>
                  <a:pt x="988219" y="366712"/>
                </a:lnTo>
                <a:lnTo>
                  <a:pt x="733425" y="421481"/>
                </a:lnTo>
                <a:lnTo>
                  <a:pt x="459581" y="490537"/>
                </a:lnTo>
                <a:lnTo>
                  <a:pt x="388144" y="511968"/>
                </a:lnTo>
                <a:lnTo>
                  <a:pt x="359569" y="514350"/>
                </a:lnTo>
                <a:lnTo>
                  <a:pt x="330994" y="507206"/>
                </a:lnTo>
                <a:lnTo>
                  <a:pt x="283369" y="485775"/>
                </a:lnTo>
                <a:lnTo>
                  <a:pt x="223838" y="440531"/>
                </a:lnTo>
                <a:lnTo>
                  <a:pt x="126206" y="352425"/>
                </a:lnTo>
                <a:lnTo>
                  <a:pt x="26194" y="238125"/>
                </a:lnTo>
                <a:lnTo>
                  <a:pt x="0" y="190500"/>
                </a:lnTo>
                <a:lnTo>
                  <a:pt x="0" y="169068"/>
                </a:lnTo>
                <a:lnTo>
                  <a:pt x="14288" y="154781"/>
                </a:lnTo>
                <a:lnTo>
                  <a:pt x="40481" y="161925"/>
                </a:lnTo>
                <a:lnTo>
                  <a:pt x="102394" y="192881"/>
                </a:lnTo>
                <a:lnTo>
                  <a:pt x="173831" y="226218"/>
                </a:lnTo>
                <a:lnTo>
                  <a:pt x="250031" y="252412"/>
                </a:lnTo>
                <a:lnTo>
                  <a:pt x="345281" y="269081"/>
                </a:lnTo>
                <a:lnTo>
                  <a:pt x="454819" y="266700"/>
                </a:lnTo>
                <a:lnTo>
                  <a:pt x="690563" y="233362"/>
                </a:lnTo>
                <a:lnTo>
                  <a:pt x="1050131" y="1857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99"/>
          <p:cNvSpPr/>
          <p:nvPr/>
        </p:nvSpPr>
        <p:spPr>
          <a:xfrm>
            <a:off x="5414963" y="2457450"/>
            <a:ext cx="466725" cy="3595688"/>
          </a:xfrm>
          <a:custGeom>
            <a:avLst/>
            <a:gdLst/>
            <a:ahLst/>
            <a:cxnLst/>
            <a:rect l="l" t="t" r="r" b="b"/>
            <a:pathLst>
              <a:path w="466725" h="3595688" extrusionOk="0">
                <a:moveTo>
                  <a:pt x="157162" y="947738"/>
                </a:moveTo>
                <a:lnTo>
                  <a:pt x="157162" y="290513"/>
                </a:lnTo>
                <a:lnTo>
                  <a:pt x="152400" y="257175"/>
                </a:lnTo>
                <a:lnTo>
                  <a:pt x="138112" y="233363"/>
                </a:lnTo>
                <a:lnTo>
                  <a:pt x="42862" y="123825"/>
                </a:lnTo>
                <a:lnTo>
                  <a:pt x="0" y="80963"/>
                </a:lnTo>
                <a:lnTo>
                  <a:pt x="4762" y="0"/>
                </a:lnTo>
                <a:lnTo>
                  <a:pt x="257175" y="61913"/>
                </a:lnTo>
                <a:lnTo>
                  <a:pt x="361950" y="147638"/>
                </a:lnTo>
                <a:lnTo>
                  <a:pt x="433387" y="200025"/>
                </a:lnTo>
                <a:lnTo>
                  <a:pt x="452437" y="214313"/>
                </a:lnTo>
                <a:lnTo>
                  <a:pt x="466725" y="233363"/>
                </a:lnTo>
                <a:lnTo>
                  <a:pt x="466725" y="261938"/>
                </a:lnTo>
                <a:lnTo>
                  <a:pt x="452437" y="347663"/>
                </a:lnTo>
                <a:lnTo>
                  <a:pt x="423862" y="490538"/>
                </a:lnTo>
                <a:lnTo>
                  <a:pt x="400050" y="652463"/>
                </a:lnTo>
                <a:cubicBezTo>
                  <a:pt x="401637" y="1168400"/>
                  <a:pt x="403225" y="1684338"/>
                  <a:pt x="404812" y="2200275"/>
                </a:cubicBezTo>
                <a:lnTo>
                  <a:pt x="414337" y="2728913"/>
                </a:lnTo>
                <a:lnTo>
                  <a:pt x="428625" y="3133725"/>
                </a:lnTo>
                <a:lnTo>
                  <a:pt x="423862" y="3176588"/>
                </a:lnTo>
                <a:lnTo>
                  <a:pt x="395287" y="3281363"/>
                </a:lnTo>
                <a:lnTo>
                  <a:pt x="352425" y="3390900"/>
                </a:lnTo>
                <a:lnTo>
                  <a:pt x="300037" y="3500438"/>
                </a:lnTo>
                <a:lnTo>
                  <a:pt x="257175" y="3562350"/>
                </a:lnTo>
                <a:lnTo>
                  <a:pt x="204787" y="3595688"/>
                </a:lnTo>
                <a:lnTo>
                  <a:pt x="166687" y="3581400"/>
                </a:lnTo>
                <a:lnTo>
                  <a:pt x="157162" y="2943225"/>
                </a:lnTo>
                <a:lnTo>
                  <a:pt x="157162" y="2343150"/>
                </a:lnTo>
                <a:lnTo>
                  <a:pt x="157162" y="1300163"/>
                </a:lnTo>
                <a:lnTo>
                  <a:pt x="157162" y="9477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99"/>
          <p:cNvSpPr/>
          <p:nvPr/>
        </p:nvSpPr>
        <p:spPr>
          <a:xfrm>
            <a:off x="4986338" y="5399088"/>
            <a:ext cx="628650" cy="649287"/>
          </a:xfrm>
          <a:custGeom>
            <a:avLst/>
            <a:gdLst/>
            <a:ahLst/>
            <a:cxnLst/>
            <a:rect l="l" t="t" r="r" b="b"/>
            <a:pathLst>
              <a:path w="628650" h="650081" extrusionOk="0">
                <a:moveTo>
                  <a:pt x="254793" y="78581"/>
                </a:moveTo>
                <a:lnTo>
                  <a:pt x="138112" y="40481"/>
                </a:lnTo>
                <a:lnTo>
                  <a:pt x="54768" y="2381"/>
                </a:lnTo>
                <a:lnTo>
                  <a:pt x="40481" y="0"/>
                </a:lnTo>
                <a:lnTo>
                  <a:pt x="21431" y="0"/>
                </a:lnTo>
                <a:lnTo>
                  <a:pt x="4762" y="4762"/>
                </a:lnTo>
                <a:lnTo>
                  <a:pt x="0" y="21431"/>
                </a:lnTo>
                <a:lnTo>
                  <a:pt x="7143" y="45244"/>
                </a:lnTo>
                <a:lnTo>
                  <a:pt x="40481" y="73819"/>
                </a:lnTo>
                <a:lnTo>
                  <a:pt x="102393" y="114300"/>
                </a:lnTo>
                <a:lnTo>
                  <a:pt x="207168" y="195262"/>
                </a:lnTo>
                <a:lnTo>
                  <a:pt x="323850" y="288131"/>
                </a:lnTo>
                <a:lnTo>
                  <a:pt x="426243" y="376237"/>
                </a:lnTo>
                <a:lnTo>
                  <a:pt x="478631" y="426244"/>
                </a:lnTo>
                <a:lnTo>
                  <a:pt x="528637" y="478631"/>
                </a:lnTo>
                <a:lnTo>
                  <a:pt x="554831" y="521494"/>
                </a:lnTo>
                <a:lnTo>
                  <a:pt x="569118" y="554831"/>
                </a:lnTo>
                <a:lnTo>
                  <a:pt x="583406" y="592931"/>
                </a:lnTo>
                <a:lnTo>
                  <a:pt x="588168" y="616744"/>
                </a:lnTo>
                <a:lnTo>
                  <a:pt x="595312" y="640556"/>
                </a:lnTo>
                <a:lnTo>
                  <a:pt x="628650" y="650081"/>
                </a:lnTo>
                <a:lnTo>
                  <a:pt x="590550" y="64294"/>
                </a:lnTo>
                <a:lnTo>
                  <a:pt x="581025" y="109537"/>
                </a:lnTo>
                <a:lnTo>
                  <a:pt x="564356" y="130969"/>
                </a:lnTo>
                <a:lnTo>
                  <a:pt x="533400" y="145256"/>
                </a:lnTo>
                <a:lnTo>
                  <a:pt x="495300" y="142875"/>
                </a:lnTo>
                <a:lnTo>
                  <a:pt x="404812" y="121444"/>
                </a:lnTo>
                <a:lnTo>
                  <a:pt x="254793" y="785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99"/>
          <p:cNvSpPr/>
          <p:nvPr/>
        </p:nvSpPr>
        <p:spPr>
          <a:xfrm>
            <a:off x="5637213" y="3867150"/>
            <a:ext cx="1374775" cy="633413"/>
          </a:xfrm>
          <a:custGeom>
            <a:avLst/>
            <a:gdLst/>
            <a:ahLst/>
            <a:cxnLst/>
            <a:rect l="l" t="t" r="r" b="b"/>
            <a:pathLst>
              <a:path w="1376362" h="633413" extrusionOk="0">
                <a:moveTo>
                  <a:pt x="735806" y="314325"/>
                </a:moveTo>
                <a:lnTo>
                  <a:pt x="523875" y="411956"/>
                </a:lnTo>
                <a:lnTo>
                  <a:pt x="319087" y="500063"/>
                </a:lnTo>
                <a:lnTo>
                  <a:pt x="166687" y="550069"/>
                </a:lnTo>
                <a:lnTo>
                  <a:pt x="0" y="607219"/>
                </a:lnTo>
                <a:lnTo>
                  <a:pt x="178594" y="633413"/>
                </a:lnTo>
                <a:lnTo>
                  <a:pt x="316706" y="616744"/>
                </a:lnTo>
                <a:lnTo>
                  <a:pt x="502444" y="569119"/>
                </a:lnTo>
                <a:lnTo>
                  <a:pt x="754856" y="502444"/>
                </a:lnTo>
                <a:lnTo>
                  <a:pt x="957262" y="454819"/>
                </a:lnTo>
                <a:lnTo>
                  <a:pt x="1193006" y="395288"/>
                </a:lnTo>
                <a:lnTo>
                  <a:pt x="1235869" y="388144"/>
                </a:lnTo>
                <a:lnTo>
                  <a:pt x="1288256" y="390525"/>
                </a:lnTo>
                <a:lnTo>
                  <a:pt x="1350169" y="376238"/>
                </a:lnTo>
                <a:lnTo>
                  <a:pt x="1371600" y="359569"/>
                </a:lnTo>
                <a:lnTo>
                  <a:pt x="1376362" y="338138"/>
                </a:lnTo>
                <a:lnTo>
                  <a:pt x="1352550" y="292894"/>
                </a:lnTo>
                <a:lnTo>
                  <a:pt x="1278731" y="176213"/>
                </a:lnTo>
                <a:lnTo>
                  <a:pt x="1202531" y="100013"/>
                </a:lnTo>
                <a:lnTo>
                  <a:pt x="1128712" y="52388"/>
                </a:lnTo>
                <a:lnTo>
                  <a:pt x="1062037" y="23813"/>
                </a:lnTo>
                <a:lnTo>
                  <a:pt x="997744" y="7144"/>
                </a:lnTo>
                <a:lnTo>
                  <a:pt x="954881" y="0"/>
                </a:lnTo>
                <a:lnTo>
                  <a:pt x="935831" y="4763"/>
                </a:lnTo>
                <a:lnTo>
                  <a:pt x="928687" y="23813"/>
                </a:lnTo>
                <a:lnTo>
                  <a:pt x="938212" y="52388"/>
                </a:lnTo>
                <a:lnTo>
                  <a:pt x="964406" y="88106"/>
                </a:lnTo>
                <a:lnTo>
                  <a:pt x="985837" y="126206"/>
                </a:lnTo>
                <a:lnTo>
                  <a:pt x="988219" y="140494"/>
                </a:lnTo>
                <a:lnTo>
                  <a:pt x="978694" y="166688"/>
                </a:lnTo>
                <a:lnTo>
                  <a:pt x="921544" y="216694"/>
                </a:lnTo>
                <a:lnTo>
                  <a:pt x="800100" y="283369"/>
                </a:lnTo>
                <a:lnTo>
                  <a:pt x="735806" y="3143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99"/>
          <p:cNvSpPr/>
          <p:nvPr/>
        </p:nvSpPr>
        <p:spPr>
          <a:xfrm>
            <a:off x="5767388" y="4448175"/>
            <a:ext cx="1625600" cy="1081088"/>
          </a:xfrm>
          <a:custGeom>
            <a:avLst/>
            <a:gdLst/>
            <a:ahLst/>
            <a:cxnLst/>
            <a:rect l="l" t="t" r="r" b="b"/>
            <a:pathLst>
              <a:path w="1626393" h="1081088" extrusionOk="0">
                <a:moveTo>
                  <a:pt x="626268" y="383381"/>
                </a:moveTo>
                <a:lnTo>
                  <a:pt x="502443" y="290513"/>
                </a:lnTo>
                <a:lnTo>
                  <a:pt x="366712" y="190500"/>
                </a:lnTo>
                <a:lnTo>
                  <a:pt x="250031" y="95250"/>
                </a:lnTo>
                <a:lnTo>
                  <a:pt x="176212" y="28575"/>
                </a:lnTo>
                <a:lnTo>
                  <a:pt x="0" y="0"/>
                </a:lnTo>
                <a:lnTo>
                  <a:pt x="47625" y="97631"/>
                </a:lnTo>
                <a:lnTo>
                  <a:pt x="126206" y="171450"/>
                </a:lnTo>
                <a:lnTo>
                  <a:pt x="326231" y="376238"/>
                </a:lnTo>
                <a:lnTo>
                  <a:pt x="616743" y="664369"/>
                </a:lnTo>
                <a:lnTo>
                  <a:pt x="821531" y="869156"/>
                </a:lnTo>
                <a:lnTo>
                  <a:pt x="928687" y="976313"/>
                </a:lnTo>
                <a:lnTo>
                  <a:pt x="988218" y="1038225"/>
                </a:lnTo>
                <a:lnTo>
                  <a:pt x="1021556" y="1059656"/>
                </a:lnTo>
                <a:lnTo>
                  <a:pt x="1052512" y="1071563"/>
                </a:lnTo>
                <a:lnTo>
                  <a:pt x="1083468" y="1076325"/>
                </a:lnTo>
                <a:lnTo>
                  <a:pt x="1128712" y="1081088"/>
                </a:lnTo>
                <a:lnTo>
                  <a:pt x="1209675" y="1076325"/>
                </a:lnTo>
                <a:lnTo>
                  <a:pt x="1378743" y="1050131"/>
                </a:lnTo>
                <a:lnTo>
                  <a:pt x="1574006" y="1016794"/>
                </a:lnTo>
                <a:lnTo>
                  <a:pt x="1616868" y="1000125"/>
                </a:lnTo>
                <a:lnTo>
                  <a:pt x="1626393" y="983456"/>
                </a:lnTo>
                <a:lnTo>
                  <a:pt x="1621631" y="973931"/>
                </a:lnTo>
                <a:lnTo>
                  <a:pt x="1607343" y="957263"/>
                </a:lnTo>
                <a:lnTo>
                  <a:pt x="1550193" y="923925"/>
                </a:lnTo>
                <a:lnTo>
                  <a:pt x="1395412" y="842963"/>
                </a:lnTo>
                <a:lnTo>
                  <a:pt x="1207293" y="738188"/>
                </a:lnTo>
                <a:lnTo>
                  <a:pt x="995362" y="619125"/>
                </a:lnTo>
                <a:lnTo>
                  <a:pt x="738187" y="457200"/>
                </a:lnTo>
                <a:lnTo>
                  <a:pt x="626268" y="3833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86BA291-A6B8-9246-9E44-A09D20EC2769}"/>
              </a:ext>
            </a:extLst>
          </p:cNvPr>
          <p:cNvGrpSpPr/>
          <p:nvPr/>
        </p:nvGrpSpPr>
        <p:grpSpPr>
          <a:xfrm>
            <a:off x="2486107" y="1374856"/>
            <a:ext cx="4914900" cy="4686300"/>
            <a:chOff x="2630488" y="1519238"/>
            <a:chExt cx="4914900" cy="4686300"/>
          </a:xfrm>
        </p:grpSpPr>
        <p:sp>
          <p:nvSpPr>
            <p:cNvPr id="19" name="Google Shape;1158;p99">
              <a:extLst>
                <a:ext uri="{FF2B5EF4-FFF2-40B4-BE49-F238E27FC236}">
                  <a16:creationId xmlns:a16="http://schemas.microsoft.com/office/drawing/2014/main" id="{F3990AF9-A4AD-FD43-93CA-7E74200BD45B}"/>
                </a:ext>
              </a:extLst>
            </p:cNvPr>
            <p:cNvSpPr/>
            <p:nvPr/>
          </p:nvSpPr>
          <p:spPr>
            <a:xfrm>
              <a:off x="2630488" y="2779713"/>
              <a:ext cx="1924050" cy="554037"/>
            </a:xfrm>
            <a:custGeom>
              <a:avLst/>
              <a:gdLst/>
              <a:ahLst/>
              <a:cxnLst/>
              <a:rect l="l" t="t" r="r" b="b"/>
              <a:pathLst>
                <a:path w="1924050" h="554831" extrusionOk="0">
                  <a:moveTo>
                    <a:pt x="631032" y="261937"/>
                  </a:moveTo>
                  <a:lnTo>
                    <a:pt x="433388" y="307181"/>
                  </a:lnTo>
                  <a:lnTo>
                    <a:pt x="359569" y="321469"/>
                  </a:lnTo>
                  <a:lnTo>
                    <a:pt x="307182" y="326231"/>
                  </a:lnTo>
                  <a:lnTo>
                    <a:pt x="252413" y="326231"/>
                  </a:lnTo>
                  <a:lnTo>
                    <a:pt x="185738" y="314325"/>
                  </a:lnTo>
                  <a:lnTo>
                    <a:pt x="130969" y="295275"/>
                  </a:lnTo>
                  <a:lnTo>
                    <a:pt x="90488" y="266700"/>
                  </a:lnTo>
                  <a:lnTo>
                    <a:pt x="59532" y="235744"/>
                  </a:lnTo>
                  <a:lnTo>
                    <a:pt x="40482" y="214312"/>
                  </a:lnTo>
                  <a:lnTo>
                    <a:pt x="23813" y="211931"/>
                  </a:lnTo>
                  <a:lnTo>
                    <a:pt x="11907" y="211931"/>
                  </a:lnTo>
                  <a:lnTo>
                    <a:pt x="0" y="219075"/>
                  </a:lnTo>
                  <a:lnTo>
                    <a:pt x="0" y="238125"/>
                  </a:lnTo>
                  <a:lnTo>
                    <a:pt x="11907" y="273844"/>
                  </a:lnTo>
                  <a:lnTo>
                    <a:pt x="38100" y="316706"/>
                  </a:lnTo>
                  <a:lnTo>
                    <a:pt x="71438" y="352425"/>
                  </a:lnTo>
                  <a:lnTo>
                    <a:pt x="114300" y="390525"/>
                  </a:lnTo>
                  <a:lnTo>
                    <a:pt x="178594" y="445294"/>
                  </a:lnTo>
                  <a:lnTo>
                    <a:pt x="259557" y="500062"/>
                  </a:lnTo>
                  <a:lnTo>
                    <a:pt x="319088" y="533400"/>
                  </a:lnTo>
                  <a:lnTo>
                    <a:pt x="378619" y="552450"/>
                  </a:lnTo>
                  <a:lnTo>
                    <a:pt x="404813" y="554831"/>
                  </a:lnTo>
                  <a:lnTo>
                    <a:pt x="419100" y="552450"/>
                  </a:lnTo>
                  <a:lnTo>
                    <a:pt x="516732" y="519112"/>
                  </a:lnTo>
                  <a:lnTo>
                    <a:pt x="733425" y="461962"/>
                  </a:lnTo>
                  <a:lnTo>
                    <a:pt x="997744" y="392906"/>
                  </a:lnTo>
                  <a:lnTo>
                    <a:pt x="1297782" y="342900"/>
                  </a:lnTo>
                  <a:lnTo>
                    <a:pt x="1635919" y="278606"/>
                  </a:lnTo>
                  <a:lnTo>
                    <a:pt x="1812132" y="250031"/>
                  </a:lnTo>
                  <a:lnTo>
                    <a:pt x="1871663" y="230981"/>
                  </a:lnTo>
                  <a:lnTo>
                    <a:pt x="1893094" y="216694"/>
                  </a:lnTo>
                  <a:lnTo>
                    <a:pt x="1909763" y="192881"/>
                  </a:lnTo>
                  <a:lnTo>
                    <a:pt x="1924050" y="161925"/>
                  </a:lnTo>
                  <a:lnTo>
                    <a:pt x="1924050" y="133350"/>
                  </a:lnTo>
                  <a:lnTo>
                    <a:pt x="1914525" y="111919"/>
                  </a:lnTo>
                  <a:lnTo>
                    <a:pt x="1885950" y="95250"/>
                  </a:lnTo>
                  <a:lnTo>
                    <a:pt x="1759744" y="54769"/>
                  </a:lnTo>
                  <a:lnTo>
                    <a:pt x="1597819" y="16669"/>
                  </a:lnTo>
                  <a:lnTo>
                    <a:pt x="1519238" y="0"/>
                  </a:lnTo>
                  <a:lnTo>
                    <a:pt x="1509713" y="0"/>
                  </a:lnTo>
                  <a:lnTo>
                    <a:pt x="1493044" y="14287"/>
                  </a:lnTo>
                  <a:lnTo>
                    <a:pt x="1466850" y="45244"/>
                  </a:lnTo>
                  <a:lnTo>
                    <a:pt x="1419225" y="76200"/>
                  </a:lnTo>
                  <a:lnTo>
                    <a:pt x="1331119" y="104775"/>
                  </a:lnTo>
                  <a:lnTo>
                    <a:pt x="1214438" y="121444"/>
                  </a:lnTo>
                  <a:lnTo>
                    <a:pt x="1014413" y="183356"/>
                  </a:lnTo>
                  <a:lnTo>
                    <a:pt x="631032" y="2619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159;p99">
              <a:extLst>
                <a:ext uri="{FF2B5EF4-FFF2-40B4-BE49-F238E27FC236}">
                  <a16:creationId xmlns:a16="http://schemas.microsoft.com/office/drawing/2014/main" id="{5656374E-4495-6842-9F41-8DB9E3533CE0}"/>
                </a:ext>
              </a:extLst>
            </p:cNvPr>
            <p:cNvSpPr/>
            <p:nvPr/>
          </p:nvSpPr>
          <p:spPr>
            <a:xfrm>
              <a:off x="4878388" y="1760538"/>
              <a:ext cx="688975" cy="679450"/>
            </a:xfrm>
            <a:custGeom>
              <a:avLst/>
              <a:gdLst/>
              <a:ahLst/>
              <a:cxnLst/>
              <a:rect l="l" t="t" r="r" b="b"/>
              <a:pathLst>
                <a:path w="688182" h="681037" extrusionOk="0">
                  <a:moveTo>
                    <a:pt x="280988" y="109537"/>
                  </a:moveTo>
                  <a:lnTo>
                    <a:pt x="147638" y="54769"/>
                  </a:lnTo>
                  <a:lnTo>
                    <a:pt x="69057" y="16669"/>
                  </a:lnTo>
                  <a:lnTo>
                    <a:pt x="45244" y="4762"/>
                  </a:lnTo>
                  <a:lnTo>
                    <a:pt x="23813" y="0"/>
                  </a:lnTo>
                  <a:lnTo>
                    <a:pt x="7144" y="2381"/>
                  </a:lnTo>
                  <a:lnTo>
                    <a:pt x="0" y="23812"/>
                  </a:lnTo>
                  <a:lnTo>
                    <a:pt x="11907" y="57150"/>
                  </a:lnTo>
                  <a:lnTo>
                    <a:pt x="50007" y="116681"/>
                  </a:lnTo>
                  <a:lnTo>
                    <a:pt x="209550" y="309562"/>
                  </a:lnTo>
                  <a:lnTo>
                    <a:pt x="423863" y="573881"/>
                  </a:lnTo>
                  <a:lnTo>
                    <a:pt x="504825" y="659606"/>
                  </a:lnTo>
                  <a:lnTo>
                    <a:pt x="521494" y="669131"/>
                  </a:lnTo>
                  <a:lnTo>
                    <a:pt x="559594" y="681037"/>
                  </a:lnTo>
                  <a:lnTo>
                    <a:pt x="583407" y="681037"/>
                  </a:lnTo>
                  <a:lnTo>
                    <a:pt x="616744" y="676275"/>
                  </a:lnTo>
                  <a:lnTo>
                    <a:pt x="652463" y="657225"/>
                  </a:lnTo>
                  <a:lnTo>
                    <a:pt x="669132" y="635794"/>
                  </a:lnTo>
                  <a:lnTo>
                    <a:pt x="685800" y="588169"/>
                  </a:lnTo>
                  <a:lnTo>
                    <a:pt x="688182" y="554831"/>
                  </a:lnTo>
                  <a:lnTo>
                    <a:pt x="683419" y="526256"/>
                  </a:lnTo>
                  <a:lnTo>
                    <a:pt x="619125" y="350044"/>
                  </a:lnTo>
                  <a:lnTo>
                    <a:pt x="569119" y="264319"/>
                  </a:lnTo>
                  <a:lnTo>
                    <a:pt x="535782" y="221456"/>
                  </a:lnTo>
                  <a:lnTo>
                    <a:pt x="509588" y="202406"/>
                  </a:lnTo>
                  <a:lnTo>
                    <a:pt x="483394" y="188119"/>
                  </a:lnTo>
                  <a:lnTo>
                    <a:pt x="280988" y="1095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60;p99">
              <a:extLst>
                <a:ext uri="{FF2B5EF4-FFF2-40B4-BE49-F238E27FC236}">
                  <a16:creationId xmlns:a16="http://schemas.microsoft.com/office/drawing/2014/main" id="{525C59B3-C8BB-3C4E-9B23-5FE26C241DD9}"/>
                </a:ext>
              </a:extLst>
            </p:cNvPr>
            <p:cNvSpPr/>
            <p:nvPr/>
          </p:nvSpPr>
          <p:spPr>
            <a:xfrm>
              <a:off x="5808663" y="1519238"/>
              <a:ext cx="955675" cy="1098550"/>
            </a:xfrm>
            <a:custGeom>
              <a:avLst/>
              <a:gdLst/>
              <a:ahLst/>
              <a:cxnLst/>
              <a:rect l="l" t="t" r="r" b="b"/>
              <a:pathLst>
                <a:path w="957262" h="1097756" extrusionOk="0">
                  <a:moveTo>
                    <a:pt x="407194" y="461962"/>
                  </a:moveTo>
                  <a:lnTo>
                    <a:pt x="211931" y="762000"/>
                  </a:lnTo>
                  <a:lnTo>
                    <a:pt x="54769" y="1004887"/>
                  </a:lnTo>
                  <a:lnTo>
                    <a:pt x="0" y="1097756"/>
                  </a:lnTo>
                  <a:lnTo>
                    <a:pt x="240506" y="954881"/>
                  </a:lnTo>
                  <a:lnTo>
                    <a:pt x="385762" y="814387"/>
                  </a:lnTo>
                  <a:lnTo>
                    <a:pt x="542925" y="654843"/>
                  </a:lnTo>
                  <a:lnTo>
                    <a:pt x="642937" y="554831"/>
                  </a:lnTo>
                  <a:lnTo>
                    <a:pt x="719137" y="478631"/>
                  </a:lnTo>
                  <a:lnTo>
                    <a:pt x="745331" y="459581"/>
                  </a:lnTo>
                  <a:lnTo>
                    <a:pt x="804862" y="426243"/>
                  </a:lnTo>
                  <a:lnTo>
                    <a:pt x="892969" y="390525"/>
                  </a:lnTo>
                  <a:lnTo>
                    <a:pt x="926306" y="373856"/>
                  </a:lnTo>
                  <a:lnTo>
                    <a:pt x="942975" y="359568"/>
                  </a:lnTo>
                  <a:lnTo>
                    <a:pt x="952500" y="340518"/>
                  </a:lnTo>
                  <a:lnTo>
                    <a:pt x="954881" y="326231"/>
                  </a:lnTo>
                  <a:lnTo>
                    <a:pt x="957262" y="309562"/>
                  </a:lnTo>
                  <a:lnTo>
                    <a:pt x="947737" y="280987"/>
                  </a:lnTo>
                  <a:lnTo>
                    <a:pt x="914400" y="240506"/>
                  </a:lnTo>
                  <a:lnTo>
                    <a:pt x="835819" y="161925"/>
                  </a:lnTo>
                  <a:lnTo>
                    <a:pt x="754856" y="92868"/>
                  </a:lnTo>
                  <a:lnTo>
                    <a:pt x="690562" y="47625"/>
                  </a:lnTo>
                  <a:lnTo>
                    <a:pt x="638175" y="23812"/>
                  </a:lnTo>
                  <a:lnTo>
                    <a:pt x="588169" y="4762"/>
                  </a:lnTo>
                  <a:lnTo>
                    <a:pt x="545306" y="0"/>
                  </a:lnTo>
                  <a:lnTo>
                    <a:pt x="516731" y="2381"/>
                  </a:lnTo>
                  <a:lnTo>
                    <a:pt x="483394" y="11906"/>
                  </a:lnTo>
                  <a:lnTo>
                    <a:pt x="447675" y="30956"/>
                  </a:lnTo>
                  <a:lnTo>
                    <a:pt x="428625" y="38100"/>
                  </a:lnTo>
                  <a:lnTo>
                    <a:pt x="414337" y="52387"/>
                  </a:lnTo>
                  <a:lnTo>
                    <a:pt x="416719" y="66675"/>
                  </a:lnTo>
                  <a:lnTo>
                    <a:pt x="428625" y="80962"/>
                  </a:lnTo>
                  <a:lnTo>
                    <a:pt x="459581" y="107156"/>
                  </a:lnTo>
                  <a:lnTo>
                    <a:pt x="492919" y="133350"/>
                  </a:lnTo>
                  <a:lnTo>
                    <a:pt x="516731" y="159543"/>
                  </a:lnTo>
                  <a:lnTo>
                    <a:pt x="528637" y="195262"/>
                  </a:lnTo>
                  <a:lnTo>
                    <a:pt x="528637" y="242887"/>
                  </a:lnTo>
                  <a:lnTo>
                    <a:pt x="519112" y="280987"/>
                  </a:lnTo>
                  <a:lnTo>
                    <a:pt x="478631" y="359568"/>
                  </a:lnTo>
                  <a:lnTo>
                    <a:pt x="407194" y="4619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161;p99">
              <a:extLst>
                <a:ext uri="{FF2B5EF4-FFF2-40B4-BE49-F238E27FC236}">
                  <a16:creationId xmlns:a16="http://schemas.microsoft.com/office/drawing/2014/main" id="{07C0F9DF-3DA0-8645-8249-D452A18E0A5A}"/>
                </a:ext>
              </a:extLst>
            </p:cNvPr>
            <p:cNvSpPr/>
            <p:nvPr/>
          </p:nvSpPr>
          <p:spPr>
            <a:xfrm>
              <a:off x="4649788" y="4300538"/>
              <a:ext cx="760412" cy="396875"/>
            </a:xfrm>
            <a:custGeom>
              <a:avLst/>
              <a:gdLst/>
              <a:ahLst/>
              <a:cxnLst/>
              <a:rect l="l" t="t" r="r" b="b"/>
              <a:pathLst>
                <a:path w="759619" h="397668" extrusionOk="0">
                  <a:moveTo>
                    <a:pt x="414338" y="50006"/>
                  </a:moveTo>
                  <a:lnTo>
                    <a:pt x="535782" y="64293"/>
                  </a:lnTo>
                  <a:lnTo>
                    <a:pt x="566738" y="76200"/>
                  </a:lnTo>
                  <a:lnTo>
                    <a:pt x="626269" y="104775"/>
                  </a:lnTo>
                  <a:lnTo>
                    <a:pt x="671513" y="135731"/>
                  </a:lnTo>
                  <a:lnTo>
                    <a:pt x="721519" y="180975"/>
                  </a:lnTo>
                  <a:lnTo>
                    <a:pt x="738188" y="204787"/>
                  </a:lnTo>
                  <a:lnTo>
                    <a:pt x="752475" y="240506"/>
                  </a:lnTo>
                  <a:lnTo>
                    <a:pt x="759619" y="285750"/>
                  </a:lnTo>
                  <a:lnTo>
                    <a:pt x="754857" y="335756"/>
                  </a:lnTo>
                  <a:lnTo>
                    <a:pt x="740569" y="364331"/>
                  </a:lnTo>
                  <a:lnTo>
                    <a:pt x="723900" y="383381"/>
                  </a:lnTo>
                  <a:lnTo>
                    <a:pt x="688182" y="397668"/>
                  </a:lnTo>
                  <a:lnTo>
                    <a:pt x="650082" y="397668"/>
                  </a:lnTo>
                  <a:lnTo>
                    <a:pt x="573882" y="376237"/>
                  </a:lnTo>
                  <a:lnTo>
                    <a:pt x="478632" y="335756"/>
                  </a:lnTo>
                  <a:lnTo>
                    <a:pt x="285750" y="238125"/>
                  </a:lnTo>
                  <a:lnTo>
                    <a:pt x="145257" y="154781"/>
                  </a:lnTo>
                  <a:lnTo>
                    <a:pt x="57150" y="88106"/>
                  </a:lnTo>
                  <a:lnTo>
                    <a:pt x="7144" y="50006"/>
                  </a:lnTo>
                  <a:lnTo>
                    <a:pt x="0" y="40481"/>
                  </a:lnTo>
                  <a:lnTo>
                    <a:pt x="0" y="26193"/>
                  </a:lnTo>
                  <a:lnTo>
                    <a:pt x="14288" y="9525"/>
                  </a:lnTo>
                  <a:lnTo>
                    <a:pt x="42863" y="0"/>
                  </a:lnTo>
                  <a:lnTo>
                    <a:pt x="66675" y="0"/>
                  </a:lnTo>
                  <a:lnTo>
                    <a:pt x="133350" y="7143"/>
                  </a:lnTo>
                  <a:lnTo>
                    <a:pt x="326232" y="35718"/>
                  </a:lnTo>
                  <a:lnTo>
                    <a:pt x="414338" y="500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162;p99">
              <a:extLst>
                <a:ext uri="{FF2B5EF4-FFF2-40B4-BE49-F238E27FC236}">
                  <a16:creationId xmlns:a16="http://schemas.microsoft.com/office/drawing/2014/main" id="{501927F5-B29D-8F4C-8B57-28661BC73D9F}"/>
                </a:ext>
              </a:extLst>
            </p:cNvPr>
            <p:cNvSpPr/>
            <p:nvPr/>
          </p:nvSpPr>
          <p:spPr>
            <a:xfrm>
              <a:off x="4295775" y="5249863"/>
              <a:ext cx="439738" cy="400050"/>
            </a:xfrm>
            <a:custGeom>
              <a:avLst/>
              <a:gdLst/>
              <a:ahLst/>
              <a:cxnLst/>
              <a:rect l="l" t="t" r="r" b="b"/>
              <a:pathLst>
                <a:path w="440531" h="400050" extrusionOk="0">
                  <a:moveTo>
                    <a:pt x="176213" y="309563"/>
                  </a:moveTo>
                  <a:lnTo>
                    <a:pt x="109538" y="254794"/>
                  </a:lnTo>
                  <a:lnTo>
                    <a:pt x="71438" y="216694"/>
                  </a:lnTo>
                  <a:lnTo>
                    <a:pt x="45244" y="178594"/>
                  </a:lnTo>
                  <a:lnTo>
                    <a:pt x="16669" y="133350"/>
                  </a:lnTo>
                  <a:lnTo>
                    <a:pt x="4763" y="95250"/>
                  </a:lnTo>
                  <a:lnTo>
                    <a:pt x="0" y="47625"/>
                  </a:lnTo>
                  <a:lnTo>
                    <a:pt x="2381" y="14288"/>
                  </a:lnTo>
                  <a:lnTo>
                    <a:pt x="11906" y="0"/>
                  </a:lnTo>
                  <a:lnTo>
                    <a:pt x="23813" y="0"/>
                  </a:lnTo>
                  <a:lnTo>
                    <a:pt x="42863" y="4763"/>
                  </a:lnTo>
                  <a:lnTo>
                    <a:pt x="73819" y="30957"/>
                  </a:lnTo>
                  <a:lnTo>
                    <a:pt x="440531" y="321469"/>
                  </a:lnTo>
                  <a:lnTo>
                    <a:pt x="421481" y="357188"/>
                  </a:lnTo>
                  <a:lnTo>
                    <a:pt x="390525" y="383382"/>
                  </a:lnTo>
                  <a:lnTo>
                    <a:pt x="361950" y="397669"/>
                  </a:lnTo>
                  <a:lnTo>
                    <a:pt x="328613" y="400050"/>
                  </a:lnTo>
                  <a:lnTo>
                    <a:pt x="288131" y="385763"/>
                  </a:lnTo>
                  <a:lnTo>
                    <a:pt x="235744" y="354807"/>
                  </a:lnTo>
                  <a:lnTo>
                    <a:pt x="176213" y="3095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163;p99">
              <a:extLst>
                <a:ext uri="{FF2B5EF4-FFF2-40B4-BE49-F238E27FC236}">
                  <a16:creationId xmlns:a16="http://schemas.microsoft.com/office/drawing/2014/main" id="{717DFD99-2305-B244-BFFB-B80D86BD516E}"/>
                </a:ext>
              </a:extLst>
            </p:cNvPr>
            <p:cNvSpPr/>
            <p:nvPr/>
          </p:nvSpPr>
          <p:spPr>
            <a:xfrm>
              <a:off x="4392613" y="4886325"/>
              <a:ext cx="1171575" cy="714375"/>
            </a:xfrm>
            <a:custGeom>
              <a:avLst/>
              <a:gdLst/>
              <a:ahLst/>
              <a:cxnLst/>
              <a:rect l="l" t="t" r="r" b="b"/>
              <a:pathLst>
                <a:path w="1171575" h="714375" extrusionOk="0">
                  <a:moveTo>
                    <a:pt x="642938" y="216694"/>
                  </a:moveTo>
                  <a:lnTo>
                    <a:pt x="428625" y="309563"/>
                  </a:lnTo>
                  <a:lnTo>
                    <a:pt x="280988" y="371475"/>
                  </a:lnTo>
                  <a:lnTo>
                    <a:pt x="152400" y="428625"/>
                  </a:lnTo>
                  <a:lnTo>
                    <a:pt x="119063" y="440531"/>
                  </a:lnTo>
                  <a:lnTo>
                    <a:pt x="95250" y="445294"/>
                  </a:lnTo>
                  <a:lnTo>
                    <a:pt x="61913" y="442913"/>
                  </a:lnTo>
                  <a:lnTo>
                    <a:pt x="0" y="428625"/>
                  </a:lnTo>
                  <a:lnTo>
                    <a:pt x="323850" y="714375"/>
                  </a:lnTo>
                  <a:lnTo>
                    <a:pt x="352425" y="676275"/>
                  </a:lnTo>
                  <a:lnTo>
                    <a:pt x="423863" y="628650"/>
                  </a:lnTo>
                  <a:lnTo>
                    <a:pt x="678657" y="440531"/>
                  </a:lnTo>
                  <a:lnTo>
                    <a:pt x="888207" y="276225"/>
                  </a:lnTo>
                  <a:lnTo>
                    <a:pt x="1128713" y="78581"/>
                  </a:lnTo>
                  <a:lnTo>
                    <a:pt x="1164432" y="42863"/>
                  </a:lnTo>
                  <a:lnTo>
                    <a:pt x="1171575" y="21431"/>
                  </a:lnTo>
                  <a:lnTo>
                    <a:pt x="1169194" y="4763"/>
                  </a:lnTo>
                  <a:lnTo>
                    <a:pt x="1157288" y="0"/>
                  </a:lnTo>
                  <a:lnTo>
                    <a:pt x="1133475" y="0"/>
                  </a:lnTo>
                  <a:lnTo>
                    <a:pt x="1033463" y="42863"/>
                  </a:lnTo>
                  <a:lnTo>
                    <a:pt x="816769" y="138113"/>
                  </a:lnTo>
                  <a:lnTo>
                    <a:pt x="642938" y="2166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164;p99">
              <a:extLst>
                <a:ext uri="{FF2B5EF4-FFF2-40B4-BE49-F238E27FC236}">
                  <a16:creationId xmlns:a16="http://schemas.microsoft.com/office/drawing/2014/main" id="{38E00B8D-BC8E-494C-B759-AF7725B6B7FB}"/>
                </a:ext>
              </a:extLst>
            </p:cNvPr>
            <p:cNvSpPr/>
            <p:nvPr/>
          </p:nvSpPr>
          <p:spPr>
            <a:xfrm>
              <a:off x="3405188" y="1843088"/>
              <a:ext cx="554037" cy="4268787"/>
            </a:xfrm>
            <a:custGeom>
              <a:avLst/>
              <a:gdLst/>
              <a:ahLst/>
              <a:cxnLst/>
              <a:rect l="l" t="t" r="r" b="b"/>
              <a:pathLst>
                <a:path w="552893" h="4268972" extrusionOk="0">
                  <a:moveTo>
                    <a:pt x="239232" y="600739"/>
                  </a:moveTo>
                  <a:lnTo>
                    <a:pt x="239232" y="398721"/>
                  </a:lnTo>
                  <a:lnTo>
                    <a:pt x="228600" y="318976"/>
                  </a:lnTo>
                  <a:lnTo>
                    <a:pt x="217967" y="265814"/>
                  </a:lnTo>
                  <a:lnTo>
                    <a:pt x="196702" y="217967"/>
                  </a:lnTo>
                  <a:lnTo>
                    <a:pt x="154172" y="164804"/>
                  </a:lnTo>
                  <a:lnTo>
                    <a:pt x="95693" y="116958"/>
                  </a:lnTo>
                  <a:lnTo>
                    <a:pt x="26581" y="74428"/>
                  </a:lnTo>
                  <a:lnTo>
                    <a:pt x="5316" y="53163"/>
                  </a:lnTo>
                  <a:lnTo>
                    <a:pt x="0" y="31897"/>
                  </a:lnTo>
                  <a:lnTo>
                    <a:pt x="0" y="15949"/>
                  </a:lnTo>
                  <a:lnTo>
                    <a:pt x="15949" y="0"/>
                  </a:lnTo>
                  <a:lnTo>
                    <a:pt x="69111" y="5316"/>
                  </a:lnTo>
                  <a:lnTo>
                    <a:pt x="159488" y="31897"/>
                  </a:lnTo>
                  <a:lnTo>
                    <a:pt x="281763" y="79744"/>
                  </a:lnTo>
                  <a:lnTo>
                    <a:pt x="414670" y="143539"/>
                  </a:lnTo>
                  <a:lnTo>
                    <a:pt x="510363" y="202018"/>
                  </a:lnTo>
                  <a:lnTo>
                    <a:pt x="536944" y="228600"/>
                  </a:lnTo>
                  <a:lnTo>
                    <a:pt x="547577" y="260497"/>
                  </a:lnTo>
                  <a:lnTo>
                    <a:pt x="552893" y="318976"/>
                  </a:lnTo>
                  <a:lnTo>
                    <a:pt x="526311" y="404037"/>
                  </a:lnTo>
                  <a:lnTo>
                    <a:pt x="494414" y="563525"/>
                  </a:lnTo>
                  <a:lnTo>
                    <a:pt x="483781" y="611372"/>
                  </a:lnTo>
                  <a:lnTo>
                    <a:pt x="467832" y="717697"/>
                  </a:lnTo>
                  <a:lnTo>
                    <a:pt x="467832" y="1121735"/>
                  </a:lnTo>
                  <a:lnTo>
                    <a:pt x="462516" y="2110563"/>
                  </a:lnTo>
                  <a:lnTo>
                    <a:pt x="446567" y="3450265"/>
                  </a:lnTo>
                  <a:lnTo>
                    <a:pt x="441251" y="3896832"/>
                  </a:lnTo>
                  <a:lnTo>
                    <a:pt x="441251" y="3992525"/>
                  </a:lnTo>
                  <a:lnTo>
                    <a:pt x="435935" y="4066953"/>
                  </a:lnTo>
                  <a:lnTo>
                    <a:pt x="414670" y="4157330"/>
                  </a:lnTo>
                  <a:lnTo>
                    <a:pt x="382772" y="4210493"/>
                  </a:lnTo>
                  <a:lnTo>
                    <a:pt x="350874" y="4253023"/>
                  </a:lnTo>
                  <a:lnTo>
                    <a:pt x="318977" y="4268972"/>
                  </a:lnTo>
                  <a:lnTo>
                    <a:pt x="281763" y="4258339"/>
                  </a:lnTo>
                  <a:lnTo>
                    <a:pt x="244549" y="4226442"/>
                  </a:lnTo>
                  <a:lnTo>
                    <a:pt x="196702" y="4157330"/>
                  </a:lnTo>
                  <a:lnTo>
                    <a:pt x="154172" y="4061637"/>
                  </a:lnTo>
                  <a:lnTo>
                    <a:pt x="132907" y="3949995"/>
                  </a:lnTo>
                  <a:lnTo>
                    <a:pt x="132907" y="3907465"/>
                  </a:lnTo>
                  <a:lnTo>
                    <a:pt x="148856" y="3833037"/>
                  </a:lnTo>
                  <a:lnTo>
                    <a:pt x="170121" y="3753293"/>
                  </a:lnTo>
                  <a:lnTo>
                    <a:pt x="191386" y="3641651"/>
                  </a:lnTo>
                  <a:lnTo>
                    <a:pt x="207335" y="3498111"/>
                  </a:lnTo>
                  <a:lnTo>
                    <a:pt x="217967" y="3242930"/>
                  </a:lnTo>
                  <a:lnTo>
                    <a:pt x="233916" y="2248786"/>
                  </a:lnTo>
                  <a:cubicBezTo>
                    <a:pt x="237460" y="1789814"/>
                    <a:pt x="241005" y="1330842"/>
                    <a:pt x="244549" y="871870"/>
                  </a:cubicBezTo>
                  <a:lnTo>
                    <a:pt x="239232" y="60073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165;p99">
              <a:extLst>
                <a:ext uri="{FF2B5EF4-FFF2-40B4-BE49-F238E27FC236}">
                  <a16:creationId xmlns:a16="http://schemas.microsoft.com/office/drawing/2014/main" id="{F136FF6F-87C4-294E-A0E1-FC165C1A05E2}"/>
                </a:ext>
              </a:extLst>
            </p:cNvPr>
            <p:cNvSpPr/>
            <p:nvPr/>
          </p:nvSpPr>
          <p:spPr>
            <a:xfrm>
              <a:off x="2670175" y="3121025"/>
              <a:ext cx="1036638" cy="2016125"/>
            </a:xfrm>
            <a:custGeom>
              <a:avLst/>
              <a:gdLst/>
              <a:ahLst/>
              <a:cxnLst/>
              <a:rect l="l" t="t" r="r" b="b"/>
              <a:pathLst>
                <a:path w="1035968" h="2016437" extrusionOk="0">
                  <a:moveTo>
                    <a:pt x="782261" y="483628"/>
                  </a:moveTo>
                  <a:lnTo>
                    <a:pt x="895901" y="177066"/>
                  </a:lnTo>
                  <a:lnTo>
                    <a:pt x="940828" y="18499"/>
                  </a:lnTo>
                  <a:lnTo>
                    <a:pt x="1035968" y="0"/>
                  </a:lnTo>
                  <a:lnTo>
                    <a:pt x="983112" y="618409"/>
                  </a:lnTo>
                  <a:lnTo>
                    <a:pt x="906472" y="774333"/>
                  </a:lnTo>
                  <a:lnTo>
                    <a:pt x="774333" y="1012182"/>
                  </a:lnTo>
                  <a:lnTo>
                    <a:pt x="599910" y="1287031"/>
                  </a:lnTo>
                  <a:lnTo>
                    <a:pt x="406987" y="1567165"/>
                  </a:lnTo>
                  <a:lnTo>
                    <a:pt x="232564" y="1791801"/>
                  </a:lnTo>
                  <a:lnTo>
                    <a:pt x="84569" y="1974152"/>
                  </a:lnTo>
                  <a:lnTo>
                    <a:pt x="55498" y="2005866"/>
                  </a:lnTo>
                  <a:lnTo>
                    <a:pt x="29071" y="2016437"/>
                  </a:lnTo>
                  <a:lnTo>
                    <a:pt x="7928" y="2011151"/>
                  </a:lnTo>
                  <a:lnTo>
                    <a:pt x="0" y="1990009"/>
                  </a:lnTo>
                  <a:lnTo>
                    <a:pt x="10571" y="1958296"/>
                  </a:lnTo>
                  <a:lnTo>
                    <a:pt x="60784" y="1889584"/>
                  </a:lnTo>
                  <a:lnTo>
                    <a:pt x="132139" y="1789158"/>
                  </a:lnTo>
                  <a:lnTo>
                    <a:pt x="221993" y="1649091"/>
                  </a:lnTo>
                  <a:lnTo>
                    <a:pt x="332990" y="1458811"/>
                  </a:lnTo>
                  <a:lnTo>
                    <a:pt x="488913" y="1168106"/>
                  </a:lnTo>
                  <a:lnTo>
                    <a:pt x="602553" y="922328"/>
                  </a:lnTo>
                  <a:lnTo>
                    <a:pt x="782261" y="48362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66;p99">
              <a:extLst>
                <a:ext uri="{FF2B5EF4-FFF2-40B4-BE49-F238E27FC236}">
                  <a16:creationId xmlns:a16="http://schemas.microsoft.com/office/drawing/2014/main" id="{9D3235A2-38AD-BE4E-AE52-8545EB6CB00C}"/>
                </a:ext>
              </a:extLst>
            </p:cNvPr>
            <p:cNvSpPr/>
            <p:nvPr/>
          </p:nvSpPr>
          <p:spPr>
            <a:xfrm>
              <a:off x="3830638" y="3487738"/>
              <a:ext cx="598487" cy="755650"/>
            </a:xfrm>
            <a:custGeom>
              <a:avLst/>
              <a:gdLst/>
              <a:ahLst/>
              <a:cxnLst/>
              <a:rect l="l" t="t" r="r" b="b"/>
              <a:pathLst>
                <a:path w="597267" h="755833" extrusionOk="0">
                  <a:moveTo>
                    <a:pt x="211422" y="391130"/>
                  </a:moveTo>
                  <a:lnTo>
                    <a:pt x="153281" y="306561"/>
                  </a:lnTo>
                  <a:lnTo>
                    <a:pt x="71355" y="184994"/>
                  </a:lnTo>
                  <a:lnTo>
                    <a:pt x="18500" y="89854"/>
                  </a:lnTo>
                  <a:lnTo>
                    <a:pt x="0" y="0"/>
                  </a:lnTo>
                  <a:lnTo>
                    <a:pt x="126853" y="81926"/>
                  </a:lnTo>
                  <a:lnTo>
                    <a:pt x="330347" y="219350"/>
                  </a:lnTo>
                  <a:lnTo>
                    <a:pt x="515341" y="351489"/>
                  </a:lnTo>
                  <a:lnTo>
                    <a:pt x="552340" y="383202"/>
                  </a:lnTo>
                  <a:lnTo>
                    <a:pt x="565554" y="396416"/>
                  </a:lnTo>
                  <a:lnTo>
                    <a:pt x="573482" y="409630"/>
                  </a:lnTo>
                  <a:lnTo>
                    <a:pt x="584053" y="449271"/>
                  </a:lnTo>
                  <a:lnTo>
                    <a:pt x="597267" y="525912"/>
                  </a:lnTo>
                  <a:lnTo>
                    <a:pt x="597267" y="594624"/>
                  </a:lnTo>
                  <a:lnTo>
                    <a:pt x="594624" y="665979"/>
                  </a:lnTo>
                  <a:lnTo>
                    <a:pt x="586696" y="697692"/>
                  </a:lnTo>
                  <a:lnTo>
                    <a:pt x="573482" y="726763"/>
                  </a:lnTo>
                  <a:lnTo>
                    <a:pt x="549697" y="747905"/>
                  </a:lnTo>
                  <a:lnTo>
                    <a:pt x="525912" y="755833"/>
                  </a:lnTo>
                  <a:lnTo>
                    <a:pt x="494199" y="747905"/>
                  </a:lnTo>
                  <a:lnTo>
                    <a:pt x="454557" y="718834"/>
                  </a:lnTo>
                  <a:lnTo>
                    <a:pt x="406987" y="673907"/>
                  </a:lnTo>
                  <a:lnTo>
                    <a:pt x="332990" y="570839"/>
                  </a:lnTo>
                  <a:lnTo>
                    <a:pt x="211422" y="39113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167;p99">
              <a:extLst>
                <a:ext uri="{FF2B5EF4-FFF2-40B4-BE49-F238E27FC236}">
                  <a16:creationId xmlns:a16="http://schemas.microsoft.com/office/drawing/2014/main" id="{B6CEC0CA-16CF-4741-9578-352F8005A9AA}"/>
                </a:ext>
              </a:extLst>
            </p:cNvPr>
            <p:cNvSpPr/>
            <p:nvPr/>
          </p:nvSpPr>
          <p:spPr>
            <a:xfrm>
              <a:off x="4595813" y="2343150"/>
              <a:ext cx="2357437" cy="477838"/>
            </a:xfrm>
            <a:custGeom>
              <a:avLst/>
              <a:gdLst/>
              <a:ahLst/>
              <a:cxnLst/>
              <a:rect l="l" t="t" r="r" b="b"/>
              <a:pathLst>
                <a:path w="2357535" h="478631" extrusionOk="0">
                  <a:moveTo>
                    <a:pt x="824010" y="211931"/>
                  </a:moveTo>
                  <a:lnTo>
                    <a:pt x="1024035" y="185738"/>
                  </a:lnTo>
                  <a:lnTo>
                    <a:pt x="1307404" y="142875"/>
                  </a:lnTo>
                  <a:lnTo>
                    <a:pt x="1464566" y="121444"/>
                  </a:lnTo>
                  <a:lnTo>
                    <a:pt x="1547910" y="116681"/>
                  </a:lnTo>
                  <a:lnTo>
                    <a:pt x="1688404" y="92869"/>
                  </a:lnTo>
                  <a:lnTo>
                    <a:pt x="1771748" y="69056"/>
                  </a:lnTo>
                  <a:lnTo>
                    <a:pt x="1838423" y="42863"/>
                  </a:lnTo>
                  <a:lnTo>
                    <a:pt x="1871760" y="26194"/>
                  </a:lnTo>
                  <a:lnTo>
                    <a:pt x="1888429" y="11906"/>
                  </a:lnTo>
                  <a:lnTo>
                    <a:pt x="1907479" y="2381"/>
                  </a:lnTo>
                  <a:lnTo>
                    <a:pt x="1933673" y="0"/>
                  </a:lnTo>
                  <a:lnTo>
                    <a:pt x="2014635" y="11906"/>
                  </a:lnTo>
                  <a:lnTo>
                    <a:pt x="2155129" y="54769"/>
                  </a:lnTo>
                  <a:lnTo>
                    <a:pt x="2250379" y="90488"/>
                  </a:lnTo>
                  <a:lnTo>
                    <a:pt x="2295623" y="116681"/>
                  </a:lnTo>
                  <a:lnTo>
                    <a:pt x="2343248" y="154781"/>
                  </a:lnTo>
                  <a:lnTo>
                    <a:pt x="2355154" y="171450"/>
                  </a:lnTo>
                  <a:lnTo>
                    <a:pt x="2357535" y="192881"/>
                  </a:lnTo>
                  <a:lnTo>
                    <a:pt x="2350391" y="238125"/>
                  </a:lnTo>
                  <a:lnTo>
                    <a:pt x="2331341" y="264319"/>
                  </a:lnTo>
                  <a:lnTo>
                    <a:pt x="2314673" y="280988"/>
                  </a:lnTo>
                  <a:lnTo>
                    <a:pt x="2262285" y="295275"/>
                  </a:lnTo>
                  <a:lnTo>
                    <a:pt x="2112266" y="304800"/>
                  </a:lnTo>
                  <a:lnTo>
                    <a:pt x="1876523" y="302419"/>
                  </a:lnTo>
                  <a:lnTo>
                    <a:pt x="1562198" y="314325"/>
                  </a:lnTo>
                  <a:lnTo>
                    <a:pt x="1221679" y="347663"/>
                  </a:lnTo>
                  <a:lnTo>
                    <a:pt x="952598" y="373856"/>
                  </a:lnTo>
                  <a:lnTo>
                    <a:pt x="588266" y="442913"/>
                  </a:lnTo>
                  <a:lnTo>
                    <a:pt x="409673" y="473869"/>
                  </a:lnTo>
                  <a:lnTo>
                    <a:pt x="371573" y="478631"/>
                  </a:lnTo>
                  <a:lnTo>
                    <a:pt x="352523" y="478631"/>
                  </a:lnTo>
                  <a:lnTo>
                    <a:pt x="297754" y="461963"/>
                  </a:lnTo>
                  <a:lnTo>
                    <a:pt x="231079" y="435769"/>
                  </a:lnTo>
                  <a:lnTo>
                    <a:pt x="157260" y="390525"/>
                  </a:lnTo>
                  <a:lnTo>
                    <a:pt x="90585" y="335756"/>
                  </a:lnTo>
                  <a:lnTo>
                    <a:pt x="47723" y="290513"/>
                  </a:lnTo>
                  <a:lnTo>
                    <a:pt x="14385" y="242888"/>
                  </a:lnTo>
                  <a:lnTo>
                    <a:pt x="2479" y="216694"/>
                  </a:lnTo>
                  <a:cubicBezTo>
                    <a:pt x="0" y="196856"/>
                    <a:pt x="98" y="204043"/>
                    <a:pt x="98" y="195263"/>
                  </a:cubicBezTo>
                  <a:lnTo>
                    <a:pt x="98" y="183356"/>
                  </a:lnTo>
                  <a:lnTo>
                    <a:pt x="2479" y="176213"/>
                  </a:lnTo>
                  <a:lnTo>
                    <a:pt x="21529" y="171450"/>
                  </a:lnTo>
                  <a:lnTo>
                    <a:pt x="52485" y="188119"/>
                  </a:lnTo>
                  <a:lnTo>
                    <a:pt x="88204" y="207169"/>
                  </a:lnTo>
                  <a:lnTo>
                    <a:pt x="119160" y="221456"/>
                  </a:lnTo>
                  <a:lnTo>
                    <a:pt x="176310" y="238125"/>
                  </a:lnTo>
                  <a:lnTo>
                    <a:pt x="233460" y="250031"/>
                  </a:lnTo>
                  <a:lnTo>
                    <a:pt x="314423" y="257175"/>
                  </a:lnTo>
                  <a:lnTo>
                    <a:pt x="464441" y="247650"/>
                  </a:lnTo>
                  <a:lnTo>
                    <a:pt x="733523" y="221456"/>
                  </a:lnTo>
                  <a:lnTo>
                    <a:pt x="824010" y="2119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168;p99">
              <a:extLst>
                <a:ext uri="{FF2B5EF4-FFF2-40B4-BE49-F238E27FC236}">
                  <a16:creationId xmlns:a16="http://schemas.microsoft.com/office/drawing/2014/main" id="{DBCC8CE0-8CF3-F540-B6D3-40B737112269}"/>
                </a:ext>
              </a:extLst>
            </p:cNvPr>
            <p:cNvSpPr/>
            <p:nvPr/>
          </p:nvSpPr>
          <p:spPr>
            <a:xfrm>
              <a:off x="4710113" y="2970213"/>
              <a:ext cx="2176462" cy="477837"/>
            </a:xfrm>
            <a:custGeom>
              <a:avLst/>
              <a:gdLst/>
              <a:ahLst/>
              <a:cxnLst/>
              <a:rect l="l" t="t" r="r" b="b"/>
              <a:pathLst>
                <a:path w="2176462" h="478631" extrusionOk="0">
                  <a:moveTo>
                    <a:pt x="773906" y="178594"/>
                  </a:moveTo>
                  <a:lnTo>
                    <a:pt x="447675" y="226219"/>
                  </a:lnTo>
                  <a:lnTo>
                    <a:pt x="378618" y="235744"/>
                  </a:lnTo>
                  <a:lnTo>
                    <a:pt x="321468" y="238125"/>
                  </a:lnTo>
                  <a:lnTo>
                    <a:pt x="240506" y="230981"/>
                  </a:lnTo>
                  <a:lnTo>
                    <a:pt x="140493" y="204787"/>
                  </a:lnTo>
                  <a:lnTo>
                    <a:pt x="26193" y="157162"/>
                  </a:lnTo>
                  <a:cubicBezTo>
                    <a:pt x="13509" y="154625"/>
                    <a:pt x="18334" y="154781"/>
                    <a:pt x="11906" y="154781"/>
                  </a:cubicBezTo>
                  <a:lnTo>
                    <a:pt x="2381" y="157162"/>
                  </a:lnTo>
                  <a:lnTo>
                    <a:pt x="0" y="176212"/>
                  </a:lnTo>
                  <a:lnTo>
                    <a:pt x="7143" y="200025"/>
                  </a:lnTo>
                  <a:lnTo>
                    <a:pt x="28575" y="238125"/>
                  </a:lnTo>
                  <a:lnTo>
                    <a:pt x="61912" y="283369"/>
                  </a:lnTo>
                  <a:lnTo>
                    <a:pt x="100012" y="321469"/>
                  </a:lnTo>
                  <a:lnTo>
                    <a:pt x="154781" y="366712"/>
                  </a:lnTo>
                  <a:lnTo>
                    <a:pt x="221456" y="411956"/>
                  </a:lnTo>
                  <a:lnTo>
                    <a:pt x="300037" y="452437"/>
                  </a:lnTo>
                  <a:lnTo>
                    <a:pt x="352425" y="471487"/>
                  </a:lnTo>
                  <a:lnTo>
                    <a:pt x="383381" y="478631"/>
                  </a:lnTo>
                  <a:lnTo>
                    <a:pt x="404812" y="478631"/>
                  </a:lnTo>
                  <a:lnTo>
                    <a:pt x="457200" y="461962"/>
                  </a:lnTo>
                  <a:lnTo>
                    <a:pt x="495300" y="440531"/>
                  </a:lnTo>
                  <a:lnTo>
                    <a:pt x="521493" y="428625"/>
                  </a:lnTo>
                  <a:lnTo>
                    <a:pt x="766762" y="388144"/>
                  </a:lnTo>
                  <a:lnTo>
                    <a:pt x="1033462" y="338137"/>
                  </a:lnTo>
                  <a:lnTo>
                    <a:pt x="1285875" y="295275"/>
                  </a:lnTo>
                  <a:lnTo>
                    <a:pt x="1543050" y="276225"/>
                  </a:lnTo>
                  <a:lnTo>
                    <a:pt x="1905000" y="257175"/>
                  </a:lnTo>
                  <a:lnTo>
                    <a:pt x="2083593" y="254794"/>
                  </a:lnTo>
                  <a:lnTo>
                    <a:pt x="2121693" y="254794"/>
                  </a:lnTo>
                  <a:lnTo>
                    <a:pt x="2150268" y="238125"/>
                  </a:lnTo>
                  <a:lnTo>
                    <a:pt x="2169318" y="221456"/>
                  </a:lnTo>
                  <a:lnTo>
                    <a:pt x="2176462" y="204787"/>
                  </a:lnTo>
                  <a:lnTo>
                    <a:pt x="2176462" y="195262"/>
                  </a:lnTo>
                  <a:lnTo>
                    <a:pt x="2166937" y="171450"/>
                  </a:lnTo>
                  <a:lnTo>
                    <a:pt x="2138362" y="142875"/>
                  </a:lnTo>
                  <a:lnTo>
                    <a:pt x="2100262" y="119062"/>
                  </a:lnTo>
                  <a:lnTo>
                    <a:pt x="2005012" y="73819"/>
                  </a:lnTo>
                  <a:lnTo>
                    <a:pt x="1881187" y="21431"/>
                  </a:lnTo>
                  <a:lnTo>
                    <a:pt x="1821656" y="4762"/>
                  </a:lnTo>
                  <a:lnTo>
                    <a:pt x="1788318" y="0"/>
                  </a:lnTo>
                  <a:lnTo>
                    <a:pt x="1757362" y="16669"/>
                  </a:lnTo>
                  <a:lnTo>
                    <a:pt x="1638300" y="52387"/>
                  </a:lnTo>
                  <a:lnTo>
                    <a:pt x="1466850" y="76200"/>
                  </a:lnTo>
                  <a:lnTo>
                    <a:pt x="1252537" y="107156"/>
                  </a:lnTo>
                  <a:lnTo>
                    <a:pt x="883443" y="164306"/>
                  </a:lnTo>
                  <a:lnTo>
                    <a:pt x="773906" y="1785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169;p99">
              <a:extLst>
                <a:ext uri="{FF2B5EF4-FFF2-40B4-BE49-F238E27FC236}">
                  <a16:creationId xmlns:a16="http://schemas.microsoft.com/office/drawing/2014/main" id="{56457055-A9E8-4644-B363-E04554F6C348}"/>
                </a:ext>
              </a:extLst>
            </p:cNvPr>
            <p:cNvSpPr/>
            <p:nvPr/>
          </p:nvSpPr>
          <p:spPr>
            <a:xfrm>
              <a:off x="4457700" y="3586163"/>
              <a:ext cx="2671763" cy="514350"/>
            </a:xfrm>
            <a:custGeom>
              <a:avLst/>
              <a:gdLst/>
              <a:ahLst/>
              <a:cxnLst/>
              <a:rect l="l" t="t" r="r" b="b"/>
              <a:pathLst>
                <a:path w="2671763" h="514350" extrusionOk="0">
                  <a:moveTo>
                    <a:pt x="1050131" y="185737"/>
                  </a:moveTo>
                  <a:lnTo>
                    <a:pt x="1300163" y="152400"/>
                  </a:lnTo>
                  <a:lnTo>
                    <a:pt x="1545431" y="126206"/>
                  </a:lnTo>
                  <a:lnTo>
                    <a:pt x="1814513" y="92868"/>
                  </a:lnTo>
                  <a:lnTo>
                    <a:pt x="2057400" y="52387"/>
                  </a:lnTo>
                  <a:lnTo>
                    <a:pt x="2257425" y="4762"/>
                  </a:lnTo>
                  <a:lnTo>
                    <a:pt x="2293144" y="0"/>
                  </a:lnTo>
                  <a:lnTo>
                    <a:pt x="2333625" y="4762"/>
                  </a:lnTo>
                  <a:lnTo>
                    <a:pt x="2452688" y="35718"/>
                  </a:lnTo>
                  <a:lnTo>
                    <a:pt x="2571750" y="78581"/>
                  </a:lnTo>
                  <a:lnTo>
                    <a:pt x="2614613" y="100012"/>
                  </a:lnTo>
                  <a:lnTo>
                    <a:pt x="2650331" y="128587"/>
                  </a:lnTo>
                  <a:lnTo>
                    <a:pt x="2669381" y="159543"/>
                  </a:lnTo>
                  <a:lnTo>
                    <a:pt x="2671763" y="173831"/>
                  </a:lnTo>
                  <a:lnTo>
                    <a:pt x="2667000" y="202406"/>
                  </a:lnTo>
                  <a:lnTo>
                    <a:pt x="2650331" y="238125"/>
                  </a:lnTo>
                  <a:lnTo>
                    <a:pt x="2631281" y="261937"/>
                  </a:lnTo>
                  <a:lnTo>
                    <a:pt x="2605088" y="276225"/>
                  </a:lnTo>
                  <a:lnTo>
                    <a:pt x="2543175" y="290512"/>
                  </a:lnTo>
                  <a:lnTo>
                    <a:pt x="2414588" y="295275"/>
                  </a:lnTo>
                  <a:lnTo>
                    <a:pt x="2195513" y="290512"/>
                  </a:lnTo>
                  <a:lnTo>
                    <a:pt x="2021681" y="288131"/>
                  </a:lnTo>
                  <a:lnTo>
                    <a:pt x="1747838" y="295275"/>
                  </a:lnTo>
                  <a:lnTo>
                    <a:pt x="1245394" y="333375"/>
                  </a:lnTo>
                  <a:lnTo>
                    <a:pt x="988219" y="366712"/>
                  </a:lnTo>
                  <a:lnTo>
                    <a:pt x="733425" y="421481"/>
                  </a:lnTo>
                  <a:lnTo>
                    <a:pt x="459581" y="490537"/>
                  </a:lnTo>
                  <a:lnTo>
                    <a:pt x="388144" y="511968"/>
                  </a:lnTo>
                  <a:lnTo>
                    <a:pt x="359569" y="514350"/>
                  </a:lnTo>
                  <a:lnTo>
                    <a:pt x="330994" y="507206"/>
                  </a:lnTo>
                  <a:lnTo>
                    <a:pt x="283369" y="485775"/>
                  </a:lnTo>
                  <a:lnTo>
                    <a:pt x="223838" y="440531"/>
                  </a:lnTo>
                  <a:lnTo>
                    <a:pt x="126206" y="352425"/>
                  </a:lnTo>
                  <a:lnTo>
                    <a:pt x="26194" y="238125"/>
                  </a:lnTo>
                  <a:lnTo>
                    <a:pt x="0" y="190500"/>
                  </a:lnTo>
                  <a:lnTo>
                    <a:pt x="0" y="169068"/>
                  </a:lnTo>
                  <a:lnTo>
                    <a:pt x="14288" y="154781"/>
                  </a:lnTo>
                  <a:lnTo>
                    <a:pt x="40481" y="161925"/>
                  </a:lnTo>
                  <a:lnTo>
                    <a:pt x="102394" y="192881"/>
                  </a:lnTo>
                  <a:lnTo>
                    <a:pt x="173831" y="226218"/>
                  </a:lnTo>
                  <a:lnTo>
                    <a:pt x="250031" y="252412"/>
                  </a:lnTo>
                  <a:lnTo>
                    <a:pt x="345281" y="269081"/>
                  </a:lnTo>
                  <a:lnTo>
                    <a:pt x="454819" y="266700"/>
                  </a:lnTo>
                  <a:lnTo>
                    <a:pt x="690563" y="233362"/>
                  </a:lnTo>
                  <a:lnTo>
                    <a:pt x="1050131" y="1857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170;p99">
              <a:extLst>
                <a:ext uri="{FF2B5EF4-FFF2-40B4-BE49-F238E27FC236}">
                  <a16:creationId xmlns:a16="http://schemas.microsoft.com/office/drawing/2014/main" id="{D3FA7650-C432-5544-BBBD-D160EBFC6894}"/>
                </a:ext>
              </a:extLst>
            </p:cNvPr>
            <p:cNvSpPr/>
            <p:nvPr/>
          </p:nvSpPr>
          <p:spPr>
            <a:xfrm>
              <a:off x="5567363" y="2609850"/>
              <a:ext cx="466725" cy="3595688"/>
            </a:xfrm>
            <a:custGeom>
              <a:avLst/>
              <a:gdLst/>
              <a:ahLst/>
              <a:cxnLst/>
              <a:rect l="l" t="t" r="r" b="b"/>
              <a:pathLst>
                <a:path w="466725" h="3595688" extrusionOk="0">
                  <a:moveTo>
                    <a:pt x="157162" y="947738"/>
                  </a:moveTo>
                  <a:lnTo>
                    <a:pt x="157162" y="290513"/>
                  </a:lnTo>
                  <a:lnTo>
                    <a:pt x="152400" y="257175"/>
                  </a:lnTo>
                  <a:lnTo>
                    <a:pt x="138112" y="233363"/>
                  </a:lnTo>
                  <a:lnTo>
                    <a:pt x="42862" y="123825"/>
                  </a:lnTo>
                  <a:lnTo>
                    <a:pt x="0" y="80963"/>
                  </a:lnTo>
                  <a:lnTo>
                    <a:pt x="4762" y="0"/>
                  </a:lnTo>
                  <a:lnTo>
                    <a:pt x="257175" y="61913"/>
                  </a:lnTo>
                  <a:lnTo>
                    <a:pt x="361950" y="147638"/>
                  </a:lnTo>
                  <a:lnTo>
                    <a:pt x="433387" y="200025"/>
                  </a:lnTo>
                  <a:lnTo>
                    <a:pt x="452437" y="214313"/>
                  </a:lnTo>
                  <a:lnTo>
                    <a:pt x="466725" y="233363"/>
                  </a:lnTo>
                  <a:lnTo>
                    <a:pt x="466725" y="261938"/>
                  </a:lnTo>
                  <a:lnTo>
                    <a:pt x="452437" y="347663"/>
                  </a:lnTo>
                  <a:lnTo>
                    <a:pt x="423862" y="490538"/>
                  </a:lnTo>
                  <a:lnTo>
                    <a:pt x="400050" y="652463"/>
                  </a:lnTo>
                  <a:cubicBezTo>
                    <a:pt x="401637" y="1168400"/>
                    <a:pt x="403225" y="1684338"/>
                    <a:pt x="404812" y="2200275"/>
                  </a:cubicBezTo>
                  <a:lnTo>
                    <a:pt x="414337" y="2728913"/>
                  </a:lnTo>
                  <a:lnTo>
                    <a:pt x="428625" y="3133725"/>
                  </a:lnTo>
                  <a:lnTo>
                    <a:pt x="423862" y="3176588"/>
                  </a:lnTo>
                  <a:lnTo>
                    <a:pt x="395287" y="3281363"/>
                  </a:lnTo>
                  <a:lnTo>
                    <a:pt x="352425" y="3390900"/>
                  </a:lnTo>
                  <a:lnTo>
                    <a:pt x="300037" y="3500438"/>
                  </a:lnTo>
                  <a:lnTo>
                    <a:pt x="257175" y="3562350"/>
                  </a:lnTo>
                  <a:lnTo>
                    <a:pt x="204787" y="3595688"/>
                  </a:lnTo>
                  <a:lnTo>
                    <a:pt x="166687" y="3581400"/>
                  </a:lnTo>
                  <a:lnTo>
                    <a:pt x="157162" y="2943225"/>
                  </a:lnTo>
                  <a:lnTo>
                    <a:pt x="157162" y="2343150"/>
                  </a:lnTo>
                  <a:lnTo>
                    <a:pt x="157162" y="1300163"/>
                  </a:lnTo>
                  <a:lnTo>
                    <a:pt x="157162" y="9477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171;p99">
              <a:extLst>
                <a:ext uri="{FF2B5EF4-FFF2-40B4-BE49-F238E27FC236}">
                  <a16:creationId xmlns:a16="http://schemas.microsoft.com/office/drawing/2014/main" id="{660B7743-5434-ED4B-8778-1AB97A00F175}"/>
                </a:ext>
              </a:extLst>
            </p:cNvPr>
            <p:cNvSpPr/>
            <p:nvPr/>
          </p:nvSpPr>
          <p:spPr>
            <a:xfrm>
              <a:off x="5138738" y="5551488"/>
              <a:ext cx="628650" cy="649287"/>
            </a:xfrm>
            <a:custGeom>
              <a:avLst/>
              <a:gdLst/>
              <a:ahLst/>
              <a:cxnLst/>
              <a:rect l="l" t="t" r="r" b="b"/>
              <a:pathLst>
                <a:path w="628650" h="650081" extrusionOk="0">
                  <a:moveTo>
                    <a:pt x="254793" y="78581"/>
                  </a:moveTo>
                  <a:lnTo>
                    <a:pt x="138112" y="40481"/>
                  </a:lnTo>
                  <a:lnTo>
                    <a:pt x="54768" y="2381"/>
                  </a:lnTo>
                  <a:lnTo>
                    <a:pt x="40481" y="0"/>
                  </a:lnTo>
                  <a:lnTo>
                    <a:pt x="21431" y="0"/>
                  </a:lnTo>
                  <a:lnTo>
                    <a:pt x="4762" y="4762"/>
                  </a:lnTo>
                  <a:lnTo>
                    <a:pt x="0" y="21431"/>
                  </a:lnTo>
                  <a:lnTo>
                    <a:pt x="7143" y="45244"/>
                  </a:lnTo>
                  <a:lnTo>
                    <a:pt x="40481" y="73819"/>
                  </a:lnTo>
                  <a:lnTo>
                    <a:pt x="102393" y="114300"/>
                  </a:lnTo>
                  <a:lnTo>
                    <a:pt x="207168" y="195262"/>
                  </a:lnTo>
                  <a:lnTo>
                    <a:pt x="323850" y="288131"/>
                  </a:lnTo>
                  <a:lnTo>
                    <a:pt x="426243" y="376237"/>
                  </a:lnTo>
                  <a:lnTo>
                    <a:pt x="478631" y="426244"/>
                  </a:lnTo>
                  <a:lnTo>
                    <a:pt x="528637" y="478631"/>
                  </a:lnTo>
                  <a:lnTo>
                    <a:pt x="554831" y="521494"/>
                  </a:lnTo>
                  <a:lnTo>
                    <a:pt x="569118" y="554831"/>
                  </a:lnTo>
                  <a:lnTo>
                    <a:pt x="583406" y="592931"/>
                  </a:lnTo>
                  <a:lnTo>
                    <a:pt x="588168" y="616744"/>
                  </a:lnTo>
                  <a:lnTo>
                    <a:pt x="595312" y="640556"/>
                  </a:lnTo>
                  <a:lnTo>
                    <a:pt x="628650" y="650081"/>
                  </a:lnTo>
                  <a:lnTo>
                    <a:pt x="590550" y="64294"/>
                  </a:lnTo>
                  <a:lnTo>
                    <a:pt x="581025" y="109537"/>
                  </a:lnTo>
                  <a:lnTo>
                    <a:pt x="564356" y="130969"/>
                  </a:lnTo>
                  <a:lnTo>
                    <a:pt x="533400" y="145256"/>
                  </a:lnTo>
                  <a:lnTo>
                    <a:pt x="495300" y="142875"/>
                  </a:lnTo>
                  <a:lnTo>
                    <a:pt x="404812" y="121444"/>
                  </a:lnTo>
                  <a:lnTo>
                    <a:pt x="254793" y="785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172;p99">
              <a:extLst>
                <a:ext uri="{FF2B5EF4-FFF2-40B4-BE49-F238E27FC236}">
                  <a16:creationId xmlns:a16="http://schemas.microsoft.com/office/drawing/2014/main" id="{387140E0-9D6E-C64C-922B-C63DEF3DB193}"/>
                </a:ext>
              </a:extLst>
            </p:cNvPr>
            <p:cNvSpPr/>
            <p:nvPr/>
          </p:nvSpPr>
          <p:spPr>
            <a:xfrm>
              <a:off x="5789613" y="4019550"/>
              <a:ext cx="1374775" cy="633413"/>
            </a:xfrm>
            <a:custGeom>
              <a:avLst/>
              <a:gdLst/>
              <a:ahLst/>
              <a:cxnLst/>
              <a:rect l="l" t="t" r="r" b="b"/>
              <a:pathLst>
                <a:path w="1376362" h="633413" extrusionOk="0">
                  <a:moveTo>
                    <a:pt x="735806" y="314325"/>
                  </a:moveTo>
                  <a:lnTo>
                    <a:pt x="523875" y="411956"/>
                  </a:lnTo>
                  <a:lnTo>
                    <a:pt x="319087" y="500063"/>
                  </a:lnTo>
                  <a:lnTo>
                    <a:pt x="166687" y="550069"/>
                  </a:lnTo>
                  <a:lnTo>
                    <a:pt x="0" y="607219"/>
                  </a:lnTo>
                  <a:lnTo>
                    <a:pt x="178594" y="633413"/>
                  </a:lnTo>
                  <a:lnTo>
                    <a:pt x="316706" y="616744"/>
                  </a:lnTo>
                  <a:lnTo>
                    <a:pt x="502444" y="569119"/>
                  </a:lnTo>
                  <a:lnTo>
                    <a:pt x="754856" y="502444"/>
                  </a:lnTo>
                  <a:lnTo>
                    <a:pt x="957262" y="454819"/>
                  </a:lnTo>
                  <a:lnTo>
                    <a:pt x="1193006" y="395288"/>
                  </a:lnTo>
                  <a:lnTo>
                    <a:pt x="1235869" y="388144"/>
                  </a:lnTo>
                  <a:lnTo>
                    <a:pt x="1288256" y="390525"/>
                  </a:lnTo>
                  <a:lnTo>
                    <a:pt x="1350169" y="376238"/>
                  </a:lnTo>
                  <a:lnTo>
                    <a:pt x="1371600" y="359569"/>
                  </a:lnTo>
                  <a:lnTo>
                    <a:pt x="1376362" y="338138"/>
                  </a:lnTo>
                  <a:lnTo>
                    <a:pt x="1352550" y="292894"/>
                  </a:lnTo>
                  <a:lnTo>
                    <a:pt x="1278731" y="176213"/>
                  </a:lnTo>
                  <a:lnTo>
                    <a:pt x="1202531" y="100013"/>
                  </a:lnTo>
                  <a:lnTo>
                    <a:pt x="1128712" y="52388"/>
                  </a:lnTo>
                  <a:lnTo>
                    <a:pt x="1062037" y="23813"/>
                  </a:lnTo>
                  <a:lnTo>
                    <a:pt x="997744" y="7144"/>
                  </a:lnTo>
                  <a:lnTo>
                    <a:pt x="954881" y="0"/>
                  </a:lnTo>
                  <a:lnTo>
                    <a:pt x="935831" y="4763"/>
                  </a:lnTo>
                  <a:lnTo>
                    <a:pt x="928687" y="23813"/>
                  </a:lnTo>
                  <a:lnTo>
                    <a:pt x="938212" y="52388"/>
                  </a:lnTo>
                  <a:lnTo>
                    <a:pt x="964406" y="88106"/>
                  </a:lnTo>
                  <a:lnTo>
                    <a:pt x="985837" y="126206"/>
                  </a:lnTo>
                  <a:lnTo>
                    <a:pt x="988219" y="140494"/>
                  </a:lnTo>
                  <a:lnTo>
                    <a:pt x="978694" y="166688"/>
                  </a:lnTo>
                  <a:lnTo>
                    <a:pt x="921544" y="216694"/>
                  </a:lnTo>
                  <a:lnTo>
                    <a:pt x="800100" y="283369"/>
                  </a:lnTo>
                  <a:lnTo>
                    <a:pt x="735806" y="3143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173;p99">
              <a:extLst>
                <a:ext uri="{FF2B5EF4-FFF2-40B4-BE49-F238E27FC236}">
                  <a16:creationId xmlns:a16="http://schemas.microsoft.com/office/drawing/2014/main" id="{BD955BB1-55AC-A74C-B414-F4A0946D95AA}"/>
                </a:ext>
              </a:extLst>
            </p:cNvPr>
            <p:cNvSpPr/>
            <p:nvPr/>
          </p:nvSpPr>
          <p:spPr>
            <a:xfrm>
              <a:off x="5919788" y="4600575"/>
              <a:ext cx="1625600" cy="1081088"/>
            </a:xfrm>
            <a:custGeom>
              <a:avLst/>
              <a:gdLst/>
              <a:ahLst/>
              <a:cxnLst/>
              <a:rect l="l" t="t" r="r" b="b"/>
              <a:pathLst>
                <a:path w="1626393" h="1081088" extrusionOk="0">
                  <a:moveTo>
                    <a:pt x="626268" y="383381"/>
                  </a:moveTo>
                  <a:lnTo>
                    <a:pt x="502443" y="290513"/>
                  </a:lnTo>
                  <a:lnTo>
                    <a:pt x="366712" y="190500"/>
                  </a:lnTo>
                  <a:lnTo>
                    <a:pt x="250031" y="95250"/>
                  </a:lnTo>
                  <a:lnTo>
                    <a:pt x="176212" y="28575"/>
                  </a:lnTo>
                  <a:lnTo>
                    <a:pt x="0" y="0"/>
                  </a:lnTo>
                  <a:lnTo>
                    <a:pt x="47625" y="97631"/>
                  </a:lnTo>
                  <a:lnTo>
                    <a:pt x="126206" y="171450"/>
                  </a:lnTo>
                  <a:lnTo>
                    <a:pt x="326231" y="376238"/>
                  </a:lnTo>
                  <a:lnTo>
                    <a:pt x="616743" y="664369"/>
                  </a:lnTo>
                  <a:lnTo>
                    <a:pt x="821531" y="869156"/>
                  </a:lnTo>
                  <a:lnTo>
                    <a:pt x="928687" y="976313"/>
                  </a:lnTo>
                  <a:lnTo>
                    <a:pt x="988218" y="1038225"/>
                  </a:lnTo>
                  <a:lnTo>
                    <a:pt x="1021556" y="1059656"/>
                  </a:lnTo>
                  <a:lnTo>
                    <a:pt x="1052512" y="1071563"/>
                  </a:lnTo>
                  <a:lnTo>
                    <a:pt x="1083468" y="1076325"/>
                  </a:lnTo>
                  <a:lnTo>
                    <a:pt x="1128712" y="1081088"/>
                  </a:lnTo>
                  <a:lnTo>
                    <a:pt x="1209675" y="1076325"/>
                  </a:lnTo>
                  <a:lnTo>
                    <a:pt x="1378743" y="1050131"/>
                  </a:lnTo>
                  <a:lnTo>
                    <a:pt x="1574006" y="1016794"/>
                  </a:lnTo>
                  <a:lnTo>
                    <a:pt x="1616868" y="1000125"/>
                  </a:lnTo>
                  <a:lnTo>
                    <a:pt x="1626393" y="983456"/>
                  </a:lnTo>
                  <a:lnTo>
                    <a:pt x="1621631" y="973931"/>
                  </a:lnTo>
                  <a:lnTo>
                    <a:pt x="1607343" y="957263"/>
                  </a:lnTo>
                  <a:lnTo>
                    <a:pt x="1550193" y="923925"/>
                  </a:lnTo>
                  <a:lnTo>
                    <a:pt x="1395412" y="842963"/>
                  </a:lnTo>
                  <a:lnTo>
                    <a:pt x="1207293" y="738188"/>
                  </a:lnTo>
                  <a:lnTo>
                    <a:pt x="995362" y="619125"/>
                  </a:lnTo>
                  <a:lnTo>
                    <a:pt x="738187" y="457200"/>
                  </a:lnTo>
                  <a:lnTo>
                    <a:pt x="626268" y="3833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1178;p100">
            <a:extLst>
              <a:ext uri="{FF2B5EF4-FFF2-40B4-BE49-F238E27FC236}">
                <a16:creationId xmlns:a16="http://schemas.microsoft.com/office/drawing/2014/main" id="{B90EA23C-0D49-184A-ACEA-C72FCEC238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6747" y="1364501"/>
            <a:ext cx="4914900" cy="46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" name="Google Shape;1178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5550" y="1409117"/>
            <a:ext cx="4914900" cy="46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気持ちをこめて「来てください」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運 予 返 緑 送 住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897936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59"/>
          <p:cNvSpPr txBox="1"/>
          <p:nvPr/>
        </p:nvSpPr>
        <p:spPr>
          <a:xfrm>
            <a:off x="4794250" y="6907213"/>
            <a:ext cx="340444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運</a:t>
            </a:r>
            <a:endParaRPr/>
          </a:p>
        </p:txBody>
      </p:sp>
      <p:sp>
        <p:nvSpPr>
          <p:cNvPr id="731" name="Google Shape;731;p59"/>
          <p:cNvSpPr/>
          <p:nvPr/>
        </p:nvSpPr>
        <p:spPr>
          <a:xfrm>
            <a:off x="2652713" y="1935163"/>
            <a:ext cx="909637" cy="584200"/>
          </a:xfrm>
          <a:custGeom>
            <a:avLst/>
            <a:gdLst/>
            <a:ahLst/>
            <a:cxnLst/>
            <a:rect l="l" t="t" r="r" b="b"/>
            <a:pathLst>
              <a:path w="909637" h="583407" extrusionOk="0">
                <a:moveTo>
                  <a:pt x="335756" y="335757"/>
                </a:moveTo>
                <a:lnTo>
                  <a:pt x="183356" y="214313"/>
                </a:lnTo>
                <a:lnTo>
                  <a:pt x="92868" y="142875"/>
                </a:lnTo>
                <a:lnTo>
                  <a:pt x="23812" y="76200"/>
                </a:lnTo>
                <a:lnTo>
                  <a:pt x="7143" y="52388"/>
                </a:lnTo>
                <a:lnTo>
                  <a:pt x="0" y="28575"/>
                </a:lnTo>
                <a:lnTo>
                  <a:pt x="2381" y="11907"/>
                </a:lnTo>
                <a:lnTo>
                  <a:pt x="14287" y="0"/>
                </a:lnTo>
                <a:lnTo>
                  <a:pt x="26193" y="0"/>
                </a:lnTo>
                <a:lnTo>
                  <a:pt x="76200" y="21432"/>
                </a:lnTo>
                <a:lnTo>
                  <a:pt x="180975" y="64294"/>
                </a:lnTo>
                <a:lnTo>
                  <a:pt x="290512" y="88107"/>
                </a:lnTo>
                <a:lnTo>
                  <a:pt x="495300" y="123825"/>
                </a:lnTo>
                <a:lnTo>
                  <a:pt x="657225" y="147638"/>
                </a:lnTo>
                <a:lnTo>
                  <a:pt x="688181" y="152400"/>
                </a:lnTo>
                <a:lnTo>
                  <a:pt x="738187" y="192882"/>
                </a:lnTo>
                <a:lnTo>
                  <a:pt x="778668" y="238125"/>
                </a:lnTo>
                <a:lnTo>
                  <a:pt x="814387" y="276225"/>
                </a:lnTo>
                <a:lnTo>
                  <a:pt x="862012" y="345282"/>
                </a:lnTo>
                <a:lnTo>
                  <a:pt x="883443" y="388144"/>
                </a:lnTo>
                <a:lnTo>
                  <a:pt x="900112" y="435769"/>
                </a:lnTo>
                <a:lnTo>
                  <a:pt x="909637" y="495300"/>
                </a:lnTo>
                <a:lnTo>
                  <a:pt x="907256" y="540544"/>
                </a:lnTo>
                <a:lnTo>
                  <a:pt x="892968" y="564357"/>
                </a:lnTo>
                <a:lnTo>
                  <a:pt x="871537" y="581025"/>
                </a:lnTo>
                <a:lnTo>
                  <a:pt x="814387" y="583407"/>
                </a:lnTo>
                <a:lnTo>
                  <a:pt x="731043" y="554832"/>
                </a:lnTo>
                <a:lnTo>
                  <a:pt x="523875" y="445294"/>
                </a:lnTo>
                <a:lnTo>
                  <a:pt x="335756" y="3357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59"/>
          <p:cNvSpPr/>
          <p:nvPr/>
        </p:nvSpPr>
        <p:spPr>
          <a:xfrm>
            <a:off x="3937000" y="1566863"/>
            <a:ext cx="361950" cy="1063625"/>
          </a:xfrm>
          <a:custGeom>
            <a:avLst/>
            <a:gdLst/>
            <a:ahLst/>
            <a:cxnLst/>
            <a:rect l="l" t="t" r="r" b="b"/>
            <a:pathLst>
              <a:path w="361950" h="1064418" extrusionOk="0">
                <a:moveTo>
                  <a:pt x="80963" y="607218"/>
                </a:moveTo>
                <a:lnTo>
                  <a:pt x="123825" y="507206"/>
                </a:lnTo>
                <a:lnTo>
                  <a:pt x="145257" y="426243"/>
                </a:lnTo>
                <a:lnTo>
                  <a:pt x="161925" y="321468"/>
                </a:lnTo>
                <a:lnTo>
                  <a:pt x="161925" y="223837"/>
                </a:lnTo>
                <a:lnTo>
                  <a:pt x="145257" y="164306"/>
                </a:lnTo>
                <a:lnTo>
                  <a:pt x="109538" y="88106"/>
                </a:lnTo>
                <a:lnTo>
                  <a:pt x="83344" y="50006"/>
                </a:lnTo>
                <a:lnTo>
                  <a:pt x="73819" y="28575"/>
                </a:lnTo>
                <a:lnTo>
                  <a:pt x="73819" y="11906"/>
                </a:lnTo>
                <a:lnTo>
                  <a:pt x="92869" y="2381"/>
                </a:lnTo>
                <a:lnTo>
                  <a:pt x="114300" y="0"/>
                </a:lnTo>
                <a:lnTo>
                  <a:pt x="164307" y="21431"/>
                </a:lnTo>
                <a:lnTo>
                  <a:pt x="209550" y="57150"/>
                </a:lnTo>
                <a:lnTo>
                  <a:pt x="290513" y="138112"/>
                </a:lnTo>
                <a:lnTo>
                  <a:pt x="338138" y="204787"/>
                </a:lnTo>
                <a:lnTo>
                  <a:pt x="361950" y="381000"/>
                </a:lnTo>
                <a:lnTo>
                  <a:pt x="347663" y="578643"/>
                </a:lnTo>
                <a:lnTo>
                  <a:pt x="321469" y="700087"/>
                </a:lnTo>
                <a:lnTo>
                  <a:pt x="247650" y="897731"/>
                </a:lnTo>
                <a:lnTo>
                  <a:pt x="216694" y="964406"/>
                </a:lnTo>
                <a:lnTo>
                  <a:pt x="176213" y="1016793"/>
                </a:lnTo>
                <a:lnTo>
                  <a:pt x="142875" y="1045368"/>
                </a:lnTo>
                <a:lnTo>
                  <a:pt x="92869" y="1064418"/>
                </a:lnTo>
                <a:lnTo>
                  <a:pt x="66675" y="1059656"/>
                </a:lnTo>
                <a:lnTo>
                  <a:pt x="47625" y="1035843"/>
                </a:lnTo>
                <a:lnTo>
                  <a:pt x="16669" y="919162"/>
                </a:lnTo>
                <a:lnTo>
                  <a:pt x="0" y="788193"/>
                </a:lnTo>
                <a:lnTo>
                  <a:pt x="4763" y="733425"/>
                </a:lnTo>
                <a:lnTo>
                  <a:pt x="80963" y="60721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59"/>
          <p:cNvSpPr/>
          <p:nvPr/>
        </p:nvSpPr>
        <p:spPr>
          <a:xfrm>
            <a:off x="2543175" y="3490913"/>
            <a:ext cx="1322388" cy="1222375"/>
          </a:xfrm>
          <a:custGeom>
            <a:avLst/>
            <a:gdLst/>
            <a:ahLst/>
            <a:cxnLst/>
            <a:rect l="l" t="t" r="r" b="b"/>
            <a:pathLst>
              <a:path w="1321594" h="1221581" extrusionOk="0">
                <a:moveTo>
                  <a:pt x="569119" y="464343"/>
                </a:moveTo>
                <a:lnTo>
                  <a:pt x="502444" y="502443"/>
                </a:lnTo>
                <a:lnTo>
                  <a:pt x="459581" y="528637"/>
                </a:lnTo>
                <a:lnTo>
                  <a:pt x="404813" y="573881"/>
                </a:lnTo>
                <a:lnTo>
                  <a:pt x="385763" y="595312"/>
                </a:lnTo>
                <a:lnTo>
                  <a:pt x="369094" y="604837"/>
                </a:lnTo>
                <a:lnTo>
                  <a:pt x="338138" y="604837"/>
                </a:lnTo>
                <a:lnTo>
                  <a:pt x="292894" y="592931"/>
                </a:lnTo>
                <a:lnTo>
                  <a:pt x="200025" y="533400"/>
                </a:lnTo>
                <a:lnTo>
                  <a:pt x="130969" y="466725"/>
                </a:lnTo>
                <a:lnTo>
                  <a:pt x="52388" y="369093"/>
                </a:lnTo>
                <a:lnTo>
                  <a:pt x="21431" y="314325"/>
                </a:lnTo>
                <a:lnTo>
                  <a:pt x="2381" y="280987"/>
                </a:lnTo>
                <a:lnTo>
                  <a:pt x="0" y="264318"/>
                </a:lnTo>
                <a:lnTo>
                  <a:pt x="4763" y="247650"/>
                </a:lnTo>
                <a:lnTo>
                  <a:pt x="21431" y="235743"/>
                </a:lnTo>
                <a:lnTo>
                  <a:pt x="47625" y="238125"/>
                </a:lnTo>
                <a:lnTo>
                  <a:pt x="154781" y="307181"/>
                </a:lnTo>
                <a:lnTo>
                  <a:pt x="185738" y="323850"/>
                </a:lnTo>
                <a:lnTo>
                  <a:pt x="230981" y="338137"/>
                </a:lnTo>
                <a:lnTo>
                  <a:pt x="271463" y="340518"/>
                </a:lnTo>
                <a:lnTo>
                  <a:pt x="326231" y="338137"/>
                </a:lnTo>
                <a:lnTo>
                  <a:pt x="369094" y="330993"/>
                </a:lnTo>
                <a:lnTo>
                  <a:pt x="457200" y="295275"/>
                </a:lnTo>
                <a:lnTo>
                  <a:pt x="757238" y="119062"/>
                </a:lnTo>
                <a:lnTo>
                  <a:pt x="816769" y="73818"/>
                </a:lnTo>
                <a:lnTo>
                  <a:pt x="869156" y="28575"/>
                </a:lnTo>
                <a:lnTo>
                  <a:pt x="902494" y="9525"/>
                </a:lnTo>
                <a:lnTo>
                  <a:pt x="931069" y="0"/>
                </a:lnTo>
                <a:lnTo>
                  <a:pt x="1004888" y="7143"/>
                </a:lnTo>
                <a:lnTo>
                  <a:pt x="1092994" y="23812"/>
                </a:lnTo>
                <a:lnTo>
                  <a:pt x="1166813" y="52387"/>
                </a:lnTo>
                <a:lnTo>
                  <a:pt x="1209675" y="73818"/>
                </a:lnTo>
                <a:lnTo>
                  <a:pt x="1240631" y="102393"/>
                </a:lnTo>
                <a:lnTo>
                  <a:pt x="1252538" y="128587"/>
                </a:lnTo>
                <a:lnTo>
                  <a:pt x="1252538" y="166687"/>
                </a:lnTo>
                <a:lnTo>
                  <a:pt x="1240631" y="188118"/>
                </a:lnTo>
                <a:lnTo>
                  <a:pt x="1050131" y="328612"/>
                </a:lnTo>
                <a:lnTo>
                  <a:pt x="1031081" y="345281"/>
                </a:lnTo>
                <a:lnTo>
                  <a:pt x="778669" y="711993"/>
                </a:lnTo>
                <a:lnTo>
                  <a:pt x="759619" y="754856"/>
                </a:lnTo>
                <a:lnTo>
                  <a:pt x="759619" y="773906"/>
                </a:lnTo>
                <a:lnTo>
                  <a:pt x="762000" y="804862"/>
                </a:lnTo>
                <a:lnTo>
                  <a:pt x="773906" y="831056"/>
                </a:lnTo>
                <a:lnTo>
                  <a:pt x="807244" y="862012"/>
                </a:lnTo>
                <a:lnTo>
                  <a:pt x="1054894" y="995362"/>
                </a:lnTo>
                <a:lnTo>
                  <a:pt x="1273969" y="1150143"/>
                </a:lnTo>
                <a:lnTo>
                  <a:pt x="1309688" y="1181100"/>
                </a:lnTo>
                <a:lnTo>
                  <a:pt x="1321594" y="1193006"/>
                </a:lnTo>
                <a:lnTo>
                  <a:pt x="1321594" y="1200150"/>
                </a:lnTo>
                <a:lnTo>
                  <a:pt x="1319213" y="1221581"/>
                </a:lnTo>
                <a:lnTo>
                  <a:pt x="838200" y="1169193"/>
                </a:lnTo>
                <a:lnTo>
                  <a:pt x="831056" y="1126331"/>
                </a:lnTo>
                <a:lnTo>
                  <a:pt x="816769" y="1071562"/>
                </a:lnTo>
                <a:lnTo>
                  <a:pt x="792956" y="1031081"/>
                </a:lnTo>
                <a:lnTo>
                  <a:pt x="754856" y="981075"/>
                </a:lnTo>
                <a:lnTo>
                  <a:pt x="707231" y="923925"/>
                </a:lnTo>
                <a:lnTo>
                  <a:pt x="669131" y="881062"/>
                </a:lnTo>
                <a:lnTo>
                  <a:pt x="650081" y="859631"/>
                </a:lnTo>
                <a:lnTo>
                  <a:pt x="635794" y="823912"/>
                </a:lnTo>
                <a:lnTo>
                  <a:pt x="633413" y="785812"/>
                </a:lnTo>
                <a:lnTo>
                  <a:pt x="635794" y="745331"/>
                </a:lnTo>
                <a:lnTo>
                  <a:pt x="714375" y="457200"/>
                </a:lnTo>
                <a:lnTo>
                  <a:pt x="721519" y="428625"/>
                </a:lnTo>
                <a:lnTo>
                  <a:pt x="721519" y="421481"/>
                </a:lnTo>
                <a:lnTo>
                  <a:pt x="714375" y="414337"/>
                </a:lnTo>
                <a:lnTo>
                  <a:pt x="700088" y="411956"/>
                </a:lnTo>
                <a:lnTo>
                  <a:pt x="569119" y="4643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59"/>
          <p:cNvSpPr/>
          <p:nvPr/>
        </p:nvSpPr>
        <p:spPr>
          <a:xfrm>
            <a:off x="4225925" y="1460500"/>
            <a:ext cx="2689225" cy="473075"/>
          </a:xfrm>
          <a:custGeom>
            <a:avLst/>
            <a:gdLst/>
            <a:ahLst/>
            <a:cxnLst/>
            <a:rect l="l" t="t" r="r" b="b"/>
            <a:pathLst>
              <a:path w="2689225" h="473075" extrusionOk="0">
                <a:moveTo>
                  <a:pt x="593725" y="250825"/>
                </a:moveTo>
                <a:lnTo>
                  <a:pt x="1016000" y="196850"/>
                </a:lnTo>
                <a:lnTo>
                  <a:pt x="1400175" y="149225"/>
                </a:lnTo>
                <a:lnTo>
                  <a:pt x="1851025" y="95250"/>
                </a:lnTo>
                <a:lnTo>
                  <a:pt x="1962150" y="79375"/>
                </a:lnTo>
                <a:lnTo>
                  <a:pt x="2028825" y="60325"/>
                </a:lnTo>
                <a:lnTo>
                  <a:pt x="2111375" y="28575"/>
                </a:lnTo>
                <a:lnTo>
                  <a:pt x="2159000" y="3175"/>
                </a:lnTo>
                <a:lnTo>
                  <a:pt x="2200275" y="0"/>
                </a:lnTo>
                <a:lnTo>
                  <a:pt x="2257425" y="9525"/>
                </a:lnTo>
                <a:lnTo>
                  <a:pt x="2308225" y="34925"/>
                </a:lnTo>
                <a:lnTo>
                  <a:pt x="2400300" y="92075"/>
                </a:lnTo>
                <a:lnTo>
                  <a:pt x="2524125" y="177800"/>
                </a:lnTo>
                <a:lnTo>
                  <a:pt x="2632075" y="260350"/>
                </a:lnTo>
                <a:lnTo>
                  <a:pt x="2673350" y="307975"/>
                </a:lnTo>
                <a:lnTo>
                  <a:pt x="2689225" y="355600"/>
                </a:lnTo>
                <a:lnTo>
                  <a:pt x="2689225" y="393700"/>
                </a:lnTo>
                <a:lnTo>
                  <a:pt x="2673350" y="422275"/>
                </a:lnTo>
                <a:lnTo>
                  <a:pt x="2638425" y="444500"/>
                </a:lnTo>
                <a:lnTo>
                  <a:pt x="2590800" y="463550"/>
                </a:lnTo>
                <a:lnTo>
                  <a:pt x="2549525" y="473075"/>
                </a:lnTo>
                <a:lnTo>
                  <a:pt x="2501900" y="469900"/>
                </a:lnTo>
                <a:lnTo>
                  <a:pt x="2444750" y="469900"/>
                </a:lnTo>
                <a:lnTo>
                  <a:pt x="2200275" y="260350"/>
                </a:lnTo>
                <a:lnTo>
                  <a:pt x="2171700" y="241300"/>
                </a:lnTo>
                <a:lnTo>
                  <a:pt x="2143125" y="228600"/>
                </a:lnTo>
                <a:lnTo>
                  <a:pt x="2098675" y="228600"/>
                </a:lnTo>
                <a:lnTo>
                  <a:pt x="1908175" y="247650"/>
                </a:lnTo>
                <a:lnTo>
                  <a:pt x="981075" y="355600"/>
                </a:lnTo>
                <a:lnTo>
                  <a:pt x="758825" y="377825"/>
                </a:lnTo>
                <a:lnTo>
                  <a:pt x="450850" y="431800"/>
                </a:lnTo>
                <a:lnTo>
                  <a:pt x="215900" y="469900"/>
                </a:lnTo>
                <a:lnTo>
                  <a:pt x="25400" y="469900"/>
                </a:lnTo>
                <a:lnTo>
                  <a:pt x="0" y="323850"/>
                </a:lnTo>
                <a:lnTo>
                  <a:pt x="114300" y="307975"/>
                </a:lnTo>
                <a:lnTo>
                  <a:pt x="593725" y="2508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59"/>
          <p:cNvSpPr/>
          <p:nvPr/>
        </p:nvSpPr>
        <p:spPr>
          <a:xfrm>
            <a:off x="6256338" y="1722438"/>
            <a:ext cx="476250" cy="504825"/>
          </a:xfrm>
          <a:custGeom>
            <a:avLst/>
            <a:gdLst/>
            <a:ahLst/>
            <a:cxnLst/>
            <a:rect l="l" t="t" r="r" b="b"/>
            <a:pathLst>
              <a:path w="476250" h="504825" extrusionOk="0">
                <a:moveTo>
                  <a:pt x="316706" y="252412"/>
                </a:moveTo>
                <a:lnTo>
                  <a:pt x="173831" y="357187"/>
                </a:lnTo>
                <a:lnTo>
                  <a:pt x="0" y="504825"/>
                </a:lnTo>
                <a:lnTo>
                  <a:pt x="42862" y="378619"/>
                </a:lnTo>
                <a:lnTo>
                  <a:pt x="121444" y="188119"/>
                </a:lnTo>
                <a:lnTo>
                  <a:pt x="178594" y="50006"/>
                </a:lnTo>
                <a:lnTo>
                  <a:pt x="183356" y="23812"/>
                </a:lnTo>
                <a:lnTo>
                  <a:pt x="183356" y="0"/>
                </a:lnTo>
                <a:lnTo>
                  <a:pt x="476250" y="209550"/>
                </a:lnTo>
                <a:lnTo>
                  <a:pt x="411956" y="209550"/>
                </a:lnTo>
                <a:lnTo>
                  <a:pt x="366712" y="223837"/>
                </a:lnTo>
                <a:lnTo>
                  <a:pt x="316706" y="25241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59"/>
          <p:cNvSpPr/>
          <p:nvPr/>
        </p:nvSpPr>
        <p:spPr>
          <a:xfrm>
            <a:off x="4294188" y="2066925"/>
            <a:ext cx="2106612" cy="468313"/>
          </a:xfrm>
          <a:custGeom>
            <a:avLst/>
            <a:gdLst/>
            <a:ahLst/>
            <a:cxnLst/>
            <a:rect l="l" t="t" r="r" b="b"/>
            <a:pathLst>
              <a:path w="2107406" h="469106" extrusionOk="0">
                <a:moveTo>
                  <a:pt x="690562" y="464344"/>
                </a:moveTo>
                <a:lnTo>
                  <a:pt x="557212" y="469106"/>
                </a:lnTo>
                <a:lnTo>
                  <a:pt x="426244" y="461963"/>
                </a:lnTo>
                <a:lnTo>
                  <a:pt x="328612" y="450056"/>
                </a:lnTo>
                <a:lnTo>
                  <a:pt x="273844" y="438150"/>
                </a:lnTo>
                <a:lnTo>
                  <a:pt x="192881" y="400050"/>
                </a:lnTo>
                <a:lnTo>
                  <a:pt x="130969" y="359569"/>
                </a:lnTo>
                <a:lnTo>
                  <a:pt x="47625" y="292894"/>
                </a:lnTo>
                <a:lnTo>
                  <a:pt x="21431" y="269081"/>
                </a:lnTo>
                <a:lnTo>
                  <a:pt x="7144" y="252413"/>
                </a:lnTo>
                <a:lnTo>
                  <a:pt x="0" y="230981"/>
                </a:lnTo>
                <a:lnTo>
                  <a:pt x="7144" y="211931"/>
                </a:lnTo>
                <a:lnTo>
                  <a:pt x="19050" y="202406"/>
                </a:lnTo>
                <a:lnTo>
                  <a:pt x="30956" y="200025"/>
                </a:lnTo>
                <a:lnTo>
                  <a:pt x="40481" y="202406"/>
                </a:lnTo>
                <a:lnTo>
                  <a:pt x="73819" y="223838"/>
                </a:lnTo>
                <a:lnTo>
                  <a:pt x="161925" y="254794"/>
                </a:lnTo>
                <a:lnTo>
                  <a:pt x="271462" y="273844"/>
                </a:lnTo>
                <a:lnTo>
                  <a:pt x="366712" y="285750"/>
                </a:lnTo>
                <a:lnTo>
                  <a:pt x="514350" y="292894"/>
                </a:lnTo>
                <a:lnTo>
                  <a:pt x="716756" y="278606"/>
                </a:lnTo>
                <a:lnTo>
                  <a:pt x="959644" y="245269"/>
                </a:lnTo>
                <a:lnTo>
                  <a:pt x="1212056" y="202406"/>
                </a:lnTo>
                <a:lnTo>
                  <a:pt x="1454944" y="157163"/>
                </a:lnTo>
                <a:lnTo>
                  <a:pt x="1533525" y="135731"/>
                </a:lnTo>
                <a:lnTo>
                  <a:pt x="1612106" y="100013"/>
                </a:lnTo>
                <a:lnTo>
                  <a:pt x="1757362" y="21431"/>
                </a:lnTo>
                <a:lnTo>
                  <a:pt x="1778794" y="9525"/>
                </a:lnTo>
                <a:lnTo>
                  <a:pt x="1804987" y="0"/>
                </a:lnTo>
                <a:lnTo>
                  <a:pt x="1914525" y="30956"/>
                </a:lnTo>
                <a:lnTo>
                  <a:pt x="1997869" y="69056"/>
                </a:lnTo>
                <a:lnTo>
                  <a:pt x="2052637" y="107156"/>
                </a:lnTo>
                <a:lnTo>
                  <a:pt x="2081212" y="138113"/>
                </a:lnTo>
                <a:lnTo>
                  <a:pt x="2102644" y="178594"/>
                </a:lnTo>
                <a:lnTo>
                  <a:pt x="2107406" y="207169"/>
                </a:lnTo>
                <a:lnTo>
                  <a:pt x="2102644" y="226219"/>
                </a:lnTo>
                <a:lnTo>
                  <a:pt x="2088356" y="240506"/>
                </a:lnTo>
                <a:lnTo>
                  <a:pt x="2019300" y="257175"/>
                </a:lnTo>
                <a:lnTo>
                  <a:pt x="1569244" y="352425"/>
                </a:lnTo>
                <a:lnTo>
                  <a:pt x="1428750" y="381000"/>
                </a:lnTo>
                <a:lnTo>
                  <a:pt x="1209675" y="404813"/>
                </a:lnTo>
                <a:lnTo>
                  <a:pt x="957262" y="447675"/>
                </a:lnTo>
                <a:lnTo>
                  <a:pt x="690562" y="464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59"/>
          <p:cNvSpPr/>
          <p:nvPr/>
        </p:nvSpPr>
        <p:spPr>
          <a:xfrm>
            <a:off x="4195763" y="2846388"/>
            <a:ext cx="598487" cy="1524000"/>
          </a:xfrm>
          <a:custGeom>
            <a:avLst/>
            <a:gdLst/>
            <a:ahLst/>
            <a:cxnLst/>
            <a:rect l="l" t="t" r="r" b="b"/>
            <a:pathLst>
              <a:path w="597693" h="1524000" extrusionOk="0">
                <a:moveTo>
                  <a:pt x="330993" y="897731"/>
                </a:moveTo>
                <a:lnTo>
                  <a:pt x="266700" y="495300"/>
                </a:lnTo>
                <a:lnTo>
                  <a:pt x="245268" y="385762"/>
                </a:lnTo>
                <a:lnTo>
                  <a:pt x="226218" y="323850"/>
                </a:lnTo>
                <a:lnTo>
                  <a:pt x="159543" y="216694"/>
                </a:lnTo>
                <a:lnTo>
                  <a:pt x="97631" y="135731"/>
                </a:lnTo>
                <a:lnTo>
                  <a:pt x="16668" y="54769"/>
                </a:lnTo>
                <a:lnTo>
                  <a:pt x="4762" y="40481"/>
                </a:lnTo>
                <a:lnTo>
                  <a:pt x="0" y="23812"/>
                </a:lnTo>
                <a:lnTo>
                  <a:pt x="7143" y="7144"/>
                </a:lnTo>
                <a:lnTo>
                  <a:pt x="28575" y="0"/>
                </a:lnTo>
                <a:lnTo>
                  <a:pt x="107156" y="4762"/>
                </a:lnTo>
                <a:lnTo>
                  <a:pt x="197643" y="21431"/>
                </a:lnTo>
                <a:lnTo>
                  <a:pt x="269081" y="42862"/>
                </a:lnTo>
                <a:lnTo>
                  <a:pt x="321468" y="66675"/>
                </a:lnTo>
                <a:lnTo>
                  <a:pt x="361950" y="92869"/>
                </a:lnTo>
                <a:lnTo>
                  <a:pt x="433387" y="252412"/>
                </a:lnTo>
                <a:lnTo>
                  <a:pt x="507206" y="633412"/>
                </a:lnTo>
                <a:lnTo>
                  <a:pt x="528637" y="792956"/>
                </a:lnTo>
                <a:lnTo>
                  <a:pt x="573881" y="1209675"/>
                </a:lnTo>
                <a:lnTo>
                  <a:pt x="597693" y="1364456"/>
                </a:lnTo>
                <a:lnTo>
                  <a:pt x="566737" y="1445419"/>
                </a:lnTo>
                <a:lnTo>
                  <a:pt x="538162" y="1500187"/>
                </a:lnTo>
                <a:lnTo>
                  <a:pt x="519112" y="1519237"/>
                </a:lnTo>
                <a:lnTo>
                  <a:pt x="504825" y="1524000"/>
                </a:lnTo>
                <a:lnTo>
                  <a:pt x="478631" y="1524000"/>
                </a:lnTo>
                <a:lnTo>
                  <a:pt x="457200" y="1509712"/>
                </a:lnTo>
                <a:lnTo>
                  <a:pt x="438150" y="1478756"/>
                </a:lnTo>
                <a:lnTo>
                  <a:pt x="416718" y="1428750"/>
                </a:lnTo>
                <a:lnTo>
                  <a:pt x="395287" y="1350169"/>
                </a:lnTo>
                <a:lnTo>
                  <a:pt x="364331" y="1190625"/>
                </a:lnTo>
                <a:lnTo>
                  <a:pt x="330993" y="897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59"/>
          <p:cNvSpPr/>
          <p:nvPr/>
        </p:nvSpPr>
        <p:spPr>
          <a:xfrm>
            <a:off x="4489450" y="2695575"/>
            <a:ext cx="2135188" cy="1465263"/>
          </a:xfrm>
          <a:custGeom>
            <a:avLst/>
            <a:gdLst/>
            <a:ahLst/>
            <a:cxnLst/>
            <a:rect l="l" t="t" r="r" b="b"/>
            <a:pathLst>
              <a:path w="2135982" h="1464469" extrusionOk="0">
                <a:moveTo>
                  <a:pt x="538163" y="361950"/>
                </a:moveTo>
                <a:lnTo>
                  <a:pt x="235744" y="395288"/>
                </a:lnTo>
                <a:lnTo>
                  <a:pt x="114300" y="409575"/>
                </a:lnTo>
                <a:lnTo>
                  <a:pt x="0" y="238125"/>
                </a:lnTo>
                <a:lnTo>
                  <a:pt x="97632" y="240506"/>
                </a:lnTo>
                <a:lnTo>
                  <a:pt x="352425" y="223838"/>
                </a:lnTo>
                <a:lnTo>
                  <a:pt x="762000" y="173831"/>
                </a:lnTo>
                <a:lnTo>
                  <a:pt x="1019175" y="130969"/>
                </a:lnTo>
                <a:lnTo>
                  <a:pt x="1426369" y="80963"/>
                </a:lnTo>
                <a:lnTo>
                  <a:pt x="1738313" y="47625"/>
                </a:lnTo>
                <a:lnTo>
                  <a:pt x="1771650" y="45244"/>
                </a:lnTo>
                <a:lnTo>
                  <a:pt x="1828800" y="4763"/>
                </a:lnTo>
                <a:lnTo>
                  <a:pt x="1847850" y="0"/>
                </a:lnTo>
                <a:lnTo>
                  <a:pt x="1964532" y="57150"/>
                </a:lnTo>
                <a:lnTo>
                  <a:pt x="2031207" y="102394"/>
                </a:lnTo>
                <a:lnTo>
                  <a:pt x="2097882" y="166688"/>
                </a:lnTo>
                <a:lnTo>
                  <a:pt x="2119313" y="207169"/>
                </a:lnTo>
                <a:lnTo>
                  <a:pt x="2135982" y="290513"/>
                </a:lnTo>
                <a:lnTo>
                  <a:pt x="2109788" y="338138"/>
                </a:lnTo>
                <a:lnTo>
                  <a:pt x="2059782" y="450056"/>
                </a:lnTo>
                <a:lnTo>
                  <a:pt x="2035969" y="533400"/>
                </a:lnTo>
                <a:lnTo>
                  <a:pt x="1905000" y="1362075"/>
                </a:lnTo>
                <a:lnTo>
                  <a:pt x="1890713" y="1397794"/>
                </a:lnTo>
                <a:lnTo>
                  <a:pt x="1859757" y="1435894"/>
                </a:lnTo>
                <a:lnTo>
                  <a:pt x="1828800" y="1457325"/>
                </a:lnTo>
                <a:lnTo>
                  <a:pt x="1788319" y="1464469"/>
                </a:lnTo>
                <a:lnTo>
                  <a:pt x="1726407" y="1464469"/>
                </a:lnTo>
                <a:lnTo>
                  <a:pt x="1704975" y="1452563"/>
                </a:lnTo>
                <a:lnTo>
                  <a:pt x="1700213" y="1428750"/>
                </a:lnTo>
                <a:lnTo>
                  <a:pt x="1712119" y="1243013"/>
                </a:lnTo>
                <a:lnTo>
                  <a:pt x="1728788" y="802481"/>
                </a:lnTo>
                <a:cubicBezTo>
                  <a:pt x="1729582" y="736600"/>
                  <a:pt x="1730375" y="670719"/>
                  <a:pt x="1731169" y="604838"/>
                </a:cubicBezTo>
                <a:lnTo>
                  <a:pt x="1747838" y="352425"/>
                </a:lnTo>
                <a:lnTo>
                  <a:pt x="1747838" y="321469"/>
                </a:lnTo>
                <a:lnTo>
                  <a:pt x="1747838" y="300038"/>
                </a:lnTo>
                <a:lnTo>
                  <a:pt x="1740694" y="276225"/>
                </a:lnTo>
                <a:lnTo>
                  <a:pt x="1721644" y="261938"/>
                </a:lnTo>
                <a:lnTo>
                  <a:pt x="1693069" y="247650"/>
                </a:lnTo>
                <a:lnTo>
                  <a:pt x="1647825" y="242888"/>
                </a:lnTo>
                <a:lnTo>
                  <a:pt x="1019175" y="309563"/>
                </a:lnTo>
                <a:lnTo>
                  <a:pt x="769144" y="338138"/>
                </a:lnTo>
                <a:lnTo>
                  <a:pt x="538163" y="361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59"/>
          <p:cNvSpPr/>
          <p:nvPr/>
        </p:nvSpPr>
        <p:spPr>
          <a:xfrm>
            <a:off x="4600575" y="3314700"/>
            <a:ext cx="1695450" cy="325438"/>
          </a:xfrm>
          <a:custGeom>
            <a:avLst/>
            <a:gdLst/>
            <a:ahLst/>
            <a:cxnLst/>
            <a:rect l="l" t="t" r="r" b="b"/>
            <a:pathLst>
              <a:path w="1695450" h="326231" extrusionOk="0">
                <a:moveTo>
                  <a:pt x="378619" y="283369"/>
                </a:moveTo>
                <a:lnTo>
                  <a:pt x="69056" y="326231"/>
                </a:lnTo>
                <a:lnTo>
                  <a:pt x="0" y="159544"/>
                </a:lnTo>
                <a:lnTo>
                  <a:pt x="126206" y="159544"/>
                </a:lnTo>
                <a:lnTo>
                  <a:pt x="654844" y="92869"/>
                </a:lnTo>
                <a:lnTo>
                  <a:pt x="912019" y="47625"/>
                </a:lnTo>
                <a:lnTo>
                  <a:pt x="1652588" y="0"/>
                </a:lnTo>
                <a:lnTo>
                  <a:pt x="1695450" y="183356"/>
                </a:lnTo>
                <a:lnTo>
                  <a:pt x="1271588" y="202406"/>
                </a:lnTo>
                <a:lnTo>
                  <a:pt x="909638" y="226219"/>
                </a:lnTo>
                <a:lnTo>
                  <a:pt x="647700" y="250031"/>
                </a:lnTo>
                <a:lnTo>
                  <a:pt x="378619" y="2833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59"/>
          <p:cNvSpPr/>
          <p:nvPr/>
        </p:nvSpPr>
        <p:spPr>
          <a:xfrm>
            <a:off x="4694238" y="3941763"/>
            <a:ext cx="1590675" cy="279400"/>
          </a:xfrm>
          <a:custGeom>
            <a:avLst/>
            <a:gdLst/>
            <a:ahLst/>
            <a:cxnLst/>
            <a:rect l="l" t="t" r="r" b="b"/>
            <a:pathLst>
              <a:path w="1590675" h="280987" extrusionOk="0">
                <a:moveTo>
                  <a:pt x="357187" y="242887"/>
                </a:moveTo>
                <a:lnTo>
                  <a:pt x="45244" y="280987"/>
                </a:lnTo>
                <a:lnTo>
                  <a:pt x="0" y="119062"/>
                </a:lnTo>
                <a:lnTo>
                  <a:pt x="561975" y="69056"/>
                </a:lnTo>
                <a:lnTo>
                  <a:pt x="819150" y="42862"/>
                </a:lnTo>
                <a:lnTo>
                  <a:pt x="1531144" y="0"/>
                </a:lnTo>
                <a:lnTo>
                  <a:pt x="1590675" y="159544"/>
                </a:lnTo>
                <a:lnTo>
                  <a:pt x="1485900" y="173831"/>
                </a:lnTo>
                <a:lnTo>
                  <a:pt x="812006" y="197644"/>
                </a:lnTo>
                <a:lnTo>
                  <a:pt x="550069" y="223837"/>
                </a:lnTo>
                <a:lnTo>
                  <a:pt x="357187" y="2428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59"/>
          <p:cNvSpPr/>
          <p:nvPr/>
        </p:nvSpPr>
        <p:spPr>
          <a:xfrm>
            <a:off x="3924300" y="4484688"/>
            <a:ext cx="2955925" cy="441325"/>
          </a:xfrm>
          <a:custGeom>
            <a:avLst/>
            <a:gdLst/>
            <a:ahLst/>
            <a:cxnLst/>
            <a:rect l="l" t="t" r="r" b="b"/>
            <a:pathLst>
              <a:path w="2955131" h="442912" extrusionOk="0">
                <a:moveTo>
                  <a:pt x="971550" y="338137"/>
                </a:moveTo>
                <a:lnTo>
                  <a:pt x="695325" y="381000"/>
                </a:lnTo>
                <a:lnTo>
                  <a:pt x="626269" y="397669"/>
                </a:lnTo>
                <a:lnTo>
                  <a:pt x="509588" y="428625"/>
                </a:lnTo>
                <a:lnTo>
                  <a:pt x="466725" y="442912"/>
                </a:lnTo>
                <a:lnTo>
                  <a:pt x="426244" y="442912"/>
                </a:lnTo>
                <a:lnTo>
                  <a:pt x="371475" y="438150"/>
                </a:lnTo>
                <a:lnTo>
                  <a:pt x="321469" y="426244"/>
                </a:lnTo>
                <a:lnTo>
                  <a:pt x="257175" y="397669"/>
                </a:lnTo>
                <a:lnTo>
                  <a:pt x="200025" y="357187"/>
                </a:lnTo>
                <a:lnTo>
                  <a:pt x="130969" y="290512"/>
                </a:lnTo>
                <a:lnTo>
                  <a:pt x="57150" y="211931"/>
                </a:lnTo>
                <a:lnTo>
                  <a:pt x="16669" y="157162"/>
                </a:lnTo>
                <a:lnTo>
                  <a:pt x="2381" y="135731"/>
                </a:lnTo>
                <a:lnTo>
                  <a:pt x="0" y="109537"/>
                </a:lnTo>
                <a:lnTo>
                  <a:pt x="7144" y="90487"/>
                </a:lnTo>
                <a:lnTo>
                  <a:pt x="28575" y="85725"/>
                </a:lnTo>
                <a:lnTo>
                  <a:pt x="54769" y="90487"/>
                </a:lnTo>
                <a:lnTo>
                  <a:pt x="97631" y="128587"/>
                </a:lnTo>
                <a:lnTo>
                  <a:pt x="140494" y="159544"/>
                </a:lnTo>
                <a:lnTo>
                  <a:pt x="200025" y="188119"/>
                </a:lnTo>
                <a:lnTo>
                  <a:pt x="261938" y="207169"/>
                </a:lnTo>
                <a:lnTo>
                  <a:pt x="335756" y="221456"/>
                </a:lnTo>
                <a:lnTo>
                  <a:pt x="459581" y="214312"/>
                </a:lnTo>
                <a:lnTo>
                  <a:pt x="897731" y="166687"/>
                </a:lnTo>
                <a:lnTo>
                  <a:pt x="1335881" y="104775"/>
                </a:lnTo>
                <a:lnTo>
                  <a:pt x="1588294" y="80962"/>
                </a:lnTo>
                <a:lnTo>
                  <a:pt x="1912144" y="64294"/>
                </a:lnTo>
                <a:lnTo>
                  <a:pt x="2178844" y="59531"/>
                </a:lnTo>
                <a:lnTo>
                  <a:pt x="2371725" y="61912"/>
                </a:lnTo>
                <a:lnTo>
                  <a:pt x="2405063" y="57150"/>
                </a:lnTo>
                <a:lnTo>
                  <a:pt x="2447925" y="42862"/>
                </a:lnTo>
                <a:lnTo>
                  <a:pt x="2497931" y="11906"/>
                </a:lnTo>
                <a:lnTo>
                  <a:pt x="2521744" y="0"/>
                </a:lnTo>
                <a:lnTo>
                  <a:pt x="2557463" y="7144"/>
                </a:lnTo>
                <a:lnTo>
                  <a:pt x="2626519" y="16669"/>
                </a:lnTo>
                <a:lnTo>
                  <a:pt x="2671763" y="19050"/>
                </a:lnTo>
                <a:lnTo>
                  <a:pt x="2888456" y="121444"/>
                </a:lnTo>
                <a:lnTo>
                  <a:pt x="2914650" y="145256"/>
                </a:lnTo>
                <a:lnTo>
                  <a:pt x="2940844" y="178594"/>
                </a:lnTo>
                <a:lnTo>
                  <a:pt x="2955131" y="221456"/>
                </a:lnTo>
                <a:cubicBezTo>
                  <a:pt x="2952671" y="246059"/>
                  <a:pt x="2952750" y="237292"/>
                  <a:pt x="2952750" y="247650"/>
                </a:cubicBezTo>
                <a:lnTo>
                  <a:pt x="2943225" y="269081"/>
                </a:lnTo>
                <a:lnTo>
                  <a:pt x="2919413" y="290512"/>
                </a:lnTo>
                <a:lnTo>
                  <a:pt x="2881313" y="302419"/>
                </a:lnTo>
                <a:lnTo>
                  <a:pt x="2805113" y="307181"/>
                </a:lnTo>
                <a:lnTo>
                  <a:pt x="2602706" y="290512"/>
                </a:lnTo>
                <a:lnTo>
                  <a:pt x="2145506" y="259556"/>
                </a:lnTo>
                <a:lnTo>
                  <a:pt x="1583531" y="285750"/>
                </a:lnTo>
                <a:lnTo>
                  <a:pt x="1326356" y="307181"/>
                </a:lnTo>
                <a:lnTo>
                  <a:pt x="971550" y="3381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59"/>
          <p:cNvSpPr/>
          <p:nvPr/>
        </p:nvSpPr>
        <p:spPr>
          <a:xfrm rot="-5400000">
            <a:off x="3381375" y="3435351"/>
            <a:ext cx="3800475" cy="495300"/>
          </a:xfrm>
          <a:custGeom>
            <a:avLst/>
            <a:gdLst/>
            <a:ahLst/>
            <a:cxnLst/>
            <a:rect l="l" t="t" r="r" b="b"/>
            <a:pathLst>
              <a:path w="3800475" h="495300" extrusionOk="0">
                <a:moveTo>
                  <a:pt x="466725" y="450850"/>
                </a:moveTo>
                <a:lnTo>
                  <a:pt x="0" y="428625"/>
                </a:lnTo>
                <a:lnTo>
                  <a:pt x="53975" y="320675"/>
                </a:lnTo>
                <a:lnTo>
                  <a:pt x="111125" y="295275"/>
                </a:lnTo>
                <a:lnTo>
                  <a:pt x="180975" y="269875"/>
                </a:lnTo>
                <a:lnTo>
                  <a:pt x="250825" y="257175"/>
                </a:lnTo>
                <a:lnTo>
                  <a:pt x="288925" y="247650"/>
                </a:lnTo>
                <a:lnTo>
                  <a:pt x="358775" y="241300"/>
                </a:lnTo>
                <a:lnTo>
                  <a:pt x="793750" y="222250"/>
                </a:lnTo>
                <a:lnTo>
                  <a:pt x="990600" y="228600"/>
                </a:lnTo>
                <a:lnTo>
                  <a:pt x="1406525" y="222250"/>
                </a:lnTo>
                <a:lnTo>
                  <a:pt x="1584325" y="222250"/>
                </a:lnTo>
                <a:lnTo>
                  <a:pt x="2003425" y="225425"/>
                </a:lnTo>
                <a:lnTo>
                  <a:pt x="2190750" y="228600"/>
                </a:lnTo>
                <a:lnTo>
                  <a:pt x="2546350" y="225425"/>
                </a:lnTo>
                <a:lnTo>
                  <a:pt x="2727325" y="222250"/>
                </a:lnTo>
                <a:lnTo>
                  <a:pt x="3105150" y="222250"/>
                </a:lnTo>
                <a:lnTo>
                  <a:pt x="3279775" y="222250"/>
                </a:lnTo>
                <a:lnTo>
                  <a:pt x="3457575" y="209550"/>
                </a:lnTo>
                <a:lnTo>
                  <a:pt x="3549650" y="196850"/>
                </a:lnTo>
                <a:lnTo>
                  <a:pt x="3597275" y="187325"/>
                </a:lnTo>
                <a:lnTo>
                  <a:pt x="3632200" y="171450"/>
                </a:lnTo>
                <a:lnTo>
                  <a:pt x="3679825" y="133350"/>
                </a:lnTo>
                <a:lnTo>
                  <a:pt x="3794125" y="0"/>
                </a:lnTo>
                <a:lnTo>
                  <a:pt x="3800475" y="269875"/>
                </a:lnTo>
                <a:lnTo>
                  <a:pt x="3736975" y="352425"/>
                </a:lnTo>
                <a:lnTo>
                  <a:pt x="3683000" y="434975"/>
                </a:lnTo>
                <a:lnTo>
                  <a:pt x="3663950" y="485775"/>
                </a:lnTo>
                <a:lnTo>
                  <a:pt x="3648075" y="495300"/>
                </a:lnTo>
                <a:lnTo>
                  <a:pt x="3622675" y="488950"/>
                </a:lnTo>
                <a:lnTo>
                  <a:pt x="3565525" y="479425"/>
                </a:lnTo>
                <a:lnTo>
                  <a:pt x="3302000" y="466725"/>
                </a:lnTo>
                <a:lnTo>
                  <a:pt x="3095625" y="469900"/>
                </a:lnTo>
                <a:lnTo>
                  <a:pt x="2736850" y="473075"/>
                </a:lnTo>
                <a:lnTo>
                  <a:pt x="2562225" y="469900"/>
                </a:lnTo>
                <a:lnTo>
                  <a:pt x="2212975" y="469900"/>
                </a:lnTo>
                <a:lnTo>
                  <a:pt x="2019300" y="466725"/>
                </a:lnTo>
                <a:lnTo>
                  <a:pt x="1584325" y="469900"/>
                </a:lnTo>
                <a:lnTo>
                  <a:pt x="1409700" y="473075"/>
                </a:lnTo>
                <a:lnTo>
                  <a:pt x="1009650" y="473075"/>
                </a:lnTo>
                <a:lnTo>
                  <a:pt x="790575" y="466725"/>
                </a:lnTo>
                <a:lnTo>
                  <a:pt x="466725" y="450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59"/>
          <p:cNvSpPr/>
          <p:nvPr/>
        </p:nvSpPr>
        <p:spPr>
          <a:xfrm>
            <a:off x="2533650" y="4648200"/>
            <a:ext cx="1328738" cy="627063"/>
          </a:xfrm>
          <a:custGeom>
            <a:avLst/>
            <a:gdLst/>
            <a:ahLst/>
            <a:cxnLst/>
            <a:rect l="l" t="t" r="r" b="b"/>
            <a:pathLst>
              <a:path w="1328738" h="626269" extrusionOk="0">
                <a:moveTo>
                  <a:pt x="407194" y="361950"/>
                </a:moveTo>
                <a:lnTo>
                  <a:pt x="583406" y="276225"/>
                </a:lnTo>
                <a:lnTo>
                  <a:pt x="678656" y="221456"/>
                </a:lnTo>
                <a:lnTo>
                  <a:pt x="762000" y="169069"/>
                </a:lnTo>
                <a:lnTo>
                  <a:pt x="807244" y="116681"/>
                </a:lnTo>
                <a:lnTo>
                  <a:pt x="828675" y="83344"/>
                </a:lnTo>
                <a:lnTo>
                  <a:pt x="852488" y="0"/>
                </a:lnTo>
                <a:lnTo>
                  <a:pt x="1326356" y="35719"/>
                </a:lnTo>
                <a:lnTo>
                  <a:pt x="1328738" y="61913"/>
                </a:lnTo>
                <a:lnTo>
                  <a:pt x="1319213" y="80963"/>
                </a:lnTo>
                <a:lnTo>
                  <a:pt x="1293019" y="109538"/>
                </a:lnTo>
                <a:lnTo>
                  <a:pt x="1271588" y="121444"/>
                </a:lnTo>
                <a:lnTo>
                  <a:pt x="1071563" y="192881"/>
                </a:lnTo>
                <a:lnTo>
                  <a:pt x="921544" y="254794"/>
                </a:lnTo>
                <a:lnTo>
                  <a:pt x="790575" y="314325"/>
                </a:lnTo>
                <a:lnTo>
                  <a:pt x="657225" y="390525"/>
                </a:lnTo>
                <a:lnTo>
                  <a:pt x="542925" y="459581"/>
                </a:lnTo>
                <a:lnTo>
                  <a:pt x="383381" y="573881"/>
                </a:lnTo>
                <a:lnTo>
                  <a:pt x="0" y="626269"/>
                </a:lnTo>
                <a:lnTo>
                  <a:pt x="40481" y="557213"/>
                </a:lnTo>
                <a:lnTo>
                  <a:pt x="71438" y="523875"/>
                </a:lnTo>
                <a:lnTo>
                  <a:pt x="128588" y="490538"/>
                </a:lnTo>
                <a:lnTo>
                  <a:pt x="223838" y="450056"/>
                </a:lnTo>
                <a:lnTo>
                  <a:pt x="407194" y="3619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59"/>
          <p:cNvSpPr/>
          <p:nvPr/>
        </p:nvSpPr>
        <p:spPr>
          <a:xfrm>
            <a:off x="2536825" y="5200650"/>
            <a:ext cx="4786313" cy="763588"/>
          </a:xfrm>
          <a:custGeom>
            <a:avLst/>
            <a:gdLst/>
            <a:ahLst/>
            <a:cxnLst/>
            <a:rect l="l" t="t" r="r" b="b"/>
            <a:pathLst>
              <a:path w="4786685" h="763325" extrusionOk="0">
                <a:moveTo>
                  <a:pt x="1359673" y="262393"/>
                </a:moveTo>
                <a:lnTo>
                  <a:pt x="1045597" y="230588"/>
                </a:lnTo>
                <a:lnTo>
                  <a:pt x="803082" y="214685"/>
                </a:lnTo>
                <a:lnTo>
                  <a:pt x="536713" y="222637"/>
                </a:lnTo>
                <a:lnTo>
                  <a:pt x="349857" y="262393"/>
                </a:lnTo>
                <a:lnTo>
                  <a:pt x="222637" y="306125"/>
                </a:lnTo>
                <a:lnTo>
                  <a:pt x="131197" y="322028"/>
                </a:lnTo>
                <a:lnTo>
                  <a:pt x="99391" y="314077"/>
                </a:lnTo>
                <a:lnTo>
                  <a:pt x="83489" y="302150"/>
                </a:lnTo>
                <a:lnTo>
                  <a:pt x="0" y="71562"/>
                </a:lnTo>
                <a:lnTo>
                  <a:pt x="15903" y="51684"/>
                </a:lnTo>
                <a:lnTo>
                  <a:pt x="401541" y="0"/>
                </a:lnTo>
                <a:lnTo>
                  <a:pt x="381663" y="19878"/>
                </a:lnTo>
                <a:lnTo>
                  <a:pt x="385638" y="31805"/>
                </a:lnTo>
                <a:lnTo>
                  <a:pt x="441297" y="39757"/>
                </a:lnTo>
                <a:lnTo>
                  <a:pt x="719593" y="59635"/>
                </a:lnTo>
                <a:lnTo>
                  <a:pt x="1001864" y="79513"/>
                </a:lnTo>
                <a:lnTo>
                  <a:pt x="1526651" y="119270"/>
                </a:lnTo>
                <a:lnTo>
                  <a:pt x="2305878" y="238539"/>
                </a:lnTo>
                <a:lnTo>
                  <a:pt x="2794884" y="322028"/>
                </a:lnTo>
                <a:lnTo>
                  <a:pt x="2941983" y="345882"/>
                </a:lnTo>
                <a:lnTo>
                  <a:pt x="3252084" y="369736"/>
                </a:lnTo>
                <a:lnTo>
                  <a:pt x="3896139" y="393590"/>
                </a:lnTo>
                <a:lnTo>
                  <a:pt x="4385144" y="361784"/>
                </a:lnTo>
                <a:lnTo>
                  <a:pt x="4735002" y="329979"/>
                </a:lnTo>
                <a:lnTo>
                  <a:pt x="4766807" y="329979"/>
                </a:lnTo>
                <a:lnTo>
                  <a:pt x="4782710" y="337930"/>
                </a:lnTo>
                <a:lnTo>
                  <a:pt x="4786685" y="361784"/>
                </a:lnTo>
                <a:lnTo>
                  <a:pt x="4758856" y="393590"/>
                </a:lnTo>
                <a:lnTo>
                  <a:pt x="4293704" y="576470"/>
                </a:lnTo>
                <a:lnTo>
                  <a:pt x="3916017" y="695739"/>
                </a:lnTo>
                <a:lnTo>
                  <a:pt x="3784821" y="731520"/>
                </a:lnTo>
                <a:lnTo>
                  <a:pt x="3760967" y="743447"/>
                </a:lnTo>
                <a:lnTo>
                  <a:pt x="3717235" y="755374"/>
                </a:lnTo>
                <a:lnTo>
                  <a:pt x="3657600" y="763325"/>
                </a:lnTo>
                <a:lnTo>
                  <a:pt x="3578087" y="755374"/>
                </a:lnTo>
                <a:lnTo>
                  <a:pt x="3514477" y="735496"/>
                </a:lnTo>
                <a:lnTo>
                  <a:pt x="2941983" y="592372"/>
                </a:lnTo>
                <a:lnTo>
                  <a:pt x="2504661" y="485030"/>
                </a:lnTo>
                <a:lnTo>
                  <a:pt x="2023607" y="373711"/>
                </a:lnTo>
                <a:lnTo>
                  <a:pt x="1685677" y="310101"/>
                </a:lnTo>
                <a:lnTo>
                  <a:pt x="1359673" y="2623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224DD76-8AD7-594F-82FE-2789BDBA5F68}"/>
              </a:ext>
            </a:extLst>
          </p:cNvPr>
          <p:cNvGrpSpPr/>
          <p:nvPr/>
        </p:nvGrpSpPr>
        <p:grpSpPr>
          <a:xfrm>
            <a:off x="2529638" y="1456484"/>
            <a:ext cx="4789488" cy="4503738"/>
            <a:chOff x="2686050" y="1612900"/>
            <a:chExt cx="4789488" cy="4503738"/>
          </a:xfrm>
        </p:grpSpPr>
        <p:sp>
          <p:nvSpPr>
            <p:cNvPr id="17" name="Google Shape;731;p59">
              <a:extLst>
                <a:ext uri="{FF2B5EF4-FFF2-40B4-BE49-F238E27FC236}">
                  <a16:creationId xmlns:a16="http://schemas.microsoft.com/office/drawing/2014/main" id="{8C27E9A1-166E-FF4E-9D57-412ADCC285B4}"/>
                </a:ext>
              </a:extLst>
            </p:cNvPr>
            <p:cNvSpPr/>
            <p:nvPr/>
          </p:nvSpPr>
          <p:spPr>
            <a:xfrm>
              <a:off x="2805113" y="2087563"/>
              <a:ext cx="909637" cy="584200"/>
            </a:xfrm>
            <a:custGeom>
              <a:avLst/>
              <a:gdLst/>
              <a:ahLst/>
              <a:cxnLst/>
              <a:rect l="l" t="t" r="r" b="b"/>
              <a:pathLst>
                <a:path w="909637" h="583407" extrusionOk="0">
                  <a:moveTo>
                    <a:pt x="335756" y="335757"/>
                  </a:moveTo>
                  <a:lnTo>
                    <a:pt x="183356" y="214313"/>
                  </a:lnTo>
                  <a:lnTo>
                    <a:pt x="92868" y="142875"/>
                  </a:lnTo>
                  <a:lnTo>
                    <a:pt x="23812" y="76200"/>
                  </a:lnTo>
                  <a:lnTo>
                    <a:pt x="7143" y="52388"/>
                  </a:lnTo>
                  <a:lnTo>
                    <a:pt x="0" y="28575"/>
                  </a:lnTo>
                  <a:lnTo>
                    <a:pt x="2381" y="11907"/>
                  </a:lnTo>
                  <a:lnTo>
                    <a:pt x="14287" y="0"/>
                  </a:lnTo>
                  <a:lnTo>
                    <a:pt x="26193" y="0"/>
                  </a:lnTo>
                  <a:lnTo>
                    <a:pt x="76200" y="21432"/>
                  </a:lnTo>
                  <a:lnTo>
                    <a:pt x="180975" y="64294"/>
                  </a:lnTo>
                  <a:lnTo>
                    <a:pt x="290512" y="88107"/>
                  </a:lnTo>
                  <a:lnTo>
                    <a:pt x="495300" y="123825"/>
                  </a:lnTo>
                  <a:lnTo>
                    <a:pt x="657225" y="147638"/>
                  </a:lnTo>
                  <a:lnTo>
                    <a:pt x="688181" y="152400"/>
                  </a:lnTo>
                  <a:lnTo>
                    <a:pt x="738187" y="192882"/>
                  </a:lnTo>
                  <a:lnTo>
                    <a:pt x="778668" y="238125"/>
                  </a:lnTo>
                  <a:lnTo>
                    <a:pt x="814387" y="276225"/>
                  </a:lnTo>
                  <a:lnTo>
                    <a:pt x="862012" y="345282"/>
                  </a:lnTo>
                  <a:lnTo>
                    <a:pt x="883443" y="388144"/>
                  </a:lnTo>
                  <a:lnTo>
                    <a:pt x="900112" y="435769"/>
                  </a:lnTo>
                  <a:lnTo>
                    <a:pt x="909637" y="495300"/>
                  </a:lnTo>
                  <a:lnTo>
                    <a:pt x="907256" y="540544"/>
                  </a:lnTo>
                  <a:lnTo>
                    <a:pt x="892968" y="564357"/>
                  </a:lnTo>
                  <a:lnTo>
                    <a:pt x="871537" y="581025"/>
                  </a:lnTo>
                  <a:lnTo>
                    <a:pt x="814387" y="583407"/>
                  </a:lnTo>
                  <a:lnTo>
                    <a:pt x="731043" y="554832"/>
                  </a:lnTo>
                  <a:lnTo>
                    <a:pt x="523875" y="445294"/>
                  </a:lnTo>
                  <a:lnTo>
                    <a:pt x="335756" y="3357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32;p59">
              <a:extLst>
                <a:ext uri="{FF2B5EF4-FFF2-40B4-BE49-F238E27FC236}">
                  <a16:creationId xmlns:a16="http://schemas.microsoft.com/office/drawing/2014/main" id="{A6C4032E-E19B-C447-928D-C57E35FE8445}"/>
                </a:ext>
              </a:extLst>
            </p:cNvPr>
            <p:cNvSpPr/>
            <p:nvPr/>
          </p:nvSpPr>
          <p:spPr>
            <a:xfrm>
              <a:off x="4089400" y="1719263"/>
              <a:ext cx="361950" cy="1063625"/>
            </a:xfrm>
            <a:custGeom>
              <a:avLst/>
              <a:gdLst/>
              <a:ahLst/>
              <a:cxnLst/>
              <a:rect l="l" t="t" r="r" b="b"/>
              <a:pathLst>
                <a:path w="361950" h="1064418" extrusionOk="0">
                  <a:moveTo>
                    <a:pt x="80963" y="607218"/>
                  </a:moveTo>
                  <a:lnTo>
                    <a:pt x="123825" y="507206"/>
                  </a:lnTo>
                  <a:lnTo>
                    <a:pt x="145257" y="426243"/>
                  </a:lnTo>
                  <a:lnTo>
                    <a:pt x="161925" y="321468"/>
                  </a:lnTo>
                  <a:lnTo>
                    <a:pt x="161925" y="223837"/>
                  </a:lnTo>
                  <a:lnTo>
                    <a:pt x="145257" y="164306"/>
                  </a:lnTo>
                  <a:lnTo>
                    <a:pt x="109538" y="88106"/>
                  </a:lnTo>
                  <a:lnTo>
                    <a:pt x="83344" y="50006"/>
                  </a:lnTo>
                  <a:lnTo>
                    <a:pt x="73819" y="28575"/>
                  </a:lnTo>
                  <a:lnTo>
                    <a:pt x="73819" y="11906"/>
                  </a:lnTo>
                  <a:lnTo>
                    <a:pt x="92869" y="2381"/>
                  </a:lnTo>
                  <a:lnTo>
                    <a:pt x="114300" y="0"/>
                  </a:lnTo>
                  <a:lnTo>
                    <a:pt x="164307" y="21431"/>
                  </a:lnTo>
                  <a:lnTo>
                    <a:pt x="209550" y="57150"/>
                  </a:lnTo>
                  <a:lnTo>
                    <a:pt x="290513" y="138112"/>
                  </a:lnTo>
                  <a:lnTo>
                    <a:pt x="338138" y="204787"/>
                  </a:lnTo>
                  <a:lnTo>
                    <a:pt x="361950" y="381000"/>
                  </a:lnTo>
                  <a:lnTo>
                    <a:pt x="347663" y="578643"/>
                  </a:lnTo>
                  <a:lnTo>
                    <a:pt x="321469" y="700087"/>
                  </a:lnTo>
                  <a:lnTo>
                    <a:pt x="247650" y="897731"/>
                  </a:lnTo>
                  <a:lnTo>
                    <a:pt x="216694" y="964406"/>
                  </a:lnTo>
                  <a:lnTo>
                    <a:pt x="176213" y="1016793"/>
                  </a:lnTo>
                  <a:lnTo>
                    <a:pt x="142875" y="1045368"/>
                  </a:lnTo>
                  <a:lnTo>
                    <a:pt x="92869" y="1064418"/>
                  </a:lnTo>
                  <a:lnTo>
                    <a:pt x="66675" y="1059656"/>
                  </a:lnTo>
                  <a:lnTo>
                    <a:pt x="47625" y="1035843"/>
                  </a:lnTo>
                  <a:lnTo>
                    <a:pt x="16669" y="919162"/>
                  </a:lnTo>
                  <a:lnTo>
                    <a:pt x="0" y="788193"/>
                  </a:lnTo>
                  <a:lnTo>
                    <a:pt x="4763" y="733425"/>
                  </a:lnTo>
                  <a:lnTo>
                    <a:pt x="80963" y="60721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33;p59">
              <a:extLst>
                <a:ext uri="{FF2B5EF4-FFF2-40B4-BE49-F238E27FC236}">
                  <a16:creationId xmlns:a16="http://schemas.microsoft.com/office/drawing/2014/main" id="{EF5B4CE7-A631-064F-A4B7-4FC60CDF0776}"/>
                </a:ext>
              </a:extLst>
            </p:cNvPr>
            <p:cNvSpPr/>
            <p:nvPr/>
          </p:nvSpPr>
          <p:spPr>
            <a:xfrm>
              <a:off x="2695575" y="3643313"/>
              <a:ext cx="1322388" cy="1222375"/>
            </a:xfrm>
            <a:custGeom>
              <a:avLst/>
              <a:gdLst/>
              <a:ahLst/>
              <a:cxnLst/>
              <a:rect l="l" t="t" r="r" b="b"/>
              <a:pathLst>
                <a:path w="1321594" h="1221581" extrusionOk="0">
                  <a:moveTo>
                    <a:pt x="569119" y="464343"/>
                  </a:moveTo>
                  <a:lnTo>
                    <a:pt x="502444" y="502443"/>
                  </a:lnTo>
                  <a:lnTo>
                    <a:pt x="459581" y="528637"/>
                  </a:lnTo>
                  <a:lnTo>
                    <a:pt x="404813" y="573881"/>
                  </a:lnTo>
                  <a:lnTo>
                    <a:pt x="385763" y="595312"/>
                  </a:lnTo>
                  <a:lnTo>
                    <a:pt x="369094" y="604837"/>
                  </a:lnTo>
                  <a:lnTo>
                    <a:pt x="338138" y="604837"/>
                  </a:lnTo>
                  <a:lnTo>
                    <a:pt x="292894" y="592931"/>
                  </a:lnTo>
                  <a:lnTo>
                    <a:pt x="200025" y="533400"/>
                  </a:lnTo>
                  <a:lnTo>
                    <a:pt x="130969" y="466725"/>
                  </a:lnTo>
                  <a:lnTo>
                    <a:pt x="52388" y="369093"/>
                  </a:lnTo>
                  <a:lnTo>
                    <a:pt x="21431" y="314325"/>
                  </a:lnTo>
                  <a:lnTo>
                    <a:pt x="2381" y="280987"/>
                  </a:lnTo>
                  <a:lnTo>
                    <a:pt x="0" y="264318"/>
                  </a:lnTo>
                  <a:lnTo>
                    <a:pt x="4763" y="247650"/>
                  </a:lnTo>
                  <a:lnTo>
                    <a:pt x="21431" y="235743"/>
                  </a:lnTo>
                  <a:lnTo>
                    <a:pt x="47625" y="238125"/>
                  </a:lnTo>
                  <a:lnTo>
                    <a:pt x="154781" y="307181"/>
                  </a:lnTo>
                  <a:lnTo>
                    <a:pt x="185738" y="323850"/>
                  </a:lnTo>
                  <a:lnTo>
                    <a:pt x="230981" y="338137"/>
                  </a:lnTo>
                  <a:lnTo>
                    <a:pt x="271463" y="340518"/>
                  </a:lnTo>
                  <a:lnTo>
                    <a:pt x="326231" y="338137"/>
                  </a:lnTo>
                  <a:lnTo>
                    <a:pt x="369094" y="330993"/>
                  </a:lnTo>
                  <a:lnTo>
                    <a:pt x="457200" y="295275"/>
                  </a:lnTo>
                  <a:lnTo>
                    <a:pt x="757238" y="119062"/>
                  </a:lnTo>
                  <a:lnTo>
                    <a:pt x="816769" y="73818"/>
                  </a:lnTo>
                  <a:lnTo>
                    <a:pt x="869156" y="28575"/>
                  </a:lnTo>
                  <a:lnTo>
                    <a:pt x="902494" y="9525"/>
                  </a:lnTo>
                  <a:lnTo>
                    <a:pt x="931069" y="0"/>
                  </a:lnTo>
                  <a:lnTo>
                    <a:pt x="1004888" y="7143"/>
                  </a:lnTo>
                  <a:lnTo>
                    <a:pt x="1092994" y="23812"/>
                  </a:lnTo>
                  <a:lnTo>
                    <a:pt x="1166813" y="52387"/>
                  </a:lnTo>
                  <a:lnTo>
                    <a:pt x="1209675" y="73818"/>
                  </a:lnTo>
                  <a:lnTo>
                    <a:pt x="1240631" y="102393"/>
                  </a:lnTo>
                  <a:lnTo>
                    <a:pt x="1252538" y="128587"/>
                  </a:lnTo>
                  <a:lnTo>
                    <a:pt x="1252538" y="166687"/>
                  </a:lnTo>
                  <a:lnTo>
                    <a:pt x="1240631" y="188118"/>
                  </a:lnTo>
                  <a:lnTo>
                    <a:pt x="1050131" y="328612"/>
                  </a:lnTo>
                  <a:lnTo>
                    <a:pt x="1031081" y="345281"/>
                  </a:lnTo>
                  <a:lnTo>
                    <a:pt x="778669" y="711993"/>
                  </a:lnTo>
                  <a:lnTo>
                    <a:pt x="759619" y="754856"/>
                  </a:lnTo>
                  <a:lnTo>
                    <a:pt x="759619" y="773906"/>
                  </a:lnTo>
                  <a:lnTo>
                    <a:pt x="762000" y="804862"/>
                  </a:lnTo>
                  <a:lnTo>
                    <a:pt x="773906" y="831056"/>
                  </a:lnTo>
                  <a:lnTo>
                    <a:pt x="807244" y="862012"/>
                  </a:lnTo>
                  <a:lnTo>
                    <a:pt x="1054894" y="995362"/>
                  </a:lnTo>
                  <a:lnTo>
                    <a:pt x="1273969" y="1150143"/>
                  </a:lnTo>
                  <a:lnTo>
                    <a:pt x="1309688" y="1181100"/>
                  </a:lnTo>
                  <a:lnTo>
                    <a:pt x="1321594" y="1193006"/>
                  </a:lnTo>
                  <a:lnTo>
                    <a:pt x="1321594" y="1200150"/>
                  </a:lnTo>
                  <a:lnTo>
                    <a:pt x="1319213" y="1221581"/>
                  </a:lnTo>
                  <a:lnTo>
                    <a:pt x="838200" y="1169193"/>
                  </a:lnTo>
                  <a:lnTo>
                    <a:pt x="831056" y="1126331"/>
                  </a:lnTo>
                  <a:lnTo>
                    <a:pt x="816769" y="1071562"/>
                  </a:lnTo>
                  <a:lnTo>
                    <a:pt x="792956" y="1031081"/>
                  </a:lnTo>
                  <a:lnTo>
                    <a:pt x="754856" y="981075"/>
                  </a:lnTo>
                  <a:lnTo>
                    <a:pt x="707231" y="923925"/>
                  </a:lnTo>
                  <a:lnTo>
                    <a:pt x="669131" y="881062"/>
                  </a:lnTo>
                  <a:lnTo>
                    <a:pt x="650081" y="859631"/>
                  </a:lnTo>
                  <a:lnTo>
                    <a:pt x="635794" y="823912"/>
                  </a:lnTo>
                  <a:lnTo>
                    <a:pt x="633413" y="785812"/>
                  </a:lnTo>
                  <a:lnTo>
                    <a:pt x="635794" y="745331"/>
                  </a:lnTo>
                  <a:lnTo>
                    <a:pt x="714375" y="457200"/>
                  </a:lnTo>
                  <a:lnTo>
                    <a:pt x="721519" y="428625"/>
                  </a:lnTo>
                  <a:lnTo>
                    <a:pt x="721519" y="421481"/>
                  </a:lnTo>
                  <a:lnTo>
                    <a:pt x="714375" y="414337"/>
                  </a:lnTo>
                  <a:lnTo>
                    <a:pt x="700088" y="411956"/>
                  </a:lnTo>
                  <a:lnTo>
                    <a:pt x="569119" y="4643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734;p59">
              <a:extLst>
                <a:ext uri="{FF2B5EF4-FFF2-40B4-BE49-F238E27FC236}">
                  <a16:creationId xmlns:a16="http://schemas.microsoft.com/office/drawing/2014/main" id="{132A098D-2B7A-2149-A850-33FF18183EBA}"/>
                </a:ext>
              </a:extLst>
            </p:cNvPr>
            <p:cNvSpPr/>
            <p:nvPr/>
          </p:nvSpPr>
          <p:spPr>
            <a:xfrm>
              <a:off x="4378325" y="1612900"/>
              <a:ext cx="2689225" cy="473075"/>
            </a:xfrm>
            <a:custGeom>
              <a:avLst/>
              <a:gdLst/>
              <a:ahLst/>
              <a:cxnLst/>
              <a:rect l="l" t="t" r="r" b="b"/>
              <a:pathLst>
                <a:path w="2689225" h="473075" extrusionOk="0">
                  <a:moveTo>
                    <a:pt x="593725" y="250825"/>
                  </a:moveTo>
                  <a:lnTo>
                    <a:pt x="1016000" y="196850"/>
                  </a:lnTo>
                  <a:lnTo>
                    <a:pt x="1400175" y="149225"/>
                  </a:lnTo>
                  <a:lnTo>
                    <a:pt x="1851025" y="95250"/>
                  </a:lnTo>
                  <a:lnTo>
                    <a:pt x="1962150" y="79375"/>
                  </a:lnTo>
                  <a:lnTo>
                    <a:pt x="2028825" y="60325"/>
                  </a:lnTo>
                  <a:lnTo>
                    <a:pt x="2111375" y="28575"/>
                  </a:lnTo>
                  <a:lnTo>
                    <a:pt x="2159000" y="3175"/>
                  </a:lnTo>
                  <a:lnTo>
                    <a:pt x="2200275" y="0"/>
                  </a:lnTo>
                  <a:lnTo>
                    <a:pt x="2257425" y="9525"/>
                  </a:lnTo>
                  <a:lnTo>
                    <a:pt x="2308225" y="34925"/>
                  </a:lnTo>
                  <a:lnTo>
                    <a:pt x="2400300" y="92075"/>
                  </a:lnTo>
                  <a:lnTo>
                    <a:pt x="2524125" y="177800"/>
                  </a:lnTo>
                  <a:lnTo>
                    <a:pt x="2632075" y="260350"/>
                  </a:lnTo>
                  <a:lnTo>
                    <a:pt x="2673350" y="307975"/>
                  </a:lnTo>
                  <a:lnTo>
                    <a:pt x="2689225" y="355600"/>
                  </a:lnTo>
                  <a:lnTo>
                    <a:pt x="2689225" y="393700"/>
                  </a:lnTo>
                  <a:lnTo>
                    <a:pt x="2673350" y="422275"/>
                  </a:lnTo>
                  <a:lnTo>
                    <a:pt x="2638425" y="444500"/>
                  </a:lnTo>
                  <a:lnTo>
                    <a:pt x="2590800" y="463550"/>
                  </a:lnTo>
                  <a:lnTo>
                    <a:pt x="2549525" y="473075"/>
                  </a:lnTo>
                  <a:lnTo>
                    <a:pt x="2501900" y="469900"/>
                  </a:lnTo>
                  <a:lnTo>
                    <a:pt x="2444750" y="469900"/>
                  </a:lnTo>
                  <a:lnTo>
                    <a:pt x="2200275" y="260350"/>
                  </a:lnTo>
                  <a:lnTo>
                    <a:pt x="2171700" y="241300"/>
                  </a:lnTo>
                  <a:lnTo>
                    <a:pt x="2143125" y="228600"/>
                  </a:lnTo>
                  <a:lnTo>
                    <a:pt x="2098675" y="228600"/>
                  </a:lnTo>
                  <a:lnTo>
                    <a:pt x="1908175" y="247650"/>
                  </a:lnTo>
                  <a:lnTo>
                    <a:pt x="981075" y="355600"/>
                  </a:lnTo>
                  <a:lnTo>
                    <a:pt x="758825" y="377825"/>
                  </a:lnTo>
                  <a:lnTo>
                    <a:pt x="450850" y="431800"/>
                  </a:lnTo>
                  <a:lnTo>
                    <a:pt x="215900" y="469900"/>
                  </a:lnTo>
                  <a:lnTo>
                    <a:pt x="25400" y="469900"/>
                  </a:lnTo>
                  <a:lnTo>
                    <a:pt x="0" y="323850"/>
                  </a:lnTo>
                  <a:lnTo>
                    <a:pt x="114300" y="307975"/>
                  </a:lnTo>
                  <a:lnTo>
                    <a:pt x="593725" y="2508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735;p59">
              <a:extLst>
                <a:ext uri="{FF2B5EF4-FFF2-40B4-BE49-F238E27FC236}">
                  <a16:creationId xmlns:a16="http://schemas.microsoft.com/office/drawing/2014/main" id="{0CE6CB66-63AA-F34A-805A-4ECAEAAAF6B0}"/>
                </a:ext>
              </a:extLst>
            </p:cNvPr>
            <p:cNvSpPr/>
            <p:nvPr/>
          </p:nvSpPr>
          <p:spPr>
            <a:xfrm>
              <a:off x="6408738" y="1874838"/>
              <a:ext cx="476250" cy="504825"/>
            </a:xfrm>
            <a:custGeom>
              <a:avLst/>
              <a:gdLst/>
              <a:ahLst/>
              <a:cxnLst/>
              <a:rect l="l" t="t" r="r" b="b"/>
              <a:pathLst>
                <a:path w="476250" h="504825" extrusionOk="0">
                  <a:moveTo>
                    <a:pt x="316706" y="252412"/>
                  </a:moveTo>
                  <a:lnTo>
                    <a:pt x="173831" y="357187"/>
                  </a:lnTo>
                  <a:lnTo>
                    <a:pt x="0" y="504825"/>
                  </a:lnTo>
                  <a:lnTo>
                    <a:pt x="42862" y="378619"/>
                  </a:lnTo>
                  <a:lnTo>
                    <a:pt x="121444" y="188119"/>
                  </a:lnTo>
                  <a:lnTo>
                    <a:pt x="178594" y="50006"/>
                  </a:lnTo>
                  <a:lnTo>
                    <a:pt x="183356" y="23812"/>
                  </a:lnTo>
                  <a:lnTo>
                    <a:pt x="183356" y="0"/>
                  </a:lnTo>
                  <a:lnTo>
                    <a:pt x="476250" y="209550"/>
                  </a:lnTo>
                  <a:lnTo>
                    <a:pt x="411956" y="209550"/>
                  </a:lnTo>
                  <a:lnTo>
                    <a:pt x="366712" y="223837"/>
                  </a:lnTo>
                  <a:lnTo>
                    <a:pt x="316706" y="25241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36;p59">
              <a:extLst>
                <a:ext uri="{FF2B5EF4-FFF2-40B4-BE49-F238E27FC236}">
                  <a16:creationId xmlns:a16="http://schemas.microsoft.com/office/drawing/2014/main" id="{9C3DEEE5-AF19-E747-B480-C12A46465C8D}"/>
                </a:ext>
              </a:extLst>
            </p:cNvPr>
            <p:cNvSpPr/>
            <p:nvPr/>
          </p:nvSpPr>
          <p:spPr>
            <a:xfrm>
              <a:off x="4446588" y="2219325"/>
              <a:ext cx="2106612" cy="468313"/>
            </a:xfrm>
            <a:custGeom>
              <a:avLst/>
              <a:gdLst/>
              <a:ahLst/>
              <a:cxnLst/>
              <a:rect l="l" t="t" r="r" b="b"/>
              <a:pathLst>
                <a:path w="2107406" h="469106" extrusionOk="0">
                  <a:moveTo>
                    <a:pt x="690562" y="464344"/>
                  </a:moveTo>
                  <a:lnTo>
                    <a:pt x="557212" y="469106"/>
                  </a:lnTo>
                  <a:lnTo>
                    <a:pt x="426244" y="461963"/>
                  </a:lnTo>
                  <a:lnTo>
                    <a:pt x="328612" y="450056"/>
                  </a:lnTo>
                  <a:lnTo>
                    <a:pt x="273844" y="438150"/>
                  </a:lnTo>
                  <a:lnTo>
                    <a:pt x="192881" y="400050"/>
                  </a:lnTo>
                  <a:lnTo>
                    <a:pt x="130969" y="359569"/>
                  </a:lnTo>
                  <a:lnTo>
                    <a:pt x="47625" y="292894"/>
                  </a:lnTo>
                  <a:lnTo>
                    <a:pt x="21431" y="269081"/>
                  </a:lnTo>
                  <a:lnTo>
                    <a:pt x="7144" y="252413"/>
                  </a:lnTo>
                  <a:lnTo>
                    <a:pt x="0" y="230981"/>
                  </a:lnTo>
                  <a:lnTo>
                    <a:pt x="7144" y="211931"/>
                  </a:lnTo>
                  <a:lnTo>
                    <a:pt x="19050" y="202406"/>
                  </a:lnTo>
                  <a:lnTo>
                    <a:pt x="30956" y="200025"/>
                  </a:lnTo>
                  <a:lnTo>
                    <a:pt x="40481" y="202406"/>
                  </a:lnTo>
                  <a:lnTo>
                    <a:pt x="73819" y="223838"/>
                  </a:lnTo>
                  <a:lnTo>
                    <a:pt x="161925" y="254794"/>
                  </a:lnTo>
                  <a:lnTo>
                    <a:pt x="271462" y="273844"/>
                  </a:lnTo>
                  <a:lnTo>
                    <a:pt x="366712" y="285750"/>
                  </a:lnTo>
                  <a:lnTo>
                    <a:pt x="514350" y="292894"/>
                  </a:lnTo>
                  <a:lnTo>
                    <a:pt x="716756" y="278606"/>
                  </a:lnTo>
                  <a:lnTo>
                    <a:pt x="959644" y="245269"/>
                  </a:lnTo>
                  <a:lnTo>
                    <a:pt x="1212056" y="202406"/>
                  </a:lnTo>
                  <a:lnTo>
                    <a:pt x="1454944" y="157163"/>
                  </a:lnTo>
                  <a:lnTo>
                    <a:pt x="1533525" y="135731"/>
                  </a:lnTo>
                  <a:lnTo>
                    <a:pt x="1612106" y="100013"/>
                  </a:lnTo>
                  <a:lnTo>
                    <a:pt x="1757362" y="21431"/>
                  </a:lnTo>
                  <a:lnTo>
                    <a:pt x="1778794" y="9525"/>
                  </a:lnTo>
                  <a:lnTo>
                    <a:pt x="1804987" y="0"/>
                  </a:lnTo>
                  <a:lnTo>
                    <a:pt x="1914525" y="30956"/>
                  </a:lnTo>
                  <a:lnTo>
                    <a:pt x="1997869" y="69056"/>
                  </a:lnTo>
                  <a:lnTo>
                    <a:pt x="2052637" y="107156"/>
                  </a:lnTo>
                  <a:lnTo>
                    <a:pt x="2081212" y="138113"/>
                  </a:lnTo>
                  <a:lnTo>
                    <a:pt x="2102644" y="178594"/>
                  </a:lnTo>
                  <a:lnTo>
                    <a:pt x="2107406" y="207169"/>
                  </a:lnTo>
                  <a:lnTo>
                    <a:pt x="2102644" y="226219"/>
                  </a:lnTo>
                  <a:lnTo>
                    <a:pt x="2088356" y="240506"/>
                  </a:lnTo>
                  <a:lnTo>
                    <a:pt x="2019300" y="257175"/>
                  </a:lnTo>
                  <a:lnTo>
                    <a:pt x="1569244" y="352425"/>
                  </a:lnTo>
                  <a:lnTo>
                    <a:pt x="1428750" y="381000"/>
                  </a:lnTo>
                  <a:lnTo>
                    <a:pt x="1209675" y="404813"/>
                  </a:lnTo>
                  <a:lnTo>
                    <a:pt x="957262" y="447675"/>
                  </a:lnTo>
                  <a:lnTo>
                    <a:pt x="690562" y="4643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37;p59">
              <a:extLst>
                <a:ext uri="{FF2B5EF4-FFF2-40B4-BE49-F238E27FC236}">
                  <a16:creationId xmlns:a16="http://schemas.microsoft.com/office/drawing/2014/main" id="{01C7680E-E69A-9644-9679-4312CDFE9A9D}"/>
                </a:ext>
              </a:extLst>
            </p:cNvPr>
            <p:cNvSpPr/>
            <p:nvPr/>
          </p:nvSpPr>
          <p:spPr>
            <a:xfrm>
              <a:off x="4348163" y="2998788"/>
              <a:ext cx="598487" cy="1524000"/>
            </a:xfrm>
            <a:custGeom>
              <a:avLst/>
              <a:gdLst/>
              <a:ahLst/>
              <a:cxnLst/>
              <a:rect l="l" t="t" r="r" b="b"/>
              <a:pathLst>
                <a:path w="597693" h="1524000" extrusionOk="0">
                  <a:moveTo>
                    <a:pt x="330993" y="897731"/>
                  </a:moveTo>
                  <a:lnTo>
                    <a:pt x="266700" y="495300"/>
                  </a:lnTo>
                  <a:lnTo>
                    <a:pt x="245268" y="385762"/>
                  </a:lnTo>
                  <a:lnTo>
                    <a:pt x="226218" y="323850"/>
                  </a:lnTo>
                  <a:lnTo>
                    <a:pt x="159543" y="216694"/>
                  </a:lnTo>
                  <a:lnTo>
                    <a:pt x="97631" y="135731"/>
                  </a:lnTo>
                  <a:lnTo>
                    <a:pt x="16668" y="54769"/>
                  </a:lnTo>
                  <a:lnTo>
                    <a:pt x="4762" y="40481"/>
                  </a:lnTo>
                  <a:lnTo>
                    <a:pt x="0" y="23812"/>
                  </a:lnTo>
                  <a:lnTo>
                    <a:pt x="7143" y="7144"/>
                  </a:lnTo>
                  <a:lnTo>
                    <a:pt x="28575" y="0"/>
                  </a:lnTo>
                  <a:lnTo>
                    <a:pt x="107156" y="4762"/>
                  </a:lnTo>
                  <a:lnTo>
                    <a:pt x="197643" y="21431"/>
                  </a:lnTo>
                  <a:lnTo>
                    <a:pt x="269081" y="42862"/>
                  </a:lnTo>
                  <a:lnTo>
                    <a:pt x="321468" y="66675"/>
                  </a:lnTo>
                  <a:lnTo>
                    <a:pt x="361950" y="92869"/>
                  </a:lnTo>
                  <a:lnTo>
                    <a:pt x="433387" y="252412"/>
                  </a:lnTo>
                  <a:lnTo>
                    <a:pt x="507206" y="633412"/>
                  </a:lnTo>
                  <a:lnTo>
                    <a:pt x="528637" y="792956"/>
                  </a:lnTo>
                  <a:lnTo>
                    <a:pt x="573881" y="1209675"/>
                  </a:lnTo>
                  <a:lnTo>
                    <a:pt x="597693" y="1364456"/>
                  </a:lnTo>
                  <a:lnTo>
                    <a:pt x="566737" y="1445419"/>
                  </a:lnTo>
                  <a:lnTo>
                    <a:pt x="538162" y="1500187"/>
                  </a:lnTo>
                  <a:lnTo>
                    <a:pt x="519112" y="1519237"/>
                  </a:lnTo>
                  <a:lnTo>
                    <a:pt x="504825" y="1524000"/>
                  </a:lnTo>
                  <a:lnTo>
                    <a:pt x="478631" y="1524000"/>
                  </a:lnTo>
                  <a:lnTo>
                    <a:pt x="457200" y="1509712"/>
                  </a:lnTo>
                  <a:lnTo>
                    <a:pt x="438150" y="1478756"/>
                  </a:lnTo>
                  <a:lnTo>
                    <a:pt x="416718" y="1428750"/>
                  </a:lnTo>
                  <a:lnTo>
                    <a:pt x="395287" y="1350169"/>
                  </a:lnTo>
                  <a:lnTo>
                    <a:pt x="364331" y="1190625"/>
                  </a:lnTo>
                  <a:lnTo>
                    <a:pt x="330993" y="8977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38;p59">
              <a:extLst>
                <a:ext uri="{FF2B5EF4-FFF2-40B4-BE49-F238E27FC236}">
                  <a16:creationId xmlns:a16="http://schemas.microsoft.com/office/drawing/2014/main" id="{10B8E9DF-875D-1D44-B528-36689616EB55}"/>
                </a:ext>
              </a:extLst>
            </p:cNvPr>
            <p:cNvSpPr/>
            <p:nvPr/>
          </p:nvSpPr>
          <p:spPr>
            <a:xfrm>
              <a:off x="4641850" y="2847975"/>
              <a:ext cx="2135188" cy="1465263"/>
            </a:xfrm>
            <a:custGeom>
              <a:avLst/>
              <a:gdLst/>
              <a:ahLst/>
              <a:cxnLst/>
              <a:rect l="l" t="t" r="r" b="b"/>
              <a:pathLst>
                <a:path w="2135982" h="1464469" extrusionOk="0">
                  <a:moveTo>
                    <a:pt x="538163" y="361950"/>
                  </a:moveTo>
                  <a:lnTo>
                    <a:pt x="235744" y="395288"/>
                  </a:lnTo>
                  <a:lnTo>
                    <a:pt x="114300" y="409575"/>
                  </a:lnTo>
                  <a:lnTo>
                    <a:pt x="0" y="238125"/>
                  </a:lnTo>
                  <a:lnTo>
                    <a:pt x="97632" y="240506"/>
                  </a:lnTo>
                  <a:lnTo>
                    <a:pt x="352425" y="223838"/>
                  </a:lnTo>
                  <a:lnTo>
                    <a:pt x="762000" y="173831"/>
                  </a:lnTo>
                  <a:lnTo>
                    <a:pt x="1019175" y="130969"/>
                  </a:lnTo>
                  <a:lnTo>
                    <a:pt x="1426369" y="80963"/>
                  </a:lnTo>
                  <a:lnTo>
                    <a:pt x="1738313" y="47625"/>
                  </a:lnTo>
                  <a:lnTo>
                    <a:pt x="1771650" y="45244"/>
                  </a:lnTo>
                  <a:lnTo>
                    <a:pt x="1828800" y="4763"/>
                  </a:lnTo>
                  <a:lnTo>
                    <a:pt x="1847850" y="0"/>
                  </a:lnTo>
                  <a:lnTo>
                    <a:pt x="1964532" y="57150"/>
                  </a:lnTo>
                  <a:lnTo>
                    <a:pt x="2031207" y="102394"/>
                  </a:lnTo>
                  <a:lnTo>
                    <a:pt x="2097882" y="166688"/>
                  </a:lnTo>
                  <a:lnTo>
                    <a:pt x="2119313" y="207169"/>
                  </a:lnTo>
                  <a:lnTo>
                    <a:pt x="2135982" y="290513"/>
                  </a:lnTo>
                  <a:lnTo>
                    <a:pt x="2109788" y="338138"/>
                  </a:lnTo>
                  <a:lnTo>
                    <a:pt x="2059782" y="450056"/>
                  </a:lnTo>
                  <a:lnTo>
                    <a:pt x="2035969" y="533400"/>
                  </a:lnTo>
                  <a:lnTo>
                    <a:pt x="1905000" y="1362075"/>
                  </a:lnTo>
                  <a:lnTo>
                    <a:pt x="1890713" y="1397794"/>
                  </a:lnTo>
                  <a:lnTo>
                    <a:pt x="1859757" y="1435894"/>
                  </a:lnTo>
                  <a:lnTo>
                    <a:pt x="1828800" y="1457325"/>
                  </a:lnTo>
                  <a:lnTo>
                    <a:pt x="1788319" y="1464469"/>
                  </a:lnTo>
                  <a:lnTo>
                    <a:pt x="1726407" y="1464469"/>
                  </a:lnTo>
                  <a:lnTo>
                    <a:pt x="1704975" y="1452563"/>
                  </a:lnTo>
                  <a:lnTo>
                    <a:pt x="1700213" y="1428750"/>
                  </a:lnTo>
                  <a:lnTo>
                    <a:pt x="1712119" y="1243013"/>
                  </a:lnTo>
                  <a:lnTo>
                    <a:pt x="1728788" y="802481"/>
                  </a:lnTo>
                  <a:cubicBezTo>
                    <a:pt x="1729582" y="736600"/>
                    <a:pt x="1730375" y="670719"/>
                    <a:pt x="1731169" y="604838"/>
                  </a:cubicBezTo>
                  <a:lnTo>
                    <a:pt x="1747838" y="352425"/>
                  </a:lnTo>
                  <a:lnTo>
                    <a:pt x="1747838" y="321469"/>
                  </a:lnTo>
                  <a:lnTo>
                    <a:pt x="1747838" y="300038"/>
                  </a:lnTo>
                  <a:lnTo>
                    <a:pt x="1740694" y="276225"/>
                  </a:lnTo>
                  <a:lnTo>
                    <a:pt x="1721644" y="261938"/>
                  </a:lnTo>
                  <a:lnTo>
                    <a:pt x="1693069" y="247650"/>
                  </a:lnTo>
                  <a:lnTo>
                    <a:pt x="1647825" y="242888"/>
                  </a:lnTo>
                  <a:lnTo>
                    <a:pt x="1019175" y="309563"/>
                  </a:lnTo>
                  <a:lnTo>
                    <a:pt x="769144" y="338138"/>
                  </a:lnTo>
                  <a:lnTo>
                    <a:pt x="538163" y="3619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39;p59">
              <a:extLst>
                <a:ext uri="{FF2B5EF4-FFF2-40B4-BE49-F238E27FC236}">
                  <a16:creationId xmlns:a16="http://schemas.microsoft.com/office/drawing/2014/main" id="{E554A0E0-7B2E-9645-B6A6-553A26ADA1AD}"/>
                </a:ext>
              </a:extLst>
            </p:cNvPr>
            <p:cNvSpPr/>
            <p:nvPr/>
          </p:nvSpPr>
          <p:spPr>
            <a:xfrm>
              <a:off x="4752975" y="3467100"/>
              <a:ext cx="1695450" cy="325438"/>
            </a:xfrm>
            <a:custGeom>
              <a:avLst/>
              <a:gdLst/>
              <a:ahLst/>
              <a:cxnLst/>
              <a:rect l="l" t="t" r="r" b="b"/>
              <a:pathLst>
                <a:path w="1695450" h="326231" extrusionOk="0">
                  <a:moveTo>
                    <a:pt x="378619" y="283369"/>
                  </a:moveTo>
                  <a:lnTo>
                    <a:pt x="69056" y="326231"/>
                  </a:lnTo>
                  <a:lnTo>
                    <a:pt x="0" y="159544"/>
                  </a:lnTo>
                  <a:lnTo>
                    <a:pt x="126206" y="159544"/>
                  </a:lnTo>
                  <a:lnTo>
                    <a:pt x="654844" y="92869"/>
                  </a:lnTo>
                  <a:lnTo>
                    <a:pt x="912019" y="47625"/>
                  </a:lnTo>
                  <a:lnTo>
                    <a:pt x="1652588" y="0"/>
                  </a:lnTo>
                  <a:lnTo>
                    <a:pt x="1695450" y="183356"/>
                  </a:lnTo>
                  <a:lnTo>
                    <a:pt x="1271588" y="202406"/>
                  </a:lnTo>
                  <a:lnTo>
                    <a:pt x="909638" y="226219"/>
                  </a:lnTo>
                  <a:lnTo>
                    <a:pt x="647700" y="250031"/>
                  </a:lnTo>
                  <a:lnTo>
                    <a:pt x="378619" y="2833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40;p59">
              <a:extLst>
                <a:ext uri="{FF2B5EF4-FFF2-40B4-BE49-F238E27FC236}">
                  <a16:creationId xmlns:a16="http://schemas.microsoft.com/office/drawing/2014/main" id="{11D271F7-8958-494C-BE02-12CE78372E35}"/>
                </a:ext>
              </a:extLst>
            </p:cNvPr>
            <p:cNvSpPr/>
            <p:nvPr/>
          </p:nvSpPr>
          <p:spPr>
            <a:xfrm>
              <a:off x="4846638" y="4094163"/>
              <a:ext cx="1590675" cy="279400"/>
            </a:xfrm>
            <a:custGeom>
              <a:avLst/>
              <a:gdLst/>
              <a:ahLst/>
              <a:cxnLst/>
              <a:rect l="l" t="t" r="r" b="b"/>
              <a:pathLst>
                <a:path w="1590675" h="280987" extrusionOk="0">
                  <a:moveTo>
                    <a:pt x="357187" y="242887"/>
                  </a:moveTo>
                  <a:lnTo>
                    <a:pt x="45244" y="280987"/>
                  </a:lnTo>
                  <a:lnTo>
                    <a:pt x="0" y="119062"/>
                  </a:lnTo>
                  <a:lnTo>
                    <a:pt x="561975" y="69056"/>
                  </a:lnTo>
                  <a:lnTo>
                    <a:pt x="819150" y="42862"/>
                  </a:lnTo>
                  <a:lnTo>
                    <a:pt x="1531144" y="0"/>
                  </a:lnTo>
                  <a:lnTo>
                    <a:pt x="1590675" y="159544"/>
                  </a:lnTo>
                  <a:lnTo>
                    <a:pt x="1485900" y="173831"/>
                  </a:lnTo>
                  <a:lnTo>
                    <a:pt x="812006" y="197644"/>
                  </a:lnTo>
                  <a:lnTo>
                    <a:pt x="550069" y="223837"/>
                  </a:lnTo>
                  <a:lnTo>
                    <a:pt x="357187" y="2428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741;p59">
              <a:extLst>
                <a:ext uri="{FF2B5EF4-FFF2-40B4-BE49-F238E27FC236}">
                  <a16:creationId xmlns:a16="http://schemas.microsoft.com/office/drawing/2014/main" id="{3AE7C769-40DB-6C4B-BE4F-2D345870847D}"/>
                </a:ext>
              </a:extLst>
            </p:cNvPr>
            <p:cNvSpPr/>
            <p:nvPr/>
          </p:nvSpPr>
          <p:spPr>
            <a:xfrm>
              <a:off x="4076700" y="4637088"/>
              <a:ext cx="2955925" cy="441325"/>
            </a:xfrm>
            <a:custGeom>
              <a:avLst/>
              <a:gdLst/>
              <a:ahLst/>
              <a:cxnLst/>
              <a:rect l="l" t="t" r="r" b="b"/>
              <a:pathLst>
                <a:path w="2955131" h="442912" extrusionOk="0">
                  <a:moveTo>
                    <a:pt x="971550" y="338137"/>
                  </a:moveTo>
                  <a:lnTo>
                    <a:pt x="695325" y="381000"/>
                  </a:lnTo>
                  <a:lnTo>
                    <a:pt x="626269" y="397669"/>
                  </a:lnTo>
                  <a:lnTo>
                    <a:pt x="509588" y="428625"/>
                  </a:lnTo>
                  <a:lnTo>
                    <a:pt x="466725" y="442912"/>
                  </a:lnTo>
                  <a:lnTo>
                    <a:pt x="426244" y="442912"/>
                  </a:lnTo>
                  <a:lnTo>
                    <a:pt x="371475" y="438150"/>
                  </a:lnTo>
                  <a:lnTo>
                    <a:pt x="321469" y="426244"/>
                  </a:lnTo>
                  <a:lnTo>
                    <a:pt x="257175" y="397669"/>
                  </a:lnTo>
                  <a:lnTo>
                    <a:pt x="200025" y="357187"/>
                  </a:lnTo>
                  <a:lnTo>
                    <a:pt x="130969" y="290512"/>
                  </a:lnTo>
                  <a:lnTo>
                    <a:pt x="57150" y="211931"/>
                  </a:lnTo>
                  <a:lnTo>
                    <a:pt x="16669" y="157162"/>
                  </a:lnTo>
                  <a:lnTo>
                    <a:pt x="2381" y="135731"/>
                  </a:lnTo>
                  <a:lnTo>
                    <a:pt x="0" y="109537"/>
                  </a:lnTo>
                  <a:lnTo>
                    <a:pt x="7144" y="90487"/>
                  </a:lnTo>
                  <a:lnTo>
                    <a:pt x="28575" y="85725"/>
                  </a:lnTo>
                  <a:lnTo>
                    <a:pt x="54769" y="90487"/>
                  </a:lnTo>
                  <a:lnTo>
                    <a:pt x="97631" y="128587"/>
                  </a:lnTo>
                  <a:lnTo>
                    <a:pt x="140494" y="159544"/>
                  </a:lnTo>
                  <a:lnTo>
                    <a:pt x="200025" y="188119"/>
                  </a:lnTo>
                  <a:lnTo>
                    <a:pt x="261938" y="207169"/>
                  </a:lnTo>
                  <a:lnTo>
                    <a:pt x="335756" y="221456"/>
                  </a:lnTo>
                  <a:lnTo>
                    <a:pt x="459581" y="214312"/>
                  </a:lnTo>
                  <a:lnTo>
                    <a:pt x="897731" y="166687"/>
                  </a:lnTo>
                  <a:lnTo>
                    <a:pt x="1335881" y="104775"/>
                  </a:lnTo>
                  <a:lnTo>
                    <a:pt x="1588294" y="80962"/>
                  </a:lnTo>
                  <a:lnTo>
                    <a:pt x="1912144" y="64294"/>
                  </a:lnTo>
                  <a:lnTo>
                    <a:pt x="2178844" y="59531"/>
                  </a:lnTo>
                  <a:lnTo>
                    <a:pt x="2371725" y="61912"/>
                  </a:lnTo>
                  <a:lnTo>
                    <a:pt x="2405063" y="57150"/>
                  </a:lnTo>
                  <a:lnTo>
                    <a:pt x="2447925" y="42862"/>
                  </a:lnTo>
                  <a:lnTo>
                    <a:pt x="2497931" y="11906"/>
                  </a:lnTo>
                  <a:lnTo>
                    <a:pt x="2521744" y="0"/>
                  </a:lnTo>
                  <a:lnTo>
                    <a:pt x="2557463" y="7144"/>
                  </a:lnTo>
                  <a:lnTo>
                    <a:pt x="2626519" y="16669"/>
                  </a:lnTo>
                  <a:lnTo>
                    <a:pt x="2671763" y="19050"/>
                  </a:lnTo>
                  <a:lnTo>
                    <a:pt x="2888456" y="121444"/>
                  </a:lnTo>
                  <a:lnTo>
                    <a:pt x="2914650" y="145256"/>
                  </a:lnTo>
                  <a:lnTo>
                    <a:pt x="2940844" y="178594"/>
                  </a:lnTo>
                  <a:lnTo>
                    <a:pt x="2955131" y="221456"/>
                  </a:lnTo>
                  <a:cubicBezTo>
                    <a:pt x="2952671" y="246059"/>
                    <a:pt x="2952750" y="237292"/>
                    <a:pt x="2952750" y="247650"/>
                  </a:cubicBezTo>
                  <a:lnTo>
                    <a:pt x="2943225" y="269081"/>
                  </a:lnTo>
                  <a:lnTo>
                    <a:pt x="2919413" y="290512"/>
                  </a:lnTo>
                  <a:lnTo>
                    <a:pt x="2881313" y="302419"/>
                  </a:lnTo>
                  <a:lnTo>
                    <a:pt x="2805113" y="307181"/>
                  </a:lnTo>
                  <a:lnTo>
                    <a:pt x="2602706" y="290512"/>
                  </a:lnTo>
                  <a:lnTo>
                    <a:pt x="2145506" y="259556"/>
                  </a:lnTo>
                  <a:lnTo>
                    <a:pt x="1583531" y="285750"/>
                  </a:lnTo>
                  <a:lnTo>
                    <a:pt x="1326356" y="307181"/>
                  </a:lnTo>
                  <a:lnTo>
                    <a:pt x="971550" y="3381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742;p59">
              <a:extLst>
                <a:ext uri="{FF2B5EF4-FFF2-40B4-BE49-F238E27FC236}">
                  <a16:creationId xmlns:a16="http://schemas.microsoft.com/office/drawing/2014/main" id="{C5A0ABC7-ADE0-F249-B2AF-DCDF63B04B9A}"/>
                </a:ext>
              </a:extLst>
            </p:cNvPr>
            <p:cNvSpPr/>
            <p:nvPr/>
          </p:nvSpPr>
          <p:spPr>
            <a:xfrm rot="-5400000">
              <a:off x="3533775" y="3587751"/>
              <a:ext cx="3800475" cy="495300"/>
            </a:xfrm>
            <a:custGeom>
              <a:avLst/>
              <a:gdLst/>
              <a:ahLst/>
              <a:cxnLst/>
              <a:rect l="l" t="t" r="r" b="b"/>
              <a:pathLst>
                <a:path w="3800475" h="495300" extrusionOk="0">
                  <a:moveTo>
                    <a:pt x="466725" y="450850"/>
                  </a:moveTo>
                  <a:lnTo>
                    <a:pt x="0" y="428625"/>
                  </a:lnTo>
                  <a:lnTo>
                    <a:pt x="53975" y="320675"/>
                  </a:lnTo>
                  <a:lnTo>
                    <a:pt x="111125" y="295275"/>
                  </a:lnTo>
                  <a:lnTo>
                    <a:pt x="180975" y="269875"/>
                  </a:lnTo>
                  <a:lnTo>
                    <a:pt x="250825" y="257175"/>
                  </a:lnTo>
                  <a:lnTo>
                    <a:pt x="288925" y="247650"/>
                  </a:lnTo>
                  <a:lnTo>
                    <a:pt x="358775" y="241300"/>
                  </a:lnTo>
                  <a:lnTo>
                    <a:pt x="793750" y="222250"/>
                  </a:lnTo>
                  <a:lnTo>
                    <a:pt x="990600" y="228600"/>
                  </a:lnTo>
                  <a:lnTo>
                    <a:pt x="1406525" y="222250"/>
                  </a:lnTo>
                  <a:lnTo>
                    <a:pt x="1584325" y="222250"/>
                  </a:lnTo>
                  <a:lnTo>
                    <a:pt x="2003425" y="225425"/>
                  </a:lnTo>
                  <a:lnTo>
                    <a:pt x="2190750" y="228600"/>
                  </a:lnTo>
                  <a:lnTo>
                    <a:pt x="2546350" y="225425"/>
                  </a:lnTo>
                  <a:lnTo>
                    <a:pt x="2727325" y="222250"/>
                  </a:lnTo>
                  <a:lnTo>
                    <a:pt x="3105150" y="222250"/>
                  </a:lnTo>
                  <a:lnTo>
                    <a:pt x="3279775" y="222250"/>
                  </a:lnTo>
                  <a:lnTo>
                    <a:pt x="3457575" y="209550"/>
                  </a:lnTo>
                  <a:lnTo>
                    <a:pt x="3549650" y="196850"/>
                  </a:lnTo>
                  <a:lnTo>
                    <a:pt x="3597275" y="187325"/>
                  </a:lnTo>
                  <a:lnTo>
                    <a:pt x="3632200" y="171450"/>
                  </a:lnTo>
                  <a:lnTo>
                    <a:pt x="3679825" y="133350"/>
                  </a:lnTo>
                  <a:lnTo>
                    <a:pt x="3794125" y="0"/>
                  </a:lnTo>
                  <a:lnTo>
                    <a:pt x="3800475" y="269875"/>
                  </a:lnTo>
                  <a:lnTo>
                    <a:pt x="3736975" y="352425"/>
                  </a:lnTo>
                  <a:lnTo>
                    <a:pt x="3683000" y="434975"/>
                  </a:lnTo>
                  <a:lnTo>
                    <a:pt x="3663950" y="485775"/>
                  </a:lnTo>
                  <a:lnTo>
                    <a:pt x="3648075" y="495300"/>
                  </a:lnTo>
                  <a:lnTo>
                    <a:pt x="3622675" y="488950"/>
                  </a:lnTo>
                  <a:lnTo>
                    <a:pt x="3565525" y="479425"/>
                  </a:lnTo>
                  <a:lnTo>
                    <a:pt x="3302000" y="466725"/>
                  </a:lnTo>
                  <a:lnTo>
                    <a:pt x="3095625" y="469900"/>
                  </a:lnTo>
                  <a:lnTo>
                    <a:pt x="2736850" y="473075"/>
                  </a:lnTo>
                  <a:lnTo>
                    <a:pt x="2562225" y="469900"/>
                  </a:lnTo>
                  <a:lnTo>
                    <a:pt x="2212975" y="469900"/>
                  </a:lnTo>
                  <a:lnTo>
                    <a:pt x="2019300" y="466725"/>
                  </a:lnTo>
                  <a:lnTo>
                    <a:pt x="1584325" y="469900"/>
                  </a:lnTo>
                  <a:lnTo>
                    <a:pt x="1409700" y="473075"/>
                  </a:lnTo>
                  <a:lnTo>
                    <a:pt x="1009650" y="473075"/>
                  </a:lnTo>
                  <a:lnTo>
                    <a:pt x="790575" y="466725"/>
                  </a:lnTo>
                  <a:lnTo>
                    <a:pt x="466725" y="450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43;p59">
              <a:extLst>
                <a:ext uri="{FF2B5EF4-FFF2-40B4-BE49-F238E27FC236}">
                  <a16:creationId xmlns:a16="http://schemas.microsoft.com/office/drawing/2014/main" id="{15A8BB9D-C5CA-8E48-84B0-95674C081AA0}"/>
                </a:ext>
              </a:extLst>
            </p:cNvPr>
            <p:cNvSpPr/>
            <p:nvPr/>
          </p:nvSpPr>
          <p:spPr>
            <a:xfrm>
              <a:off x="2686050" y="4800600"/>
              <a:ext cx="1328738" cy="627063"/>
            </a:xfrm>
            <a:custGeom>
              <a:avLst/>
              <a:gdLst/>
              <a:ahLst/>
              <a:cxnLst/>
              <a:rect l="l" t="t" r="r" b="b"/>
              <a:pathLst>
                <a:path w="1328738" h="626269" extrusionOk="0">
                  <a:moveTo>
                    <a:pt x="407194" y="361950"/>
                  </a:moveTo>
                  <a:lnTo>
                    <a:pt x="583406" y="276225"/>
                  </a:lnTo>
                  <a:lnTo>
                    <a:pt x="678656" y="221456"/>
                  </a:lnTo>
                  <a:lnTo>
                    <a:pt x="762000" y="169069"/>
                  </a:lnTo>
                  <a:lnTo>
                    <a:pt x="807244" y="116681"/>
                  </a:lnTo>
                  <a:lnTo>
                    <a:pt x="828675" y="83344"/>
                  </a:lnTo>
                  <a:lnTo>
                    <a:pt x="852488" y="0"/>
                  </a:lnTo>
                  <a:lnTo>
                    <a:pt x="1326356" y="35719"/>
                  </a:lnTo>
                  <a:lnTo>
                    <a:pt x="1328738" y="61913"/>
                  </a:lnTo>
                  <a:lnTo>
                    <a:pt x="1319213" y="80963"/>
                  </a:lnTo>
                  <a:lnTo>
                    <a:pt x="1293019" y="109538"/>
                  </a:lnTo>
                  <a:lnTo>
                    <a:pt x="1271588" y="121444"/>
                  </a:lnTo>
                  <a:lnTo>
                    <a:pt x="1071563" y="192881"/>
                  </a:lnTo>
                  <a:lnTo>
                    <a:pt x="921544" y="254794"/>
                  </a:lnTo>
                  <a:lnTo>
                    <a:pt x="790575" y="314325"/>
                  </a:lnTo>
                  <a:lnTo>
                    <a:pt x="657225" y="390525"/>
                  </a:lnTo>
                  <a:lnTo>
                    <a:pt x="542925" y="459581"/>
                  </a:lnTo>
                  <a:lnTo>
                    <a:pt x="383381" y="573881"/>
                  </a:lnTo>
                  <a:lnTo>
                    <a:pt x="0" y="626269"/>
                  </a:lnTo>
                  <a:lnTo>
                    <a:pt x="40481" y="557213"/>
                  </a:lnTo>
                  <a:lnTo>
                    <a:pt x="71438" y="523875"/>
                  </a:lnTo>
                  <a:lnTo>
                    <a:pt x="128588" y="490538"/>
                  </a:lnTo>
                  <a:lnTo>
                    <a:pt x="223838" y="450056"/>
                  </a:lnTo>
                  <a:lnTo>
                    <a:pt x="407194" y="3619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44;p59">
              <a:extLst>
                <a:ext uri="{FF2B5EF4-FFF2-40B4-BE49-F238E27FC236}">
                  <a16:creationId xmlns:a16="http://schemas.microsoft.com/office/drawing/2014/main" id="{5BDC4C8F-88F6-B948-ADDB-FB3F8F4B1C77}"/>
                </a:ext>
              </a:extLst>
            </p:cNvPr>
            <p:cNvSpPr/>
            <p:nvPr/>
          </p:nvSpPr>
          <p:spPr>
            <a:xfrm>
              <a:off x="2689225" y="5353050"/>
              <a:ext cx="4786313" cy="763588"/>
            </a:xfrm>
            <a:custGeom>
              <a:avLst/>
              <a:gdLst/>
              <a:ahLst/>
              <a:cxnLst/>
              <a:rect l="l" t="t" r="r" b="b"/>
              <a:pathLst>
                <a:path w="4786685" h="763325" extrusionOk="0">
                  <a:moveTo>
                    <a:pt x="1359673" y="262393"/>
                  </a:moveTo>
                  <a:lnTo>
                    <a:pt x="1045597" y="230588"/>
                  </a:lnTo>
                  <a:lnTo>
                    <a:pt x="803082" y="214685"/>
                  </a:lnTo>
                  <a:lnTo>
                    <a:pt x="536713" y="222637"/>
                  </a:lnTo>
                  <a:lnTo>
                    <a:pt x="349857" y="262393"/>
                  </a:lnTo>
                  <a:lnTo>
                    <a:pt x="222637" y="306125"/>
                  </a:lnTo>
                  <a:lnTo>
                    <a:pt x="131197" y="322028"/>
                  </a:lnTo>
                  <a:lnTo>
                    <a:pt x="99391" y="314077"/>
                  </a:lnTo>
                  <a:lnTo>
                    <a:pt x="83489" y="302150"/>
                  </a:lnTo>
                  <a:lnTo>
                    <a:pt x="0" y="71562"/>
                  </a:lnTo>
                  <a:lnTo>
                    <a:pt x="15903" y="51684"/>
                  </a:lnTo>
                  <a:lnTo>
                    <a:pt x="401541" y="0"/>
                  </a:lnTo>
                  <a:lnTo>
                    <a:pt x="381663" y="19878"/>
                  </a:lnTo>
                  <a:lnTo>
                    <a:pt x="385638" y="31805"/>
                  </a:lnTo>
                  <a:lnTo>
                    <a:pt x="441297" y="39757"/>
                  </a:lnTo>
                  <a:lnTo>
                    <a:pt x="719593" y="59635"/>
                  </a:lnTo>
                  <a:lnTo>
                    <a:pt x="1001864" y="79513"/>
                  </a:lnTo>
                  <a:lnTo>
                    <a:pt x="1526651" y="119270"/>
                  </a:lnTo>
                  <a:lnTo>
                    <a:pt x="2305878" y="238539"/>
                  </a:lnTo>
                  <a:lnTo>
                    <a:pt x="2794884" y="322028"/>
                  </a:lnTo>
                  <a:lnTo>
                    <a:pt x="2941983" y="345882"/>
                  </a:lnTo>
                  <a:lnTo>
                    <a:pt x="3252084" y="369736"/>
                  </a:lnTo>
                  <a:lnTo>
                    <a:pt x="3896139" y="393590"/>
                  </a:lnTo>
                  <a:lnTo>
                    <a:pt x="4385144" y="361784"/>
                  </a:lnTo>
                  <a:lnTo>
                    <a:pt x="4735002" y="329979"/>
                  </a:lnTo>
                  <a:lnTo>
                    <a:pt x="4766807" y="329979"/>
                  </a:lnTo>
                  <a:lnTo>
                    <a:pt x="4782710" y="337930"/>
                  </a:lnTo>
                  <a:lnTo>
                    <a:pt x="4786685" y="361784"/>
                  </a:lnTo>
                  <a:lnTo>
                    <a:pt x="4758856" y="393590"/>
                  </a:lnTo>
                  <a:lnTo>
                    <a:pt x="4293704" y="576470"/>
                  </a:lnTo>
                  <a:lnTo>
                    <a:pt x="3916017" y="695739"/>
                  </a:lnTo>
                  <a:lnTo>
                    <a:pt x="3784821" y="731520"/>
                  </a:lnTo>
                  <a:lnTo>
                    <a:pt x="3760967" y="743447"/>
                  </a:lnTo>
                  <a:lnTo>
                    <a:pt x="3717235" y="755374"/>
                  </a:lnTo>
                  <a:lnTo>
                    <a:pt x="3657600" y="763325"/>
                  </a:lnTo>
                  <a:lnTo>
                    <a:pt x="3578087" y="755374"/>
                  </a:lnTo>
                  <a:lnTo>
                    <a:pt x="3514477" y="735496"/>
                  </a:lnTo>
                  <a:lnTo>
                    <a:pt x="2941983" y="592372"/>
                  </a:lnTo>
                  <a:lnTo>
                    <a:pt x="2504661" y="485030"/>
                  </a:lnTo>
                  <a:lnTo>
                    <a:pt x="2023607" y="373711"/>
                  </a:lnTo>
                  <a:lnTo>
                    <a:pt x="1685677" y="310101"/>
                  </a:lnTo>
                  <a:lnTo>
                    <a:pt x="1359673" y="2623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749;p60">
            <a:extLst>
              <a:ext uri="{FF2B5EF4-FFF2-40B4-BE49-F238E27FC236}">
                <a16:creationId xmlns:a16="http://schemas.microsoft.com/office/drawing/2014/main" id="{2AF5BFA5-4DBB-F94C-90D0-530FBB55D4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6574" y="1456241"/>
            <a:ext cx="4784725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0638" y="1456241"/>
            <a:ext cx="4784725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/>
          <p:nvPr/>
        </p:nvSpPr>
        <p:spPr>
          <a:xfrm>
            <a:off x="4736976" y="7173416"/>
            <a:ext cx="321642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予</a:t>
            </a:r>
            <a:endParaRPr/>
          </a:p>
        </p:txBody>
      </p:sp>
      <p:sp>
        <p:nvSpPr>
          <p:cNvPr id="329" name="Google Shape;329;p23"/>
          <p:cNvSpPr/>
          <p:nvPr/>
        </p:nvSpPr>
        <p:spPr>
          <a:xfrm>
            <a:off x="3551238" y="1503363"/>
            <a:ext cx="2622550" cy="631825"/>
          </a:xfrm>
          <a:custGeom>
            <a:avLst/>
            <a:gdLst/>
            <a:ahLst/>
            <a:cxnLst/>
            <a:rect l="l" t="t" r="r" b="b"/>
            <a:pathLst>
              <a:path w="2624137" h="633412" extrusionOk="0">
                <a:moveTo>
                  <a:pt x="1345406" y="209550"/>
                </a:moveTo>
                <a:lnTo>
                  <a:pt x="978694" y="288131"/>
                </a:lnTo>
                <a:lnTo>
                  <a:pt x="864394" y="309562"/>
                </a:lnTo>
                <a:lnTo>
                  <a:pt x="754856" y="323850"/>
                </a:lnTo>
                <a:lnTo>
                  <a:pt x="669131" y="333375"/>
                </a:lnTo>
                <a:lnTo>
                  <a:pt x="585787" y="342900"/>
                </a:lnTo>
                <a:lnTo>
                  <a:pt x="483394" y="345281"/>
                </a:lnTo>
                <a:lnTo>
                  <a:pt x="404812" y="340519"/>
                </a:lnTo>
                <a:lnTo>
                  <a:pt x="309562" y="323850"/>
                </a:lnTo>
                <a:lnTo>
                  <a:pt x="233362" y="302419"/>
                </a:lnTo>
                <a:lnTo>
                  <a:pt x="126206" y="252412"/>
                </a:lnTo>
                <a:lnTo>
                  <a:pt x="61912" y="211931"/>
                </a:lnTo>
                <a:lnTo>
                  <a:pt x="23812" y="192881"/>
                </a:lnTo>
                <a:lnTo>
                  <a:pt x="2381" y="195262"/>
                </a:lnTo>
                <a:lnTo>
                  <a:pt x="0" y="211931"/>
                </a:lnTo>
                <a:lnTo>
                  <a:pt x="9525" y="252412"/>
                </a:lnTo>
                <a:lnTo>
                  <a:pt x="52387" y="321469"/>
                </a:lnTo>
                <a:lnTo>
                  <a:pt x="111919" y="404812"/>
                </a:lnTo>
                <a:lnTo>
                  <a:pt x="197644" y="495300"/>
                </a:lnTo>
                <a:lnTo>
                  <a:pt x="276225" y="547687"/>
                </a:lnTo>
                <a:lnTo>
                  <a:pt x="361950" y="597694"/>
                </a:lnTo>
                <a:lnTo>
                  <a:pt x="440531" y="626269"/>
                </a:lnTo>
                <a:lnTo>
                  <a:pt x="459581" y="633412"/>
                </a:lnTo>
                <a:lnTo>
                  <a:pt x="478631" y="633412"/>
                </a:lnTo>
                <a:lnTo>
                  <a:pt x="566737" y="604837"/>
                </a:lnTo>
                <a:lnTo>
                  <a:pt x="664369" y="561975"/>
                </a:lnTo>
                <a:lnTo>
                  <a:pt x="823912" y="521494"/>
                </a:lnTo>
                <a:lnTo>
                  <a:pt x="1126331" y="447675"/>
                </a:lnTo>
                <a:lnTo>
                  <a:pt x="1471612" y="361950"/>
                </a:lnTo>
                <a:lnTo>
                  <a:pt x="1807369" y="276225"/>
                </a:lnTo>
                <a:lnTo>
                  <a:pt x="2024062" y="223837"/>
                </a:lnTo>
                <a:lnTo>
                  <a:pt x="2066925" y="223837"/>
                </a:lnTo>
                <a:lnTo>
                  <a:pt x="2614612" y="371475"/>
                </a:lnTo>
                <a:lnTo>
                  <a:pt x="2624137" y="357187"/>
                </a:lnTo>
                <a:lnTo>
                  <a:pt x="2621756" y="340519"/>
                </a:lnTo>
                <a:lnTo>
                  <a:pt x="2609850" y="307181"/>
                </a:lnTo>
                <a:lnTo>
                  <a:pt x="2583656" y="269081"/>
                </a:lnTo>
                <a:lnTo>
                  <a:pt x="2536031" y="219075"/>
                </a:lnTo>
                <a:lnTo>
                  <a:pt x="2466975" y="164306"/>
                </a:lnTo>
                <a:lnTo>
                  <a:pt x="2388394" y="111919"/>
                </a:lnTo>
                <a:lnTo>
                  <a:pt x="2264569" y="50006"/>
                </a:lnTo>
                <a:lnTo>
                  <a:pt x="2178844" y="14287"/>
                </a:lnTo>
                <a:lnTo>
                  <a:pt x="2124075" y="0"/>
                </a:lnTo>
                <a:lnTo>
                  <a:pt x="2095500" y="0"/>
                </a:lnTo>
                <a:lnTo>
                  <a:pt x="2069306" y="2381"/>
                </a:lnTo>
                <a:lnTo>
                  <a:pt x="2047875" y="19050"/>
                </a:lnTo>
                <a:lnTo>
                  <a:pt x="1997869" y="54769"/>
                </a:lnTo>
                <a:lnTo>
                  <a:pt x="1943100" y="78581"/>
                </a:lnTo>
                <a:lnTo>
                  <a:pt x="1816894" y="102394"/>
                </a:lnTo>
                <a:lnTo>
                  <a:pt x="1481137" y="178594"/>
                </a:lnTo>
                <a:lnTo>
                  <a:pt x="1345406" y="2095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3"/>
          <p:cNvSpPr/>
          <p:nvPr/>
        </p:nvSpPr>
        <p:spPr>
          <a:xfrm>
            <a:off x="4837113" y="1709738"/>
            <a:ext cx="1335087" cy="938212"/>
          </a:xfrm>
          <a:custGeom>
            <a:avLst/>
            <a:gdLst/>
            <a:ahLst/>
            <a:cxnLst/>
            <a:rect l="l" t="t" r="r" b="b"/>
            <a:pathLst>
              <a:path w="1335881" h="938212" extrusionOk="0">
                <a:moveTo>
                  <a:pt x="542925" y="369093"/>
                </a:moveTo>
                <a:lnTo>
                  <a:pt x="652462" y="242887"/>
                </a:lnTo>
                <a:lnTo>
                  <a:pt x="742950" y="150018"/>
                </a:lnTo>
                <a:lnTo>
                  <a:pt x="781050" y="109537"/>
                </a:lnTo>
                <a:lnTo>
                  <a:pt x="788194" y="85725"/>
                </a:lnTo>
                <a:lnTo>
                  <a:pt x="790575" y="40481"/>
                </a:lnTo>
                <a:lnTo>
                  <a:pt x="778669" y="0"/>
                </a:lnTo>
                <a:lnTo>
                  <a:pt x="1335881" y="147637"/>
                </a:lnTo>
                <a:lnTo>
                  <a:pt x="1326356" y="169068"/>
                </a:lnTo>
                <a:lnTo>
                  <a:pt x="1319212" y="178593"/>
                </a:lnTo>
                <a:lnTo>
                  <a:pt x="1278731" y="185737"/>
                </a:lnTo>
                <a:lnTo>
                  <a:pt x="1219200" y="207168"/>
                </a:lnTo>
                <a:lnTo>
                  <a:pt x="1135856" y="242887"/>
                </a:lnTo>
                <a:lnTo>
                  <a:pt x="1059656" y="285750"/>
                </a:lnTo>
                <a:lnTo>
                  <a:pt x="945356" y="359568"/>
                </a:lnTo>
                <a:lnTo>
                  <a:pt x="812006" y="454818"/>
                </a:lnTo>
                <a:lnTo>
                  <a:pt x="719137" y="521493"/>
                </a:lnTo>
                <a:lnTo>
                  <a:pt x="604837" y="600075"/>
                </a:lnTo>
                <a:lnTo>
                  <a:pt x="414337" y="719137"/>
                </a:lnTo>
                <a:lnTo>
                  <a:pt x="152400" y="864393"/>
                </a:lnTo>
                <a:lnTo>
                  <a:pt x="0" y="938212"/>
                </a:lnTo>
                <a:lnTo>
                  <a:pt x="116681" y="778668"/>
                </a:lnTo>
                <a:lnTo>
                  <a:pt x="311944" y="585787"/>
                </a:lnTo>
                <a:lnTo>
                  <a:pt x="542925" y="3690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3"/>
          <p:cNvSpPr/>
          <p:nvPr/>
        </p:nvSpPr>
        <p:spPr>
          <a:xfrm>
            <a:off x="4762500" y="3363913"/>
            <a:ext cx="539750" cy="2786062"/>
          </a:xfrm>
          <a:custGeom>
            <a:avLst/>
            <a:gdLst/>
            <a:ahLst/>
            <a:cxnLst/>
            <a:rect l="l" t="t" r="r" b="b"/>
            <a:pathLst>
              <a:path w="540167" h="2785566" extrusionOk="0">
                <a:moveTo>
                  <a:pt x="229483" y="730814"/>
                </a:moveTo>
                <a:lnTo>
                  <a:pt x="229483" y="398947"/>
                </a:lnTo>
                <a:lnTo>
                  <a:pt x="225952" y="360112"/>
                </a:lnTo>
                <a:lnTo>
                  <a:pt x="204769" y="307154"/>
                </a:lnTo>
                <a:lnTo>
                  <a:pt x="169464" y="229483"/>
                </a:lnTo>
                <a:lnTo>
                  <a:pt x="127098" y="169464"/>
                </a:lnTo>
                <a:lnTo>
                  <a:pt x="95324" y="130629"/>
                </a:lnTo>
                <a:lnTo>
                  <a:pt x="49427" y="84732"/>
                </a:lnTo>
                <a:lnTo>
                  <a:pt x="17653" y="56488"/>
                </a:lnTo>
                <a:lnTo>
                  <a:pt x="7061" y="35305"/>
                </a:lnTo>
                <a:lnTo>
                  <a:pt x="0" y="14122"/>
                </a:lnTo>
                <a:lnTo>
                  <a:pt x="10592" y="0"/>
                </a:lnTo>
                <a:lnTo>
                  <a:pt x="56488" y="0"/>
                </a:lnTo>
                <a:lnTo>
                  <a:pt x="127098" y="14122"/>
                </a:lnTo>
                <a:lnTo>
                  <a:pt x="218891" y="42366"/>
                </a:lnTo>
                <a:lnTo>
                  <a:pt x="289501" y="70610"/>
                </a:lnTo>
                <a:lnTo>
                  <a:pt x="374233" y="120037"/>
                </a:lnTo>
                <a:lnTo>
                  <a:pt x="437782" y="176525"/>
                </a:lnTo>
                <a:lnTo>
                  <a:pt x="490740" y="229483"/>
                </a:lnTo>
                <a:lnTo>
                  <a:pt x="533106" y="293032"/>
                </a:lnTo>
                <a:lnTo>
                  <a:pt x="540167" y="317746"/>
                </a:lnTo>
                <a:lnTo>
                  <a:pt x="533106" y="356581"/>
                </a:lnTo>
                <a:lnTo>
                  <a:pt x="508392" y="409539"/>
                </a:lnTo>
                <a:lnTo>
                  <a:pt x="476618" y="462496"/>
                </a:lnTo>
                <a:lnTo>
                  <a:pt x="473087" y="543698"/>
                </a:lnTo>
                <a:lnTo>
                  <a:pt x="473087" y="1016785"/>
                </a:lnTo>
                <a:lnTo>
                  <a:pt x="473087" y="1514586"/>
                </a:lnTo>
                <a:lnTo>
                  <a:pt x="483679" y="1765251"/>
                </a:lnTo>
                <a:lnTo>
                  <a:pt x="501331" y="2047691"/>
                </a:lnTo>
                <a:lnTo>
                  <a:pt x="518984" y="2263052"/>
                </a:lnTo>
                <a:lnTo>
                  <a:pt x="511923" y="2294827"/>
                </a:lnTo>
                <a:lnTo>
                  <a:pt x="451904" y="2436047"/>
                </a:lnTo>
                <a:lnTo>
                  <a:pt x="317745" y="2711426"/>
                </a:lnTo>
                <a:lnTo>
                  <a:pt x="293032" y="2750261"/>
                </a:lnTo>
                <a:lnTo>
                  <a:pt x="257727" y="2778505"/>
                </a:lnTo>
                <a:lnTo>
                  <a:pt x="233013" y="2785566"/>
                </a:lnTo>
                <a:lnTo>
                  <a:pt x="211830" y="2785566"/>
                </a:lnTo>
                <a:lnTo>
                  <a:pt x="197708" y="2778505"/>
                </a:lnTo>
                <a:lnTo>
                  <a:pt x="165934" y="2725548"/>
                </a:lnTo>
                <a:lnTo>
                  <a:pt x="229483" y="2111240"/>
                </a:lnTo>
                <a:lnTo>
                  <a:pt x="229483" y="1662867"/>
                </a:lnTo>
                <a:lnTo>
                  <a:pt x="229483" y="73081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3"/>
          <p:cNvSpPr/>
          <p:nvPr/>
        </p:nvSpPr>
        <p:spPr>
          <a:xfrm>
            <a:off x="4114800" y="2290763"/>
            <a:ext cx="1014413" cy="676275"/>
          </a:xfrm>
          <a:custGeom>
            <a:avLst/>
            <a:gdLst/>
            <a:ahLst/>
            <a:cxnLst/>
            <a:rect l="l" t="t" r="r" b="b"/>
            <a:pathLst>
              <a:path w="1014413" h="676275" extrusionOk="0">
                <a:moveTo>
                  <a:pt x="523875" y="90487"/>
                </a:moveTo>
                <a:lnTo>
                  <a:pt x="604838" y="114300"/>
                </a:lnTo>
                <a:lnTo>
                  <a:pt x="707231" y="150018"/>
                </a:lnTo>
                <a:lnTo>
                  <a:pt x="792956" y="183356"/>
                </a:lnTo>
                <a:lnTo>
                  <a:pt x="857250" y="211931"/>
                </a:lnTo>
                <a:lnTo>
                  <a:pt x="897731" y="264318"/>
                </a:lnTo>
                <a:lnTo>
                  <a:pt x="945356" y="347662"/>
                </a:lnTo>
                <a:lnTo>
                  <a:pt x="988219" y="414337"/>
                </a:lnTo>
                <a:lnTo>
                  <a:pt x="1002506" y="447675"/>
                </a:lnTo>
                <a:lnTo>
                  <a:pt x="1009650" y="473868"/>
                </a:lnTo>
                <a:lnTo>
                  <a:pt x="1014413" y="511968"/>
                </a:lnTo>
                <a:lnTo>
                  <a:pt x="1012031" y="547687"/>
                </a:lnTo>
                <a:lnTo>
                  <a:pt x="1004888" y="578643"/>
                </a:lnTo>
                <a:lnTo>
                  <a:pt x="981075" y="621506"/>
                </a:lnTo>
                <a:lnTo>
                  <a:pt x="935831" y="676275"/>
                </a:lnTo>
                <a:lnTo>
                  <a:pt x="845344" y="664368"/>
                </a:lnTo>
                <a:lnTo>
                  <a:pt x="766763" y="581025"/>
                </a:lnTo>
                <a:lnTo>
                  <a:pt x="640556" y="447675"/>
                </a:lnTo>
                <a:lnTo>
                  <a:pt x="576263" y="373856"/>
                </a:lnTo>
                <a:lnTo>
                  <a:pt x="557213" y="354806"/>
                </a:lnTo>
                <a:lnTo>
                  <a:pt x="476250" y="295275"/>
                </a:lnTo>
                <a:lnTo>
                  <a:pt x="354806" y="219075"/>
                </a:lnTo>
                <a:lnTo>
                  <a:pt x="192881" y="133350"/>
                </a:lnTo>
                <a:lnTo>
                  <a:pt x="54769" y="66675"/>
                </a:lnTo>
                <a:lnTo>
                  <a:pt x="21431" y="54768"/>
                </a:lnTo>
                <a:lnTo>
                  <a:pt x="0" y="40481"/>
                </a:lnTo>
                <a:lnTo>
                  <a:pt x="0" y="26193"/>
                </a:lnTo>
                <a:lnTo>
                  <a:pt x="14288" y="7143"/>
                </a:lnTo>
                <a:lnTo>
                  <a:pt x="30956" y="0"/>
                </a:lnTo>
                <a:lnTo>
                  <a:pt x="88106" y="4762"/>
                </a:lnTo>
                <a:lnTo>
                  <a:pt x="209550" y="19050"/>
                </a:lnTo>
                <a:lnTo>
                  <a:pt x="335756" y="42862"/>
                </a:lnTo>
                <a:lnTo>
                  <a:pt x="435769" y="66675"/>
                </a:lnTo>
                <a:lnTo>
                  <a:pt x="523875" y="904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3"/>
          <p:cNvSpPr/>
          <p:nvPr/>
        </p:nvSpPr>
        <p:spPr>
          <a:xfrm>
            <a:off x="2787650" y="2719388"/>
            <a:ext cx="4078288" cy="846137"/>
          </a:xfrm>
          <a:custGeom>
            <a:avLst/>
            <a:gdLst/>
            <a:ahLst/>
            <a:cxnLst/>
            <a:rect l="l" t="t" r="r" b="b"/>
            <a:pathLst>
              <a:path w="4079108" h="846415" extrusionOk="0">
                <a:moveTo>
                  <a:pt x="1903584" y="275340"/>
                </a:moveTo>
                <a:lnTo>
                  <a:pt x="1597651" y="336527"/>
                </a:lnTo>
                <a:lnTo>
                  <a:pt x="1346106" y="384116"/>
                </a:lnTo>
                <a:lnTo>
                  <a:pt x="1050371" y="438504"/>
                </a:lnTo>
                <a:lnTo>
                  <a:pt x="775031" y="482695"/>
                </a:lnTo>
                <a:lnTo>
                  <a:pt x="591471" y="509889"/>
                </a:lnTo>
                <a:lnTo>
                  <a:pt x="547281" y="513288"/>
                </a:lnTo>
                <a:lnTo>
                  <a:pt x="411310" y="506489"/>
                </a:lnTo>
                <a:lnTo>
                  <a:pt x="295736" y="489493"/>
                </a:lnTo>
                <a:lnTo>
                  <a:pt x="186959" y="431706"/>
                </a:lnTo>
                <a:lnTo>
                  <a:pt x="101978" y="387515"/>
                </a:lnTo>
                <a:lnTo>
                  <a:pt x="71385" y="377318"/>
                </a:lnTo>
                <a:lnTo>
                  <a:pt x="27194" y="377318"/>
                </a:lnTo>
                <a:lnTo>
                  <a:pt x="6799" y="384116"/>
                </a:lnTo>
                <a:lnTo>
                  <a:pt x="0" y="397713"/>
                </a:lnTo>
                <a:lnTo>
                  <a:pt x="10198" y="435105"/>
                </a:lnTo>
                <a:lnTo>
                  <a:pt x="50989" y="496292"/>
                </a:lnTo>
                <a:lnTo>
                  <a:pt x="118974" y="567676"/>
                </a:lnTo>
                <a:lnTo>
                  <a:pt x="186959" y="632262"/>
                </a:lnTo>
                <a:lnTo>
                  <a:pt x="258344" y="696848"/>
                </a:lnTo>
                <a:lnTo>
                  <a:pt x="367120" y="764833"/>
                </a:lnTo>
                <a:lnTo>
                  <a:pt x="492893" y="829419"/>
                </a:lnTo>
                <a:lnTo>
                  <a:pt x="543881" y="846415"/>
                </a:lnTo>
                <a:lnTo>
                  <a:pt x="560878" y="846415"/>
                </a:lnTo>
                <a:lnTo>
                  <a:pt x="645859" y="805624"/>
                </a:lnTo>
                <a:lnTo>
                  <a:pt x="778430" y="761434"/>
                </a:lnTo>
                <a:lnTo>
                  <a:pt x="1012979" y="686650"/>
                </a:lnTo>
                <a:lnTo>
                  <a:pt x="1281520" y="605068"/>
                </a:lnTo>
                <a:lnTo>
                  <a:pt x="1536464" y="530284"/>
                </a:lnTo>
                <a:lnTo>
                  <a:pt x="1784610" y="465698"/>
                </a:lnTo>
                <a:lnTo>
                  <a:pt x="2063349" y="397713"/>
                </a:lnTo>
                <a:lnTo>
                  <a:pt x="2287700" y="356922"/>
                </a:lnTo>
                <a:lnTo>
                  <a:pt x="2471260" y="329728"/>
                </a:lnTo>
                <a:lnTo>
                  <a:pt x="2685413" y="305933"/>
                </a:lnTo>
                <a:lnTo>
                  <a:pt x="2933559" y="285538"/>
                </a:lnTo>
                <a:lnTo>
                  <a:pt x="3120518" y="275340"/>
                </a:lnTo>
                <a:lnTo>
                  <a:pt x="3344869" y="265142"/>
                </a:lnTo>
                <a:lnTo>
                  <a:pt x="3416253" y="268541"/>
                </a:lnTo>
                <a:lnTo>
                  <a:pt x="3807168" y="455501"/>
                </a:lnTo>
                <a:lnTo>
                  <a:pt x="3864955" y="441904"/>
                </a:lnTo>
                <a:lnTo>
                  <a:pt x="3960134" y="421508"/>
                </a:lnTo>
                <a:lnTo>
                  <a:pt x="4028119" y="407911"/>
                </a:lnTo>
                <a:lnTo>
                  <a:pt x="4065511" y="384116"/>
                </a:lnTo>
                <a:lnTo>
                  <a:pt x="4075709" y="370519"/>
                </a:lnTo>
                <a:lnTo>
                  <a:pt x="4079108" y="339926"/>
                </a:lnTo>
                <a:lnTo>
                  <a:pt x="4065511" y="312732"/>
                </a:lnTo>
                <a:lnTo>
                  <a:pt x="4004324" y="254944"/>
                </a:lnTo>
                <a:lnTo>
                  <a:pt x="3888750" y="169963"/>
                </a:lnTo>
                <a:lnTo>
                  <a:pt x="3773175" y="95179"/>
                </a:lnTo>
                <a:lnTo>
                  <a:pt x="3657600" y="30594"/>
                </a:lnTo>
                <a:lnTo>
                  <a:pt x="3593014" y="6799"/>
                </a:lnTo>
                <a:lnTo>
                  <a:pt x="3552223" y="0"/>
                </a:lnTo>
                <a:lnTo>
                  <a:pt x="3525029" y="6799"/>
                </a:lnTo>
                <a:lnTo>
                  <a:pt x="3491037" y="20396"/>
                </a:lnTo>
                <a:lnTo>
                  <a:pt x="3443447" y="40791"/>
                </a:lnTo>
                <a:lnTo>
                  <a:pt x="3324473" y="61187"/>
                </a:lnTo>
                <a:lnTo>
                  <a:pt x="3110320" y="88381"/>
                </a:lnTo>
                <a:lnTo>
                  <a:pt x="2807786" y="112176"/>
                </a:lnTo>
                <a:lnTo>
                  <a:pt x="2488256" y="152967"/>
                </a:lnTo>
                <a:lnTo>
                  <a:pt x="2301297" y="180161"/>
                </a:lnTo>
                <a:lnTo>
                  <a:pt x="2124536" y="227750"/>
                </a:lnTo>
                <a:lnTo>
                  <a:pt x="1903584" y="2753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3"/>
          <p:cNvSpPr/>
          <p:nvPr/>
        </p:nvSpPr>
        <p:spPr>
          <a:xfrm>
            <a:off x="5753100" y="2973388"/>
            <a:ext cx="868363" cy="606425"/>
          </a:xfrm>
          <a:custGeom>
            <a:avLst/>
            <a:gdLst/>
            <a:ahLst/>
            <a:cxnLst/>
            <a:rect l="l" t="t" r="r" b="b"/>
            <a:pathLst>
              <a:path w="869156" h="605171" extrusionOk="0">
                <a:moveTo>
                  <a:pt x="338138" y="214313"/>
                </a:moveTo>
                <a:lnTo>
                  <a:pt x="423863" y="121444"/>
                </a:lnTo>
                <a:lnTo>
                  <a:pt x="459581" y="85725"/>
                </a:lnTo>
                <a:lnTo>
                  <a:pt x="469106" y="64294"/>
                </a:lnTo>
                <a:lnTo>
                  <a:pt x="469106" y="38100"/>
                </a:lnTo>
                <a:lnTo>
                  <a:pt x="461963" y="0"/>
                </a:lnTo>
                <a:lnTo>
                  <a:pt x="869156" y="190500"/>
                </a:lnTo>
                <a:lnTo>
                  <a:pt x="802481" y="219075"/>
                </a:lnTo>
                <a:lnTo>
                  <a:pt x="600075" y="321469"/>
                </a:lnTo>
                <a:lnTo>
                  <a:pt x="314325" y="464344"/>
                </a:lnTo>
                <a:lnTo>
                  <a:pt x="61913" y="590550"/>
                </a:lnTo>
                <a:cubicBezTo>
                  <a:pt x="30235" y="605171"/>
                  <a:pt x="42321" y="604838"/>
                  <a:pt x="28575" y="604838"/>
                </a:cubicBezTo>
                <a:lnTo>
                  <a:pt x="14288" y="604838"/>
                </a:lnTo>
                <a:lnTo>
                  <a:pt x="0" y="590550"/>
                </a:lnTo>
                <a:lnTo>
                  <a:pt x="7144" y="566738"/>
                </a:lnTo>
                <a:lnTo>
                  <a:pt x="23813" y="535782"/>
                </a:lnTo>
                <a:lnTo>
                  <a:pt x="123825" y="438150"/>
                </a:lnTo>
                <a:lnTo>
                  <a:pt x="338138" y="2143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3"/>
          <p:cNvSpPr/>
          <p:nvPr/>
        </p:nvSpPr>
        <p:spPr>
          <a:xfrm>
            <a:off x="4243388" y="5402263"/>
            <a:ext cx="755650" cy="727075"/>
          </a:xfrm>
          <a:custGeom>
            <a:avLst/>
            <a:gdLst/>
            <a:ahLst/>
            <a:cxnLst/>
            <a:rect l="l" t="t" r="r" b="b"/>
            <a:pathLst>
              <a:path w="754856" h="726282" extrusionOk="0">
                <a:moveTo>
                  <a:pt x="347662" y="109538"/>
                </a:moveTo>
                <a:lnTo>
                  <a:pt x="488156" y="147638"/>
                </a:lnTo>
                <a:lnTo>
                  <a:pt x="600075" y="166688"/>
                </a:lnTo>
                <a:lnTo>
                  <a:pt x="633412" y="173832"/>
                </a:lnTo>
                <a:lnTo>
                  <a:pt x="669131" y="183357"/>
                </a:lnTo>
                <a:lnTo>
                  <a:pt x="702468" y="180975"/>
                </a:lnTo>
                <a:lnTo>
                  <a:pt x="721518" y="169069"/>
                </a:lnTo>
                <a:lnTo>
                  <a:pt x="733425" y="152400"/>
                </a:lnTo>
                <a:lnTo>
                  <a:pt x="754856" y="85725"/>
                </a:lnTo>
                <a:lnTo>
                  <a:pt x="709612" y="726282"/>
                </a:lnTo>
                <a:lnTo>
                  <a:pt x="669131" y="661988"/>
                </a:lnTo>
                <a:lnTo>
                  <a:pt x="590550" y="559594"/>
                </a:lnTo>
                <a:lnTo>
                  <a:pt x="454818" y="404813"/>
                </a:lnTo>
                <a:lnTo>
                  <a:pt x="300037" y="257175"/>
                </a:lnTo>
                <a:lnTo>
                  <a:pt x="150018" y="138113"/>
                </a:lnTo>
                <a:lnTo>
                  <a:pt x="47625" y="69057"/>
                </a:lnTo>
                <a:lnTo>
                  <a:pt x="19050" y="40482"/>
                </a:lnTo>
                <a:lnTo>
                  <a:pt x="0" y="16669"/>
                </a:lnTo>
                <a:lnTo>
                  <a:pt x="0" y="2382"/>
                </a:lnTo>
                <a:lnTo>
                  <a:pt x="14287" y="0"/>
                </a:lnTo>
                <a:lnTo>
                  <a:pt x="59531" y="7144"/>
                </a:lnTo>
                <a:lnTo>
                  <a:pt x="140493" y="33338"/>
                </a:lnTo>
                <a:lnTo>
                  <a:pt x="230981" y="71438"/>
                </a:lnTo>
                <a:lnTo>
                  <a:pt x="347662" y="10953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251CAA1-4CCF-5445-8846-8B55AFA1E124}"/>
              </a:ext>
            </a:extLst>
          </p:cNvPr>
          <p:cNvGrpSpPr/>
          <p:nvPr/>
        </p:nvGrpSpPr>
        <p:grpSpPr>
          <a:xfrm>
            <a:off x="2783634" y="1499347"/>
            <a:ext cx="4078288" cy="4646612"/>
            <a:chOff x="2940050" y="1655763"/>
            <a:chExt cx="4078288" cy="4646612"/>
          </a:xfrm>
        </p:grpSpPr>
        <p:sp>
          <p:nvSpPr>
            <p:cNvPr id="10" name="Google Shape;329;p23">
              <a:extLst>
                <a:ext uri="{FF2B5EF4-FFF2-40B4-BE49-F238E27FC236}">
                  <a16:creationId xmlns:a16="http://schemas.microsoft.com/office/drawing/2014/main" id="{C0F11FF2-2EE5-E842-BA3C-442D716782FE}"/>
                </a:ext>
              </a:extLst>
            </p:cNvPr>
            <p:cNvSpPr/>
            <p:nvPr/>
          </p:nvSpPr>
          <p:spPr>
            <a:xfrm>
              <a:off x="3703638" y="1655763"/>
              <a:ext cx="2622550" cy="631825"/>
            </a:xfrm>
            <a:custGeom>
              <a:avLst/>
              <a:gdLst/>
              <a:ahLst/>
              <a:cxnLst/>
              <a:rect l="l" t="t" r="r" b="b"/>
              <a:pathLst>
                <a:path w="2624137" h="633412" extrusionOk="0">
                  <a:moveTo>
                    <a:pt x="1345406" y="209550"/>
                  </a:moveTo>
                  <a:lnTo>
                    <a:pt x="978694" y="288131"/>
                  </a:lnTo>
                  <a:lnTo>
                    <a:pt x="864394" y="309562"/>
                  </a:lnTo>
                  <a:lnTo>
                    <a:pt x="754856" y="323850"/>
                  </a:lnTo>
                  <a:lnTo>
                    <a:pt x="669131" y="333375"/>
                  </a:lnTo>
                  <a:lnTo>
                    <a:pt x="585787" y="342900"/>
                  </a:lnTo>
                  <a:lnTo>
                    <a:pt x="483394" y="345281"/>
                  </a:lnTo>
                  <a:lnTo>
                    <a:pt x="404812" y="340519"/>
                  </a:lnTo>
                  <a:lnTo>
                    <a:pt x="309562" y="323850"/>
                  </a:lnTo>
                  <a:lnTo>
                    <a:pt x="233362" y="302419"/>
                  </a:lnTo>
                  <a:lnTo>
                    <a:pt x="126206" y="252412"/>
                  </a:lnTo>
                  <a:lnTo>
                    <a:pt x="61912" y="211931"/>
                  </a:lnTo>
                  <a:lnTo>
                    <a:pt x="23812" y="192881"/>
                  </a:lnTo>
                  <a:lnTo>
                    <a:pt x="2381" y="195262"/>
                  </a:lnTo>
                  <a:lnTo>
                    <a:pt x="0" y="211931"/>
                  </a:lnTo>
                  <a:lnTo>
                    <a:pt x="9525" y="252412"/>
                  </a:lnTo>
                  <a:lnTo>
                    <a:pt x="52387" y="321469"/>
                  </a:lnTo>
                  <a:lnTo>
                    <a:pt x="111919" y="404812"/>
                  </a:lnTo>
                  <a:lnTo>
                    <a:pt x="197644" y="495300"/>
                  </a:lnTo>
                  <a:lnTo>
                    <a:pt x="276225" y="547687"/>
                  </a:lnTo>
                  <a:lnTo>
                    <a:pt x="361950" y="597694"/>
                  </a:lnTo>
                  <a:lnTo>
                    <a:pt x="440531" y="626269"/>
                  </a:lnTo>
                  <a:lnTo>
                    <a:pt x="459581" y="633412"/>
                  </a:lnTo>
                  <a:lnTo>
                    <a:pt x="478631" y="633412"/>
                  </a:lnTo>
                  <a:lnTo>
                    <a:pt x="566737" y="604837"/>
                  </a:lnTo>
                  <a:lnTo>
                    <a:pt x="664369" y="561975"/>
                  </a:lnTo>
                  <a:lnTo>
                    <a:pt x="823912" y="521494"/>
                  </a:lnTo>
                  <a:lnTo>
                    <a:pt x="1126331" y="447675"/>
                  </a:lnTo>
                  <a:lnTo>
                    <a:pt x="1471612" y="361950"/>
                  </a:lnTo>
                  <a:lnTo>
                    <a:pt x="1807369" y="276225"/>
                  </a:lnTo>
                  <a:lnTo>
                    <a:pt x="2024062" y="223837"/>
                  </a:lnTo>
                  <a:lnTo>
                    <a:pt x="2066925" y="223837"/>
                  </a:lnTo>
                  <a:lnTo>
                    <a:pt x="2614612" y="371475"/>
                  </a:lnTo>
                  <a:lnTo>
                    <a:pt x="2624137" y="357187"/>
                  </a:lnTo>
                  <a:lnTo>
                    <a:pt x="2621756" y="340519"/>
                  </a:lnTo>
                  <a:lnTo>
                    <a:pt x="2609850" y="307181"/>
                  </a:lnTo>
                  <a:lnTo>
                    <a:pt x="2583656" y="269081"/>
                  </a:lnTo>
                  <a:lnTo>
                    <a:pt x="2536031" y="219075"/>
                  </a:lnTo>
                  <a:lnTo>
                    <a:pt x="2466975" y="164306"/>
                  </a:lnTo>
                  <a:lnTo>
                    <a:pt x="2388394" y="111919"/>
                  </a:lnTo>
                  <a:lnTo>
                    <a:pt x="2264569" y="50006"/>
                  </a:lnTo>
                  <a:lnTo>
                    <a:pt x="2178844" y="14287"/>
                  </a:lnTo>
                  <a:lnTo>
                    <a:pt x="2124075" y="0"/>
                  </a:lnTo>
                  <a:lnTo>
                    <a:pt x="2095500" y="0"/>
                  </a:lnTo>
                  <a:lnTo>
                    <a:pt x="2069306" y="2381"/>
                  </a:lnTo>
                  <a:lnTo>
                    <a:pt x="2047875" y="19050"/>
                  </a:lnTo>
                  <a:lnTo>
                    <a:pt x="1997869" y="54769"/>
                  </a:lnTo>
                  <a:lnTo>
                    <a:pt x="1943100" y="78581"/>
                  </a:lnTo>
                  <a:lnTo>
                    <a:pt x="1816894" y="102394"/>
                  </a:lnTo>
                  <a:lnTo>
                    <a:pt x="1481137" y="178594"/>
                  </a:lnTo>
                  <a:lnTo>
                    <a:pt x="1345406" y="2095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30;p23">
              <a:extLst>
                <a:ext uri="{FF2B5EF4-FFF2-40B4-BE49-F238E27FC236}">
                  <a16:creationId xmlns:a16="http://schemas.microsoft.com/office/drawing/2014/main" id="{1BF019FB-34A2-AA45-9E01-05AAA8266BEF}"/>
                </a:ext>
              </a:extLst>
            </p:cNvPr>
            <p:cNvSpPr/>
            <p:nvPr/>
          </p:nvSpPr>
          <p:spPr>
            <a:xfrm>
              <a:off x="4989513" y="1862138"/>
              <a:ext cx="1335087" cy="938212"/>
            </a:xfrm>
            <a:custGeom>
              <a:avLst/>
              <a:gdLst/>
              <a:ahLst/>
              <a:cxnLst/>
              <a:rect l="l" t="t" r="r" b="b"/>
              <a:pathLst>
                <a:path w="1335881" h="938212" extrusionOk="0">
                  <a:moveTo>
                    <a:pt x="542925" y="369093"/>
                  </a:moveTo>
                  <a:lnTo>
                    <a:pt x="652462" y="242887"/>
                  </a:lnTo>
                  <a:lnTo>
                    <a:pt x="742950" y="150018"/>
                  </a:lnTo>
                  <a:lnTo>
                    <a:pt x="781050" y="109537"/>
                  </a:lnTo>
                  <a:lnTo>
                    <a:pt x="788194" y="85725"/>
                  </a:lnTo>
                  <a:lnTo>
                    <a:pt x="790575" y="40481"/>
                  </a:lnTo>
                  <a:lnTo>
                    <a:pt x="778669" y="0"/>
                  </a:lnTo>
                  <a:lnTo>
                    <a:pt x="1335881" y="147637"/>
                  </a:lnTo>
                  <a:lnTo>
                    <a:pt x="1326356" y="169068"/>
                  </a:lnTo>
                  <a:lnTo>
                    <a:pt x="1319212" y="178593"/>
                  </a:lnTo>
                  <a:lnTo>
                    <a:pt x="1278731" y="185737"/>
                  </a:lnTo>
                  <a:lnTo>
                    <a:pt x="1219200" y="207168"/>
                  </a:lnTo>
                  <a:lnTo>
                    <a:pt x="1135856" y="242887"/>
                  </a:lnTo>
                  <a:lnTo>
                    <a:pt x="1059656" y="285750"/>
                  </a:lnTo>
                  <a:lnTo>
                    <a:pt x="945356" y="359568"/>
                  </a:lnTo>
                  <a:lnTo>
                    <a:pt x="812006" y="454818"/>
                  </a:lnTo>
                  <a:lnTo>
                    <a:pt x="719137" y="521493"/>
                  </a:lnTo>
                  <a:lnTo>
                    <a:pt x="604837" y="600075"/>
                  </a:lnTo>
                  <a:lnTo>
                    <a:pt x="414337" y="719137"/>
                  </a:lnTo>
                  <a:lnTo>
                    <a:pt x="152400" y="864393"/>
                  </a:lnTo>
                  <a:lnTo>
                    <a:pt x="0" y="938212"/>
                  </a:lnTo>
                  <a:lnTo>
                    <a:pt x="116681" y="778668"/>
                  </a:lnTo>
                  <a:lnTo>
                    <a:pt x="311944" y="585787"/>
                  </a:lnTo>
                  <a:lnTo>
                    <a:pt x="542925" y="3690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31;p23">
              <a:extLst>
                <a:ext uri="{FF2B5EF4-FFF2-40B4-BE49-F238E27FC236}">
                  <a16:creationId xmlns:a16="http://schemas.microsoft.com/office/drawing/2014/main" id="{465CECD2-9ACF-4042-B117-2228450D6A5C}"/>
                </a:ext>
              </a:extLst>
            </p:cNvPr>
            <p:cNvSpPr/>
            <p:nvPr/>
          </p:nvSpPr>
          <p:spPr>
            <a:xfrm>
              <a:off x="4914900" y="3516313"/>
              <a:ext cx="539750" cy="2786062"/>
            </a:xfrm>
            <a:custGeom>
              <a:avLst/>
              <a:gdLst/>
              <a:ahLst/>
              <a:cxnLst/>
              <a:rect l="l" t="t" r="r" b="b"/>
              <a:pathLst>
                <a:path w="540167" h="2785566" extrusionOk="0">
                  <a:moveTo>
                    <a:pt x="229483" y="730814"/>
                  </a:moveTo>
                  <a:lnTo>
                    <a:pt x="229483" y="398947"/>
                  </a:lnTo>
                  <a:lnTo>
                    <a:pt x="225952" y="360112"/>
                  </a:lnTo>
                  <a:lnTo>
                    <a:pt x="204769" y="307154"/>
                  </a:lnTo>
                  <a:lnTo>
                    <a:pt x="169464" y="229483"/>
                  </a:lnTo>
                  <a:lnTo>
                    <a:pt x="127098" y="169464"/>
                  </a:lnTo>
                  <a:lnTo>
                    <a:pt x="95324" y="130629"/>
                  </a:lnTo>
                  <a:lnTo>
                    <a:pt x="49427" y="84732"/>
                  </a:lnTo>
                  <a:lnTo>
                    <a:pt x="17653" y="56488"/>
                  </a:lnTo>
                  <a:lnTo>
                    <a:pt x="7061" y="35305"/>
                  </a:lnTo>
                  <a:lnTo>
                    <a:pt x="0" y="14122"/>
                  </a:lnTo>
                  <a:lnTo>
                    <a:pt x="10592" y="0"/>
                  </a:lnTo>
                  <a:lnTo>
                    <a:pt x="56488" y="0"/>
                  </a:lnTo>
                  <a:lnTo>
                    <a:pt x="127098" y="14122"/>
                  </a:lnTo>
                  <a:lnTo>
                    <a:pt x="218891" y="42366"/>
                  </a:lnTo>
                  <a:lnTo>
                    <a:pt x="289501" y="70610"/>
                  </a:lnTo>
                  <a:lnTo>
                    <a:pt x="374233" y="120037"/>
                  </a:lnTo>
                  <a:lnTo>
                    <a:pt x="437782" y="176525"/>
                  </a:lnTo>
                  <a:lnTo>
                    <a:pt x="490740" y="229483"/>
                  </a:lnTo>
                  <a:lnTo>
                    <a:pt x="533106" y="293032"/>
                  </a:lnTo>
                  <a:lnTo>
                    <a:pt x="540167" y="317746"/>
                  </a:lnTo>
                  <a:lnTo>
                    <a:pt x="533106" y="356581"/>
                  </a:lnTo>
                  <a:lnTo>
                    <a:pt x="508392" y="409539"/>
                  </a:lnTo>
                  <a:lnTo>
                    <a:pt x="476618" y="462496"/>
                  </a:lnTo>
                  <a:lnTo>
                    <a:pt x="473087" y="543698"/>
                  </a:lnTo>
                  <a:lnTo>
                    <a:pt x="473087" y="1016785"/>
                  </a:lnTo>
                  <a:lnTo>
                    <a:pt x="473087" y="1514586"/>
                  </a:lnTo>
                  <a:lnTo>
                    <a:pt x="483679" y="1765251"/>
                  </a:lnTo>
                  <a:lnTo>
                    <a:pt x="501331" y="2047691"/>
                  </a:lnTo>
                  <a:lnTo>
                    <a:pt x="518984" y="2263052"/>
                  </a:lnTo>
                  <a:lnTo>
                    <a:pt x="511923" y="2294827"/>
                  </a:lnTo>
                  <a:lnTo>
                    <a:pt x="451904" y="2436047"/>
                  </a:lnTo>
                  <a:lnTo>
                    <a:pt x="317745" y="2711426"/>
                  </a:lnTo>
                  <a:lnTo>
                    <a:pt x="293032" y="2750261"/>
                  </a:lnTo>
                  <a:lnTo>
                    <a:pt x="257727" y="2778505"/>
                  </a:lnTo>
                  <a:lnTo>
                    <a:pt x="233013" y="2785566"/>
                  </a:lnTo>
                  <a:lnTo>
                    <a:pt x="211830" y="2785566"/>
                  </a:lnTo>
                  <a:lnTo>
                    <a:pt x="197708" y="2778505"/>
                  </a:lnTo>
                  <a:lnTo>
                    <a:pt x="165934" y="2725548"/>
                  </a:lnTo>
                  <a:lnTo>
                    <a:pt x="229483" y="2111240"/>
                  </a:lnTo>
                  <a:lnTo>
                    <a:pt x="229483" y="1662867"/>
                  </a:lnTo>
                  <a:lnTo>
                    <a:pt x="229483" y="73081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32;p23">
              <a:extLst>
                <a:ext uri="{FF2B5EF4-FFF2-40B4-BE49-F238E27FC236}">
                  <a16:creationId xmlns:a16="http://schemas.microsoft.com/office/drawing/2014/main" id="{720F5009-816A-9142-BC31-3B1E15FDD172}"/>
                </a:ext>
              </a:extLst>
            </p:cNvPr>
            <p:cNvSpPr/>
            <p:nvPr/>
          </p:nvSpPr>
          <p:spPr>
            <a:xfrm>
              <a:off x="4267200" y="2443163"/>
              <a:ext cx="1014413" cy="676275"/>
            </a:xfrm>
            <a:custGeom>
              <a:avLst/>
              <a:gdLst/>
              <a:ahLst/>
              <a:cxnLst/>
              <a:rect l="l" t="t" r="r" b="b"/>
              <a:pathLst>
                <a:path w="1014413" h="676275" extrusionOk="0">
                  <a:moveTo>
                    <a:pt x="523875" y="90487"/>
                  </a:moveTo>
                  <a:lnTo>
                    <a:pt x="604838" y="114300"/>
                  </a:lnTo>
                  <a:lnTo>
                    <a:pt x="707231" y="150018"/>
                  </a:lnTo>
                  <a:lnTo>
                    <a:pt x="792956" y="183356"/>
                  </a:lnTo>
                  <a:lnTo>
                    <a:pt x="857250" y="211931"/>
                  </a:lnTo>
                  <a:lnTo>
                    <a:pt x="897731" y="264318"/>
                  </a:lnTo>
                  <a:lnTo>
                    <a:pt x="945356" y="347662"/>
                  </a:lnTo>
                  <a:lnTo>
                    <a:pt x="988219" y="414337"/>
                  </a:lnTo>
                  <a:lnTo>
                    <a:pt x="1002506" y="447675"/>
                  </a:lnTo>
                  <a:lnTo>
                    <a:pt x="1009650" y="473868"/>
                  </a:lnTo>
                  <a:lnTo>
                    <a:pt x="1014413" y="511968"/>
                  </a:lnTo>
                  <a:lnTo>
                    <a:pt x="1012031" y="547687"/>
                  </a:lnTo>
                  <a:lnTo>
                    <a:pt x="1004888" y="578643"/>
                  </a:lnTo>
                  <a:lnTo>
                    <a:pt x="981075" y="621506"/>
                  </a:lnTo>
                  <a:lnTo>
                    <a:pt x="935831" y="676275"/>
                  </a:lnTo>
                  <a:lnTo>
                    <a:pt x="845344" y="664368"/>
                  </a:lnTo>
                  <a:lnTo>
                    <a:pt x="766763" y="581025"/>
                  </a:lnTo>
                  <a:lnTo>
                    <a:pt x="640556" y="447675"/>
                  </a:lnTo>
                  <a:lnTo>
                    <a:pt x="576263" y="373856"/>
                  </a:lnTo>
                  <a:lnTo>
                    <a:pt x="557213" y="354806"/>
                  </a:lnTo>
                  <a:lnTo>
                    <a:pt x="476250" y="295275"/>
                  </a:lnTo>
                  <a:lnTo>
                    <a:pt x="354806" y="219075"/>
                  </a:lnTo>
                  <a:lnTo>
                    <a:pt x="192881" y="133350"/>
                  </a:lnTo>
                  <a:lnTo>
                    <a:pt x="54769" y="66675"/>
                  </a:lnTo>
                  <a:lnTo>
                    <a:pt x="21431" y="54768"/>
                  </a:lnTo>
                  <a:lnTo>
                    <a:pt x="0" y="40481"/>
                  </a:lnTo>
                  <a:lnTo>
                    <a:pt x="0" y="26193"/>
                  </a:lnTo>
                  <a:lnTo>
                    <a:pt x="14288" y="7143"/>
                  </a:lnTo>
                  <a:lnTo>
                    <a:pt x="30956" y="0"/>
                  </a:lnTo>
                  <a:lnTo>
                    <a:pt x="88106" y="4762"/>
                  </a:lnTo>
                  <a:lnTo>
                    <a:pt x="209550" y="19050"/>
                  </a:lnTo>
                  <a:lnTo>
                    <a:pt x="335756" y="42862"/>
                  </a:lnTo>
                  <a:lnTo>
                    <a:pt x="435769" y="66675"/>
                  </a:lnTo>
                  <a:lnTo>
                    <a:pt x="523875" y="904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33;p23">
              <a:extLst>
                <a:ext uri="{FF2B5EF4-FFF2-40B4-BE49-F238E27FC236}">
                  <a16:creationId xmlns:a16="http://schemas.microsoft.com/office/drawing/2014/main" id="{8D89D49C-2F02-6A49-80EC-5A110297CC94}"/>
                </a:ext>
              </a:extLst>
            </p:cNvPr>
            <p:cNvSpPr/>
            <p:nvPr/>
          </p:nvSpPr>
          <p:spPr>
            <a:xfrm>
              <a:off x="2940050" y="2871788"/>
              <a:ext cx="4078288" cy="846137"/>
            </a:xfrm>
            <a:custGeom>
              <a:avLst/>
              <a:gdLst/>
              <a:ahLst/>
              <a:cxnLst/>
              <a:rect l="l" t="t" r="r" b="b"/>
              <a:pathLst>
                <a:path w="4079108" h="846415" extrusionOk="0">
                  <a:moveTo>
                    <a:pt x="1903584" y="275340"/>
                  </a:moveTo>
                  <a:lnTo>
                    <a:pt x="1597651" y="336527"/>
                  </a:lnTo>
                  <a:lnTo>
                    <a:pt x="1346106" y="384116"/>
                  </a:lnTo>
                  <a:lnTo>
                    <a:pt x="1050371" y="438504"/>
                  </a:lnTo>
                  <a:lnTo>
                    <a:pt x="775031" y="482695"/>
                  </a:lnTo>
                  <a:lnTo>
                    <a:pt x="591471" y="509889"/>
                  </a:lnTo>
                  <a:lnTo>
                    <a:pt x="547281" y="513288"/>
                  </a:lnTo>
                  <a:lnTo>
                    <a:pt x="411310" y="506489"/>
                  </a:lnTo>
                  <a:lnTo>
                    <a:pt x="295736" y="489493"/>
                  </a:lnTo>
                  <a:lnTo>
                    <a:pt x="186959" y="431706"/>
                  </a:lnTo>
                  <a:lnTo>
                    <a:pt x="101978" y="387515"/>
                  </a:lnTo>
                  <a:lnTo>
                    <a:pt x="71385" y="377318"/>
                  </a:lnTo>
                  <a:lnTo>
                    <a:pt x="27194" y="377318"/>
                  </a:lnTo>
                  <a:lnTo>
                    <a:pt x="6799" y="384116"/>
                  </a:lnTo>
                  <a:lnTo>
                    <a:pt x="0" y="397713"/>
                  </a:lnTo>
                  <a:lnTo>
                    <a:pt x="10198" y="435105"/>
                  </a:lnTo>
                  <a:lnTo>
                    <a:pt x="50989" y="496292"/>
                  </a:lnTo>
                  <a:lnTo>
                    <a:pt x="118974" y="567676"/>
                  </a:lnTo>
                  <a:lnTo>
                    <a:pt x="186959" y="632262"/>
                  </a:lnTo>
                  <a:lnTo>
                    <a:pt x="258344" y="696848"/>
                  </a:lnTo>
                  <a:lnTo>
                    <a:pt x="367120" y="764833"/>
                  </a:lnTo>
                  <a:lnTo>
                    <a:pt x="492893" y="829419"/>
                  </a:lnTo>
                  <a:lnTo>
                    <a:pt x="543881" y="846415"/>
                  </a:lnTo>
                  <a:lnTo>
                    <a:pt x="560878" y="846415"/>
                  </a:lnTo>
                  <a:lnTo>
                    <a:pt x="645859" y="805624"/>
                  </a:lnTo>
                  <a:lnTo>
                    <a:pt x="778430" y="761434"/>
                  </a:lnTo>
                  <a:lnTo>
                    <a:pt x="1012979" y="686650"/>
                  </a:lnTo>
                  <a:lnTo>
                    <a:pt x="1281520" y="605068"/>
                  </a:lnTo>
                  <a:lnTo>
                    <a:pt x="1536464" y="530284"/>
                  </a:lnTo>
                  <a:lnTo>
                    <a:pt x="1784610" y="465698"/>
                  </a:lnTo>
                  <a:lnTo>
                    <a:pt x="2063349" y="397713"/>
                  </a:lnTo>
                  <a:lnTo>
                    <a:pt x="2287700" y="356922"/>
                  </a:lnTo>
                  <a:lnTo>
                    <a:pt x="2471260" y="329728"/>
                  </a:lnTo>
                  <a:lnTo>
                    <a:pt x="2685413" y="305933"/>
                  </a:lnTo>
                  <a:lnTo>
                    <a:pt x="2933559" y="285538"/>
                  </a:lnTo>
                  <a:lnTo>
                    <a:pt x="3120518" y="275340"/>
                  </a:lnTo>
                  <a:lnTo>
                    <a:pt x="3344869" y="265142"/>
                  </a:lnTo>
                  <a:lnTo>
                    <a:pt x="3416253" y="268541"/>
                  </a:lnTo>
                  <a:lnTo>
                    <a:pt x="3807168" y="455501"/>
                  </a:lnTo>
                  <a:lnTo>
                    <a:pt x="3864955" y="441904"/>
                  </a:lnTo>
                  <a:lnTo>
                    <a:pt x="3960134" y="421508"/>
                  </a:lnTo>
                  <a:lnTo>
                    <a:pt x="4028119" y="407911"/>
                  </a:lnTo>
                  <a:lnTo>
                    <a:pt x="4065511" y="384116"/>
                  </a:lnTo>
                  <a:lnTo>
                    <a:pt x="4075709" y="370519"/>
                  </a:lnTo>
                  <a:lnTo>
                    <a:pt x="4079108" y="339926"/>
                  </a:lnTo>
                  <a:lnTo>
                    <a:pt x="4065511" y="312732"/>
                  </a:lnTo>
                  <a:lnTo>
                    <a:pt x="4004324" y="254944"/>
                  </a:lnTo>
                  <a:lnTo>
                    <a:pt x="3888750" y="169963"/>
                  </a:lnTo>
                  <a:lnTo>
                    <a:pt x="3773175" y="95179"/>
                  </a:lnTo>
                  <a:lnTo>
                    <a:pt x="3657600" y="30594"/>
                  </a:lnTo>
                  <a:lnTo>
                    <a:pt x="3593014" y="6799"/>
                  </a:lnTo>
                  <a:lnTo>
                    <a:pt x="3552223" y="0"/>
                  </a:lnTo>
                  <a:lnTo>
                    <a:pt x="3525029" y="6799"/>
                  </a:lnTo>
                  <a:lnTo>
                    <a:pt x="3491037" y="20396"/>
                  </a:lnTo>
                  <a:lnTo>
                    <a:pt x="3443447" y="40791"/>
                  </a:lnTo>
                  <a:lnTo>
                    <a:pt x="3324473" y="61187"/>
                  </a:lnTo>
                  <a:lnTo>
                    <a:pt x="3110320" y="88381"/>
                  </a:lnTo>
                  <a:lnTo>
                    <a:pt x="2807786" y="112176"/>
                  </a:lnTo>
                  <a:lnTo>
                    <a:pt x="2488256" y="152967"/>
                  </a:lnTo>
                  <a:lnTo>
                    <a:pt x="2301297" y="180161"/>
                  </a:lnTo>
                  <a:lnTo>
                    <a:pt x="2124536" y="227750"/>
                  </a:lnTo>
                  <a:lnTo>
                    <a:pt x="1903584" y="2753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34;p23">
              <a:extLst>
                <a:ext uri="{FF2B5EF4-FFF2-40B4-BE49-F238E27FC236}">
                  <a16:creationId xmlns:a16="http://schemas.microsoft.com/office/drawing/2014/main" id="{CD81F498-D833-4A46-8A5C-60C0BF3D8E55}"/>
                </a:ext>
              </a:extLst>
            </p:cNvPr>
            <p:cNvSpPr/>
            <p:nvPr/>
          </p:nvSpPr>
          <p:spPr>
            <a:xfrm>
              <a:off x="5905500" y="3125788"/>
              <a:ext cx="868363" cy="606425"/>
            </a:xfrm>
            <a:custGeom>
              <a:avLst/>
              <a:gdLst/>
              <a:ahLst/>
              <a:cxnLst/>
              <a:rect l="l" t="t" r="r" b="b"/>
              <a:pathLst>
                <a:path w="869156" h="605171" extrusionOk="0">
                  <a:moveTo>
                    <a:pt x="338138" y="214313"/>
                  </a:moveTo>
                  <a:lnTo>
                    <a:pt x="423863" y="121444"/>
                  </a:lnTo>
                  <a:lnTo>
                    <a:pt x="459581" y="85725"/>
                  </a:lnTo>
                  <a:lnTo>
                    <a:pt x="469106" y="64294"/>
                  </a:lnTo>
                  <a:lnTo>
                    <a:pt x="469106" y="38100"/>
                  </a:lnTo>
                  <a:lnTo>
                    <a:pt x="461963" y="0"/>
                  </a:lnTo>
                  <a:lnTo>
                    <a:pt x="869156" y="190500"/>
                  </a:lnTo>
                  <a:lnTo>
                    <a:pt x="802481" y="219075"/>
                  </a:lnTo>
                  <a:lnTo>
                    <a:pt x="600075" y="321469"/>
                  </a:lnTo>
                  <a:lnTo>
                    <a:pt x="314325" y="464344"/>
                  </a:lnTo>
                  <a:lnTo>
                    <a:pt x="61913" y="590550"/>
                  </a:lnTo>
                  <a:cubicBezTo>
                    <a:pt x="30235" y="605171"/>
                    <a:pt x="42321" y="604838"/>
                    <a:pt x="28575" y="604838"/>
                  </a:cubicBezTo>
                  <a:lnTo>
                    <a:pt x="14288" y="604838"/>
                  </a:lnTo>
                  <a:lnTo>
                    <a:pt x="0" y="590550"/>
                  </a:lnTo>
                  <a:lnTo>
                    <a:pt x="7144" y="566738"/>
                  </a:lnTo>
                  <a:lnTo>
                    <a:pt x="23813" y="535782"/>
                  </a:lnTo>
                  <a:lnTo>
                    <a:pt x="123825" y="438150"/>
                  </a:lnTo>
                  <a:lnTo>
                    <a:pt x="338138" y="2143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35;p23">
              <a:extLst>
                <a:ext uri="{FF2B5EF4-FFF2-40B4-BE49-F238E27FC236}">
                  <a16:creationId xmlns:a16="http://schemas.microsoft.com/office/drawing/2014/main" id="{F6686C30-4B86-234A-93C5-57D1EAFCA034}"/>
                </a:ext>
              </a:extLst>
            </p:cNvPr>
            <p:cNvSpPr/>
            <p:nvPr/>
          </p:nvSpPr>
          <p:spPr>
            <a:xfrm>
              <a:off x="4395788" y="5554663"/>
              <a:ext cx="755650" cy="727075"/>
            </a:xfrm>
            <a:custGeom>
              <a:avLst/>
              <a:gdLst/>
              <a:ahLst/>
              <a:cxnLst/>
              <a:rect l="l" t="t" r="r" b="b"/>
              <a:pathLst>
                <a:path w="754856" h="726282" extrusionOk="0">
                  <a:moveTo>
                    <a:pt x="347662" y="109538"/>
                  </a:moveTo>
                  <a:lnTo>
                    <a:pt x="488156" y="147638"/>
                  </a:lnTo>
                  <a:lnTo>
                    <a:pt x="600075" y="166688"/>
                  </a:lnTo>
                  <a:lnTo>
                    <a:pt x="633412" y="173832"/>
                  </a:lnTo>
                  <a:lnTo>
                    <a:pt x="669131" y="183357"/>
                  </a:lnTo>
                  <a:lnTo>
                    <a:pt x="702468" y="180975"/>
                  </a:lnTo>
                  <a:lnTo>
                    <a:pt x="721518" y="169069"/>
                  </a:lnTo>
                  <a:lnTo>
                    <a:pt x="733425" y="152400"/>
                  </a:lnTo>
                  <a:lnTo>
                    <a:pt x="754856" y="85725"/>
                  </a:lnTo>
                  <a:lnTo>
                    <a:pt x="709612" y="726282"/>
                  </a:lnTo>
                  <a:lnTo>
                    <a:pt x="669131" y="661988"/>
                  </a:lnTo>
                  <a:lnTo>
                    <a:pt x="590550" y="559594"/>
                  </a:lnTo>
                  <a:lnTo>
                    <a:pt x="454818" y="404813"/>
                  </a:lnTo>
                  <a:lnTo>
                    <a:pt x="300037" y="257175"/>
                  </a:lnTo>
                  <a:lnTo>
                    <a:pt x="150018" y="138113"/>
                  </a:lnTo>
                  <a:lnTo>
                    <a:pt x="47625" y="69057"/>
                  </a:lnTo>
                  <a:lnTo>
                    <a:pt x="19050" y="40482"/>
                  </a:lnTo>
                  <a:lnTo>
                    <a:pt x="0" y="16669"/>
                  </a:lnTo>
                  <a:lnTo>
                    <a:pt x="0" y="2382"/>
                  </a:lnTo>
                  <a:lnTo>
                    <a:pt x="14287" y="0"/>
                  </a:lnTo>
                  <a:lnTo>
                    <a:pt x="59531" y="7144"/>
                  </a:lnTo>
                  <a:lnTo>
                    <a:pt x="140493" y="33338"/>
                  </a:lnTo>
                  <a:lnTo>
                    <a:pt x="230981" y="71438"/>
                  </a:lnTo>
                  <a:lnTo>
                    <a:pt x="347662" y="10953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340;p24">
            <a:extLst>
              <a:ext uri="{FF2B5EF4-FFF2-40B4-BE49-F238E27FC236}">
                <a16:creationId xmlns:a16="http://schemas.microsoft.com/office/drawing/2014/main" id="{B6CD4C96-A512-B446-B010-8ACDC5E5B4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2747" y="1503528"/>
            <a:ext cx="4079875" cy="46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2747" y="1563688"/>
            <a:ext cx="4079875" cy="46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0013" y="1268413"/>
            <a:ext cx="4625975" cy="43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4808984" y="7101408"/>
            <a:ext cx="314441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返</a:t>
            </a: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4624388" y="1733550"/>
            <a:ext cx="2000250" cy="541338"/>
          </a:xfrm>
          <a:custGeom>
            <a:avLst/>
            <a:gdLst/>
            <a:ahLst/>
            <a:cxnLst/>
            <a:rect l="l" t="t" r="r" b="b"/>
            <a:pathLst>
              <a:path w="2000250" h="540544" extrusionOk="0">
                <a:moveTo>
                  <a:pt x="1112043" y="197644"/>
                </a:moveTo>
                <a:lnTo>
                  <a:pt x="1345406" y="119063"/>
                </a:lnTo>
                <a:lnTo>
                  <a:pt x="1516856" y="50006"/>
                </a:lnTo>
                <a:lnTo>
                  <a:pt x="1528762" y="40481"/>
                </a:lnTo>
                <a:lnTo>
                  <a:pt x="1540668" y="28575"/>
                </a:lnTo>
                <a:lnTo>
                  <a:pt x="1554956" y="14288"/>
                </a:lnTo>
                <a:lnTo>
                  <a:pt x="1581150" y="2381"/>
                </a:lnTo>
                <a:lnTo>
                  <a:pt x="1626393" y="0"/>
                </a:lnTo>
                <a:lnTo>
                  <a:pt x="1683543" y="7144"/>
                </a:lnTo>
                <a:lnTo>
                  <a:pt x="1764506" y="21431"/>
                </a:lnTo>
                <a:lnTo>
                  <a:pt x="1835943" y="35719"/>
                </a:lnTo>
                <a:lnTo>
                  <a:pt x="1909762" y="61913"/>
                </a:lnTo>
                <a:lnTo>
                  <a:pt x="1957387" y="83344"/>
                </a:lnTo>
                <a:lnTo>
                  <a:pt x="1983581" y="104775"/>
                </a:lnTo>
                <a:lnTo>
                  <a:pt x="1995487" y="123825"/>
                </a:lnTo>
                <a:lnTo>
                  <a:pt x="2000250" y="145256"/>
                </a:lnTo>
                <a:lnTo>
                  <a:pt x="1995487" y="171450"/>
                </a:lnTo>
                <a:lnTo>
                  <a:pt x="1985962" y="200025"/>
                </a:lnTo>
                <a:lnTo>
                  <a:pt x="1964531" y="223838"/>
                </a:lnTo>
                <a:lnTo>
                  <a:pt x="1931193" y="245269"/>
                </a:lnTo>
                <a:lnTo>
                  <a:pt x="1874043" y="266700"/>
                </a:lnTo>
                <a:lnTo>
                  <a:pt x="1719262" y="295275"/>
                </a:lnTo>
                <a:lnTo>
                  <a:pt x="1428750" y="354806"/>
                </a:lnTo>
                <a:lnTo>
                  <a:pt x="1216818" y="397669"/>
                </a:lnTo>
                <a:lnTo>
                  <a:pt x="942975" y="450056"/>
                </a:lnTo>
                <a:lnTo>
                  <a:pt x="742950" y="490538"/>
                </a:lnTo>
                <a:lnTo>
                  <a:pt x="607218" y="514350"/>
                </a:lnTo>
                <a:lnTo>
                  <a:pt x="378618" y="531019"/>
                </a:lnTo>
                <a:lnTo>
                  <a:pt x="261937" y="540544"/>
                </a:lnTo>
                <a:lnTo>
                  <a:pt x="121443" y="531019"/>
                </a:lnTo>
                <a:lnTo>
                  <a:pt x="33337" y="428625"/>
                </a:lnTo>
                <a:lnTo>
                  <a:pt x="0" y="366713"/>
                </a:lnTo>
                <a:lnTo>
                  <a:pt x="295275" y="381000"/>
                </a:lnTo>
                <a:lnTo>
                  <a:pt x="500062" y="354806"/>
                </a:lnTo>
                <a:lnTo>
                  <a:pt x="669131" y="319088"/>
                </a:lnTo>
                <a:lnTo>
                  <a:pt x="916781" y="257175"/>
                </a:lnTo>
                <a:lnTo>
                  <a:pt x="1112043" y="1976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2809875" y="1757363"/>
            <a:ext cx="723900" cy="623887"/>
          </a:xfrm>
          <a:custGeom>
            <a:avLst/>
            <a:gdLst/>
            <a:ahLst/>
            <a:cxnLst/>
            <a:rect l="l" t="t" r="r" b="b"/>
            <a:pathLst>
              <a:path w="723900" h="623887" extrusionOk="0">
                <a:moveTo>
                  <a:pt x="404813" y="492918"/>
                </a:moveTo>
                <a:lnTo>
                  <a:pt x="321469" y="426243"/>
                </a:lnTo>
                <a:lnTo>
                  <a:pt x="228600" y="340518"/>
                </a:lnTo>
                <a:lnTo>
                  <a:pt x="126206" y="223837"/>
                </a:lnTo>
                <a:lnTo>
                  <a:pt x="38100" y="104775"/>
                </a:lnTo>
                <a:lnTo>
                  <a:pt x="0" y="30956"/>
                </a:lnTo>
                <a:lnTo>
                  <a:pt x="0" y="4762"/>
                </a:lnTo>
                <a:lnTo>
                  <a:pt x="16669" y="0"/>
                </a:lnTo>
                <a:lnTo>
                  <a:pt x="54769" y="16668"/>
                </a:lnTo>
                <a:lnTo>
                  <a:pt x="130969" y="61912"/>
                </a:lnTo>
                <a:lnTo>
                  <a:pt x="216694" y="102393"/>
                </a:lnTo>
                <a:lnTo>
                  <a:pt x="330994" y="147637"/>
                </a:lnTo>
                <a:lnTo>
                  <a:pt x="409575" y="164306"/>
                </a:lnTo>
                <a:lnTo>
                  <a:pt x="504825" y="188118"/>
                </a:lnTo>
                <a:lnTo>
                  <a:pt x="592931" y="219075"/>
                </a:lnTo>
                <a:lnTo>
                  <a:pt x="631031" y="238125"/>
                </a:lnTo>
                <a:lnTo>
                  <a:pt x="645319" y="250031"/>
                </a:lnTo>
                <a:lnTo>
                  <a:pt x="659606" y="276225"/>
                </a:lnTo>
                <a:lnTo>
                  <a:pt x="697706" y="369093"/>
                </a:lnTo>
                <a:lnTo>
                  <a:pt x="719138" y="452437"/>
                </a:lnTo>
                <a:lnTo>
                  <a:pt x="723900" y="492918"/>
                </a:lnTo>
                <a:lnTo>
                  <a:pt x="721519" y="542925"/>
                </a:lnTo>
                <a:lnTo>
                  <a:pt x="709613" y="581025"/>
                </a:lnTo>
                <a:lnTo>
                  <a:pt x="685800" y="614362"/>
                </a:lnTo>
                <a:lnTo>
                  <a:pt x="673894" y="621506"/>
                </a:lnTo>
                <a:lnTo>
                  <a:pt x="657225" y="623887"/>
                </a:lnTo>
                <a:lnTo>
                  <a:pt x="600075" y="602456"/>
                </a:lnTo>
                <a:lnTo>
                  <a:pt x="502444" y="557212"/>
                </a:lnTo>
                <a:lnTo>
                  <a:pt x="404813" y="49291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2617788" y="3322638"/>
            <a:ext cx="1216025" cy="1412875"/>
          </a:xfrm>
          <a:custGeom>
            <a:avLst/>
            <a:gdLst/>
            <a:ahLst/>
            <a:cxnLst/>
            <a:rect l="l" t="t" r="r" b="b"/>
            <a:pathLst>
              <a:path w="1216819" h="1414462" extrusionOk="0">
                <a:moveTo>
                  <a:pt x="947737" y="431006"/>
                </a:moveTo>
                <a:lnTo>
                  <a:pt x="1026319" y="297656"/>
                </a:lnTo>
                <a:lnTo>
                  <a:pt x="1033462" y="288131"/>
                </a:lnTo>
                <a:lnTo>
                  <a:pt x="1050131" y="278606"/>
                </a:lnTo>
                <a:lnTo>
                  <a:pt x="1083469" y="252412"/>
                </a:lnTo>
                <a:lnTo>
                  <a:pt x="1107281" y="223837"/>
                </a:lnTo>
                <a:lnTo>
                  <a:pt x="1123950" y="200025"/>
                </a:lnTo>
                <a:lnTo>
                  <a:pt x="1123950" y="190500"/>
                </a:lnTo>
                <a:lnTo>
                  <a:pt x="1121569" y="169069"/>
                </a:lnTo>
                <a:lnTo>
                  <a:pt x="1104900" y="152400"/>
                </a:lnTo>
                <a:lnTo>
                  <a:pt x="1012031" y="97631"/>
                </a:lnTo>
                <a:lnTo>
                  <a:pt x="895350" y="19050"/>
                </a:lnTo>
                <a:lnTo>
                  <a:pt x="864394" y="2381"/>
                </a:lnTo>
                <a:lnTo>
                  <a:pt x="857250" y="0"/>
                </a:lnTo>
                <a:lnTo>
                  <a:pt x="835819" y="4762"/>
                </a:lnTo>
                <a:lnTo>
                  <a:pt x="769144" y="47625"/>
                </a:lnTo>
                <a:lnTo>
                  <a:pt x="638175" y="121444"/>
                </a:lnTo>
                <a:lnTo>
                  <a:pt x="459581" y="207169"/>
                </a:lnTo>
                <a:lnTo>
                  <a:pt x="321469" y="269081"/>
                </a:lnTo>
                <a:lnTo>
                  <a:pt x="214312" y="311944"/>
                </a:lnTo>
                <a:lnTo>
                  <a:pt x="185737" y="311944"/>
                </a:lnTo>
                <a:lnTo>
                  <a:pt x="159544" y="290512"/>
                </a:lnTo>
                <a:lnTo>
                  <a:pt x="111919" y="228600"/>
                </a:lnTo>
                <a:lnTo>
                  <a:pt x="73819" y="154781"/>
                </a:lnTo>
                <a:lnTo>
                  <a:pt x="57150" y="135731"/>
                </a:lnTo>
                <a:lnTo>
                  <a:pt x="33337" y="126206"/>
                </a:lnTo>
                <a:lnTo>
                  <a:pt x="26194" y="128587"/>
                </a:lnTo>
                <a:lnTo>
                  <a:pt x="14287" y="138112"/>
                </a:lnTo>
                <a:lnTo>
                  <a:pt x="2381" y="164306"/>
                </a:lnTo>
                <a:lnTo>
                  <a:pt x="0" y="200025"/>
                </a:lnTo>
                <a:lnTo>
                  <a:pt x="2381" y="233362"/>
                </a:lnTo>
                <a:lnTo>
                  <a:pt x="21431" y="297656"/>
                </a:lnTo>
                <a:lnTo>
                  <a:pt x="109537" y="461962"/>
                </a:lnTo>
                <a:lnTo>
                  <a:pt x="169069" y="566737"/>
                </a:lnTo>
                <a:lnTo>
                  <a:pt x="180975" y="571500"/>
                </a:lnTo>
                <a:lnTo>
                  <a:pt x="195262" y="573881"/>
                </a:lnTo>
                <a:lnTo>
                  <a:pt x="233362" y="559594"/>
                </a:lnTo>
                <a:lnTo>
                  <a:pt x="304800" y="521494"/>
                </a:lnTo>
                <a:lnTo>
                  <a:pt x="469106" y="414337"/>
                </a:lnTo>
                <a:lnTo>
                  <a:pt x="647700" y="295275"/>
                </a:lnTo>
                <a:lnTo>
                  <a:pt x="685800" y="276225"/>
                </a:lnTo>
                <a:lnTo>
                  <a:pt x="695325" y="276225"/>
                </a:lnTo>
                <a:lnTo>
                  <a:pt x="695325" y="292894"/>
                </a:lnTo>
                <a:lnTo>
                  <a:pt x="678656" y="440531"/>
                </a:lnTo>
                <a:lnTo>
                  <a:pt x="635794" y="754856"/>
                </a:lnTo>
                <a:lnTo>
                  <a:pt x="623887" y="783431"/>
                </a:lnTo>
                <a:lnTo>
                  <a:pt x="611981" y="816769"/>
                </a:lnTo>
                <a:lnTo>
                  <a:pt x="614362" y="847725"/>
                </a:lnTo>
                <a:lnTo>
                  <a:pt x="626269" y="883444"/>
                </a:lnTo>
                <a:lnTo>
                  <a:pt x="671512" y="940594"/>
                </a:lnTo>
                <a:lnTo>
                  <a:pt x="757237" y="1052512"/>
                </a:lnTo>
                <a:lnTo>
                  <a:pt x="812006" y="1135856"/>
                </a:lnTo>
                <a:lnTo>
                  <a:pt x="823912" y="1169194"/>
                </a:lnTo>
                <a:lnTo>
                  <a:pt x="831056" y="1195387"/>
                </a:lnTo>
                <a:lnTo>
                  <a:pt x="835819" y="1235869"/>
                </a:lnTo>
                <a:lnTo>
                  <a:pt x="838200" y="1281112"/>
                </a:lnTo>
                <a:lnTo>
                  <a:pt x="1209675" y="1414462"/>
                </a:lnTo>
                <a:lnTo>
                  <a:pt x="1216819" y="1395412"/>
                </a:lnTo>
                <a:lnTo>
                  <a:pt x="1216819" y="1369219"/>
                </a:lnTo>
                <a:lnTo>
                  <a:pt x="1200150" y="1321594"/>
                </a:lnTo>
                <a:lnTo>
                  <a:pt x="1166812" y="1252537"/>
                </a:lnTo>
                <a:lnTo>
                  <a:pt x="1109662" y="1159669"/>
                </a:lnTo>
                <a:lnTo>
                  <a:pt x="1047750" y="1083469"/>
                </a:lnTo>
                <a:lnTo>
                  <a:pt x="971550" y="1007269"/>
                </a:lnTo>
                <a:lnTo>
                  <a:pt x="871537" y="935831"/>
                </a:lnTo>
                <a:lnTo>
                  <a:pt x="785812" y="878681"/>
                </a:lnTo>
                <a:lnTo>
                  <a:pt x="728662" y="850106"/>
                </a:lnTo>
                <a:lnTo>
                  <a:pt x="723900" y="840581"/>
                </a:lnTo>
                <a:lnTo>
                  <a:pt x="721519" y="816769"/>
                </a:lnTo>
                <a:lnTo>
                  <a:pt x="726281" y="792956"/>
                </a:lnTo>
                <a:lnTo>
                  <a:pt x="759619" y="740569"/>
                </a:lnTo>
                <a:lnTo>
                  <a:pt x="854869" y="578644"/>
                </a:lnTo>
                <a:lnTo>
                  <a:pt x="947737" y="4310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4060825" y="1901825"/>
            <a:ext cx="869950" cy="2928938"/>
          </a:xfrm>
          <a:custGeom>
            <a:avLst/>
            <a:gdLst/>
            <a:ahLst/>
            <a:cxnLst/>
            <a:rect l="l" t="t" r="r" b="b"/>
            <a:pathLst>
              <a:path w="868680" h="2929890" extrusionOk="0">
                <a:moveTo>
                  <a:pt x="590550" y="735330"/>
                </a:moveTo>
                <a:lnTo>
                  <a:pt x="594360" y="419100"/>
                </a:lnTo>
                <a:lnTo>
                  <a:pt x="594360" y="320040"/>
                </a:lnTo>
                <a:lnTo>
                  <a:pt x="582930" y="262890"/>
                </a:lnTo>
                <a:lnTo>
                  <a:pt x="556260" y="209550"/>
                </a:lnTo>
                <a:lnTo>
                  <a:pt x="510540" y="148590"/>
                </a:lnTo>
                <a:lnTo>
                  <a:pt x="457200" y="95250"/>
                </a:lnTo>
                <a:lnTo>
                  <a:pt x="419100" y="64770"/>
                </a:lnTo>
                <a:lnTo>
                  <a:pt x="403860" y="26670"/>
                </a:lnTo>
                <a:lnTo>
                  <a:pt x="403860" y="7620"/>
                </a:lnTo>
                <a:lnTo>
                  <a:pt x="411480" y="0"/>
                </a:lnTo>
                <a:lnTo>
                  <a:pt x="434340" y="3810"/>
                </a:lnTo>
                <a:lnTo>
                  <a:pt x="483870" y="15240"/>
                </a:lnTo>
                <a:lnTo>
                  <a:pt x="563880" y="38100"/>
                </a:lnTo>
                <a:lnTo>
                  <a:pt x="647700" y="80010"/>
                </a:lnTo>
                <a:lnTo>
                  <a:pt x="742950" y="137160"/>
                </a:lnTo>
                <a:lnTo>
                  <a:pt x="842010" y="198120"/>
                </a:lnTo>
                <a:lnTo>
                  <a:pt x="868680" y="270510"/>
                </a:lnTo>
                <a:lnTo>
                  <a:pt x="861060" y="529590"/>
                </a:lnTo>
                <a:lnTo>
                  <a:pt x="853440" y="784860"/>
                </a:lnTo>
                <a:lnTo>
                  <a:pt x="838200" y="1047750"/>
                </a:lnTo>
                <a:lnTo>
                  <a:pt x="838200" y="1200150"/>
                </a:lnTo>
                <a:lnTo>
                  <a:pt x="819150" y="1314450"/>
                </a:lnTo>
                <a:lnTo>
                  <a:pt x="769620" y="1512570"/>
                </a:lnTo>
                <a:lnTo>
                  <a:pt x="716280" y="1706880"/>
                </a:lnTo>
                <a:lnTo>
                  <a:pt x="643890" y="1912620"/>
                </a:lnTo>
                <a:lnTo>
                  <a:pt x="567690" y="2099310"/>
                </a:lnTo>
                <a:lnTo>
                  <a:pt x="483870" y="2255520"/>
                </a:lnTo>
                <a:lnTo>
                  <a:pt x="365760" y="2468880"/>
                </a:lnTo>
                <a:lnTo>
                  <a:pt x="243840" y="2655570"/>
                </a:lnTo>
                <a:lnTo>
                  <a:pt x="106680" y="2849880"/>
                </a:lnTo>
                <a:lnTo>
                  <a:pt x="60960" y="2910840"/>
                </a:lnTo>
                <a:lnTo>
                  <a:pt x="45720" y="2922270"/>
                </a:lnTo>
                <a:lnTo>
                  <a:pt x="15240" y="2929890"/>
                </a:lnTo>
                <a:lnTo>
                  <a:pt x="0" y="2914650"/>
                </a:lnTo>
                <a:lnTo>
                  <a:pt x="11430" y="2876550"/>
                </a:lnTo>
                <a:lnTo>
                  <a:pt x="57150" y="2785110"/>
                </a:lnTo>
                <a:lnTo>
                  <a:pt x="137160" y="2628900"/>
                </a:lnTo>
                <a:lnTo>
                  <a:pt x="217170" y="2446020"/>
                </a:lnTo>
                <a:lnTo>
                  <a:pt x="289560" y="2286000"/>
                </a:lnTo>
                <a:lnTo>
                  <a:pt x="377190" y="2065020"/>
                </a:lnTo>
                <a:lnTo>
                  <a:pt x="426720" y="1924050"/>
                </a:lnTo>
                <a:lnTo>
                  <a:pt x="468630" y="1783080"/>
                </a:lnTo>
                <a:lnTo>
                  <a:pt x="510540" y="1600200"/>
                </a:lnTo>
                <a:lnTo>
                  <a:pt x="529590" y="1520190"/>
                </a:lnTo>
                <a:lnTo>
                  <a:pt x="556260" y="1299210"/>
                </a:lnTo>
                <a:lnTo>
                  <a:pt x="586740" y="891540"/>
                </a:lnTo>
                <a:lnTo>
                  <a:pt x="590550" y="7353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4640263" y="2617788"/>
            <a:ext cx="1893887" cy="498475"/>
          </a:xfrm>
          <a:custGeom>
            <a:avLst/>
            <a:gdLst/>
            <a:ahLst/>
            <a:cxnLst/>
            <a:rect l="l" t="t" r="r" b="b"/>
            <a:pathLst>
              <a:path w="1893094" h="500062" extrusionOk="0">
                <a:moveTo>
                  <a:pt x="1052513" y="183356"/>
                </a:moveTo>
                <a:lnTo>
                  <a:pt x="840582" y="233362"/>
                </a:lnTo>
                <a:lnTo>
                  <a:pt x="590550" y="290512"/>
                </a:lnTo>
                <a:lnTo>
                  <a:pt x="402432" y="330994"/>
                </a:lnTo>
                <a:lnTo>
                  <a:pt x="354807" y="335756"/>
                </a:lnTo>
                <a:lnTo>
                  <a:pt x="292894" y="328612"/>
                </a:lnTo>
                <a:lnTo>
                  <a:pt x="235744" y="319087"/>
                </a:lnTo>
                <a:lnTo>
                  <a:pt x="40482" y="319087"/>
                </a:lnTo>
                <a:lnTo>
                  <a:pt x="0" y="366712"/>
                </a:lnTo>
                <a:lnTo>
                  <a:pt x="240507" y="500062"/>
                </a:lnTo>
                <a:lnTo>
                  <a:pt x="457200" y="476250"/>
                </a:lnTo>
                <a:lnTo>
                  <a:pt x="581025" y="454819"/>
                </a:lnTo>
                <a:lnTo>
                  <a:pt x="802482" y="411956"/>
                </a:lnTo>
                <a:lnTo>
                  <a:pt x="1100138" y="357187"/>
                </a:lnTo>
                <a:lnTo>
                  <a:pt x="1388269" y="300037"/>
                </a:lnTo>
                <a:lnTo>
                  <a:pt x="1471613" y="295275"/>
                </a:lnTo>
                <a:lnTo>
                  <a:pt x="1797844" y="347662"/>
                </a:lnTo>
                <a:lnTo>
                  <a:pt x="1838325" y="321469"/>
                </a:lnTo>
                <a:lnTo>
                  <a:pt x="1869282" y="300037"/>
                </a:lnTo>
                <a:lnTo>
                  <a:pt x="1888332" y="278606"/>
                </a:lnTo>
                <a:lnTo>
                  <a:pt x="1893094" y="252412"/>
                </a:lnTo>
                <a:lnTo>
                  <a:pt x="1885950" y="228600"/>
                </a:lnTo>
                <a:lnTo>
                  <a:pt x="1862138" y="197644"/>
                </a:lnTo>
                <a:lnTo>
                  <a:pt x="1743075" y="107156"/>
                </a:lnTo>
                <a:lnTo>
                  <a:pt x="1612107" y="26194"/>
                </a:lnTo>
                <a:lnTo>
                  <a:pt x="1574007" y="4762"/>
                </a:lnTo>
                <a:lnTo>
                  <a:pt x="1550194" y="0"/>
                </a:lnTo>
                <a:lnTo>
                  <a:pt x="1519238" y="11906"/>
                </a:lnTo>
                <a:lnTo>
                  <a:pt x="1457325" y="42862"/>
                </a:lnTo>
                <a:lnTo>
                  <a:pt x="1388269" y="90487"/>
                </a:lnTo>
                <a:lnTo>
                  <a:pt x="1352550" y="109537"/>
                </a:lnTo>
                <a:lnTo>
                  <a:pt x="1052513" y="1833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4606925" y="2901950"/>
            <a:ext cx="1844675" cy="1912938"/>
          </a:xfrm>
          <a:custGeom>
            <a:avLst/>
            <a:gdLst/>
            <a:ahLst/>
            <a:cxnLst/>
            <a:rect l="l" t="t" r="r" b="b"/>
            <a:pathLst>
              <a:path w="1844657" h="1913369" extrusionOk="0">
                <a:moveTo>
                  <a:pt x="1392742" y="388488"/>
                </a:moveTo>
                <a:lnTo>
                  <a:pt x="1435027" y="280135"/>
                </a:lnTo>
                <a:lnTo>
                  <a:pt x="1464097" y="195566"/>
                </a:lnTo>
                <a:lnTo>
                  <a:pt x="1503739" y="76641"/>
                </a:lnTo>
                <a:lnTo>
                  <a:pt x="1509024" y="39642"/>
                </a:lnTo>
                <a:lnTo>
                  <a:pt x="1503739" y="23785"/>
                </a:lnTo>
                <a:lnTo>
                  <a:pt x="1479954" y="0"/>
                </a:lnTo>
                <a:lnTo>
                  <a:pt x="1844657" y="47570"/>
                </a:lnTo>
                <a:lnTo>
                  <a:pt x="1823515" y="81926"/>
                </a:lnTo>
                <a:lnTo>
                  <a:pt x="1762731" y="224636"/>
                </a:lnTo>
                <a:lnTo>
                  <a:pt x="1686090" y="391131"/>
                </a:lnTo>
                <a:lnTo>
                  <a:pt x="1564523" y="607839"/>
                </a:lnTo>
                <a:lnTo>
                  <a:pt x="1482597" y="745263"/>
                </a:lnTo>
                <a:lnTo>
                  <a:pt x="1339887" y="961970"/>
                </a:lnTo>
                <a:lnTo>
                  <a:pt x="1284389" y="1043896"/>
                </a:lnTo>
                <a:lnTo>
                  <a:pt x="1168106" y="1197177"/>
                </a:lnTo>
                <a:lnTo>
                  <a:pt x="1038610" y="1329316"/>
                </a:lnTo>
                <a:lnTo>
                  <a:pt x="890615" y="1448241"/>
                </a:lnTo>
                <a:lnTo>
                  <a:pt x="700335" y="1575094"/>
                </a:lnTo>
                <a:lnTo>
                  <a:pt x="433415" y="1736303"/>
                </a:lnTo>
                <a:lnTo>
                  <a:pt x="198208" y="1852585"/>
                </a:lnTo>
                <a:lnTo>
                  <a:pt x="95140" y="1897513"/>
                </a:lnTo>
                <a:lnTo>
                  <a:pt x="36999" y="1913369"/>
                </a:lnTo>
                <a:lnTo>
                  <a:pt x="10571" y="1908084"/>
                </a:lnTo>
                <a:lnTo>
                  <a:pt x="0" y="1894870"/>
                </a:lnTo>
                <a:lnTo>
                  <a:pt x="0" y="1884299"/>
                </a:lnTo>
                <a:lnTo>
                  <a:pt x="10571" y="1860514"/>
                </a:lnTo>
                <a:lnTo>
                  <a:pt x="29071" y="1844657"/>
                </a:lnTo>
                <a:lnTo>
                  <a:pt x="113639" y="1797087"/>
                </a:lnTo>
                <a:lnTo>
                  <a:pt x="251064" y="1709876"/>
                </a:lnTo>
                <a:lnTo>
                  <a:pt x="401702" y="1614736"/>
                </a:lnTo>
                <a:lnTo>
                  <a:pt x="547054" y="1511668"/>
                </a:lnTo>
                <a:lnTo>
                  <a:pt x="695050" y="1392743"/>
                </a:lnTo>
                <a:lnTo>
                  <a:pt x="816617" y="1276461"/>
                </a:lnTo>
                <a:lnTo>
                  <a:pt x="935542" y="1152250"/>
                </a:lnTo>
                <a:lnTo>
                  <a:pt x="1078252" y="972542"/>
                </a:lnTo>
                <a:lnTo>
                  <a:pt x="1189249" y="774333"/>
                </a:lnTo>
                <a:lnTo>
                  <a:pt x="1244747" y="684479"/>
                </a:lnTo>
                <a:lnTo>
                  <a:pt x="1324030" y="547055"/>
                </a:lnTo>
                <a:lnTo>
                  <a:pt x="1392742" y="3884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5100638" y="3205163"/>
            <a:ext cx="2095500" cy="1630362"/>
          </a:xfrm>
          <a:custGeom>
            <a:avLst/>
            <a:gdLst/>
            <a:ahLst/>
            <a:cxnLst/>
            <a:rect l="l" t="t" r="r" b="b"/>
            <a:pathLst>
              <a:path w="2095720" h="1630591" extrusionOk="0">
                <a:moveTo>
                  <a:pt x="473057" y="578767"/>
                </a:moveTo>
                <a:lnTo>
                  <a:pt x="325061" y="396416"/>
                </a:lnTo>
                <a:lnTo>
                  <a:pt x="219350" y="274848"/>
                </a:lnTo>
                <a:lnTo>
                  <a:pt x="126853" y="182351"/>
                </a:lnTo>
                <a:lnTo>
                  <a:pt x="55498" y="113639"/>
                </a:lnTo>
                <a:lnTo>
                  <a:pt x="15857" y="79283"/>
                </a:lnTo>
                <a:lnTo>
                  <a:pt x="5285" y="63426"/>
                </a:lnTo>
                <a:lnTo>
                  <a:pt x="0" y="39641"/>
                </a:lnTo>
                <a:lnTo>
                  <a:pt x="5285" y="13213"/>
                </a:lnTo>
                <a:lnTo>
                  <a:pt x="26428" y="0"/>
                </a:lnTo>
                <a:lnTo>
                  <a:pt x="58141" y="0"/>
                </a:lnTo>
                <a:lnTo>
                  <a:pt x="132139" y="18499"/>
                </a:lnTo>
                <a:lnTo>
                  <a:pt x="187637" y="39641"/>
                </a:lnTo>
                <a:lnTo>
                  <a:pt x="229921" y="63426"/>
                </a:lnTo>
                <a:lnTo>
                  <a:pt x="251063" y="84568"/>
                </a:lnTo>
                <a:lnTo>
                  <a:pt x="317133" y="169137"/>
                </a:lnTo>
                <a:lnTo>
                  <a:pt x="428129" y="293348"/>
                </a:lnTo>
                <a:lnTo>
                  <a:pt x="562911" y="441343"/>
                </a:lnTo>
                <a:lnTo>
                  <a:pt x="684479" y="573482"/>
                </a:lnTo>
                <a:lnTo>
                  <a:pt x="845688" y="755833"/>
                </a:lnTo>
                <a:lnTo>
                  <a:pt x="1017468" y="932899"/>
                </a:lnTo>
                <a:lnTo>
                  <a:pt x="1165463" y="1067680"/>
                </a:lnTo>
                <a:lnTo>
                  <a:pt x="1374243" y="1231532"/>
                </a:lnTo>
                <a:lnTo>
                  <a:pt x="1490525" y="1308173"/>
                </a:lnTo>
                <a:lnTo>
                  <a:pt x="1659662" y="1398027"/>
                </a:lnTo>
                <a:lnTo>
                  <a:pt x="1871084" y="1493167"/>
                </a:lnTo>
                <a:lnTo>
                  <a:pt x="2058721" y="1564522"/>
                </a:lnTo>
                <a:lnTo>
                  <a:pt x="2087792" y="1585664"/>
                </a:lnTo>
                <a:lnTo>
                  <a:pt x="2095720" y="1601521"/>
                </a:lnTo>
                <a:lnTo>
                  <a:pt x="2095720" y="1617378"/>
                </a:lnTo>
                <a:lnTo>
                  <a:pt x="2077221" y="1627949"/>
                </a:lnTo>
                <a:lnTo>
                  <a:pt x="1953010" y="1627949"/>
                </a:lnTo>
                <a:lnTo>
                  <a:pt x="1596236" y="1630591"/>
                </a:lnTo>
                <a:lnTo>
                  <a:pt x="1350458" y="1627949"/>
                </a:lnTo>
                <a:lnTo>
                  <a:pt x="1310816" y="1630591"/>
                </a:lnTo>
                <a:lnTo>
                  <a:pt x="1263246" y="1617378"/>
                </a:lnTo>
                <a:lnTo>
                  <a:pt x="1213033" y="1593593"/>
                </a:lnTo>
                <a:lnTo>
                  <a:pt x="1170749" y="1556594"/>
                </a:lnTo>
                <a:lnTo>
                  <a:pt x="1080895" y="1429741"/>
                </a:lnTo>
                <a:lnTo>
                  <a:pt x="917043" y="1194534"/>
                </a:lnTo>
                <a:lnTo>
                  <a:pt x="761119" y="969898"/>
                </a:lnTo>
                <a:lnTo>
                  <a:pt x="684479" y="864187"/>
                </a:lnTo>
                <a:lnTo>
                  <a:pt x="536483" y="663336"/>
                </a:lnTo>
                <a:lnTo>
                  <a:pt x="473057" y="5787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2716213" y="4576763"/>
            <a:ext cx="1117600" cy="635000"/>
          </a:xfrm>
          <a:custGeom>
            <a:avLst/>
            <a:gdLst/>
            <a:ahLst/>
            <a:cxnLst/>
            <a:rect l="l" t="t" r="r" b="b"/>
            <a:pathLst>
              <a:path w="1116807" h="635793" extrusionOk="0">
                <a:moveTo>
                  <a:pt x="535782" y="376237"/>
                </a:moveTo>
                <a:lnTo>
                  <a:pt x="652463" y="321468"/>
                </a:lnTo>
                <a:lnTo>
                  <a:pt x="781050" y="273843"/>
                </a:lnTo>
                <a:lnTo>
                  <a:pt x="904875" y="230981"/>
                </a:lnTo>
                <a:lnTo>
                  <a:pt x="985838" y="209550"/>
                </a:lnTo>
                <a:lnTo>
                  <a:pt x="1047750" y="197643"/>
                </a:lnTo>
                <a:lnTo>
                  <a:pt x="1097757" y="183356"/>
                </a:lnTo>
                <a:lnTo>
                  <a:pt x="1109663" y="171450"/>
                </a:lnTo>
                <a:lnTo>
                  <a:pt x="1116807" y="138112"/>
                </a:lnTo>
                <a:lnTo>
                  <a:pt x="738188" y="0"/>
                </a:lnTo>
                <a:lnTo>
                  <a:pt x="733425" y="54768"/>
                </a:lnTo>
                <a:lnTo>
                  <a:pt x="721519" y="90487"/>
                </a:lnTo>
                <a:lnTo>
                  <a:pt x="695325" y="123825"/>
                </a:lnTo>
                <a:lnTo>
                  <a:pt x="569119" y="228600"/>
                </a:lnTo>
                <a:lnTo>
                  <a:pt x="447675" y="311943"/>
                </a:lnTo>
                <a:lnTo>
                  <a:pt x="361950" y="364331"/>
                </a:lnTo>
                <a:lnTo>
                  <a:pt x="261938" y="423862"/>
                </a:lnTo>
                <a:lnTo>
                  <a:pt x="154782" y="471487"/>
                </a:lnTo>
                <a:lnTo>
                  <a:pt x="45244" y="526256"/>
                </a:lnTo>
                <a:lnTo>
                  <a:pt x="21432" y="542925"/>
                </a:lnTo>
                <a:lnTo>
                  <a:pt x="11907" y="561975"/>
                </a:lnTo>
                <a:lnTo>
                  <a:pt x="0" y="635793"/>
                </a:lnTo>
                <a:lnTo>
                  <a:pt x="100013" y="621506"/>
                </a:lnTo>
                <a:lnTo>
                  <a:pt x="185738" y="559593"/>
                </a:lnTo>
                <a:lnTo>
                  <a:pt x="278607" y="504825"/>
                </a:lnTo>
                <a:lnTo>
                  <a:pt x="371475" y="457200"/>
                </a:lnTo>
                <a:lnTo>
                  <a:pt x="490538" y="397668"/>
                </a:lnTo>
                <a:lnTo>
                  <a:pt x="535782" y="3762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2714625" y="5116513"/>
            <a:ext cx="4494213" cy="849312"/>
          </a:xfrm>
          <a:custGeom>
            <a:avLst/>
            <a:gdLst/>
            <a:ahLst/>
            <a:cxnLst/>
            <a:rect l="l" t="t" r="r" b="b"/>
            <a:pathLst>
              <a:path w="4495191" h="848564" extrusionOk="0">
                <a:moveTo>
                  <a:pt x="559613" y="32919"/>
                </a:moveTo>
                <a:lnTo>
                  <a:pt x="446227" y="32919"/>
                </a:lnTo>
                <a:lnTo>
                  <a:pt x="329184" y="40234"/>
                </a:lnTo>
                <a:lnTo>
                  <a:pt x="208483" y="43892"/>
                </a:lnTo>
                <a:lnTo>
                  <a:pt x="29261" y="0"/>
                </a:lnTo>
                <a:lnTo>
                  <a:pt x="10973" y="62180"/>
                </a:lnTo>
                <a:lnTo>
                  <a:pt x="0" y="124359"/>
                </a:lnTo>
                <a:lnTo>
                  <a:pt x="0" y="171908"/>
                </a:lnTo>
                <a:lnTo>
                  <a:pt x="18288" y="204826"/>
                </a:lnTo>
                <a:lnTo>
                  <a:pt x="32919" y="219456"/>
                </a:lnTo>
                <a:lnTo>
                  <a:pt x="69495" y="234087"/>
                </a:lnTo>
                <a:lnTo>
                  <a:pt x="95098" y="230429"/>
                </a:lnTo>
                <a:lnTo>
                  <a:pt x="135331" y="215799"/>
                </a:lnTo>
                <a:lnTo>
                  <a:pt x="285293" y="179223"/>
                </a:lnTo>
                <a:lnTo>
                  <a:pt x="431597" y="160935"/>
                </a:lnTo>
                <a:lnTo>
                  <a:pt x="629107" y="157277"/>
                </a:lnTo>
                <a:lnTo>
                  <a:pt x="844906" y="168250"/>
                </a:lnTo>
                <a:lnTo>
                  <a:pt x="1097280" y="186538"/>
                </a:lnTo>
                <a:lnTo>
                  <a:pt x="1276503" y="204826"/>
                </a:lnTo>
                <a:lnTo>
                  <a:pt x="1492301" y="248717"/>
                </a:lnTo>
                <a:lnTo>
                  <a:pt x="1627632" y="274320"/>
                </a:lnTo>
                <a:lnTo>
                  <a:pt x="1792224" y="307239"/>
                </a:lnTo>
                <a:lnTo>
                  <a:pt x="2033626" y="376733"/>
                </a:lnTo>
                <a:lnTo>
                  <a:pt x="2278685" y="446228"/>
                </a:lnTo>
                <a:lnTo>
                  <a:pt x="2527402" y="526695"/>
                </a:lnTo>
                <a:lnTo>
                  <a:pt x="2823667" y="629108"/>
                </a:lnTo>
                <a:lnTo>
                  <a:pt x="3087015" y="724205"/>
                </a:lnTo>
                <a:lnTo>
                  <a:pt x="3310128" y="804672"/>
                </a:lnTo>
                <a:lnTo>
                  <a:pt x="3386938" y="837591"/>
                </a:lnTo>
                <a:lnTo>
                  <a:pt x="3423514" y="844906"/>
                </a:lnTo>
                <a:lnTo>
                  <a:pt x="3471063" y="848564"/>
                </a:lnTo>
                <a:lnTo>
                  <a:pt x="3540557" y="841248"/>
                </a:lnTo>
                <a:lnTo>
                  <a:pt x="3621024" y="822960"/>
                </a:lnTo>
                <a:lnTo>
                  <a:pt x="3767328" y="760781"/>
                </a:lnTo>
                <a:lnTo>
                  <a:pt x="3979469" y="672999"/>
                </a:lnTo>
                <a:lnTo>
                  <a:pt x="4220871" y="577901"/>
                </a:lnTo>
                <a:lnTo>
                  <a:pt x="4425696" y="493776"/>
                </a:lnTo>
                <a:lnTo>
                  <a:pt x="4473245" y="475488"/>
                </a:lnTo>
                <a:lnTo>
                  <a:pt x="4484218" y="457200"/>
                </a:lnTo>
                <a:lnTo>
                  <a:pt x="4495191" y="438912"/>
                </a:lnTo>
                <a:lnTo>
                  <a:pt x="4487875" y="416967"/>
                </a:lnTo>
                <a:lnTo>
                  <a:pt x="4443984" y="409652"/>
                </a:lnTo>
                <a:lnTo>
                  <a:pt x="4228186" y="413309"/>
                </a:lnTo>
                <a:lnTo>
                  <a:pt x="3909975" y="424282"/>
                </a:lnTo>
                <a:lnTo>
                  <a:pt x="3664915" y="427940"/>
                </a:lnTo>
                <a:lnTo>
                  <a:pt x="3503981" y="431597"/>
                </a:lnTo>
                <a:lnTo>
                  <a:pt x="3236976" y="398679"/>
                </a:lnTo>
                <a:lnTo>
                  <a:pt x="2900477" y="347472"/>
                </a:lnTo>
                <a:lnTo>
                  <a:pt x="2542032" y="277978"/>
                </a:lnTo>
                <a:lnTo>
                  <a:pt x="2220163" y="208484"/>
                </a:lnTo>
                <a:lnTo>
                  <a:pt x="1916583" y="146304"/>
                </a:lnTo>
                <a:lnTo>
                  <a:pt x="1660551" y="102413"/>
                </a:lnTo>
                <a:lnTo>
                  <a:pt x="1269187" y="62180"/>
                </a:lnTo>
                <a:lnTo>
                  <a:pt x="841248" y="40234"/>
                </a:lnTo>
                <a:lnTo>
                  <a:pt x="559613" y="329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AB95C9F-D305-1048-A25F-BF55CED06E50}"/>
              </a:ext>
            </a:extLst>
          </p:cNvPr>
          <p:cNvGrpSpPr/>
          <p:nvPr/>
        </p:nvGrpSpPr>
        <p:grpSpPr>
          <a:xfrm>
            <a:off x="2617788" y="1757363"/>
            <a:ext cx="4591050" cy="4232275"/>
            <a:chOff x="2770188" y="1885950"/>
            <a:chExt cx="4591050" cy="4232275"/>
          </a:xfrm>
        </p:grpSpPr>
        <p:sp>
          <p:nvSpPr>
            <p:cNvPr id="39" name="Google Shape;114;p3">
              <a:extLst>
                <a:ext uri="{FF2B5EF4-FFF2-40B4-BE49-F238E27FC236}">
                  <a16:creationId xmlns:a16="http://schemas.microsoft.com/office/drawing/2014/main" id="{63573760-490B-E246-B0F4-C22035F4C44D}"/>
                </a:ext>
              </a:extLst>
            </p:cNvPr>
            <p:cNvSpPr/>
            <p:nvPr/>
          </p:nvSpPr>
          <p:spPr>
            <a:xfrm>
              <a:off x="4776788" y="1885950"/>
              <a:ext cx="2000250" cy="541338"/>
            </a:xfrm>
            <a:custGeom>
              <a:avLst/>
              <a:gdLst/>
              <a:ahLst/>
              <a:cxnLst/>
              <a:rect l="l" t="t" r="r" b="b"/>
              <a:pathLst>
                <a:path w="2000250" h="540544" extrusionOk="0">
                  <a:moveTo>
                    <a:pt x="1112043" y="197644"/>
                  </a:moveTo>
                  <a:lnTo>
                    <a:pt x="1345406" y="119063"/>
                  </a:lnTo>
                  <a:lnTo>
                    <a:pt x="1516856" y="50006"/>
                  </a:lnTo>
                  <a:lnTo>
                    <a:pt x="1528762" y="40481"/>
                  </a:lnTo>
                  <a:lnTo>
                    <a:pt x="1540668" y="28575"/>
                  </a:lnTo>
                  <a:lnTo>
                    <a:pt x="1554956" y="14288"/>
                  </a:lnTo>
                  <a:lnTo>
                    <a:pt x="1581150" y="2381"/>
                  </a:lnTo>
                  <a:lnTo>
                    <a:pt x="1626393" y="0"/>
                  </a:lnTo>
                  <a:lnTo>
                    <a:pt x="1683543" y="7144"/>
                  </a:lnTo>
                  <a:lnTo>
                    <a:pt x="1764506" y="21431"/>
                  </a:lnTo>
                  <a:lnTo>
                    <a:pt x="1835943" y="35719"/>
                  </a:lnTo>
                  <a:lnTo>
                    <a:pt x="1909762" y="61913"/>
                  </a:lnTo>
                  <a:lnTo>
                    <a:pt x="1957387" y="83344"/>
                  </a:lnTo>
                  <a:lnTo>
                    <a:pt x="1983581" y="104775"/>
                  </a:lnTo>
                  <a:lnTo>
                    <a:pt x="1995487" y="123825"/>
                  </a:lnTo>
                  <a:lnTo>
                    <a:pt x="2000250" y="145256"/>
                  </a:lnTo>
                  <a:lnTo>
                    <a:pt x="1995487" y="171450"/>
                  </a:lnTo>
                  <a:lnTo>
                    <a:pt x="1985962" y="200025"/>
                  </a:lnTo>
                  <a:lnTo>
                    <a:pt x="1964531" y="223838"/>
                  </a:lnTo>
                  <a:lnTo>
                    <a:pt x="1931193" y="245269"/>
                  </a:lnTo>
                  <a:lnTo>
                    <a:pt x="1874043" y="266700"/>
                  </a:lnTo>
                  <a:lnTo>
                    <a:pt x="1719262" y="295275"/>
                  </a:lnTo>
                  <a:lnTo>
                    <a:pt x="1428750" y="354806"/>
                  </a:lnTo>
                  <a:lnTo>
                    <a:pt x="1216818" y="397669"/>
                  </a:lnTo>
                  <a:lnTo>
                    <a:pt x="942975" y="450056"/>
                  </a:lnTo>
                  <a:lnTo>
                    <a:pt x="742950" y="490538"/>
                  </a:lnTo>
                  <a:lnTo>
                    <a:pt x="607218" y="514350"/>
                  </a:lnTo>
                  <a:lnTo>
                    <a:pt x="378618" y="531019"/>
                  </a:lnTo>
                  <a:lnTo>
                    <a:pt x="261937" y="540544"/>
                  </a:lnTo>
                  <a:lnTo>
                    <a:pt x="121443" y="531019"/>
                  </a:lnTo>
                  <a:lnTo>
                    <a:pt x="33337" y="428625"/>
                  </a:lnTo>
                  <a:lnTo>
                    <a:pt x="0" y="366713"/>
                  </a:lnTo>
                  <a:lnTo>
                    <a:pt x="295275" y="381000"/>
                  </a:lnTo>
                  <a:lnTo>
                    <a:pt x="500062" y="354806"/>
                  </a:lnTo>
                  <a:lnTo>
                    <a:pt x="669131" y="319088"/>
                  </a:lnTo>
                  <a:lnTo>
                    <a:pt x="916781" y="257175"/>
                  </a:lnTo>
                  <a:lnTo>
                    <a:pt x="1112043" y="1976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15;p3">
              <a:extLst>
                <a:ext uri="{FF2B5EF4-FFF2-40B4-BE49-F238E27FC236}">
                  <a16:creationId xmlns:a16="http://schemas.microsoft.com/office/drawing/2014/main" id="{50930863-2EB6-E546-9304-460758F64174}"/>
                </a:ext>
              </a:extLst>
            </p:cNvPr>
            <p:cNvSpPr/>
            <p:nvPr/>
          </p:nvSpPr>
          <p:spPr>
            <a:xfrm>
              <a:off x="2962275" y="1909763"/>
              <a:ext cx="723900" cy="623887"/>
            </a:xfrm>
            <a:custGeom>
              <a:avLst/>
              <a:gdLst/>
              <a:ahLst/>
              <a:cxnLst/>
              <a:rect l="l" t="t" r="r" b="b"/>
              <a:pathLst>
                <a:path w="723900" h="623887" extrusionOk="0">
                  <a:moveTo>
                    <a:pt x="404813" y="492918"/>
                  </a:moveTo>
                  <a:lnTo>
                    <a:pt x="321469" y="426243"/>
                  </a:lnTo>
                  <a:lnTo>
                    <a:pt x="228600" y="340518"/>
                  </a:lnTo>
                  <a:lnTo>
                    <a:pt x="126206" y="223837"/>
                  </a:lnTo>
                  <a:lnTo>
                    <a:pt x="38100" y="104775"/>
                  </a:lnTo>
                  <a:lnTo>
                    <a:pt x="0" y="30956"/>
                  </a:lnTo>
                  <a:lnTo>
                    <a:pt x="0" y="4762"/>
                  </a:lnTo>
                  <a:lnTo>
                    <a:pt x="16669" y="0"/>
                  </a:lnTo>
                  <a:lnTo>
                    <a:pt x="54769" y="16668"/>
                  </a:lnTo>
                  <a:lnTo>
                    <a:pt x="130969" y="61912"/>
                  </a:lnTo>
                  <a:lnTo>
                    <a:pt x="216694" y="102393"/>
                  </a:lnTo>
                  <a:lnTo>
                    <a:pt x="330994" y="147637"/>
                  </a:lnTo>
                  <a:lnTo>
                    <a:pt x="409575" y="164306"/>
                  </a:lnTo>
                  <a:lnTo>
                    <a:pt x="504825" y="188118"/>
                  </a:lnTo>
                  <a:lnTo>
                    <a:pt x="592931" y="219075"/>
                  </a:lnTo>
                  <a:lnTo>
                    <a:pt x="631031" y="238125"/>
                  </a:lnTo>
                  <a:lnTo>
                    <a:pt x="645319" y="250031"/>
                  </a:lnTo>
                  <a:lnTo>
                    <a:pt x="659606" y="276225"/>
                  </a:lnTo>
                  <a:lnTo>
                    <a:pt x="697706" y="369093"/>
                  </a:lnTo>
                  <a:lnTo>
                    <a:pt x="719138" y="452437"/>
                  </a:lnTo>
                  <a:lnTo>
                    <a:pt x="723900" y="492918"/>
                  </a:lnTo>
                  <a:lnTo>
                    <a:pt x="721519" y="542925"/>
                  </a:lnTo>
                  <a:lnTo>
                    <a:pt x="709613" y="581025"/>
                  </a:lnTo>
                  <a:lnTo>
                    <a:pt x="685800" y="614362"/>
                  </a:lnTo>
                  <a:lnTo>
                    <a:pt x="673894" y="621506"/>
                  </a:lnTo>
                  <a:lnTo>
                    <a:pt x="657225" y="623887"/>
                  </a:lnTo>
                  <a:lnTo>
                    <a:pt x="600075" y="602456"/>
                  </a:lnTo>
                  <a:lnTo>
                    <a:pt x="502444" y="557212"/>
                  </a:lnTo>
                  <a:lnTo>
                    <a:pt x="404813" y="49291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16;p3">
              <a:extLst>
                <a:ext uri="{FF2B5EF4-FFF2-40B4-BE49-F238E27FC236}">
                  <a16:creationId xmlns:a16="http://schemas.microsoft.com/office/drawing/2014/main" id="{928D681B-5B3B-9F4E-8276-1A69A23589C1}"/>
                </a:ext>
              </a:extLst>
            </p:cNvPr>
            <p:cNvSpPr/>
            <p:nvPr/>
          </p:nvSpPr>
          <p:spPr>
            <a:xfrm>
              <a:off x="2770188" y="3475038"/>
              <a:ext cx="1216025" cy="1412875"/>
            </a:xfrm>
            <a:custGeom>
              <a:avLst/>
              <a:gdLst/>
              <a:ahLst/>
              <a:cxnLst/>
              <a:rect l="l" t="t" r="r" b="b"/>
              <a:pathLst>
                <a:path w="1216819" h="1414462" extrusionOk="0">
                  <a:moveTo>
                    <a:pt x="947737" y="431006"/>
                  </a:moveTo>
                  <a:lnTo>
                    <a:pt x="1026319" y="297656"/>
                  </a:lnTo>
                  <a:lnTo>
                    <a:pt x="1033462" y="288131"/>
                  </a:lnTo>
                  <a:lnTo>
                    <a:pt x="1050131" y="278606"/>
                  </a:lnTo>
                  <a:lnTo>
                    <a:pt x="1083469" y="252412"/>
                  </a:lnTo>
                  <a:lnTo>
                    <a:pt x="1107281" y="223837"/>
                  </a:lnTo>
                  <a:lnTo>
                    <a:pt x="1123950" y="200025"/>
                  </a:lnTo>
                  <a:lnTo>
                    <a:pt x="1123950" y="190500"/>
                  </a:lnTo>
                  <a:lnTo>
                    <a:pt x="1121569" y="169069"/>
                  </a:lnTo>
                  <a:lnTo>
                    <a:pt x="1104900" y="152400"/>
                  </a:lnTo>
                  <a:lnTo>
                    <a:pt x="1012031" y="97631"/>
                  </a:lnTo>
                  <a:lnTo>
                    <a:pt x="895350" y="19050"/>
                  </a:lnTo>
                  <a:lnTo>
                    <a:pt x="864394" y="2381"/>
                  </a:lnTo>
                  <a:lnTo>
                    <a:pt x="857250" y="0"/>
                  </a:lnTo>
                  <a:lnTo>
                    <a:pt x="835819" y="4762"/>
                  </a:lnTo>
                  <a:lnTo>
                    <a:pt x="769144" y="47625"/>
                  </a:lnTo>
                  <a:lnTo>
                    <a:pt x="638175" y="121444"/>
                  </a:lnTo>
                  <a:lnTo>
                    <a:pt x="459581" y="207169"/>
                  </a:lnTo>
                  <a:lnTo>
                    <a:pt x="321469" y="269081"/>
                  </a:lnTo>
                  <a:lnTo>
                    <a:pt x="214312" y="311944"/>
                  </a:lnTo>
                  <a:lnTo>
                    <a:pt x="185737" y="311944"/>
                  </a:lnTo>
                  <a:lnTo>
                    <a:pt x="159544" y="290512"/>
                  </a:lnTo>
                  <a:lnTo>
                    <a:pt x="111919" y="228600"/>
                  </a:lnTo>
                  <a:lnTo>
                    <a:pt x="73819" y="154781"/>
                  </a:lnTo>
                  <a:lnTo>
                    <a:pt x="57150" y="135731"/>
                  </a:lnTo>
                  <a:lnTo>
                    <a:pt x="33337" y="126206"/>
                  </a:lnTo>
                  <a:lnTo>
                    <a:pt x="26194" y="128587"/>
                  </a:lnTo>
                  <a:lnTo>
                    <a:pt x="14287" y="138112"/>
                  </a:lnTo>
                  <a:lnTo>
                    <a:pt x="2381" y="164306"/>
                  </a:lnTo>
                  <a:lnTo>
                    <a:pt x="0" y="200025"/>
                  </a:lnTo>
                  <a:lnTo>
                    <a:pt x="2381" y="233362"/>
                  </a:lnTo>
                  <a:lnTo>
                    <a:pt x="21431" y="297656"/>
                  </a:lnTo>
                  <a:lnTo>
                    <a:pt x="109537" y="461962"/>
                  </a:lnTo>
                  <a:lnTo>
                    <a:pt x="169069" y="566737"/>
                  </a:lnTo>
                  <a:lnTo>
                    <a:pt x="180975" y="571500"/>
                  </a:lnTo>
                  <a:lnTo>
                    <a:pt x="195262" y="573881"/>
                  </a:lnTo>
                  <a:lnTo>
                    <a:pt x="233362" y="559594"/>
                  </a:lnTo>
                  <a:lnTo>
                    <a:pt x="304800" y="521494"/>
                  </a:lnTo>
                  <a:lnTo>
                    <a:pt x="469106" y="414337"/>
                  </a:lnTo>
                  <a:lnTo>
                    <a:pt x="647700" y="295275"/>
                  </a:lnTo>
                  <a:lnTo>
                    <a:pt x="685800" y="276225"/>
                  </a:lnTo>
                  <a:lnTo>
                    <a:pt x="695325" y="276225"/>
                  </a:lnTo>
                  <a:lnTo>
                    <a:pt x="695325" y="292894"/>
                  </a:lnTo>
                  <a:lnTo>
                    <a:pt x="678656" y="440531"/>
                  </a:lnTo>
                  <a:lnTo>
                    <a:pt x="635794" y="754856"/>
                  </a:lnTo>
                  <a:lnTo>
                    <a:pt x="623887" y="783431"/>
                  </a:lnTo>
                  <a:lnTo>
                    <a:pt x="611981" y="816769"/>
                  </a:lnTo>
                  <a:lnTo>
                    <a:pt x="614362" y="847725"/>
                  </a:lnTo>
                  <a:lnTo>
                    <a:pt x="626269" y="883444"/>
                  </a:lnTo>
                  <a:lnTo>
                    <a:pt x="671512" y="940594"/>
                  </a:lnTo>
                  <a:lnTo>
                    <a:pt x="757237" y="1052512"/>
                  </a:lnTo>
                  <a:lnTo>
                    <a:pt x="812006" y="1135856"/>
                  </a:lnTo>
                  <a:lnTo>
                    <a:pt x="823912" y="1169194"/>
                  </a:lnTo>
                  <a:lnTo>
                    <a:pt x="831056" y="1195387"/>
                  </a:lnTo>
                  <a:lnTo>
                    <a:pt x="835819" y="1235869"/>
                  </a:lnTo>
                  <a:lnTo>
                    <a:pt x="838200" y="1281112"/>
                  </a:lnTo>
                  <a:lnTo>
                    <a:pt x="1209675" y="1414462"/>
                  </a:lnTo>
                  <a:lnTo>
                    <a:pt x="1216819" y="1395412"/>
                  </a:lnTo>
                  <a:lnTo>
                    <a:pt x="1216819" y="1369219"/>
                  </a:lnTo>
                  <a:lnTo>
                    <a:pt x="1200150" y="1321594"/>
                  </a:lnTo>
                  <a:lnTo>
                    <a:pt x="1166812" y="1252537"/>
                  </a:lnTo>
                  <a:lnTo>
                    <a:pt x="1109662" y="1159669"/>
                  </a:lnTo>
                  <a:lnTo>
                    <a:pt x="1047750" y="1083469"/>
                  </a:lnTo>
                  <a:lnTo>
                    <a:pt x="971550" y="1007269"/>
                  </a:lnTo>
                  <a:lnTo>
                    <a:pt x="871537" y="935831"/>
                  </a:lnTo>
                  <a:lnTo>
                    <a:pt x="785812" y="878681"/>
                  </a:lnTo>
                  <a:lnTo>
                    <a:pt x="728662" y="850106"/>
                  </a:lnTo>
                  <a:lnTo>
                    <a:pt x="723900" y="840581"/>
                  </a:lnTo>
                  <a:lnTo>
                    <a:pt x="721519" y="816769"/>
                  </a:lnTo>
                  <a:lnTo>
                    <a:pt x="726281" y="792956"/>
                  </a:lnTo>
                  <a:lnTo>
                    <a:pt x="759619" y="740569"/>
                  </a:lnTo>
                  <a:lnTo>
                    <a:pt x="854869" y="578644"/>
                  </a:lnTo>
                  <a:lnTo>
                    <a:pt x="947737" y="4310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17;p3">
              <a:extLst>
                <a:ext uri="{FF2B5EF4-FFF2-40B4-BE49-F238E27FC236}">
                  <a16:creationId xmlns:a16="http://schemas.microsoft.com/office/drawing/2014/main" id="{F71E1791-1D20-014B-B6BA-A70C278232F4}"/>
                </a:ext>
              </a:extLst>
            </p:cNvPr>
            <p:cNvSpPr/>
            <p:nvPr/>
          </p:nvSpPr>
          <p:spPr>
            <a:xfrm>
              <a:off x="4213225" y="2054225"/>
              <a:ext cx="869950" cy="2928938"/>
            </a:xfrm>
            <a:custGeom>
              <a:avLst/>
              <a:gdLst/>
              <a:ahLst/>
              <a:cxnLst/>
              <a:rect l="l" t="t" r="r" b="b"/>
              <a:pathLst>
                <a:path w="868680" h="2929890" extrusionOk="0">
                  <a:moveTo>
                    <a:pt x="590550" y="735330"/>
                  </a:moveTo>
                  <a:lnTo>
                    <a:pt x="594360" y="419100"/>
                  </a:lnTo>
                  <a:lnTo>
                    <a:pt x="594360" y="320040"/>
                  </a:lnTo>
                  <a:lnTo>
                    <a:pt x="582930" y="262890"/>
                  </a:lnTo>
                  <a:lnTo>
                    <a:pt x="556260" y="209550"/>
                  </a:lnTo>
                  <a:lnTo>
                    <a:pt x="510540" y="148590"/>
                  </a:lnTo>
                  <a:lnTo>
                    <a:pt x="457200" y="95250"/>
                  </a:lnTo>
                  <a:lnTo>
                    <a:pt x="419100" y="64770"/>
                  </a:lnTo>
                  <a:lnTo>
                    <a:pt x="403860" y="26670"/>
                  </a:lnTo>
                  <a:lnTo>
                    <a:pt x="403860" y="7620"/>
                  </a:lnTo>
                  <a:lnTo>
                    <a:pt x="411480" y="0"/>
                  </a:lnTo>
                  <a:lnTo>
                    <a:pt x="434340" y="3810"/>
                  </a:lnTo>
                  <a:lnTo>
                    <a:pt x="483870" y="15240"/>
                  </a:lnTo>
                  <a:lnTo>
                    <a:pt x="563880" y="38100"/>
                  </a:lnTo>
                  <a:lnTo>
                    <a:pt x="647700" y="80010"/>
                  </a:lnTo>
                  <a:lnTo>
                    <a:pt x="742950" y="137160"/>
                  </a:lnTo>
                  <a:lnTo>
                    <a:pt x="842010" y="198120"/>
                  </a:lnTo>
                  <a:lnTo>
                    <a:pt x="868680" y="270510"/>
                  </a:lnTo>
                  <a:lnTo>
                    <a:pt x="861060" y="529590"/>
                  </a:lnTo>
                  <a:lnTo>
                    <a:pt x="853440" y="784860"/>
                  </a:lnTo>
                  <a:lnTo>
                    <a:pt x="838200" y="1047750"/>
                  </a:lnTo>
                  <a:lnTo>
                    <a:pt x="838200" y="1200150"/>
                  </a:lnTo>
                  <a:lnTo>
                    <a:pt x="819150" y="1314450"/>
                  </a:lnTo>
                  <a:lnTo>
                    <a:pt x="769620" y="1512570"/>
                  </a:lnTo>
                  <a:lnTo>
                    <a:pt x="716280" y="1706880"/>
                  </a:lnTo>
                  <a:lnTo>
                    <a:pt x="643890" y="1912620"/>
                  </a:lnTo>
                  <a:lnTo>
                    <a:pt x="567690" y="2099310"/>
                  </a:lnTo>
                  <a:lnTo>
                    <a:pt x="483870" y="2255520"/>
                  </a:lnTo>
                  <a:lnTo>
                    <a:pt x="365760" y="2468880"/>
                  </a:lnTo>
                  <a:lnTo>
                    <a:pt x="243840" y="2655570"/>
                  </a:lnTo>
                  <a:lnTo>
                    <a:pt x="106680" y="2849880"/>
                  </a:lnTo>
                  <a:lnTo>
                    <a:pt x="60960" y="2910840"/>
                  </a:lnTo>
                  <a:lnTo>
                    <a:pt x="45720" y="2922270"/>
                  </a:lnTo>
                  <a:lnTo>
                    <a:pt x="15240" y="2929890"/>
                  </a:lnTo>
                  <a:lnTo>
                    <a:pt x="0" y="2914650"/>
                  </a:lnTo>
                  <a:lnTo>
                    <a:pt x="11430" y="2876550"/>
                  </a:lnTo>
                  <a:lnTo>
                    <a:pt x="57150" y="2785110"/>
                  </a:lnTo>
                  <a:lnTo>
                    <a:pt x="137160" y="2628900"/>
                  </a:lnTo>
                  <a:lnTo>
                    <a:pt x="217170" y="2446020"/>
                  </a:lnTo>
                  <a:lnTo>
                    <a:pt x="289560" y="2286000"/>
                  </a:lnTo>
                  <a:lnTo>
                    <a:pt x="377190" y="2065020"/>
                  </a:lnTo>
                  <a:lnTo>
                    <a:pt x="426720" y="1924050"/>
                  </a:lnTo>
                  <a:lnTo>
                    <a:pt x="468630" y="1783080"/>
                  </a:lnTo>
                  <a:lnTo>
                    <a:pt x="510540" y="1600200"/>
                  </a:lnTo>
                  <a:lnTo>
                    <a:pt x="529590" y="1520190"/>
                  </a:lnTo>
                  <a:lnTo>
                    <a:pt x="556260" y="1299210"/>
                  </a:lnTo>
                  <a:lnTo>
                    <a:pt x="586740" y="891540"/>
                  </a:lnTo>
                  <a:lnTo>
                    <a:pt x="590550" y="7353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18;p3">
              <a:extLst>
                <a:ext uri="{FF2B5EF4-FFF2-40B4-BE49-F238E27FC236}">
                  <a16:creationId xmlns:a16="http://schemas.microsoft.com/office/drawing/2014/main" id="{9DD3404F-9E4C-8249-BA63-EEF4D7EBA3BD}"/>
                </a:ext>
              </a:extLst>
            </p:cNvPr>
            <p:cNvSpPr/>
            <p:nvPr/>
          </p:nvSpPr>
          <p:spPr>
            <a:xfrm>
              <a:off x="4792663" y="2770188"/>
              <a:ext cx="1893887" cy="498475"/>
            </a:xfrm>
            <a:custGeom>
              <a:avLst/>
              <a:gdLst/>
              <a:ahLst/>
              <a:cxnLst/>
              <a:rect l="l" t="t" r="r" b="b"/>
              <a:pathLst>
                <a:path w="1893094" h="500062" extrusionOk="0">
                  <a:moveTo>
                    <a:pt x="1052513" y="183356"/>
                  </a:moveTo>
                  <a:lnTo>
                    <a:pt x="840582" y="233362"/>
                  </a:lnTo>
                  <a:lnTo>
                    <a:pt x="590550" y="290512"/>
                  </a:lnTo>
                  <a:lnTo>
                    <a:pt x="402432" y="330994"/>
                  </a:lnTo>
                  <a:lnTo>
                    <a:pt x="354807" y="335756"/>
                  </a:lnTo>
                  <a:lnTo>
                    <a:pt x="292894" y="328612"/>
                  </a:lnTo>
                  <a:lnTo>
                    <a:pt x="235744" y="319087"/>
                  </a:lnTo>
                  <a:lnTo>
                    <a:pt x="40482" y="319087"/>
                  </a:lnTo>
                  <a:lnTo>
                    <a:pt x="0" y="366712"/>
                  </a:lnTo>
                  <a:lnTo>
                    <a:pt x="240507" y="500062"/>
                  </a:lnTo>
                  <a:lnTo>
                    <a:pt x="457200" y="476250"/>
                  </a:lnTo>
                  <a:lnTo>
                    <a:pt x="581025" y="454819"/>
                  </a:lnTo>
                  <a:lnTo>
                    <a:pt x="802482" y="411956"/>
                  </a:lnTo>
                  <a:lnTo>
                    <a:pt x="1100138" y="357187"/>
                  </a:lnTo>
                  <a:lnTo>
                    <a:pt x="1388269" y="300037"/>
                  </a:lnTo>
                  <a:lnTo>
                    <a:pt x="1471613" y="295275"/>
                  </a:lnTo>
                  <a:lnTo>
                    <a:pt x="1797844" y="347662"/>
                  </a:lnTo>
                  <a:lnTo>
                    <a:pt x="1838325" y="321469"/>
                  </a:lnTo>
                  <a:lnTo>
                    <a:pt x="1869282" y="300037"/>
                  </a:lnTo>
                  <a:lnTo>
                    <a:pt x="1888332" y="278606"/>
                  </a:lnTo>
                  <a:lnTo>
                    <a:pt x="1893094" y="252412"/>
                  </a:lnTo>
                  <a:lnTo>
                    <a:pt x="1885950" y="228600"/>
                  </a:lnTo>
                  <a:lnTo>
                    <a:pt x="1862138" y="197644"/>
                  </a:lnTo>
                  <a:lnTo>
                    <a:pt x="1743075" y="107156"/>
                  </a:lnTo>
                  <a:lnTo>
                    <a:pt x="1612107" y="26194"/>
                  </a:lnTo>
                  <a:lnTo>
                    <a:pt x="1574007" y="4762"/>
                  </a:lnTo>
                  <a:lnTo>
                    <a:pt x="1550194" y="0"/>
                  </a:lnTo>
                  <a:lnTo>
                    <a:pt x="1519238" y="11906"/>
                  </a:lnTo>
                  <a:lnTo>
                    <a:pt x="1457325" y="42862"/>
                  </a:lnTo>
                  <a:lnTo>
                    <a:pt x="1388269" y="90487"/>
                  </a:lnTo>
                  <a:lnTo>
                    <a:pt x="1352550" y="109537"/>
                  </a:lnTo>
                  <a:lnTo>
                    <a:pt x="1052513" y="1833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19;p3">
              <a:extLst>
                <a:ext uri="{FF2B5EF4-FFF2-40B4-BE49-F238E27FC236}">
                  <a16:creationId xmlns:a16="http://schemas.microsoft.com/office/drawing/2014/main" id="{37A42447-74A3-D441-824E-D9412E8C9C7D}"/>
                </a:ext>
              </a:extLst>
            </p:cNvPr>
            <p:cNvSpPr/>
            <p:nvPr/>
          </p:nvSpPr>
          <p:spPr>
            <a:xfrm>
              <a:off x="4759325" y="3054350"/>
              <a:ext cx="1844675" cy="1912938"/>
            </a:xfrm>
            <a:custGeom>
              <a:avLst/>
              <a:gdLst/>
              <a:ahLst/>
              <a:cxnLst/>
              <a:rect l="l" t="t" r="r" b="b"/>
              <a:pathLst>
                <a:path w="1844657" h="1913369" extrusionOk="0">
                  <a:moveTo>
                    <a:pt x="1392742" y="388488"/>
                  </a:moveTo>
                  <a:lnTo>
                    <a:pt x="1435027" y="280135"/>
                  </a:lnTo>
                  <a:lnTo>
                    <a:pt x="1464097" y="195566"/>
                  </a:lnTo>
                  <a:lnTo>
                    <a:pt x="1503739" y="76641"/>
                  </a:lnTo>
                  <a:lnTo>
                    <a:pt x="1509024" y="39642"/>
                  </a:lnTo>
                  <a:lnTo>
                    <a:pt x="1503739" y="23785"/>
                  </a:lnTo>
                  <a:lnTo>
                    <a:pt x="1479954" y="0"/>
                  </a:lnTo>
                  <a:lnTo>
                    <a:pt x="1844657" y="47570"/>
                  </a:lnTo>
                  <a:lnTo>
                    <a:pt x="1823515" y="81926"/>
                  </a:lnTo>
                  <a:lnTo>
                    <a:pt x="1762731" y="224636"/>
                  </a:lnTo>
                  <a:lnTo>
                    <a:pt x="1686090" y="391131"/>
                  </a:lnTo>
                  <a:lnTo>
                    <a:pt x="1564523" y="607839"/>
                  </a:lnTo>
                  <a:lnTo>
                    <a:pt x="1482597" y="745263"/>
                  </a:lnTo>
                  <a:lnTo>
                    <a:pt x="1339887" y="961970"/>
                  </a:lnTo>
                  <a:lnTo>
                    <a:pt x="1284389" y="1043896"/>
                  </a:lnTo>
                  <a:lnTo>
                    <a:pt x="1168106" y="1197177"/>
                  </a:lnTo>
                  <a:lnTo>
                    <a:pt x="1038610" y="1329316"/>
                  </a:lnTo>
                  <a:lnTo>
                    <a:pt x="890615" y="1448241"/>
                  </a:lnTo>
                  <a:lnTo>
                    <a:pt x="700335" y="1575094"/>
                  </a:lnTo>
                  <a:lnTo>
                    <a:pt x="433415" y="1736303"/>
                  </a:lnTo>
                  <a:lnTo>
                    <a:pt x="198208" y="1852585"/>
                  </a:lnTo>
                  <a:lnTo>
                    <a:pt x="95140" y="1897513"/>
                  </a:lnTo>
                  <a:lnTo>
                    <a:pt x="36999" y="1913369"/>
                  </a:lnTo>
                  <a:lnTo>
                    <a:pt x="10571" y="1908084"/>
                  </a:lnTo>
                  <a:lnTo>
                    <a:pt x="0" y="1894870"/>
                  </a:lnTo>
                  <a:lnTo>
                    <a:pt x="0" y="1884299"/>
                  </a:lnTo>
                  <a:lnTo>
                    <a:pt x="10571" y="1860514"/>
                  </a:lnTo>
                  <a:lnTo>
                    <a:pt x="29071" y="1844657"/>
                  </a:lnTo>
                  <a:lnTo>
                    <a:pt x="113639" y="1797087"/>
                  </a:lnTo>
                  <a:lnTo>
                    <a:pt x="251064" y="1709876"/>
                  </a:lnTo>
                  <a:lnTo>
                    <a:pt x="401702" y="1614736"/>
                  </a:lnTo>
                  <a:lnTo>
                    <a:pt x="547054" y="1511668"/>
                  </a:lnTo>
                  <a:lnTo>
                    <a:pt x="695050" y="1392743"/>
                  </a:lnTo>
                  <a:lnTo>
                    <a:pt x="816617" y="1276461"/>
                  </a:lnTo>
                  <a:lnTo>
                    <a:pt x="935542" y="1152250"/>
                  </a:lnTo>
                  <a:lnTo>
                    <a:pt x="1078252" y="972542"/>
                  </a:lnTo>
                  <a:lnTo>
                    <a:pt x="1189249" y="774333"/>
                  </a:lnTo>
                  <a:lnTo>
                    <a:pt x="1244747" y="684479"/>
                  </a:lnTo>
                  <a:lnTo>
                    <a:pt x="1324030" y="547055"/>
                  </a:lnTo>
                  <a:lnTo>
                    <a:pt x="1392742" y="3884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20;p3">
              <a:extLst>
                <a:ext uri="{FF2B5EF4-FFF2-40B4-BE49-F238E27FC236}">
                  <a16:creationId xmlns:a16="http://schemas.microsoft.com/office/drawing/2014/main" id="{EF03301D-5A51-6A45-BDDB-9C7E23BAF336}"/>
                </a:ext>
              </a:extLst>
            </p:cNvPr>
            <p:cNvSpPr/>
            <p:nvPr/>
          </p:nvSpPr>
          <p:spPr>
            <a:xfrm>
              <a:off x="5253038" y="3357563"/>
              <a:ext cx="2095500" cy="1630362"/>
            </a:xfrm>
            <a:custGeom>
              <a:avLst/>
              <a:gdLst/>
              <a:ahLst/>
              <a:cxnLst/>
              <a:rect l="l" t="t" r="r" b="b"/>
              <a:pathLst>
                <a:path w="2095720" h="1630591" extrusionOk="0">
                  <a:moveTo>
                    <a:pt x="473057" y="578767"/>
                  </a:moveTo>
                  <a:lnTo>
                    <a:pt x="325061" y="396416"/>
                  </a:lnTo>
                  <a:lnTo>
                    <a:pt x="219350" y="274848"/>
                  </a:lnTo>
                  <a:lnTo>
                    <a:pt x="126853" y="182351"/>
                  </a:lnTo>
                  <a:lnTo>
                    <a:pt x="55498" y="113639"/>
                  </a:lnTo>
                  <a:lnTo>
                    <a:pt x="15857" y="79283"/>
                  </a:lnTo>
                  <a:lnTo>
                    <a:pt x="5285" y="63426"/>
                  </a:lnTo>
                  <a:lnTo>
                    <a:pt x="0" y="39641"/>
                  </a:lnTo>
                  <a:lnTo>
                    <a:pt x="5285" y="13213"/>
                  </a:lnTo>
                  <a:lnTo>
                    <a:pt x="26428" y="0"/>
                  </a:lnTo>
                  <a:lnTo>
                    <a:pt x="58141" y="0"/>
                  </a:lnTo>
                  <a:lnTo>
                    <a:pt x="132139" y="18499"/>
                  </a:lnTo>
                  <a:lnTo>
                    <a:pt x="187637" y="39641"/>
                  </a:lnTo>
                  <a:lnTo>
                    <a:pt x="229921" y="63426"/>
                  </a:lnTo>
                  <a:lnTo>
                    <a:pt x="251063" y="84568"/>
                  </a:lnTo>
                  <a:lnTo>
                    <a:pt x="317133" y="169137"/>
                  </a:lnTo>
                  <a:lnTo>
                    <a:pt x="428129" y="293348"/>
                  </a:lnTo>
                  <a:lnTo>
                    <a:pt x="562911" y="441343"/>
                  </a:lnTo>
                  <a:lnTo>
                    <a:pt x="684479" y="573482"/>
                  </a:lnTo>
                  <a:lnTo>
                    <a:pt x="845688" y="755833"/>
                  </a:lnTo>
                  <a:lnTo>
                    <a:pt x="1017468" y="932899"/>
                  </a:lnTo>
                  <a:lnTo>
                    <a:pt x="1165463" y="1067680"/>
                  </a:lnTo>
                  <a:lnTo>
                    <a:pt x="1374243" y="1231532"/>
                  </a:lnTo>
                  <a:lnTo>
                    <a:pt x="1490525" y="1308173"/>
                  </a:lnTo>
                  <a:lnTo>
                    <a:pt x="1659662" y="1398027"/>
                  </a:lnTo>
                  <a:lnTo>
                    <a:pt x="1871084" y="1493167"/>
                  </a:lnTo>
                  <a:lnTo>
                    <a:pt x="2058721" y="1564522"/>
                  </a:lnTo>
                  <a:lnTo>
                    <a:pt x="2087792" y="1585664"/>
                  </a:lnTo>
                  <a:lnTo>
                    <a:pt x="2095720" y="1601521"/>
                  </a:lnTo>
                  <a:lnTo>
                    <a:pt x="2095720" y="1617378"/>
                  </a:lnTo>
                  <a:lnTo>
                    <a:pt x="2077221" y="1627949"/>
                  </a:lnTo>
                  <a:lnTo>
                    <a:pt x="1953010" y="1627949"/>
                  </a:lnTo>
                  <a:lnTo>
                    <a:pt x="1596236" y="1630591"/>
                  </a:lnTo>
                  <a:lnTo>
                    <a:pt x="1350458" y="1627949"/>
                  </a:lnTo>
                  <a:lnTo>
                    <a:pt x="1310816" y="1630591"/>
                  </a:lnTo>
                  <a:lnTo>
                    <a:pt x="1263246" y="1617378"/>
                  </a:lnTo>
                  <a:lnTo>
                    <a:pt x="1213033" y="1593593"/>
                  </a:lnTo>
                  <a:lnTo>
                    <a:pt x="1170749" y="1556594"/>
                  </a:lnTo>
                  <a:lnTo>
                    <a:pt x="1080895" y="1429741"/>
                  </a:lnTo>
                  <a:lnTo>
                    <a:pt x="917043" y="1194534"/>
                  </a:lnTo>
                  <a:lnTo>
                    <a:pt x="761119" y="969898"/>
                  </a:lnTo>
                  <a:lnTo>
                    <a:pt x="684479" y="864187"/>
                  </a:lnTo>
                  <a:lnTo>
                    <a:pt x="536483" y="663336"/>
                  </a:lnTo>
                  <a:lnTo>
                    <a:pt x="473057" y="57876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21;p3">
              <a:extLst>
                <a:ext uri="{FF2B5EF4-FFF2-40B4-BE49-F238E27FC236}">
                  <a16:creationId xmlns:a16="http://schemas.microsoft.com/office/drawing/2014/main" id="{B7681B78-3F73-914A-ACD1-0CEA84836A96}"/>
                </a:ext>
              </a:extLst>
            </p:cNvPr>
            <p:cNvSpPr/>
            <p:nvPr/>
          </p:nvSpPr>
          <p:spPr>
            <a:xfrm>
              <a:off x="2868613" y="4729163"/>
              <a:ext cx="1117600" cy="635000"/>
            </a:xfrm>
            <a:custGeom>
              <a:avLst/>
              <a:gdLst/>
              <a:ahLst/>
              <a:cxnLst/>
              <a:rect l="l" t="t" r="r" b="b"/>
              <a:pathLst>
                <a:path w="1116807" h="635793" extrusionOk="0">
                  <a:moveTo>
                    <a:pt x="535782" y="376237"/>
                  </a:moveTo>
                  <a:lnTo>
                    <a:pt x="652463" y="321468"/>
                  </a:lnTo>
                  <a:lnTo>
                    <a:pt x="781050" y="273843"/>
                  </a:lnTo>
                  <a:lnTo>
                    <a:pt x="904875" y="230981"/>
                  </a:lnTo>
                  <a:lnTo>
                    <a:pt x="985838" y="209550"/>
                  </a:lnTo>
                  <a:lnTo>
                    <a:pt x="1047750" y="197643"/>
                  </a:lnTo>
                  <a:lnTo>
                    <a:pt x="1097757" y="183356"/>
                  </a:lnTo>
                  <a:lnTo>
                    <a:pt x="1109663" y="171450"/>
                  </a:lnTo>
                  <a:lnTo>
                    <a:pt x="1116807" y="138112"/>
                  </a:lnTo>
                  <a:lnTo>
                    <a:pt x="738188" y="0"/>
                  </a:lnTo>
                  <a:lnTo>
                    <a:pt x="733425" y="54768"/>
                  </a:lnTo>
                  <a:lnTo>
                    <a:pt x="721519" y="90487"/>
                  </a:lnTo>
                  <a:lnTo>
                    <a:pt x="695325" y="123825"/>
                  </a:lnTo>
                  <a:lnTo>
                    <a:pt x="569119" y="228600"/>
                  </a:lnTo>
                  <a:lnTo>
                    <a:pt x="447675" y="311943"/>
                  </a:lnTo>
                  <a:lnTo>
                    <a:pt x="361950" y="364331"/>
                  </a:lnTo>
                  <a:lnTo>
                    <a:pt x="261938" y="423862"/>
                  </a:lnTo>
                  <a:lnTo>
                    <a:pt x="154782" y="471487"/>
                  </a:lnTo>
                  <a:lnTo>
                    <a:pt x="45244" y="526256"/>
                  </a:lnTo>
                  <a:lnTo>
                    <a:pt x="21432" y="542925"/>
                  </a:lnTo>
                  <a:lnTo>
                    <a:pt x="11907" y="561975"/>
                  </a:lnTo>
                  <a:lnTo>
                    <a:pt x="0" y="635793"/>
                  </a:lnTo>
                  <a:lnTo>
                    <a:pt x="100013" y="621506"/>
                  </a:lnTo>
                  <a:lnTo>
                    <a:pt x="185738" y="559593"/>
                  </a:lnTo>
                  <a:lnTo>
                    <a:pt x="278607" y="504825"/>
                  </a:lnTo>
                  <a:lnTo>
                    <a:pt x="371475" y="457200"/>
                  </a:lnTo>
                  <a:lnTo>
                    <a:pt x="490538" y="397668"/>
                  </a:lnTo>
                  <a:lnTo>
                    <a:pt x="535782" y="3762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22;p3">
              <a:extLst>
                <a:ext uri="{FF2B5EF4-FFF2-40B4-BE49-F238E27FC236}">
                  <a16:creationId xmlns:a16="http://schemas.microsoft.com/office/drawing/2014/main" id="{B2368B4C-CCEE-5A4A-852F-A31F5C094CE2}"/>
                </a:ext>
              </a:extLst>
            </p:cNvPr>
            <p:cNvSpPr/>
            <p:nvPr/>
          </p:nvSpPr>
          <p:spPr>
            <a:xfrm>
              <a:off x="2867025" y="5268913"/>
              <a:ext cx="4494213" cy="849312"/>
            </a:xfrm>
            <a:custGeom>
              <a:avLst/>
              <a:gdLst/>
              <a:ahLst/>
              <a:cxnLst/>
              <a:rect l="l" t="t" r="r" b="b"/>
              <a:pathLst>
                <a:path w="4495191" h="848564" extrusionOk="0">
                  <a:moveTo>
                    <a:pt x="559613" y="32919"/>
                  </a:moveTo>
                  <a:lnTo>
                    <a:pt x="446227" y="32919"/>
                  </a:lnTo>
                  <a:lnTo>
                    <a:pt x="329184" y="40234"/>
                  </a:lnTo>
                  <a:lnTo>
                    <a:pt x="208483" y="43892"/>
                  </a:lnTo>
                  <a:lnTo>
                    <a:pt x="29261" y="0"/>
                  </a:lnTo>
                  <a:lnTo>
                    <a:pt x="10973" y="62180"/>
                  </a:lnTo>
                  <a:lnTo>
                    <a:pt x="0" y="124359"/>
                  </a:lnTo>
                  <a:lnTo>
                    <a:pt x="0" y="171908"/>
                  </a:lnTo>
                  <a:lnTo>
                    <a:pt x="18288" y="204826"/>
                  </a:lnTo>
                  <a:lnTo>
                    <a:pt x="32919" y="219456"/>
                  </a:lnTo>
                  <a:lnTo>
                    <a:pt x="69495" y="234087"/>
                  </a:lnTo>
                  <a:lnTo>
                    <a:pt x="95098" y="230429"/>
                  </a:lnTo>
                  <a:lnTo>
                    <a:pt x="135331" y="215799"/>
                  </a:lnTo>
                  <a:lnTo>
                    <a:pt x="285293" y="179223"/>
                  </a:lnTo>
                  <a:lnTo>
                    <a:pt x="431597" y="160935"/>
                  </a:lnTo>
                  <a:lnTo>
                    <a:pt x="629107" y="157277"/>
                  </a:lnTo>
                  <a:lnTo>
                    <a:pt x="844906" y="168250"/>
                  </a:lnTo>
                  <a:lnTo>
                    <a:pt x="1097280" y="186538"/>
                  </a:lnTo>
                  <a:lnTo>
                    <a:pt x="1276503" y="204826"/>
                  </a:lnTo>
                  <a:lnTo>
                    <a:pt x="1492301" y="248717"/>
                  </a:lnTo>
                  <a:lnTo>
                    <a:pt x="1627632" y="274320"/>
                  </a:lnTo>
                  <a:lnTo>
                    <a:pt x="1792224" y="307239"/>
                  </a:lnTo>
                  <a:lnTo>
                    <a:pt x="2033626" y="376733"/>
                  </a:lnTo>
                  <a:lnTo>
                    <a:pt x="2278685" y="446228"/>
                  </a:lnTo>
                  <a:lnTo>
                    <a:pt x="2527402" y="526695"/>
                  </a:lnTo>
                  <a:lnTo>
                    <a:pt x="2823667" y="629108"/>
                  </a:lnTo>
                  <a:lnTo>
                    <a:pt x="3087015" y="724205"/>
                  </a:lnTo>
                  <a:lnTo>
                    <a:pt x="3310128" y="804672"/>
                  </a:lnTo>
                  <a:lnTo>
                    <a:pt x="3386938" y="837591"/>
                  </a:lnTo>
                  <a:lnTo>
                    <a:pt x="3423514" y="844906"/>
                  </a:lnTo>
                  <a:lnTo>
                    <a:pt x="3471063" y="848564"/>
                  </a:lnTo>
                  <a:lnTo>
                    <a:pt x="3540557" y="841248"/>
                  </a:lnTo>
                  <a:lnTo>
                    <a:pt x="3621024" y="822960"/>
                  </a:lnTo>
                  <a:lnTo>
                    <a:pt x="3767328" y="760781"/>
                  </a:lnTo>
                  <a:lnTo>
                    <a:pt x="3979469" y="672999"/>
                  </a:lnTo>
                  <a:lnTo>
                    <a:pt x="4220871" y="577901"/>
                  </a:lnTo>
                  <a:lnTo>
                    <a:pt x="4425696" y="493776"/>
                  </a:lnTo>
                  <a:lnTo>
                    <a:pt x="4473245" y="475488"/>
                  </a:lnTo>
                  <a:lnTo>
                    <a:pt x="4484218" y="457200"/>
                  </a:lnTo>
                  <a:lnTo>
                    <a:pt x="4495191" y="438912"/>
                  </a:lnTo>
                  <a:lnTo>
                    <a:pt x="4487875" y="416967"/>
                  </a:lnTo>
                  <a:lnTo>
                    <a:pt x="4443984" y="409652"/>
                  </a:lnTo>
                  <a:lnTo>
                    <a:pt x="4228186" y="413309"/>
                  </a:lnTo>
                  <a:lnTo>
                    <a:pt x="3909975" y="424282"/>
                  </a:lnTo>
                  <a:lnTo>
                    <a:pt x="3664915" y="427940"/>
                  </a:lnTo>
                  <a:lnTo>
                    <a:pt x="3503981" y="431597"/>
                  </a:lnTo>
                  <a:lnTo>
                    <a:pt x="3236976" y="398679"/>
                  </a:lnTo>
                  <a:lnTo>
                    <a:pt x="2900477" y="347472"/>
                  </a:lnTo>
                  <a:lnTo>
                    <a:pt x="2542032" y="277978"/>
                  </a:lnTo>
                  <a:lnTo>
                    <a:pt x="2220163" y="208484"/>
                  </a:lnTo>
                  <a:lnTo>
                    <a:pt x="1916583" y="146304"/>
                  </a:lnTo>
                  <a:lnTo>
                    <a:pt x="1660551" y="102413"/>
                  </a:lnTo>
                  <a:lnTo>
                    <a:pt x="1269187" y="62180"/>
                  </a:lnTo>
                  <a:lnTo>
                    <a:pt x="841248" y="40234"/>
                  </a:lnTo>
                  <a:lnTo>
                    <a:pt x="559613" y="329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9" name="Google Shape;127;p4">
            <a:extLst>
              <a:ext uri="{FF2B5EF4-FFF2-40B4-BE49-F238E27FC236}">
                <a16:creationId xmlns:a16="http://schemas.microsoft.com/office/drawing/2014/main" id="{344AED27-D848-6E4B-B8C0-0791D5F874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1438" y="1739106"/>
            <a:ext cx="4597400" cy="42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4300" y="1670635"/>
            <a:ext cx="4597400" cy="42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167"/>
          <p:cNvSpPr txBox="1"/>
          <p:nvPr/>
        </p:nvSpPr>
        <p:spPr>
          <a:xfrm>
            <a:off x="4232920" y="7386636"/>
            <a:ext cx="372047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緑</a:t>
            </a:r>
            <a:endParaRPr/>
          </a:p>
        </p:txBody>
      </p:sp>
      <p:sp>
        <p:nvSpPr>
          <p:cNvPr id="1872" name="Google Shape;1872;p167"/>
          <p:cNvSpPr/>
          <p:nvPr/>
        </p:nvSpPr>
        <p:spPr>
          <a:xfrm>
            <a:off x="2493963" y="4468813"/>
            <a:ext cx="773112" cy="1216025"/>
          </a:xfrm>
          <a:custGeom>
            <a:avLst/>
            <a:gdLst/>
            <a:ahLst/>
            <a:cxnLst/>
            <a:rect l="l" t="t" r="r" b="b"/>
            <a:pathLst>
              <a:path w="773906" h="1214438" extrusionOk="0">
                <a:moveTo>
                  <a:pt x="533400" y="609600"/>
                </a:moveTo>
                <a:lnTo>
                  <a:pt x="640556" y="442913"/>
                </a:lnTo>
                <a:lnTo>
                  <a:pt x="673894" y="383382"/>
                </a:lnTo>
                <a:lnTo>
                  <a:pt x="688181" y="366713"/>
                </a:lnTo>
                <a:lnTo>
                  <a:pt x="716756" y="340519"/>
                </a:lnTo>
                <a:lnTo>
                  <a:pt x="747712" y="319088"/>
                </a:lnTo>
                <a:lnTo>
                  <a:pt x="759619" y="309563"/>
                </a:lnTo>
                <a:lnTo>
                  <a:pt x="773906" y="290513"/>
                </a:lnTo>
                <a:lnTo>
                  <a:pt x="773906" y="273844"/>
                </a:lnTo>
                <a:lnTo>
                  <a:pt x="766762" y="245269"/>
                </a:lnTo>
                <a:lnTo>
                  <a:pt x="745331" y="202407"/>
                </a:lnTo>
                <a:lnTo>
                  <a:pt x="707231" y="157163"/>
                </a:lnTo>
                <a:lnTo>
                  <a:pt x="623887" y="97632"/>
                </a:lnTo>
                <a:lnTo>
                  <a:pt x="519112" y="45244"/>
                </a:lnTo>
                <a:lnTo>
                  <a:pt x="431006" y="16669"/>
                </a:lnTo>
                <a:lnTo>
                  <a:pt x="388144" y="7144"/>
                </a:lnTo>
                <a:lnTo>
                  <a:pt x="354806" y="0"/>
                </a:lnTo>
                <a:lnTo>
                  <a:pt x="335756" y="2382"/>
                </a:lnTo>
                <a:lnTo>
                  <a:pt x="326231" y="21432"/>
                </a:lnTo>
                <a:lnTo>
                  <a:pt x="335756" y="42863"/>
                </a:lnTo>
                <a:lnTo>
                  <a:pt x="359569" y="78582"/>
                </a:lnTo>
                <a:lnTo>
                  <a:pt x="373856" y="92869"/>
                </a:lnTo>
                <a:lnTo>
                  <a:pt x="397669" y="109538"/>
                </a:lnTo>
                <a:lnTo>
                  <a:pt x="416719" y="133350"/>
                </a:lnTo>
                <a:lnTo>
                  <a:pt x="428625" y="157163"/>
                </a:lnTo>
                <a:lnTo>
                  <a:pt x="438150" y="180975"/>
                </a:lnTo>
                <a:lnTo>
                  <a:pt x="442912" y="200025"/>
                </a:lnTo>
                <a:lnTo>
                  <a:pt x="438150" y="245269"/>
                </a:lnTo>
                <a:lnTo>
                  <a:pt x="419100" y="314325"/>
                </a:lnTo>
                <a:lnTo>
                  <a:pt x="338137" y="528638"/>
                </a:lnTo>
                <a:lnTo>
                  <a:pt x="219075" y="790575"/>
                </a:lnTo>
                <a:lnTo>
                  <a:pt x="78581" y="1073944"/>
                </a:lnTo>
                <a:lnTo>
                  <a:pt x="11906" y="1166813"/>
                </a:lnTo>
                <a:lnTo>
                  <a:pt x="4762" y="1183482"/>
                </a:lnTo>
                <a:lnTo>
                  <a:pt x="0" y="1204913"/>
                </a:lnTo>
                <a:lnTo>
                  <a:pt x="11906" y="1214438"/>
                </a:lnTo>
                <a:lnTo>
                  <a:pt x="35719" y="1212057"/>
                </a:lnTo>
                <a:lnTo>
                  <a:pt x="64294" y="1195388"/>
                </a:lnTo>
                <a:lnTo>
                  <a:pt x="202406" y="1054894"/>
                </a:lnTo>
                <a:lnTo>
                  <a:pt x="357187" y="862013"/>
                </a:lnTo>
                <a:lnTo>
                  <a:pt x="533400" y="6096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167"/>
          <p:cNvSpPr/>
          <p:nvPr/>
        </p:nvSpPr>
        <p:spPr>
          <a:xfrm>
            <a:off x="3906838" y="4229100"/>
            <a:ext cx="434975" cy="827088"/>
          </a:xfrm>
          <a:custGeom>
            <a:avLst/>
            <a:gdLst/>
            <a:ahLst/>
            <a:cxnLst/>
            <a:rect l="l" t="t" r="r" b="b"/>
            <a:pathLst>
              <a:path w="433388" h="826294" extrusionOk="0">
                <a:moveTo>
                  <a:pt x="90488" y="250031"/>
                </a:moveTo>
                <a:lnTo>
                  <a:pt x="16669" y="76200"/>
                </a:lnTo>
                <a:lnTo>
                  <a:pt x="2382" y="42863"/>
                </a:lnTo>
                <a:lnTo>
                  <a:pt x="0" y="23813"/>
                </a:lnTo>
                <a:lnTo>
                  <a:pt x="4763" y="0"/>
                </a:lnTo>
                <a:lnTo>
                  <a:pt x="28575" y="0"/>
                </a:lnTo>
                <a:lnTo>
                  <a:pt x="66675" y="11906"/>
                </a:lnTo>
                <a:lnTo>
                  <a:pt x="88107" y="30956"/>
                </a:lnTo>
                <a:lnTo>
                  <a:pt x="185738" y="147638"/>
                </a:lnTo>
                <a:lnTo>
                  <a:pt x="350044" y="333375"/>
                </a:lnTo>
                <a:lnTo>
                  <a:pt x="397669" y="385763"/>
                </a:lnTo>
                <a:lnTo>
                  <a:pt x="404813" y="402431"/>
                </a:lnTo>
                <a:lnTo>
                  <a:pt x="421482" y="452438"/>
                </a:lnTo>
                <a:lnTo>
                  <a:pt x="431007" y="500063"/>
                </a:lnTo>
                <a:cubicBezTo>
                  <a:pt x="431801" y="519907"/>
                  <a:pt x="432594" y="539750"/>
                  <a:pt x="433388" y="559594"/>
                </a:cubicBezTo>
                <a:lnTo>
                  <a:pt x="426244" y="645319"/>
                </a:lnTo>
                <a:lnTo>
                  <a:pt x="411957" y="700088"/>
                </a:lnTo>
                <a:lnTo>
                  <a:pt x="397669" y="740569"/>
                </a:lnTo>
                <a:lnTo>
                  <a:pt x="373857" y="783431"/>
                </a:lnTo>
                <a:lnTo>
                  <a:pt x="345282" y="814388"/>
                </a:lnTo>
                <a:lnTo>
                  <a:pt x="326232" y="823913"/>
                </a:lnTo>
                <a:lnTo>
                  <a:pt x="307182" y="826294"/>
                </a:lnTo>
                <a:lnTo>
                  <a:pt x="285750" y="819150"/>
                </a:lnTo>
                <a:lnTo>
                  <a:pt x="269082" y="800100"/>
                </a:lnTo>
                <a:lnTo>
                  <a:pt x="235744" y="740569"/>
                </a:lnTo>
                <a:lnTo>
                  <a:pt x="200025" y="623888"/>
                </a:lnTo>
                <a:lnTo>
                  <a:pt x="147638" y="426244"/>
                </a:lnTo>
                <a:lnTo>
                  <a:pt x="90488" y="2500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167"/>
          <p:cNvSpPr/>
          <p:nvPr/>
        </p:nvSpPr>
        <p:spPr>
          <a:xfrm>
            <a:off x="4630738" y="3786188"/>
            <a:ext cx="654050" cy="549275"/>
          </a:xfrm>
          <a:custGeom>
            <a:avLst/>
            <a:gdLst/>
            <a:ahLst/>
            <a:cxnLst/>
            <a:rect l="l" t="t" r="r" b="b"/>
            <a:pathLst>
              <a:path w="654247" h="548640" extrusionOk="0">
                <a:moveTo>
                  <a:pt x="409548" y="141667"/>
                </a:moveTo>
                <a:lnTo>
                  <a:pt x="213789" y="77273"/>
                </a:lnTo>
                <a:lnTo>
                  <a:pt x="115910" y="43788"/>
                </a:lnTo>
                <a:lnTo>
                  <a:pt x="74697" y="25757"/>
                </a:lnTo>
                <a:lnTo>
                  <a:pt x="38636" y="5151"/>
                </a:lnTo>
                <a:lnTo>
                  <a:pt x="12879" y="0"/>
                </a:lnTo>
                <a:lnTo>
                  <a:pt x="0" y="10303"/>
                </a:lnTo>
                <a:lnTo>
                  <a:pt x="5151" y="30909"/>
                </a:lnTo>
                <a:lnTo>
                  <a:pt x="23182" y="61818"/>
                </a:lnTo>
                <a:lnTo>
                  <a:pt x="82425" y="144243"/>
                </a:lnTo>
                <a:lnTo>
                  <a:pt x="164849" y="244698"/>
                </a:lnTo>
                <a:lnTo>
                  <a:pt x="239547" y="332275"/>
                </a:lnTo>
                <a:lnTo>
                  <a:pt x="316820" y="409548"/>
                </a:lnTo>
                <a:lnTo>
                  <a:pt x="386366" y="473942"/>
                </a:lnTo>
                <a:lnTo>
                  <a:pt x="445609" y="507427"/>
                </a:lnTo>
                <a:lnTo>
                  <a:pt x="489397" y="528034"/>
                </a:lnTo>
                <a:lnTo>
                  <a:pt x="533185" y="543488"/>
                </a:lnTo>
                <a:lnTo>
                  <a:pt x="566670" y="548640"/>
                </a:lnTo>
                <a:lnTo>
                  <a:pt x="602731" y="543488"/>
                </a:lnTo>
                <a:lnTo>
                  <a:pt x="628489" y="528034"/>
                </a:lnTo>
                <a:lnTo>
                  <a:pt x="641368" y="507427"/>
                </a:lnTo>
                <a:lnTo>
                  <a:pt x="649095" y="486821"/>
                </a:lnTo>
                <a:lnTo>
                  <a:pt x="654247" y="461063"/>
                </a:lnTo>
                <a:lnTo>
                  <a:pt x="654247" y="427578"/>
                </a:lnTo>
                <a:lnTo>
                  <a:pt x="633640" y="378639"/>
                </a:lnTo>
                <a:lnTo>
                  <a:pt x="569246" y="285911"/>
                </a:lnTo>
                <a:lnTo>
                  <a:pt x="494549" y="200910"/>
                </a:lnTo>
                <a:lnTo>
                  <a:pt x="409548" y="14166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167"/>
          <p:cNvSpPr/>
          <p:nvPr/>
        </p:nvSpPr>
        <p:spPr>
          <a:xfrm>
            <a:off x="4476750" y="4562475"/>
            <a:ext cx="947738" cy="873125"/>
          </a:xfrm>
          <a:custGeom>
            <a:avLst/>
            <a:gdLst/>
            <a:ahLst/>
            <a:cxnLst/>
            <a:rect l="l" t="t" r="r" b="b"/>
            <a:pathLst>
              <a:path w="947885" h="873188" extrusionOk="0">
                <a:moveTo>
                  <a:pt x="631065" y="200910"/>
                </a:moveTo>
                <a:lnTo>
                  <a:pt x="368336" y="386366"/>
                </a:lnTo>
                <a:lnTo>
                  <a:pt x="327124" y="419851"/>
                </a:lnTo>
                <a:lnTo>
                  <a:pt x="285911" y="450760"/>
                </a:lnTo>
                <a:lnTo>
                  <a:pt x="229244" y="484246"/>
                </a:lnTo>
                <a:lnTo>
                  <a:pt x="190608" y="491973"/>
                </a:lnTo>
                <a:lnTo>
                  <a:pt x="162274" y="491973"/>
                </a:lnTo>
                <a:lnTo>
                  <a:pt x="128789" y="481670"/>
                </a:lnTo>
                <a:lnTo>
                  <a:pt x="110759" y="463639"/>
                </a:lnTo>
                <a:lnTo>
                  <a:pt x="77274" y="406972"/>
                </a:lnTo>
                <a:lnTo>
                  <a:pt x="56667" y="378639"/>
                </a:lnTo>
                <a:lnTo>
                  <a:pt x="46364" y="373487"/>
                </a:lnTo>
                <a:lnTo>
                  <a:pt x="33485" y="376063"/>
                </a:lnTo>
                <a:lnTo>
                  <a:pt x="18031" y="388942"/>
                </a:lnTo>
                <a:lnTo>
                  <a:pt x="5152" y="427578"/>
                </a:lnTo>
                <a:lnTo>
                  <a:pt x="0" y="479094"/>
                </a:lnTo>
                <a:lnTo>
                  <a:pt x="2576" y="510003"/>
                </a:lnTo>
                <a:lnTo>
                  <a:pt x="18031" y="561519"/>
                </a:lnTo>
                <a:lnTo>
                  <a:pt x="46364" y="638792"/>
                </a:lnTo>
                <a:lnTo>
                  <a:pt x="85001" y="716065"/>
                </a:lnTo>
                <a:lnTo>
                  <a:pt x="123638" y="777884"/>
                </a:lnTo>
                <a:lnTo>
                  <a:pt x="164850" y="826824"/>
                </a:lnTo>
                <a:lnTo>
                  <a:pt x="190608" y="852581"/>
                </a:lnTo>
                <a:lnTo>
                  <a:pt x="213790" y="868036"/>
                </a:lnTo>
                <a:lnTo>
                  <a:pt x="236972" y="873188"/>
                </a:lnTo>
                <a:lnTo>
                  <a:pt x="260154" y="862884"/>
                </a:lnTo>
                <a:lnTo>
                  <a:pt x="280760" y="839702"/>
                </a:lnTo>
                <a:lnTo>
                  <a:pt x="298790" y="803642"/>
                </a:lnTo>
                <a:lnTo>
                  <a:pt x="445609" y="620762"/>
                </a:lnTo>
                <a:lnTo>
                  <a:pt x="625914" y="406972"/>
                </a:lnTo>
                <a:lnTo>
                  <a:pt x="826824" y="175153"/>
                </a:lnTo>
                <a:lnTo>
                  <a:pt x="927279" y="64394"/>
                </a:lnTo>
                <a:lnTo>
                  <a:pt x="940158" y="43788"/>
                </a:lnTo>
                <a:lnTo>
                  <a:pt x="947885" y="25758"/>
                </a:lnTo>
                <a:lnTo>
                  <a:pt x="947885" y="12879"/>
                </a:lnTo>
                <a:lnTo>
                  <a:pt x="945310" y="5151"/>
                </a:lnTo>
                <a:lnTo>
                  <a:pt x="932431" y="0"/>
                </a:lnTo>
                <a:lnTo>
                  <a:pt x="904097" y="7727"/>
                </a:lnTo>
                <a:lnTo>
                  <a:pt x="808794" y="66970"/>
                </a:lnTo>
                <a:lnTo>
                  <a:pt x="631065" y="20091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167"/>
          <p:cNvSpPr/>
          <p:nvPr/>
        </p:nvSpPr>
        <p:spPr>
          <a:xfrm>
            <a:off x="6015038" y="3525838"/>
            <a:ext cx="1109662" cy="896937"/>
          </a:xfrm>
          <a:custGeom>
            <a:avLst/>
            <a:gdLst/>
            <a:ahLst/>
            <a:cxnLst/>
            <a:rect l="l" t="t" r="r" b="b"/>
            <a:pathLst>
              <a:path w="1110159" h="896370" extrusionOk="0">
                <a:moveTo>
                  <a:pt x="535761" y="417276"/>
                </a:moveTo>
                <a:lnTo>
                  <a:pt x="309093" y="613035"/>
                </a:lnTo>
                <a:lnTo>
                  <a:pt x="144243" y="752127"/>
                </a:lnTo>
                <a:lnTo>
                  <a:pt x="28333" y="842279"/>
                </a:lnTo>
                <a:lnTo>
                  <a:pt x="12879" y="855158"/>
                </a:lnTo>
                <a:lnTo>
                  <a:pt x="2576" y="868037"/>
                </a:lnTo>
                <a:lnTo>
                  <a:pt x="0" y="886067"/>
                </a:lnTo>
                <a:lnTo>
                  <a:pt x="15454" y="893794"/>
                </a:lnTo>
                <a:lnTo>
                  <a:pt x="46364" y="896370"/>
                </a:lnTo>
                <a:lnTo>
                  <a:pt x="95303" y="880915"/>
                </a:lnTo>
                <a:lnTo>
                  <a:pt x="213789" y="813945"/>
                </a:lnTo>
                <a:lnTo>
                  <a:pt x="517731" y="656823"/>
                </a:lnTo>
                <a:lnTo>
                  <a:pt x="801066" y="504852"/>
                </a:lnTo>
                <a:lnTo>
                  <a:pt x="940158" y="430155"/>
                </a:lnTo>
                <a:lnTo>
                  <a:pt x="960764" y="419852"/>
                </a:lnTo>
                <a:lnTo>
                  <a:pt x="978794" y="417276"/>
                </a:lnTo>
                <a:lnTo>
                  <a:pt x="1012279" y="417276"/>
                </a:lnTo>
                <a:lnTo>
                  <a:pt x="1063795" y="412124"/>
                </a:lnTo>
                <a:lnTo>
                  <a:pt x="1089552" y="404397"/>
                </a:lnTo>
                <a:lnTo>
                  <a:pt x="1105007" y="388942"/>
                </a:lnTo>
                <a:lnTo>
                  <a:pt x="1110159" y="365760"/>
                </a:lnTo>
                <a:cubicBezTo>
                  <a:pt x="1104900" y="323696"/>
                  <a:pt x="1105007" y="338392"/>
                  <a:pt x="1105007" y="321972"/>
                </a:cubicBezTo>
                <a:lnTo>
                  <a:pt x="1094704" y="296215"/>
                </a:lnTo>
                <a:lnTo>
                  <a:pt x="1027734" y="213790"/>
                </a:lnTo>
                <a:lnTo>
                  <a:pt x="942733" y="121062"/>
                </a:lnTo>
                <a:lnTo>
                  <a:pt x="870612" y="59243"/>
                </a:lnTo>
                <a:lnTo>
                  <a:pt x="811369" y="20607"/>
                </a:lnTo>
                <a:lnTo>
                  <a:pt x="762429" y="5152"/>
                </a:lnTo>
                <a:lnTo>
                  <a:pt x="731520" y="0"/>
                </a:lnTo>
                <a:lnTo>
                  <a:pt x="716065" y="10304"/>
                </a:lnTo>
                <a:lnTo>
                  <a:pt x="718641" y="30910"/>
                </a:lnTo>
                <a:lnTo>
                  <a:pt x="734096" y="59243"/>
                </a:lnTo>
                <a:lnTo>
                  <a:pt x="752126" y="100456"/>
                </a:lnTo>
                <a:lnTo>
                  <a:pt x="757278" y="133941"/>
                </a:lnTo>
                <a:lnTo>
                  <a:pt x="757278" y="162274"/>
                </a:lnTo>
                <a:lnTo>
                  <a:pt x="749550" y="188032"/>
                </a:lnTo>
                <a:lnTo>
                  <a:pt x="721217" y="236972"/>
                </a:lnTo>
                <a:lnTo>
                  <a:pt x="582125" y="373488"/>
                </a:lnTo>
                <a:lnTo>
                  <a:pt x="535761" y="41727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167"/>
          <p:cNvSpPr/>
          <p:nvPr/>
        </p:nvSpPr>
        <p:spPr>
          <a:xfrm>
            <a:off x="2854325" y="1574800"/>
            <a:ext cx="1016000" cy="1343025"/>
          </a:xfrm>
          <a:custGeom>
            <a:avLst/>
            <a:gdLst/>
            <a:ahLst/>
            <a:cxnLst/>
            <a:rect l="l" t="t" r="r" b="b"/>
            <a:pathLst>
              <a:path w="1016000" h="1343025" extrusionOk="0">
                <a:moveTo>
                  <a:pt x="809625" y="495300"/>
                </a:moveTo>
                <a:lnTo>
                  <a:pt x="631825" y="711200"/>
                </a:lnTo>
                <a:lnTo>
                  <a:pt x="466725" y="911225"/>
                </a:lnTo>
                <a:lnTo>
                  <a:pt x="304800" y="1108075"/>
                </a:lnTo>
                <a:lnTo>
                  <a:pt x="101600" y="1343025"/>
                </a:lnTo>
                <a:lnTo>
                  <a:pt x="0" y="1254125"/>
                </a:lnTo>
                <a:lnTo>
                  <a:pt x="133350" y="1069975"/>
                </a:lnTo>
                <a:lnTo>
                  <a:pt x="257175" y="889000"/>
                </a:lnTo>
                <a:lnTo>
                  <a:pt x="390525" y="688975"/>
                </a:lnTo>
                <a:lnTo>
                  <a:pt x="479425" y="542925"/>
                </a:lnTo>
                <a:lnTo>
                  <a:pt x="558800" y="393700"/>
                </a:lnTo>
                <a:lnTo>
                  <a:pt x="600075" y="307975"/>
                </a:lnTo>
                <a:lnTo>
                  <a:pt x="615950" y="247650"/>
                </a:lnTo>
                <a:lnTo>
                  <a:pt x="625475" y="190500"/>
                </a:lnTo>
                <a:lnTo>
                  <a:pt x="619125" y="146050"/>
                </a:lnTo>
                <a:lnTo>
                  <a:pt x="606425" y="117475"/>
                </a:lnTo>
                <a:lnTo>
                  <a:pt x="577850" y="88900"/>
                </a:lnTo>
                <a:lnTo>
                  <a:pt x="549275" y="57150"/>
                </a:lnTo>
                <a:lnTo>
                  <a:pt x="542925" y="28575"/>
                </a:lnTo>
                <a:lnTo>
                  <a:pt x="549275" y="9525"/>
                </a:lnTo>
                <a:lnTo>
                  <a:pt x="584200" y="0"/>
                </a:lnTo>
                <a:lnTo>
                  <a:pt x="650875" y="0"/>
                </a:lnTo>
                <a:lnTo>
                  <a:pt x="714375" y="15875"/>
                </a:lnTo>
                <a:lnTo>
                  <a:pt x="777875" y="41275"/>
                </a:lnTo>
                <a:lnTo>
                  <a:pt x="841375" y="76200"/>
                </a:lnTo>
                <a:lnTo>
                  <a:pt x="914400" y="123825"/>
                </a:lnTo>
                <a:lnTo>
                  <a:pt x="968375" y="168275"/>
                </a:lnTo>
                <a:lnTo>
                  <a:pt x="1006475" y="209550"/>
                </a:lnTo>
                <a:lnTo>
                  <a:pt x="1016000" y="241300"/>
                </a:lnTo>
                <a:lnTo>
                  <a:pt x="1012825" y="273050"/>
                </a:lnTo>
                <a:lnTo>
                  <a:pt x="996950" y="301625"/>
                </a:lnTo>
                <a:lnTo>
                  <a:pt x="968375" y="333375"/>
                </a:lnTo>
                <a:lnTo>
                  <a:pt x="927100" y="371475"/>
                </a:lnTo>
                <a:lnTo>
                  <a:pt x="892175" y="403225"/>
                </a:lnTo>
                <a:lnTo>
                  <a:pt x="809625" y="4953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167"/>
          <p:cNvSpPr/>
          <p:nvPr/>
        </p:nvSpPr>
        <p:spPr>
          <a:xfrm>
            <a:off x="2717800" y="2708275"/>
            <a:ext cx="784225" cy="641350"/>
          </a:xfrm>
          <a:custGeom>
            <a:avLst/>
            <a:gdLst/>
            <a:ahLst/>
            <a:cxnLst/>
            <a:rect l="l" t="t" r="r" b="b"/>
            <a:pathLst>
              <a:path w="784225" h="641350" extrusionOk="0">
                <a:moveTo>
                  <a:pt x="384175" y="231775"/>
                </a:moveTo>
                <a:lnTo>
                  <a:pt x="590550" y="368300"/>
                </a:lnTo>
                <a:lnTo>
                  <a:pt x="784225" y="488950"/>
                </a:lnTo>
                <a:lnTo>
                  <a:pt x="669925" y="641350"/>
                </a:lnTo>
                <a:lnTo>
                  <a:pt x="568325" y="577850"/>
                </a:lnTo>
                <a:lnTo>
                  <a:pt x="288925" y="412750"/>
                </a:lnTo>
                <a:lnTo>
                  <a:pt x="111125" y="301625"/>
                </a:lnTo>
                <a:lnTo>
                  <a:pt x="63500" y="298450"/>
                </a:lnTo>
                <a:lnTo>
                  <a:pt x="31750" y="295275"/>
                </a:lnTo>
                <a:lnTo>
                  <a:pt x="15875" y="285750"/>
                </a:lnTo>
                <a:lnTo>
                  <a:pt x="0" y="257175"/>
                </a:lnTo>
                <a:lnTo>
                  <a:pt x="3175" y="193675"/>
                </a:lnTo>
                <a:lnTo>
                  <a:pt x="15875" y="120650"/>
                </a:lnTo>
                <a:lnTo>
                  <a:pt x="34925" y="73025"/>
                </a:lnTo>
                <a:lnTo>
                  <a:pt x="66675" y="50800"/>
                </a:lnTo>
                <a:lnTo>
                  <a:pt x="127000" y="22225"/>
                </a:lnTo>
                <a:lnTo>
                  <a:pt x="187325" y="6350"/>
                </a:lnTo>
                <a:lnTo>
                  <a:pt x="260350" y="0"/>
                </a:lnTo>
                <a:lnTo>
                  <a:pt x="269875" y="152400"/>
                </a:lnTo>
                <a:lnTo>
                  <a:pt x="384175" y="2317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167"/>
          <p:cNvSpPr/>
          <p:nvPr/>
        </p:nvSpPr>
        <p:spPr>
          <a:xfrm>
            <a:off x="2806700" y="2122488"/>
            <a:ext cx="1549400" cy="1881187"/>
          </a:xfrm>
          <a:custGeom>
            <a:avLst/>
            <a:gdLst/>
            <a:ahLst/>
            <a:cxnLst/>
            <a:rect l="l" t="t" r="r" b="b"/>
            <a:pathLst>
              <a:path w="1549890" h="1881757" extrusionOk="0">
                <a:moveTo>
                  <a:pt x="1193310" y="713161"/>
                </a:moveTo>
                <a:lnTo>
                  <a:pt x="1030907" y="882625"/>
                </a:lnTo>
                <a:lnTo>
                  <a:pt x="850851" y="1083864"/>
                </a:lnTo>
                <a:lnTo>
                  <a:pt x="646082" y="1316877"/>
                </a:lnTo>
                <a:lnTo>
                  <a:pt x="402477" y="1606378"/>
                </a:lnTo>
                <a:lnTo>
                  <a:pt x="190647" y="1860574"/>
                </a:lnTo>
                <a:lnTo>
                  <a:pt x="0" y="1881757"/>
                </a:lnTo>
                <a:lnTo>
                  <a:pt x="60019" y="1786434"/>
                </a:lnTo>
                <a:lnTo>
                  <a:pt x="222422" y="1585195"/>
                </a:lnTo>
                <a:lnTo>
                  <a:pt x="448374" y="1295694"/>
                </a:lnTo>
                <a:lnTo>
                  <a:pt x="593124" y="1115638"/>
                </a:lnTo>
                <a:lnTo>
                  <a:pt x="699039" y="967357"/>
                </a:lnTo>
                <a:lnTo>
                  <a:pt x="840259" y="790832"/>
                </a:lnTo>
                <a:lnTo>
                  <a:pt x="995602" y="582532"/>
                </a:lnTo>
                <a:lnTo>
                  <a:pt x="1105047" y="423660"/>
                </a:lnTo>
                <a:lnTo>
                  <a:pt x="1154474" y="345989"/>
                </a:lnTo>
                <a:lnTo>
                  <a:pt x="1196840" y="268318"/>
                </a:lnTo>
                <a:lnTo>
                  <a:pt x="1210962" y="222421"/>
                </a:lnTo>
                <a:lnTo>
                  <a:pt x="1214493" y="183586"/>
                </a:lnTo>
                <a:lnTo>
                  <a:pt x="1207432" y="127098"/>
                </a:lnTo>
                <a:lnTo>
                  <a:pt x="1179188" y="70610"/>
                </a:lnTo>
                <a:lnTo>
                  <a:pt x="1158005" y="42366"/>
                </a:lnTo>
                <a:lnTo>
                  <a:pt x="1158005" y="17652"/>
                </a:lnTo>
                <a:lnTo>
                  <a:pt x="1168596" y="0"/>
                </a:lnTo>
                <a:lnTo>
                  <a:pt x="1221554" y="14122"/>
                </a:lnTo>
                <a:lnTo>
                  <a:pt x="1260389" y="24713"/>
                </a:lnTo>
                <a:lnTo>
                  <a:pt x="1330999" y="56488"/>
                </a:lnTo>
                <a:lnTo>
                  <a:pt x="1391018" y="102384"/>
                </a:lnTo>
                <a:lnTo>
                  <a:pt x="1475750" y="187116"/>
                </a:lnTo>
                <a:lnTo>
                  <a:pt x="1525177" y="254196"/>
                </a:lnTo>
                <a:lnTo>
                  <a:pt x="1549890" y="310684"/>
                </a:lnTo>
                <a:lnTo>
                  <a:pt x="1549890" y="345989"/>
                </a:lnTo>
                <a:lnTo>
                  <a:pt x="1535768" y="388355"/>
                </a:lnTo>
                <a:lnTo>
                  <a:pt x="1511055" y="423660"/>
                </a:lnTo>
                <a:lnTo>
                  <a:pt x="1454567" y="458965"/>
                </a:lnTo>
                <a:lnTo>
                  <a:pt x="1366304" y="536636"/>
                </a:lnTo>
                <a:lnTo>
                  <a:pt x="1193310" y="71316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167"/>
          <p:cNvSpPr/>
          <p:nvPr/>
        </p:nvSpPr>
        <p:spPr>
          <a:xfrm>
            <a:off x="2686050" y="3730625"/>
            <a:ext cx="1508125" cy="561975"/>
          </a:xfrm>
          <a:custGeom>
            <a:avLst/>
            <a:gdLst/>
            <a:ahLst/>
            <a:cxnLst/>
            <a:rect l="l" t="t" r="r" b="b"/>
            <a:pathLst>
              <a:path w="1508125" h="561975" extrusionOk="0">
                <a:moveTo>
                  <a:pt x="457200" y="187325"/>
                </a:moveTo>
                <a:lnTo>
                  <a:pt x="781050" y="127000"/>
                </a:lnTo>
                <a:lnTo>
                  <a:pt x="1079500" y="66675"/>
                </a:lnTo>
                <a:lnTo>
                  <a:pt x="1412875" y="0"/>
                </a:lnTo>
                <a:lnTo>
                  <a:pt x="1508125" y="0"/>
                </a:lnTo>
                <a:lnTo>
                  <a:pt x="1492250" y="98425"/>
                </a:lnTo>
                <a:lnTo>
                  <a:pt x="1336675" y="146050"/>
                </a:lnTo>
                <a:lnTo>
                  <a:pt x="968375" y="254000"/>
                </a:lnTo>
                <a:lnTo>
                  <a:pt x="806450" y="314325"/>
                </a:lnTo>
                <a:lnTo>
                  <a:pt x="720725" y="352425"/>
                </a:lnTo>
                <a:lnTo>
                  <a:pt x="587375" y="390525"/>
                </a:lnTo>
                <a:lnTo>
                  <a:pt x="441325" y="447675"/>
                </a:lnTo>
                <a:lnTo>
                  <a:pt x="333375" y="492125"/>
                </a:lnTo>
                <a:lnTo>
                  <a:pt x="273050" y="523875"/>
                </a:lnTo>
                <a:lnTo>
                  <a:pt x="241300" y="552450"/>
                </a:lnTo>
                <a:lnTo>
                  <a:pt x="222250" y="561975"/>
                </a:lnTo>
                <a:lnTo>
                  <a:pt x="196850" y="558800"/>
                </a:lnTo>
                <a:lnTo>
                  <a:pt x="174625" y="549275"/>
                </a:lnTo>
                <a:lnTo>
                  <a:pt x="139700" y="520700"/>
                </a:lnTo>
                <a:lnTo>
                  <a:pt x="114300" y="479425"/>
                </a:lnTo>
                <a:lnTo>
                  <a:pt x="85725" y="444500"/>
                </a:lnTo>
                <a:lnTo>
                  <a:pt x="50800" y="400050"/>
                </a:lnTo>
                <a:lnTo>
                  <a:pt x="15875" y="342900"/>
                </a:lnTo>
                <a:lnTo>
                  <a:pt x="0" y="301625"/>
                </a:lnTo>
                <a:lnTo>
                  <a:pt x="6350" y="276225"/>
                </a:lnTo>
                <a:lnTo>
                  <a:pt x="31750" y="254000"/>
                </a:lnTo>
                <a:lnTo>
                  <a:pt x="76200" y="244475"/>
                </a:lnTo>
                <a:lnTo>
                  <a:pt x="457200" y="1873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167"/>
          <p:cNvSpPr/>
          <p:nvPr/>
        </p:nvSpPr>
        <p:spPr>
          <a:xfrm>
            <a:off x="3810000" y="3390900"/>
            <a:ext cx="642938" cy="800100"/>
          </a:xfrm>
          <a:custGeom>
            <a:avLst/>
            <a:gdLst/>
            <a:ahLst/>
            <a:cxnLst/>
            <a:rect l="l" t="t" r="r" b="b"/>
            <a:pathLst>
              <a:path w="642257" h="800506" extrusionOk="0">
                <a:moveTo>
                  <a:pt x="342900" y="536121"/>
                </a:moveTo>
                <a:lnTo>
                  <a:pt x="307521" y="487136"/>
                </a:lnTo>
                <a:lnTo>
                  <a:pt x="280307" y="457200"/>
                </a:lnTo>
                <a:lnTo>
                  <a:pt x="223157" y="353786"/>
                </a:lnTo>
                <a:lnTo>
                  <a:pt x="198664" y="285750"/>
                </a:lnTo>
                <a:lnTo>
                  <a:pt x="182336" y="253093"/>
                </a:lnTo>
                <a:lnTo>
                  <a:pt x="149679" y="209550"/>
                </a:lnTo>
                <a:lnTo>
                  <a:pt x="108857" y="155121"/>
                </a:lnTo>
                <a:lnTo>
                  <a:pt x="54429" y="103414"/>
                </a:lnTo>
                <a:lnTo>
                  <a:pt x="16329" y="57150"/>
                </a:lnTo>
                <a:lnTo>
                  <a:pt x="0" y="19050"/>
                </a:lnTo>
                <a:lnTo>
                  <a:pt x="0" y="2721"/>
                </a:lnTo>
                <a:lnTo>
                  <a:pt x="10886" y="0"/>
                </a:lnTo>
                <a:lnTo>
                  <a:pt x="35379" y="2721"/>
                </a:lnTo>
                <a:lnTo>
                  <a:pt x="100693" y="32657"/>
                </a:lnTo>
                <a:lnTo>
                  <a:pt x="212271" y="106136"/>
                </a:lnTo>
                <a:lnTo>
                  <a:pt x="323850" y="182336"/>
                </a:lnTo>
                <a:lnTo>
                  <a:pt x="405493" y="242207"/>
                </a:lnTo>
                <a:lnTo>
                  <a:pt x="484414" y="318407"/>
                </a:lnTo>
                <a:lnTo>
                  <a:pt x="525236" y="359229"/>
                </a:lnTo>
                <a:lnTo>
                  <a:pt x="571500" y="432707"/>
                </a:lnTo>
                <a:lnTo>
                  <a:pt x="609600" y="506186"/>
                </a:lnTo>
                <a:lnTo>
                  <a:pt x="636814" y="587829"/>
                </a:lnTo>
                <a:lnTo>
                  <a:pt x="642257" y="655864"/>
                </a:lnTo>
                <a:lnTo>
                  <a:pt x="642257" y="699407"/>
                </a:lnTo>
                <a:lnTo>
                  <a:pt x="636814" y="732064"/>
                </a:lnTo>
                <a:lnTo>
                  <a:pt x="623207" y="767443"/>
                </a:lnTo>
                <a:lnTo>
                  <a:pt x="604157" y="786493"/>
                </a:lnTo>
                <a:cubicBezTo>
                  <a:pt x="576131" y="800506"/>
                  <a:pt x="587085" y="800100"/>
                  <a:pt x="574221" y="800100"/>
                </a:cubicBezTo>
                <a:lnTo>
                  <a:pt x="538843" y="800100"/>
                </a:lnTo>
                <a:lnTo>
                  <a:pt x="498021" y="778329"/>
                </a:lnTo>
                <a:lnTo>
                  <a:pt x="457200" y="729343"/>
                </a:lnTo>
                <a:lnTo>
                  <a:pt x="408214" y="639536"/>
                </a:lnTo>
                <a:lnTo>
                  <a:pt x="342900" y="53612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167"/>
          <p:cNvSpPr/>
          <p:nvPr/>
        </p:nvSpPr>
        <p:spPr>
          <a:xfrm>
            <a:off x="3402013" y="3952875"/>
            <a:ext cx="309562" cy="2071688"/>
          </a:xfrm>
          <a:custGeom>
            <a:avLst/>
            <a:gdLst/>
            <a:ahLst/>
            <a:cxnLst/>
            <a:rect l="l" t="t" r="r" b="b"/>
            <a:pathLst>
              <a:path w="308540" h="2072827" extrusionOk="0">
                <a:moveTo>
                  <a:pt x="72928" y="765740"/>
                </a:moveTo>
                <a:lnTo>
                  <a:pt x="89757" y="474030"/>
                </a:lnTo>
                <a:lnTo>
                  <a:pt x="92562" y="319760"/>
                </a:lnTo>
                <a:lnTo>
                  <a:pt x="86953" y="249637"/>
                </a:lnTo>
                <a:lnTo>
                  <a:pt x="75733" y="193539"/>
                </a:lnTo>
                <a:lnTo>
                  <a:pt x="64513" y="162685"/>
                </a:lnTo>
                <a:lnTo>
                  <a:pt x="47684" y="137441"/>
                </a:lnTo>
                <a:lnTo>
                  <a:pt x="0" y="92562"/>
                </a:lnTo>
                <a:lnTo>
                  <a:pt x="8415" y="0"/>
                </a:lnTo>
                <a:lnTo>
                  <a:pt x="165490" y="50489"/>
                </a:lnTo>
                <a:lnTo>
                  <a:pt x="244027" y="98172"/>
                </a:lnTo>
                <a:lnTo>
                  <a:pt x="274881" y="123416"/>
                </a:lnTo>
                <a:lnTo>
                  <a:pt x="288906" y="137441"/>
                </a:lnTo>
                <a:lnTo>
                  <a:pt x="297321" y="148660"/>
                </a:lnTo>
                <a:lnTo>
                  <a:pt x="305735" y="185124"/>
                </a:lnTo>
                <a:lnTo>
                  <a:pt x="308540" y="277686"/>
                </a:lnTo>
                <a:lnTo>
                  <a:pt x="291711" y="451591"/>
                </a:lnTo>
                <a:lnTo>
                  <a:pt x="277686" y="838668"/>
                </a:lnTo>
                <a:lnTo>
                  <a:pt x="274881" y="1382820"/>
                </a:lnTo>
                <a:cubicBezTo>
                  <a:pt x="273011" y="1512781"/>
                  <a:pt x="273012" y="1681075"/>
                  <a:pt x="269272" y="1772702"/>
                </a:cubicBezTo>
                <a:lnTo>
                  <a:pt x="255247" y="1932582"/>
                </a:lnTo>
                <a:lnTo>
                  <a:pt x="249637" y="1974656"/>
                </a:lnTo>
                <a:lnTo>
                  <a:pt x="235613" y="2022339"/>
                </a:lnTo>
                <a:lnTo>
                  <a:pt x="215978" y="2050388"/>
                </a:lnTo>
                <a:lnTo>
                  <a:pt x="196344" y="2067218"/>
                </a:lnTo>
                <a:lnTo>
                  <a:pt x="173905" y="2072827"/>
                </a:lnTo>
                <a:lnTo>
                  <a:pt x="148660" y="2058803"/>
                </a:lnTo>
                <a:lnTo>
                  <a:pt x="123416" y="2025144"/>
                </a:lnTo>
                <a:lnTo>
                  <a:pt x="92562" y="1957826"/>
                </a:lnTo>
                <a:lnTo>
                  <a:pt x="42074" y="1825995"/>
                </a:lnTo>
                <a:lnTo>
                  <a:pt x="14025" y="1710994"/>
                </a:lnTo>
                <a:lnTo>
                  <a:pt x="2805" y="1601603"/>
                </a:lnTo>
                <a:lnTo>
                  <a:pt x="8415" y="1542700"/>
                </a:lnTo>
                <a:lnTo>
                  <a:pt x="25245" y="1351966"/>
                </a:lnTo>
                <a:lnTo>
                  <a:pt x="61708" y="950864"/>
                </a:lnTo>
                <a:lnTo>
                  <a:pt x="72928" y="76574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167"/>
          <p:cNvSpPr/>
          <p:nvPr/>
        </p:nvSpPr>
        <p:spPr>
          <a:xfrm>
            <a:off x="4637088" y="1751013"/>
            <a:ext cx="1968500" cy="1358900"/>
          </a:xfrm>
          <a:custGeom>
            <a:avLst/>
            <a:gdLst/>
            <a:ahLst/>
            <a:cxnLst/>
            <a:rect l="l" t="t" r="r" b="b"/>
            <a:pathLst>
              <a:path w="1969294" h="1359694" extrusionOk="0">
                <a:moveTo>
                  <a:pt x="1038225" y="100012"/>
                </a:moveTo>
                <a:lnTo>
                  <a:pt x="704850" y="135731"/>
                </a:lnTo>
                <a:lnTo>
                  <a:pt x="504825" y="154781"/>
                </a:lnTo>
                <a:lnTo>
                  <a:pt x="397669" y="164306"/>
                </a:lnTo>
                <a:lnTo>
                  <a:pt x="307181" y="157162"/>
                </a:lnTo>
                <a:lnTo>
                  <a:pt x="178594" y="133350"/>
                </a:lnTo>
                <a:lnTo>
                  <a:pt x="69056" y="97631"/>
                </a:lnTo>
                <a:lnTo>
                  <a:pt x="28575" y="80962"/>
                </a:lnTo>
                <a:lnTo>
                  <a:pt x="11906" y="78581"/>
                </a:lnTo>
                <a:lnTo>
                  <a:pt x="0" y="92869"/>
                </a:lnTo>
                <a:lnTo>
                  <a:pt x="7144" y="116681"/>
                </a:lnTo>
                <a:lnTo>
                  <a:pt x="40481" y="171450"/>
                </a:lnTo>
                <a:lnTo>
                  <a:pt x="95250" y="230981"/>
                </a:lnTo>
                <a:lnTo>
                  <a:pt x="171450" y="292894"/>
                </a:lnTo>
                <a:lnTo>
                  <a:pt x="252412" y="347662"/>
                </a:lnTo>
                <a:lnTo>
                  <a:pt x="352425" y="400050"/>
                </a:lnTo>
                <a:lnTo>
                  <a:pt x="407194" y="411956"/>
                </a:lnTo>
                <a:lnTo>
                  <a:pt x="461962" y="407194"/>
                </a:lnTo>
                <a:lnTo>
                  <a:pt x="507206" y="392906"/>
                </a:lnTo>
                <a:lnTo>
                  <a:pt x="561975" y="373856"/>
                </a:lnTo>
                <a:lnTo>
                  <a:pt x="707231" y="338137"/>
                </a:lnTo>
                <a:lnTo>
                  <a:pt x="962025" y="295275"/>
                </a:lnTo>
                <a:lnTo>
                  <a:pt x="1243012" y="257175"/>
                </a:lnTo>
                <a:lnTo>
                  <a:pt x="1481137" y="230981"/>
                </a:lnTo>
                <a:lnTo>
                  <a:pt x="1531144" y="228600"/>
                </a:lnTo>
                <a:lnTo>
                  <a:pt x="1564481" y="235744"/>
                </a:lnTo>
                <a:lnTo>
                  <a:pt x="1588294" y="252412"/>
                </a:lnTo>
                <a:lnTo>
                  <a:pt x="1597819" y="269081"/>
                </a:lnTo>
                <a:lnTo>
                  <a:pt x="1604962" y="300037"/>
                </a:lnTo>
                <a:lnTo>
                  <a:pt x="1581150" y="652462"/>
                </a:lnTo>
                <a:lnTo>
                  <a:pt x="1559719" y="847725"/>
                </a:lnTo>
                <a:lnTo>
                  <a:pt x="1528762" y="1104900"/>
                </a:lnTo>
                <a:lnTo>
                  <a:pt x="1490662" y="1295400"/>
                </a:lnTo>
                <a:lnTo>
                  <a:pt x="1631156" y="1359694"/>
                </a:lnTo>
                <a:lnTo>
                  <a:pt x="1759744" y="1273969"/>
                </a:lnTo>
                <a:lnTo>
                  <a:pt x="1790700" y="981075"/>
                </a:lnTo>
                <a:lnTo>
                  <a:pt x="1821656" y="721519"/>
                </a:lnTo>
                <a:lnTo>
                  <a:pt x="1859756" y="533400"/>
                </a:lnTo>
                <a:lnTo>
                  <a:pt x="1878806" y="442912"/>
                </a:lnTo>
                <a:lnTo>
                  <a:pt x="1885950" y="395287"/>
                </a:lnTo>
                <a:lnTo>
                  <a:pt x="1897856" y="350044"/>
                </a:lnTo>
                <a:lnTo>
                  <a:pt x="1914525" y="309562"/>
                </a:lnTo>
                <a:lnTo>
                  <a:pt x="1935956" y="280987"/>
                </a:lnTo>
                <a:lnTo>
                  <a:pt x="1957387" y="254794"/>
                </a:lnTo>
                <a:lnTo>
                  <a:pt x="1964531" y="240506"/>
                </a:lnTo>
                <a:lnTo>
                  <a:pt x="1969294" y="221456"/>
                </a:lnTo>
                <a:lnTo>
                  <a:pt x="1969294" y="197644"/>
                </a:lnTo>
                <a:lnTo>
                  <a:pt x="1959769" y="166687"/>
                </a:lnTo>
                <a:lnTo>
                  <a:pt x="1940719" y="142875"/>
                </a:lnTo>
                <a:lnTo>
                  <a:pt x="1902619" y="111919"/>
                </a:lnTo>
                <a:lnTo>
                  <a:pt x="1802606" y="52387"/>
                </a:lnTo>
                <a:lnTo>
                  <a:pt x="1700212" y="4762"/>
                </a:lnTo>
                <a:lnTo>
                  <a:pt x="1671637" y="0"/>
                </a:lnTo>
                <a:lnTo>
                  <a:pt x="1640681" y="4762"/>
                </a:lnTo>
                <a:lnTo>
                  <a:pt x="1509712" y="38100"/>
                </a:lnTo>
                <a:lnTo>
                  <a:pt x="1397794" y="59531"/>
                </a:lnTo>
                <a:lnTo>
                  <a:pt x="1038225" y="1000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167"/>
          <p:cNvSpPr/>
          <p:nvPr/>
        </p:nvSpPr>
        <p:spPr>
          <a:xfrm>
            <a:off x="4662488" y="2366963"/>
            <a:ext cx="1690687" cy="352425"/>
          </a:xfrm>
          <a:custGeom>
            <a:avLst/>
            <a:gdLst/>
            <a:ahLst/>
            <a:cxnLst/>
            <a:rect l="l" t="t" r="r" b="b"/>
            <a:pathLst>
              <a:path w="1690687" h="352425" extrusionOk="0">
                <a:moveTo>
                  <a:pt x="766762" y="119062"/>
                </a:moveTo>
                <a:lnTo>
                  <a:pt x="1042987" y="69056"/>
                </a:lnTo>
                <a:lnTo>
                  <a:pt x="1195387" y="30956"/>
                </a:lnTo>
                <a:lnTo>
                  <a:pt x="1300162" y="9525"/>
                </a:lnTo>
                <a:lnTo>
                  <a:pt x="1376362" y="0"/>
                </a:lnTo>
                <a:lnTo>
                  <a:pt x="1476375" y="2381"/>
                </a:lnTo>
                <a:lnTo>
                  <a:pt x="1562100" y="14287"/>
                </a:lnTo>
                <a:lnTo>
                  <a:pt x="1690687" y="121443"/>
                </a:lnTo>
                <a:lnTo>
                  <a:pt x="1540668" y="219075"/>
                </a:lnTo>
                <a:lnTo>
                  <a:pt x="1328737" y="228600"/>
                </a:lnTo>
                <a:lnTo>
                  <a:pt x="1012031" y="264318"/>
                </a:lnTo>
                <a:lnTo>
                  <a:pt x="702468" y="307181"/>
                </a:lnTo>
                <a:lnTo>
                  <a:pt x="516731" y="338137"/>
                </a:lnTo>
                <a:lnTo>
                  <a:pt x="461962" y="350043"/>
                </a:lnTo>
                <a:lnTo>
                  <a:pt x="431006" y="352425"/>
                </a:lnTo>
                <a:lnTo>
                  <a:pt x="400050" y="352425"/>
                </a:lnTo>
                <a:lnTo>
                  <a:pt x="321468" y="342900"/>
                </a:lnTo>
                <a:lnTo>
                  <a:pt x="238125" y="319087"/>
                </a:lnTo>
                <a:lnTo>
                  <a:pt x="145256" y="276225"/>
                </a:lnTo>
                <a:lnTo>
                  <a:pt x="69056" y="223837"/>
                </a:lnTo>
                <a:lnTo>
                  <a:pt x="23812" y="178593"/>
                </a:lnTo>
                <a:lnTo>
                  <a:pt x="9525" y="157162"/>
                </a:lnTo>
                <a:lnTo>
                  <a:pt x="0" y="133350"/>
                </a:lnTo>
                <a:lnTo>
                  <a:pt x="2381" y="111918"/>
                </a:lnTo>
                <a:lnTo>
                  <a:pt x="9525" y="109537"/>
                </a:lnTo>
                <a:lnTo>
                  <a:pt x="30956" y="114300"/>
                </a:lnTo>
                <a:lnTo>
                  <a:pt x="97631" y="135731"/>
                </a:lnTo>
                <a:lnTo>
                  <a:pt x="192881" y="154781"/>
                </a:lnTo>
                <a:lnTo>
                  <a:pt x="307181" y="169068"/>
                </a:lnTo>
                <a:lnTo>
                  <a:pt x="383381" y="169068"/>
                </a:lnTo>
                <a:lnTo>
                  <a:pt x="609600" y="142875"/>
                </a:lnTo>
                <a:lnTo>
                  <a:pt x="766762" y="1190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167"/>
          <p:cNvSpPr/>
          <p:nvPr/>
        </p:nvSpPr>
        <p:spPr>
          <a:xfrm>
            <a:off x="4125913" y="2909888"/>
            <a:ext cx="3140075" cy="552450"/>
          </a:xfrm>
          <a:custGeom>
            <a:avLst/>
            <a:gdLst/>
            <a:ahLst/>
            <a:cxnLst/>
            <a:rect l="l" t="t" r="r" b="b"/>
            <a:pathLst>
              <a:path w="3139869" h="551216" extrusionOk="0">
                <a:moveTo>
                  <a:pt x="1481070" y="182880"/>
                </a:moveTo>
                <a:lnTo>
                  <a:pt x="1772133" y="146820"/>
                </a:lnTo>
                <a:lnTo>
                  <a:pt x="2009104" y="115910"/>
                </a:lnTo>
                <a:lnTo>
                  <a:pt x="2266682" y="95304"/>
                </a:lnTo>
                <a:lnTo>
                  <a:pt x="2354258" y="95304"/>
                </a:lnTo>
                <a:lnTo>
                  <a:pt x="2503653" y="82425"/>
                </a:lnTo>
                <a:lnTo>
                  <a:pt x="2580926" y="69546"/>
                </a:lnTo>
                <a:lnTo>
                  <a:pt x="2691684" y="38637"/>
                </a:lnTo>
                <a:lnTo>
                  <a:pt x="2758655" y="5152"/>
                </a:lnTo>
                <a:lnTo>
                  <a:pt x="2781837" y="0"/>
                </a:lnTo>
                <a:lnTo>
                  <a:pt x="2810170" y="0"/>
                </a:lnTo>
                <a:lnTo>
                  <a:pt x="2866837" y="12879"/>
                </a:lnTo>
                <a:lnTo>
                  <a:pt x="2928656" y="36061"/>
                </a:lnTo>
                <a:lnTo>
                  <a:pt x="2985323" y="66970"/>
                </a:lnTo>
                <a:lnTo>
                  <a:pt x="3036838" y="97880"/>
                </a:lnTo>
                <a:lnTo>
                  <a:pt x="3067748" y="123638"/>
                </a:lnTo>
                <a:lnTo>
                  <a:pt x="3116687" y="175153"/>
                </a:lnTo>
                <a:lnTo>
                  <a:pt x="3132142" y="200911"/>
                </a:lnTo>
                <a:lnTo>
                  <a:pt x="3139869" y="216365"/>
                </a:lnTo>
                <a:lnTo>
                  <a:pt x="3139869" y="234396"/>
                </a:lnTo>
                <a:lnTo>
                  <a:pt x="3129566" y="252426"/>
                </a:lnTo>
                <a:lnTo>
                  <a:pt x="3111536" y="265305"/>
                </a:lnTo>
                <a:lnTo>
                  <a:pt x="3049717" y="275608"/>
                </a:lnTo>
                <a:lnTo>
                  <a:pt x="2933807" y="285911"/>
                </a:lnTo>
                <a:lnTo>
                  <a:pt x="2753503" y="285911"/>
                </a:lnTo>
                <a:lnTo>
                  <a:pt x="2598957" y="273032"/>
                </a:lnTo>
                <a:lnTo>
                  <a:pt x="2477895" y="262729"/>
                </a:lnTo>
                <a:cubicBezTo>
                  <a:pt x="2433251" y="265355"/>
                  <a:pt x="2388676" y="270457"/>
                  <a:pt x="2343955" y="270457"/>
                </a:cubicBezTo>
                <a:lnTo>
                  <a:pt x="2021983" y="309093"/>
                </a:lnTo>
                <a:lnTo>
                  <a:pt x="1658799" y="355457"/>
                </a:lnTo>
                <a:lnTo>
                  <a:pt x="1275008" y="396670"/>
                </a:lnTo>
                <a:lnTo>
                  <a:pt x="958188" y="445609"/>
                </a:lnTo>
                <a:lnTo>
                  <a:pt x="762429" y="481670"/>
                </a:lnTo>
                <a:lnTo>
                  <a:pt x="587277" y="517731"/>
                </a:lnTo>
                <a:lnTo>
                  <a:pt x="499700" y="543489"/>
                </a:lnTo>
                <a:lnTo>
                  <a:pt x="455912" y="551216"/>
                </a:lnTo>
                <a:lnTo>
                  <a:pt x="406972" y="551216"/>
                </a:lnTo>
                <a:lnTo>
                  <a:pt x="376063" y="543489"/>
                </a:lnTo>
                <a:lnTo>
                  <a:pt x="350305" y="530610"/>
                </a:lnTo>
                <a:lnTo>
                  <a:pt x="327123" y="517731"/>
                </a:lnTo>
                <a:lnTo>
                  <a:pt x="275608" y="499701"/>
                </a:lnTo>
                <a:lnTo>
                  <a:pt x="195759" y="448185"/>
                </a:lnTo>
                <a:lnTo>
                  <a:pt x="95304" y="360609"/>
                </a:lnTo>
                <a:lnTo>
                  <a:pt x="36061" y="298790"/>
                </a:lnTo>
                <a:lnTo>
                  <a:pt x="10303" y="260154"/>
                </a:lnTo>
                <a:lnTo>
                  <a:pt x="0" y="229244"/>
                </a:lnTo>
                <a:lnTo>
                  <a:pt x="7727" y="216365"/>
                </a:lnTo>
                <a:lnTo>
                  <a:pt x="30909" y="216365"/>
                </a:lnTo>
                <a:lnTo>
                  <a:pt x="69546" y="229244"/>
                </a:lnTo>
                <a:lnTo>
                  <a:pt x="151971" y="262729"/>
                </a:lnTo>
                <a:lnTo>
                  <a:pt x="244699" y="285911"/>
                </a:lnTo>
                <a:lnTo>
                  <a:pt x="414700" y="298790"/>
                </a:lnTo>
                <a:lnTo>
                  <a:pt x="582125" y="293639"/>
                </a:lnTo>
                <a:lnTo>
                  <a:pt x="801066" y="267881"/>
                </a:lnTo>
                <a:lnTo>
                  <a:pt x="991673" y="242123"/>
                </a:lnTo>
                <a:lnTo>
                  <a:pt x="1390918" y="195759"/>
                </a:lnTo>
                <a:lnTo>
                  <a:pt x="1481070" y="18288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167"/>
          <p:cNvSpPr/>
          <p:nvPr/>
        </p:nvSpPr>
        <p:spPr>
          <a:xfrm>
            <a:off x="5494338" y="3241675"/>
            <a:ext cx="419100" cy="2876550"/>
          </a:xfrm>
          <a:custGeom>
            <a:avLst/>
            <a:gdLst/>
            <a:ahLst/>
            <a:cxnLst/>
            <a:rect l="l" t="t" r="r" b="b"/>
            <a:pathLst>
              <a:path w="419100" h="2876550" extrusionOk="0">
                <a:moveTo>
                  <a:pt x="129540" y="1028700"/>
                </a:moveTo>
                <a:lnTo>
                  <a:pt x="125730" y="643890"/>
                </a:lnTo>
                <a:lnTo>
                  <a:pt x="121920" y="346710"/>
                </a:lnTo>
                <a:lnTo>
                  <a:pt x="114300" y="232410"/>
                </a:lnTo>
                <a:lnTo>
                  <a:pt x="102870" y="163830"/>
                </a:lnTo>
                <a:lnTo>
                  <a:pt x="91440" y="129540"/>
                </a:lnTo>
                <a:lnTo>
                  <a:pt x="68580" y="87630"/>
                </a:lnTo>
                <a:lnTo>
                  <a:pt x="41910" y="53340"/>
                </a:lnTo>
                <a:lnTo>
                  <a:pt x="0" y="0"/>
                </a:lnTo>
                <a:lnTo>
                  <a:pt x="236220" y="22860"/>
                </a:lnTo>
                <a:lnTo>
                  <a:pt x="308610" y="72390"/>
                </a:lnTo>
                <a:lnTo>
                  <a:pt x="354330" y="110490"/>
                </a:lnTo>
                <a:lnTo>
                  <a:pt x="381000" y="133350"/>
                </a:lnTo>
                <a:lnTo>
                  <a:pt x="392430" y="144780"/>
                </a:lnTo>
                <a:lnTo>
                  <a:pt x="407670" y="171450"/>
                </a:lnTo>
                <a:lnTo>
                  <a:pt x="419100" y="217170"/>
                </a:lnTo>
                <a:lnTo>
                  <a:pt x="415290" y="281940"/>
                </a:lnTo>
                <a:lnTo>
                  <a:pt x="400050" y="384810"/>
                </a:lnTo>
                <a:lnTo>
                  <a:pt x="388620" y="434340"/>
                </a:lnTo>
                <a:lnTo>
                  <a:pt x="377190" y="567690"/>
                </a:lnTo>
                <a:lnTo>
                  <a:pt x="365760" y="731520"/>
                </a:lnTo>
                <a:lnTo>
                  <a:pt x="358140" y="998220"/>
                </a:lnTo>
                <a:lnTo>
                  <a:pt x="369570" y="1306830"/>
                </a:lnTo>
                <a:lnTo>
                  <a:pt x="377190" y="1588770"/>
                </a:lnTo>
                <a:lnTo>
                  <a:pt x="384810" y="1992630"/>
                </a:lnTo>
                <a:lnTo>
                  <a:pt x="392430" y="2236470"/>
                </a:lnTo>
                <a:lnTo>
                  <a:pt x="388620" y="2385060"/>
                </a:lnTo>
                <a:lnTo>
                  <a:pt x="365760" y="2526030"/>
                </a:lnTo>
                <a:lnTo>
                  <a:pt x="331470" y="2659380"/>
                </a:lnTo>
                <a:lnTo>
                  <a:pt x="278130" y="2777490"/>
                </a:lnTo>
                <a:lnTo>
                  <a:pt x="240030" y="2830830"/>
                </a:lnTo>
                <a:lnTo>
                  <a:pt x="209550" y="2861310"/>
                </a:lnTo>
                <a:lnTo>
                  <a:pt x="182880" y="2876550"/>
                </a:lnTo>
                <a:lnTo>
                  <a:pt x="167640" y="2876550"/>
                </a:lnTo>
                <a:lnTo>
                  <a:pt x="137160" y="2861310"/>
                </a:lnTo>
                <a:lnTo>
                  <a:pt x="114300" y="2823210"/>
                </a:lnTo>
                <a:lnTo>
                  <a:pt x="125730" y="2286000"/>
                </a:lnTo>
                <a:lnTo>
                  <a:pt x="133350" y="1733550"/>
                </a:lnTo>
                <a:lnTo>
                  <a:pt x="129540" y="10287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167"/>
          <p:cNvSpPr/>
          <p:nvPr/>
        </p:nvSpPr>
        <p:spPr>
          <a:xfrm>
            <a:off x="5057775" y="5456238"/>
            <a:ext cx="598488" cy="631825"/>
          </a:xfrm>
          <a:custGeom>
            <a:avLst/>
            <a:gdLst/>
            <a:ahLst/>
            <a:cxnLst/>
            <a:rect l="l" t="t" r="r" b="b"/>
            <a:pathLst>
              <a:path w="597694" h="633412" extrusionOk="0">
                <a:moveTo>
                  <a:pt x="235744" y="90487"/>
                </a:moveTo>
                <a:lnTo>
                  <a:pt x="366713" y="135731"/>
                </a:lnTo>
                <a:lnTo>
                  <a:pt x="431006" y="161925"/>
                </a:lnTo>
                <a:lnTo>
                  <a:pt x="473869" y="171450"/>
                </a:lnTo>
                <a:lnTo>
                  <a:pt x="502444" y="176212"/>
                </a:lnTo>
                <a:lnTo>
                  <a:pt x="516731" y="173831"/>
                </a:lnTo>
                <a:lnTo>
                  <a:pt x="547688" y="150019"/>
                </a:lnTo>
                <a:lnTo>
                  <a:pt x="597694" y="85725"/>
                </a:lnTo>
                <a:lnTo>
                  <a:pt x="578644" y="633412"/>
                </a:lnTo>
                <a:lnTo>
                  <a:pt x="552450" y="609600"/>
                </a:lnTo>
                <a:lnTo>
                  <a:pt x="535781" y="583406"/>
                </a:lnTo>
                <a:lnTo>
                  <a:pt x="481013" y="490537"/>
                </a:lnTo>
                <a:lnTo>
                  <a:pt x="421481" y="407194"/>
                </a:lnTo>
                <a:lnTo>
                  <a:pt x="335756" y="307181"/>
                </a:lnTo>
                <a:lnTo>
                  <a:pt x="250031" y="230981"/>
                </a:lnTo>
                <a:lnTo>
                  <a:pt x="173831" y="159544"/>
                </a:lnTo>
                <a:lnTo>
                  <a:pt x="78581" y="88106"/>
                </a:lnTo>
                <a:lnTo>
                  <a:pt x="45244" y="66675"/>
                </a:lnTo>
                <a:lnTo>
                  <a:pt x="7144" y="33337"/>
                </a:lnTo>
                <a:lnTo>
                  <a:pt x="0" y="9525"/>
                </a:lnTo>
                <a:lnTo>
                  <a:pt x="19050" y="0"/>
                </a:lnTo>
                <a:lnTo>
                  <a:pt x="83344" y="19050"/>
                </a:lnTo>
                <a:lnTo>
                  <a:pt x="235744" y="904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167"/>
          <p:cNvSpPr/>
          <p:nvPr/>
        </p:nvSpPr>
        <p:spPr>
          <a:xfrm>
            <a:off x="5732463" y="4516438"/>
            <a:ext cx="1689100" cy="989012"/>
          </a:xfrm>
          <a:custGeom>
            <a:avLst/>
            <a:gdLst/>
            <a:ahLst/>
            <a:cxnLst/>
            <a:rect l="l" t="t" r="r" b="b"/>
            <a:pathLst>
              <a:path w="1690687" h="988219" extrusionOk="0">
                <a:moveTo>
                  <a:pt x="547687" y="271463"/>
                </a:moveTo>
                <a:lnTo>
                  <a:pt x="338137" y="133350"/>
                </a:lnTo>
                <a:lnTo>
                  <a:pt x="216694" y="57150"/>
                </a:lnTo>
                <a:lnTo>
                  <a:pt x="121444" y="2382"/>
                </a:lnTo>
                <a:lnTo>
                  <a:pt x="0" y="0"/>
                </a:lnTo>
                <a:lnTo>
                  <a:pt x="130969" y="142875"/>
                </a:lnTo>
                <a:lnTo>
                  <a:pt x="261937" y="240507"/>
                </a:lnTo>
                <a:lnTo>
                  <a:pt x="461962" y="411957"/>
                </a:lnTo>
                <a:lnTo>
                  <a:pt x="650081" y="600075"/>
                </a:lnTo>
                <a:lnTo>
                  <a:pt x="819150" y="785813"/>
                </a:lnTo>
                <a:lnTo>
                  <a:pt x="931069" y="916782"/>
                </a:lnTo>
                <a:lnTo>
                  <a:pt x="954881" y="950119"/>
                </a:lnTo>
                <a:lnTo>
                  <a:pt x="981075" y="969169"/>
                </a:lnTo>
                <a:lnTo>
                  <a:pt x="1000125" y="978694"/>
                </a:lnTo>
                <a:lnTo>
                  <a:pt x="1028700" y="985838"/>
                </a:lnTo>
                <a:lnTo>
                  <a:pt x="1076325" y="988219"/>
                </a:lnTo>
                <a:lnTo>
                  <a:pt x="1269206" y="981075"/>
                </a:lnTo>
                <a:lnTo>
                  <a:pt x="1533525" y="971550"/>
                </a:lnTo>
                <a:lnTo>
                  <a:pt x="1657350" y="950119"/>
                </a:lnTo>
                <a:lnTo>
                  <a:pt x="1681162" y="942975"/>
                </a:lnTo>
                <a:lnTo>
                  <a:pt x="1690687" y="926307"/>
                </a:lnTo>
                <a:lnTo>
                  <a:pt x="1688306" y="909638"/>
                </a:lnTo>
                <a:lnTo>
                  <a:pt x="1657350" y="885825"/>
                </a:lnTo>
                <a:lnTo>
                  <a:pt x="1533525" y="840582"/>
                </a:lnTo>
                <a:lnTo>
                  <a:pt x="1309687" y="733425"/>
                </a:lnTo>
                <a:lnTo>
                  <a:pt x="1054894" y="592932"/>
                </a:lnTo>
                <a:lnTo>
                  <a:pt x="831056" y="459582"/>
                </a:lnTo>
                <a:lnTo>
                  <a:pt x="547687" y="27146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72C98BB-E2CC-7A40-8D63-F22B6C3A51C1}"/>
              </a:ext>
            </a:extLst>
          </p:cNvPr>
          <p:cNvGrpSpPr/>
          <p:nvPr/>
        </p:nvGrpSpPr>
        <p:grpSpPr>
          <a:xfrm>
            <a:off x="2489951" y="1558758"/>
            <a:ext cx="4927600" cy="4543425"/>
            <a:chOff x="2646363" y="1727200"/>
            <a:chExt cx="4927600" cy="4543425"/>
          </a:xfrm>
        </p:grpSpPr>
        <p:sp>
          <p:nvSpPr>
            <p:cNvPr id="21" name="Google Shape;1872;p167">
              <a:extLst>
                <a:ext uri="{FF2B5EF4-FFF2-40B4-BE49-F238E27FC236}">
                  <a16:creationId xmlns:a16="http://schemas.microsoft.com/office/drawing/2014/main" id="{FC016DDB-1D0B-4D44-8A04-65E35B1643A7}"/>
                </a:ext>
              </a:extLst>
            </p:cNvPr>
            <p:cNvSpPr/>
            <p:nvPr/>
          </p:nvSpPr>
          <p:spPr>
            <a:xfrm>
              <a:off x="2646363" y="4621213"/>
              <a:ext cx="773112" cy="1216025"/>
            </a:xfrm>
            <a:custGeom>
              <a:avLst/>
              <a:gdLst/>
              <a:ahLst/>
              <a:cxnLst/>
              <a:rect l="l" t="t" r="r" b="b"/>
              <a:pathLst>
                <a:path w="773906" h="1214438" extrusionOk="0">
                  <a:moveTo>
                    <a:pt x="533400" y="609600"/>
                  </a:moveTo>
                  <a:lnTo>
                    <a:pt x="640556" y="442913"/>
                  </a:lnTo>
                  <a:lnTo>
                    <a:pt x="673894" y="383382"/>
                  </a:lnTo>
                  <a:lnTo>
                    <a:pt x="688181" y="366713"/>
                  </a:lnTo>
                  <a:lnTo>
                    <a:pt x="716756" y="340519"/>
                  </a:lnTo>
                  <a:lnTo>
                    <a:pt x="747712" y="319088"/>
                  </a:lnTo>
                  <a:lnTo>
                    <a:pt x="759619" y="309563"/>
                  </a:lnTo>
                  <a:lnTo>
                    <a:pt x="773906" y="290513"/>
                  </a:lnTo>
                  <a:lnTo>
                    <a:pt x="773906" y="273844"/>
                  </a:lnTo>
                  <a:lnTo>
                    <a:pt x="766762" y="245269"/>
                  </a:lnTo>
                  <a:lnTo>
                    <a:pt x="745331" y="202407"/>
                  </a:lnTo>
                  <a:lnTo>
                    <a:pt x="707231" y="157163"/>
                  </a:lnTo>
                  <a:lnTo>
                    <a:pt x="623887" y="97632"/>
                  </a:lnTo>
                  <a:lnTo>
                    <a:pt x="519112" y="45244"/>
                  </a:lnTo>
                  <a:lnTo>
                    <a:pt x="431006" y="16669"/>
                  </a:lnTo>
                  <a:lnTo>
                    <a:pt x="388144" y="7144"/>
                  </a:lnTo>
                  <a:lnTo>
                    <a:pt x="354806" y="0"/>
                  </a:lnTo>
                  <a:lnTo>
                    <a:pt x="335756" y="2382"/>
                  </a:lnTo>
                  <a:lnTo>
                    <a:pt x="326231" y="21432"/>
                  </a:lnTo>
                  <a:lnTo>
                    <a:pt x="335756" y="42863"/>
                  </a:lnTo>
                  <a:lnTo>
                    <a:pt x="359569" y="78582"/>
                  </a:lnTo>
                  <a:lnTo>
                    <a:pt x="373856" y="92869"/>
                  </a:lnTo>
                  <a:lnTo>
                    <a:pt x="397669" y="109538"/>
                  </a:lnTo>
                  <a:lnTo>
                    <a:pt x="416719" y="133350"/>
                  </a:lnTo>
                  <a:lnTo>
                    <a:pt x="428625" y="157163"/>
                  </a:lnTo>
                  <a:lnTo>
                    <a:pt x="438150" y="180975"/>
                  </a:lnTo>
                  <a:lnTo>
                    <a:pt x="442912" y="200025"/>
                  </a:lnTo>
                  <a:lnTo>
                    <a:pt x="438150" y="245269"/>
                  </a:lnTo>
                  <a:lnTo>
                    <a:pt x="419100" y="314325"/>
                  </a:lnTo>
                  <a:lnTo>
                    <a:pt x="338137" y="528638"/>
                  </a:lnTo>
                  <a:lnTo>
                    <a:pt x="219075" y="790575"/>
                  </a:lnTo>
                  <a:lnTo>
                    <a:pt x="78581" y="1073944"/>
                  </a:lnTo>
                  <a:lnTo>
                    <a:pt x="11906" y="1166813"/>
                  </a:lnTo>
                  <a:lnTo>
                    <a:pt x="4762" y="1183482"/>
                  </a:lnTo>
                  <a:lnTo>
                    <a:pt x="0" y="1204913"/>
                  </a:lnTo>
                  <a:lnTo>
                    <a:pt x="11906" y="1214438"/>
                  </a:lnTo>
                  <a:lnTo>
                    <a:pt x="35719" y="1212057"/>
                  </a:lnTo>
                  <a:lnTo>
                    <a:pt x="64294" y="1195388"/>
                  </a:lnTo>
                  <a:lnTo>
                    <a:pt x="202406" y="1054894"/>
                  </a:lnTo>
                  <a:lnTo>
                    <a:pt x="357187" y="862013"/>
                  </a:lnTo>
                  <a:lnTo>
                    <a:pt x="533400" y="6096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73;p167">
              <a:extLst>
                <a:ext uri="{FF2B5EF4-FFF2-40B4-BE49-F238E27FC236}">
                  <a16:creationId xmlns:a16="http://schemas.microsoft.com/office/drawing/2014/main" id="{EAA7C206-88F0-2347-B874-913AB3C5BAC1}"/>
                </a:ext>
              </a:extLst>
            </p:cNvPr>
            <p:cNvSpPr/>
            <p:nvPr/>
          </p:nvSpPr>
          <p:spPr>
            <a:xfrm>
              <a:off x="4059238" y="4381500"/>
              <a:ext cx="434975" cy="827088"/>
            </a:xfrm>
            <a:custGeom>
              <a:avLst/>
              <a:gdLst/>
              <a:ahLst/>
              <a:cxnLst/>
              <a:rect l="l" t="t" r="r" b="b"/>
              <a:pathLst>
                <a:path w="433388" h="826294" extrusionOk="0">
                  <a:moveTo>
                    <a:pt x="90488" y="250031"/>
                  </a:moveTo>
                  <a:lnTo>
                    <a:pt x="16669" y="76200"/>
                  </a:lnTo>
                  <a:lnTo>
                    <a:pt x="2382" y="42863"/>
                  </a:lnTo>
                  <a:lnTo>
                    <a:pt x="0" y="23813"/>
                  </a:lnTo>
                  <a:lnTo>
                    <a:pt x="4763" y="0"/>
                  </a:lnTo>
                  <a:lnTo>
                    <a:pt x="28575" y="0"/>
                  </a:lnTo>
                  <a:lnTo>
                    <a:pt x="66675" y="11906"/>
                  </a:lnTo>
                  <a:lnTo>
                    <a:pt x="88107" y="30956"/>
                  </a:lnTo>
                  <a:lnTo>
                    <a:pt x="185738" y="147638"/>
                  </a:lnTo>
                  <a:lnTo>
                    <a:pt x="350044" y="333375"/>
                  </a:lnTo>
                  <a:lnTo>
                    <a:pt x="397669" y="385763"/>
                  </a:lnTo>
                  <a:lnTo>
                    <a:pt x="404813" y="402431"/>
                  </a:lnTo>
                  <a:lnTo>
                    <a:pt x="421482" y="452438"/>
                  </a:lnTo>
                  <a:lnTo>
                    <a:pt x="431007" y="500063"/>
                  </a:lnTo>
                  <a:cubicBezTo>
                    <a:pt x="431801" y="519907"/>
                    <a:pt x="432594" y="539750"/>
                    <a:pt x="433388" y="559594"/>
                  </a:cubicBezTo>
                  <a:lnTo>
                    <a:pt x="426244" y="645319"/>
                  </a:lnTo>
                  <a:lnTo>
                    <a:pt x="411957" y="700088"/>
                  </a:lnTo>
                  <a:lnTo>
                    <a:pt x="397669" y="740569"/>
                  </a:lnTo>
                  <a:lnTo>
                    <a:pt x="373857" y="783431"/>
                  </a:lnTo>
                  <a:lnTo>
                    <a:pt x="345282" y="814388"/>
                  </a:lnTo>
                  <a:lnTo>
                    <a:pt x="326232" y="823913"/>
                  </a:lnTo>
                  <a:lnTo>
                    <a:pt x="307182" y="826294"/>
                  </a:lnTo>
                  <a:lnTo>
                    <a:pt x="285750" y="819150"/>
                  </a:lnTo>
                  <a:lnTo>
                    <a:pt x="269082" y="800100"/>
                  </a:lnTo>
                  <a:lnTo>
                    <a:pt x="235744" y="740569"/>
                  </a:lnTo>
                  <a:lnTo>
                    <a:pt x="200025" y="623888"/>
                  </a:lnTo>
                  <a:lnTo>
                    <a:pt x="147638" y="426244"/>
                  </a:lnTo>
                  <a:lnTo>
                    <a:pt x="90488" y="2500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74;p167">
              <a:extLst>
                <a:ext uri="{FF2B5EF4-FFF2-40B4-BE49-F238E27FC236}">
                  <a16:creationId xmlns:a16="http://schemas.microsoft.com/office/drawing/2014/main" id="{64EE9ECA-A864-AC44-8B4F-6E143E689E6E}"/>
                </a:ext>
              </a:extLst>
            </p:cNvPr>
            <p:cNvSpPr/>
            <p:nvPr/>
          </p:nvSpPr>
          <p:spPr>
            <a:xfrm>
              <a:off x="4783138" y="3938588"/>
              <a:ext cx="654050" cy="549275"/>
            </a:xfrm>
            <a:custGeom>
              <a:avLst/>
              <a:gdLst/>
              <a:ahLst/>
              <a:cxnLst/>
              <a:rect l="l" t="t" r="r" b="b"/>
              <a:pathLst>
                <a:path w="654247" h="548640" extrusionOk="0">
                  <a:moveTo>
                    <a:pt x="409548" y="141667"/>
                  </a:moveTo>
                  <a:lnTo>
                    <a:pt x="213789" y="77273"/>
                  </a:lnTo>
                  <a:lnTo>
                    <a:pt x="115910" y="43788"/>
                  </a:lnTo>
                  <a:lnTo>
                    <a:pt x="74697" y="25757"/>
                  </a:lnTo>
                  <a:lnTo>
                    <a:pt x="38636" y="5151"/>
                  </a:lnTo>
                  <a:lnTo>
                    <a:pt x="12879" y="0"/>
                  </a:lnTo>
                  <a:lnTo>
                    <a:pt x="0" y="10303"/>
                  </a:lnTo>
                  <a:lnTo>
                    <a:pt x="5151" y="30909"/>
                  </a:lnTo>
                  <a:lnTo>
                    <a:pt x="23182" y="61818"/>
                  </a:lnTo>
                  <a:lnTo>
                    <a:pt x="82425" y="144243"/>
                  </a:lnTo>
                  <a:lnTo>
                    <a:pt x="164849" y="244698"/>
                  </a:lnTo>
                  <a:lnTo>
                    <a:pt x="239547" y="332275"/>
                  </a:lnTo>
                  <a:lnTo>
                    <a:pt x="316820" y="409548"/>
                  </a:lnTo>
                  <a:lnTo>
                    <a:pt x="386366" y="473942"/>
                  </a:lnTo>
                  <a:lnTo>
                    <a:pt x="445609" y="507427"/>
                  </a:lnTo>
                  <a:lnTo>
                    <a:pt x="489397" y="528034"/>
                  </a:lnTo>
                  <a:lnTo>
                    <a:pt x="533185" y="543488"/>
                  </a:lnTo>
                  <a:lnTo>
                    <a:pt x="566670" y="548640"/>
                  </a:lnTo>
                  <a:lnTo>
                    <a:pt x="602731" y="543488"/>
                  </a:lnTo>
                  <a:lnTo>
                    <a:pt x="628489" y="528034"/>
                  </a:lnTo>
                  <a:lnTo>
                    <a:pt x="641368" y="507427"/>
                  </a:lnTo>
                  <a:lnTo>
                    <a:pt x="649095" y="486821"/>
                  </a:lnTo>
                  <a:lnTo>
                    <a:pt x="654247" y="461063"/>
                  </a:lnTo>
                  <a:lnTo>
                    <a:pt x="654247" y="427578"/>
                  </a:lnTo>
                  <a:lnTo>
                    <a:pt x="633640" y="378639"/>
                  </a:lnTo>
                  <a:lnTo>
                    <a:pt x="569246" y="285911"/>
                  </a:lnTo>
                  <a:lnTo>
                    <a:pt x="494549" y="200910"/>
                  </a:lnTo>
                  <a:lnTo>
                    <a:pt x="409548" y="14166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75;p167">
              <a:extLst>
                <a:ext uri="{FF2B5EF4-FFF2-40B4-BE49-F238E27FC236}">
                  <a16:creationId xmlns:a16="http://schemas.microsoft.com/office/drawing/2014/main" id="{5B1EF6EA-D236-3D4A-82CE-1213D4601391}"/>
                </a:ext>
              </a:extLst>
            </p:cNvPr>
            <p:cNvSpPr/>
            <p:nvPr/>
          </p:nvSpPr>
          <p:spPr>
            <a:xfrm>
              <a:off x="4629150" y="4714875"/>
              <a:ext cx="947738" cy="873125"/>
            </a:xfrm>
            <a:custGeom>
              <a:avLst/>
              <a:gdLst/>
              <a:ahLst/>
              <a:cxnLst/>
              <a:rect l="l" t="t" r="r" b="b"/>
              <a:pathLst>
                <a:path w="947885" h="873188" extrusionOk="0">
                  <a:moveTo>
                    <a:pt x="631065" y="200910"/>
                  </a:moveTo>
                  <a:lnTo>
                    <a:pt x="368336" y="386366"/>
                  </a:lnTo>
                  <a:lnTo>
                    <a:pt x="327124" y="419851"/>
                  </a:lnTo>
                  <a:lnTo>
                    <a:pt x="285911" y="450760"/>
                  </a:lnTo>
                  <a:lnTo>
                    <a:pt x="229244" y="484246"/>
                  </a:lnTo>
                  <a:lnTo>
                    <a:pt x="190608" y="491973"/>
                  </a:lnTo>
                  <a:lnTo>
                    <a:pt x="162274" y="491973"/>
                  </a:lnTo>
                  <a:lnTo>
                    <a:pt x="128789" y="481670"/>
                  </a:lnTo>
                  <a:lnTo>
                    <a:pt x="110759" y="463639"/>
                  </a:lnTo>
                  <a:lnTo>
                    <a:pt x="77274" y="406972"/>
                  </a:lnTo>
                  <a:lnTo>
                    <a:pt x="56667" y="378639"/>
                  </a:lnTo>
                  <a:lnTo>
                    <a:pt x="46364" y="373487"/>
                  </a:lnTo>
                  <a:lnTo>
                    <a:pt x="33485" y="376063"/>
                  </a:lnTo>
                  <a:lnTo>
                    <a:pt x="18031" y="388942"/>
                  </a:lnTo>
                  <a:lnTo>
                    <a:pt x="5152" y="427578"/>
                  </a:lnTo>
                  <a:lnTo>
                    <a:pt x="0" y="479094"/>
                  </a:lnTo>
                  <a:lnTo>
                    <a:pt x="2576" y="510003"/>
                  </a:lnTo>
                  <a:lnTo>
                    <a:pt x="18031" y="561519"/>
                  </a:lnTo>
                  <a:lnTo>
                    <a:pt x="46364" y="638792"/>
                  </a:lnTo>
                  <a:lnTo>
                    <a:pt x="85001" y="716065"/>
                  </a:lnTo>
                  <a:lnTo>
                    <a:pt x="123638" y="777884"/>
                  </a:lnTo>
                  <a:lnTo>
                    <a:pt x="164850" y="826824"/>
                  </a:lnTo>
                  <a:lnTo>
                    <a:pt x="190608" y="852581"/>
                  </a:lnTo>
                  <a:lnTo>
                    <a:pt x="213790" y="868036"/>
                  </a:lnTo>
                  <a:lnTo>
                    <a:pt x="236972" y="873188"/>
                  </a:lnTo>
                  <a:lnTo>
                    <a:pt x="260154" y="862884"/>
                  </a:lnTo>
                  <a:lnTo>
                    <a:pt x="280760" y="839702"/>
                  </a:lnTo>
                  <a:lnTo>
                    <a:pt x="298790" y="803642"/>
                  </a:lnTo>
                  <a:lnTo>
                    <a:pt x="445609" y="620762"/>
                  </a:lnTo>
                  <a:lnTo>
                    <a:pt x="625914" y="406972"/>
                  </a:lnTo>
                  <a:lnTo>
                    <a:pt x="826824" y="175153"/>
                  </a:lnTo>
                  <a:lnTo>
                    <a:pt x="927279" y="64394"/>
                  </a:lnTo>
                  <a:lnTo>
                    <a:pt x="940158" y="43788"/>
                  </a:lnTo>
                  <a:lnTo>
                    <a:pt x="947885" y="25758"/>
                  </a:lnTo>
                  <a:lnTo>
                    <a:pt x="947885" y="12879"/>
                  </a:lnTo>
                  <a:lnTo>
                    <a:pt x="945310" y="5151"/>
                  </a:lnTo>
                  <a:lnTo>
                    <a:pt x="932431" y="0"/>
                  </a:lnTo>
                  <a:lnTo>
                    <a:pt x="904097" y="7727"/>
                  </a:lnTo>
                  <a:lnTo>
                    <a:pt x="808794" y="66970"/>
                  </a:lnTo>
                  <a:lnTo>
                    <a:pt x="631065" y="20091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76;p167">
              <a:extLst>
                <a:ext uri="{FF2B5EF4-FFF2-40B4-BE49-F238E27FC236}">
                  <a16:creationId xmlns:a16="http://schemas.microsoft.com/office/drawing/2014/main" id="{03F9E406-F575-7943-AF6E-D4B28030C254}"/>
                </a:ext>
              </a:extLst>
            </p:cNvPr>
            <p:cNvSpPr/>
            <p:nvPr/>
          </p:nvSpPr>
          <p:spPr>
            <a:xfrm>
              <a:off x="6167438" y="3678238"/>
              <a:ext cx="1109662" cy="896937"/>
            </a:xfrm>
            <a:custGeom>
              <a:avLst/>
              <a:gdLst/>
              <a:ahLst/>
              <a:cxnLst/>
              <a:rect l="l" t="t" r="r" b="b"/>
              <a:pathLst>
                <a:path w="1110159" h="896370" extrusionOk="0">
                  <a:moveTo>
                    <a:pt x="535761" y="417276"/>
                  </a:moveTo>
                  <a:lnTo>
                    <a:pt x="309093" y="613035"/>
                  </a:lnTo>
                  <a:lnTo>
                    <a:pt x="144243" y="752127"/>
                  </a:lnTo>
                  <a:lnTo>
                    <a:pt x="28333" y="842279"/>
                  </a:lnTo>
                  <a:lnTo>
                    <a:pt x="12879" y="855158"/>
                  </a:lnTo>
                  <a:lnTo>
                    <a:pt x="2576" y="868037"/>
                  </a:lnTo>
                  <a:lnTo>
                    <a:pt x="0" y="886067"/>
                  </a:lnTo>
                  <a:lnTo>
                    <a:pt x="15454" y="893794"/>
                  </a:lnTo>
                  <a:lnTo>
                    <a:pt x="46364" y="896370"/>
                  </a:lnTo>
                  <a:lnTo>
                    <a:pt x="95303" y="880915"/>
                  </a:lnTo>
                  <a:lnTo>
                    <a:pt x="213789" y="813945"/>
                  </a:lnTo>
                  <a:lnTo>
                    <a:pt x="517731" y="656823"/>
                  </a:lnTo>
                  <a:lnTo>
                    <a:pt x="801066" y="504852"/>
                  </a:lnTo>
                  <a:lnTo>
                    <a:pt x="940158" y="430155"/>
                  </a:lnTo>
                  <a:lnTo>
                    <a:pt x="960764" y="419852"/>
                  </a:lnTo>
                  <a:lnTo>
                    <a:pt x="978794" y="417276"/>
                  </a:lnTo>
                  <a:lnTo>
                    <a:pt x="1012279" y="417276"/>
                  </a:lnTo>
                  <a:lnTo>
                    <a:pt x="1063795" y="412124"/>
                  </a:lnTo>
                  <a:lnTo>
                    <a:pt x="1089552" y="404397"/>
                  </a:lnTo>
                  <a:lnTo>
                    <a:pt x="1105007" y="388942"/>
                  </a:lnTo>
                  <a:lnTo>
                    <a:pt x="1110159" y="365760"/>
                  </a:lnTo>
                  <a:cubicBezTo>
                    <a:pt x="1104900" y="323696"/>
                    <a:pt x="1105007" y="338392"/>
                    <a:pt x="1105007" y="321972"/>
                  </a:cubicBezTo>
                  <a:lnTo>
                    <a:pt x="1094704" y="296215"/>
                  </a:lnTo>
                  <a:lnTo>
                    <a:pt x="1027734" y="213790"/>
                  </a:lnTo>
                  <a:lnTo>
                    <a:pt x="942733" y="121062"/>
                  </a:lnTo>
                  <a:lnTo>
                    <a:pt x="870612" y="59243"/>
                  </a:lnTo>
                  <a:lnTo>
                    <a:pt x="811369" y="20607"/>
                  </a:lnTo>
                  <a:lnTo>
                    <a:pt x="762429" y="5152"/>
                  </a:lnTo>
                  <a:lnTo>
                    <a:pt x="731520" y="0"/>
                  </a:lnTo>
                  <a:lnTo>
                    <a:pt x="716065" y="10304"/>
                  </a:lnTo>
                  <a:lnTo>
                    <a:pt x="718641" y="30910"/>
                  </a:lnTo>
                  <a:lnTo>
                    <a:pt x="734096" y="59243"/>
                  </a:lnTo>
                  <a:lnTo>
                    <a:pt x="752126" y="100456"/>
                  </a:lnTo>
                  <a:lnTo>
                    <a:pt x="757278" y="133941"/>
                  </a:lnTo>
                  <a:lnTo>
                    <a:pt x="757278" y="162274"/>
                  </a:lnTo>
                  <a:lnTo>
                    <a:pt x="749550" y="188032"/>
                  </a:lnTo>
                  <a:lnTo>
                    <a:pt x="721217" y="236972"/>
                  </a:lnTo>
                  <a:lnTo>
                    <a:pt x="582125" y="373488"/>
                  </a:lnTo>
                  <a:lnTo>
                    <a:pt x="535761" y="41727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77;p167">
              <a:extLst>
                <a:ext uri="{FF2B5EF4-FFF2-40B4-BE49-F238E27FC236}">
                  <a16:creationId xmlns:a16="http://schemas.microsoft.com/office/drawing/2014/main" id="{482E09A1-2441-0B4B-A5B3-46B39F9D7678}"/>
                </a:ext>
              </a:extLst>
            </p:cNvPr>
            <p:cNvSpPr/>
            <p:nvPr/>
          </p:nvSpPr>
          <p:spPr>
            <a:xfrm>
              <a:off x="3006725" y="1727200"/>
              <a:ext cx="1016000" cy="1343025"/>
            </a:xfrm>
            <a:custGeom>
              <a:avLst/>
              <a:gdLst/>
              <a:ahLst/>
              <a:cxnLst/>
              <a:rect l="l" t="t" r="r" b="b"/>
              <a:pathLst>
                <a:path w="1016000" h="1343025" extrusionOk="0">
                  <a:moveTo>
                    <a:pt x="809625" y="495300"/>
                  </a:moveTo>
                  <a:lnTo>
                    <a:pt x="631825" y="711200"/>
                  </a:lnTo>
                  <a:lnTo>
                    <a:pt x="466725" y="911225"/>
                  </a:lnTo>
                  <a:lnTo>
                    <a:pt x="304800" y="1108075"/>
                  </a:lnTo>
                  <a:lnTo>
                    <a:pt x="101600" y="1343025"/>
                  </a:lnTo>
                  <a:lnTo>
                    <a:pt x="0" y="1254125"/>
                  </a:lnTo>
                  <a:lnTo>
                    <a:pt x="133350" y="1069975"/>
                  </a:lnTo>
                  <a:lnTo>
                    <a:pt x="257175" y="889000"/>
                  </a:lnTo>
                  <a:lnTo>
                    <a:pt x="390525" y="688975"/>
                  </a:lnTo>
                  <a:lnTo>
                    <a:pt x="479425" y="542925"/>
                  </a:lnTo>
                  <a:lnTo>
                    <a:pt x="558800" y="393700"/>
                  </a:lnTo>
                  <a:lnTo>
                    <a:pt x="600075" y="307975"/>
                  </a:lnTo>
                  <a:lnTo>
                    <a:pt x="615950" y="247650"/>
                  </a:lnTo>
                  <a:lnTo>
                    <a:pt x="625475" y="190500"/>
                  </a:lnTo>
                  <a:lnTo>
                    <a:pt x="619125" y="146050"/>
                  </a:lnTo>
                  <a:lnTo>
                    <a:pt x="606425" y="117475"/>
                  </a:lnTo>
                  <a:lnTo>
                    <a:pt x="577850" y="88900"/>
                  </a:lnTo>
                  <a:lnTo>
                    <a:pt x="549275" y="57150"/>
                  </a:lnTo>
                  <a:lnTo>
                    <a:pt x="542925" y="28575"/>
                  </a:lnTo>
                  <a:lnTo>
                    <a:pt x="549275" y="9525"/>
                  </a:lnTo>
                  <a:lnTo>
                    <a:pt x="584200" y="0"/>
                  </a:lnTo>
                  <a:lnTo>
                    <a:pt x="650875" y="0"/>
                  </a:lnTo>
                  <a:lnTo>
                    <a:pt x="714375" y="15875"/>
                  </a:lnTo>
                  <a:lnTo>
                    <a:pt x="777875" y="41275"/>
                  </a:lnTo>
                  <a:lnTo>
                    <a:pt x="841375" y="76200"/>
                  </a:lnTo>
                  <a:lnTo>
                    <a:pt x="914400" y="123825"/>
                  </a:lnTo>
                  <a:lnTo>
                    <a:pt x="968375" y="168275"/>
                  </a:lnTo>
                  <a:lnTo>
                    <a:pt x="1006475" y="209550"/>
                  </a:lnTo>
                  <a:lnTo>
                    <a:pt x="1016000" y="241300"/>
                  </a:lnTo>
                  <a:lnTo>
                    <a:pt x="1012825" y="273050"/>
                  </a:lnTo>
                  <a:lnTo>
                    <a:pt x="996950" y="301625"/>
                  </a:lnTo>
                  <a:lnTo>
                    <a:pt x="968375" y="333375"/>
                  </a:lnTo>
                  <a:lnTo>
                    <a:pt x="927100" y="371475"/>
                  </a:lnTo>
                  <a:lnTo>
                    <a:pt x="892175" y="403225"/>
                  </a:lnTo>
                  <a:lnTo>
                    <a:pt x="809625" y="4953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878;p167">
              <a:extLst>
                <a:ext uri="{FF2B5EF4-FFF2-40B4-BE49-F238E27FC236}">
                  <a16:creationId xmlns:a16="http://schemas.microsoft.com/office/drawing/2014/main" id="{D04E3185-ED0F-AB47-90D6-044737594FD8}"/>
                </a:ext>
              </a:extLst>
            </p:cNvPr>
            <p:cNvSpPr/>
            <p:nvPr/>
          </p:nvSpPr>
          <p:spPr>
            <a:xfrm>
              <a:off x="2870200" y="2860675"/>
              <a:ext cx="784225" cy="641350"/>
            </a:xfrm>
            <a:custGeom>
              <a:avLst/>
              <a:gdLst/>
              <a:ahLst/>
              <a:cxnLst/>
              <a:rect l="l" t="t" r="r" b="b"/>
              <a:pathLst>
                <a:path w="784225" h="641350" extrusionOk="0">
                  <a:moveTo>
                    <a:pt x="384175" y="231775"/>
                  </a:moveTo>
                  <a:lnTo>
                    <a:pt x="590550" y="368300"/>
                  </a:lnTo>
                  <a:lnTo>
                    <a:pt x="784225" y="488950"/>
                  </a:lnTo>
                  <a:lnTo>
                    <a:pt x="669925" y="641350"/>
                  </a:lnTo>
                  <a:lnTo>
                    <a:pt x="568325" y="577850"/>
                  </a:lnTo>
                  <a:lnTo>
                    <a:pt x="288925" y="412750"/>
                  </a:lnTo>
                  <a:lnTo>
                    <a:pt x="111125" y="301625"/>
                  </a:lnTo>
                  <a:lnTo>
                    <a:pt x="63500" y="298450"/>
                  </a:lnTo>
                  <a:lnTo>
                    <a:pt x="31750" y="295275"/>
                  </a:lnTo>
                  <a:lnTo>
                    <a:pt x="15875" y="285750"/>
                  </a:lnTo>
                  <a:lnTo>
                    <a:pt x="0" y="257175"/>
                  </a:lnTo>
                  <a:lnTo>
                    <a:pt x="3175" y="193675"/>
                  </a:lnTo>
                  <a:lnTo>
                    <a:pt x="15875" y="120650"/>
                  </a:lnTo>
                  <a:lnTo>
                    <a:pt x="34925" y="73025"/>
                  </a:lnTo>
                  <a:lnTo>
                    <a:pt x="66675" y="50800"/>
                  </a:lnTo>
                  <a:lnTo>
                    <a:pt x="127000" y="22225"/>
                  </a:lnTo>
                  <a:lnTo>
                    <a:pt x="187325" y="6350"/>
                  </a:lnTo>
                  <a:lnTo>
                    <a:pt x="260350" y="0"/>
                  </a:lnTo>
                  <a:lnTo>
                    <a:pt x="269875" y="152400"/>
                  </a:lnTo>
                  <a:lnTo>
                    <a:pt x="384175" y="2317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879;p167">
              <a:extLst>
                <a:ext uri="{FF2B5EF4-FFF2-40B4-BE49-F238E27FC236}">
                  <a16:creationId xmlns:a16="http://schemas.microsoft.com/office/drawing/2014/main" id="{E8F3500D-19BA-2148-BC3B-89585EC7EDC9}"/>
                </a:ext>
              </a:extLst>
            </p:cNvPr>
            <p:cNvSpPr/>
            <p:nvPr/>
          </p:nvSpPr>
          <p:spPr>
            <a:xfrm>
              <a:off x="2959100" y="2274888"/>
              <a:ext cx="1549400" cy="1881187"/>
            </a:xfrm>
            <a:custGeom>
              <a:avLst/>
              <a:gdLst/>
              <a:ahLst/>
              <a:cxnLst/>
              <a:rect l="l" t="t" r="r" b="b"/>
              <a:pathLst>
                <a:path w="1549890" h="1881757" extrusionOk="0">
                  <a:moveTo>
                    <a:pt x="1193310" y="713161"/>
                  </a:moveTo>
                  <a:lnTo>
                    <a:pt x="1030907" y="882625"/>
                  </a:lnTo>
                  <a:lnTo>
                    <a:pt x="850851" y="1083864"/>
                  </a:lnTo>
                  <a:lnTo>
                    <a:pt x="646082" y="1316877"/>
                  </a:lnTo>
                  <a:lnTo>
                    <a:pt x="402477" y="1606378"/>
                  </a:lnTo>
                  <a:lnTo>
                    <a:pt x="190647" y="1860574"/>
                  </a:lnTo>
                  <a:lnTo>
                    <a:pt x="0" y="1881757"/>
                  </a:lnTo>
                  <a:lnTo>
                    <a:pt x="60019" y="1786434"/>
                  </a:lnTo>
                  <a:lnTo>
                    <a:pt x="222422" y="1585195"/>
                  </a:lnTo>
                  <a:lnTo>
                    <a:pt x="448374" y="1295694"/>
                  </a:lnTo>
                  <a:lnTo>
                    <a:pt x="593124" y="1115638"/>
                  </a:lnTo>
                  <a:lnTo>
                    <a:pt x="699039" y="967357"/>
                  </a:lnTo>
                  <a:lnTo>
                    <a:pt x="840259" y="790832"/>
                  </a:lnTo>
                  <a:lnTo>
                    <a:pt x="995602" y="582532"/>
                  </a:lnTo>
                  <a:lnTo>
                    <a:pt x="1105047" y="423660"/>
                  </a:lnTo>
                  <a:lnTo>
                    <a:pt x="1154474" y="345989"/>
                  </a:lnTo>
                  <a:lnTo>
                    <a:pt x="1196840" y="268318"/>
                  </a:lnTo>
                  <a:lnTo>
                    <a:pt x="1210962" y="222421"/>
                  </a:lnTo>
                  <a:lnTo>
                    <a:pt x="1214493" y="183586"/>
                  </a:lnTo>
                  <a:lnTo>
                    <a:pt x="1207432" y="127098"/>
                  </a:lnTo>
                  <a:lnTo>
                    <a:pt x="1179188" y="70610"/>
                  </a:lnTo>
                  <a:lnTo>
                    <a:pt x="1158005" y="42366"/>
                  </a:lnTo>
                  <a:lnTo>
                    <a:pt x="1158005" y="17652"/>
                  </a:lnTo>
                  <a:lnTo>
                    <a:pt x="1168596" y="0"/>
                  </a:lnTo>
                  <a:lnTo>
                    <a:pt x="1221554" y="14122"/>
                  </a:lnTo>
                  <a:lnTo>
                    <a:pt x="1260389" y="24713"/>
                  </a:lnTo>
                  <a:lnTo>
                    <a:pt x="1330999" y="56488"/>
                  </a:lnTo>
                  <a:lnTo>
                    <a:pt x="1391018" y="102384"/>
                  </a:lnTo>
                  <a:lnTo>
                    <a:pt x="1475750" y="187116"/>
                  </a:lnTo>
                  <a:lnTo>
                    <a:pt x="1525177" y="254196"/>
                  </a:lnTo>
                  <a:lnTo>
                    <a:pt x="1549890" y="310684"/>
                  </a:lnTo>
                  <a:lnTo>
                    <a:pt x="1549890" y="345989"/>
                  </a:lnTo>
                  <a:lnTo>
                    <a:pt x="1535768" y="388355"/>
                  </a:lnTo>
                  <a:lnTo>
                    <a:pt x="1511055" y="423660"/>
                  </a:lnTo>
                  <a:lnTo>
                    <a:pt x="1454567" y="458965"/>
                  </a:lnTo>
                  <a:lnTo>
                    <a:pt x="1366304" y="536636"/>
                  </a:lnTo>
                  <a:lnTo>
                    <a:pt x="1193310" y="71316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880;p167">
              <a:extLst>
                <a:ext uri="{FF2B5EF4-FFF2-40B4-BE49-F238E27FC236}">
                  <a16:creationId xmlns:a16="http://schemas.microsoft.com/office/drawing/2014/main" id="{D6E231C0-5C85-2A46-8A40-DD686B32C2BF}"/>
                </a:ext>
              </a:extLst>
            </p:cNvPr>
            <p:cNvSpPr/>
            <p:nvPr/>
          </p:nvSpPr>
          <p:spPr>
            <a:xfrm>
              <a:off x="2838450" y="3883025"/>
              <a:ext cx="1508125" cy="561975"/>
            </a:xfrm>
            <a:custGeom>
              <a:avLst/>
              <a:gdLst/>
              <a:ahLst/>
              <a:cxnLst/>
              <a:rect l="l" t="t" r="r" b="b"/>
              <a:pathLst>
                <a:path w="1508125" h="561975" extrusionOk="0">
                  <a:moveTo>
                    <a:pt x="457200" y="187325"/>
                  </a:moveTo>
                  <a:lnTo>
                    <a:pt x="781050" y="127000"/>
                  </a:lnTo>
                  <a:lnTo>
                    <a:pt x="1079500" y="66675"/>
                  </a:lnTo>
                  <a:lnTo>
                    <a:pt x="1412875" y="0"/>
                  </a:lnTo>
                  <a:lnTo>
                    <a:pt x="1508125" y="0"/>
                  </a:lnTo>
                  <a:lnTo>
                    <a:pt x="1492250" y="98425"/>
                  </a:lnTo>
                  <a:lnTo>
                    <a:pt x="1336675" y="146050"/>
                  </a:lnTo>
                  <a:lnTo>
                    <a:pt x="968375" y="254000"/>
                  </a:lnTo>
                  <a:lnTo>
                    <a:pt x="806450" y="314325"/>
                  </a:lnTo>
                  <a:lnTo>
                    <a:pt x="720725" y="352425"/>
                  </a:lnTo>
                  <a:lnTo>
                    <a:pt x="587375" y="390525"/>
                  </a:lnTo>
                  <a:lnTo>
                    <a:pt x="441325" y="447675"/>
                  </a:lnTo>
                  <a:lnTo>
                    <a:pt x="333375" y="492125"/>
                  </a:lnTo>
                  <a:lnTo>
                    <a:pt x="273050" y="523875"/>
                  </a:lnTo>
                  <a:lnTo>
                    <a:pt x="241300" y="552450"/>
                  </a:lnTo>
                  <a:lnTo>
                    <a:pt x="222250" y="561975"/>
                  </a:lnTo>
                  <a:lnTo>
                    <a:pt x="196850" y="558800"/>
                  </a:lnTo>
                  <a:lnTo>
                    <a:pt x="174625" y="549275"/>
                  </a:lnTo>
                  <a:lnTo>
                    <a:pt x="139700" y="520700"/>
                  </a:lnTo>
                  <a:lnTo>
                    <a:pt x="114300" y="479425"/>
                  </a:lnTo>
                  <a:lnTo>
                    <a:pt x="85725" y="444500"/>
                  </a:lnTo>
                  <a:lnTo>
                    <a:pt x="50800" y="400050"/>
                  </a:lnTo>
                  <a:lnTo>
                    <a:pt x="15875" y="342900"/>
                  </a:lnTo>
                  <a:lnTo>
                    <a:pt x="0" y="301625"/>
                  </a:lnTo>
                  <a:lnTo>
                    <a:pt x="6350" y="276225"/>
                  </a:lnTo>
                  <a:lnTo>
                    <a:pt x="31750" y="254000"/>
                  </a:lnTo>
                  <a:lnTo>
                    <a:pt x="76200" y="244475"/>
                  </a:lnTo>
                  <a:lnTo>
                    <a:pt x="457200" y="1873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881;p167">
              <a:extLst>
                <a:ext uri="{FF2B5EF4-FFF2-40B4-BE49-F238E27FC236}">
                  <a16:creationId xmlns:a16="http://schemas.microsoft.com/office/drawing/2014/main" id="{55B11913-5050-474B-AA99-F5A074E50F2D}"/>
                </a:ext>
              </a:extLst>
            </p:cNvPr>
            <p:cNvSpPr/>
            <p:nvPr/>
          </p:nvSpPr>
          <p:spPr>
            <a:xfrm>
              <a:off x="3962400" y="3543300"/>
              <a:ext cx="642938" cy="800100"/>
            </a:xfrm>
            <a:custGeom>
              <a:avLst/>
              <a:gdLst/>
              <a:ahLst/>
              <a:cxnLst/>
              <a:rect l="l" t="t" r="r" b="b"/>
              <a:pathLst>
                <a:path w="642257" h="800506" extrusionOk="0">
                  <a:moveTo>
                    <a:pt x="342900" y="536121"/>
                  </a:moveTo>
                  <a:lnTo>
                    <a:pt x="307521" y="487136"/>
                  </a:lnTo>
                  <a:lnTo>
                    <a:pt x="280307" y="457200"/>
                  </a:lnTo>
                  <a:lnTo>
                    <a:pt x="223157" y="353786"/>
                  </a:lnTo>
                  <a:lnTo>
                    <a:pt x="198664" y="285750"/>
                  </a:lnTo>
                  <a:lnTo>
                    <a:pt x="182336" y="253093"/>
                  </a:lnTo>
                  <a:lnTo>
                    <a:pt x="149679" y="209550"/>
                  </a:lnTo>
                  <a:lnTo>
                    <a:pt x="108857" y="155121"/>
                  </a:lnTo>
                  <a:lnTo>
                    <a:pt x="54429" y="103414"/>
                  </a:lnTo>
                  <a:lnTo>
                    <a:pt x="16329" y="57150"/>
                  </a:lnTo>
                  <a:lnTo>
                    <a:pt x="0" y="19050"/>
                  </a:lnTo>
                  <a:lnTo>
                    <a:pt x="0" y="2721"/>
                  </a:lnTo>
                  <a:lnTo>
                    <a:pt x="10886" y="0"/>
                  </a:lnTo>
                  <a:lnTo>
                    <a:pt x="35379" y="2721"/>
                  </a:lnTo>
                  <a:lnTo>
                    <a:pt x="100693" y="32657"/>
                  </a:lnTo>
                  <a:lnTo>
                    <a:pt x="212271" y="106136"/>
                  </a:lnTo>
                  <a:lnTo>
                    <a:pt x="323850" y="182336"/>
                  </a:lnTo>
                  <a:lnTo>
                    <a:pt x="405493" y="242207"/>
                  </a:lnTo>
                  <a:lnTo>
                    <a:pt x="484414" y="318407"/>
                  </a:lnTo>
                  <a:lnTo>
                    <a:pt x="525236" y="359229"/>
                  </a:lnTo>
                  <a:lnTo>
                    <a:pt x="571500" y="432707"/>
                  </a:lnTo>
                  <a:lnTo>
                    <a:pt x="609600" y="506186"/>
                  </a:lnTo>
                  <a:lnTo>
                    <a:pt x="636814" y="587829"/>
                  </a:lnTo>
                  <a:lnTo>
                    <a:pt x="642257" y="655864"/>
                  </a:lnTo>
                  <a:lnTo>
                    <a:pt x="642257" y="699407"/>
                  </a:lnTo>
                  <a:lnTo>
                    <a:pt x="636814" y="732064"/>
                  </a:lnTo>
                  <a:lnTo>
                    <a:pt x="623207" y="767443"/>
                  </a:lnTo>
                  <a:lnTo>
                    <a:pt x="604157" y="786493"/>
                  </a:lnTo>
                  <a:cubicBezTo>
                    <a:pt x="576131" y="800506"/>
                    <a:pt x="587085" y="800100"/>
                    <a:pt x="574221" y="800100"/>
                  </a:cubicBezTo>
                  <a:lnTo>
                    <a:pt x="538843" y="800100"/>
                  </a:lnTo>
                  <a:lnTo>
                    <a:pt x="498021" y="778329"/>
                  </a:lnTo>
                  <a:lnTo>
                    <a:pt x="457200" y="729343"/>
                  </a:lnTo>
                  <a:lnTo>
                    <a:pt x="408214" y="639536"/>
                  </a:lnTo>
                  <a:lnTo>
                    <a:pt x="342900" y="53612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882;p167">
              <a:extLst>
                <a:ext uri="{FF2B5EF4-FFF2-40B4-BE49-F238E27FC236}">
                  <a16:creationId xmlns:a16="http://schemas.microsoft.com/office/drawing/2014/main" id="{4EDA9F61-24B4-2E42-A850-FF2298856317}"/>
                </a:ext>
              </a:extLst>
            </p:cNvPr>
            <p:cNvSpPr/>
            <p:nvPr/>
          </p:nvSpPr>
          <p:spPr>
            <a:xfrm>
              <a:off x="3554413" y="4105275"/>
              <a:ext cx="309562" cy="2071688"/>
            </a:xfrm>
            <a:custGeom>
              <a:avLst/>
              <a:gdLst/>
              <a:ahLst/>
              <a:cxnLst/>
              <a:rect l="l" t="t" r="r" b="b"/>
              <a:pathLst>
                <a:path w="308540" h="2072827" extrusionOk="0">
                  <a:moveTo>
                    <a:pt x="72928" y="765740"/>
                  </a:moveTo>
                  <a:lnTo>
                    <a:pt x="89757" y="474030"/>
                  </a:lnTo>
                  <a:lnTo>
                    <a:pt x="92562" y="319760"/>
                  </a:lnTo>
                  <a:lnTo>
                    <a:pt x="86953" y="249637"/>
                  </a:lnTo>
                  <a:lnTo>
                    <a:pt x="75733" y="193539"/>
                  </a:lnTo>
                  <a:lnTo>
                    <a:pt x="64513" y="162685"/>
                  </a:lnTo>
                  <a:lnTo>
                    <a:pt x="47684" y="137441"/>
                  </a:lnTo>
                  <a:lnTo>
                    <a:pt x="0" y="92562"/>
                  </a:lnTo>
                  <a:lnTo>
                    <a:pt x="8415" y="0"/>
                  </a:lnTo>
                  <a:lnTo>
                    <a:pt x="165490" y="50489"/>
                  </a:lnTo>
                  <a:lnTo>
                    <a:pt x="244027" y="98172"/>
                  </a:lnTo>
                  <a:lnTo>
                    <a:pt x="274881" y="123416"/>
                  </a:lnTo>
                  <a:lnTo>
                    <a:pt x="288906" y="137441"/>
                  </a:lnTo>
                  <a:lnTo>
                    <a:pt x="297321" y="148660"/>
                  </a:lnTo>
                  <a:lnTo>
                    <a:pt x="305735" y="185124"/>
                  </a:lnTo>
                  <a:lnTo>
                    <a:pt x="308540" y="277686"/>
                  </a:lnTo>
                  <a:lnTo>
                    <a:pt x="291711" y="451591"/>
                  </a:lnTo>
                  <a:lnTo>
                    <a:pt x="277686" y="838668"/>
                  </a:lnTo>
                  <a:lnTo>
                    <a:pt x="274881" y="1382820"/>
                  </a:lnTo>
                  <a:cubicBezTo>
                    <a:pt x="273011" y="1512781"/>
                    <a:pt x="273012" y="1681075"/>
                    <a:pt x="269272" y="1772702"/>
                  </a:cubicBezTo>
                  <a:lnTo>
                    <a:pt x="255247" y="1932582"/>
                  </a:lnTo>
                  <a:lnTo>
                    <a:pt x="249637" y="1974656"/>
                  </a:lnTo>
                  <a:lnTo>
                    <a:pt x="235613" y="2022339"/>
                  </a:lnTo>
                  <a:lnTo>
                    <a:pt x="215978" y="2050388"/>
                  </a:lnTo>
                  <a:lnTo>
                    <a:pt x="196344" y="2067218"/>
                  </a:lnTo>
                  <a:lnTo>
                    <a:pt x="173905" y="2072827"/>
                  </a:lnTo>
                  <a:lnTo>
                    <a:pt x="148660" y="2058803"/>
                  </a:lnTo>
                  <a:lnTo>
                    <a:pt x="123416" y="2025144"/>
                  </a:lnTo>
                  <a:lnTo>
                    <a:pt x="92562" y="1957826"/>
                  </a:lnTo>
                  <a:lnTo>
                    <a:pt x="42074" y="1825995"/>
                  </a:lnTo>
                  <a:lnTo>
                    <a:pt x="14025" y="1710994"/>
                  </a:lnTo>
                  <a:lnTo>
                    <a:pt x="2805" y="1601603"/>
                  </a:lnTo>
                  <a:lnTo>
                    <a:pt x="8415" y="1542700"/>
                  </a:lnTo>
                  <a:lnTo>
                    <a:pt x="25245" y="1351966"/>
                  </a:lnTo>
                  <a:lnTo>
                    <a:pt x="61708" y="950864"/>
                  </a:lnTo>
                  <a:lnTo>
                    <a:pt x="72928" y="76574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883;p167">
              <a:extLst>
                <a:ext uri="{FF2B5EF4-FFF2-40B4-BE49-F238E27FC236}">
                  <a16:creationId xmlns:a16="http://schemas.microsoft.com/office/drawing/2014/main" id="{C06DCA92-6EFC-5845-BD52-46ED0710FAE2}"/>
                </a:ext>
              </a:extLst>
            </p:cNvPr>
            <p:cNvSpPr/>
            <p:nvPr/>
          </p:nvSpPr>
          <p:spPr>
            <a:xfrm>
              <a:off x="4789488" y="1903413"/>
              <a:ext cx="1968500" cy="1358900"/>
            </a:xfrm>
            <a:custGeom>
              <a:avLst/>
              <a:gdLst/>
              <a:ahLst/>
              <a:cxnLst/>
              <a:rect l="l" t="t" r="r" b="b"/>
              <a:pathLst>
                <a:path w="1969294" h="1359694" extrusionOk="0">
                  <a:moveTo>
                    <a:pt x="1038225" y="100012"/>
                  </a:moveTo>
                  <a:lnTo>
                    <a:pt x="704850" y="135731"/>
                  </a:lnTo>
                  <a:lnTo>
                    <a:pt x="504825" y="154781"/>
                  </a:lnTo>
                  <a:lnTo>
                    <a:pt x="397669" y="164306"/>
                  </a:lnTo>
                  <a:lnTo>
                    <a:pt x="307181" y="157162"/>
                  </a:lnTo>
                  <a:lnTo>
                    <a:pt x="178594" y="133350"/>
                  </a:lnTo>
                  <a:lnTo>
                    <a:pt x="69056" y="97631"/>
                  </a:lnTo>
                  <a:lnTo>
                    <a:pt x="28575" y="80962"/>
                  </a:lnTo>
                  <a:lnTo>
                    <a:pt x="11906" y="78581"/>
                  </a:lnTo>
                  <a:lnTo>
                    <a:pt x="0" y="92869"/>
                  </a:lnTo>
                  <a:lnTo>
                    <a:pt x="7144" y="116681"/>
                  </a:lnTo>
                  <a:lnTo>
                    <a:pt x="40481" y="171450"/>
                  </a:lnTo>
                  <a:lnTo>
                    <a:pt x="95250" y="230981"/>
                  </a:lnTo>
                  <a:lnTo>
                    <a:pt x="171450" y="292894"/>
                  </a:lnTo>
                  <a:lnTo>
                    <a:pt x="252412" y="347662"/>
                  </a:lnTo>
                  <a:lnTo>
                    <a:pt x="352425" y="400050"/>
                  </a:lnTo>
                  <a:lnTo>
                    <a:pt x="407194" y="411956"/>
                  </a:lnTo>
                  <a:lnTo>
                    <a:pt x="461962" y="407194"/>
                  </a:lnTo>
                  <a:lnTo>
                    <a:pt x="507206" y="392906"/>
                  </a:lnTo>
                  <a:lnTo>
                    <a:pt x="561975" y="373856"/>
                  </a:lnTo>
                  <a:lnTo>
                    <a:pt x="707231" y="338137"/>
                  </a:lnTo>
                  <a:lnTo>
                    <a:pt x="962025" y="295275"/>
                  </a:lnTo>
                  <a:lnTo>
                    <a:pt x="1243012" y="257175"/>
                  </a:lnTo>
                  <a:lnTo>
                    <a:pt x="1481137" y="230981"/>
                  </a:lnTo>
                  <a:lnTo>
                    <a:pt x="1531144" y="228600"/>
                  </a:lnTo>
                  <a:lnTo>
                    <a:pt x="1564481" y="235744"/>
                  </a:lnTo>
                  <a:lnTo>
                    <a:pt x="1588294" y="252412"/>
                  </a:lnTo>
                  <a:lnTo>
                    <a:pt x="1597819" y="269081"/>
                  </a:lnTo>
                  <a:lnTo>
                    <a:pt x="1604962" y="300037"/>
                  </a:lnTo>
                  <a:lnTo>
                    <a:pt x="1581150" y="652462"/>
                  </a:lnTo>
                  <a:lnTo>
                    <a:pt x="1559719" y="847725"/>
                  </a:lnTo>
                  <a:lnTo>
                    <a:pt x="1528762" y="1104900"/>
                  </a:lnTo>
                  <a:lnTo>
                    <a:pt x="1490662" y="1295400"/>
                  </a:lnTo>
                  <a:lnTo>
                    <a:pt x="1631156" y="1359694"/>
                  </a:lnTo>
                  <a:lnTo>
                    <a:pt x="1759744" y="1273969"/>
                  </a:lnTo>
                  <a:lnTo>
                    <a:pt x="1790700" y="981075"/>
                  </a:lnTo>
                  <a:lnTo>
                    <a:pt x="1821656" y="721519"/>
                  </a:lnTo>
                  <a:lnTo>
                    <a:pt x="1859756" y="533400"/>
                  </a:lnTo>
                  <a:lnTo>
                    <a:pt x="1878806" y="442912"/>
                  </a:lnTo>
                  <a:lnTo>
                    <a:pt x="1885950" y="395287"/>
                  </a:lnTo>
                  <a:lnTo>
                    <a:pt x="1897856" y="350044"/>
                  </a:lnTo>
                  <a:lnTo>
                    <a:pt x="1914525" y="309562"/>
                  </a:lnTo>
                  <a:lnTo>
                    <a:pt x="1935956" y="280987"/>
                  </a:lnTo>
                  <a:lnTo>
                    <a:pt x="1957387" y="254794"/>
                  </a:lnTo>
                  <a:lnTo>
                    <a:pt x="1964531" y="240506"/>
                  </a:lnTo>
                  <a:lnTo>
                    <a:pt x="1969294" y="221456"/>
                  </a:lnTo>
                  <a:lnTo>
                    <a:pt x="1969294" y="197644"/>
                  </a:lnTo>
                  <a:lnTo>
                    <a:pt x="1959769" y="166687"/>
                  </a:lnTo>
                  <a:lnTo>
                    <a:pt x="1940719" y="142875"/>
                  </a:lnTo>
                  <a:lnTo>
                    <a:pt x="1902619" y="111919"/>
                  </a:lnTo>
                  <a:lnTo>
                    <a:pt x="1802606" y="52387"/>
                  </a:lnTo>
                  <a:lnTo>
                    <a:pt x="1700212" y="4762"/>
                  </a:lnTo>
                  <a:lnTo>
                    <a:pt x="1671637" y="0"/>
                  </a:lnTo>
                  <a:lnTo>
                    <a:pt x="1640681" y="4762"/>
                  </a:lnTo>
                  <a:lnTo>
                    <a:pt x="1509712" y="38100"/>
                  </a:lnTo>
                  <a:lnTo>
                    <a:pt x="1397794" y="59531"/>
                  </a:lnTo>
                  <a:lnTo>
                    <a:pt x="1038225" y="1000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84;p167">
              <a:extLst>
                <a:ext uri="{FF2B5EF4-FFF2-40B4-BE49-F238E27FC236}">
                  <a16:creationId xmlns:a16="http://schemas.microsoft.com/office/drawing/2014/main" id="{EEEA2BAA-8F72-BE4E-A242-A6A2850E3421}"/>
                </a:ext>
              </a:extLst>
            </p:cNvPr>
            <p:cNvSpPr/>
            <p:nvPr/>
          </p:nvSpPr>
          <p:spPr>
            <a:xfrm>
              <a:off x="4814888" y="2519363"/>
              <a:ext cx="1690687" cy="352425"/>
            </a:xfrm>
            <a:custGeom>
              <a:avLst/>
              <a:gdLst/>
              <a:ahLst/>
              <a:cxnLst/>
              <a:rect l="l" t="t" r="r" b="b"/>
              <a:pathLst>
                <a:path w="1690687" h="352425" extrusionOk="0">
                  <a:moveTo>
                    <a:pt x="766762" y="119062"/>
                  </a:moveTo>
                  <a:lnTo>
                    <a:pt x="1042987" y="69056"/>
                  </a:lnTo>
                  <a:lnTo>
                    <a:pt x="1195387" y="30956"/>
                  </a:lnTo>
                  <a:lnTo>
                    <a:pt x="1300162" y="9525"/>
                  </a:lnTo>
                  <a:lnTo>
                    <a:pt x="1376362" y="0"/>
                  </a:lnTo>
                  <a:lnTo>
                    <a:pt x="1476375" y="2381"/>
                  </a:lnTo>
                  <a:lnTo>
                    <a:pt x="1562100" y="14287"/>
                  </a:lnTo>
                  <a:lnTo>
                    <a:pt x="1690687" y="121443"/>
                  </a:lnTo>
                  <a:lnTo>
                    <a:pt x="1540668" y="219075"/>
                  </a:lnTo>
                  <a:lnTo>
                    <a:pt x="1328737" y="228600"/>
                  </a:lnTo>
                  <a:lnTo>
                    <a:pt x="1012031" y="264318"/>
                  </a:lnTo>
                  <a:lnTo>
                    <a:pt x="702468" y="307181"/>
                  </a:lnTo>
                  <a:lnTo>
                    <a:pt x="516731" y="338137"/>
                  </a:lnTo>
                  <a:lnTo>
                    <a:pt x="461962" y="350043"/>
                  </a:lnTo>
                  <a:lnTo>
                    <a:pt x="431006" y="352425"/>
                  </a:lnTo>
                  <a:lnTo>
                    <a:pt x="400050" y="352425"/>
                  </a:lnTo>
                  <a:lnTo>
                    <a:pt x="321468" y="342900"/>
                  </a:lnTo>
                  <a:lnTo>
                    <a:pt x="238125" y="319087"/>
                  </a:lnTo>
                  <a:lnTo>
                    <a:pt x="145256" y="276225"/>
                  </a:lnTo>
                  <a:lnTo>
                    <a:pt x="69056" y="223837"/>
                  </a:lnTo>
                  <a:lnTo>
                    <a:pt x="23812" y="178593"/>
                  </a:lnTo>
                  <a:lnTo>
                    <a:pt x="9525" y="157162"/>
                  </a:lnTo>
                  <a:lnTo>
                    <a:pt x="0" y="133350"/>
                  </a:lnTo>
                  <a:lnTo>
                    <a:pt x="2381" y="111918"/>
                  </a:lnTo>
                  <a:lnTo>
                    <a:pt x="9525" y="109537"/>
                  </a:lnTo>
                  <a:lnTo>
                    <a:pt x="30956" y="114300"/>
                  </a:lnTo>
                  <a:lnTo>
                    <a:pt x="97631" y="135731"/>
                  </a:lnTo>
                  <a:lnTo>
                    <a:pt x="192881" y="154781"/>
                  </a:lnTo>
                  <a:lnTo>
                    <a:pt x="307181" y="169068"/>
                  </a:lnTo>
                  <a:lnTo>
                    <a:pt x="383381" y="169068"/>
                  </a:lnTo>
                  <a:lnTo>
                    <a:pt x="609600" y="142875"/>
                  </a:lnTo>
                  <a:lnTo>
                    <a:pt x="766762" y="1190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85;p167">
              <a:extLst>
                <a:ext uri="{FF2B5EF4-FFF2-40B4-BE49-F238E27FC236}">
                  <a16:creationId xmlns:a16="http://schemas.microsoft.com/office/drawing/2014/main" id="{F654CC25-A20B-3C4D-9E5F-FA65C6FF97CA}"/>
                </a:ext>
              </a:extLst>
            </p:cNvPr>
            <p:cNvSpPr/>
            <p:nvPr/>
          </p:nvSpPr>
          <p:spPr>
            <a:xfrm>
              <a:off x="4278313" y="3062288"/>
              <a:ext cx="3140075" cy="552450"/>
            </a:xfrm>
            <a:custGeom>
              <a:avLst/>
              <a:gdLst/>
              <a:ahLst/>
              <a:cxnLst/>
              <a:rect l="l" t="t" r="r" b="b"/>
              <a:pathLst>
                <a:path w="3139869" h="551216" extrusionOk="0">
                  <a:moveTo>
                    <a:pt x="1481070" y="182880"/>
                  </a:moveTo>
                  <a:lnTo>
                    <a:pt x="1772133" y="146820"/>
                  </a:lnTo>
                  <a:lnTo>
                    <a:pt x="2009104" y="115910"/>
                  </a:lnTo>
                  <a:lnTo>
                    <a:pt x="2266682" y="95304"/>
                  </a:lnTo>
                  <a:lnTo>
                    <a:pt x="2354258" y="95304"/>
                  </a:lnTo>
                  <a:lnTo>
                    <a:pt x="2503653" y="82425"/>
                  </a:lnTo>
                  <a:lnTo>
                    <a:pt x="2580926" y="69546"/>
                  </a:lnTo>
                  <a:lnTo>
                    <a:pt x="2691684" y="38637"/>
                  </a:lnTo>
                  <a:lnTo>
                    <a:pt x="2758655" y="5152"/>
                  </a:lnTo>
                  <a:lnTo>
                    <a:pt x="2781837" y="0"/>
                  </a:lnTo>
                  <a:lnTo>
                    <a:pt x="2810170" y="0"/>
                  </a:lnTo>
                  <a:lnTo>
                    <a:pt x="2866837" y="12879"/>
                  </a:lnTo>
                  <a:lnTo>
                    <a:pt x="2928656" y="36061"/>
                  </a:lnTo>
                  <a:lnTo>
                    <a:pt x="2985323" y="66970"/>
                  </a:lnTo>
                  <a:lnTo>
                    <a:pt x="3036838" y="97880"/>
                  </a:lnTo>
                  <a:lnTo>
                    <a:pt x="3067748" y="123638"/>
                  </a:lnTo>
                  <a:lnTo>
                    <a:pt x="3116687" y="175153"/>
                  </a:lnTo>
                  <a:lnTo>
                    <a:pt x="3132142" y="200911"/>
                  </a:lnTo>
                  <a:lnTo>
                    <a:pt x="3139869" y="216365"/>
                  </a:lnTo>
                  <a:lnTo>
                    <a:pt x="3139869" y="234396"/>
                  </a:lnTo>
                  <a:lnTo>
                    <a:pt x="3129566" y="252426"/>
                  </a:lnTo>
                  <a:lnTo>
                    <a:pt x="3111536" y="265305"/>
                  </a:lnTo>
                  <a:lnTo>
                    <a:pt x="3049717" y="275608"/>
                  </a:lnTo>
                  <a:lnTo>
                    <a:pt x="2933807" y="285911"/>
                  </a:lnTo>
                  <a:lnTo>
                    <a:pt x="2753503" y="285911"/>
                  </a:lnTo>
                  <a:lnTo>
                    <a:pt x="2598957" y="273032"/>
                  </a:lnTo>
                  <a:lnTo>
                    <a:pt x="2477895" y="262729"/>
                  </a:lnTo>
                  <a:cubicBezTo>
                    <a:pt x="2433251" y="265355"/>
                    <a:pt x="2388676" y="270457"/>
                    <a:pt x="2343955" y="270457"/>
                  </a:cubicBezTo>
                  <a:lnTo>
                    <a:pt x="2021983" y="309093"/>
                  </a:lnTo>
                  <a:lnTo>
                    <a:pt x="1658799" y="355457"/>
                  </a:lnTo>
                  <a:lnTo>
                    <a:pt x="1275008" y="396670"/>
                  </a:lnTo>
                  <a:lnTo>
                    <a:pt x="958188" y="445609"/>
                  </a:lnTo>
                  <a:lnTo>
                    <a:pt x="762429" y="481670"/>
                  </a:lnTo>
                  <a:lnTo>
                    <a:pt x="587277" y="517731"/>
                  </a:lnTo>
                  <a:lnTo>
                    <a:pt x="499700" y="543489"/>
                  </a:lnTo>
                  <a:lnTo>
                    <a:pt x="455912" y="551216"/>
                  </a:lnTo>
                  <a:lnTo>
                    <a:pt x="406972" y="551216"/>
                  </a:lnTo>
                  <a:lnTo>
                    <a:pt x="376063" y="543489"/>
                  </a:lnTo>
                  <a:lnTo>
                    <a:pt x="350305" y="530610"/>
                  </a:lnTo>
                  <a:lnTo>
                    <a:pt x="327123" y="517731"/>
                  </a:lnTo>
                  <a:lnTo>
                    <a:pt x="275608" y="499701"/>
                  </a:lnTo>
                  <a:lnTo>
                    <a:pt x="195759" y="448185"/>
                  </a:lnTo>
                  <a:lnTo>
                    <a:pt x="95304" y="360609"/>
                  </a:lnTo>
                  <a:lnTo>
                    <a:pt x="36061" y="298790"/>
                  </a:lnTo>
                  <a:lnTo>
                    <a:pt x="10303" y="260154"/>
                  </a:lnTo>
                  <a:lnTo>
                    <a:pt x="0" y="229244"/>
                  </a:lnTo>
                  <a:lnTo>
                    <a:pt x="7727" y="216365"/>
                  </a:lnTo>
                  <a:lnTo>
                    <a:pt x="30909" y="216365"/>
                  </a:lnTo>
                  <a:lnTo>
                    <a:pt x="69546" y="229244"/>
                  </a:lnTo>
                  <a:lnTo>
                    <a:pt x="151971" y="262729"/>
                  </a:lnTo>
                  <a:lnTo>
                    <a:pt x="244699" y="285911"/>
                  </a:lnTo>
                  <a:lnTo>
                    <a:pt x="414700" y="298790"/>
                  </a:lnTo>
                  <a:lnTo>
                    <a:pt x="582125" y="293639"/>
                  </a:lnTo>
                  <a:lnTo>
                    <a:pt x="801066" y="267881"/>
                  </a:lnTo>
                  <a:lnTo>
                    <a:pt x="991673" y="242123"/>
                  </a:lnTo>
                  <a:lnTo>
                    <a:pt x="1390918" y="195759"/>
                  </a:lnTo>
                  <a:lnTo>
                    <a:pt x="1481070" y="18288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86;p167">
              <a:extLst>
                <a:ext uri="{FF2B5EF4-FFF2-40B4-BE49-F238E27FC236}">
                  <a16:creationId xmlns:a16="http://schemas.microsoft.com/office/drawing/2014/main" id="{B6E3DA20-31FF-FD43-B3FE-576A8B7A1E8C}"/>
                </a:ext>
              </a:extLst>
            </p:cNvPr>
            <p:cNvSpPr/>
            <p:nvPr/>
          </p:nvSpPr>
          <p:spPr>
            <a:xfrm>
              <a:off x="5646738" y="3394075"/>
              <a:ext cx="419100" cy="2876550"/>
            </a:xfrm>
            <a:custGeom>
              <a:avLst/>
              <a:gdLst/>
              <a:ahLst/>
              <a:cxnLst/>
              <a:rect l="l" t="t" r="r" b="b"/>
              <a:pathLst>
                <a:path w="419100" h="2876550" extrusionOk="0">
                  <a:moveTo>
                    <a:pt x="129540" y="1028700"/>
                  </a:moveTo>
                  <a:lnTo>
                    <a:pt x="125730" y="643890"/>
                  </a:lnTo>
                  <a:lnTo>
                    <a:pt x="121920" y="346710"/>
                  </a:lnTo>
                  <a:lnTo>
                    <a:pt x="114300" y="232410"/>
                  </a:lnTo>
                  <a:lnTo>
                    <a:pt x="102870" y="163830"/>
                  </a:lnTo>
                  <a:lnTo>
                    <a:pt x="91440" y="129540"/>
                  </a:lnTo>
                  <a:lnTo>
                    <a:pt x="68580" y="87630"/>
                  </a:lnTo>
                  <a:lnTo>
                    <a:pt x="41910" y="53340"/>
                  </a:lnTo>
                  <a:lnTo>
                    <a:pt x="0" y="0"/>
                  </a:lnTo>
                  <a:lnTo>
                    <a:pt x="236220" y="22860"/>
                  </a:lnTo>
                  <a:lnTo>
                    <a:pt x="308610" y="72390"/>
                  </a:lnTo>
                  <a:lnTo>
                    <a:pt x="354330" y="110490"/>
                  </a:lnTo>
                  <a:lnTo>
                    <a:pt x="381000" y="133350"/>
                  </a:lnTo>
                  <a:lnTo>
                    <a:pt x="392430" y="144780"/>
                  </a:lnTo>
                  <a:lnTo>
                    <a:pt x="407670" y="171450"/>
                  </a:lnTo>
                  <a:lnTo>
                    <a:pt x="419100" y="217170"/>
                  </a:lnTo>
                  <a:lnTo>
                    <a:pt x="415290" y="281940"/>
                  </a:lnTo>
                  <a:lnTo>
                    <a:pt x="400050" y="384810"/>
                  </a:lnTo>
                  <a:lnTo>
                    <a:pt x="388620" y="434340"/>
                  </a:lnTo>
                  <a:lnTo>
                    <a:pt x="377190" y="567690"/>
                  </a:lnTo>
                  <a:lnTo>
                    <a:pt x="365760" y="731520"/>
                  </a:lnTo>
                  <a:lnTo>
                    <a:pt x="358140" y="998220"/>
                  </a:lnTo>
                  <a:lnTo>
                    <a:pt x="369570" y="1306830"/>
                  </a:lnTo>
                  <a:lnTo>
                    <a:pt x="377190" y="1588770"/>
                  </a:lnTo>
                  <a:lnTo>
                    <a:pt x="384810" y="1992630"/>
                  </a:lnTo>
                  <a:lnTo>
                    <a:pt x="392430" y="2236470"/>
                  </a:lnTo>
                  <a:lnTo>
                    <a:pt x="388620" y="2385060"/>
                  </a:lnTo>
                  <a:lnTo>
                    <a:pt x="365760" y="2526030"/>
                  </a:lnTo>
                  <a:lnTo>
                    <a:pt x="331470" y="2659380"/>
                  </a:lnTo>
                  <a:lnTo>
                    <a:pt x="278130" y="2777490"/>
                  </a:lnTo>
                  <a:lnTo>
                    <a:pt x="240030" y="2830830"/>
                  </a:lnTo>
                  <a:lnTo>
                    <a:pt x="209550" y="2861310"/>
                  </a:lnTo>
                  <a:lnTo>
                    <a:pt x="182880" y="2876550"/>
                  </a:lnTo>
                  <a:lnTo>
                    <a:pt x="167640" y="2876550"/>
                  </a:lnTo>
                  <a:lnTo>
                    <a:pt x="137160" y="2861310"/>
                  </a:lnTo>
                  <a:lnTo>
                    <a:pt x="114300" y="2823210"/>
                  </a:lnTo>
                  <a:lnTo>
                    <a:pt x="125730" y="2286000"/>
                  </a:lnTo>
                  <a:lnTo>
                    <a:pt x="133350" y="1733550"/>
                  </a:lnTo>
                  <a:lnTo>
                    <a:pt x="129540" y="10287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87;p167">
              <a:extLst>
                <a:ext uri="{FF2B5EF4-FFF2-40B4-BE49-F238E27FC236}">
                  <a16:creationId xmlns:a16="http://schemas.microsoft.com/office/drawing/2014/main" id="{5ADEE330-2204-1849-A206-C8EDC4385E3C}"/>
                </a:ext>
              </a:extLst>
            </p:cNvPr>
            <p:cNvSpPr/>
            <p:nvPr/>
          </p:nvSpPr>
          <p:spPr>
            <a:xfrm>
              <a:off x="5210175" y="5608638"/>
              <a:ext cx="598488" cy="631825"/>
            </a:xfrm>
            <a:custGeom>
              <a:avLst/>
              <a:gdLst/>
              <a:ahLst/>
              <a:cxnLst/>
              <a:rect l="l" t="t" r="r" b="b"/>
              <a:pathLst>
                <a:path w="597694" h="633412" extrusionOk="0">
                  <a:moveTo>
                    <a:pt x="235744" y="90487"/>
                  </a:moveTo>
                  <a:lnTo>
                    <a:pt x="366713" y="135731"/>
                  </a:lnTo>
                  <a:lnTo>
                    <a:pt x="431006" y="161925"/>
                  </a:lnTo>
                  <a:lnTo>
                    <a:pt x="473869" y="171450"/>
                  </a:lnTo>
                  <a:lnTo>
                    <a:pt x="502444" y="176212"/>
                  </a:lnTo>
                  <a:lnTo>
                    <a:pt x="516731" y="173831"/>
                  </a:lnTo>
                  <a:lnTo>
                    <a:pt x="547688" y="150019"/>
                  </a:lnTo>
                  <a:lnTo>
                    <a:pt x="597694" y="85725"/>
                  </a:lnTo>
                  <a:lnTo>
                    <a:pt x="578644" y="633412"/>
                  </a:lnTo>
                  <a:lnTo>
                    <a:pt x="552450" y="609600"/>
                  </a:lnTo>
                  <a:lnTo>
                    <a:pt x="535781" y="583406"/>
                  </a:lnTo>
                  <a:lnTo>
                    <a:pt x="481013" y="490537"/>
                  </a:lnTo>
                  <a:lnTo>
                    <a:pt x="421481" y="407194"/>
                  </a:lnTo>
                  <a:lnTo>
                    <a:pt x="335756" y="307181"/>
                  </a:lnTo>
                  <a:lnTo>
                    <a:pt x="250031" y="230981"/>
                  </a:lnTo>
                  <a:lnTo>
                    <a:pt x="173831" y="159544"/>
                  </a:lnTo>
                  <a:lnTo>
                    <a:pt x="78581" y="88106"/>
                  </a:lnTo>
                  <a:lnTo>
                    <a:pt x="45244" y="66675"/>
                  </a:lnTo>
                  <a:lnTo>
                    <a:pt x="7144" y="33337"/>
                  </a:lnTo>
                  <a:lnTo>
                    <a:pt x="0" y="9525"/>
                  </a:lnTo>
                  <a:lnTo>
                    <a:pt x="19050" y="0"/>
                  </a:lnTo>
                  <a:lnTo>
                    <a:pt x="83344" y="19050"/>
                  </a:lnTo>
                  <a:lnTo>
                    <a:pt x="235744" y="904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888;p167">
              <a:extLst>
                <a:ext uri="{FF2B5EF4-FFF2-40B4-BE49-F238E27FC236}">
                  <a16:creationId xmlns:a16="http://schemas.microsoft.com/office/drawing/2014/main" id="{6DD813C6-A8E7-944E-B79B-6267F8179334}"/>
                </a:ext>
              </a:extLst>
            </p:cNvPr>
            <p:cNvSpPr/>
            <p:nvPr/>
          </p:nvSpPr>
          <p:spPr>
            <a:xfrm>
              <a:off x="5884863" y="4668838"/>
              <a:ext cx="1689100" cy="989012"/>
            </a:xfrm>
            <a:custGeom>
              <a:avLst/>
              <a:gdLst/>
              <a:ahLst/>
              <a:cxnLst/>
              <a:rect l="l" t="t" r="r" b="b"/>
              <a:pathLst>
                <a:path w="1690687" h="988219" extrusionOk="0">
                  <a:moveTo>
                    <a:pt x="547687" y="271463"/>
                  </a:moveTo>
                  <a:lnTo>
                    <a:pt x="338137" y="133350"/>
                  </a:lnTo>
                  <a:lnTo>
                    <a:pt x="216694" y="57150"/>
                  </a:lnTo>
                  <a:lnTo>
                    <a:pt x="121444" y="2382"/>
                  </a:lnTo>
                  <a:lnTo>
                    <a:pt x="0" y="0"/>
                  </a:lnTo>
                  <a:lnTo>
                    <a:pt x="130969" y="142875"/>
                  </a:lnTo>
                  <a:lnTo>
                    <a:pt x="261937" y="240507"/>
                  </a:lnTo>
                  <a:lnTo>
                    <a:pt x="461962" y="411957"/>
                  </a:lnTo>
                  <a:lnTo>
                    <a:pt x="650081" y="600075"/>
                  </a:lnTo>
                  <a:lnTo>
                    <a:pt x="819150" y="785813"/>
                  </a:lnTo>
                  <a:lnTo>
                    <a:pt x="931069" y="916782"/>
                  </a:lnTo>
                  <a:lnTo>
                    <a:pt x="954881" y="950119"/>
                  </a:lnTo>
                  <a:lnTo>
                    <a:pt x="981075" y="969169"/>
                  </a:lnTo>
                  <a:lnTo>
                    <a:pt x="1000125" y="978694"/>
                  </a:lnTo>
                  <a:lnTo>
                    <a:pt x="1028700" y="985838"/>
                  </a:lnTo>
                  <a:lnTo>
                    <a:pt x="1076325" y="988219"/>
                  </a:lnTo>
                  <a:lnTo>
                    <a:pt x="1269206" y="981075"/>
                  </a:lnTo>
                  <a:lnTo>
                    <a:pt x="1533525" y="971550"/>
                  </a:lnTo>
                  <a:lnTo>
                    <a:pt x="1657350" y="950119"/>
                  </a:lnTo>
                  <a:lnTo>
                    <a:pt x="1681162" y="942975"/>
                  </a:lnTo>
                  <a:lnTo>
                    <a:pt x="1690687" y="926307"/>
                  </a:lnTo>
                  <a:lnTo>
                    <a:pt x="1688306" y="909638"/>
                  </a:lnTo>
                  <a:lnTo>
                    <a:pt x="1657350" y="885825"/>
                  </a:lnTo>
                  <a:lnTo>
                    <a:pt x="1533525" y="840582"/>
                  </a:lnTo>
                  <a:lnTo>
                    <a:pt x="1309687" y="733425"/>
                  </a:lnTo>
                  <a:lnTo>
                    <a:pt x="1054894" y="592932"/>
                  </a:lnTo>
                  <a:lnTo>
                    <a:pt x="831056" y="459582"/>
                  </a:lnTo>
                  <a:lnTo>
                    <a:pt x="547687" y="2714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9" name="Google Shape;1893;p168">
            <a:extLst>
              <a:ext uri="{FF2B5EF4-FFF2-40B4-BE49-F238E27FC236}">
                <a16:creationId xmlns:a16="http://schemas.microsoft.com/office/drawing/2014/main" id="{03568D5C-E086-7D4C-BD30-CB22072D73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788" y="1564776"/>
            <a:ext cx="4924425" cy="45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3" name="Google Shape;1893;p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788" y="1540712"/>
            <a:ext cx="4924425" cy="45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p201"/>
          <p:cNvSpPr txBox="1"/>
          <p:nvPr/>
        </p:nvSpPr>
        <p:spPr>
          <a:xfrm>
            <a:off x="3836987" y="6741368"/>
            <a:ext cx="411642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送</a:t>
            </a:r>
            <a:endParaRPr/>
          </a:p>
        </p:txBody>
      </p:sp>
      <p:sp>
        <p:nvSpPr>
          <p:cNvPr id="2224" name="Google Shape;2224;p201"/>
          <p:cNvSpPr/>
          <p:nvPr/>
        </p:nvSpPr>
        <p:spPr>
          <a:xfrm>
            <a:off x="4437063" y="1516063"/>
            <a:ext cx="641350" cy="817562"/>
          </a:xfrm>
          <a:custGeom>
            <a:avLst/>
            <a:gdLst/>
            <a:ahLst/>
            <a:cxnLst/>
            <a:rect l="l" t="t" r="r" b="b"/>
            <a:pathLst>
              <a:path w="642937" h="816769" extrusionOk="0">
                <a:moveTo>
                  <a:pt x="202406" y="435769"/>
                </a:moveTo>
                <a:lnTo>
                  <a:pt x="169069" y="383382"/>
                </a:lnTo>
                <a:lnTo>
                  <a:pt x="140494" y="338138"/>
                </a:lnTo>
                <a:lnTo>
                  <a:pt x="109537" y="278607"/>
                </a:lnTo>
                <a:lnTo>
                  <a:pt x="73819" y="202407"/>
                </a:lnTo>
                <a:lnTo>
                  <a:pt x="42862" y="128588"/>
                </a:lnTo>
                <a:lnTo>
                  <a:pt x="19050" y="66675"/>
                </a:lnTo>
                <a:lnTo>
                  <a:pt x="7144" y="40482"/>
                </a:lnTo>
                <a:lnTo>
                  <a:pt x="0" y="16669"/>
                </a:lnTo>
                <a:lnTo>
                  <a:pt x="2381" y="2382"/>
                </a:lnTo>
                <a:lnTo>
                  <a:pt x="11906" y="0"/>
                </a:lnTo>
                <a:lnTo>
                  <a:pt x="33337" y="2382"/>
                </a:lnTo>
                <a:lnTo>
                  <a:pt x="50006" y="7144"/>
                </a:lnTo>
                <a:lnTo>
                  <a:pt x="69056" y="21432"/>
                </a:lnTo>
                <a:lnTo>
                  <a:pt x="83344" y="38100"/>
                </a:lnTo>
                <a:lnTo>
                  <a:pt x="119062" y="78582"/>
                </a:lnTo>
                <a:lnTo>
                  <a:pt x="152400" y="109538"/>
                </a:lnTo>
                <a:lnTo>
                  <a:pt x="204787" y="159544"/>
                </a:lnTo>
                <a:lnTo>
                  <a:pt x="247650" y="195263"/>
                </a:lnTo>
                <a:lnTo>
                  <a:pt x="292894" y="230982"/>
                </a:lnTo>
                <a:lnTo>
                  <a:pt x="330994" y="257175"/>
                </a:lnTo>
                <a:lnTo>
                  <a:pt x="390525" y="290513"/>
                </a:lnTo>
                <a:lnTo>
                  <a:pt x="419100" y="304800"/>
                </a:lnTo>
                <a:lnTo>
                  <a:pt x="471487" y="323850"/>
                </a:lnTo>
                <a:lnTo>
                  <a:pt x="488156" y="328613"/>
                </a:lnTo>
                <a:lnTo>
                  <a:pt x="495300" y="335757"/>
                </a:lnTo>
                <a:lnTo>
                  <a:pt x="516731" y="361950"/>
                </a:lnTo>
                <a:lnTo>
                  <a:pt x="547687" y="404813"/>
                </a:lnTo>
                <a:lnTo>
                  <a:pt x="576262" y="445294"/>
                </a:lnTo>
                <a:lnTo>
                  <a:pt x="597694" y="490538"/>
                </a:lnTo>
                <a:lnTo>
                  <a:pt x="611981" y="521494"/>
                </a:lnTo>
                <a:lnTo>
                  <a:pt x="621506" y="550069"/>
                </a:lnTo>
                <a:lnTo>
                  <a:pt x="633412" y="590550"/>
                </a:lnTo>
                <a:lnTo>
                  <a:pt x="638175" y="628650"/>
                </a:lnTo>
                <a:lnTo>
                  <a:pt x="642937" y="666750"/>
                </a:lnTo>
                <a:lnTo>
                  <a:pt x="640556" y="697707"/>
                </a:lnTo>
                <a:lnTo>
                  <a:pt x="633412" y="747713"/>
                </a:lnTo>
                <a:lnTo>
                  <a:pt x="619125" y="783432"/>
                </a:lnTo>
                <a:lnTo>
                  <a:pt x="600075" y="807244"/>
                </a:lnTo>
                <a:lnTo>
                  <a:pt x="578644" y="814388"/>
                </a:lnTo>
                <a:lnTo>
                  <a:pt x="552450" y="816769"/>
                </a:lnTo>
                <a:lnTo>
                  <a:pt x="526256" y="809625"/>
                </a:lnTo>
                <a:lnTo>
                  <a:pt x="495300" y="792957"/>
                </a:lnTo>
                <a:lnTo>
                  <a:pt x="459581" y="769144"/>
                </a:lnTo>
                <a:lnTo>
                  <a:pt x="431006" y="742950"/>
                </a:lnTo>
                <a:lnTo>
                  <a:pt x="385762" y="688182"/>
                </a:lnTo>
                <a:lnTo>
                  <a:pt x="340519" y="633413"/>
                </a:lnTo>
                <a:lnTo>
                  <a:pt x="288131" y="564357"/>
                </a:lnTo>
                <a:lnTo>
                  <a:pt x="202406" y="4357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201"/>
          <p:cNvSpPr/>
          <p:nvPr/>
        </p:nvSpPr>
        <p:spPr>
          <a:xfrm>
            <a:off x="5400675" y="1350963"/>
            <a:ext cx="1009650" cy="1230312"/>
          </a:xfrm>
          <a:custGeom>
            <a:avLst/>
            <a:gdLst/>
            <a:ahLst/>
            <a:cxnLst/>
            <a:rect l="l" t="t" r="r" b="b"/>
            <a:pathLst>
              <a:path w="1009650" h="1231106" extrusionOk="0">
                <a:moveTo>
                  <a:pt x="357188" y="683419"/>
                </a:moveTo>
                <a:lnTo>
                  <a:pt x="402431" y="619125"/>
                </a:lnTo>
                <a:lnTo>
                  <a:pt x="469106" y="511969"/>
                </a:lnTo>
                <a:lnTo>
                  <a:pt x="535781" y="404812"/>
                </a:lnTo>
                <a:lnTo>
                  <a:pt x="573881" y="338137"/>
                </a:lnTo>
                <a:lnTo>
                  <a:pt x="604838" y="278606"/>
                </a:lnTo>
                <a:lnTo>
                  <a:pt x="611981" y="254794"/>
                </a:lnTo>
                <a:cubicBezTo>
                  <a:pt x="616886" y="227819"/>
                  <a:pt x="616744" y="237475"/>
                  <a:pt x="616744" y="226219"/>
                </a:cubicBezTo>
                <a:lnTo>
                  <a:pt x="616744" y="200025"/>
                </a:lnTo>
                <a:lnTo>
                  <a:pt x="611981" y="169069"/>
                </a:lnTo>
                <a:lnTo>
                  <a:pt x="602456" y="147637"/>
                </a:lnTo>
                <a:lnTo>
                  <a:pt x="583406" y="126206"/>
                </a:lnTo>
                <a:lnTo>
                  <a:pt x="552450" y="109537"/>
                </a:lnTo>
                <a:lnTo>
                  <a:pt x="531019" y="95250"/>
                </a:lnTo>
                <a:lnTo>
                  <a:pt x="516731" y="76200"/>
                </a:lnTo>
                <a:lnTo>
                  <a:pt x="502444" y="50006"/>
                </a:lnTo>
                <a:lnTo>
                  <a:pt x="500063" y="28575"/>
                </a:lnTo>
                <a:lnTo>
                  <a:pt x="504825" y="11906"/>
                </a:lnTo>
                <a:lnTo>
                  <a:pt x="514350" y="4762"/>
                </a:lnTo>
                <a:lnTo>
                  <a:pt x="538163" y="0"/>
                </a:lnTo>
                <a:lnTo>
                  <a:pt x="581025" y="7144"/>
                </a:lnTo>
                <a:lnTo>
                  <a:pt x="619125" y="16669"/>
                </a:lnTo>
                <a:lnTo>
                  <a:pt x="683419" y="38100"/>
                </a:lnTo>
                <a:lnTo>
                  <a:pt x="745331" y="66675"/>
                </a:lnTo>
                <a:lnTo>
                  <a:pt x="797719" y="97631"/>
                </a:lnTo>
                <a:lnTo>
                  <a:pt x="869156" y="142875"/>
                </a:lnTo>
                <a:lnTo>
                  <a:pt x="947738" y="197644"/>
                </a:lnTo>
                <a:lnTo>
                  <a:pt x="981075" y="228600"/>
                </a:lnTo>
                <a:lnTo>
                  <a:pt x="1000125" y="252412"/>
                </a:lnTo>
                <a:lnTo>
                  <a:pt x="1007269" y="264319"/>
                </a:lnTo>
                <a:lnTo>
                  <a:pt x="1009650" y="283369"/>
                </a:lnTo>
                <a:lnTo>
                  <a:pt x="1002506" y="302419"/>
                </a:lnTo>
                <a:lnTo>
                  <a:pt x="983456" y="323850"/>
                </a:lnTo>
                <a:lnTo>
                  <a:pt x="952500" y="338137"/>
                </a:lnTo>
                <a:lnTo>
                  <a:pt x="921544" y="350044"/>
                </a:lnTo>
                <a:lnTo>
                  <a:pt x="881063" y="373856"/>
                </a:lnTo>
                <a:lnTo>
                  <a:pt x="833438" y="411956"/>
                </a:lnTo>
                <a:lnTo>
                  <a:pt x="781050" y="464344"/>
                </a:lnTo>
                <a:lnTo>
                  <a:pt x="654844" y="611981"/>
                </a:lnTo>
                <a:lnTo>
                  <a:pt x="390525" y="897731"/>
                </a:lnTo>
                <a:lnTo>
                  <a:pt x="188119" y="1104900"/>
                </a:lnTo>
                <a:lnTo>
                  <a:pt x="0" y="1231106"/>
                </a:lnTo>
                <a:lnTo>
                  <a:pt x="38100" y="1121569"/>
                </a:lnTo>
                <a:lnTo>
                  <a:pt x="88106" y="1052512"/>
                </a:lnTo>
                <a:lnTo>
                  <a:pt x="161925" y="954881"/>
                </a:lnTo>
                <a:lnTo>
                  <a:pt x="242888" y="845344"/>
                </a:lnTo>
                <a:lnTo>
                  <a:pt x="357188" y="68341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201"/>
          <p:cNvSpPr/>
          <p:nvPr/>
        </p:nvSpPr>
        <p:spPr>
          <a:xfrm>
            <a:off x="2884488" y="1614488"/>
            <a:ext cx="877887" cy="590550"/>
          </a:xfrm>
          <a:custGeom>
            <a:avLst/>
            <a:gdLst/>
            <a:ahLst/>
            <a:cxnLst/>
            <a:rect l="l" t="t" r="r" b="b"/>
            <a:pathLst>
              <a:path w="878681" h="590550" extrusionOk="0">
                <a:moveTo>
                  <a:pt x="314325" y="145256"/>
                </a:moveTo>
                <a:lnTo>
                  <a:pt x="392906" y="171450"/>
                </a:lnTo>
                <a:lnTo>
                  <a:pt x="471487" y="192881"/>
                </a:lnTo>
                <a:lnTo>
                  <a:pt x="547687" y="209550"/>
                </a:lnTo>
                <a:lnTo>
                  <a:pt x="619125" y="223837"/>
                </a:lnTo>
                <a:lnTo>
                  <a:pt x="650081" y="228600"/>
                </a:lnTo>
                <a:lnTo>
                  <a:pt x="676275" y="235743"/>
                </a:lnTo>
                <a:lnTo>
                  <a:pt x="723900" y="257175"/>
                </a:lnTo>
                <a:lnTo>
                  <a:pt x="747712" y="271462"/>
                </a:lnTo>
                <a:lnTo>
                  <a:pt x="783431" y="302418"/>
                </a:lnTo>
                <a:lnTo>
                  <a:pt x="804862" y="326231"/>
                </a:lnTo>
                <a:lnTo>
                  <a:pt x="828675" y="361950"/>
                </a:lnTo>
                <a:lnTo>
                  <a:pt x="845344" y="392906"/>
                </a:lnTo>
                <a:lnTo>
                  <a:pt x="862012" y="438150"/>
                </a:lnTo>
                <a:lnTo>
                  <a:pt x="873919" y="483393"/>
                </a:lnTo>
                <a:lnTo>
                  <a:pt x="878681" y="521493"/>
                </a:lnTo>
                <a:lnTo>
                  <a:pt x="873919" y="538162"/>
                </a:lnTo>
                <a:lnTo>
                  <a:pt x="852487" y="566737"/>
                </a:lnTo>
                <a:lnTo>
                  <a:pt x="831056" y="581025"/>
                </a:lnTo>
                <a:lnTo>
                  <a:pt x="790575" y="590550"/>
                </a:lnTo>
                <a:lnTo>
                  <a:pt x="754856" y="590550"/>
                </a:lnTo>
                <a:lnTo>
                  <a:pt x="688181" y="581025"/>
                </a:lnTo>
                <a:lnTo>
                  <a:pt x="600075" y="554831"/>
                </a:lnTo>
                <a:lnTo>
                  <a:pt x="540544" y="528637"/>
                </a:lnTo>
                <a:lnTo>
                  <a:pt x="452437" y="478631"/>
                </a:lnTo>
                <a:lnTo>
                  <a:pt x="369094" y="419100"/>
                </a:lnTo>
                <a:lnTo>
                  <a:pt x="290512" y="352425"/>
                </a:lnTo>
                <a:lnTo>
                  <a:pt x="202406" y="269081"/>
                </a:lnTo>
                <a:lnTo>
                  <a:pt x="126206" y="188118"/>
                </a:lnTo>
                <a:lnTo>
                  <a:pt x="50006" y="104775"/>
                </a:lnTo>
                <a:lnTo>
                  <a:pt x="14287" y="64293"/>
                </a:lnTo>
                <a:lnTo>
                  <a:pt x="4762" y="40481"/>
                </a:lnTo>
                <a:lnTo>
                  <a:pt x="0" y="16668"/>
                </a:lnTo>
                <a:lnTo>
                  <a:pt x="2381" y="7143"/>
                </a:lnTo>
                <a:lnTo>
                  <a:pt x="16669" y="0"/>
                </a:lnTo>
                <a:lnTo>
                  <a:pt x="45244" y="2381"/>
                </a:lnTo>
                <a:lnTo>
                  <a:pt x="71437" y="19050"/>
                </a:lnTo>
                <a:lnTo>
                  <a:pt x="104775" y="45243"/>
                </a:lnTo>
                <a:lnTo>
                  <a:pt x="164306" y="80962"/>
                </a:lnTo>
                <a:lnTo>
                  <a:pt x="242887" y="121443"/>
                </a:lnTo>
                <a:lnTo>
                  <a:pt x="314325" y="1452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201"/>
          <p:cNvSpPr/>
          <p:nvPr/>
        </p:nvSpPr>
        <p:spPr>
          <a:xfrm>
            <a:off x="2690813" y="3163888"/>
            <a:ext cx="1228725" cy="1362075"/>
          </a:xfrm>
          <a:custGeom>
            <a:avLst/>
            <a:gdLst/>
            <a:ahLst/>
            <a:cxnLst/>
            <a:rect l="l" t="t" r="r" b="b"/>
            <a:pathLst>
              <a:path w="1228725" h="1362075" extrusionOk="0">
                <a:moveTo>
                  <a:pt x="666750" y="419100"/>
                </a:moveTo>
                <a:lnTo>
                  <a:pt x="683418" y="354807"/>
                </a:lnTo>
                <a:lnTo>
                  <a:pt x="692943" y="295275"/>
                </a:lnTo>
                <a:lnTo>
                  <a:pt x="695325" y="264319"/>
                </a:lnTo>
                <a:lnTo>
                  <a:pt x="688181" y="247650"/>
                </a:lnTo>
                <a:lnTo>
                  <a:pt x="678656" y="242888"/>
                </a:lnTo>
                <a:lnTo>
                  <a:pt x="671512" y="242888"/>
                </a:lnTo>
                <a:lnTo>
                  <a:pt x="650081" y="250032"/>
                </a:lnTo>
                <a:lnTo>
                  <a:pt x="581025" y="295275"/>
                </a:lnTo>
                <a:lnTo>
                  <a:pt x="471487" y="378619"/>
                </a:lnTo>
                <a:lnTo>
                  <a:pt x="371475" y="447675"/>
                </a:lnTo>
                <a:lnTo>
                  <a:pt x="292893" y="504825"/>
                </a:lnTo>
                <a:lnTo>
                  <a:pt x="216693" y="559594"/>
                </a:lnTo>
                <a:lnTo>
                  <a:pt x="195262" y="573882"/>
                </a:lnTo>
                <a:lnTo>
                  <a:pt x="161925" y="585788"/>
                </a:lnTo>
                <a:lnTo>
                  <a:pt x="119062" y="585788"/>
                </a:lnTo>
                <a:lnTo>
                  <a:pt x="83343" y="576263"/>
                </a:lnTo>
                <a:lnTo>
                  <a:pt x="61912" y="564357"/>
                </a:lnTo>
                <a:lnTo>
                  <a:pt x="47625" y="550069"/>
                </a:lnTo>
                <a:lnTo>
                  <a:pt x="38100" y="535782"/>
                </a:lnTo>
                <a:lnTo>
                  <a:pt x="19050" y="495300"/>
                </a:lnTo>
                <a:lnTo>
                  <a:pt x="2381" y="428625"/>
                </a:lnTo>
                <a:lnTo>
                  <a:pt x="0" y="392907"/>
                </a:lnTo>
                <a:lnTo>
                  <a:pt x="2381" y="357188"/>
                </a:lnTo>
                <a:lnTo>
                  <a:pt x="9525" y="319088"/>
                </a:lnTo>
                <a:lnTo>
                  <a:pt x="28575" y="269082"/>
                </a:lnTo>
                <a:lnTo>
                  <a:pt x="54768" y="223838"/>
                </a:lnTo>
                <a:lnTo>
                  <a:pt x="80962" y="183357"/>
                </a:lnTo>
                <a:lnTo>
                  <a:pt x="100012" y="164307"/>
                </a:lnTo>
                <a:lnTo>
                  <a:pt x="121443" y="157163"/>
                </a:lnTo>
                <a:lnTo>
                  <a:pt x="133350" y="157163"/>
                </a:lnTo>
                <a:lnTo>
                  <a:pt x="150018" y="166688"/>
                </a:lnTo>
                <a:lnTo>
                  <a:pt x="154781" y="183357"/>
                </a:lnTo>
                <a:lnTo>
                  <a:pt x="150018" y="211932"/>
                </a:lnTo>
                <a:lnTo>
                  <a:pt x="150018" y="238125"/>
                </a:lnTo>
                <a:lnTo>
                  <a:pt x="159543" y="266700"/>
                </a:lnTo>
                <a:lnTo>
                  <a:pt x="166687" y="278607"/>
                </a:lnTo>
                <a:lnTo>
                  <a:pt x="180975" y="285750"/>
                </a:lnTo>
                <a:lnTo>
                  <a:pt x="209550" y="288132"/>
                </a:lnTo>
                <a:lnTo>
                  <a:pt x="269081" y="278607"/>
                </a:lnTo>
                <a:lnTo>
                  <a:pt x="335756" y="254794"/>
                </a:lnTo>
                <a:lnTo>
                  <a:pt x="423862" y="221457"/>
                </a:lnTo>
                <a:lnTo>
                  <a:pt x="581025" y="145257"/>
                </a:lnTo>
                <a:lnTo>
                  <a:pt x="733425" y="57150"/>
                </a:lnTo>
                <a:lnTo>
                  <a:pt x="769143" y="30957"/>
                </a:lnTo>
                <a:lnTo>
                  <a:pt x="785812" y="16669"/>
                </a:lnTo>
                <a:lnTo>
                  <a:pt x="814387" y="4763"/>
                </a:lnTo>
                <a:lnTo>
                  <a:pt x="831056" y="0"/>
                </a:lnTo>
                <a:lnTo>
                  <a:pt x="850106" y="0"/>
                </a:lnTo>
                <a:lnTo>
                  <a:pt x="888206" y="7144"/>
                </a:lnTo>
                <a:lnTo>
                  <a:pt x="938212" y="26194"/>
                </a:lnTo>
                <a:lnTo>
                  <a:pt x="990600" y="54769"/>
                </a:lnTo>
                <a:lnTo>
                  <a:pt x="1057275" y="111919"/>
                </a:lnTo>
                <a:lnTo>
                  <a:pt x="1085850" y="135732"/>
                </a:lnTo>
                <a:lnTo>
                  <a:pt x="1095375" y="152400"/>
                </a:lnTo>
                <a:lnTo>
                  <a:pt x="1095375" y="161925"/>
                </a:lnTo>
                <a:lnTo>
                  <a:pt x="1090612" y="178594"/>
                </a:lnTo>
                <a:lnTo>
                  <a:pt x="1076325" y="190500"/>
                </a:lnTo>
                <a:lnTo>
                  <a:pt x="1042987" y="197644"/>
                </a:lnTo>
                <a:lnTo>
                  <a:pt x="985837" y="221457"/>
                </a:lnTo>
                <a:lnTo>
                  <a:pt x="940593" y="257175"/>
                </a:lnTo>
                <a:lnTo>
                  <a:pt x="876300" y="321469"/>
                </a:lnTo>
                <a:lnTo>
                  <a:pt x="850106" y="359569"/>
                </a:lnTo>
                <a:lnTo>
                  <a:pt x="788193" y="490538"/>
                </a:lnTo>
                <a:lnTo>
                  <a:pt x="738187" y="638175"/>
                </a:lnTo>
                <a:lnTo>
                  <a:pt x="714375" y="707232"/>
                </a:lnTo>
                <a:lnTo>
                  <a:pt x="716756" y="731044"/>
                </a:lnTo>
                <a:lnTo>
                  <a:pt x="726281" y="762000"/>
                </a:lnTo>
                <a:lnTo>
                  <a:pt x="745331" y="783432"/>
                </a:lnTo>
                <a:lnTo>
                  <a:pt x="823912" y="831057"/>
                </a:lnTo>
                <a:lnTo>
                  <a:pt x="907256" y="888207"/>
                </a:lnTo>
                <a:lnTo>
                  <a:pt x="983456" y="942975"/>
                </a:lnTo>
                <a:lnTo>
                  <a:pt x="1040606" y="988219"/>
                </a:lnTo>
                <a:lnTo>
                  <a:pt x="1078706" y="1023938"/>
                </a:lnTo>
                <a:lnTo>
                  <a:pt x="1126331" y="1073944"/>
                </a:lnTo>
                <a:lnTo>
                  <a:pt x="1150143" y="1100138"/>
                </a:lnTo>
                <a:lnTo>
                  <a:pt x="1181100" y="1143000"/>
                </a:lnTo>
                <a:lnTo>
                  <a:pt x="1202531" y="1185863"/>
                </a:lnTo>
                <a:lnTo>
                  <a:pt x="1221581" y="1235869"/>
                </a:lnTo>
                <a:lnTo>
                  <a:pt x="1228725" y="1273969"/>
                </a:lnTo>
                <a:lnTo>
                  <a:pt x="1226343" y="1312069"/>
                </a:lnTo>
                <a:lnTo>
                  <a:pt x="1216818" y="1338263"/>
                </a:lnTo>
                <a:lnTo>
                  <a:pt x="1202531" y="1350169"/>
                </a:lnTo>
                <a:lnTo>
                  <a:pt x="1176337" y="1359694"/>
                </a:lnTo>
                <a:lnTo>
                  <a:pt x="1147762" y="1362075"/>
                </a:lnTo>
                <a:lnTo>
                  <a:pt x="1109662" y="1359694"/>
                </a:lnTo>
                <a:lnTo>
                  <a:pt x="857250" y="1107282"/>
                </a:lnTo>
                <a:lnTo>
                  <a:pt x="831056" y="1054894"/>
                </a:lnTo>
                <a:lnTo>
                  <a:pt x="800100" y="1004888"/>
                </a:lnTo>
                <a:lnTo>
                  <a:pt x="776287" y="971550"/>
                </a:lnTo>
                <a:lnTo>
                  <a:pt x="740568" y="926307"/>
                </a:lnTo>
                <a:lnTo>
                  <a:pt x="711993" y="892969"/>
                </a:lnTo>
                <a:lnTo>
                  <a:pt x="673893" y="852488"/>
                </a:lnTo>
                <a:lnTo>
                  <a:pt x="633412" y="812007"/>
                </a:lnTo>
                <a:lnTo>
                  <a:pt x="621506" y="795338"/>
                </a:lnTo>
                <a:lnTo>
                  <a:pt x="609600" y="764382"/>
                </a:lnTo>
                <a:lnTo>
                  <a:pt x="602456" y="723900"/>
                </a:lnTo>
                <a:lnTo>
                  <a:pt x="602456" y="692944"/>
                </a:lnTo>
                <a:lnTo>
                  <a:pt x="607218" y="661988"/>
                </a:lnTo>
                <a:lnTo>
                  <a:pt x="619125" y="616744"/>
                </a:lnTo>
                <a:lnTo>
                  <a:pt x="642937" y="523875"/>
                </a:lnTo>
                <a:lnTo>
                  <a:pt x="666750" y="4191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201"/>
          <p:cNvSpPr/>
          <p:nvPr/>
        </p:nvSpPr>
        <p:spPr>
          <a:xfrm>
            <a:off x="4389438" y="2246313"/>
            <a:ext cx="2051050" cy="558800"/>
          </a:xfrm>
          <a:custGeom>
            <a:avLst/>
            <a:gdLst/>
            <a:ahLst/>
            <a:cxnLst/>
            <a:rect l="l" t="t" r="r" b="b"/>
            <a:pathLst>
              <a:path w="2052637" h="559594" extrusionOk="0">
                <a:moveTo>
                  <a:pt x="731044" y="273844"/>
                </a:moveTo>
                <a:lnTo>
                  <a:pt x="983456" y="235744"/>
                </a:lnTo>
                <a:lnTo>
                  <a:pt x="1083469" y="221456"/>
                </a:lnTo>
                <a:lnTo>
                  <a:pt x="1212056" y="180975"/>
                </a:lnTo>
                <a:lnTo>
                  <a:pt x="1404937" y="135731"/>
                </a:lnTo>
                <a:lnTo>
                  <a:pt x="1564481" y="95250"/>
                </a:lnTo>
                <a:lnTo>
                  <a:pt x="1600200" y="83344"/>
                </a:lnTo>
                <a:lnTo>
                  <a:pt x="1671637" y="45244"/>
                </a:lnTo>
                <a:lnTo>
                  <a:pt x="1759744" y="0"/>
                </a:lnTo>
                <a:lnTo>
                  <a:pt x="1783556" y="0"/>
                </a:lnTo>
                <a:lnTo>
                  <a:pt x="1883569" y="7144"/>
                </a:lnTo>
                <a:lnTo>
                  <a:pt x="1952625" y="19050"/>
                </a:lnTo>
                <a:lnTo>
                  <a:pt x="1997869" y="33337"/>
                </a:lnTo>
                <a:lnTo>
                  <a:pt x="2021681" y="47625"/>
                </a:lnTo>
                <a:lnTo>
                  <a:pt x="2035969" y="59531"/>
                </a:lnTo>
                <a:lnTo>
                  <a:pt x="2047875" y="78581"/>
                </a:lnTo>
                <a:lnTo>
                  <a:pt x="2052637" y="97631"/>
                </a:lnTo>
                <a:lnTo>
                  <a:pt x="2050256" y="123825"/>
                </a:lnTo>
                <a:lnTo>
                  <a:pt x="2043112" y="152400"/>
                </a:lnTo>
                <a:lnTo>
                  <a:pt x="2019300" y="183356"/>
                </a:lnTo>
                <a:lnTo>
                  <a:pt x="1983581" y="207169"/>
                </a:lnTo>
                <a:lnTo>
                  <a:pt x="1926431" y="228600"/>
                </a:lnTo>
                <a:lnTo>
                  <a:pt x="1845469" y="250031"/>
                </a:lnTo>
                <a:lnTo>
                  <a:pt x="1707356" y="273844"/>
                </a:lnTo>
                <a:lnTo>
                  <a:pt x="1345406" y="342900"/>
                </a:lnTo>
                <a:lnTo>
                  <a:pt x="1023937" y="407194"/>
                </a:lnTo>
                <a:lnTo>
                  <a:pt x="692944" y="466725"/>
                </a:lnTo>
                <a:lnTo>
                  <a:pt x="569119" y="492919"/>
                </a:lnTo>
                <a:lnTo>
                  <a:pt x="509587" y="507206"/>
                </a:lnTo>
                <a:lnTo>
                  <a:pt x="452437" y="523875"/>
                </a:lnTo>
                <a:lnTo>
                  <a:pt x="373856" y="552450"/>
                </a:lnTo>
                <a:lnTo>
                  <a:pt x="354806" y="559594"/>
                </a:lnTo>
                <a:lnTo>
                  <a:pt x="338137" y="559594"/>
                </a:lnTo>
                <a:lnTo>
                  <a:pt x="292894" y="542925"/>
                </a:lnTo>
                <a:lnTo>
                  <a:pt x="247650" y="514350"/>
                </a:lnTo>
                <a:lnTo>
                  <a:pt x="214312" y="488156"/>
                </a:lnTo>
                <a:lnTo>
                  <a:pt x="183356" y="464344"/>
                </a:lnTo>
                <a:lnTo>
                  <a:pt x="152400" y="440531"/>
                </a:lnTo>
                <a:lnTo>
                  <a:pt x="114300" y="407194"/>
                </a:lnTo>
                <a:lnTo>
                  <a:pt x="78581" y="371475"/>
                </a:lnTo>
                <a:lnTo>
                  <a:pt x="50006" y="340519"/>
                </a:lnTo>
                <a:lnTo>
                  <a:pt x="23812" y="307181"/>
                </a:lnTo>
                <a:lnTo>
                  <a:pt x="7144" y="276225"/>
                </a:lnTo>
                <a:lnTo>
                  <a:pt x="0" y="257175"/>
                </a:lnTo>
                <a:lnTo>
                  <a:pt x="4762" y="245269"/>
                </a:lnTo>
                <a:lnTo>
                  <a:pt x="28575" y="247650"/>
                </a:lnTo>
                <a:lnTo>
                  <a:pt x="50006" y="250031"/>
                </a:lnTo>
                <a:lnTo>
                  <a:pt x="88106" y="269081"/>
                </a:lnTo>
                <a:lnTo>
                  <a:pt x="126206" y="283369"/>
                </a:lnTo>
                <a:lnTo>
                  <a:pt x="161925" y="295275"/>
                </a:lnTo>
                <a:lnTo>
                  <a:pt x="197644" y="304800"/>
                </a:lnTo>
                <a:lnTo>
                  <a:pt x="250031" y="311944"/>
                </a:lnTo>
                <a:lnTo>
                  <a:pt x="321469" y="316706"/>
                </a:lnTo>
                <a:lnTo>
                  <a:pt x="423862" y="314325"/>
                </a:lnTo>
                <a:lnTo>
                  <a:pt x="469106" y="311944"/>
                </a:lnTo>
                <a:lnTo>
                  <a:pt x="731044" y="2738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201"/>
          <p:cNvSpPr/>
          <p:nvPr/>
        </p:nvSpPr>
        <p:spPr>
          <a:xfrm>
            <a:off x="4084638" y="3048000"/>
            <a:ext cx="2668587" cy="623888"/>
          </a:xfrm>
          <a:custGeom>
            <a:avLst/>
            <a:gdLst/>
            <a:ahLst/>
            <a:cxnLst/>
            <a:rect l="l" t="t" r="r" b="b"/>
            <a:pathLst>
              <a:path w="2669381" h="623888" extrusionOk="0">
                <a:moveTo>
                  <a:pt x="823912" y="347663"/>
                </a:moveTo>
                <a:lnTo>
                  <a:pt x="1176337" y="285750"/>
                </a:lnTo>
                <a:lnTo>
                  <a:pt x="1459706" y="230981"/>
                </a:lnTo>
                <a:lnTo>
                  <a:pt x="1778794" y="169069"/>
                </a:lnTo>
                <a:lnTo>
                  <a:pt x="1935956" y="135731"/>
                </a:lnTo>
                <a:lnTo>
                  <a:pt x="1981200" y="114300"/>
                </a:lnTo>
                <a:lnTo>
                  <a:pt x="2133600" y="45244"/>
                </a:lnTo>
                <a:lnTo>
                  <a:pt x="2216944" y="2381"/>
                </a:lnTo>
                <a:lnTo>
                  <a:pt x="2238375" y="0"/>
                </a:lnTo>
                <a:lnTo>
                  <a:pt x="2274094" y="4763"/>
                </a:lnTo>
                <a:lnTo>
                  <a:pt x="2362200" y="19050"/>
                </a:lnTo>
                <a:lnTo>
                  <a:pt x="2476500" y="54769"/>
                </a:lnTo>
                <a:lnTo>
                  <a:pt x="2538412" y="83344"/>
                </a:lnTo>
                <a:lnTo>
                  <a:pt x="2593181" y="107156"/>
                </a:lnTo>
                <a:lnTo>
                  <a:pt x="2619375" y="126206"/>
                </a:lnTo>
                <a:lnTo>
                  <a:pt x="2645569" y="152400"/>
                </a:lnTo>
                <a:lnTo>
                  <a:pt x="2662237" y="178594"/>
                </a:lnTo>
                <a:lnTo>
                  <a:pt x="2669381" y="195263"/>
                </a:lnTo>
                <a:lnTo>
                  <a:pt x="2669381" y="211931"/>
                </a:lnTo>
                <a:lnTo>
                  <a:pt x="2655094" y="233363"/>
                </a:lnTo>
                <a:lnTo>
                  <a:pt x="2636044" y="247650"/>
                </a:lnTo>
                <a:lnTo>
                  <a:pt x="2586037" y="261938"/>
                </a:lnTo>
                <a:lnTo>
                  <a:pt x="2514600" y="273844"/>
                </a:lnTo>
                <a:lnTo>
                  <a:pt x="2409825" y="283369"/>
                </a:lnTo>
                <a:lnTo>
                  <a:pt x="2152650" y="304800"/>
                </a:lnTo>
                <a:lnTo>
                  <a:pt x="1902619" y="323850"/>
                </a:lnTo>
                <a:lnTo>
                  <a:pt x="1666875" y="352425"/>
                </a:lnTo>
                <a:lnTo>
                  <a:pt x="1321594" y="407194"/>
                </a:lnTo>
                <a:lnTo>
                  <a:pt x="1028700" y="461963"/>
                </a:lnTo>
                <a:lnTo>
                  <a:pt x="852487" y="495300"/>
                </a:lnTo>
                <a:lnTo>
                  <a:pt x="733425" y="523875"/>
                </a:lnTo>
                <a:lnTo>
                  <a:pt x="481012" y="592931"/>
                </a:lnTo>
                <a:lnTo>
                  <a:pt x="359569" y="623888"/>
                </a:lnTo>
                <a:lnTo>
                  <a:pt x="342900" y="623888"/>
                </a:lnTo>
                <a:lnTo>
                  <a:pt x="302419" y="604838"/>
                </a:lnTo>
                <a:lnTo>
                  <a:pt x="221456" y="552450"/>
                </a:lnTo>
                <a:lnTo>
                  <a:pt x="161925" y="514350"/>
                </a:lnTo>
                <a:lnTo>
                  <a:pt x="114300" y="478631"/>
                </a:lnTo>
                <a:lnTo>
                  <a:pt x="69056" y="438150"/>
                </a:lnTo>
                <a:lnTo>
                  <a:pt x="30956" y="402431"/>
                </a:lnTo>
                <a:lnTo>
                  <a:pt x="2381" y="366713"/>
                </a:lnTo>
                <a:lnTo>
                  <a:pt x="0" y="352425"/>
                </a:lnTo>
                <a:lnTo>
                  <a:pt x="4762" y="345281"/>
                </a:lnTo>
                <a:lnTo>
                  <a:pt x="16669" y="338138"/>
                </a:lnTo>
                <a:lnTo>
                  <a:pt x="47625" y="342900"/>
                </a:lnTo>
                <a:lnTo>
                  <a:pt x="116681" y="364331"/>
                </a:lnTo>
                <a:lnTo>
                  <a:pt x="166687" y="378619"/>
                </a:lnTo>
                <a:lnTo>
                  <a:pt x="240506" y="395288"/>
                </a:lnTo>
                <a:lnTo>
                  <a:pt x="335756" y="407194"/>
                </a:lnTo>
                <a:lnTo>
                  <a:pt x="433387" y="409575"/>
                </a:lnTo>
                <a:lnTo>
                  <a:pt x="509587" y="402431"/>
                </a:lnTo>
                <a:lnTo>
                  <a:pt x="640556" y="381000"/>
                </a:lnTo>
                <a:lnTo>
                  <a:pt x="823912" y="3476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201"/>
          <p:cNvSpPr/>
          <p:nvPr/>
        </p:nvSpPr>
        <p:spPr>
          <a:xfrm>
            <a:off x="4106863" y="2584450"/>
            <a:ext cx="1439862" cy="2171700"/>
          </a:xfrm>
          <a:custGeom>
            <a:avLst/>
            <a:gdLst/>
            <a:ahLst/>
            <a:cxnLst/>
            <a:rect l="l" t="t" r="r" b="b"/>
            <a:pathLst>
              <a:path w="1439386" h="2172061" extrusionOk="0">
                <a:moveTo>
                  <a:pt x="1122087" y="559601"/>
                </a:moveTo>
                <a:lnTo>
                  <a:pt x="1104779" y="790365"/>
                </a:lnTo>
                <a:lnTo>
                  <a:pt x="1064396" y="995167"/>
                </a:lnTo>
                <a:lnTo>
                  <a:pt x="1041320" y="1075935"/>
                </a:lnTo>
                <a:lnTo>
                  <a:pt x="1006705" y="1185547"/>
                </a:lnTo>
                <a:lnTo>
                  <a:pt x="972090" y="1272083"/>
                </a:lnTo>
                <a:lnTo>
                  <a:pt x="925938" y="1370158"/>
                </a:lnTo>
                <a:lnTo>
                  <a:pt x="891323" y="1427849"/>
                </a:lnTo>
                <a:lnTo>
                  <a:pt x="842286" y="1508616"/>
                </a:lnTo>
                <a:lnTo>
                  <a:pt x="778826" y="1595152"/>
                </a:lnTo>
                <a:lnTo>
                  <a:pt x="709597" y="1673035"/>
                </a:lnTo>
                <a:lnTo>
                  <a:pt x="628830" y="1750918"/>
                </a:lnTo>
                <a:lnTo>
                  <a:pt x="504795" y="1846107"/>
                </a:lnTo>
                <a:lnTo>
                  <a:pt x="403836" y="1915336"/>
                </a:lnTo>
                <a:lnTo>
                  <a:pt x="262493" y="1996104"/>
                </a:lnTo>
                <a:lnTo>
                  <a:pt x="89420" y="2079755"/>
                </a:lnTo>
                <a:lnTo>
                  <a:pt x="11538" y="2117254"/>
                </a:lnTo>
                <a:lnTo>
                  <a:pt x="2884" y="2125908"/>
                </a:lnTo>
                <a:lnTo>
                  <a:pt x="0" y="2137446"/>
                </a:lnTo>
                <a:lnTo>
                  <a:pt x="0" y="2151869"/>
                </a:lnTo>
                <a:lnTo>
                  <a:pt x="8653" y="2166292"/>
                </a:lnTo>
                <a:lnTo>
                  <a:pt x="31730" y="2172061"/>
                </a:lnTo>
                <a:lnTo>
                  <a:pt x="89420" y="2154753"/>
                </a:lnTo>
                <a:lnTo>
                  <a:pt x="236532" y="2099947"/>
                </a:lnTo>
                <a:lnTo>
                  <a:pt x="383644" y="2039372"/>
                </a:lnTo>
                <a:lnTo>
                  <a:pt x="530755" y="1964374"/>
                </a:lnTo>
                <a:lnTo>
                  <a:pt x="651906" y="1895145"/>
                </a:lnTo>
                <a:lnTo>
                  <a:pt x="773057" y="1814377"/>
                </a:lnTo>
                <a:lnTo>
                  <a:pt x="859593" y="1748033"/>
                </a:lnTo>
                <a:lnTo>
                  <a:pt x="937476" y="1678804"/>
                </a:lnTo>
                <a:lnTo>
                  <a:pt x="1009590" y="1592268"/>
                </a:lnTo>
                <a:lnTo>
                  <a:pt x="1081703" y="1494193"/>
                </a:lnTo>
                <a:lnTo>
                  <a:pt x="1159586" y="1370158"/>
                </a:lnTo>
                <a:lnTo>
                  <a:pt x="1231699" y="1231700"/>
                </a:lnTo>
                <a:lnTo>
                  <a:pt x="1277852" y="1127856"/>
                </a:lnTo>
                <a:lnTo>
                  <a:pt x="1306697" y="980745"/>
                </a:lnTo>
                <a:lnTo>
                  <a:pt x="1332658" y="839402"/>
                </a:lnTo>
                <a:lnTo>
                  <a:pt x="1352850" y="718251"/>
                </a:lnTo>
                <a:lnTo>
                  <a:pt x="1361504" y="605754"/>
                </a:lnTo>
                <a:lnTo>
                  <a:pt x="1375926" y="496141"/>
                </a:lnTo>
                <a:lnTo>
                  <a:pt x="1390349" y="409605"/>
                </a:lnTo>
                <a:lnTo>
                  <a:pt x="1404772" y="325953"/>
                </a:lnTo>
                <a:lnTo>
                  <a:pt x="1427848" y="250955"/>
                </a:lnTo>
                <a:lnTo>
                  <a:pt x="1439386" y="222110"/>
                </a:lnTo>
                <a:lnTo>
                  <a:pt x="1439386" y="207687"/>
                </a:lnTo>
                <a:lnTo>
                  <a:pt x="1427848" y="164419"/>
                </a:lnTo>
                <a:lnTo>
                  <a:pt x="1404772" y="126920"/>
                </a:lnTo>
                <a:lnTo>
                  <a:pt x="1390349" y="109613"/>
                </a:lnTo>
                <a:lnTo>
                  <a:pt x="1367273" y="89421"/>
                </a:lnTo>
                <a:lnTo>
                  <a:pt x="1349966" y="74998"/>
                </a:lnTo>
                <a:lnTo>
                  <a:pt x="1263429" y="0"/>
                </a:lnTo>
                <a:lnTo>
                  <a:pt x="1064396" y="57691"/>
                </a:lnTo>
                <a:lnTo>
                  <a:pt x="1116318" y="126920"/>
                </a:lnTo>
                <a:lnTo>
                  <a:pt x="1124971" y="147112"/>
                </a:lnTo>
                <a:lnTo>
                  <a:pt x="1136509" y="184611"/>
                </a:lnTo>
                <a:lnTo>
                  <a:pt x="1148048" y="230764"/>
                </a:lnTo>
                <a:lnTo>
                  <a:pt x="1148048" y="271147"/>
                </a:lnTo>
                <a:lnTo>
                  <a:pt x="1130740" y="475950"/>
                </a:lnTo>
                <a:lnTo>
                  <a:pt x="1122087" y="55960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201"/>
          <p:cNvSpPr/>
          <p:nvPr/>
        </p:nvSpPr>
        <p:spPr>
          <a:xfrm>
            <a:off x="5326063" y="3636963"/>
            <a:ext cx="1355725" cy="1212850"/>
          </a:xfrm>
          <a:custGeom>
            <a:avLst/>
            <a:gdLst/>
            <a:ahLst/>
            <a:cxnLst/>
            <a:rect l="l" t="t" r="r" b="b"/>
            <a:pathLst>
              <a:path w="1354932" h="1214437" extrusionOk="0">
                <a:moveTo>
                  <a:pt x="461963" y="273844"/>
                </a:moveTo>
                <a:lnTo>
                  <a:pt x="333375" y="197644"/>
                </a:lnTo>
                <a:lnTo>
                  <a:pt x="219075" y="128587"/>
                </a:lnTo>
                <a:lnTo>
                  <a:pt x="69057" y="38100"/>
                </a:lnTo>
                <a:lnTo>
                  <a:pt x="14288" y="0"/>
                </a:lnTo>
                <a:lnTo>
                  <a:pt x="0" y="71437"/>
                </a:lnTo>
                <a:lnTo>
                  <a:pt x="116682" y="173831"/>
                </a:lnTo>
                <a:lnTo>
                  <a:pt x="264319" y="309562"/>
                </a:lnTo>
                <a:lnTo>
                  <a:pt x="376238" y="416719"/>
                </a:lnTo>
                <a:lnTo>
                  <a:pt x="500063" y="533400"/>
                </a:lnTo>
                <a:lnTo>
                  <a:pt x="640557" y="669131"/>
                </a:lnTo>
                <a:lnTo>
                  <a:pt x="757238" y="783431"/>
                </a:lnTo>
                <a:lnTo>
                  <a:pt x="840582" y="862012"/>
                </a:lnTo>
                <a:lnTo>
                  <a:pt x="940594" y="959644"/>
                </a:lnTo>
                <a:lnTo>
                  <a:pt x="1078707" y="1097756"/>
                </a:lnTo>
                <a:lnTo>
                  <a:pt x="1147763" y="1164431"/>
                </a:lnTo>
                <a:lnTo>
                  <a:pt x="1173957" y="1183481"/>
                </a:lnTo>
                <a:lnTo>
                  <a:pt x="1207294" y="1200150"/>
                </a:lnTo>
                <a:lnTo>
                  <a:pt x="1231107" y="1209675"/>
                </a:lnTo>
                <a:lnTo>
                  <a:pt x="1250157" y="1214437"/>
                </a:lnTo>
                <a:lnTo>
                  <a:pt x="1266825" y="1214437"/>
                </a:lnTo>
                <a:lnTo>
                  <a:pt x="1285875" y="1209675"/>
                </a:lnTo>
                <a:lnTo>
                  <a:pt x="1302544" y="1195387"/>
                </a:lnTo>
                <a:lnTo>
                  <a:pt x="1316832" y="1188244"/>
                </a:lnTo>
                <a:lnTo>
                  <a:pt x="1331119" y="1176337"/>
                </a:lnTo>
                <a:lnTo>
                  <a:pt x="1340644" y="1159669"/>
                </a:lnTo>
                <a:lnTo>
                  <a:pt x="1347788" y="1145381"/>
                </a:lnTo>
                <a:lnTo>
                  <a:pt x="1352550" y="1123950"/>
                </a:lnTo>
                <a:lnTo>
                  <a:pt x="1354932" y="1109662"/>
                </a:lnTo>
                <a:lnTo>
                  <a:pt x="1354932" y="1088231"/>
                </a:lnTo>
                <a:lnTo>
                  <a:pt x="1343025" y="1050131"/>
                </a:lnTo>
                <a:lnTo>
                  <a:pt x="1293019" y="952500"/>
                </a:lnTo>
                <a:lnTo>
                  <a:pt x="1226344" y="831056"/>
                </a:lnTo>
                <a:lnTo>
                  <a:pt x="1145382" y="704850"/>
                </a:lnTo>
                <a:lnTo>
                  <a:pt x="1116807" y="664369"/>
                </a:lnTo>
                <a:lnTo>
                  <a:pt x="1095375" y="650081"/>
                </a:lnTo>
                <a:lnTo>
                  <a:pt x="954882" y="569119"/>
                </a:lnTo>
                <a:lnTo>
                  <a:pt x="719138" y="428625"/>
                </a:lnTo>
                <a:lnTo>
                  <a:pt x="461963" y="2738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201"/>
          <p:cNvSpPr/>
          <p:nvPr/>
        </p:nvSpPr>
        <p:spPr>
          <a:xfrm>
            <a:off x="2741613" y="4214813"/>
            <a:ext cx="1095375" cy="809625"/>
          </a:xfrm>
          <a:custGeom>
            <a:avLst/>
            <a:gdLst/>
            <a:ahLst/>
            <a:cxnLst/>
            <a:rect l="l" t="t" r="r" b="b"/>
            <a:pathLst>
              <a:path w="1095375" h="809625" extrusionOk="0">
                <a:moveTo>
                  <a:pt x="602456" y="516731"/>
                </a:moveTo>
                <a:lnTo>
                  <a:pt x="800100" y="409575"/>
                </a:lnTo>
                <a:lnTo>
                  <a:pt x="904875" y="352425"/>
                </a:lnTo>
                <a:lnTo>
                  <a:pt x="940594" y="335756"/>
                </a:lnTo>
                <a:lnTo>
                  <a:pt x="981075" y="321468"/>
                </a:lnTo>
                <a:lnTo>
                  <a:pt x="1009650" y="314325"/>
                </a:lnTo>
                <a:lnTo>
                  <a:pt x="1057275" y="307181"/>
                </a:lnTo>
                <a:lnTo>
                  <a:pt x="1095375" y="309562"/>
                </a:lnTo>
                <a:lnTo>
                  <a:pt x="781050" y="0"/>
                </a:lnTo>
                <a:lnTo>
                  <a:pt x="804862" y="52387"/>
                </a:lnTo>
                <a:lnTo>
                  <a:pt x="814387" y="76200"/>
                </a:lnTo>
                <a:lnTo>
                  <a:pt x="816769" y="85725"/>
                </a:lnTo>
                <a:lnTo>
                  <a:pt x="819150" y="109537"/>
                </a:lnTo>
                <a:lnTo>
                  <a:pt x="814387" y="154781"/>
                </a:lnTo>
                <a:lnTo>
                  <a:pt x="795337" y="183356"/>
                </a:lnTo>
                <a:lnTo>
                  <a:pt x="664369" y="300037"/>
                </a:lnTo>
                <a:lnTo>
                  <a:pt x="554831" y="392906"/>
                </a:lnTo>
                <a:lnTo>
                  <a:pt x="473869" y="447675"/>
                </a:lnTo>
                <a:lnTo>
                  <a:pt x="419100" y="485775"/>
                </a:lnTo>
                <a:lnTo>
                  <a:pt x="330994" y="533400"/>
                </a:lnTo>
                <a:lnTo>
                  <a:pt x="238125" y="576262"/>
                </a:lnTo>
                <a:lnTo>
                  <a:pt x="176212" y="597693"/>
                </a:lnTo>
                <a:lnTo>
                  <a:pt x="142875" y="600075"/>
                </a:lnTo>
                <a:lnTo>
                  <a:pt x="95250" y="609600"/>
                </a:lnTo>
                <a:lnTo>
                  <a:pt x="66675" y="621506"/>
                </a:lnTo>
                <a:lnTo>
                  <a:pt x="45244" y="640556"/>
                </a:lnTo>
                <a:lnTo>
                  <a:pt x="19050" y="728662"/>
                </a:lnTo>
                <a:lnTo>
                  <a:pt x="0" y="809625"/>
                </a:lnTo>
                <a:lnTo>
                  <a:pt x="278606" y="766762"/>
                </a:lnTo>
                <a:lnTo>
                  <a:pt x="285750" y="707231"/>
                </a:lnTo>
                <a:lnTo>
                  <a:pt x="295275" y="681037"/>
                </a:lnTo>
                <a:lnTo>
                  <a:pt x="307181" y="664368"/>
                </a:lnTo>
                <a:lnTo>
                  <a:pt x="426244" y="604837"/>
                </a:lnTo>
                <a:lnTo>
                  <a:pt x="602456" y="5167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201"/>
          <p:cNvSpPr/>
          <p:nvPr/>
        </p:nvSpPr>
        <p:spPr>
          <a:xfrm>
            <a:off x="2703513" y="4949825"/>
            <a:ext cx="4748212" cy="936625"/>
          </a:xfrm>
          <a:custGeom>
            <a:avLst/>
            <a:gdLst/>
            <a:ahLst/>
            <a:cxnLst/>
            <a:rect l="l" t="t" r="r" b="b"/>
            <a:pathLst>
              <a:path w="4747098" h="937747" extrusionOk="0">
                <a:moveTo>
                  <a:pt x="789886" y="19456"/>
                </a:moveTo>
                <a:lnTo>
                  <a:pt x="529185" y="3891"/>
                </a:lnTo>
                <a:lnTo>
                  <a:pt x="338523" y="0"/>
                </a:lnTo>
                <a:lnTo>
                  <a:pt x="50584" y="19456"/>
                </a:lnTo>
                <a:lnTo>
                  <a:pt x="35020" y="70039"/>
                </a:lnTo>
                <a:lnTo>
                  <a:pt x="19456" y="128405"/>
                </a:lnTo>
                <a:lnTo>
                  <a:pt x="7782" y="182880"/>
                </a:lnTo>
                <a:lnTo>
                  <a:pt x="0" y="221791"/>
                </a:lnTo>
                <a:lnTo>
                  <a:pt x="3891" y="237355"/>
                </a:lnTo>
                <a:lnTo>
                  <a:pt x="27238" y="249028"/>
                </a:lnTo>
                <a:lnTo>
                  <a:pt x="66148" y="241246"/>
                </a:lnTo>
                <a:lnTo>
                  <a:pt x="128405" y="225682"/>
                </a:lnTo>
                <a:lnTo>
                  <a:pt x="194554" y="198444"/>
                </a:lnTo>
                <a:lnTo>
                  <a:pt x="252920" y="175098"/>
                </a:lnTo>
                <a:lnTo>
                  <a:pt x="365760" y="151752"/>
                </a:lnTo>
                <a:lnTo>
                  <a:pt x="474710" y="140078"/>
                </a:lnTo>
                <a:lnTo>
                  <a:pt x="607006" y="132296"/>
                </a:lnTo>
                <a:lnTo>
                  <a:pt x="727629" y="132296"/>
                </a:lnTo>
                <a:lnTo>
                  <a:pt x="828797" y="132296"/>
                </a:lnTo>
                <a:lnTo>
                  <a:pt x="957202" y="140078"/>
                </a:lnTo>
                <a:lnTo>
                  <a:pt x="1073934" y="151752"/>
                </a:lnTo>
                <a:lnTo>
                  <a:pt x="1225685" y="171207"/>
                </a:lnTo>
                <a:lnTo>
                  <a:pt x="1443585" y="214009"/>
                </a:lnTo>
                <a:lnTo>
                  <a:pt x="1579772" y="241246"/>
                </a:lnTo>
                <a:lnTo>
                  <a:pt x="1747088" y="284048"/>
                </a:lnTo>
                <a:lnTo>
                  <a:pt x="2023354" y="361869"/>
                </a:lnTo>
                <a:lnTo>
                  <a:pt x="2299619" y="447473"/>
                </a:lnTo>
                <a:lnTo>
                  <a:pt x="2529192" y="521403"/>
                </a:lnTo>
                <a:lnTo>
                  <a:pt x="2750982" y="591442"/>
                </a:lnTo>
                <a:lnTo>
                  <a:pt x="3023357" y="680936"/>
                </a:lnTo>
                <a:lnTo>
                  <a:pt x="3202346" y="743193"/>
                </a:lnTo>
                <a:lnTo>
                  <a:pt x="3560324" y="867707"/>
                </a:lnTo>
                <a:lnTo>
                  <a:pt x="3750986" y="933856"/>
                </a:lnTo>
                <a:lnTo>
                  <a:pt x="3762659" y="937747"/>
                </a:lnTo>
                <a:lnTo>
                  <a:pt x="3832698" y="926073"/>
                </a:lnTo>
                <a:lnTo>
                  <a:pt x="3953321" y="898836"/>
                </a:lnTo>
                <a:lnTo>
                  <a:pt x="4042816" y="875490"/>
                </a:lnTo>
                <a:lnTo>
                  <a:pt x="4210131" y="821015"/>
                </a:lnTo>
                <a:lnTo>
                  <a:pt x="4404685" y="743193"/>
                </a:lnTo>
                <a:lnTo>
                  <a:pt x="4575891" y="665372"/>
                </a:lnTo>
                <a:lnTo>
                  <a:pt x="4715970" y="595333"/>
                </a:lnTo>
                <a:lnTo>
                  <a:pt x="4743207" y="571987"/>
                </a:lnTo>
                <a:lnTo>
                  <a:pt x="4747098" y="560313"/>
                </a:lnTo>
                <a:lnTo>
                  <a:pt x="4739316" y="544749"/>
                </a:lnTo>
                <a:lnTo>
                  <a:pt x="4696514" y="533076"/>
                </a:lnTo>
                <a:lnTo>
                  <a:pt x="4536981" y="533076"/>
                </a:lnTo>
                <a:lnTo>
                  <a:pt x="4186785" y="521403"/>
                </a:lnTo>
                <a:lnTo>
                  <a:pt x="3859936" y="501947"/>
                </a:lnTo>
                <a:lnTo>
                  <a:pt x="3595343" y="478601"/>
                </a:lnTo>
                <a:lnTo>
                  <a:pt x="3338533" y="443581"/>
                </a:lnTo>
                <a:lnTo>
                  <a:pt x="3066159" y="392998"/>
                </a:lnTo>
                <a:lnTo>
                  <a:pt x="2879388" y="357978"/>
                </a:lnTo>
                <a:lnTo>
                  <a:pt x="2704290" y="322958"/>
                </a:lnTo>
                <a:lnTo>
                  <a:pt x="2447480" y="272375"/>
                </a:lnTo>
                <a:lnTo>
                  <a:pt x="2151759" y="210118"/>
                </a:lnTo>
                <a:lnTo>
                  <a:pt x="1929968" y="167316"/>
                </a:lnTo>
                <a:lnTo>
                  <a:pt x="1708177" y="132296"/>
                </a:lnTo>
                <a:lnTo>
                  <a:pt x="1451367" y="93386"/>
                </a:lnTo>
                <a:lnTo>
                  <a:pt x="1097280" y="42802"/>
                </a:lnTo>
                <a:lnTo>
                  <a:pt x="789886" y="194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936F253-39DE-0F4A-9A28-58E8C0740299}"/>
              </a:ext>
            </a:extLst>
          </p:cNvPr>
          <p:cNvGrpSpPr/>
          <p:nvPr/>
        </p:nvGrpSpPr>
        <p:grpSpPr>
          <a:xfrm>
            <a:off x="2698833" y="1346949"/>
            <a:ext cx="4760912" cy="4535487"/>
            <a:chOff x="2843213" y="1503363"/>
            <a:chExt cx="4760912" cy="4535487"/>
          </a:xfrm>
        </p:grpSpPr>
        <p:sp>
          <p:nvSpPr>
            <p:cNvPr id="13" name="Google Shape;2224;p201">
              <a:extLst>
                <a:ext uri="{FF2B5EF4-FFF2-40B4-BE49-F238E27FC236}">
                  <a16:creationId xmlns:a16="http://schemas.microsoft.com/office/drawing/2014/main" id="{8E36D3BF-1DDB-C542-AACB-E76F5528C891}"/>
                </a:ext>
              </a:extLst>
            </p:cNvPr>
            <p:cNvSpPr/>
            <p:nvPr/>
          </p:nvSpPr>
          <p:spPr>
            <a:xfrm>
              <a:off x="4589463" y="1668463"/>
              <a:ext cx="641350" cy="817562"/>
            </a:xfrm>
            <a:custGeom>
              <a:avLst/>
              <a:gdLst/>
              <a:ahLst/>
              <a:cxnLst/>
              <a:rect l="l" t="t" r="r" b="b"/>
              <a:pathLst>
                <a:path w="642937" h="816769" extrusionOk="0">
                  <a:moveTo>
                    <a:pt x="202406" y="435769"/>
                  </a:moveTo>
                  <a:lnTo>
                    <a:pt x="169069" y="383382"/>
                  </a:lnTo>
                  <a:lnTo>
                    <a:pt x="140494" y="338138"/>
                  </a:lnTo>
                  <a:lnTo>
                    <a:pt x="109537" y="278607"/>
                  </a:lnTo>
                  <a:lnTo>
                    <a:pt x="73819" y="202407"/>
                  </a:lnTo>
                  <a:lnTo>
                    <a:pt x="42862" y="128588"/>
                  </a:lnTo>
                  <a:lnTo>
                    <a:pt x="19050" y="66675"/>
                  </a:lnTo>
                  <a:lnTo>
                    <a:pt x="7144" y="40482"/>
                  </a:lnTo>
                  <a:lnTo>
                    <a:pt x="0" y="16669"/>
                  </a:lnTo>
                  <a:lnTo>
                    <a:pt x="2381" y="2382"/>
                  </a:lnTo>
                  <a:lnTo>
                    <a:pt x="11906" y="0"/>
                  </a:lnTo>
                  <a:lnTo>
                    <a:pt x="33337" y="2382"/>
                  </a:lnTo>
                  <a:lnTo>
                    <a:pt x="50006" y="7144"/>
                  </a:lnTo>
                  <a:lnTo>
                    <a:pt x="69056" y="21432"/>
                  </a:lnTo>
                  <a:lnTo>
                    <a:pt x="83344" y="38100"/>
                  </a:lnTo>
                  <a:lnTo>
                    <a:pt x="119062" y="78582"/>
                  </a:lnTo>
                  <a:lnTo>
                    <a:pt x="152400" y="109538"/>
                  </a:lnTo>
                  <a:lnTo>
                    <a:pt x="204787" y="159544"/>
                  </a:lnTo>
                  <a:lnTo>
                    <a:pt x="247650" y="195263"/>
                  </a:lnTo>
                  <a:lnTo>
                    <a:pt x="292894" y="230982"/>
                  </a:lnTo>
                  <a:lnTo>
                    <a:pt x="330994" y="257175"/>
                  </a:lnTo>
                  <a:lnTo>
                    <a:pt x="390525" y="290513"/>
                  </a:lnTo>
                  <a:lnTo>
                    <a:pt x="419100" y="304800"/>
                  </a:lnTo>
                  <a:lnTo>
                    <a:pt x="471487" y="323850"/>
                  </a:lnTo>
                  <a:lnTo>
                    <a:pt x="488156" y="328613"/>
                  </a:lnTo>
                  <a:lnTo>
                    <a:pt x="495300" y="335757"/>
                  </a:lnTo>
                  <a:lnTo>
                    <a:pt x="516731" y="361950"/>
                  </a:lnTo>
                  <a:lnTo>
                    <a:pt x="547687" y="404813"/>
                  </a:lnTo>
                  <a:lnTo>
                    <a:pt x="576262" y="445294"/>
                  </a:lnTo>
                  <a:lnTo>
                    <a:pt x="597694" y="490538"/>
                  </a:lnTo>
                  <a:lnTo>
                    <a:pt x="611981" y="521494"/>
                  </a:lnTo>
                  <a:lnTo>
                    <a:pt x="621506" y="550069"/>
                  </a:lnTo>
                  <a:lnTo>
                    <a:pt x="633412" y="590550"/>
                  </a:lnTo>
                  <a:lnTo>
                    <a:pt x="638175" y="628650"/>
                  </a:lnTo>
                  <a:lnTo>
                    <a:pt x="642937" y="666750"/>
                  </a:lnTo>
                  <a:lnTo>
                    <a:pt x="640556" y="697707"/>
                  </a:lnTo>
                  <a:lnTo>
                    <a:pt x="633412" y="747713"/>
                  </a:lnTo>
                  <a:lnTo>
                    <a:pt x="619125" y="783432"/>
                  </a:lnTo>
                  <a:lnTo>
                    <a:pt x="600075" y="807244"/>
                  </a:lnTo>
                  <a:lnTo>
                    <a:pt x="578644" y="814388"/>
                  </a:lnTo>
                  <a:lnTo>
                    <a:pt x="552450" y="816769"/>
                  </a:lnTo>
                  <a:lnTo>
                    <a:pt x="526256" y="809625"/>
                  </a:lnTo>
                  <a:lnTo>
                    <a:pt x="495300" y="792957"/>
                  </a:lnTo>
                  <a:lnTo>
                    <a:pt x="459581" y="769144"/>
                  </a:lnTo>
                  <a:lnTo>
                    <a:pt x="431006" y="742950"/>
                  </a:lnTo>
                  <a:lnTo>
                    <a:pt x="385762" y="688182"/>
                  </a:lnTo>
                  <a:lnTo>
                    <a:pt x="340519" y="633413"/>
                  </a:lnTo>
                  <a:lnTo>
                    <a:pt x="288131" y="564357"/>
                  </a:lnTo>
                  <a:lnTo>
                    <a:pt x="202406" y="4357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225;p201">
              <a:extLst>
                <a:ext uri="{FF2B5EF4-FFF2-40B4-BE49-F238E27FC236}">
                  <a16:creationId xmlns:a16="http://schemas.microsoft.com/office/drawing/2014/main" id="{43DA3C87-A9AE-F44F-AD69-705204FEC6E2}"/>
                </a:ext>
              </a:extLst>
            </p:cNvPr>
            <p:cNvSpPr/>
            <p:nvPr/>
          </p:nvSpPr>
          <p:spPr>
            <a:xfrm>
              <a:off x="5553075" y="1503363"/>
              <a:ext cx="1009650" cy="1230312"/>
            </a:xfrm>
            <a:custGeom>
              <a:avLst/>
              <a:gdLst/>
              <a:ahLst/>
              <a:cxnLst/>
              <a:rect l="l" t="t" r="r" b="b"/>
              <a:pathLst>
                <a:path w="1009650" h="1231106" extrusionOk="0">
                  <a:moveTo>
                    <a:pt x="357188" y="683419"/>
                  </a:moveTo>
                  <a:lnTo>
                    <a:pt x="402431" y="619125"/>
                  </a:lnTo>
                  <a:lnTo>
                    <a:pt x="469106" y="511969"/>
                  </a:lnTo>
                  <a:lnTo>
                    <a:pt x="535781" y="404812"/>
                  </a:lnTo>
                  <a:lnTo>
                    <a:pt x="573881" y="338137"/>
                  </a:lnTo>
                  <a:lnTo>
                    <a:pt x="604838" y="278606"/>
                  </a:lnTo>
                  <a:lnTo>
                    <a:pt x="611981" y="254794"/>
                  </a:lnTo>
                  <a:cubicBezTo>
                    <a:pt x="616886" y="227819"/>
                    <a:pt x="616744" y="237475"/>
                    <a:pt x="616744" y="226219"/>
                  </a:cubicBezTo>
                  <a:lnTo>
                    <a:pt x="616744" y="200025"/>
                  </a:lnTo>
                  <a:lnTo>
                    <a:pt x="611981" y="169069"/>
                  </a:lnTo>
                  <a:lnTo>
                    <a:pt x="602456" y="147637"/>
                  </a:lnTo>
                  <a:lnTo>
                    <a:pt x="583406" y="126206"/>
                  </a:lnTo>
                  <a:lnTo>
                    <a:pt x="552450" y="109537"/>
                  </a:lnTo>
                  <a:lnTo>
                    <a:pt x="531019" y="95250"/>
                  </a:lnTo>
                  <a:lnTo>
                    <a:pt x="516731" y="76200"/>
                  </a:lnTo>
                  <a:lnTo>
                    <a:pt x="502444" y="50006"/>
                  </a:lnTo>
                  <a:lnTo>
                    <a:pt x="500063" y="28575"/>
                  </a:lnTo>
                  <a:lnTo>
                    <a:pt x="504825" y="11906"/>
                  </a:lnTo>
                  <a:lnTo>
                    <a:pt x="514350" y="4762"/>
                  </a:lnTo>
                  <a:lnTo>
                    <a:pt x="538163" y="0"/>
                  </a:lnTo>
                  <a:lnTo>
                    <a:pt x="581025" y="7144"/>
                  </a:lnTo>
                  <a:lnTo>
                    <a:pt x="619125" y="16669"/>
                  </a:lnTo>
                  <a:lnTo>
                    <a:pt x="683419" y="38100"/>
                  </a:lnTo>
                  <a:lnTo>
                    <a:pt x="745331" y="66675"/>
                  </a:lnTo>
                  <a:lnTo>
                    <a:pt x="797719" y="97631"/>
                  </a:lnTo>
                  <a:lnTo>
                    <a:pt x="869156" y="142875"/>
                  </a:lnTo>
                  <a:lnTo>
                    <a:pt x="947738" y="197644"/>
                  </a:lnTo>
                  <a:lnTo>
                    <a:pt x="981075" y="228600"/>
                  </a:lnTo>
                  <a:lnTo>
                    <a:pt x="1000125" y="252412"/>
                  </a:lnTo>
                  <a:lnTo>
                    <a:pt x="1007269" y="264319"/>
                  </a:lnTo>
                  <a:lnTo>
                    <a:pt x="1009650" y="283369"/>
                  </a:lnTo>
                  <a:lnTo>
                    <a:pt x="1002506" y="302419"/>
                  </a:lnTo>
                  <a:lnTo>
                    <a:pt x="983456" y="323850"/>
                  </a:lnTo>
                  <a:lnTo>
                    <a:pt x="952500" y="338137"/>
                  </a:lnTo>
                  <a:lnTo>
                    <a:pt x="921544" y="350044"/>
                  </a:lnTo>
                  <a:lnTo>
                    <a:pt x="881063" y="373856"/>
                  </a:lnTo>
                  <a:lnTo>
                    <a:pt x="833438" y="411956"/>
                  </a:lnTo>
                  <a:lnTo>
                    <a:pt x="781050" y="464344"/>
                  </a:lnTo>
                  <a:lnTo>
                    <a:pt x="654844" y="611981"/>
                  </a:lnTo>
                  <a:lnTo>
                    <a:pt x="390525" y="897731"/>
                  </a:lnTo>
                  <a:lnTo>
                    <a:pt x="188119" y="1104900"/>
                  </a:lnTo>
                  <a:lnTo>
                    <a:pt x="0" y="1231106"/>
                  </a:lnTo>
                  <a:lnTo>
                    <a:pt x="38100" y="1121569"/>
                  </a:lnTo>
                  <a:lnTo>
                    <a:pt x="88106" y="1052512"/>
                  </a:lnTo>
                  <a:lnTo>
                    <a:pt x="161925" y="954881"/>
                  </a:lnTo>
                  <a:lnTo>
                    <a:pt x="242888" y="845344"/>
                  </a:lnTo>
                  <a:lnTo>
                    <a:pt x="357188" y="6834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226;p201">
              <a:extLst>
                <a:ext uri="{FF2B5EF4-FFF2-40B4-BE49-F238E27FC236}">
                  <a16:creationId xmlns:a16="http://schemas.microsoft.com/office/drawing/2014/main" id="{87608D89-FE64-8E49-A9A4-FF31B87FC880}"/>
                </a:ext>
              </a:extLst>
            </p:cNvPr>
            <p:cNvSpPr/>
            <p:nvPr/>
          </p:nvSpPr>
          <p:spPr>
            <a:xfrm>
              <a:off x="3036888" y="1766888"/>
              <a:ext cx="877887" cy="590550"/>
            </a:xfrm>
            <a:custGeom>
              <a:avLst/>
              <a:gdLst/>
              <a:ahLst/>
              <a:cxnLst/>
              <a:rect l="l" t="t" r="r" b="b"/>
              <a:pathLst>
                <a:path w="878681" h="590550" extrusionOk="0">
                  <a:moveTo>
                    <a:pt x="314325" y="145256"/>
                  </a:moveTo>
                  <a:lnTo>
                    <a:pt x="392906" y="171450"/>
                  </a:lnTo>
                  <a:lnTo>
                    <a:pt x="471487" y="192881"/>
                  </a:lnTo>
                  <a:lnTo>
                    <a:pt x="547687" y="209550"/>
                  </a:lnTo>
                  <a:lnTo>
                    <a:pt x="619125" y="223837"/>
                  </a:lnTo>
                  <a:lnTo>
                    <a:pt x="650081" y="228600"/>
                  </a:lnTo>
                  <a:lnTo>
                    <a:pt x="676275" y="235743"/>
                  </a:lnTo>
                  <a:lnTo>
                    <a:pt x="723900" y="257175"/>
                  </a:lnTo>
                  <a:lnTo>
                    <a:pt x="747712" y="271462"/>
                  </a:lnTo>
                  <a:lnTo>
                    <a:pt x="783431" y="302418"/>
                  </a:lnTo>
                  <a:lnTo>
                    <a:pt x="804862" y="326231"/>
                  </a:lnTo>
                  <a:lnTo>
                    <a:pt x="828675" y="361950"/>
                  </a:lnTo>
                  <a:lnTo>
                    <a:pt x="845344" y="392906"/>
                  </a:lnTo>
                  <a:lnTo>
                    <a:pt x="862012" y="438150"/>
                  </a:lnTo>
                  <a:lnTo>
                    <a:pt x="873919" y="483393"/>
                  </a:lnTo>
                  <a:lnTo>
                    <a:pt x="878681" y="521493"/>
                  </a:lnTo>
                  <a:lnTo>
                    <a:pt x="873919" y="538162"/>
                  </a:lnTo>
                  <a:lnTo>
                    <a:pt x="852487" y="566737"/>
                  </a:lnTo>
                  <a:lnTo>
                    <a:pt x="831056" y="581025"/>
                  </a:lnTo>
                  <a:lnTo>
                    <a:pt x="790575" y="590550"/>
                  </a:lnTo>
                  <a:lnTo>
                    <a:pt x="754856" y="590550"/>
                  </a:lnTo>
                  <a:lnTo>
                    <a:pt x="688181" y="581025"/>
                  </a:lnTo>
                  <a:lnTo>
                    <a:pt x="600075" y="554831"/>
                  </a:lnTo>
                  <a:lnTo>
                    <a:pt x="540544" y="528637"/>
                  </a:lnTo>
                  <a:lnTo>
                    <a:pt x="452437" y="478631"/>
                  </a:lnTo>
                  <a:lnTo>
                    <a:pt x="369094" y="419100"/>
                  </a:lnTo>
                  <a:lnTo>
                    <a:pt x="290512" y="352425"/>
                  </a:lnTo>
                  <a:lnTo>
                    <a:pt x="202406" y="269081"/>
                  </a:lnTo>
                  <a:lnTo>
                    <a:pt x="126206" y="188118"/>
                  </a:lnTo>
                  <a:lnTo>
                    <a:pt x="50006" y="104775"/>
                  </a:lnTo>
                  <a:lnTo>
                    <a:pt x="14287" y="64293"/>
                  </a:lnTo>
                  <a:lnTo>
                    <a:pt x="4762" y="40481"/>
                  </a:lnTo>
                  <a:lnTo>
                    <a:pt x="0" y="16668"/>
                  </a:lnTo>
                  <a:lnTo>
                    <a:pt x="2381" y="7143"/>
                  </a:lnTo>
                  <a:lnTo>
                    <a:pt x="16669" y="0"/>
                  </a:lnTo>
                  <a:lnTo>
                    <a:pt x="45244" y="2381"/>
                  </a:lnTo>
                  <a:lnTo>
                    <a:pt x="71437" y="19050"/>
                  </a:lnTo>
                  <a:lnTo>
                    <a:pt x="104775" y="45243"/>
                  </a:lnTo>
                  <a:lnTo>
                    <a:pt x="164306" y="80962"/>
                  </a:lnTo>
                  <a:lnTo>
                    <a:pt x="242887" y="121443"/>
                  </a:lnTo>
                  <a:lnTo>
                    <a:pt x="314325" y="1452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227;p201">
              <a:extLst>
                <a:ext uri="{FF2B5EF4-FFF2-40B4-BE49-F238E27FC236}">
                  <a16:creationId xmlns:a16="http://schemas.microsoft.com/office/drawing/2014/main" id="{5F697FD4-F823-AC4E-8AAB-D27336A74552}"/>
                </a:ext>
              </a:extLst>
            </p:cNvPr>
            <p:cNvSpPr/>
            <p:nvPr/>
          </p:nvSpPr>
          <p:spPr>
            <a:xfrm>
              <a:off x="2843213" y="3316288"/>
              <a:ext cx="1228725" cy="1362075"/>
            </a:xfrm>
            <a:custGeom>
              <a:avLst/>
              <a:gdLst/>
              <a:ahLst/>
              <a:cxnLst/>
              <a:rect l="l" t="t" r="r" b="b"/>
              <a:pathLst>
                <a:path w="1228725" h="1362075" extrusionOk="0">
                  <a:moveTo>
                    <a:pt x="666750" y="419100"/>
                  </a:moveTo>
                  <a:lnTo>
                    <a:pt x="683418" y="354807"/>
                  </a:lnTo>
                  <a:lnTo>
                    <a:pt x="692943" y="295275"/>
                  </a:lnTo>
                  <a:lnTo>
                    <a:pt x="695325" y="264319"/>
                  </a:lnTo>
                  <a:lnTo>
                    <a:pt x="688181" y="247650"/>
                  </a:lnTo>
                  <a:lnTo>
                    <a:pt x="678656" y="242888"/>
                  </a:lnTo>
                  <a:lnTo>
                    <a:pt x="671512" y="242888"/>
                  </a:lnTo>
                  <a:lnTo>
                    <a:pt x="650081" y="250032"/>
                  </a:lnTo>
                  <a:lnTo>
                    <a:pt x="581025" y="295275"/>
                  </a:lnTo>
                  <a:lnTo>
                    <a:pt x="471487" y="378619"/>
                  </a:lnTo>
                  <a:lnTo>
                    <a:pt x="371475" y="447675"/>
                  </a:lnTo>
                  <a:lnTo>
                    <a:pt x="292893" y="504825"/>
                  </a:lnTo>
                  <a:lnTo>
                    <a:pt x="216693" y="559594"/>
                  </a:lnTo>
                  <a:lnTo>
                    <a:pt x="195262" y="573882"/>
                  </a:lnTo>
                  <a:lnTo>
                    <a:pt x="161925" y="585788"/>
                  </a:lnTo>
                  <a:lnTo>
                    <a:pt x="119062" y="585788"/>
                  </a:lnTo>
                  <a:lnTo>
                    <a:pt x="83343" y="576263"/>
                  </a:lnTo>
                  <a:lnTo>
                    <a:pt x="61912" y="564357"/>
                  </a:lnTo>
                  <a:lnTo>
                    <a:pt x="47625" y="550069"/>
                  </a:lnTo>
                  <a:lnTo>
                    <a:pt x="38100" y="535782"/>
                  </a:lnTo>
                  <a:lnTo>
                    <a:pt x="19050" y="495300"/>
                  </a:lnTo>
                  <a:lnTo>
                    <a:pt x="2381" y="428625"/>
                  </a:lnTo>
                  <a:lnTo>
                    <a:pt x="0" y="392907"/>
                  </a:lnTo>
                  <a:lnTo>
                    <a:pt x="2381" y="357188"/>
                  </a:lnTo>
                  <a:lnTo>
                    <a:pt x="9525" y="319088"/>
                  </a:lnTo>
                  <a:lnTo>
                    <a:pt x="28575" y="269082"/>
                  </a:lnTo>
                  <a:lnTo>
                    <a:pt x="54768" y="223838"/>
                  </a:lnTo>
                  <a:lnTo>
                    <a:pt x="80962" y="183357"/>
                  </a:lnTo>
                  <a:lnTo>
                    <a:pt x="100012" y="164307"/>
                  </a:lnTo>
                  <a:lnTo>
                    <a:pt x="121443" y="157163"/>
                  </a:lnTo>
                  <a:lnTo>
                    <a:pt x="133350" y="157163"/>
                  </a:lnTo>
                  <a:lnTo>
                    <a:pt x="150018" y="166688"/>
                  </a:lnTo>
                  <a:lnTo>
                    <a:pt x="154781" y="183357"/>
                  </a:lnTo>
                  <a:lnTo>
                    <a:pt x="150018" y="211932"/>
                  </a:lnTo>
                  <a:lnTo>
                    <a:pt x="150018" y="238125"/>
                  </a:lnTo>
                  <a:lnTo>
                    <a:pt x="159543" y="266700"/>
                  </a:lnTo>
                  <a:lnTo>
                    <a:pt x="166687" y="278607"/>
                  </a:lnTo>
                  <a:lnTo>
                    <a:pt x="180975" y="285750"/>
                  </a:lnTo>
                  <a:lnTo>
                    <a:pt x="209550" y="288132"/>
                  </a:lnTo>
                  <a:lnTo>
                    <a:pt x="269081" y="278607"/>
                  </a:lnTo>
                  <a:lnTo>
                    <a:pt x="335756" y="254794"/>
                  </a:lnTo>
                  <a:lnTo>
                    <a:pt x="423862" y="221457"/>
                  </a:lnTo>
                  <a:lnTo>
                    <a:pt x="581025" y="145257"/>
                  </a:lnTo>
                  <a:lnTo>
                    <a:pt x="733425" y="57150"/>
                  </a:lnTo>
                  <a:lnTo>
                    <a:pt x="769143" y="30957"/>
                  </a:lnTo>
                  <a:lnTo>
                    <a:pt x="785812" y="16669"/>
                  </a:lnTo>
                  <a:lnTo>
                    <a:pt x="814387" y="4763"/>
                  </a:lnTo>
                  <a:lnTo>
                    <a:pt x="831056" y="0"/>
                  </a:lnTo>
                  <a:lnTo>
                    <a:pt x="850106" y="0"/>
                  </a:lnTo>
                  <a:lnTo>
                    <a:pt x="888206" y="7144"/>
                  </a:lnTo>
                  <a:lnTo>
                    <a:pt x="938212" y="26194"/>
                  </a:lnTo>
                  <a:lnTo>
                    <a:pt x="990600" y="54769"/>
                  </a:lnTo>
                  <a:lnTo>
                    <a:pt x="1057275" y="111919"/>
                  </a:lnTo>
                  <a:lnTo>
                    <a:pt x="1085850" y="135732"/>
                  </a:lnTo>
                  <a:lnTo>
                    <a:pt x="1095375" y="152400"/>
                  </a:lnTo>
                  <a:lnTo>
                    <a:pt x="1095375" y="161925"/>
                  </a:lnTo>
                  <a:lnTo>
                    <a:pt x="1090612" y="178594"/>
                  </a:lnTo>
                  <a:lnTo>
                    <a:pt x="1076325" y="190500"/>
                  </a:lnTo>
                  <a:lnTo>
                    <a:pt x="1042987" y="197644"/>
                  </a:lnTo>
                  <a:lnTo>
                    <a:pt x="985837" y="221457"/>
                  </a:lnTo>
                  <a:lnTo>
                    <a:pt x="940593" y="257175"/>
                  </a:lnTo>
                  <a:lnTo>
                    <a:pt x="876300" y="321469"/>
                  </a:lnTo>
                  <a:lnTo>
                    <a:pt x="850106" y="359569"/>
                  </a:lnTo>
                  <a:lnTo>
                    <a:pt x="788193" y="490538"/>
                  </a:lnTo>
                  <a:lnTo>
                    <a:pt x="738187" y="638175"/>
                  </a:lnTo>
                  <a:lnTo>
                    <a:pt x="714375" y="707232"/>
                  </a:lnTo>
                  <a:lnTo>
                    <a:pt x="716756" y="731044"/>
                  </a:lnTo>
                  <a:lnTo>
                    <a:pt x="726281" y="762000"/>
                  </a:lnTo>
                  <a:lnTo>
                    <a:pt x="745331" y="783432"/>
                  </a:lnTo>
                  <a:lnTo>
                    <a:pt x="823912" y="831057"/>
                  </a:lnTo>
                  <a:lnTo>
                    <a:pt x="907256" y="888207"/>
                  </a:lnTo>
                  <a:lnTo>
                    <a:pt x="983456" y="942975"/>
                  </a:lnTo>
                  <a:lnTo>
                    <a:pt x="1040606" y="988219"/>
                  </a:lnTo>
                  <a:lnTo>
                    <a:pt x="1078706" y="1023938"/>
                  </a:lnTo>
                  <a:lnTo>
                    <a:pt x="1126331" y="1073944"/>
                  </a:lnTo>
                  <a:lnTo>
                    <a:pt x="1150143" y="1100138"/>
                  </a:lnTo>
                  <a:lnTo>
                    <a:pt x="1181100" y="1143000"/>
                  </a:lnTo>
                  <a:lnTo>
                    <a:pt x="1202531" y="1185863"/>
                  </a:lnTo>
                  <a:lnTo>
                    <a:pt x="1221581" y="1235869"/>
                  </a:lnTo>
                  <a:lnTo>
                    <a:pt x="1228725" y="1273969"/>
                  </a:lnTo>
                  <a:lnTo>
                    <a:pt x="1226343" y="1312069"/>
                  </a:lnTo>
                  <a:lnTo>
                    <a:pt x="1216818" y="1338263"/>
                  </a:lnTo>
                  <a:lnTo>
                    <a:pt x="1202531" y="1350169"/>
                  </a:lnTo>
                  <a:lnTo>
                    <a:pt x="1176337" y="1359694"/>
                  </a:lnTo>
                  <a:lnTo>
                    <a:pt x="1147762" y="1362075"/>
                  </a:lnTo>
                  <a:lnTo>
                    <a:pt x="1109662" y="1359694"/>
                  </a:lnTo>
                  <a:lnTo>
                    <a:pt x="857250" y="1107282"/>
                  </a:lnTo>
                  <a:lnTo>
                    <a:pt x="831056" y="1054894"/>
                  </a:lnTo>
                  <a:lnTo>
                    <a:pt x="800100" y="1004888"/>
                  </a:lnTo>
                  <a:lnTo>
                    <a:pt x="776287" y="971550"/>
                  </a:lnTo>
                  <a:lnTo>
                    <a:pt x="740568" y="926307"/>
                  </a:lnTo>
                  <a:lnTo>
                    <a:pt x="711993" y="892969"/>
                  </a:lnTo>
                  <a:lnTo>
                    <a:pt x="673893" y="852488"/>
                  </a:lnTo>
                  <a:lnTo>
                    <a:pt x="633412" y="812007"/>
                  </a:lnTo>
                  <a:lnTo>
                    <a:pt x="621506" y="795338"/>
                  </a:lnTo>
                  <a:lnTo>
                    <a:pt x="609600" y="764382"/>
                  </a:lnTo>
                  <a:lnTo>
                    <a:pt x="602456" y="723900"/>
                  </a:lnTo>
                  <a:lnTo>
                    <a:pt x="602456" y="692944"/>
                  </a:lnTo>
                  <a:lnTo>
                    <a:pt x="607218" y="661988"/>
                  </a:lnTo>
                  <a:lnTo>
                    <a:pt x="619125" y="616744"/>
                  </a:lnTo>
                  <a:lnTo>
                    <a:pt x="642937" y="523875"/>
                  </a:lnTo>
                  <a:lnTo>
                    <a:pt x="666750" y="419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228;p201">
              <a:extLst>
                <a:ext uri="{FF2B5EF4-FFF2-40B4-BE49-F238E27FC236}">
                  <a16:creationId xmlns:a16="http://schemas.microsoft.com/office/drawing/2014/main" id="{4DFC228C-E02D-B84D-8C77-52DF20A69423}"/>
                </a:ext>
              </a:extLst>
            </p:cNvPr>
            <p:cNvSpPr/>
            <p:nvPr/>
          </p:nvSpPr>
          <p:spPr>
            <a:xfrm>
              <a:off x="4541838" y="2398713"/>
              <a:ext cx="2051050" cy="558800"/>
            </a:xfrm>
            <a:custGeom>
              <a:avLst/>
              <a:gdLst/>
              <a:ahLst/>
              <a:cxnLst/>
              <a:rect l="l" t="t" r="r" b="b"/>
              <a:pathLst>
                <a:path w="2052637" h="559594" extrusionOk="0">
                  <a:moveTo>
                    <a:pt x="731044" y="273844"/>
                  </a:moveTo>
                  <a:lnTo>
                    <a:pt x="983456" y="235744"/>
                  </a:lnTo>
                  <a:lnTo>
                    <a:pt x="1083469" y="221456"/>
                  </a:lnTo>
                  <a:lnTo>
                    <a:pt x="1212056" y="180975"/>
                  </a:lnTo>
                  <a:lnTo>
                    <a:pt x="1404937" y="135731"/>
                  </a:lnTo>
                  <a:lnTo>
                    <a:pt x="1564481" y="95250"/>
                  </a:lnTo>
                  <a:lnTo>
                    <a:pt x="1600200" y="83344"/>
                  </a:lnTo>
                  <a:lnTo>
                    <a:pt x="1671637" y="45244"/>
                  </a:lnTo>
                  <a:lnTo>
                    <a:pt x="1759744" y="0"/>
                  </a:lnTo>
                  <a:lnTo>
                    <a:pt x="1783556" y="0"/>
                  </a:lnTo>
                  <a:lnTo>
                    <a:pt x="1883569" y="7144"/>
                  </a:lnTo>
                  <a:lnTo>
                    <a:pt x="1952625" y="19050"/>
                  </a:lnTo>
                  <a:lnTo>
                    <a:pt x="1997869" y="33337"/>
                  </a:lnTo>
                  <a:lnTo>
                    <a:pt x="2021681" y="47625"/>
                  </a:lnTo>
                  <a:lnTo>
                    <a:pt x="2035969" y="59531"/>
                  </a:lnTo>
                  <a:lnTo>
                    <a:pt x="2047875" y="78581"/>
                  </a:lnTo>
                  <a:lnTo>
                    <a:pt x="2052637" y="97631"/>
                  </a:lnTo>
                  <a:lnTo>
                    <a:pt x="2050256" y="123825"/>
                  </a:lnTo>
                  <a:lnTo>
                    <a:pt x="2043112" y="152400"/>
                  </a:lnTo>
                  <a:lnTo>
                    <a:pt x="2019300" y="183356"/>
                  </a:lnTo>
                  <a:lnTo>
                    <a:pt x="1983581" y="207169"/>
                  </a:lnTo>
                  <a:lnTo>
                    <a:pt x="1926431" y="228600"/>
                  </a:lnTo>
                  <a:lnTo>
                    <a:pt x="1845469" y="250031"/>
                  </a:lnTo>
                  <a:lnTo>
                    <a:pt x="1707356" y="273844"/>
                  </a:lnTo>
                  <a:lnTo>
                    <a:pt x="1345406" y="342900"/>
                  </a:lnTo>
                  <a:lnTo>
                    <a:pt x="1023937" y="407194"/>
                  </a:lnTo>
                  <a:lnTo>
                    <a:pt x="692944" y="466725"/>
                  </a:lnTo>
                  <a:lnTo>
                    <a:pt x="569119" y="492919"/>
                  </a:lnTo>
                  <a:lnTo>
                    <a:pt x="509587" y="507206"/>
                  </a:lnTo>
                  <a:lnTo>
                    <a:pt x="452437" y="523875"/>
                  </a:lnTo>
                  <a:lnTo>
                    <a:pt x="373856" y="552450"/>
                  </a:lnTo>
                  <a:lnTo>
                    <a:pt x="354806" y="559594"/>
                  </a:lnTo>
                  <a:lnTo>
                    <a:pt x="338137" y="559594"/>
                  </a:lnTo>
                  <a:lnTo>
                    <a:pt x="292894" y="542925"/>
                  </a:lnTo>
                  <a:lnTo>
                    <a:pt x="247650" y="514350"/>
                  </a:lnTo>
                  <a:lnTo>
                    <a:pt x="214312" y="488156"/>
                  </a:lnTo>
                  <a:lnTo>
                    <a:pt x="183356" y="464344"/>
                  </a:lnTo>
                  <a:lnTo>
                    <a:pt x="152400" y="440531"/>
                  </a:lnTo>
                  <a:lnTo>
                    <a:pt x="114300" y="407194"/>
                  </a:lnTo>
                  <a:lnTo>
                    <a:pt x="78581" y="371475"/>
                  </a:lnTo>
                  <a:lnTo>
                    <a:pt x="50006" y="340519"/>
                  </a:lnTo>
                  <a:lnTo>
                    <a:pt x="23812" y="307181"/>
                  </a:lnTo>
                  <a:lnTo>
                    <a:pt x="7144" y="276225"/>
                  </a:lnTo>
                  <a:lnTo>
                    <a:pt x="0" y="257175"/>
                  </a:lnTo>
                  <a:lnTo>
                    <a:pt x="4762" y="245269"/>
                  </a:lnTo>
                  <a:lnTo>
                    <a:pt x="28575" y="247650"/>
                  </a:lnTo>
                  <a:lnTo>
                    <a:pt x="50006" y="250031"/>
                  </a:lnTo>
                  <a:lnTo>
                    <a:pt x="88106" y="269081"/>
                  </a:lnTo>
                  <a:lnTo>
                    <a:pt x="126206" y="283369"/>
                  </a:lnTo>
                  <a:lnTo>
                    <a:pt x="161925" y="295275"/>
                  </a:lnTo>
                  <a:lnTo>
                    <a:pt x="197644" y="304800"/>
                  </a:lnTo>
                  <a:lnTo>
                    <a:pt x="250031" y="311944"/>
                  </a:lnTo>
                  <a:lnTo>
                    <a:pt x="321469" y="316706"/>
                  </a:lnTo>
                  <a:lnTo>
                    <a:pt x="423862" y="314325"/>
                  </a:lnTo>
                  <a:lnTo>
                    <a:pt x="469106" y="311944"/>
                  </a:lnTo>
                  <a:lnTo>
                    <a:pt x="731044" y="2738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229;p201">
              <a:extLst>
                <a:ext uri="{FF2B5EF4-FFF2-40B4-BE49-F238E27FC236}">
                  <a16:creationId xmlns:a16="http://schemas.microsoft.com/office/drawing/2014/main" id="{874C9782-6E73-DC4C-BF1A-96406734C754}"/>
                </a:ext>
              </a:extLst>
            </p:cNvPr>
            <p:cNvSpPr/>
            <p:nvPr/>
          </p:nvSpPr>
          <p:spPr>
            <a:xfrm>
              <a:off x="4237038" y="3200400"/>
              <a:ext cx="2668587" cy="623888"/>
            </a:xfrm>
            <a:custGeom>
              <a:avLst/>
              <a:gdLst/>
              <a:ahLst/>
              <a:cxnLst/>
              <a:rect l="l" t="t" r="r" b="b"/>
              <a:pathLst>
                <a:path w="2669381" h="623888" extrusionOk="0">
                  <a:moveTo>
                    <a:pt x="823912" y="347663"/>
                  </a:moveTo>
                  <a:lnTo>
                    <a:pt x="1176337" y="285750"/>
                  </a:lnTo>
                  <a:lnTo>
                    <a:pt x="1459706" y="230981"/>
                  </a:lnTo>
                  <a:lnTo>
                    <a:pt x="1778794" y="169069"/>
                  </a:lnTo>
                  <a:lnTo>
                    <a:pt x="1935956" y="135731"/>
                  </a:lnTo>
                  <a:lnTo>
                    <a:pt x="1981200" y="114300"/>
                  </a:lnTo>
                  <a:lnTo>
                    <a:pt x="2133600" y="45244"/>
                  </a:lnTo>
                  <a:lnTo>
                    <a:pt x="2216944" y="2381"/>
                  </a:lnTo>
                  <a:lnTo>
                    <a:pt x="2238375" y="0"/>
                  </a:lnTo>
                  <a:lnTo>
                    <a:pt x="2274094" y="4763"/>
                  </a:lnTo>
                  <a:lnTo>
                    <a:pt x="2362200" y="19050"/>
                  </a:lnTo>
                  <a:lnTo>
                    <a:pt x="2476500" y="54769"/>
                  </a:lnTo>
                  <a:lnTo>
                    <a:pt x="2538412" y="83344"/>
                  </a:lnTo>
                  <a:lnTo>
                    <a:pt x="2593181" y="107156"/>
                  </a:lnTo>
                  <a:lnTo>
                    <a:pt x="2619375" y="126206"/>
                  </a:lnTo>
                  <a:lnTo>
                    <a:pt x="2645569" y="152400"/>
                  </a:lnTo>
                  <a:lnTo>
                    <a:pt x="2662237" y="178594"/>
                  </a:lnTo>
                  <a:lnTo>
                    <a:pt x="2669381" y="195263"/>
                  </a:lnTo>
                  <a:lnTo>
                    <a:pt x="2669381" y="211931"/>
                  </a:lnTo>
                  <a:lnTo>
                    <a:pt x="2655094" y="233363"/>
                  </a:lnTo>
                  <a:lnTo>
                    <a:pt x="2636044" y="247650"/>
                  </a:lnTo>
                  <a:lnTo>
                    <a:pt x="2586037" y="261938"/>
                  </a:lnTo>
                  <a:lnTo>
                    <a:pt x="2514600" y="273844"/>
                  </a:lnTo>
                  <a:lnTo>
                    <a:pt x="2409825" y="283369"/>
                  </a:lnTo>
                  <a:lnTo>
                    <a:pt x="2152650" y="304800"/>
                  </a:lnTo>
                  <a:lnTo>
                    <a:pt x="1902619" y="323850"/>
                  </a:lnTo>
                  <a:lnTo>
                    <a:pt x="1666875" y="352425"/>
                  </a:lnTo>
                  <a:lnTo>
                    <a:pt x="1321594" y="407194"/>
                  </a:lnTo>
                  <a:lnTo>
                    <a:pt x="1028700" y="461963"/>
                  </a:lnTo>
                  <a:lnTo>
                    <a:pt x="852487" y="495300"/>
                  </a:lnTo>
                  <a:lnTo>
                    <a:pt x="733425" y="523875"/>
                  </a:lnTo>
                  <a:lnTo>
                    <a:pt x="481012" y="592931"/>
                  </a:lnTo>
                  <a:lnTo>
                    <a:pt x="359569" y="623888"/>
                  </a:lnTo>
                  <a:lnTo>
                    <a:pt x="342900" y="623888"/>
                  </a:lnTo>
                  <a:lnTo>
                    <a:pt x="302419" y="604838"/>
                  </a:lnTo>
                  <a:lnTo>
                    <a:pt x="221456" y="552450"/>
                  </a:lnTo>
                  <a:lnTo>
                    <a:pt x="161925" y="514350"/>
                  </a:lnTo>
                  <a:lnTo>
                    <a:pt x="114300" y="478631"/>
                  </a:lnTo>
                  <a:lnTo>
                    <a:pt x="69056" y="438150"/>
                  </a:lnTo>
                  <a:lnTo>
                    <a:pt x="30956" y="402431"/>
                  </a:lnTo>
                  <a:lnTo>
                    <a:pt x="2381" y="366713"/>
                  </a:lnTo>
                  <a:lnTo>
                    <a:pt x="0" y="352425"/>
                  </a:lnTo>
                  <a:lnTo>
                    <a:pt x="4762" y="345281"/>
                  </a:lnTo>
                  <a:lnTo>
                    <a:pt x="16669" y="338138"/>
                  </a:lnTo>
                  <a:lnTo>
                    <a:pt x="47625" y="342900"/>
                  </a:lnTo>
                  <a:lnTo>
                    <a:pt x="116681" y="364331"/>
                  </a:lnTo>
                  <a:lnTo>
                    <a:pt x="166687" y="378619"/>
                  </a:lnTo>
                  <a:lnTo>
                    <a:pt x="240506" y="395288"/>
                  </a:lnTo>
                  <a:lnTo>
                    <a:pt x="335756" y="407194"/>
                  </a:lnTo>
                  <a:lnTo>
                    <a:pt x="433387" y="409575"/>
                  </a:lnTo>
                  <a:lnTo>
                    <a:pt x="509587" y="402431"/>
                  </a:lnTo>
                  <a:lnTo>
                    <a:pt x="640556" y="381000"/>
                  </a:lnTo>
                  <a:lnTo>
                    <a:pt x="823912" y="3476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230;p201">
              <a:extLst>
                <a:ext uri="{FF2B5EF4-FFF2-40B4-BE49-F238E27FC236}">
                  <a16:creationId xmlns:a16="http://schemas.microsoft.com/office/drawing/2014/main" id="{E120ABF6-1342-EB45-BC93-B821583F8329}"/>
                </a:ext>
              </a:extLst>
            </p:cNvPr>
            <p:cNvSpPr/>
            <p:nvPr/>
          </p:nvSpPr>
          <p:spPr>
            <a:xfrm>
              <a:off x="4259263" y="2736850"/>
              <a:ext cx="1439862" cy="2171700"/>
            </a:xfrm>
            <a:custGeom>
              <a:avLst/>
              <a:gdLst/>
              <a:ahLst/>
              <a:cxnLst/>
              <a:rect l="l" t="t" r="r" b="b"/>
              <a:pathLst>
                <a:path w="1439386" h="2172061" extrusionOk="0">
                  <a:moveTo>
                    <a:pt x="1122087" y="559601"/>
                  </a:moveTo>
                  <a:lnTo>
                    <a:pt x="1104779" y="790365"/>
                  </a:lnTo>
                  <a:lnTo>
                    <a:pt x="1064396" y="995167"/>
                  </a:lnTo>
                  <a:lnTo>
                    <a:pt x="1041320" y="1075935"/>
                  </a:lnTo>
                  <a:lnTo>
                    <a:pt x="1006705" y="1185547"/>
                  </a:lnTo>
                  <a:lnTo>
                    <a:pt x="972090" y="1272083"/>
                  </a:lnTo>
                  <a:lnTo>
                    <a:pt x="925938" y="1370158"/>
                  </a:lnTo>
                  <a:lnTo>
                    <a:pt x="891323" y="1427849"/>
                  </a:lnTo>
                  <a:lnTo>
                    <a:pt x="842286" y="1508616"/>
                  </a:lnTo>
                  <a:lnTo>
                    <a:pt x="778826" y="1595152"/>
                  </a:lnTo>
                  <a:lnTo>
                    <a:pt x="709597" y="1673035"/>
                  </a:lnTo>
                  <a:lnTo>
                    <a:pt x="628830" y="1750918"/>
                  </a:lnTo>
                  <a:lnTo>
                    <a:pt x="504795" y="1846107"/>
                  </a:lnTo>
                  <a:lnTo>
                    <a:pt x="403836" y="1915336"/>
                  </a:lnTo>
                  <a:lnTo>
                    <a:pt x="262493" y="1996104"/>
                  </a:lnTo>
                  <a:lnTo>
                    <a:pt x="89420" y="2079755"/>
                  </a:lnTo>
                  <a:lnTo>
                    <a:pt x="11538" y="2117254"/>
                  </a:lnTo>
                  <a:lnTo>
                    <a:pt x="2884" y="2125908"/>
                  </a:lnTo>
                  <a:lnTo>
                    <a:pt x="0" y="2137446"/>
                  </a:lnTo>
                  <a:lnTo>
                    <a:pt x="0" y="2151869"/>
                  </a:lnTo>
                  <a:lnTo>
                    <a:pt x="8653" y="2166292"/>
                  </a:lnTo>
                  <a:lnTo>
                    <a:pt x="31730" y="2172061"/>
                  </a:lnTo>
                  <a:lnTo>
                    <a:pt x="89420" y="2154753"/>
                  </a:lnTo>
                  <a:lnTo>
                    <a:pt x="236532" y="2099947"/>
                  </a:lnTo>
                  <a:lnTo>
                    <a:pt x="383644" y="2039372"/>
                  </a:lnTo>
                  <a:lnTo>
                    <a:pt x="530755" y="1964374"/>
                  </a:lnTo>
                  <a:lnTo>
                    <a:pt x="651906" y="1895145"/>
                  </a:lnTo>
                  <a:lnTo>
                    <a:pt x="773057" y="1814377"/>
                  </a:lnTo>
                  <a:lnTo>
                    <a:pt x="859593" y="1748033"/>
                  </a:lnTo>
                  <a:lnTo>
                    <a:pt x="937476" y="1678804"/>
                  </a:lnTo>
                  <a:lnTo>
                    <a:pt x="1009590" y="1592268"/>
                  </a:lnTo>
                  <a:lnTo>
                    <a:pt x="1081703" y="1494193"/>
                  </a:lnTo>
                  <a:lnTo>
                    <a:pt x="1159586" y="1370158"/>
                  </a:lnTo>
                  <a:lnTo>
                    <a:pt x="1231699" y="1231700"/>
                  </a:lnTo>
                  <a:lnTo>
                    <a:pt x="1277852" y="1127856"/>
                  </a:lnTo>
                  <a:lnTo>
                    <a:pt x="1306697" y="980745"/>
                  </a:lnTo>
                  <a:lnTo>
                    <a:pt x="1332658" y="839402"/>
                  </a:lnTo>
                  <a:lnTo>
                    <a:pt x="1352850" y="718251"/>
                  </a:lnTo>
                  <a:lnTo>
                    <a:pt x="1361504" y="605754"/>
                  </a:lnTo>
                  <a:lnTo>
                    <a:pt x="1375926" y="496141"/>
                  </a:lnTo>
                  <a:lnTo>
                    <a:pt x="1390349" y="409605"/>
                  </a:lnTo>
                  <a:lnTo>
                    <a:pt x="1404772" y="325953"/>
                  </a:lnTo>
                  <a:lnTo>
                    <a:pt x="1427848" y="250955"/>
                  </a:lnTo>
                  <a:lnTo>
                    <a:pt x="1439386" y="222110"/>
                  </a:lnTo>
                  <a:lnTo>
                    <a:pt x="1439386" y="207687"/>
                  </a:lnTo>
                  <a:lnTo>
                    <a:pt x="1427848" y="164419"/>
                  </a:lnTo>
                  <a:lnTo>
                    <a:pt x="1404772" y="126920"/>
                  </a:lnTo>
                  <a:lnTo>
                    <a:pt x="1390349" y="109613"/>
                  </a:lnTo>
                  <a:lnTo>
                    <a:pt x="1367273" y="89421"/>
                  </a:lnTo>
                  <a:lnTo>
                    <a:pt x="1349966" y="74998"/>
                  </a:lnTo>
                  <a:lnTo>
                    <a:pt x="1263429" y="0"/>
                  </a:lnTo>
                  <a:lnTo>
                    <a:pt x="1064396" y="57691"/>
                  </a:lnTo>
                  <a:lnTo>
                    <a:pt x="1116318" y="126920"/>
                  </a:lnTo>
                  <a:lnTo>
                    <a:pt x="1124971" y="147112"/>
                  </a:lnTo>
                  <a:lnTo>
                    <a:pt x="1136509" y="184611"/>
                  </a:lnTo>
                  <a:lnTo>
                    <a:pt x="1148048" y="230764"/>
                  </a:lnTo>
                  <a:lnTo>
                    <a:pt x="1148048" y="271147"/>
                  </a:lnTo>
                  <a:lnTo>
                    <a:pt x="1130740" y="475950"/>
                  </a:lnTo>
                  <a:lnTo>
                    <a:pt x="1122087" y="55960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231;p201">
              <a:extLst>
                <a:ext uri="{FF2B5EF4-FFF2-40B4-BE49-F238E27FC236}">
                  <a16:creationId xmlns:a16="http://schemas.microsoft.com/office/drawing/2014/main" id="{4768A514-EB7F-4E45-8B42-D4A8DF2F16E7}"/>
                </a:ext>
              </a:extLst>
            </p:cNvPr>
            <p:cNvSpPr/>
            <p:nvPr/>
          </p:nvSpPr>
          <p:spPr>
            <a:xfrm>
              <a:off x="5478463" y="3789363"/>
              <a:ext cx="1355725" cy="1212850"/>
            </a:xfrm>
            <a:custGeom>
              <a:avLst/>
              <a:gdLst/>
              <a:ahLst/>
              <a:cxnLst/>
              <a:rect l="l" t="t" r="r" b="b"/>
              <a:pathLst>
                <a:path w="1354932" h="1214437" extrusionOk="0">
                  <a:moveTo>
                    <a:pt x="461963" y="273844"/>
                  </a:moveTo>
                  <a:lnTo>
                    <a:pt x="333375" y="197644"/>
                  </a:lnTo>
                  <a:lnTo>
                    <a:pt x="219075" y="128587"/>
                  </a:lnTo>
                  <a:lnTo>
                    <a:pt x="69057" y="38100"/>
                  </a:lnTo>
                  <a:lnTo>
                    <a:pt x="14288" y="0"/>
                  </a:lnTo>
                  <a:lnTo>
                    <a:pt x="0" y="71437"/>
                  </a:lnTo>
                  <a:lnTo>
                    <a:pt x="116682" y="173831"/>
                  </a:lnTo>
                  <a:lnTo>
                    <a:pt x="264319" y="309562"/>
                  </a:lnTo>
                  <a:lnTo>
                    <a:pt x="376238" y="416719"/>
                  </a:lnTo>
                  <a:lnTo>
                    <a:pt x="500063" y="533400"/>
                  </a:lnTo>
                  <a:lnTo>
                    <a:pt x="640557" y="669131"/>
                  </a:lnTo>
                  <a:lnTo>
                    <a:pt x="757238" y="783431"/>
                  </a:lnTo>
                  <a:lnTo>
                    <a:pt x="840582" y="862012"/>
                  </a:lnTo>
                  <a:lnTo>
                    <a:pt x="940594" y="959644"/>
                  </a:lnTo>
                  <a:lnTo>
                    <a:pt x="1078707" y="1097756"/>
                  </a:lnTo>
                  <a:lnTo>
                    <a:pt x="1147763" y="1164431"/>
                  </a:lnTo>
                  <a:lnTo>
                    <a:pt x="1173957" y="1183481"/>
                  </a:lnTo>
                  <a:lnTo>
                    <a:pt x="1207294" y="1200150"/>
                  </a:lnTo>
                  <a:lnTo>
                    <a:pt x="1231107" y="1209675"/>
                  </a:lnTo>
                  <a:lnTo>
                    <a:pt x="1250157" y="1214437"/>
                  </a:lnTo>
                  <a:lnTo>
                    <a:pt x="1266825" y="1214437"/>
                  </a:lnTo>
                  <a:lnTo>
                    <a:pt x="1285875" y="1209675"/>
                  </a:lnTo>
                  <a:lnTo>
                    <a:pt x="1302544" y="1195387"/>
                  </a:lnTo>
                  <a:lnTo>
                    <a:pt x="1316832" y="1188244"/>
                  </a:lnTo>
                  <a:lnTo>
                    <a:pt x="1331119" y="1176337"/>
                  </a:lnTo>
                  <a:lnTo>
                    <a:pt x="1340644" y="1159669"/>
                  </a:lnTo>
                  <a:lnTo>
                    <a:pt x="1347788" y="1145381"/>
                  </a:lnTo>
                  <a:lnTo>
                    <a:pt x="1352550" y="1123950"/>
                  </a:lnTo>
                  <a:lnTo>
                    <a:pt x="1354932" y="1109662"/>
                  </a:lnTo>
                  <a:lnTo>
                    <a:pt x="1354932" y="1088231"/>
                  </a:lnTo>
                  <a:lnTo>
                    <a:pt x="1343025" y="1050131"/>
                  </a:lnTo>
                  <a:lnTo>
                    <a:pt x="1293019" y="952500"/>
                  </a:lnTo>
                  <a:lnTo>
                    <a:pt x="1226344" y="831056"/>
                  </a:lnTo>
                  <a:lnTo>
                    <a:pt x="1145382" y="704850"/>
                  </a:lnTo>
                  <a:lnTo>
                    <a:pt x="1116807" y="664369"/>
                  </a:lnTo>
                  <a:lnTo>
                    <a:pt x="1095375" y="650081"/>
                  </a:lnTo>
                  <a:lnTo>
                    <a:pt x="954882" y="569119"/>
                  </a:lnTo>
                  <a:lnTo>
                    <a:pt x="719138" y="428625"/>
                  </a:lnTo>
                  <a:lnTo>
                    <a:pt x="461963" y="2738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232;p201">
              <a:extLst>
                <a:ext uri="{FF2B5EF4-FFF2-40B4-BE49-F238E27FC236}">
                  <a16:creationId xmlns:a16="http://schemas.microsoft.com/office/drawing/2014/main" id="{9CFBF926-F6F0-8545-BCED-9FCC32BED29C}"/>
                </a:ext>
              </a:extLst>
            </p:cNvPr>
            <p:cNvSpPr/>
            <p:nvPr/>
          </p:nvSpPr>
          <p:spPr>
            <a:xfrm>
              <a:off x="2894013" y="4367213"/>
              <a:ext cx="1095375" cy="809625"/>
            </a:xfrm>
            <a:custGeom>
              <a:avLst/>
              <a:gdLst/>
              <a:ahLst/>
              <a:cxnLst/>
              <a:rect l="l" t="t" r="r" b="b"/>
              <a:pathLst>
                <a:path w="1095375" h="809625" extrusionOk="0">
                  <a:moveTo>
                    <a:pt x="602456" y="516731"/>
                  </a:moveTo>
                  <a:lnTo>
                    <a:pt x="800100" y="409575"/>
                  </a:lnTo>
                  <a:lnTo>
                    <a:pt x="904875" y="352425"/>
                  </a:lnTo>
                  <a:lnTo>
                    <a:pt x="940594" y="335756"/>
                  </a:lnTo>
                  <a:lnTo>
                    <a:pt x="981075" y="321468"/>
                  </a:lnTo>
                  <a:lnTo>
                    <a:pt x="1009650" y="314325"/>
                  </a:lnTo>
                  <a:lnTo>
                    <a:pt x="1057275" y="307181"/>
                  </a:lnTo>
                  <a:lnTo>
                    <a:pt x="1095375" y="309562"/>
                  </a:lnTo>
                  <a:lnTo>
                    <a:pt x="781050" y="0"/>
                  </a:lnTo>
                  <a:lnTo>
                    <a:pt x="804862" y="52387"/>
                  </a:lnTo>
                  <a:lnTo>
                    <a:pt x="814387" y="76200"/>
                  </a:lnTo>
                  <a:lnTo>
                    <a:pt x="816769" y="85725"/>
                  </a:lnTo>
                  <a:lnTo>
                    <a:pt x="819150" y="109537"/>
                  </a:lnTo>
                  <a:lnTo>
                    <a:pt x="814387" y="154781"/>
                  </a:lnTo>
                  <a:lnTo>
                    <a:pt x="795337" y="183356"/>
                  </a:lnTo>
                  <a:lnTo>
                    <a:pt x="664369" y="300037"/>
                  </a:lnTo>
                  <a:lnTo>
                    <a:pt x="554831" y="392906"/>
                  </a:lnTo>
                  <a:lnTo>
                    <a:pt x="473869" y="447675"/>
                  </a:lnTo>
                  <a:lnTo>
                    <a:pt x="419100" y="485775"/>
                  </a:lnTo>
                  <a:lnTo>
                    <a:pt x="330994" y="533400"/>
                  </a:lnTo>
                  <a:lnTo>
                    <a:pt x="238125" y="576262"/>
                  </a:lnTo>
                  <a:lnTo>
                    <a:pt x="176212" y="597693"/>
                  </a:lnTo>
                  <a:lnTo>
                    <a:pt x="142875" y="600075"/>
                  </a:lnTo>
                  <a:lnTo>
                    <a:pt x="95250" y="609600"/>
                  </a:lnTo>
                  <a:lnTo>
                    <a:pt x="66675" y="621506"/>
                  </a:lnTo>
                  <a:lnTo>
                    <a:pt x="45244" y="640556"/>
                  </a:lnTo>
                  <a:lnTo>
                    <a:pt x="19050" y="728662"/>
                  </a:lnTo>
                  <a:lnTo>
                    <a:pt x="0" y="809625"/>
                  </a:lnTo>
                  <a:lnTo>
                    <a:pt x="278606" y="766762"/>
                  </a:lnTo>
                  <a:lnTo>
                    <a:pt x="285750" y="707231"/>
                  </a:lnTo>
                  <a:lnTo>
                    <a:pt x="295275" y="681037"/>
                  </a:lnTo>
                  <a:lnTo>
                    <a:pt x="307181" y="664368"/>
                  </a:lnTo>
                  <a:lnTo>
                    <a:pt x="426244" y="604837"/>
                  </a:lnTo>
                  <a:lnTo>
                    <a:pt x="602456" y="5167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33;p201">
              <a:extLst>
                <a:ext uri="{FF2B5EF4-FFF2-40B4-BE49-F238E27FC236}">
                  <a16:creationId xmlns:a16="http://schemas.microsoft.com/office/drawing/2014/main" id="{FBB985EC-082F-964A-9C12-527CE64ECEA3}"/>
                </a:ext>
              </a:extLst>
            </p:cNvPr>
            <p:cNvSpPr/>
            <p:nvPr/>
          </p:nvSpPr>
          <p:spPr>
            <a:xfrm>
              <a:off x="2855913" y="5102225"/>
              <a:ext cx="4748212" cy="936625"/>
            </a:xfrm>
            <a:custGeom>
              <a:avLst/>
              <a:gdLst/>
              <a:ahLst/>
              <a:cxnLst/>
              <a:rect l="l" t="t" r="r" b="b"/>
              <a:pathLst>
                <a:path w="4747098" h="937747" extrusionOk="0">
                  <a:moveTo>
                    <a:pt x="789886" y="19456"/>
                  </a:moveTo>
                  <a:lnTo>
                    <a:pt x="529185" y="3891"/>
                  </a:lnTo>
                  <a:lnTo>
                    <a:pt x="338523" y="0"/>
                  </a:lnTo>
                  <a:lnTo>
                    <a:pt x="50584" y="19456"/>
                  </a:lnTo>
                  <a:lnTo>
                    <a:pt x="35020" y="70039"/>
                  </a:lnTo>
                  <a:lnTo>
                    <a:pt x="19456" y="128405"/>
                  </a:lnTo>
                  <a:lnTo>
                    <a:pt x="7782" y="182880"/>
                  </a:lnTo>
                  <a:lnTo>
                    <a:pt x="0" y="221791"/>
                  </a:lnTo>
                  <a:lnTo>
                    <a:pt x="3891" y="237355"/>
                  </a:lnTo>
                  <a:lnTo>
                    <a:pt x="27238" y="249028"/>
                  </a:lnTo>
                  <a:lnTo>
                    <a:pt x="66148" y="241246"/>
                  </a:lnTo>
                  <a:lnTo>
                    <a:pt x="128405" y="225682"/>
                  </a:lnTo>
                  <a:lnTo>
                    <a:pt x="194554" y="198444"/>
                  </a:lnTo>
                  <a:lnTo>
                    <a:pt x="252920" y="175098"/>
                  </a:lnTo>
                  <a:lnTo>
                    <a:pt x="365760" y="151752"/>
                  </a:lnTo>
                  <a:lnTo>
                    <a:pt x="474710" y="140078"/>
                  </a:lnTo>
                  <a:lnTo>
                    <a:pt x="607006" y="132296"/>
                  </a:lnTo>
                  <a:lnTo>
                    <a:pt x="727629" y="132296"/>
                  </a:lnTo>
                  <a:lnTo>
                    <a:pt x="828797" y="132296"/>
                  </a:lnTo>
                  <a:lnTo>
                    <a:pt x="957202" y="140078"/>
                  </a:lnTo>
                  <a:lnTo>
                    <a:pt x="1073934" y="151752"/>
                  </a:lnTo>
                  <a:lnTo>
                    <a:pt x="1225685" y="171207"/>
                  </a:lnTo>
                  <a:lnTo>
                    <a:pt x="1443585" y="214009"/>
                  </a:lnTo>
                  <a:lnTo>
                    <a:pt x="1579772" y="241246"/>
                  </a:lnTo>
                  <a:lnTo>
                    <a:pt x="1747088" y="284048"/>
                  </a:lnTo>
                  <a:lnTo>
                    <a:pt x="2023354" y="361869"/>
                  </a:lnTo>
                  <a:lnTo>
                    <a:pt x="2299619" y="447473"/>
                  </a:lnTo>
                  <a:lnTo>
                    <a:pt x="2529192" y="521403"/>
                  </a:lnTo>
                  <a:lnTo>
                    <a:pt x="2750982" y="591442"/>
                  </a:lnTo>
                  <a:lnTo>
                    <a:pt x="3023357" y="680936"/>
                  </a:lnTo>
                  <a:lnTo>
                    <a:pt x="3202346" y="743193"/>
                  </a:lnTo>
                  <a:lnTo>
                    <a:pt x="3560324" y="867707"/>
                  </a:lnTo>
                  <a:lnTo>
                    <a:pt x="3750986" y="933856"/>
                  </a:lnTo>
                  <a:lnTo>
                    <a:pt x="3762659" y="937747"/>
                  </a:lnTo>
                  <a:lnTo>
                    <a:pt x="3832698" y="926073"/>
                  </a:lnTo>
                  <a:lnTo>
                    <a:pt x="3953321" y="898836"/>
                  </a:lnTo>
                  <a:lnTo>
                    <a:pt x="4042816" y="875490"/>
                  </a:lnTo>
                  <a:lnTo>
                    <a:pt x="4210131" y="821015"/>
                  </a:lnTo>
                  <a:lnTo>
                    <a:pt x="4404685" y="743193"/>
                  </a:lnTo>
                  <a:lnTo>
                    <a:pt x="4575891" y="665372"/>
                  </a:lnTo>
                  <a:lnTo>
                    <a:pt x="4715970" y="595333"/>
                  </a:lnTo>
                  <a:lnTo>
                    <a:pt x="4743207" y="571987"/>
                  </a:lnTo>
                  <a:lnTo>
                    <a:pt x="4747098" y="560313"/>
                  </a:lnTo>
                  <a:lnTo>
                    <a:pt x="4739316" y="544749"/>
                  </a:lnTo>
                  <a:lnTo>
                    <a:pt x="4696514" y="533076"/>
                  </a:lnTo>
                  <a:lnTo>
                    <a:pt x="4536981" y="533076"/>
                  </a:lnTo>
                  <a:lnTo>
                    <a:pt x="4186785" y="521403"/>
                  </a:lnTo>
                  <a:lnTo>
                    <a:pt x="3859936" y="501947"/>
                  </a:lnTo>
                  <a:lnTo>
                    <a:pt x="3595343" y="478601"/>
                  </a:lnTo>
                  <a:lnTo>
                    <a:pt x="3338533" y="443581"/>
                  </a:lnTo>
                  <a:lnTo>
                    <a:pt x="3066159" y="392998"/>
                  </a:lnTo>
                  <a:lnTo>
                    <a:pt x="2879388" y="357978"/>
                  </a:lnTo>
                  <a:lnTo>
                    <a:pt x="2704290" y="322958"/>
                  </a:lnTo>
                  <a:lnTo>
                    <a:pt x="2447480" y="272375"/>
                  </a:lnTo>
                  <a:lnTo>
                    <a:pt x="2151759" y="210118"/>
                  </a:lnTo>
                  <a:lnTo>
                    <a:pt x="1929968" y="167316"/>
                  </a:lnTo>
                  <a:lnTo>
                    <a:pt x="1708177" y="132296"/>
                  </a:lnTo>
                  <a:lnTo>
                    <a:pt x="1451367" y="93386"/>
                  </a:lnTo>
                  <a:lnTo>
                    <a:pt x="1097280" y="42802"/>
                  </a:lnTo>
                  <a:lnTo>
                    <a:pt x="789886" y="194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2238;p202">
            <a:extLst>
              <a:ext uri="{FF2B5EF4-FFF2-40B4-BE49-F238E27FC236}">
                <a16:creationId xmlns:a16="http://schemas.microsoft.com/office/drawing/2014/main" id="{3EEDB926-FCB7-7D4C-AE0A-3A9E79320D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2070" y="1352967"/>
            <a:ext cx="4762500" cy="45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8" name="Google Shape;2238;p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878" y="1437191"/>
            <a:ext cx="4762500" cy="45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p389"/>
          <p:cNvSpPr txBox="1"/>
          <p:nvPr/>
        </p:nvSpPr>
        <p:spPr>
          <a:xfrm>
            <a:off x="5025007" y="7389440"/>
            <a:ext cx="292838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住</a:t>
            </a:r>
            <a:endParaRPr/>
          </a:p>
        </p:txBody>
      </p:sp>
      <p:sp>
        <p:nvSpPr>
          <p:cNvPr id="4275" name="Google Shape;4275;p389"/>
          <p:cNvSpPr/>
          <p:nvPr/>
        </p:nvSpPr>
        <p:spPr>
          <a:xfrm>
            <a:off x="4922838" y="1817688"/>
            <a:ext cx="1009650" cy="704850"/>
          </a:xfrm>
          <a:custGeom>
            <a:avLst/>
            <a:gdLst/>
            <a:ahLst/>
            <a:cxnLst/>
            <a:rect l="l" t="t" r="r" b="b"/>
            <a:pathLst>
              <a:path w="1009650" h="704850" extrusionOk="0">
                <a:moveTo>
                  <a:pt x="457200" y="381000"/>
                </a:moveTo>
                <a:lnTo>
                  <a:pt x="300037" y="261937"/>
                </a:lnTo>
                <a:lnTo>
                  <a:pt x="140494" y="142875"/>
                </a:lnTo>
                <a:lnTo>
                  <a:pt x="26194" y="57150"/>
                </a:lnTo>
                <a:lnTo>
                  <a:pt x="9525" y="42862"/>
                </a:lnTo>
                <a:lnTo>
                  <a:pt x="4762" y="33337"/>
                </a:lnTo>
                <a:lnTo>
                  <a:pt x="0" y="19050"/>
                </a:lnTo>
                <a:lnTo>
                  <a:pt x="2381" y="7144"/>
                </a:lnTo>
                <a:lnTo>
                  <a:pt x="11906" y="2381"/>
                </a:lnTo>
                <a:lnTo>
                  <a:pt x="26194" y="0"/>
                </a:lnTo>
                <a:lnTo>
                  <a:pt x="54769" y="0"/>
                </a:lnTo>
                <a:lnTo>
                  <a:pt x="278606" y="59531"/>
                </a:lnTo>
                <a:lnTo>
                  <a:pt x="452437" y="104775"/>
                </a:lnTo>
                <a:lnTo>
                  <a:pt x="692944" y="159544"/>
                </a:lnTo>
                <a:lnTo>
                  <a:pt x="728662" y="192881"/>
                </a:lnTo>
                <a:lnTo>
                  <a:pt x="812006" y="283369"/>
                </a:lnTo>
                <a:lnTo>
                  <a:pt x="881062" y="361950"/>
                </a:lnTo>
                <a:lnTo>
                  <a:pt x="950119" y="459581"/>
                </a:lnTo>
                <a:lnTo>
                  <a:pt x="983456" y="519112"/>
                </a:lnTo>
                <a:lnTo>
                  <a:pt x="1007269" y="578644"/>
                </a:lnTo>
                <a:lnTo>
                  <a:pt x="1009650" y="626269"/>
                </a:lnTo>
                <a:lnTo>
                  <a:pt x="1000125" y="664369"/>
                </a:lnTo>
                <a:lnTo>
                  <a:pt x="983456" y="690562"/>
                </a:lnTo>
                <a:lnTo>
                  <a:pt x="966787" y="700087"/>
                </a:lnTo>
                <a:lnTo>
                  <a:pt x="942975" y="704850"/>
                </a:lnTo>
                <a:lnTo>
                  <a:pt x="907256" y="700087"/>
                </a:lnTo>
                <a:lnTo>
                  <a:pt x="859631" y="678656"/>
                </a:lnTo>
                <a:lnTo>
                  <a:pt x="781050" y="633412"/>
                </a:lnTo>
                <a:lnTo>
                  <a:pt x="457200" y="381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6" name="Google Shape;4276;p389"/>
          <p:cNvSpPr/>
          <p:nvPr/>
        </p:nvSpPr>
        <p:spPr>
          <a:xfrm>
            <a:off x="4308475" y="2738438"/>
            <a:ext cx="2609850" cy="596900"/>
          </a:xfrm>
          <a:custGeom>
            <a:avLst/>
            <a:gdLst/>
            <a:ahLst/>
            <a:cxnLst/>
            <a:rect l="l" t="t" r="r" b="b"/>
            <a:pathLst>
              <a:path w="2609850" h="597693" extrusionOk="0">
                <a:moveTo>
                  <a:pt x="1445419" y="397668"/>
                </a:moveTo>
                <a:lnTo>
                  <a:pt x="1278732" y="423862"/>
                </a:lnTo>
                <a:lnTo>
                  <a:pt x="1031082" y="466725"/>
                </a:lnTo>
                <a:lnTo>
                  <a:pt x="754857" y="509587"/>
                </a:lnTo>
                <a:lnTo>
                  <a:pt x="621507" y="528637"/>
                </a:lnTo>
                <a:lnTo>
                  <a:pt x="466725" y="559593"/>
                </a:lnTo>
                <a:lnTo>
                  <a:pt x="392907" y="590550"/>
                </a:lnTo>
                <a:lnTo>
                  <a:pt x="366713" y="597693"/>
                </a:lnTo>
                <a:lnTo>
                  <a:pt x="321469" y="576262"/>
                </a:lnTo>
                <a:lnTo>
                  <a:pt x="259557" y="531018"/>
                </a:lnTo>
                <a:lnTo>
                  <a:pt x="202407" y="488156"/>
                </a:lnTo>
                <a:lnTo>
                  <a:pt x="147638" y="440531"/>
                </a:lnTo>
                <a:lnTo>
                  <a:pt x="92869" y="383381"/>
                </a:lnTo>
                <a:lnTo>
                  <a:pt x="38100" y="311943"/>
                </a:lnTo>
                <a:lnTo>
                  <a:pt x="4763" y="261937"/>
                </a:lnTo>
                <a:lnTo>
                  <a:pt x="0" y="240506"/>
                </a:lnTo>
                <a:lnTo>
                  <a:pt x="0" y="221456"/>
                </a:lnTo>
                <a:lnTo>
                  <a:pt x="2382" y="211931"/>
                </a:lnTo>
                <a:lnTo>
                  <a:pt x="9525" y="204787"/>
                </a:lnTo>
                <a:lnTo>
                  <a:pt x="26194" y="204787"/>
                </a:lnTo>
                <a:lnTo>
                  <a:pt x="52388" y="216693"/>
                </a:lnTo>
                <a:lnTo>
                  <a:pt x="92869" y="245268"/>
                </a:lnTo>
                <a:lnTo>
                  <a:pt x="150019" y="280987"/>
                </a:lnTo>
                <a:lnTo>
                  <a:pt x="197644" y="297656"/>
                </a:lnTo>
                <a:lnTo>
                  <a:pt x="259557" y="319087"/>
                </a:lnTo>
                <a:lnTo>
                  <a:pt x="335757" y="335756"/>
                </a:lnTo>
                <a:lnTo>
                  <a:pt x="392907" y="340518"/>
                </a:lnTo>
                <a:lnTo>
                  <a:pt x="442913" y="340518"/>
                </a:lnTo>
                <a:lnTo>
                  <a:pt x="695325" y="321468"/>
                </a:lnTo>
                <a:lnTo>
                  <a:pt x="1090613" y="266700"/>
                </a:lnTo>
                <a:lnTo>
                  <a:pt x="1528763" y="200025"/>
                </a:lnTo>
                <a:lnTo>
                  <a:pt x="1878807" y="135731"/>
                </a:lnTo>
                <a:lnTo>
                  <a:pt x="2016919" y="100012"/>
                </a:lnTo>
                <a:lnTo>
                  <a:pt x="2097882" y="66675"/>
                </a:lnTo>
                <a:lnTo>
                  <a:pt x="2176463" y="28575"/>
                </a:lnTo>
                <a:lnTo>
                  <a:pt x="2228850" y="0"/>
                </a:lnTo>
                <a:lnTo>
                  <a:pt x="2259807" y="2381"/>
                </a:lnTo>
                <a:lnTo>
                  <a:pt x="2333625" y="19050"/>
                </a:lnTo>
                <a:lnTo>
                  <a:pt x="2431257" y="57150"/>
                </a:lnTo>
                <a:lnTo>
                  <a:pt x="2509838" y="100012"/>
                </a:lnTo>
                <a:lnTo>
                  <a:pt x="2555082" y="133350"/>
                </a:lnTo>
                <a:lnTo>
                  <a:pt x="2574132" y="150018"/>
                </a:lnTo>
                <a:lnTo>
                  <a:pt x="2600325" y="185737"/>
                </a:lnTo>
                <a:lnTo>
                  <a:pt x="2609850" y="219075"/>
                </a:lnTo>
                <a:lnTo>
                  <a:pt x="2602707" y="245268"/>
                </a:lnTo>
                <a:lnTo>
                  <a:pt x="2586038" y="266700"/>
                </a:lnTo>
                <a:lnTo>
                  <a:pt x="2555082" y="280987"/>
                </a:lnTo>
                <a:lnTo>
                  <a:pt x="2478882" y="288131"/>
                </a:lnTo>
                <a:lnTo>
                  <a:pt x="2135982" y="314325"/>
                </a:lnTo>
                <a:lnTo>
                  <a:pt x="1835944" y="347662"/>
                </a:lnTo>
                <a:lnTo>
                  <a:pt x="1445419" y="3976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7" name="Google Shape;4277;p389"/>
          <p:cNvSpPr/>
          <p:nvPr/>
        </p:nvSpPr>
        <p:spPr>
          <a:xfrm rot="-5400000">
            <a:off x="1894681" y="2220119"/>
            <a:ext cx="2651125" cy="1576388"/>
          </a:xfrm>
          <a:custGeom>
            <a:avLst/>
            <a:gdLst/>
            <a:ahLst/>
            <a:cxnLst/>
            <a:rect l="l" t="t" r="r" b="b"/>
            <a:pathLst>
              <a:path w="2651522" h="1576387" extrusionOk="0">
                <a:moveTo>
                  <a:pt x="1514475" y="869156"/>
                </a:moveTo>
                <a:lnTo>
                  <a:pt x="1790700" y="981075"/>
                </a:lnTo>
                <a:lnTo>
                  <a:pt x="2057400" y="1085850"/>
                </a:lnTo>
                <a:lnTo>
                  <a:pt x="2312193" y="1176337"/>
                </a:lnTo>
                <a:lnTo>
                  <a:pt x="2364581" y="1190625"/>
                </a:lnTo>
                <a:lnTo>
                  <a:pt x="2400300" y="1195387"/>
                </a:lnTo>
                <a:lnTo>
                  <a:pt x="2416968" y="1195387"/>
                </a:lnTo>
                <a:lnTo>
                  <a:pt x="2447925" y="1190625"/>
                </a:lnTo>
                <a:lnTo>
                  <a:pt x="2490787" y="1173956"/>
                </a:lnTo>
                <a:lnTo>
                  <a:pt x="2514600" y="1154906"/>
                </a:lnTo>
                <a:lnTo>
                  <a:pt x="2531268" y="1128712"/>
                </a:lnTo>
                <a:lnTo>
                  <a:pt x="2564606" y="1066800"/>
                </a:lnTo>
                <a:lnTo>
                  <a:pt x="2588418" y="1014412"/>
                </a:lnTo>
                <a:lnTo>
                  <a:pt x="2605087" y="992981"/>
                </a:lnTo>
                <a:lnTo>
                  <a:pt x="2624137" y="978693"/>
                </a:lnTo>
                <a:lnTo>
                  <a:pt x="2636043" y="981075"/>
                </a:lnTo>
                <a:lnTo>
                  <a:pt x="2647950" y="995362"/>
                </a:lnTo>
                <a:cubicBezTo>
                  <a:pt x="2648744" y="1014412"/>
                  <a:pt x="2651522" y="1025921"/>
                  <a:pt x="2650331" y="1052512"/>
                </a:cubicBezTo>
                <a:lnTo>
                  <a:pt x="2643187" y="1159668"/>
                </a:lnTo>
                <a:lnTo>
                  <a:pt x="2628900" y="1223962"/>
                </a:lnTo>
                <a:lnTo>
                  <a:pt x="2588418" y="1309687"/>
                </a:lnTo>
                <a:lnTo>
                  <a:pt x="2538412" y="1378743"/>
                </a:lnTo>
                <a:lnTo>
                  <a:pt x="2471737" y="1466850"/>
                </a:lnTo>
                <a:lnTo>
                  <a:pt x="2390775" y="1540668"/>
                </a:lnTo>
                <a:lnTo>
                  <a:pt x="2343150" y="1571625"/>
                </a:lnTo>
                <a:lnTo>
                  <a:pt x="2324100" y="1576387"/>
                </a:lnTo>
                <a:lnTo>
                  <a:pt x="2297906" y="1574006"/>
                </a:lnTo>
                <a:lnTo>
                  <a:pt x="2274093" y="1564481"/>
                </a:lnTo>
                <a:lnTo>
                  <a:pt x="2257425" y="1545431"/>
                </a:lnTo>
                <a:lnTo>
                  <a:pt x="2238375" y="1514475"/>
                </a:lnTo>
                <a:lnTo>
                  <a:pt x="2221706" y="1469231"/>
                </a:lnTo>
                <a:lnTo>
                  <a:pt x="2188368" y="1447800"/>
                </a:lnTo>
                <a:lnTo>
                  <a:pt x="1933575" y="1331118"/>
                </a:lnTo>
                <a:lnTo>
                  <a:pt x="1583531" y="1166812"/>
                </a:lnTo>
                <a:lnTo>
                  <a:pt x="1233487" y="995362"/>
                </a:lnTo>
                <a:lnTo>
                  <a:pt x="1052512" y="885825"/>
                </a:lnTo>
                <a:lnTo>
                  <a:pt x="850106" y="742950"/>
                </a:lnTo>
                <a:lnTo>
                  <a:pt x="664368" y="609600"/>
                </a:lnTo>
                <a:lnTo>
                  <a:pt x="431006" y="440531"/>
                </a:lnTo>
                <a:lnTo>
                  <a:pt x="316706" y="354806"/>
                </a:lnTo>
                <a:lnTo>
                  <a:pt x="192881" y="240506"/>
                </a:lnTo>
                <a:lnTo>
                  <a:pt x="80962" y="130968"/>
                </a:lnTo>
                <a:lnTo>
                  <a:pt x="14287" y="69056"/>
                </a:lnTo>
                <a:lnTo>
                  <a:pt x="2381" y="45243"/>
                </a:lnTo>
                <a:lnTo>
                  <a:pt x="0" y="28575"/>
                </a:lnTo>
                <a:lnTo>
                  <a:pt x="0" y="16668"/>
                </a:lnTo>
                <a:lnTo>
                  <a:pt x="2381" y="4762"/>
                </a:lnTo>
                <a:lnTo>
                  <a:pt x="19050" y="0"/>
                </a:lnTo>
                <a:lnTo>
                  <a:pt x="45243" y="4762"/>
                </a:lnTo>
                <a:lnTo>
                  <a:pt x="123825" y="57150"/>
                </a:lnTo>
                <a:lnTo>
                  <a:pt x="235743" y="135731"/>
                </a:lnTo>
                <a:lnTo>
                  <a:pt x="407193" y="250031"/>
                </a:lnTo>
                <a:lnTo>
                  <a:pt x="590550" y="366712"/>
                </a:lnTo>
                <a:lnTo>
                  <a:pt x="757237" y="469106"/>
                </a:lnTo>
                <a:lnTo>
                  <a:pt x="940593" y="578643"/>
                </a:lnTo>
                <a:lnTo>
                  <a:pt x="1150143" y="690562"/>
                </a:lnTo>
                <a:lnTo>
                  <a:pt x="1514475" y="8691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8" name="Google Shape;4278;p389"/>
          <p:cNvSpPr/>
          <p:nvPr/>
        </p:nvSpPr>
        <p:spPr>
          <a:xfrm rot="-5400000">
            <a:off x="1988345" y="4333081"/>
            <a:ext cx="2919412" cy="415925"/>
          </a:xfrm>
          <a:custGeom>
            <a:avLst/>
            <a:gdLst/>
            <a:ahLst/>
            <a:cxnLst/>
            <a:rect l="l" t="t" r="r" b="b"/>
            <a:pathLst>
              <a:path w="2919412" h="416719" extrusionOk="0">
                <a:moveTo>
                  <a:pt x="1583531" y="138113"/>
                </a:moveTo>
                <a:lnTo>
                  <a:pt x="1978818" y="147638"/>
                </a:lnTo>
                <a:lnTo>
                  <a:pt x="2347912" y="161925"/>
                </a:lnTo>
                <a:lnTo>
                  <a:pt x="2543175" y="169069"/>
                </a:lnTo>
                <a:lnTo>
                  <a:pt x="2566987" y="166688"/>
                </a:lnTo>
                <a:lnTo>
                  <a:pt x="2586037" y="164307"/>
                </a:lnTo>
                <a:lnTo>
                  <a:pt x="2619375" y="159544"/>
                </a:lnTo>
                <a:lnTo>
                  <a:pt x="2645568" y="154782"/>
                </a:lnTo>
                <a:lnTo>
                  <a:pt x="2674143" y="142875"/>
                </a:lnTo>
                <a:lnTo>
                  <a:pt x="2695575" y="128588"/>
                </a:lnTo>
                <a:lnTo>
                  <a:pt x="2802731" y="0"/>
                </a:lnTo>
                <a:lnTo>
                  <a:pt x="2919412" y="130969"/>
                </a:lnTo>
                <a:lnTo>
                  <a:pt x="2897981" y="209550"/>
                </a:lnTo>
                <a:lnTo>
                  <a:pt x="2869406" y="273844"/>
                </a:lnTo>
                <a:lnTo>
                  <a:pt x="2836068" y="321469"/>
                </a:lnTo>
                <a:lnTo>
                  <a:pt x="2793206" y="352425"/>
                </a:lnTo>
                <a:lnTo>
                  <a:pt x="2712243" y="397669"/>
                </a:lnTo>
                <a:lnTo>
                  <a:pt x="2686050" y="411957"/>
                </a:lnTo>
                <a:lnTo>
                  <a:pt x="2650331" y="416719"/>
                </a:lnTo>
                <a:lnTo>
                  <a:pt x="2595562" y="411957"/>
                </a:lnTo>
                <a:lnTo>
                  <a:pt x="2526506" y="390525"/>
                </a:lnTo>
                <a:lnTo>
                  <a:pt x="2352675" y="381000"/>
                </a:lnTo>
                <a:lnTo>
                  <a:pt x="1807368" y="364332"/>
                </a:lnTo>
                <a:lnTo>
                  <a:pt x="1423987" y="354807"/>
                </a:lnTo>
                <a:lnTo>
                  <a:pt x="885825" y="347663"/>
                </a:lnTo>
                <a:lnTo>
                  <a:pt x="566737" y="345282"/>
                </a:lnTo>
                <a:lnTo>
                  <a:pt x="373856" y="345282"/>
                </a:lnTo>
                <a:lnTo>
                  <a:pt x="245268" y="345282"/>
                </a:lnTo>
                <a:lnTo>
                  <a:pt x="166687" y="330994"/>
                </a:lnTo>
                <a:lnTo>
                  <a:pt x="92868" y="307182"/>
                </a:lnTo>
                <a:lnTo>
                  <a:pt x="42862" y="280988"/>
                </a:lnTo>
                <a:lnTo>
                  <a:pt x="9525" y="250032"/>
                </a:lnTo>
                <a:lnTo>
                  <a:pt x="0" y="226219"/>
                </a:lnTo>
                <a:lnTo>
                  <a:pt x="4762" y="195263"/>
                </a:lnTo>
                <a:lnTo>
                  <a:pt x="23812" y="161925"/>
                </a:lnTo>
                <a:lnTo>
                  <a:pt x="69056" y="126207"/>
                </a:lnTo>
                <a:lnTo>
                  <a:pt x="133350" y="92869"/>
                </a:lnTo>
                <a:lnTo>
                  <a:pt x="209550" y="64294"/>
                </a:lnTo>
                <a:lnTo>
                  <a:pt x="321468" y="40482"/>
                </a:lnTo>
                <a:lnTo>
                  <a:pt x="426243" y="28575"/>
                </a:lnTo>
                <a:lnTo>
                  <a:pt x="561975" y="28575"/>
                </a:lnTo>
                <a:lnTo>
                  <a:pt x="604837" y="33338"/>
                </a:lnTo>
                <a:lnTo>
                  <a:pt x="719137" y="61913"/>
                </a:lnTo>
                <a:lnTo>
                  <a:pt x="950118" y="97632"/>
                </a:lnTo>
                <a:lnTo>
                  <a:pt x="1128712" y="121444"/>
                </a:lnTo>
                <a:lnTo>
                  <a:pt x="1352550" y="130969"/>
                </a:lnTo>
                <a:lnTo>
                  <a:pt x="1583531" y="1381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9" name="Google Shape;4279;p389"/>
          <p:cNvSpPr/>
          <p:nvPr/>
        </p:nvSpPr>
        <p:spPr>
          <a:xfrm rot="-5400000">
            <a:off x="4425950" y="3929063"/>
            <a:ext cx="2243138" cy="595312"/>
          </a:xfrm>
          <a:custGeom>
            <a:avLst/>
            <a:gdLst/>
            <a:ahLst/>
            <a:cxnLst/>
            <a:rect l="l" t="t" r="r" b="b"/>
            <a:pathLst>
              <a:path w="2243138" h="595608" extrusionOk="0">
                <a:moveTo>
                  <a:pt x="909638" y="278607"/>
                </a:moveTo>
                <a:lnTo>
                  <a:pt x="1633538" y="278607"/>
                </a:lnTo>
                <a:lnTo>
                  <a:pt x="1876425" y="278607"/>
                </a:lnTo>
                <a:lnTo>
                  <a:pt x="1921669" y="276225"/>
                </a:lnTo>
                <a:lnTo>
                  <a:pt x="1959769" y="269082"/>
                </a:lnTo>
                <a:lnTo>
                  <a:pt x="1995488" y="254794"/>
                </a:lnTo>
                <a:lnTo>
                  <a:pt x="2031206" y="235744"/>
                </a:lnTo>
                <a:lnTo>
                  <a:pt x="2064544" y="207169"/>
                </a:lnTo>
                <a:lnTo>
                  <a:pt x="2093119" y="178594"/>
                </a:lnTo>
                <a:lnTo>
                  <a:pt x="2212181" y="0"/>
                </a:lnTo>
                <a:lnTo>
                  <a:pt x="2243138" y="271463"/>
                </a:lnTo>
                <a:lnTo>
                  <a:pt x="2128838" y="469107"/>
                </a:lnTo>
                <a:lnTo>
                  <a:pt x="2093119" y="535782"/>
                </a:lnTo>
                <a:lnTo>
                  <a:pt x="2066925" y="576263"/>
                </a:lnTo>
                <a:lnTo>
                  <a:pt x="2052638" y="590550"/>
                </a:lnTo>
                <a:cubicBezTo>
                  <a:pt x="2039994" y="595608"/>
                  <a:pt x="2045006" y="595313"/>
                  <a:pt x="2038350" y="595313"/>
                </a:cubicBezTo>
                <a:lnTo>
                  <a:pt x="2009775" y="590550"/>
                </a:lnTo>
                <a:lnTo>
                  <a:pt x="1978819" y="578644"/>
                </a:lnTo>
                <a:lnTo>
                  <a:pt x="1945481" y="561975"/>
                </a:lnTo>
                <a:lnTo>
                  <a:pt x="1888331" y="547688"/>
                </a:lnTo>
                <a:lnTo>
                  <a:pt x="1783556" y="531019"/>
                </a:lnTo>
                <a:lnTo>
                  <a:pt x="1669256" y="519113"/>
                </a:lnTo>
                <a:lnTo>
                  <a:pt x="1547813" y="509588"/>
                </a:lnTo>
                <a:lnTo>
                  <a:pt x="1309688" y="500063"/>
                </a:lnTo>
                <a:lnTo>
                  <a:pt x="1128713" y="500063"/>
                </a:lnTo>
                <a:lnTo>
                  <a:pt x="681038" y="500063"/>
                </a:lnTo>
                <a:lnTo>
                  <a:pt x="23813" y="500063"/>
                </a:lnTo>
                <a:lnTo>
                  <a:pt x="0" y="280988"/>
                </a:lnTo>
                <a:lnTo>
                  <a:pt x="909638" y="2786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0" name="Google Shape;4280;p389"/>
          <p:cNvSpPr/>
          <p:nvPr/>
        </p:nvSpPr>
        <p:spPr>
          <a:xfrm>
            <a:off x="4437063" y="3808413"/>
            <a:ext cx="2425700" cy="555625"/>
          </a:xfrm>
          <a:custGeom>
            <a:avLst/>
            <a:gdLst/>
            <a:ahLst/>
            <a:cxnLst/>
            <a:rect l="l" t="t" r="r" b="b"/>
            <a:pathLst>
              <a:path w="2426494" h="557212" extrusionOk="0">
                <a:moveTo>
                  <a:pt x="964406" y="419100"/>
                </a:moveTo>
                <a:lnTo>
                  <a:pt x="640556" y="488156"/>
                </a:lnTo>
                <a:lnTo>
                  <a:pt x="559594" y="500062"/>
                </a:lnTo>
                <a:lnTo>
                  <a:pt x="461962" y="519112"/>
                </a:lnTo>
                <a:lnTo>
                  <a:pt x="340519" y="554831"/>
                </a:lnTo>
                <a:lnTo>
                  <a:pt x="314325" y="557212"/>
                </a:lnTo>
                <a:lnTo>
                  <a:pt x="242887" y="535781"/>
                </a:lnTo>
                <a:lnTo>
                  <a:pt x="183356" y="502444"/>
                </a:lnTo>
                <a:lnTo>
                  <a:pt x="123825" y="454819"/>
                </a:lnTo>
                <a:lnTo>
                  <a:pt x="71437" y="404812"/>
                </a:lnTo>
                <a:lnTo>
                  <a:pt x="35719" y="361950"/>
                </a:lnTo>
                <a:lnTo>
                  <a:pt x="9525" y="319087"/>
                </a:lnTo>
                <a:lnTo>
                  <a:pt x="0" y="292894"/>
                </a:lnTo>
                <a:lnTo>
                  <a:pt x="0" y="273844"/>
                </a:lnTo>
                <a:lnTo>
                  <a:pt x="19050" y="264319"/>
                </a:lnTo>
                <a:lnTo>
                  <a:pt x="50006" y="264319"/>
                </a:lnTo>
                <a:lnTo>
                  <a:pt x="73819" y="271462"/>
                </a:lnTo>
                <a:lnTo>
                  <a:pt x="111919" y="292894"/>
                </a:lnTo>
                <a:lnTo>
                  <a:pt x="150019" y="307181"/>
                </a:lnTo>
                <a:lnTo>
                  <a:pt x="190500" y="316706"/>
                </a:lnTo>
                <a:lnTo>
                  <a:pt x="252412" y="328612"/>
                </a:lnTo>
                <a:lnTo>
                  <a:pt x="311944" y="335756"/>
                </a:lnTo>
                <a:lnTo>
                  <a:pt x="354806" y="335756"/>
                </a:lnTo>
                <a:lnTo>
                  <a:pt x="454819" y="328612"/>
                </a:lnTo>
                <a:lnTo>
                  <a:pt x="647700" y="300037"/>
                </a:lnTo>
                <a:lnTo>
                  <a:pt x="1090612" y="226219"/>
                </a:lnTo>
                <a:lnTo>
                  <a:pt x="1321594" y="202406"/>
                </a:lnTo>
                <a:lnTo>
                  <a:pt x="1678781" y="138112"/>
                </a:lnTo>
                <a:lnTo>
                  <a:pt x="1871662" y="90487"/>
                </a:lnTo>
                <a:lnTo>
                  <a:pt x="1909762" y="76200"/>
                </a:lnTo>
                <a:lnTo>
                  <a:pt x="1969294" y="47625"/>
                </a:lnTo>
                <a:lnTo>
                  <a:pt x="2052637" y="0"/>
                </a:lnTo>
                <a:lnTo>
                  <a:pt x="2114550" y="9525"/>
                </a:lnTo>
                <a:lnTo>
                  <a:pt x="2197894" y="33337"/>
                </a:lnTo>
                <a:lnTo>
                  <a:pt x="2276475" y="66675"/>
                </a:lnTo>
                <a:lnTo>
                  <a:pt x="2333625" y="100012"/>
                </a:lnTo>
                <a:lnTo>
                  <a:pt x="2388394" y="135731"/>
                </a:lnTo>
                <a:lnTo>
                  <a:pt x="2416969" y="164306"/>
                </a:lnTo>
                <a:lnTo>
                  <a:pt x="2426494" y="183356"/>
                </a:lnTo>
                <a:lnTo>
                  <a:pt x="2424112" y="204787"/>
                </a:lnTo>
                <a:lnTo>
                  <a:pt x="2416969" y="221456"/>
                </a:lnTo>
                <a:lnTo>
                  <a:pt x="2397919" y="233362"/>
                </a:lnTo>
                <a:lnTo>
                  <a:pt x="2347912" y="250031"/>
                </a:lnTo>
                <a:lnTo>
                  <a:pt x="2293144" y="259556"/>
                </a:lnTo>
                <a:lnTo>
                  <a:pt x="2174081" y="266700"/>
                </a:lnTo>
                <a:lnTo>
                  <a:pt x="2074069" y="271462"/>
                </a:lnTo>
                <a:lnTo>
                  <a:pt x="1916906" y="288131"/>
                </a:lnTo>
                <a:lnTo>
                  <a:pt x="1578769" y="333375"/>
                </a:lnTo>
                <a:lnTo>
                  <a:pt x="1314450" y="385762"/>
                </a:lnTo>
                <a:lnTo>
                  <a:pt x="964406" y="419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1" name="Google Shape;4281;p389"/>
          <p:cNvSpPr/>
          <p:nvPr/>
        </p:nvSpPr>
        <p:spPr>
          <a:xfrm>
            <a:off x="3925888" y="5105400"/>
            <a:ext cx="3455987" cy="596900"/>
          </a:xfrm>
          <a:custGeom>
            <a:avLst/>
            <a:gdLst/>
            <a:ahLst/>
            <a:cxnLst/>
            <a:rect l="l" t="t" r="r" b="b"/>
            <a:pathLst>
              <a:path w="3455682" h="597101" extrusionOk="0">
                <a:moveTo>
                  <a:pt x="1814378" y="325954"/>
                </a:moveTo>
                <a:lnTo>
                  <a:pt x="1520154" y="357684"/>
                </a:lnTo>
                <a:lnTo>
                  <a:pt x="1274968" y="392298"/>
                </a:lnTo>
                <a:lnTo>
                  <a:pt x="1041320" y="435566"/>
                </a:lnTo>
                <a:lnTo>
                  <a:pt x="784596" y="487488"/>
                </a:lnTo>
                <a:lnTo>
                  <a:pt x="582678" y="542294"/>
                </a:lnTo>
                <a:lnTo>
                  <a:pt x="516334" y="562486"/>
                </a:lnTo>
                <a:lnTo>
                  <a:pt x="447105" y="597101"/>
                </a:lnTo>
                <a:lnTo>
                  <a:pt x="403836" y="594216"/>
                </a:lnTo>
                <a:lnTo>
                  <a:pt x="323069" y="565371"/>
                </a:lnTo>
                <a:lnTo>
                  <a:pt x="250956" y="527872"/>
                </a:lnTo>
                <a:lnTo>
                  <a:pt x="184611" y="481719"/>
                </a:lnTo>
                <a:lnTo>
                  <a:pt x="129805" y="435566"/>
                </a:lnTo>
                <a:lnTo>
                  <a:pt x="80768" y="383645"/>
                </a:lnTo>
                <a:lnTo>
                  <a:pt x="25961" y="314416"/>
                </a:lnTo>
                <a:lnTo>
                  <a:pt x="2885" y="274032"/>
                </a:lnTo>
                <a:lnTo>
                  <a:pt x="0" y="256725"/>
                </a:lnTo>
                <a:lnTo>
                  <a:pt x="5770" y="233648"/>
                </a:lnTo>
                <a:lnTo>
                  <a:pt x="25961" y="227879"/>
                </a:lnTo>
                <a:lnTo>
                  <a:pt x="89421" y="253840"/>
                </a:lnTo>
                <a:lnTo>
                  <a:pt x="196149" y="294224"/>
                </a:lnTo>
                <a:lnTo>
                  <a:pt x="274032" y="314416"/>
                </a:lnTo>
                <a:lnTo>
                  <a:pt x="340376" y="325954"/>
                </a:lnTo>
                <a:lnTo>
                  <a:pt x="418259" y="334607"/>
                </a:lnTo>
                <a:lnTo>
                  <a:pt x="470181" y="334607"/>
                </a:lnTo>
                <a:lnTo>
                  <a:pt x="556717" y="320185"/>
                </a:lnTo>
                <a:lnTo>
                  <a:pt x="770173" y="285570"/>
                </a:lnTo>
                <a:lnTo>
                  <a:pt x="1064397" y="239417"/>
                </a:lnTo>
                <a:lnTo>
                  <a:pt x="1373043" y="190380"/>
                </a:lnTo>
                <a:lnTo>
                  <a:pt x="1595153" y="152881"/>
                </a:lnTo>
                <a:lnTo>
                  <a:pt x="1831685" y="129805"/>
                </a:lnTo>
                <a:lnTo>
                  <a:pt x="2258597" y="100959"/>
                </a:lnTo>
                <a:lnTo>
                  <a:pt x="2518206" y="83652"/>
                </a:lnTo>
                <a:lnTo>
                  <a:pt x="2671087" y="77883"/>
                </a:lnTo>
                <a:lnTo>
                  <a:pt x="2806660" y="63460"/>
                </a:lnTo>
                <a:lnTo>
                  <a:pt x="2907619" y="43269"/>
                </a:lnTo>
                <a:lnTo>
                  <a:pt x="3028770" y="0"/>
                </a:lnTo>
                <a:lnTo>
                  <a:pt x="3086461" y="5769"/>
                </a:lnTo>
                <a:lnTo>
                  <a:pt x="3175882" y="34615"/>
                </a:lnTo>
                <a:lnTo>
                  <a:pt x="3256649" y="72114"/>
                </a:lnTo>
                <a:lnTo>
                  <a:pt x="3348954" y="126920"/>
                </a:lnTo>
                <a:lnTo>
                  <a:pt x="3392223" y="158650"/>
                </a:lnTo>
                <a:lnTo>
                  <a:pt x="3435491" y="213457"/>
                </a:lnTo>
                <a:lnTo>
                  <a:pt x="3452798" y="245186"/>
                </a:lnTo>
                <a:lnTo>
                  <a:pt x="3455682" y="274032"/>
                </a:lnTo>
                <a:lnTo>
                  <a:pt x="3444144" y="302877"/>
                </a:lnTo>
                <a:lnTo>
                  <a:pt x="3412414" y="320185"/>
                </a:lnTo>
                <a:lnTo>
                  <a:pt x="3389338" y="331723"/>
                </a:lnTo>
                <a:lnTo>
                  <a:pt x="3337416" y="334607"/>
                </a:lnTo>
                <a:lnTo>
                  <a:pt x="3187420" y="311531"/>
                </a:lnTo>
                <a:lnTo>
                  <a:pt x="2913388" y="294224"/>
                </a:lnTo>
                <a:lnTo>
                  <a:pt x="2668202" y="288455"/>
                </a:lnTo>
                <a:lnTo>
                  <a:pt x="2411478" y="297108"/>
                </a:lnTo>
                <a:lnTo>
                  <a:pt x="2099947" y="311531"/>
                </a:lnTo>
                <a:lnTo>
                  <a:pt x="1814378" y="32595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91409FE-260A-F04A-A3A3-D33E67094C30}"/>
              </a:ext>
            </a:extLst>
          </p:cNvPr>
          <p:cNvGrpSpPr/>
          <p:nvPr/>
        </p:nvGrpSpPr>
        <p:grpSpPr>
          <a:xfrm>
            <a:off x="2428037" y="1678738"/>
            <a:ext cx="4949825" cy="4318000"/>
            <a:chOff x="2584450" y="1835150"/>
            <a:chExt cx="4949825" cy="4318000"/>
          </a:xfrm>
        </p:grpSpPr>
        <p:sp>
          <p:nvSpPr>
            <p:cNvPr id="10" name="Google Shape;4275;p389">
              <a:extLst>
                <a:ext uri="{FF2B5EF4-FFF2-40B4-BE49-F238E27FC236}">
                  <a16:creationId xmlns:a16="http://schemas.microsoft.com/office/drawing/2014/main" id="{7C340D0B-4400-1C43-AB89-7B1BA33CF1B7}"/>
                </a:ext>
              </a:extLst>
            </p:cNvPr>
            <p:cNvSpPr/>
            <p:nvPr/>
          </p:nvSpPr>
          <p:spPr>
            <a:xfrm>
              <a:off x="5075238" y="1970088"/>
              <a:ext cx="1009650" cy="704850"/>
            </a:xfrm>
            <a:custGeom>
              <a:avLst/>
              <a:gdLst/>
              <a:ahLst/>
              <a:cxnLst/>
              <a:rect l="l" t="t" r="r" b="b"/>
              <a:pathLst>
                <a:path w="1009650" h="704850" extrusionOk="0">
                  <a:moveTo>
                    <a:pt x="457200" y="381000"/>
                  </a:moveTo>
                  <a:lnTo>
                    <a:pt x="300037" y="261937"/>
                  </a:lnTo>
                  <a:lnTo>
                    <a:pt x="140494" y="142875"/>
                  </a:lnTo>
                  <a:lnTo>
                    <a:pt x="26194" y="57150"/>
                  </a:lnTo>
                  <a:lnTo>
                    <a:pt x="9525" y="42862"/>
                  </a:lnTo>
                  <a:lnTo>
                    <a:pt x="4762" y="33337"/>
                  </a:lnTo>
                  <a:lnTo>
                    <a:pt x="0" y="19050"/>
                  </a:lnTo>
                  <a:lnTo>
                    <a:pt x="2381" y="7144"/>
                  </a:lnTo>
                  <a:lnTo>
                    <a:pt x="11906" y="2381"/>
                  </a:lnTo>
                  <a:lnTo>
                    <a:pt x="26194" y="0"/>
                  </a:lnTo>
                  <a:lnTo>
                    <a:pt x="54769" y="0"/>
                  </a:lnTo>
                  <a:lnTo>
                    <a:pt x="278606" y="59531"/>
                  </a:lnTo>
                  <a:lnTo>
                    <a:pt x="452437" y="104775"/>
                  </a:lnTo>
                  <a:lnTo>
                    <a:pt x="692944" y="159544"/>
                  </a:lnTo>
                  <a:lnTo>
                    <a:pt x="728662" y="192881"/>
                  </a:lnTo>
                  <a:lnTo>
                    <a:pt x="812006" y="283369"/>
                  </a:lnTo>
                  <a:lnTo>
                    <a:pt x="881062" y="361950"/>
                  </a:lnTo>
                  <a:lnTo>
                    <a:pt x="950119" y="459581"/>
                  </a:lnTo>
                  <a:lnTo>
                    <a:pt x="983456" y="519112"/>
                  </a:lnTo>
                  <a:lnTo>
                    <a:pt x="1007269" y="578644"/>
                  </a:lnTo>
                  <a:lnTo>
                    <a:pt x="1009650" y="626269"/>
                  </a:lnTo>
                  <a:lnTo>
                    <a:pt x="1000125" y="664369"/>
                  </a:lnTo>
                  <a:lnTo>
                    <a:pt x="983456" y="690562"/>
                  </a:lnTo>
                  <a:lnTo>
                    <a:pt x="966787" y="700087"/>
                  </a:lnTo>
                  <a:lnTo>
                    <a:pt x="942975" y="704850"/>
                  </a:lnTo>
                  <a:lnTo>
                    <a:pt x="907256" y="700087"/>
                  </a:lnTo>
                  <a:lnTo>
                    <a:pt x="859631" y="678656"/>
                  </a:lnTo>
                  <a:lnTo>
                    <a:pt x="781050" y="633412"/>
                  </a:lnTo>
                  <a:lnTo>
                    <a:pt x="457200" y="3810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276;p389">
              <a:extLst>
                <a:ext uri="{FF2B5EF4-FFF2-40B4-BE49-F238E27FC236}">
                  <a16:creationId xmlns:a16="http://schemas.microsoft.com/office/drawing/2014/main" id="{5B3AC2DA-5806-794E-9414-A64868BA3D08}"/>
                </a:ext>
              </a:extLst>
            </p:cNvPr>
            <p:cNvSpPr/>
            <p:nvPr/>
          </p:nvSpPr>
          <p:spPr>
            <a:xfrm>
              <a:off x="4460875" y="2890838"/>
              <a:ext cx="2609850" cy="596900"/>
            </a:xfrm>
            <a:custGeom>
              <a:avLst/>
              <a:gdLst/>
              <a:ahLst/>
              <a:cxnLst/>
              <a:rect l="l" t="t" r="r" b="b"/>
              <a:pathLst>
                <a:path w="2609850" h="597693" extrusionOk="0">
                  <a:moveTo>
                    <a:pt x="1445419" y="397668"/>
                  </a:moveTo>
                  <a:lnTo>
                    <a:pt x="1278732" y="423862"/>
                  </a:lnTo>
                  <a:lnTo>
                    <a:pt x="1031082" y="466725"/>
                  </a:lnTo>
                  <a:lnTo>
                    <a:pt x="754857" y="509587"/>
                  </a:lnTo>
                  <a:lnTo>
                    <a:pt x="621507" y="528637"/>
                  </a:lnTo>
                  <a:lnTo>
                    <a:pt x="466725" y="559593"/>
                  </a:lnTo>
                  <a:lnTo>
                    <a:pt x="392907" y="590550"/>
                  </a:lnTo>
                  <a:lnTo>
                    <a:pt x="366713" y="597693"/>
                  </a:lnTo>
                  <a:lnTo>
                    <a:pt x="321469" y="576262"/>
                  </a:lnTo>
                  <a:lnTo>
                    <a:pt x="259557" y="531018"/>
                  </a:lnTo>
                  <a:lnTo>
                    <a:pt x="202407" y="488156"/>
                  </a:lnTo>
                  <a:lnTo>
                    <a:pt x="147638" y="440531"/>
                  </a:lnTo>
                  <a:lnTo>
                    <a:pt x="92869" y="383381"/>
                  </a:lnTo>
                  <a:lnTo>
                    <a:pt x="38100" y="311943"/>
                  </a:lnTo>
                  <a:lnTo>
                    <a:pt x="4763" y="261937"/>
                  </a:lnTo>
                  <a:lnTo>
                    <a:pt x="0" y="240506"/>
                  </a:lnTo>
                  <a:lnTo>
                    <a:pt x="0" y="221456"/>
                  </a:lnTo>
                  <a:lnTo>
                    <a:pt x="2382" y="211931"/>
                  </a:lnTo>
                  <a:lnTo>
                    <a:pt x="9525" y="204787"/>
                  </a:lnTo>
                  <a:lnTo>
                    <a:pt x="26194" y="204787"/>
                  </a:lnTo>
                  <a:lnTo>
                    <a:pt x="52388" y="216693"/>
                  </a:lnTo>
                  <a:lnTo>
                    <a:pt x="92869" y="245268"/>
                  </a:lnTo>
                  <a:lnTo>
                    <a:pt x="150019" y="280987"/>
                  </a:lnTo>
                  <a:lnTo>
                    <a:pt x="197644" y="297656"/>
                  </a:lnTo>
                  <a:lnTo>
                    <a:pt x="259557" y="319087"/>
                  </a:lnTo>
                  <a:lnTo>
                    <a:pt x="335757" y="335756"/>
                  </a:lnTo>
                  <a:lnTo>
                    <a:pt x="392907" y="340518"/>
                  </a:lnTo>
                  <a:lnTo>
                    <a:pt x="442913" y="340518"/>
                  </a:lnTo>
                  <a:lnTo>
                    <a:pt x="695325" y="321468"/>
                  </a:lnTo>
                  <a:lnTo>
                    <a:pt x="1090613" y="266700"/>
                  </a:lnTo>
                  <a:lnTo>
                    <a:pt x="1528763" y="200025"/>
                  </a:lnTo>
                  <a:lnTo>
                    <a:pt x="1878807" y="135731"/>
                  </a:lnTo>
                  <a:lnTo>
                    <a:pt x="2016919" y="100012"/>
                  </a:lnTo>
                  <a:lnTo>
                    <a:pt x="2097882" y="66675"/>
                  </a:lnTo>
                  <a:lnTo>
                    <a:pt x="2176463" y="28575"/>
                  </a:lnTo>
                  <a:lnTo>
                    <a:pt x="2228850" y="0"/>
                  </a:lnTo>
                  <a:lnTo>
                    <a:pt x="2259807" y="2381"/>
                  </a:lnTo>
                  <a:lnTo>
                    <a:pt x="2333625" y="19050"/>
                  </a:lnTo>
                  <a:lnTo>
                    <a:pt x="2431257" y="57150"/>
                  </a:lnTo>
                  <a:lnTo>
                    <a:pt x="2509838" y="100012"/>
                  </a:lnTo>
                  <a:lnTo>
                    <a:pt x="2555082" y="133350"/>
                  </a:lnTo>
                  <a:lnTo>
                    <a:pt x="2574132" y="150018"/>
                  </a:lnTo>
                  <a:lnTo>
                    <a:pt x="2600325" y="185737"/>
                  </a:lnTo>
                  <a:lnTo>
                    <a:pt x="2609850" y="219075"/>
                  </a:lnTo>
                  <a:lnTo>
                    <a:pt x="2602707" y="245268"/>
                  </a:lnTo>
                  <a:lnTo>
                    <a:pt x="2586038" y="266700"/>
                  </a:lnTo>
                  <a:lnTo>
                    <a:pt x="2555082" y="280987"/>
                  </a:lnTo>
                  <a:lnTo>
                    <a:pt x="2478882" y="288131"/>
                  </a:lnTo>
                  <a:lnTo>
                    <a:pt x="2135982" y="314325"/>
                  </a:lnTo>
                  <a:lnTo>
                    <a:pt x="1835944" y="347662"/>
                  </a:lnTo>
                  <a:lnTo>
                    <a:pt x="1445419" y="3976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277;p389">
              <a:extLst>
                <a:ext uri="{FF2B5EF4-FFF2-40B4-BE49-F238E27FC236}">
                  <a16:creationId xmlns:a16="http://schemas.microsoft.com/office/drawing/2014/main" id="{FC79C206-3BEE-2945-90E9-DE40AA63C2D4}"/>
                </a:ext>
              </a:extLst>
            </p:cNvPr>
            <p:cNvSpPr/>
            <p:nvPr/>
          </p:nvSpPr>
          <p:spPr>
            <a:xfrm rot="-5400000">
              <a:off x="2047081" y="2372519"/>
              <a:ext cx="2651125" cy="1576388"/>
            </a:xfrm>
            <a:custGeom>
              <a:avLst/>
              <a:gdLst/>
              <a:ahLst/>
              <a:cxnLst/>
              <a:rect l="l" t="t" r="r" b="b"/>
              <a:pathLst>
                <a:path w="2651522" h="1576387" extrusionOk="0">
                  <a:moveTo>
                    <a:pt x="1514475" y="869156"/>
                  </a:moveTo>
                  <a:lnTo>
                    <a:pt x="1790700" y="981075"/>
                  </a:lnTo>
                  <a:lnTo>
                    <a:pt x="2057400" y="1085850"/>
                  </a:lnTo>
                  <a:lnTo>
                    <a:pt x="2312193" y="1176337"/>
                  </a:lnTo>
                  <a:lnTo>
                    <a:pt x="2364581" y="1190625"/>
                  </a:lnTo>
                  <a:lnTo>
                    <a:pt x="2400300" y="1195387"/>
                  </a:lnTo>
                  <a:lnTo>
                    <a:pt x="2416968" y="1195387"/>
                  </a:lnTo>
                  <a:lnTo>
                    <a:pt x="2447925" y="1190625"/>
                  </a:lnTo>
                  <a:lnTo>
                    <a:pt x="2490787" y="1173956"/>
                  </a:lnTo>
                  <a:lnTo>
                    <a:pt x="2514600" y="1154906"/>
                  </a:lnTo>
                  <a:lnTo>
                    <a:pt x="2531268" y="1128712"/>
                  </a:lnTo>
                  <a:lnTo>
                    <a:pt x="2564606" y="1066800"/>
                  </a:lnTo>
                  <a:lnTo>
                    <a:pt x="2588418" y="1014412"/>
                  </a:lnTo>
                  <a:lnTo>
                    <a:pt x="2605087" y="992981"/>
                  </a:lnTo>
                  <a:lnTo>
                    <a:pt x="2624137" y="978693"/>
                  </a:lnTo>
                  <a:lnTo>
                    <a:pt x="2636043" y="981075"/>
                  </a:lnTo>
                  <a:lnTo>
                    <a:pt x="2647950" y="995362"/>
                  </a:lnTo>
                  <a:cubicBezTo>
                    <a:pt x="2648744" y="1014412"/>
                    <a:pt x="2651522" y="1025921"/>
                    <a:pt x="2650331" y="1052512"/>
                  </a:cubicBezTo>
                  <a:lnTo>
                    <a:pt x="2643187" y="1159668"/>
                  </a:lnTo>
                  <a:lnTo>
                    <a:pt x="2628900" y="1223962"/>
                  </a:lnTo>
                  <a:lnTo>
                    <a:pt x="2588418" y="1309687"/>
                  </a:lnTo>
                  <a:lnTo>
                    <a:pt x="2538412" y="1378743"/>
                  </a:lnTo>
                  <a:lnTo>
                    <a:pt x="2471737" y="1466850"/>
                  </a:lnTo>
                  <a:lnTo>
                    <a:pt x="2390775" y="1540668"/>
                  </a:lnTo>
                  <a:lnTo>
                    <a:pt x="2343150" y="1571625"/>
                  </a:lnTo>
                  <a:lnTo>
                    <a:pt x="2324100" y="1576387"/>
                  </a:lnTo>
                  <a:lnTo>
                    <a:pt x="2297906" y="1574006"/>
                  </a:lnTo>
                  <a:lnTo>
                    <a:pt x="2274093" y="1564481"/>
                  </a:lnTo>
                  <a:lnTo>
                    <a:pt x="2257425" y="1545431"/>
                  </a:lnTo>
                  <a:lnTo>
                    <a:pt x="2238375" y="1514475"/>
                  </a:lnTo>
                  <a:lnTo>
                    <a:pt x="2221706" y="1469231"/>
                  </a:lnTo>
                  <a:lnTo>
                    <a:pt x="2188368" y="1447800"/>
                  </a:lnTo>
                  <a:lnTo>
                    <a:pt x="1933575" y="1331118"/>
                  </a:lnTo>
                  <a:lnTo>
                    <a:pt x="1583531" y="1166812"/>
                  </a:lnTo>
                  <a:lnTo>
                    <a:pt x="1233487" y="995362"/>
                  </a:lnTo>
                  <a:lnTo>
                    <a:pt x="1052512" y="885825"/>
                  </a:lnTo>
                  <a:lnTo>
                    <a:pt x="850106" y="742950"/>
                  </a:lnTo>
                  <a:lnTo>
                    <a:pt x="664368" y="609600"/>
                  </a:lnTo>
                  <a:lnTo>
                    <a:pt x="431006" y="440531"/>
                  </a:lnTo>
                  <a:lnTo>
                    <a:pt x="316706" y="354806"/>
                  </a:lnTo>
                  <a:lnTo>
                    <a:pt x="192881" y="240506"/>
                  </a:lnTo>
                  <a:lnTo>
                    <a:pt x="80962" y="130968"/>
                  </a:lnTo>
                  <a:lnTo>
                    <a:pt x="14287" y="69056"/>
                  </a:lnTo>
                  <a:lnTo>
                    <a:pt x="2381" y="45243"/>
                  </a:lnTo>
                  <a:lnTo>
                    <a:pt x="0" y="28575"/>
                  </a:lnTo>
                  <a:lnTo>
                    <a:pt x="0" y="16668"/>
                  </a:lnTo>
                  <a:lnTo>
                    <a:pt x="2381" y="4762"/>
                  </a:lnTo>
                  <a:lnTo>
                    <a:pt x="19050" y="0"/>
                  </a:lnTo>
                  <a:lnTo>
                    <a:pt x="45243" y="4762"/>
                  </a:lnTo>
                  <a:lnTo>
                    <a:pt x="123825" y="57150"/>
                  </a:lnTo>
                  <a:lnTo>
                    <a:pt x="235743" y="135731"/>
                  </a:lnTo>
                  <a:lnTo>
                    <a:pt x="407193" y="250031"/>
                  </a:lnTo>
                  <a:lnTo>
                    <a:pt x="590550" y="366712"/>
                  </a:lnTo>
                  <a:lnTo>
                    <a:pt x="757237" y="469106"/>
                  </a:lnTo>
                  <a:lnTo>
                    <a:pt x="940593" y="578643"/>
                  </a:lnTo>
                  <a:lnTo>
                    <a:pt x="1150143" y="690562"/>
                  </a:lnTo>
                  <a:lnTo>
                    <a:pt x="1514475" y="8691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278;p389">
              <a:extLst>
                <a:ext uri="{FF2B5EF4-FFF2-40B4-BE49-F238E27FC236}">
                  <a16:creationId xmlns:a16="http://schemas.microsoft.com/office/drawing/2014/main" id="{907A3763-5265-5B48-B8D8-EA1B1C23003E}"/>
                </a:ext>
              </a:extLst>
            </p:cNvPr>
            <p:cNvSpPr/>
            <p:nvPr/>
          </p:nvSpPr>
          <p:spPr>
            <a:xfrm rot="-5400000">
              <a:off x="2140745" y="4485481"/>
              <a:ext cx="2919412" cy="415925"/>
            </a:xfrm>
            <a:custGeom>
              <a:avLst/>
              <a:gdLst/>
              <a:ahLst/>
              <a:cxnLst/>
              <a:rect l="l" t="t" r="r" b="b"/>
              <a:pathLst>
                <a:path w="2919412" h="416719" extrusionOk="0">
                  <a:moveTo>
                    <a:pt x="1583531" y="138113"/>
                  </a:moveTo>
                  <a:lnTo>
                    <a:pt x="1978818" y="147638"/>
                  </a:lnTo>
                  <a:lnTo>
                    <a:pt x="2347912" y="161925"/>
                  </a:lnTo>
                  <a:lnTo>
                    <a:pt x="2543175" y="169069"/>
                  </a:lnTo>
                  <a:lnTo>
                    <a:pt x="2566987" y="166688"/>
                  </a:lnTo>
                  <a:lnTo>
                    <a:pt x="2586037" y="164307"/>
                  </a:lnTo>
                  <a:lnTo>
                    <a:pt x="2619375" y="159544"/>
                  </a:lnTo>
                  <a:lnTo>
                    <a:pt x="2645568" y="154782"/>
                  </a:lnTo>
                  <a:lnTo>
                    <a:pt x="2674143" y="142875"/>
                  </a:lnTo>
                  <a:lnTo>
                    <a:pt x="2695575" y="128588"/>
                  </a:lnTo>
                  <a:lnTo>
                    <a:pt x="2802731" y="0"/>
                  </a:lnTo>
                  <a:lnTo>
                    <a:pt x="2919412" y="130969"/>
                  </a:lnTo>
                  <a:lnTo>
                    <a:pt x="2897981" y="209550"/>
                  </a:lnTo>
                  <a:lnTo>
                    <a:pt x="2869406" y="273844"/>
                  </a:lnTo>
                  <a:lnTo>
                    <a:pt x="2836068" y="321469"/>
                  </a:lnTo>
                  <a:lnTo>
                    <a:pt x="2793206" y="352425"/>
                  </a:lnTo>
                  <a:lnTo>
                    <a:pt x="2712243" y="397669"/>
                  </a:lnTo>
                  <a:lnTo>
                    <a:pt x="2686050" y="411957"/>
                  </a:lnTo>
                  <a:lnTo>
                    <a:pt x="2650331" y="416719"/>
                  </a:lnTo>
                  <a:lnTo>
                    <a:pt x="2595562" y="411957"/>
                  </a:lnTo>
                  <a:lnTo>
                    <a:pt x="2526506" y="390525"/>
                  </a:lnTo>
                  <a:lnTo>
                    <a:pt x="2352675" y="381000"/>
                  </a:lnTo>
                  <a:lnTo>
                    <a:pt x="1807368" y="364332"/>
                  </a:lnTo>
                  <a:lnTo>
                    <a:pt x="1423987" y="354807"/>
                  </a:lnTo>
                  <a:lnTo>
                    <a:pt x="885825" y="347663"/>
                  </a:lnTo>
                  <a:lnTo>
                    <a:pt x="566737" y="345282"/>
                  </a:lnTo>
                  <a:lnTo>
                    <a:pt x="373856" y="345282"/>
                  </a:lnTo>
                  <a:lnTo>
                    <a:pt x="245268" y="345282"/>
                  </a:lnTo>
                  <a:lnTo>
                    <a:pt x="166687" y="330994"/>
                  </a:lnTo>
                  <a:lnTo>
                    <a:pt x="92868" y="307182"/>
                  </a:lnTo>
                  <a:lnTo>
                    <a:pt x="42862" y="280988"/>
                  </a:lnTo>
                  <a:lnTo>
                    <a:pt x="9525" y="250032"/>
                  </a:lnTo>
                  <a:lnTo>
                    <a:pt x="0" y="226219"/>
                  </a:lnTo>
                  <a:lnTo>
                    <a:pt x="4762" y="195263"/>
                  </a:lnTo>
                  <a:lnTo>
                    <a:pt x="23812" y="161925"/>
                  </a:lnTo>
                  <a:lnTo>
                    <a:pt x="69056" y="126207"/>
                  </a:lnTo>
                  <a:lnTo>
                    <a:pt x="133350" y="92869"/>
                  </a:lnTo>
                  <a:lnTo>
                    <a:pt x="209550" y="64294"/>
                  </a:lnTo>
                  <a:lnTo>
                    <a:pt x="321468" y="40482"/>
                  </a:lnTo>
                  <a:lnTo>
                    <a:pt x="426243" y="28575"/>
                  </a:lnTo>
                  <a:lnTo>
                    <a:pt x="561975" y="28575"/>
                  </a:lnTo>
                  <a:lnTo>
                    <a:pt x="604837" y="33338"/>
                  </a:lnTo>
                  <a:lnTo>
                    <a:pt x="719137" y="61913"/>
                  </a:lnTo>
                  <a:lnTo>
                    <a:pt x="950118" y="97632"/>
                  </a:lnTo>
                  <a:lnTo>
                    <a:pt x="1128712" y="121444"/>
                  </a:lnTo>
                  <a:lnTo>
                    <a:pt x="1352550" y="130969"/>
                  </a:lnTo>
                  <a:lnTo>
                    <a:pt x="1583531" y="1381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279;p389">
              <a:extLst>
                <a:ext uri="{FF2B5EF4-FFF2-40B4-BE49-F238E27FC236}">
                  <a16:creationId xmlns:a16="http://schemas.microsoft.com/office/drawing/2014/main" id="{3470F79F-C79B-194C-99FB-84F774F743C2}"/>
                </a:ext>
              </a:extLst>
            </p:cNvPr>
            <p:cNvSpPr/>
            <p:nvPr/>
          </p:nvSpPr>
          <p:spPr>
            <a:xfrm rot="-5400000">
              <a:off x="4578350" y="4081463"/>
              <a:ext cx="2243138" cy="595312"/>
            </a:xfrm>
            <a:custGeom>
              <a:avLst/>
              <a:gdLst/>
              <a:ahLst/>
              <a:cxnLst/>
              <a:rect l="l" t="t" r="r" b="b"/>
              <a:pathLst>
                <a:path w="2243138" h="595608" extrusionOk="0">
                  <a:moveTo>
                    <a:pt x="909638" y="278607"/>
                  </a:moveTo>
                  <a:lnTo>
                    <a:pt x="1633538" y="278607"/>
                  </a:lnTo>
                  <a:lnTo>
                    <a:pt x="1876425" y="278607"/>
                  </a:lnTo>
                  <a:lnTo>
                    <a:pt x="1921669" y="276225"/>
                  </a:lnTo>
                  <a:lnTo>
                    <a:pt x="1959769" y="269082"/>
                  </a:lnTo>
                  <a:lnTo>
                    <a:pt x="1995488" y="254794"/>
                  </a:lnTo>
                  <a:lnTo>
                    <a:pt x="2031206" y="235744"/>
                  </a:lnTo>
                  <a:lnTo>
                    <a:pt x="2064544" y="207169"/>
                  </a:lnTo>
                  <a:lnTo>
                    <a:pt x="2093119" y="178594"/>
                  </a:lnTo>
                  <a:lnTo>
                    <a:pt x="2212181" y="0"/>
                  </a:lnTo>
                  <a:lnTo>
                    <a:pt x="2243138" y="271463"/>
                  </a:lnTo>
                  <a:lnTo>
                    <a:pt x="2128838" y="469107"/>
                  </a:lnTo>
                  <a:lnTo>
                    <a:pt x="2093119" y="535782"/>
                  </a:lnTo>
                  <a:lnTo>
                    <a:pt x="2066925" y="576263"/>
                  </a:lnTo>
                  <a:lnTo>
                    <a:pt x="2052638" y="590550"/>
                  </a:lnTo>
                  <a:cubicBezTo>
                    <a:pt x="2039994" y="595608"/>
                    <a:pt x="2045006" y="595313"/>
                    <a:pt x="2038350" y="595313"/>
                  </a:cubicBezTo>
                  <a:lnTo>
                    <a:pt x="2009775" y="590550"/>
                  </a:lnTo>
                  <a:lnTo>
                    <a:pt x="1978819" y="578644"/>
                  </a:lnTo>
                  <a:lnTo>
                    <a:pt x="1945481" y="561975"/>
                  </a:lnTo>
                  <a:lnTo>
                    <a:pt x="1888331" y="547688"/>
                  </a:lnTo>
                  <a:lnTo>
                    <a:pt x="1783556" y="531019"/>
                  </a:lnTo>
                  <a:lnTo>
                    <a:pt x="1669256" y="519113"/>
                  </a:lnTo>
                  <a:lnTo>
                    <a:pt x="1547813" y="509588"/>
                  </a:lnTo>
                  <a:lnTo>
                    <a:pt x="1309688" y="500063"/>
                  </a:lnTo>
                  <a:lnTo>
                    <a:pt x="1128713" y="500063"/>
                  </a:lnTo>
                  <a:lnTo>
                    <a:pt x="681038" y="500063"/>
                  </a:lnTo>
                  <a:lnTo>
                    <a:pt x="23813" y="500063"/>
                  </a:lnTo>
                  <a:lnTo>
                    <a:pt x="0" y="280988"/>
                  </a:lnTo>
                  <a:lnTo>
                    <a:pt x="909638" y="2786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280;p389">
              <a:extLst>
                <a:ext uri="{FF2B5EF4-FFF2-40B4-BE49-F238E27FC236}">
                  <a16:creationId xmlns:a16="http://schemas.microsoft.com/office/drawing/2014/main" id="{77DAA44F-EC37-BB48-A39A-691DDBD6E1EE}"/>
                </a:ext>
              </a:extLst>
            </p:cNvPr>
            <p:cNvSpPr/>
            <p:nvPr/>
          </p:nvSpPr>
          <p:spPr>
            <a:xfrm>
              <a:off x="4589463" y="3960813"/>
              <a:ext cx="2425700" cy="555625"/>
            </a:xfrm>
            <a:custGeom>
              <a:avLst/>
              <a:gdLst/>
              <a:ahLst/>
              <a:cxnLst/>
              <a:rect l="l" t="t" r="r" b="b"/>
              <a:pathLst>
                <a:path w="2426494" h="557212" extrusionOk="0">
                  <a:moveTo>
                    <a:pt x="964406" y="419100"/>
                  </a:moveTo>
                  <a:lnTo>
                    <a:pt x="640556" y="488156"/>
                  </a:lnTo>
                  <a:lnTo>
                    <a:pt x="559594" y="500062"/>
                  </a:lnTo>
                  <a:lnTo>
                    <a:pt x="461962" y="519112"/>
                  </a:lnTo>
                  <a:lnTo>
                    <a:pt x="340519" y="554831"/>
                  </a:lnTo>
                  <a:lnTo>
                    <a:pt x="314325" y="557212"/>
                  </a:lnTo>
                  <a:lnTo>
                    <a:pt x="242887" y="535781"/>
                  </a:lnTo>
                  <a:lnTo>
                    <a:pt x="183356" y="502444"/>
                  </a:lnTo>
                  <a:lnTo>
                    <a:pt x="123825" y="454819"/>
                  </a:lnTo>
                  <a:lnTo>
                    <a:pt x="71437" y="404812"/>
                  </a:lnTo>
                  <a:lnTo>
                    <a:pt x="35719" y="361950"/>
                  </a:lnTo>
                  <a:lnTo>
                    <a:pt x="9525" y="319087"/>
                  </a:lnTo>
                  <a:lnTo>
                    <a:pt x="0" y="292894"/>
                  </a:lnTo>
                  <a:lnTo>
                    <a:pt x="0" y="273844"/>
                  </a:lnTo>
                  <a:lnTo>
                    <a:pt x="19050" y="264319"/>
                  </a:lnTo>
                  <a:lnTo>
                    <a:pt x="50006" y="264319"/>
                  </a:lnTo>
                  <a:lnTo>
                    <a:pt x="73819" y="271462"/>
                  </a:lnTo>
                  <a:lnTo>
                    <a:pt x="111919" y="292894"/>
                  </a:lnTo>
                  <a:lnTo>
                    <a:pt x="150019" y="307181"/>
                  </a:lnTo>
                  <a:lnTo>
                    <a:pt x="190500" y="316706"/>
                  </a:lnTo>
                  <a:lnTo>
                    <a:pt x="252412" y="328612"/>
                  </a:lnTo>
                  <a:lnTo>
                    <a:pt x="311944" y="335756"/>
                  </a:lnTo>
                  <a:lnTo>
                    <a:pt x="354806" y="335756"/>
                  </a:lnTo>
                  <a:lnTo>
                    <a:pt x="454819" y="328612"/>
                  </a:lnTo>
                  <a:lnTo>
                    <a:pt x="647700" y="300037"/>
                  </a:lnTo>
                  <a:lnTo>
                    <a:pt x="1090612" y="226219"/>
                  </a:lnTo>
                  <a:lnTo>
                    <a:pt x="1321594" y="202406"/>
                  </a:lnTo>
                  <a:lnTo>
                    <a:pt x="1678781" y="138112"/>
                  </a:lnTo>
                  <a:lnTo>
                    <a:pt x="1871662" y="90487"/>
                  </a:lnTo>
                  <a:lnTo>
                    <a:pt x="1909762" y="76200"/>
                  </a:lnTo>
                  <a:lnTo>
                    <a:pt x="1969294" y="47625"/>
                  </a:lnTo>
                  <a:lnTo>
                    <a:pt x="2052637" y="0"/>
                  </a:lnTo>
                  <a:lnTo>
                    <a:pt x="2114550" y="9525"/>
                  </a:lnTo>
                  <a:lnTo>
                    <a:pt x="2197894" y="33337"/>
                  </a:lnTo>
                  <a:lnTo>
                    <a:pt x="2276475" y="66675"/>
                  </a:lnTo>
                  <a:lnTo>
                    <a:pt x="2333625" y="100012"/>
                  </a:lnTo>
                  <a:lnTo>
                    <a:pt x="2388394" y="135731"/>
                  </a:lnTo>
                  <a:lnTo>
                    <a:pt x="2416969" y="164306"/>
                  </a:lnTo>
                  <a:lnTo>
                    <a:pt x="2426494" y="183356"/>
                  </a:lnTo>
                  <a:lnTo>
                    <a:pt x="2424112" y="204787"/>
                  </a:lnTo>
                  <a:lnTo>
                    <a:pt x="2416969" y="221456"/>
                  </a:lnTo>
                  <a:lnTo>
                    <a:pt x="2397919" y="233362"/>
                  </a:lnTo>
                  <a:lnTo>
                    <a:pt x="2347912" y="250031"/>
                  </a:lnTo>
                  <a:lnTo>
                    <a:pt x="2293144" y="259556"/>
                  </a:lnTo>
                  <a:lnTo>
                    <a:pt x="2174081" y="266700"/>
                  </a:lnTo>
                  <a:lnTo>
                    <a:pt x="2074069" y="271462"/>
                  </a:lnTo>
                  <a:lnTo>
                    <a:pt x="1916906" y="288131"/>
                  </a:lnTo>
                  <a:lnTo>
                    <a:pt x="1578769" y="333375"/>
                  </a:lnTo>
                  <a:lnTo>
                    <a:pt x="1314450" y="385762"/>
                  </a:lnTo>
                  <a:lnTo>
                    <a:pt x="964406" y="419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281;p389">
              <a:extLst>
                <a:ext uri="{FF2B5EF4-FFF2-40B4-BE49-F238E27FC236}">
                  <a16:creationId xmlns:a16="http://schemas.microsoft.com/office/drawing/2014/main" id="{48AB3EBA-178D-CF41-85B1-C0556BA73B33}"/>
                </a:ext>
              </a:extLst>
            </p:cNvPr>
            <p:cNvSpPr/>
            <p:nvPr/>
          </p:nvSpPr>
          <p:spPr>
            <a:xfrm>
              <a:off x="4078288" y="5257800"/>
              <a:ext cx="3455987" cy="596900"/>
            </a:xfrm>
            <a:custGeom>
              <a:avLst/>
              <a:gdLst/>
              <a:ahLst/>
              <a:cxnLst/>
              <a:rect l="l" t="t" r="r" b="b"/>
              <a:pathLst>
                <a:path w="3455682" h="597101" extrusionOk="0">
                  <a:moveTo>
                    <a:pt x="1814378" y="325954"/>
                  </a:moveTo>
                  <a:lnTo>
                    <a:pt x="1520154" y="357684"/>
                  </a:lnTo>
                  <a:lnTo>
                    <a:pt x="1274968" y="392298"/>
                  </a:lnTo>
                  <a:lnTo>
                    <a:pt x="1041320" y="435566"/>
                  </a:lnTo>
                  <a:lnTo>
                    <a:pt x="784596" y="487488"/>
                  </a:lnTo>
                  <a:lnTo>
                    <a:pt x="582678" y="542294"/>
                  </a:lnTo>
                  <a:lnTo>
                    <a:pt x="516334" y="562486"/>
                  </a:lnTo>
                  <a:lnTo>
                    <a:pt x="447105" y="597101"/>
                  </a:lnTo>
                  <a:lnTo>
                    <a:pt x="403836" y="594216"/>
                  </a:lnTo>
                  <a:lnTo>
                    <a:pt x="323069" y="565371"/>
                  </a:lnTo>
                  <a:lnTo>
                    <a:pt x="250956" y="527872"/>
                  </a:lnTo>
                  <a:lnTo>
                    <a:pt x="184611" y="481719"/>
                  </a:lnTo>
                  <a:lnTo>
                    <a:pt x="129805" y="435566"/>
                  </a:lnTo>
                  <a:lnTo>
                    <a:pt x="80768" y="383645"/>
                  </a:lnTo>
                  <a:lnTo>
                    <a:pt x="25961" y="314416"/>
                  </a:lnTo>
                  <a:lnTo>
                    <a:pt x="2885" y="274032"/>
                  </a:lnTo>
                  <a:lnTo>
                    <a:pt x="0" y="256725"/>
                  </a:lnTo>
                  <a:lnTo>
                    <a:pt x="5770" y="233648"/>
                  </a:lnTo>
                  <a:lnTo>
                    <a:pt x="25961" y="227879"/>
                  </a:lnTo>
                  <a:lnTo>
                    <a:pt x="89421" y="253840"/>
                  </a:lnTo>
                  <a:lnTo>
                    <a:pt x="196149" y="294224"/>
                  </a:lnTo>
                  <a:lnTo>
                    <a:pt x="274032" y="314416"/>
                  </a:lnTo>
                  <a:lnTo>
                    <a:pt x="340376" y="325954"/>
                  </a:lnTo>
                  <a:lnTo>
                    <a:pt x="418259" y="334607"/>
                  </a:lnTo>
                  <a:lnTo>
                    <a:pt x="470181" y="334607"/>
                  </a:lnTo>
                  <a:lnTo>
                    <a:pt x="556717" y="320185"/>
                  </a:lnTo>
                  <a:lnTo>
                    <a:pt x="770173" y="285570"/>
                  </a:lnTo>
                  <a:lnTo>
                    <a:pt x="1064397" y="239417"/>
                  </a:lnTo>
                  <a:lnTo>
                    <a:pt x="1373043" y="190380"/>
                  </a:lnTo>
                  <a:lnTo>
                    <a:pt x="1595153" y="152881"/>
                  </a:lnTo>
                  <a:lnTo>
                    <a:pt x="1831685" y="129805"/>
                  </a:lnTo>
                  <a:lnTo>
                    <a:pt x="2258597" y="100959"/>
                  </a:lnTo>
                  <a:lnTo>
                    <a:pt x="2518206" y="83652"/>
                  </a:lnTo>
                  <a:lnTo>
                    <a:pt x="2671087" y="77883"/>
                  </a:lnTo>
                  <a:lnTo>
                    <a:pt x="2806660" y="63460"/>
                  </a:lnTo>
                  <a:lnTo>
                    <a:pt x="2907619" y="43269"/>
                  </a:lnTo>
                  <a:lnTo>
                    <a:pt x="3028770" y="0"/>
                  </a:lnTo>
                  <a:lnTo>
                    <a:pt x="3086461" y="5769"/>
                  </a:lnTo>
                  <a:lnTo>
                    <a:pt x="3175882" y="34615"/>
                  </a:lnTo>
                  <a:lnTo>
                    <a:pt x="3256649" y="72114"/>
                  </a:lnTo>
                  <a:lnTo>
                    <a:pt x="3348954" y="126920"/>
                  </a:lnTo>
                  <a:lnTo>
                    <a:pt x="3392223" y="158650"/>
                  </a:lnTo>
                  <a:lnTo>
                    <a:pt x="3435491" y="213457"/>
                  </a:lnTo>
                  <a:lnTo>
                    <a:pt x="3452798" y="245186"/>
                  </a:lnTo>
                  <a:lnTo>
                    <a:pt x="3455682" y="274032"/>
                  </a:lnTo>
                  <a:lnTo>
                    <a:pt x="3444144" y="302877"/>
                  </a:lnTo>
                  <a:lnTo>
                    <a:pt x="3412414" y="320185"/>
                  </a:lnTo>
                  <a:lnTo>
                    <a:pt x="3389338" y="331723"/>
                  </a:lnTo>
                  <a:lnTo>
                    <a:pt x="3337416" y="334607"/>
                  </a:lnTo>
                  <a:lnTo>
                    <a:pt x="3187420" y="311531"/>
                  </a:lnTo>
                  <a:lnTo>
                    <a:pt x="2913388" y="294224"/>
                  </a:lnTo>
                  <a:lnTo>
                    <a:pt x="2668202" y="288455"/>
                  </a:lnTo>
                  <a:lnTo>
                    <a:pt x="2411478" y="297108"/>
                  </a:lnTo>
                  <a:lnTo>
                    <a:pt x="2099947" y="311531"/>
                  </a:lnTo>
                  <a:lnTo>
                    <a:pt x="1814378" y="3259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4286;p390">
            <a:extLst>
              <a:ext uri="{FF2B5EF4-FFF2-40B4-BE49-F238E27FC236}">
                <a16:creationId xmlns:a16="http://schemas.microsoft.com/office/drawing/2014/main" id="{C303D9B9-A3D1-654A-BB91-446C7CB2A3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960" y="1680664"/>
            <a:ext cx="4949825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6" name="Google Shape;4286;p3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960" y="1596442"/>
            <a:ext cx="4949825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まいごのかぎ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CN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感 想 具 悪 拾 持 向 坂 悲 岸 路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975353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57"/>
          <p:cNvSpPr txBox="1"/>
          <p:nvPr/>
        </p:nvSpPr>
        <p:spPr>
          <a:xfrm>
            <a:off x="3440832" y="6804026"/>
            <a:ext cx="451256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感</a:t>
            </a:r>
            <a:endParaRPr/>
          </a:p>
        </p:txBody>
      </p:sp>
      <p:sp>
        <p:nvSpPr>
          <p:cNvPr id="704" name="Google Shape;704;p57"/>
          <p:cNvSpPr/>
          <p:nvPr/>
        </p:nvSpPr>
        <p:spPr>
          <a:xfrm>
            <a:off x="3638550" y="3484563"/>
            <a:ext cx="393700" cy="1063625"/>
          </a:xfrm>
          <a:custGeom>
            <a:avLst/>
            <a:gdLst/>
            <a:ahLst/>
            <a:cxnLst/>
            <a:rect l="l" t="t" r="r" b="b"/>
            <a:pathLst>
              <a:path w="392906" h="1064419" extrusionOk="0">
                <a:moveTo>
                  <a:pt x="171450" y="654844"/>
                </a:moveTo>
                <a:cubicBezTo>
                  <a:pt x="170656" y="581025"/>
                  <a:pt x="169863" y="507206"/>
                  <a:pt x="169069" y="433387"/>
                </a:cubicBezTo>
                <a:lnTo>
                  <a:pt x="169069" y="390525"/>
                </a:lnTo>
                <a:lnTo>
                  <a:pt x="154781" y="330994"/>
                </a:lnTo>
                <a:lnTo>
                  <a:pt x="97631" y="197644"/>
                </a:lnTo>
                <a:lnTo>
                  <a:pt x="9525" y="57150"/>
                </a:lnTo>
                <a:lnTo>
                  <a:pt x="2381" y="40481"/>
                </a:lnTo>
                <a:lnTo>
                  <a:pt x="0" y="16669"/>
                </a:lnTo>
                <a:lnTo>
                  <a:pt x="7144" y="2381"/>
                </a:lnTo>
                <a:lnTo>
                  <a:pt x="23813" y="0"/>
                </a:lnTo>
                <a:lnTo>
                  <a:pt x="164306" y="42862"/>
                </a:lnTo>
                <a:lnTo>
                  <a:pt x="330994" y="102394"/>
                </a:lnTo>
                <a:lnTo>
                  <a:pt x="388144" y="240506"/>
                </a:lnTo>
                <a:cubicBezTo>
                  <a:pt x="389731" y="384969"/>
                  <a:pt x="391319" y="529431"/>
                  <a:pt x="392906" y="673894"/>
                </a:cubicBezTo>
                <a:lnTo>
                  <a:pt x="388144" y="866775"/>
                </a:lnTo>
                <a:cubicBezTo>
                  <a:pt x="387350" y="899319"/>
                  <a:pt x="390525" y="934640"/>
                  <a:pt x="385763" y="964406"/>
                </a:cubicBezTo>
                <a:lnTo>
                  <a:pt x="371475" y="1026319"/>
                </a:lnTo>
                <a:lnTo>
                  <a:pt x="357188" y="1057275"/>
                </a:lnTo>
                <a:lnTo>
                  <a:pt x="340519" y="1064419"/>
                </a:lnTo>
                <a:lnTo>
                  <a:pt x="314325" y="1064419"/>
                </a:lnTo>
                <a:lnTo>
                  <a:pt x="269081" y="1042987"/>
                </a:lnTo>
                <a:lnTo>
                  <a:pt x="230981" y="1002506"/>
                </a:lnTo>
                <a:lnTo>
                  <a:pt x="176213" y="888206"/>
                </a:lnTo>
                <a:lnTo>
                  <a:pt x="171450" y="847725"/>
                </a:lnTo>
                <a:cubicBezTo>
                  <a:pt x="170656" y="785812"/>
                  <a:pt x="169863" y="723900"/>
                  <a:pt x="171450" y="6548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57"/>
          <p:cNvSpPr/>
          <p:nvPr/>
        </p:nvSpPr>
        <p:spPr>
          <a:xfrm>
            <a:off x="5808663" y="1258888"/>
            <a:ext cx="792162" cy="612775"/>
          </a:xfrm>
          <a:custGeom>
            <a:avLst/>
            <a:gdLst/>
            <a:ahLst/>
            <a:cxnLst/>
            <a:rect l="l" t="t" r="r" b="b"/>
            <a:pathLst>
              <a:path w="792956" h="611982" extrusionOk="0">
                <a:moveTo>
                  <a:pt x="523875" y="514350"/>
                </a:moveTo>
                <a:lnTo>
                  <a:pt x="450056" y="435769"/>
                </a:lnTo>
                <a:lnTo>
                  <a:pt x="407194" y="373857"/>
                </a:lnTo>
                <a:lnTo>
                  <a:pt x="359569" y="314325"/>
                </a:lnTo>
                <a:lnTo>
                  <a:pt x="278606" y="238125"/>
                </a:lnTo>
                <a:lnTo>
                  <a:pt x="195262" y="171450"/>
                </a:lnTo>
                <a:lnTo>
                  <a:pt x="121444" y="121444"/>
                </a:lnTo>
                <a:lnTo>
                  <a:pt x="54769" y="85725"/>
                </a:lnTo>
                <a:lnTo>
                  <a:pt x="28575" y="71438"/>
                </a:lnTo>
                <a:lnTo>
                  <a:pt x="9525" y="50007"/>
                </a:lnTo>
                <a:lnTo>
                  <a:pt x="0" y="28575"/>
                </a:lnTo>
                <a:lnTo>
                  <a:pt x="4762" y="7144"/>
                </a:lnTo>
                <a:lnTo>
                  <a:pt x="26194" y="0"/>
                </a:lnTo>
                <a:lnTo>
                  <a:pt x="69056" y="2382"/>
                </a:lnTo>
                <a:lnTo>
                  <a:pt x="290512" y="69057"/>
                </a:lnTo>
                <a:lnTo>
                  <a:pt x="504825" y="147638"/>
                </a:lnTo>
                <a:lnTo>
                  <a:pt x="654844" y="230982"/>
                </a:lnTo>
                <a:lnTo>
                  <a:pt x="707231" y="273844"/>
                </a:lnTo>
                <a:lnTo>
                  <a:pt x="745331" y="319088"/>
                </a:lnTo>
                <a:lnTo>
                  <a:pt x="764381" y="359569"/>
                </a:lnTo>
                <a:lnTo>
                  <a:pt x="788194" y="421482"/>
                </a:lnTo>
                <a:lnTo>
                  <a:pt x="792956" y="478632"/>
                </a:lnTo>
                <a:lnTo>
                  <a:pt x="776287" y="559594"/>
                </a:lnTo>
                <a:lnTo>
                  <a:pt x="759619" y="588169"/>
                </a:lnTo>
                <a:lnTo>
                  <a:pt x="726281" y="604838"/>
                </a:lnTo>
                <a:lnTo>
                  <a:pt x="673894" y="611982"/>
                </a:lnTo>
                <a:lnTo>
                  <a:pt x="616744" y="597694"/>
                </a:lnTo>
                <a:lnTo>
                  <a:pt x="523875" y="5143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57"/>
          <p:cNvSpPr/>
          <p:nvPr/>
        </p:nvSpPr>
        <p:spPr>
          <a:xfrm>
            <a:off x="2803525" y="4922838"/>
            <a:ext cx="558800" cy="1184275"/>
          </a:xfrm>
          <a:custGeom>
            <a:avLst/>
            <a:gdLst/>
            <a:ahLst/>
            <a:cxnLst/>
            <a:rect l="l" t="t" r="r" b="b"/>
            <a:pathLst>
              <a:path w="559594" h="1185862" extrusionOk="0">
                <a:moveTo>
                  <a:pt x="116682" y="735806"/>
                </a:moveTo>
                <a:lnTo>
                  <a:pt x="223838" y="626269"/>
                </a:lnTo>
                <a:lnTo>
                  <a:pt x="292894" y="540544"/>
                </a:lnTo>
                <a:lnTo>
                  <a:pt x="347663" y="450056"/>
                </a:lnTo>
                <a:lnTo>
                  <a:pt x="385763" y="364331"/>
                </a:lnTo>
                <a:lnTo>
                  <a:pt x="442913" y="202406"/>
                </a:lnTo>
                <a:lnTo>
                  <a:pt x="488157" y="50006"/>
                </a:lnTo>
                <a:lnTo>
                  <a:pt x="495300" y="28575"/>
                </a:lnTo>
                <a:lnTo>
                  <a:pt x="507207" y="7144"/>
                </a:lnTo>
                <a:lnTo>
                  <a:pt x="516732" y="0"/>
                </a:lnTo>
                <a:lnTo>
                  <a:pt x="528638" y="0"/>
                </a:lnTo>
                <a:lnTo>
                  <a:pt x="545307" y="7144"/>
                </a:lnTo>
                <a:lnTo>
                  <a:pt x="554832" y="26194"/>
                </a:lnTo>
                <a:cubicBezTo>
                  <a:pt x="555626" y="70644"/>
                  <a:pt x="556419" y="115094"/>
                  <a:pt x="557213" y="159544"/>
                </a:cubicBezTo>
                <a:cubicBezTo>
                  <a:pt x="558007" y="209550"/>
                  <a:pt x="558800" y="259556"/>
                  <a:pt x="559594" y="309562"/>
                </a:cubicBezTo>
                <a:lnTo>
                  <a:pt x="554832" y="383381"/>
                </a:lnTo>
                <a:lnTo>
                  <a:pt x="542925" y="466725"/>
                </a:lnTo>
                <a:lnTo>
                  <a:pt x="514350" y="602456"/>
                </a:lnTo>
                <a:lnTo>
                  <a:pt x="478632" y="733425"/>
                </a:lnTo>
                <a:lnTo>
                  <a:pt x="447675" y="807244"/>
                </a:lnTo>
                <a:lnTo>
                  <a:pt x="376238" y="940594"/>
                </a:lnTo>
                <a:lnTo>
                  <a:pt x="288132" y="1054894"/>
                </a:lnTo>
                <a:lnTo>
                  <a:pt x="200025" y="1150144"/>
                </a:lnTo>
                <a:lnTo>
                  <a:pt x="157163" y="1183481"/>
                </a:lnTo>
                <a:lnTo>
                  <a:pt x="135732" y="1185862"/>
                </a:lnTo>
                <a:lnTo>
                  <a:pt x="54769" y="1173956"/>
                </a:lnTo>
                <a:lnTo>
                  <a:pt x="30957" y="1154906"/>
                </a:lnTo>
                <a:lnTo>
                  <a:pt x="9525" y="1109662"/>
                </a:lnTo>
                <a:lnTo>
                  <a:pt x="0" y="995362"/>
                </a:lnTo>
                <a:lnTo>
                  <a:pt x="0" y="933450"/>
                </a:lnTo>
                <a:lnTo>
                  <a:pt x="14288" y="881062"/>
                </a:lnTo>
                <a:lnTo>
                  <a:pt x="116682" y="7358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57"/>
          <p:cNvSpPr/>
          <p:nvPr/>
        </p:nvSpPr>
        <p:spPr>
          <a:xfrm>
            <a:off x="4899025" y="4573588"/>
            <a:ext cx="500063" cy="704850"/>
          </a:xfrm>
          <a:custGeom>
            <a:avLst/>
            <a:gdLst/>
            <a:ahLst/>
            <a:cxnLst/>
            <a:rect l="l" t="t" r="r" b="b"/>
            <a:pathLst>
              <a:path w="500063" h="704850" extrusionOk="0">
                <a:moveTo>
                  <a:pt x="216694" y="573882"/>
                </a:moveTo>
                <a:lnTo>
                  <a:pt x="126207" y="488157"/>
                </a:lnTo>
                <a:lnTo>
                  <a:pt x="95250" y="450057"/>
                </a:lnTo>
                <a:lnTo>
                  <a:pt x="64294" y="395288"/>
                </a:lnTo>
                <a:lnTo>
                  <a:pt x="23813" y="290513"/>
                </a:lnTo>
                <a:lnTo>
                  <a:pt x="4763" y="223838"/>
                </a:lnTo>
                <a:lnTo>
                  <a:pt x="0" y="164307"/>
                </a:lnTo>
                <a:lnTo>
                  <a:pt x="0" y="42863"/>
                </a:lnTo>
                <a:lnTo>
                  <a:pt x="4763" y="16669"/>
                </a:lnTo>
                <a:lnTo>
                  <a:pt x="11907" y="4763"/>
                </a:lnTo>
                <a:lnTo>
                  <a:pt x="28575" y="0"/>
                </a:lnTo>
                <a:lnTo>
                  <a:pt x="57150" y="16669"/>
                </a:lnTo>
                <a:lnTo>
                  <a:pt x="78582" y="42863"/>
                </a:lnTo>
                <a:lnTo>
                  <a:pt x="114300" y="100013"/>
                </a:lnTo>
                <a:lnTo>
                  <a:pt x="178594" y="180975"/>
                </a:lnTo>
                <a:lnTo>
                  <a:pt x="226219" y="219075"/>
                </a:lnTo>
                <a:lnTo>
                  <a:pt x="283369" y="252413"/>
                </a:lnTo>
                <a:lnTo>
                  <a:pt x="328613" y="264319"/>
                </a:lnTo>
                <a:lnTo>
                  <a:pt x="500063" y="383382"/>
                </a:lnTo>
                <a:lnTo>
                  <a:pt x="492919" y="471488"/>
                </a:lnTo>
                <a:lnTo>
                  <a:pt x="492919" y="571500"/>
                </a:lnTo>
                <a:lnTo>
                  <a:pt x="492919" y="645319"/>
                </a:lnTo>
                <a:lnTo>
                  <a:pt x="485775" y="683419"/>
                </a:lnTo>
                <a:lnTo>
                  <a:pt x="469107" y="697707"/>
                </a:lnTo>
                <a:lnTo>
                  <a:pt x="438150" y="704850"/>
                </a:lnTo>
                <a:lnTo>
                  <a:pt x="381000" y="695325"/>
                </a:lnTo>
                <a:lnTo>
                  <a:pt x="338138" y="676275"/>
                </a:lnTo>
                <a:lnTo>
                  <a:pt x="216694" y="57388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57"/>
          <p:cNvSpPr/>
          <p:nvPr/>
        </p:nvSpPr>
        <p:spPr>
          <a:xfrm rot="-5400000">
            <a:off x="1946275" y="2967038"/>
            <a:ext cx="2570163" cy="884237"/>
          </a:xfrm>
          <a:custGeom>
            <a:avLst/>
            <a:gdLst/>
            <a:ahLst/>
            <a:cxnLst/>
            <a:rect l="l" t="t" r="r" b="b"/>
            <a:pathLst>
              <a:path w="2569369" h="883444" extrusionOk="0">
                <a:moveTo>
                  <a:pt x="1488281" y="569119"/>
                </a:moveTo>
                <a:lnTo>
                  <a:pt x="1731169" y="597694"/>
                </a:lnTo>
                <a:lnTo>
                  <a:pt x="2109787" y="616744"/>
                </a:lnTo>
                <a:lnTo>
                  <a:pt x="2231231" y="616744"/>
                </a:lnTo>
                <a:lnTo>
                  <a:pt x="2276475" y="602456"/>
                </a:lnTo>
                <a:lnTo>
                  <a:pt x="2345531" y="566738"/>
                </a:lnTo>
                <a:lnTo>
                  <a:pt x="2414587" y="521494"/>
                </a:lnTo>
                <a:lnTo>
                  <a:pt x="2471737" y="459581"/>
                </a:lnTo>
                <a:lnTo>
                  <a:pt x="2505075" y="414338"/>
                </a:lnTo>
                <a:lnTo>
                  <a:pt x="2516981" y="402431"/>
                </a:lnTo>
                <a:lnTo>
                  <a:pt x="2528887" y="397669"/>
                </a:lnTo>
                <a:lnTo>
                  <a:pt x="2543175" y="395288"/>
                </a:lnTo>
                <a:lnTo>
                  <a:pt x="2557462" y="400050"/>
                </a:lnTo>
                <a:lnTo>
                  <a:pt x="2569369" y="428625"/>
                </a:lnTo>
                <a:lnTo>
                  <a:pt x="2557462" y="492919"/>
                </a:lnTo>
                <a:lnTo>
                  <a:pt x="2521744" y="604838"/>
                </a:lnTo>
                <a:lnTo>
                  <a:pt x="2483644" y="702469"/>
                </a:lnTo>
                <a:lnTo>
                  <a:pt x="2436019" y="790575"/>
                </a:lnTo>
                <a:lnTo>
                  <a:pt x="2362200" y="871538"/>
                </a:lnTo>
                <a:lnTo>
                  <a:pt x="2243137" y="883444"/>
                </a:lnTo>
                <a:lnTo>
                  <a:pt x="1990725" y="854869"/>
                </a:lnTo>
                <a:lnTo>
                  <a:pt x="1838325" y="840581"/>
                </a:lnTo>
                <a:lnTo>
                  <a:pt x="1754981" y="840581"/>
                </a:lnTo>
                <a:lnTo>
                  <a:pt x="1512094" y="807244"/>
                </a:lnTo>
                <a:lnTo>
                  <a:pt x="1269206" y="752475"/>
                </a:lnTo>
                <a:lnTo>
                  <a:pt x="1038225" y="688181"/>
                </a:lnTo>
                <a:lnTo>
                  <a:pt x="802481" y="611981"/>
                </a:lnTo>
                <a:lnTo>
                  <a:pt x="700087" y="569119"/>
                </a:lnTo>
                <a:lnTo>
                  <a:pt x="602456" y="516731"/>
                </a:lnTo>
                <a:lnTo>
                  <a:pt x="373856" y="354806"/>
                </a:lnTo>
                <a:lnTo>
                  <a:pt x="116681" y="154781"/>
                </a:lnTo>
                <a:lnTo>
                  <a:pt x="19050" y="71438"/>
                </a:lnTo>
                <a:lnTo>
                  <a:pt x="7144" y="50006"/>
                </a:lnTo>
                <a:lnTo>
                  <a:pt x="0" y="33338"/>
                </a:lnTo>
                <a:lnTo>
                  <a:pt x="2381" y="11906"/>
                </a:lnTo>
                <a:lnTo>
                  <a:pt x="11906" y="2381"/>
                </a:lnTo>
                <a:lnTo>
                  <a:pt x="23812" y="0"/>
                </a:lnTo>
                <a:lnTo>
                  <a:pt x="54769" y="7144"/>
                </a:lnTo>
                <a:lnTo>
                  <a:pt x="223837" y="123825"/>
                </a:lnTo>
                <a:lnTo>
                  <a:pt x="366712" y="207169"/>
                </a:lnTo>
                <a:lnTo>
                  <a:pt x="569119" y="309563"/>
                </a:lnTo>
                <a:lnTo>
                  <a:pt x="764381" y="390525"/>
                </a:lnTo>
                <a:lnTo>
                  <a:pt x="1031081" y="476250"/>
                </a:lnTo>
                <a:lnTo>
                  <a:pt x="1231106" y="523875"/>
                </a:lnTo>
                <a:lnTo>
                  <a:pt x="1488281" y="56911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57"/>
          <p:cNvSpPr/>
          <p:nvPr/>
        </p:nvSpPr>
        <p:spPr>
          <a:xfrm>
            <a:off x="4049713" y="5103813"/>
            <a:ext cx="2674937" cy="1028700"/>
          </a:xfrm>
          <a:custGeom>
            <a:avLst/>
            <a:gdLst/>
            <a:ahLst/>
            <a:cxnLst/>
            <a:rect l="l" t="t" r="r" b="b"/>
            <a:pathLst>
              <a:path w="2674144" h="1028700" extrusionOk="0">
                <a:moveTo>
                  <a:pt x="1009650" y="700087"/>
                </a:moveTo>
                <a:lnTo>
                  <a:pt x="1162050" y="742950"/>
                </a:lnTo>
                <a:lnTo>
                  <a:pt x="1297782" y="766762"/>
                </a:lnTo>
                <a:lnTo>
                  <a:pt x="1490663" y="783431"/>
                </a:lnTo>
                <a:lnTo>
                  <a:pt x="1726407" y="781050"/>
                </a:lnTo>
                <a:lnTo>
                  <a:pt x="1938338" y="776287"/>
                </a:lnTo>
                <a:lnTo>
                  <a:pt x="2055019" y="762000"/>
                </a:lnTo>
                <a:lnTo>
                  <a:pt x="2124075" y="731044"/>
                </a:lnTo>
                <a:lnTo>
                  <a:pt x="2471738" y="640556"/>
                </a:lnTo>
                <a:lnTo>
                  <a:pt x="2531269" y="669131"/>
                </a:lnTo>
                <a:lnTo>
                  <a:pt x="2595563" y="711994"/>
                </a:lnTo>
                <a:lnTo>
                  <a:pt x="2650332" y="759619"/>
                </a:lnTo>
                <a:lnTo>
                  <a:pt x="2671763" y="795337"/>
                </a:lnTo>
                <a:lnTo>
                  <a:pt x="2674144" y="835819"/>
                </a:lnTo>
                <a:lnTo>
                  <a:pt x="2657475" y="857250"/>
                </a:lnTo>
                <a:lnTo>
                  <a:pt x="2552700" y="907256"/>
                </a:lnTo>
                <a:lnTo>
                  <a:pt x="2426494" y="957262"/>
                </a:lnTo>
                <a:lnTo>
                  <a:pt x="2290763" y="992981"/>
                </a:lnTo>
                <a:lnTo>
                  <a:pt x="2112169" y="1019175"/>
                </a:lnTo>
                <a:lnTo>
                  <a:pt x="1893094" y="1028700"/>
                </a:lnTo>
                <a:lnTo>
                  <a:pt x="1635919" y="1028700"/>
                </a:lnTo>
                <a:lnTo>
                  <a:pt x="1400175" y="1009650"/>
                </a:lnTo>
                <a:lnTo>
                  <a:pt x="1283494" y="997744"/>
                </a:lnTo>
                <a:lnTo>
                  <a:pt x="1081088" y="957262"/>
                </a:lnTo>
                <a:lnTo>
                  <a:pt x="873919" y="890587"/>
                </a:lnTo>
                <a:lnTo>
                  <a:pt x="697707" y="809625"/>
                </a:lnTo>
                <a:lnTo>
                  <a:pt x="559594" y="719137"/>
                </a:lnTo>
                <a:lnTo>
                  <a:pt x="447675" y="626269"/>
                </a:lnTo>
                <a:lnTo>
                  <a:pt x="340519" y="523875"/>
                </a:lnTo>
                <a:lnTo>
                  <a:pt x="238125" y="407194"/>
                </a:lnTo>
                <a:lnTo>
                  <a:pt x="147638" y="285750"/>
                </a:lnTo>
                <a:lnTo>
                  <a:pt x="78582" y="173831"/>
                </a:lnTo>
                <a:lnTo>
                  <a:pt x="30957" y="80962"/>
                </a:lnTo>
                <a:lnTo>
                  <a:pt x="9525" y="47625"/>
                </a:lnTo>
                <a:lnTo>
                  <a:pt x="0" y="23812"/>
                </a:lnTo>
                <a:lnTo>
                  <a:pt x="2382" y="11906"/>
                </a:lnTo>
                <a:lnTo>
                  <a:pt x="14288" y="4762"/>
                </a:lnTo>
                <a:lnTo>
                  <a:pt x="33338" y="0"/>
                </a:lnTo>
                <a:lnTo>
                  <a:pt x="52388" y="4762"/>
                </a:lnTo>
                <a:lnTo>
                  <a:pt x="169069" y="150019"/>
                </a:lnTo>
                <a:lnTo>
                  <a:pt x="304800" y="290512"/>
                </a:lnTo>
                <a:lnTo>
                  <a:pt x="473869" y="438150"/>
                </a:lnTo>
                <a:lnTo>
                  <a:pt x="631032" y="542925"/>
                </a:lnTo>
                <a:lnTo>
                  <a:pt x="771525" y="623887"/>
                </a:lnTo>
                <a:lnTo>
                  <a:pt x="897732" y="671512"/>
                </a:lnTo>
                <a:lnTo>
                  <a:pt x="1009650" y="70008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57"/>
          <p:cNvSpPr/>
          <p:nvPr/>
        </p:nvSpPr>
        <p:spPr>
          <a:xfrm>
            <a:off x="6450013" y="4694238"/>
            <a:ext cx="730250" cy="835025"/>
          </a:xfrm>
          <a:custGeom>
            <a:avLst/>
            <a:gdLst/>
            <a:ahLst/>
            <a:cxnLst/>
            <a:rect l="l" t="t" r="r" b="b"/>
            <a:pathLst>
              <a:path w="728663" h="835819" extrusionOk="0">
                <a:moveTo>
                  <a:pt x="126207" y="38100"/>
                </a:moveTo>
                <a:lnTo>
                  <a:pt x="333375" y="138112"/>
                </a:lnTo>
                <a:lnTo>
                  <a:pt x="419100" y="185737"/>
                </a:lnTo>
                <a:lnTo>
                  <a:pt x="519113" y="245269"/>
                </a:lnTo>
                <a:lnTo>
                  <a:pt x="604838" y="311944"/>
                </a:lnTo>
                <a:lnTo>
                  <a:pt x="642938" y="357187"/>
                </a:lnTo>
                <a:lnTo>
                  <a:pt x="685800" y="435769"/>
                </a:lnTo>
                <a:lnTo>
                  <a:pt x="721519" y="547687"/>
                </a:lnTo>
                <a:lnTo>
                  <a:pt x="728663" y="609600"/>
                </a:lnTo>
                <a:lnTo>
                  <a:pt x="728663" y="719137"/>
                </a:lnTo>
                <a:lnTo>
                  <a:pt x="716757" y="752475"/>
                </a:lnTo>
                <a:lnTo>
                  <a:pt x="673894" y="807244"/>
                </a:lnTo>
                <a:lnTo>
                  <a:pt x="647700" y="828675"/>
                </a:lnTo>
                <a:lnTo>
                  <a:pt x="621507" y="835819"/>
                </a:lnTo>
                <a:lnTo>
                  <a:pt x="590550" y="833437"/>
                </a:lnTo>
                <a:lnTo>
                  <a:pt x="550069" y="823912"/>
                </a:lnTo>
                <a:lnTo>
                  <a:pt x="533400" y="814387"/>
                </a:lnTo>
                <a:lnTo>
                  <a:pt x="504825" y="778669"/>
                </a:lnTo>
                <a:lnTo>
                  <a:pt x="476250" y="711994"/>
                </a:lnTo>
                <a:lnTo>
                  <a:pt x="438150" y="633412"/>
                </a:lnTo>
                <a:lnTo>
                  <a:pt x="321469" y="426244"/>
                </a:lnTo>
                <a:lnTo>
                  <a:pt x="226219" y="280987"/>
                </a:lnTo>
                <a:lnTo>
                  <a:pt x="173832" y="207169"/>
                </a:lnTo>
                <a:lnTo>
                  <a:pt x="121444" y="147637"/>
                </a:lnTo>
                <a:lnTo>
                  <a:pt x="57150" y="83344"/>
                </a:lnTo>
                <a:lnTo>
                  <a:pt x="16669" y="52387"/>
                </a:lnTo>
                <a:lnTo>
                  <a:pt x="0" y="26194"/>
                </a:lnTo>
                <a:lnTo>
                  <a:pt x="4763" y="9525"/>
                </a:lnTo>
                <a:lnTo>
                  <a:pt x="14288" y="0"/>
                </a:lnTo>
                <a:lnTo>
                  <a:pt x="40482" y="2381"/>
                </a:lnTo>
                <a:lnTo>
                  <a:pt x="126207" y="381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57"/>
          <p:cNvSpPr/>
          <p:nvPr/>
        </p:nvSpPr>
        <p:spPr>
          <a:xfrm>
            <a:off x="3525838" y="1865313"/>
            <a:ext cx="2986087" cy="652462"/>
          </a:xfrm>
          <a:custGeom>
            <a:avLst/>
            <a:gdLst/>
            <a:ahLst/>
            <a:cxnLst/>
            <a:rect l="l" t="t" r="r" b="b"/>
            <a:pathLst>
              <a:path w="2986336" h="652765" extrusionOk="0">
                <a:moveTo>
                  <a:pt x="975184" y="507413"/>
                </a:moveTo>
                <a:lnTo>
                  <a:pt x="547055" y="599910"/>
                </a:lnTo>
                <a:lnTo>
                  <a:pt x="457200" y="628980"/>
                </a:lnTo>
                <a:lnTo>
                  <a:pt x="404345" y="642194"/>
                </a:lnTo>
                <a:lnTo>
                  <a:pt x="332990" y="652765"/>
                </a:lnTo>
                <a:lnTo>
                  <a:pt x="288063" y="642194"/>
                </a:lnTo>
                <a:lnTo>
                  <a:pt x="145353" y="584053"/>
                </a:lnTo>
                <a:lnTo>
                  <a:pt x="66070" y="568196"/>
                </a:lnTo>
                <a:lnTo>
                  <a:pt x="0" y="451914"/>
                </a:lnTo>
                <a:lnTo>
                  <a:pt x="142710" y="451914"/>
                </a:lnTo>
                <a:lnTo>
                  <a:pt x="332990" y="457200"/>
                </a:lnTo>
                <a:lnTo>
                  <a:pt x="417559" y="449272"/>
                </a:lnTo>
                <a:lnTo>
                  <a:pt x="700336" y="399059"/>
                </a:lnTo>
                <a:lnTo>
                  <a:pt x="1109966" y="319776"/>
                </a:lnTo>
                <a:lnTo>
                  <a:pt x="1612093" y="224636"/>
                </a:lnTo>
                <a:lnTo>
                  <a:pt x="1844657" y="155924"/>
                </a:lnTo>
                <a:lnTo>
                  <a:pt x="2082507" y="132139"/>
                </a:lnTo>
                <a:lnTo>
                  <a:pt x="2301857" y="100425"/>
                </a:lnTo>
                <a:lnTo>
                  <a:pt x="2481566" y="66069"/>
                </a:lnTo>
                <a:lnTo>
                  <a:pt x="2539707" y="26428"/>
                </a:lnTo>
                <a:lnTo>
                  <a:pt x="2597848" y="0"/>
                </a:lnTo>
                <a:lnTo>
                  <a:pt x="2637489" y="5285"/>
                </a:lnTo>
                <a:lnTo>
                  <a:pt x="2833055" y="66069"/>
                </a:lnTo>
                <a:lnTo>
                  <a:pt x="2951979" y="153281"/>
                </a:lnTo>
                <a:lnTo>
                  <a:pt x="2975764" y="182351"/>
                </a:lnTo>
                <a:lnTo>
                  <a:pt x="2986336" y="211422"/>
                </a:lnTo>
                <a:lnTo>
                  <a:pt x="2983693" y="251063"/>
                </a:lnTo>
                <a:lnTo>
                  <a:pt x="2973122" y="277491"/>
                </a:lnTo>
                <a:lnTo>
                  <a:pt x="2949337" y="288062"/>
                </a:lnTo>
                <a:lnTo>
                  <a:pt x="2888553" y="288062"/>
                </a:lnTo>
                <a:lnTo>
                  <a:pt x="2663917" y="272206"/>
                </a:lnTo>
                <a:lnTo>
                  <a:pt x="2507993" y="266920"/>
                </a:lnTo>
                <a:lnTo>
                  <a:pt x="2225216" y="290705"/>
                </a:lnTo>
                <a:lnTo>
                  <a:pt x="1884299" y="332989"/>
                </a:lnTo>
                <a:lnTo>
                  <a:pt x="1657020" y="377917"/>
                </a:lnTo>
                <a:lnTo>
                  <a:pt x="1337244" y="433415"/>
                </a:lnTo>
                <a:lnTo>
                  <a:pt x="975184" y="5074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57"/>
          <p:cNvSpPr/>
          <p:nvPr/>
        </p:nvSpPr>
        <p:spPr>
          <a:xfrm>
            <a:off x="3573463" y="2778125"/>
            <a:ext cx="1495425" cy="409575"/>
          </a:xfrm>
          <a:custGeom>
            <a:avLst/>
            <a:gdLst/>
            <a:ahLst/>
            <a:cxnLst/>
            <a:rect l="l" t="t" r="r" b="b"/>
            <a:pathLst>
              <a:path w="1495811" h="409630" extrusionOk="0">
                <a:moveTo>
                  <a:pt x="898544" y="258992"/>
                </a:moveTo>
                <a:lnTo>
                  <a:pt x="692407" y="303919"/>
                </a:lnTo>
                <a:lnTo>
                  <a:pt x="512698" y="354132"/>
                </a:lnTo>
                <a:lnTo>
                  <a:pt x="462486" y="385845"/>
                </a:lnTo>
                <a:lnTo>
                  <a:pt x="425487" y="404345"/>
                </a:lnTo>
                <a:lnTo>
                  <a:pt x="388488" y="409630"/>
                </a:lnTo>
                <a:lnTo>
                  <a:pt x="335633" y="399059"/>
                </a:lnTo>
                <a:lnTo>
                  <a:pt x="266920" y="369989"/>
                </a:lnTo>
                <a:lnTo>
                  <a:pt x="200851" y="314490"/>
                </a:lnTo>
                <a:lnTo>
                  <a:pt x="124211" y="235207"/>
                </a:lnTo>
                <a:lnTo>
                  <a:pt x="50213" y="161209"/>
                </a:lnTo>
                <a:lnTo>
                  <a:pt x="2643" y="118925"/>
                </a:lnTo>
                <a:lnTo>
                  <a:pt x="0" y="15857"/>
                </a:lnTo>
                <a:lnTo>
                  <a:pt x="79283" y="89854"/>
                </a:lnTo>
                <a:lnTo>
                  <a:pt x="195566" y="147995"/>
                </a:lnTo>
                <a:lnTo>
                  <a:pt x="293348" y="177066"/>
                </a:lnTo>
                <a:lnTo>
                  <a:pt x="383203" y="187637"/>
                </a:lnTo>
                <a:lnTo>
                  <a:pt x="454557" y="177066"/>
                </a:lnTo>
                <a:lnTo>
                  <a:pt x="856259" y="105711"/>
                </a:lnTo>
                <a:lnTo>
                  <a:pt x="1070324" y="68712"/>
                </a:lnTo>
                <a:lnTo>
                  <a:pt x="1136393" y="36999"/>
                </a:lnTo>
                <a:lnTo>
                  <a:pt x="1202463" y="5286"/>
                </a:lnTo>
                <a:lnTo>
                  <a:pt x="1239461" y="0"/>
                </a:lnTo>
                <a:lnTo>
                  <a:pt x="1292317" y="10571"/>
                </a:lnTo>
                <a:lnTo>
                  <a:pt x="1427098" y="71355"/>
                </a:lnTo>
                <a:lnTo>
                  <a:pt x="1474668" y="110997"/>
                </a:lnTo>
                <a:lnTo>
                  <a:pt x="1495811" y="147995"/>
                </a:lnTo>
                <a:lnTo>
                  <a:pt x="1495811" y="177066"/>
                </a:lnTo>
                <a:lnTo>
                  <a:pt x="1477311" y="208779"/>
                </a:lnTo>
                <a:lnTo>
                  <a:pt x="1450883" y="232564"/>
                </a:lnTo>
                <a:lnTo>
                  <a:pt x="1398028" y="240493"/>
                </a:lnTo>
                <a:lnTo>
                  <a:pt x="1255318" y="248421"/>
                </a:lnTo>
                <a:lnTo>
                  <a:pt x="898544" y="2589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57"/>
          <p:cNvSpPr/>
          <p:nvPr/>
        </p:nvSpPr>
        <p:spPr>
          <a:xfrm>
            <a:off x="3871913" y="3351213"/>
            <a:ext cx="1304925" cy="800100"/>
          </a:xfrm>
          <a:custGeom>
            <a:avLst/>
            <a:gdLst/>
            <a:ahLst/>
            <a:cxnLst/>
            <a:rect l="l" t="t" r="r" b="b"/>
            <a:pathLst>
              <a:path w="1304925" h="800100" extrusionOk="0">
                <a:moveTo>
                  <a:pt x="547687" y="276225"/>
                </a:moveTo>
                <a:lnTo>
                  <a:pt x="92868" y="388144"/>
                </a:lnTo>
                <a:lnTo>
                  <a:pt x="0" y="242887"/>
                </a:lnTo>
                <a:lnTo>
                  <a:pt x="90487" y="238125"/>
                </a:lnTo>
                <a:lnTo>
                  <a:pt x="333375" y="183356"/>
                </a:lnTo>
                <a:lnTo>
                  <a:pt x="766762" y="83344"/>
                </a:lnTo>
                <a:lnTo>
                  <a:pt x="964406" y="16669"/>
                </a:lnTo>
                <a:lnTo>
                  <a:pt x="1002506" y="4762"/>
                </a:lnTo>
                <a:lnTo>
                  <a:pt x="1045368" y="0"/>
                </a:lnTo>
                <a:lnTo>
                  <a:pt x="1104900" y="11906"/>
                </a:lnTo>
                <a:lnTo>
                  <a:pt x="1157287" y="38100"/>
                </a:lnTo>
                <a:lnTo>
                  <a:pt x="1233487" y="102394"/>
                </a:lnTo>
                <a:lnTo>
                  <a:pt x="1297781" y="180975"/>
                </a:lnTo>
                <a:lnTo>
                  <a:pt x="1304925" y="214312"/>
                </a:lnTo>
                <a:lnTo>
                  <a:pt x="1293018" y="266700"/>
                </a:lnTo>
                <a:lnTo>
                  <a:pt x="1243012" y="326231"/>
                </a:lnTo>
                <a:lnTo>
                  <a:pt x="1223962" y="354806"/>
                </a:lnTo>
                <a:lnTo>
                  <a:pt x="1071562" y="733425"/>
                </a:lnTo>
                <a:lnTo>
                  <a:pt x="1052512" y="776287"/>
                </a:lnTo>
                <a:lnTo>
                  <a:pt x="964406" y="800100"/>
                </a:lnTo>
                <a:lnTo>
                  <a:pt x="888206" y="752475"/>
                </a:lnTo>
                <a:lnTo>
                  <a:pt x="892968" y="704850"/>
                </a:lnTo>
                <a:lnTo>
                  <a:pt x="962025" y="283369"/>
                </a:lnTo>
                <a:lnTo>
                  <a:pt x="962025" y="266700"/>
                </a:lnTo>
                <a:lnTo>
                  <a:pt x="959643" y="247650"/>
                </a:lnTo>
                <a:lnTo>
                  <a:pt x="952500" y="230981"/>
                </a:lnTo>
                <a:lnTo>
                  <a:pt x="935831" y="219075"/>
                </a:lnTo>
                <a:lnTo>
                  <a:pt x="902493" y="211931"/>
                </a:lnTo>
                <a:lnTo>
                  <a:pt x="835818" y="219075"/>
                </a:lnTo>
                <a:lnTo>
                  <a:pt x="547687" y="2762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57"/>
          <p:cNvSpPr/>
          <p:nvPr/>
        </p:nvSpPr>
        <p:spPr>
          <a:xfrm>
            <a:off x="3938588" y="4052888"/>
            <a:ext cx="1062037" cy="298450"/>
          </a:xfrm>
          <a:custGeom>
            <a:avLst/>
            <a:gdLst/>
            <a:ahLst/>
            <a:cxnLst/>
            <a:rect l="l" t="t" r="r" b="b"/>
            <a:pathLst>
              <a:path w="1062037" h="297656" extrusionOk="0">
                <a:moveTo>
                  <a:pt x="383381" y="238125"/>
                </a:moveTo>
                <a:lnTo>
                  <a:pt x="40481" y="297656"/>
                </a:lnTo>
                <a:lnTo>
                  <a:pt x="0" y="114300"/>
                </a:lnTo>
                <a:lnTo>
                  <a:pt x="104775" y="114300"/>
                </a:lnTo>
                <a:lnTo>
                  <a:pt x="483393" y="50006"/>
                </a:lnTo>
                <a:lnTo>
                  <a:pt x="833437" y="0"/>
                </a:lnTo>
                <a:lnTo>
                  <a:pt x="988218" y="14287"/>
                </a:lnTo>
                <a:lnTo>
                  <a:pt x="1031081" y="57150"/>
                </a:lnTo>
                <a:lnTo>
                  <a:pt x="1050131" y="95250"/>
                </a:lnTo>
                <a:lnTo>
                  <a:pt x="1062037" y="135731"/>
                </a:lnTo>
                <a:lnTo>
                  <a:pt x="1052512" y="176212"/>
                </a:lnTo>
                <a:lnTo>
                  <a:pt x="1033462" y="197643"/>
                </a:lnTo>
                <a:lnTo>
                  <a:pt x="1012031" y="202406"/>
                </a:lnTo>
                <a:lnTo>
                  <a:pt x="909637" y="202406"/>
                </a:lnTo>
                <a:lnTo>
                  <a:pt x="785812" y="185737"/>
                </a:lnTo>
                <a:lnTo>
                  <a:pt x="383381" y="238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57"/>
          <p:cNvSpPr/>
          <p:nvPr/>
        </p:nvSpPr>
        <p:spPr>
          <a:xfrm rot="-5400000">
            <a:off x="4332288" y="1712913"/>
            <a:ext cx="3178175" cy="2409825"/>
          </a:xfrm>
          <a:custGeom>
            <a:avLst/>
            <a:gdLst/>
            <a:ahLst/>
            <a:cxnLst/>
            <a:rect l="l" t="t" r="r" b="b"/>
            <a:pathLst>
              <a:path w="3178175" h="2409825" extrusionOk="0">
                <a:moveTo>
                  <a:pt x="1536700" y="727075"/>
                </a:moveTo>
                <a:lnTo>
                  <a:pt x="1701800" y="666750"/>
                </a:lnTo>
                <a:lnTo>
                  <a:pt x="1952625" y="577850"/>
                </a:lnTo>
                <a:lnTo>
                  <a:pt x="2266950" y="473075"/>
                </a:lnTo>
                <a:lnTo>
                  <a:pt x="2435225" y="428625"/>
                </a:lnTo>
                <a:lnTo>
                  <a:pt x="2679700" y="349250"/>
                </a:lnTo>
                <a:lnTo>
                  <a:pt x="2828925" y="282575"/>
                </a:lnTo>
                <a:lnTo>
                  <a:pt x="2936875" y="212725"/>
                </a:lnTo>
                <a:lnTo>
                  <a:pt x="3013075" y="146050"/>
                </a:lnTo>
                <a:lnTo>
                  <a:pt x="3079750" y="63500"/>
                </a:lnTo>
                <a:lnTo>
                  <a:pt x="3111500" y="15875"/>
                </a:lnTo>
                <a:lnTo>
                  <a:pt x="3136900" y="0"/>
                </a:lnTo>
                <a:lnTo>
                  <a:pt x="3162300" y="3175"/>
                </a:lnTo>
                <a:lnTo>
                  <a:pt x="3178175" y="31750"/>
                </a:lnTo>
                <a:lnTo>
                  <a:pt x="3171825" y="136525"/>
                </a:lnTo>
                <a:lnTo>
                  <a:pt x="3140075" y="266700"/>
                </a:lnTo>
                <a:lnTo>
                  <a:pt x="3105150" y="381000"/>
                </a:lnTo>
                <a:lnTo>
                  <a:pt x="3063875" y="469900"/>
                </a:lnTo>
                <a:lnTo>
                  <a:pt x="3022600" y="511175"/>
                </a:lnTo>
                <a:lnTo>
                  <a:pt x="2984500" y="527050"/>
                </a:lnTo>
                <a:lnTo>
                  <a:pt x="2787650" y="574675"/>
                </a:lnTo>
                <a:lnTo>
                  <a:pt x="2473325" y="654050"/>
                </a:lnTo>
                <a:lnTo>
                  <a:pt x="2317750" y="692150"/>
                </a:lnTo>
                <a:lnTo>
                  <a:pt x="2089150" y="749300"/>
                </a:lnTo>
                <a:lnTo>
                  <a:pt x="1892300" y="812800"/>
                </a:lnTo>
                <a:lnTo>
                  <a:pt x="1666875" y="889000"/>
                </a:lnTo>
                <a:lnTo>
                  <a:pt x="1479550" y="971550"/>
                </a:lnTo>
                <a:lnTo>
                  <a:pt x="1333500" y="1044575"/>
                </a:lnTo>
                <a:lnTo>
                  <a:pt x="1193800" y="1117600"/>
                </a:lnTo>
                <a:lnTo>
                  <a:pt x="1057275" y="1200150"/>
                </a:lnTo>
                <a:lnTo>
                  <a:pt x="873125" y="1320800"/>
                </a:lnTo>
                <a:lnTo>
                  <a:pt x="774700" y="1409700"/>
                </a:lnTo>
                <a:lnTo>
                  <a:pt x="647700" y="1536700"/>
                </a:lnTo>
                <a:lnTo>
                  <a:pt x="549275" y="1647825"/>
                </a:lnTo>
                <a:lnTo>
                  <a:pt x="447675" y="1771650"/>
                </a:lnTo>
                <a:lnTo>
                  <a:pt x="387350" y="1879600"/>
                </a:lnTo>
                <a:lnTo>
                  <a:pt x="352425" y="2000250"/>
                </a:lnTo>
                <a:lnTo>
                  <a:pt x="276225" y="2298700"/>
                </a:lnTo>
                <a:lnTo>
                  <a:pt x="187325" y="2352675"/>
                </a:lnTo>
                <a:lnTo>
                  <a:pt x="146050" y="2393950"/>
                </a:lnTo>
                <a:lnTo>
                  <a:pt x="107950" y="2409825"/>
                </a:lnTo>
                <a:lnTo>
                  <a:pt x="50800" y="2400300"/>
                </a:lnTo>
                <a:lnTo>
                  <a:pt x="19050" y="2378075"/>
                </a:lnTo>
                <a:lnTo>
                  <a:pt x="0" y="2317750"/>
                </a:lnTo>
                <a:lnTo>
                  <a:pt x="12700" y="2203450"/>
                </a:lnTo>
                <a:lnTo>
                  <a:pt x="85725" y="2019300"/>
                </a:lnTo>
                <a:lnTo>
                  <a:pt x="155575" y="1857375"/>
                </a:lnTo>
                <a:lnTo>
                  <a:pt x="238125" y="1724025"/>
                </a:lnTo>
                <a:lnTo>
                  <a:pt x="327025" y="1609725"/>
                </a:lnTo>
                <a:lnTo>
                  <a:pt x="434975" y="1492250"/>
                </a:lnTo>
                <a:lnTo>
                  <a:pt x="565150" y="1358900"/>
                </a:lnTo>
                <a:lnTo>
                  <a:pt x="695325" y="1241425"/>
                </a:lnTo>
                <a:lnTo>
                  <a:pt x="866775" y="1104900"/>
                </a:lnTo>
                <a:lnTo>
                  <a:pt x="993775" y="1025525"/>
                </a:lnTo>
                <a:lnTo>
                  <a:pt x="1117600" y="946150"/>
                </a:lnTo>
                <a:lnTo>
                  <a:pt x="1216025" y="885825"/>
                </a:lnTo>
                <a:lnTo>
                  <a:pt x="1308100" y="831850"/>
                </a:lnTo>
                <a:lnTo>
                  <a:pt x="1536700" y="7270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57"/>
          <p:cNvSpPr/>
          <p:nvPr/>
        </p:nvSpPr>
        <p:spPr>
          <a:xfrm>
            <a:off x="6672263" y="3438525"/>
            <a:ext cx="347662" cy="801688"/>
          </a:xfrm>
          <a:custGeom>
            <a:avLst/>
            <a:gdLst/>
            <a:ahLst/>
            <a:cxnLst/>
            <a:rect l="l" t="t" r="r" b="b"/>
            <a:pathLst>
              <a:path w="347662" h="802481" extrusionOk="0">
                <a:moveTo>
                  <a:pt x="97631" y="383381"/>
                </a:moveTo>
                <a:lnTo>
                  <a:pt x="83343" y="88106"/>
                </a:lnTo>
                <a:lnTo>
                  <a:pt x="80962" y="50006"/>
                </a:lnTo>
                <a:lnTo>
                  <a:pt x="80962" y="23813"/>
                </a:lnTo>
                <a:lnTo>
                  <a:pt x="83343" y="9525"/>
                </a:lnTo>
                <a:lnTo>
                  <a:pt x="90487" y="4763"/>
                </a:lnTo>
                <a:lnTo>
                  <a:pt x="102393" y="0"/>
                </a:lnTo>
                <a:lnTo>
                  <a:pt x="116681" y="0"/>
                </a:lnTo>
                <a:lnTo>
                  <a:pt x="135731" y="14288"/>
                </a:lnTo>
                <a:lnTo>
                  <a:pt x="154781" y="45244"/>
                </a:lnTo>
                <a:lnTo>
                  <a:pt x="211931" y="330994"/>
                </a:lnTo>
                <a:lnTo>
                  <a:pt x="261937" y="557213"/>
                </a:lnTo>
                <a:lnTo>
                  <a:pt x="292893" y="683419"/>
                </a:lnTo>
                <a:lnTo>
                  <a:pt x="347662" y="802481"/>
                </a:lnTo>
                <a:lnTo>
                  <a:pt x="197643" y="802481"/>
                </a:lnTo>
                <a:lnTo>
                  <a:pt x="0" y="716756"/>
                </a:lnTo>
                <a:lnTo>
                  <a:pt x="57150" y="709613"/>
                </a:lnTo>
                <a:lnTo>
                  <a:pt x="85725" y="690563"/>
                </a:lnTo>
                <a:lnTo>
                  <a:pt x="97631" y="657225"/>
                </a:lnTo>
                <a:lnTo>
                  <a:pt x="104775" y="588169"/>
                </a:lnTo>
                <a:lnTo>
                  <a:pt x="97631" y="3833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57"/>
          <p:cNvSpPr/>
          <p:nvPr/>
        </p:nvSpPr>
        <p:spPr>
          <a:xfrm rot="-5400000">
            <a:off x="4737101" y="2884487"/>
            <a:ext cx="2000250" cy="1304925"/>
          </a:xfrm>
          <a:custGeom>
            <a:avLst/>
            <a:gdLst/>
            <a:ahLst/>
            <a:cxnLst/>
            <a:rect l="l" t="t" r="r" b="b"/>
            <a:pathLst>
              <a:path w="2000250" h="1304925" extrusionOk="0">
                <a:moveTo>
                  <a:pt x="907257" y="723900"/>
                </a:moveTo>
                <a:lnTo>
                  <a:pt x="1116807" y="828675"/>
                </a:lnTo>
                <a:lnTo>
                  <a:pt x="1338263" y="916781"/>
                </a:lnTo>
                <a:lnTo>
                  <a:pt x="1504950" y="964406"/>
                </a:lnTo>
                <a:lnTo>
                  <a:pt x="1674019" y="995363"/>
                </a:lnTo>
                <a:lnTo>
                  <a:pt x="1750219" y="1002506"/>
                </a:lnTo>
                <a:lnTo>
                  <a:pt x="1800225" y="1000125"/>
                </a:lnTo>
                <a:lnTo>
                  <a:pt x="1838325" y="992981"/>
                </a:lnTo>
                <a:lnTo>
                  <a:pt x="1864519" y="978694"/>
                </a:lnTo>
                <a:lnTo>
                  <a:pt x="1888332" y="964406"/>
                </a:lnTo>
                <a:lnTo>
                  <a:pt x="1921669" y="916781"/>
                </a:lnTo>
                <a:lnTo>
                  <a:pt x="1940719" y="888206"/>
                </a:lnTo>
                <a:lnTo>
                  <a:pt x="1955007" y="876300"/>
                </a:lnTo>
                <a:lnTo>
                  <a:pt x="1966913" y="876300"/>
                </a:lnTo>
                <a:lnTo>
                  <a:pt x="1983582" y="883444"/>
                </a:lnTo>
                <a:lnTo>
                  <a:pt x="1995488" y="914400"/>
                </a:lnTo>
                <a:lnTo>
                  <a:pt x="2000250" y="957263"/>
                </a:lnTo>
                <a:lnTo>
                  <a:pt x="1993107" y="1014413"/>
                </a:lnTo>
                <a:lnTo>
                  <a:pt x="1955007" y="1090613"/>
                </a:lnTo>
                <a:lnTo>
                  <a:pt x="1881188" y="1204913"/>
                </a:lnTo>
                <a:lnTo>
                  <a:pt x="1816894" y="1271588"/>
                </a:lnTo>
                <a:lnTo>
                  <a:pt x="1766888" y="1297781"/>
                </a:lnTo>
                <a:lnTo>
                  <a:pt x="1735932" y="1304925"/>
                </a:lnTo>
                <a:lnTo>
                  <a:pt x="1709738" y="1300163"/>
                </a:lnTo>
                <a:lnTo>
                  <a:pt x="1678782" y="1283494"/>
                </a:lnTo>
                <a:lnTo>
                  <a:pt x="1612107" y="1223963"/>
                </a:lnTo>
                <a:lnTo>
                  <a:pt x="1516857" y="1204913"/>
                </a:lnTo>
                <a:lnTo>
                  <a:pt x="1433513" y="1185863"/>
                </a:lnTo>
                <a:lnTo>
                  <a:pt x="1314450" y="1145381"/>
                </a:lnTo>
                <a:lnTo>
                  <a:pt x="1138238" y="1071563"/>
                </a:lnTo>
                <a:lnTo>
                  <a:pt x="904875" y="957263"/>
                </a:lnTo>
                <a:lnTo>
                  <a:pt x="723900" y="866775"/>
                </a:lnTo>
                <a:lnTo>
                  <a:pt x="590550" y="752475"/>
                </a:lnTo>
                <a:lnTo>
                  <a:pt x="450057" y="623888"/>
                </a:lnTo>
                <a:lnTo>
                  <a:pt x="326232" y="497681"/>
                </a:lnTo>
                <a:lnTo>
                  <a:pt x="240507" y="402431"/>
                </a:lnTo>
                <a:lnTo>
                  <a:pt x="178594" y="321469"/>
                </a:lnTo>
                <a:lnTo>
                  <a:pt x="111919" y="233363"/>
                </a:lnTo>
                <a:lnTo>
                  <a:pt x="47625" y="133350"/>
                </a:lnTo>
                <a:lnTo>
                  <a:pt x="7144" y="54769"/>
                </a:lnTo>
                <a:lnTo>
                  <a:pt x="2382" y="33338"/>
                </a:lnTo>
                <a:lnTo>
                  <a:pt x="0" y="11906"/>
                </a:lnTo>
                <a:lnTo>
                  <a:pt x="7144" y="0"/>
                </a:lnTo>
                <a:lnTo>
                  <a:pt x="16669" y="0"/>
                </a:lnTo>
                <a:lnTo>
                  <a:pt x="40482" y="2381"/>
                </a:lnTo>
                <a:lnTo>
                  <a:pt x="59532" y="16669"/>
                </a:lnTo>
                <a:lnTo>
                  <a:pt x="197644" y="164306"/>
                </a:lnTo>
                <a:lnTo>
                  <a:pt x="326232" y="295275"/>
                </a:lnTo>
                <a:lnTo>
                  <a:pt x="416719" y="373856"/>
                </a:lnTo>
                <a:lnTo>
                  <a:pt x="578644" y="511969"/>
                </a:lnTo>
                <a:lnTo>
                  <a:pt x="762000" y="640556"/>
                </a:lnTo>
                <a:lnTo>
                  <a:pt x="907257" y="7239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57"/>
          <p:cNvSpPr/>
          <p:nvPr/>
        </p:nvSpPr>
        <p:spPr>
          <a:xfrm>
            <a:off x="5948363" y="5253038"/>
            <a:ext cx="576262" cy="638175"/>
          </a:xfrm>
          <a:custGeom>
            <a:avLst/>
            <a:gdLst/>
            <a:ahLst/>
            <a:cxnLst/>
            <a:rect l="l" t="t" r="r" b="b"/>
            <a:pathLst>
              <a:path w="576262" h="638175" extrusionOk="0">
                <a:moveTo>
                  <a:pt x="138112" y="252412"/>
                </a:moveTo>
                <a:lnTo>
                  <a:pt x="28575" y="95250"/>
                </a:lnTo>
                <a:lnTo>
                  <a:pt x="7143" y="66675"/>
                </a:lnTo>
                <a:lnTo>
                  <a:pt x="0" y="42862"/>
                </a:lnTo>
                <a:lnTo>
                  <a:pt x="2381" y="14287"/>
                </a:lnTo>
                <a:lnTo>
                  <a:pt x="19050" y="2381"/>
                </a:lnTo>
                <a:lnTo>
                  <a:pt x="40481" y="0"/>
                </a:lnTo>
                <a:lnTo>
                  <a:pt x="57150" y="9525"/>
                </a:lnTo>
                <a:lnTo>
                  <a:pt x="278606" y="230981"/>
                </a:lnTo>
                <a:lnTo>
                  <a:pt x="381000" y="316706"/>
                </a:lnTo>
                <a:lnTo>
                  <a:pt x="502443" y="421481"/>
                </a:lnTo>
                <a:lnTo>
                  <a:pt x="576262" y="492918"/>
                </a:lnTo>
                <a:lnTo>
                  <a:pt x="419100" y="638175"/>
                </a:lnTo>
                <a:lnTo>
                  <a:pt x="197643" y="595312"/>
                </a:lnTo>
                <a:lnTo>
                  <a:pt x="240506" y="566737"/>
                </a:lnTo>
                <a:lnTo>
                  <a:pt x="247650" y="542925"/>
                </a:lnTo>
                <a:lnTo>
                  <a:pt x="247650" y="514350"/>
                </a:lnTo>
                <a:lnTo>
                  <a:pt x="240506" y="471487"/>
                </a:lnTo>
                <a:lnTo>
                  <a:pt x="221456" y="404812"/>
                </a:lnTo>
                <a:lnTo>
                  <a:pt x="138112" y="2524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57"/>
          <p:cNvSpPr/>
          <p:nvPr/>
        </p:nvSpPr>
        <p:spPr>
          <a:xfrm>
            <a:off x="5219700" y="4757738"/>
            <a:ext cx="247650" cy="222250"/>
          </a:xfrm>
          <a:custGeom>
            <a:avLst/>
            <a:gdLst/>
            <a:ahLst/>
            <a:cxnLst/>
            <a:rect l="l" t="t" r="r" b="b"/>
            <a:pathLst>
              <a:path w="247650" h="221456" extrusionOk="0">
                <a:moveTo>
                  <a:pt x="145256" y="40481"/>
                </a:moveTo>
                <a:lnTo>
                  <a:pt x="190500" y="11906"/>
                </a:lnTo>
                <a:lnTo>
                  <a:pt x="223838" y="0"/>
                </a:lnTo>
                <a:lnTo>
                  <a:pt x="240506" y="4762"/>
                </a:lnTo>
                <a:lnTo>
                  <a:pt x="247650" y="19050"/>
                </a:lnTo>
                <a:lnTo>
                  <a:pt x="242888" y="38100"/>
                </a:lnTo>
                <a:lnTo>
                  <a:pt x="214313" y="85725"/>
                </a:lnTo>
                <a:lnTo>
                  <a:pt x="185738" y="154781"/>
                </a:lnTo>
                <a:lnTo>
                  <a:pt x="173831" y="221456"/>
                </a:lnTo>
                <a:lnTo>
                  <a:pt x="14288" y="188118"/>
                </a:lnTo>
                <a:lnTo>
                  <a:pt x="0" y="78581"/>
                </a:lnTo>
                <a:lnTo>
                  <a:pt x="52388" y="76200"/>
                </a:lnTo>
                <a:lnTo>
                  <a:pt x="97631" y="66675"/>
                </a:lnTo>
                <a:lnTo>
                  <a:pt x="145256" y="4048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CE9D19D-1D44-D44D-9DA4-2ADC842A0505}"/>
              </a:ext>
            </a:extLst>
          </p:cNvPr>
          <p:cNvGrpSpPr/>
          <p:nvPr/>
        </p:nvGrpSpPr>
        <p:grpSpPr>
          <a:xfrm>
            <a:off x="2785226" y="1266909"/>
            <a:ext cx="4391025" cy="4873625"/>
            <a:chOff x="2941638" y="1411288"/>
            <a:chExt cx="4391025" cy="4873625"/>
          </a:xfrm>
        </p:grpSpPr>
        <p:sp>
          <p:nvSpPr>
            <p:cNvPr id="19" name="Google Shape;704;p57">
              <a:extLst>
                <a:ext uri="{FF2B5EF4-FFF2-40B4-BE49-F238E27FC236}">
                  <a16:creationId xmlns:a16="http://schemas.microsoft.com/office/drawing/2014/main" id="{69A61C99-A9EF-D549-8E0D-0A63FE522D2D}"/>
                </a:ext>
              </a:extLst>
            </p:cNvPr>
            <p:cNvSpPr/>
            <p:nvPr/>
          </p:nvSpPr>
          <p:spPr>
            <a:xfrm>
              <a:off x="3790950" y="3636963"/>
              <a:ext cx="393700" cy="1063625"/>
            </a:xfrm>
            <a:custGeom>
              <a:avLst/>
              <a:gdLst/>
              <a:ahLst/>
              <a:cxnLst/>
              <a:rect l="l" t="t" r="r" b="b"/>
              <a:pathLst>
                <a:path w="392906" h="1064419" extrusionOk="0">
                  <a:moveTo>
                    <a:pt x="171450" y="654844"/>
                  </a:moveTo>
                  <a:cubicBezTo>
                    <a:pt x="170656" y="581025"/>
                    <a:pt x="169863" y="507206"/>
                    <a:pt x="169069" y="433387"/>
                  </a:cubicBezTo>
                  <a:lnTo>
                    <a:pt x="169069" y="390525"/>
                  </a:lnTo>
                  <a:lnTo>
                    <a:pt x="154781" y="330994"/>
                  </a:lnTo>
                  <a:lnTo>
                    <a:pt x="97631" y="197644"/>
                  </a:lnTo>
                  <a:lnTo>
                    <a:pt x="9525" y="57150"/>
                  </a:lnTo>
                  <a:lnTo>
                    <a:pt x="2381" y="40481"/>
                  </a:lnTo>
                  <a:lnTo>
                    <a:pt x="0" y="16669"/>
                  </a:lnTo>
                  <a:lnTo>
                    <a:pt x="7144" y="2381"/>
                  </a:lnTo>
                  <a:lnTo>
                    <a:pt x="23813" y="0"/>
                  </a:lnTo>
                  <a:lnTo>
                    <a:pt x="164306" y="42862"/>
                  </a:lnTo>
                  <a:lnTo>
                    <a:pt x="330994" y="102394"/>
                  </a:lnTo>
                  <a:lnTo>
                    <a:pt x="388144" y="240506"/>
                  </a:lnTo>
                  <a:cubicBezTo>
                    <a:pt x="389731" y="384969"/>
                    <a:pt x="391319" y="529431"/>
                    <a:pt x="392906" y="673894"/>
                  </a:cubicBezTo>
                  <a:lnTo>
                    <a:pt x="388144" y="866775"/>
                  </a:lnTo>
                  <a:cubicBezTo>
                    <a:pt x="387350" y="899319"/>
                    <a:pt x="390525" y="934640"/>
                    <a:pt x="385763" y="964406"/>
                  </a:cubicBezTo>
                  <a:lnTo>
                    <a:pt x="371475" y="1026319"/>
                  </a:lnTo>
                  <a:lnTo>
                    <a:pt x="357188" y="1057275"/>
                  </a:lnTo>
                  <a:lnTo>
                    <a:pt x="340519" y="1064419"/>
                  </a:lnTo>
                  <a:lnTo>
                    <a:pt x="314325" y="1064419"/>
                  </a:lnTo>
                  <a:lnTo>
                    <a:pt x="269081" y="1042987"/>
                  </a:lnTo>
                  <a:lnTo>
                    <a:pt x="230981" y="1002506"/>
                  </a:lnTo>
                  <a:lnTo>
                    <a:pt x="176213" y="888206"/>
                  </a:lnTo>
                  <a:lnTo>
                    <a:pt x="171450" y="847725"/>
                  </a:lnTo>
                  <a:cubicBezTo>
                    <a:pt x="170656" y="785812"/>
                    <a:pt x="169863" y="723900"/>
                    <a:pt x="171450" y="6548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705;p57">
              <a:extLst>
                <a:ext uri="{FF2B5EF4-FFF2-40B4-BE49-F238E27FC236}">
                  <a16:creationId xmlns:a16="http://schemas.microsoft.com/office/drawing/2014/main" id="{953BEEAC-792D-1C4F-BC90-7611A598B950}"/>
                </a:ext>
              </a:extLst>
            </p:cNvPr>
            <p:cNvSpPr/>
            <p:nvPr/>
          </p:nvSpPr>
          <p:spPr>
            <a:xfrm>
              <a:off x="5961063" y="1411288"/>
              <a:ext cx="792162" cy="612775"/>
            </a:xfrm>
            <a:custGeom>
              <a:avLst/>
              <a:gdLst/>
              <a:ahLst/>
              <a:cxnLst/>
              <a:rect l="l" t="t" r="r" b="b"/>
              <a:pathLst>
                <a:path w="792956" h="611982" extrusionOk="0">
                  <a:moveTo>
                    <a:pt x="523875" y="514350"/>
                  </a:moveTo>
                  <a:lnTo>
                    <a:pt x="450056" y="435769"/>
                  </a:lnTo>
                  <a:lnTo>
                    <a:pt x="407194" y="373857"/>
                  </a:lnTo>
                  <a:lnTo>
                    <a:pt x="359569" y="314325"/>
                  </a:lnTo>
                  <a:lnTo>
                    <a:pt x="278606" y="238125"/>
                  </a:lnTo>
                  <a:lnTo>
                    <a:pt x="195262" y="171450"/>
                  </a:lnTo>
                  <a:lnTo>
                    <a:pt x="121444" y="121444"/>
                  </a:lnTo>
                  <a:lnTo>
                    <a:pt x="54769" y="85725"/>
                  </a:lnTo>
                  <a:lnTo>
                    <a:pt x="28575" y="71438"/>
                  </a:lnTo>
                  <a:lnTo>
                    <a:pt x="9525" y="50007"/>
                  </a:lnTo>
                  <a:lnTo>
                    <a:pt x="0" y="28575"/>
                  </a:lnTo>
                  <a:lnTo>
                    <a:pt x="4762" y="7144"/>
                  </a:lnTo>
                  <a:lnTo>
                    <a:pt x="26194" y="0"/>
                  </a:lnTo>
                  <a:lnTo>
                    <a:pt x="69056" y="2382"/>
                  </a:lnTo>
                  <a:lnTo>
                    <a:pt x="290512" y="69057"/>
                  </a:lnTo>
                  <a:lnTo>
                    <a:pt x="504825" y="147638"/>
                  </a:lnTo>
                  <a:lnTo>
                    <a:pt x="654844" y="230982"/>
                  </a:lnTo>
                  <a:lnTo>
                    <a:pt x="707231" y="273844"/>
                  </a:lnTo>
                  <a:lnTo>
                    <a:pt x="745331" y="319088"/>
                  </a:lnTo>
                  <a:lnTo>
                    <a:pt x="764381" y="359569"/>
                  </a:lnTo>
                  <a:lnTo>
                    <a:pt x="788194" y="421482"/>
                  </a:lnTo>
                  <a:lnTo>
                    <a:pt x="792956" y="478632"/>
                  </a:lnTo>
                  <a:lnTo>
                    <a:pt x="776287" y="559594"/>
                  </a:lnTo>
                  <a:lnTo>
                    <a:pt x="759619" y="588169"/>
                  </a:lnTo>
                  <a:lnTo>
                    <a:pt x="726281" y="604838"/>
                  </a:lnTo>
                  <a:lnTo>
                    <a:pt x="673894" y="611982"/>
                  </a:lnTo>
                  <a:lnTo>
                    <a:pt x="616744" y="597694"/>
                  </a:lnTo>
                  <a:lnTo>
                    <a:pt x="523875" y="5143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706;p57">
              <a:extLst>
                <a:ext uri="{FF2B5EF4-FFF2-40B4-BE49-F238E27FC236}">
                  <a16:creationId xmlns:a16="http://schemas.microsoft.com/office/drawing/2014/main" id="{D79C65E5-1D8D-154A-92DB-24E2AD1D09C5}"/>
                </a:ext>
              </a:extLst>
            </p:cNvPr>
            <p:cNvSpPr/>
            <p:nvPr/>
          </p:nvSpPr>
          <p:spPr>
            <a:xfrm>
              <a:off x="2955925" y="5075238"/>
              <a:ext cx="558800" cy="1184275"/>
            </a:xfrm>
            <a:custGeom>
              <a:avLst/>
              <a:gdLst/>
              <a:ahLst/>
              <a:cxnLst/>
              <a:rect l="l" t="t" r="r" b="b"/>
              <a:pathLst>
                <a:path w="559594" h="1185862" extrusionOk="0">
                  <a:moveTo>
                    <a:pt x="116682" y="735806"/>
                  </a:moveTo>
                  <a:lnTo>
                    <a:pt x="223838" y="626269"/>
                  </a:lnTo>
                  <a:lnTo>
                    <a:pt x="292894" y="540544"/>
                  </a:lnTo>
                  <a:lnTo>
                    <a:pt x="347663" y="450056"/>
                  </a:lnTo>
                  <a:lnTo>
                    <a:pt x="385763" y="364331"/>
                  </a:lnTo>
                  <a:lnTo>
                    <a:pt x="442913" y="202406"/>
                  </a:lnTo>
                  <a:lnTo>
                    <a:pt x="488157" y="50006"/>
                  </a:lnTo>
                  <a:lnTo>
                    <a:pt x="495300" y="28575"/>
                  </a:lnTo>
                  <a:lnTo>
                    <a:pt x="507207" y="7144"/>
                  </a:lnTo>
                  <a:lnTo>
                    <a:pt x="516732" y="0"/>
                  </a:lnTo>
                  <a:lnTo>
                    <a:pt x="528638" y="0"/>
                  </a:lnTo>
                  <a:lnTo>
                    <a:pt x="545307" y="7144"/>
                  </a:lnTo>
                  <a:lnTo>
                    <a:pt x="554832" y="26194"/>
                  </a:lnTo>
                  <a:cubicBezTo>
                    <a:pt x="555626" y="70644"/>
                    <a:pt x="556419" y="115094"/>
                    <a:pt x="557213" y="159544"/>
                  </a:cubicBezTo>
                  <a:cubicBezTo>
                    <a:pt x="558007" y="209550"/>
                    <a:pt x="558800" y="259556"/>
                    <a:pt x="559594" y="309562"/>
                  </a:cubicBezTo>
                  <a:lnTo>
                    <a:pt x="554832" y="383381"/>
                  </a:lnTo>
                  <a:lnTo>
                    <a:pt x="542925" y="466725"/>
                  </a:lnTo>
                  <a:lnTo>
                    <a:pt x="514350" y="602456"/>
                  </a:lnTo>
                  <a:lnTo>
                    <a:pt x="478632" y="733425"/>
                  </a:lnTo>
                  <a:lnTo>
                    <a:pt x="447675" y="807244"/>
                  </a:lnTo>
                  <a:lnTo>
                    <a:pt x="376238" y="940594"/>
                  </a:lnTo>
                  <a:lnTo>
                    <a:pt x="288132" y="1054894"/>
                  </a:lnTo>
                  <a:lnTo>
                    <a:pt x="200025" y="1150144"/>
                  </a:lnTo>
                  <a:lnTo>
                    <a:pt x="157163" y="1183481"/>
                  </a:lnTo>
                  <a:lnTo>
                    <a:pt x="135732" y="1185862"/>
                  </a:lnTo>
                  <a:lnTo>
                    <a:pt x="54769" y="1173956"/>
                  </a:lnTo>
                  <a:lnTo>
                    <a:pt x="30957" y="1154906"/>
                  </a:lnTo>
                  <a:lnTo>
                    <a:pt x="9525" y="1109662"/>
                  </a:lnTo>
                  <a:lnTo>
                    <a:pt x="0" y="995362"/>
                  </a:lnTo>
                  <a:lnTo>
                    <a:pt x="0" y="933450"/>
                  </a:lnTo>
                  <a:lnTo>
                    <a:pt x="14288" y="881062"/>
                  </a:lnTo>
                  <a:lnTo>
                    <a:pt x="116682" y="73580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07;p57">
              <a:extLst>
                <a:ext uri="{FF2B5EF4-FFF2-40B4-BE49-F238E27FC236}">
                  <a16:creationId xmlns:a16="http://schemas.microsoft.com/office/drawing/2014/main" id="{09930AB6-2EEC-6C4D-8488-9A81BBBBA6E5}"/>
                </a:ext>
              </a:extLst>
            </p:cNvPr>
            <p:cNvSpPr/>
            <p:nvPr/>
          </p:nvSpPr>
          <p:spPr>
            <a:xfrm>
              <a:off x="5051425" y="4725988"/>
              <a:ext cx="500063" cy="704850"/>
            </a:xfrm>
            <a:custGeom>
              <a:avLst/>
              <a:gdLst/>
              <a:ahLst/>
              <a:cxnLst/>
              <a:rect l="l" t="t" r="r" b="b"/>
              <a:pathLst>
                <a:path w="500063" h="704850" extrusionOk="0">
                  <a:moveTo>
                    <a:pt x="216694" y="573882"/>
                  </a:moveTo>
                  <a:lnTo>
                    <a:pt x="126207" y="488157"/>
                  </a:lnTo>
                  <a:lnTo>
                    <a:pt x="95250" y="450057"/>
                  </a:lnTo>
                  <a:lnTo>
                    <a:pt x="64294" y="395288"/>
                  </a:lnTo>
                  <a:lnTo>
                    <a:pt x="23813" y="290513"/>
                  </a:lnTo>
                  <a:lnTo>
                    <a:pt x="4763" y="223838"/>
                  </a:lnTo>
                  <a:lnTo>
                    <a:pt x="0" y="164307"/>
                  </a:lnTo>
                  <a:lnTo>
                    <a:pt x="0" y="42863"/>
                  </a:lnTo>
                  <a:lnTo>
                    <a:pt x="4763" y="16669"/>
                  </a:lnTo>
                  <a:lnTo>
                    <a:pt x="11907" y="4763"/>
                  </a:lnTo>
                  <a:lnTo>
                    <a:pt x="28575" y="0"/>
                  </a:lnTo>
                  <a:lnTo>
                    <a:pt x="57150" y="16669"/>
                  </a:lnTo>
                  <a:lnTo>
                    <a:pt x="78582" y="42863"/>
                  </a:lnTo>
                  <a:lnTo>
                    <a:pt x="114300" y="100013"/>
                  </a:lnTo>
                  <a:lnTo>
                    <a:pt x="178594" y="180975"/>
                  </a:lnTo>
                  <a:lnTo>
                    <a:pt x="226219" y="219075"/>
                  </a:lnTo>
                  <a:lnTo>
                    <a:pt x="283369" y="252413"/>
                  </a:lnTo>
                  <a:lnTo>
                    <a:pt x="328613" y="264319"/>
                  </a:lnTo>
                  <a:lnTo>
                    <a:pt x="500063" y="383382"/>
                  </a:lnTo>
                  <a:lnTo>
                    <a:pt x="492919" y="471488"/>
                  </a:lnTo>
                  <a:lnTo>
                    <a:pt x="492919" y="571500"/>
                  </a:lnTo>
                  <a:lnTo>
                    <a:pt x="492919" y="645319"/>
                  </a:lnTo>
                  <a:lnTo>
                    <a:pt x="485775" y="683419"/>
                  </a:lnTo>
                  <a:lnTo>
                    <a:pt x="469107" y="697707"/>
                  </a:lnTo>
                  <a:lnTo>
                    <a:pt x="438150" y="704850"/>
                  </a:lnTo>
                  <a:lnTo>
                    <a:pt x="381000" y="695325"/>
                  </a:lnTo>
                  <a:lnTo>
                    <a:pt x="338138" y="676275"/>
                  </a:lnTo>
                  <a:lnTo>
                    <a:pt x="216694" y="57388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08;p57">
              <a:extLst>
                <a:ext uri="{FF2B5EF4-FFF2-40B4-BE49-F238E27FC236}">
                  <a16:creationId xmlns:a16="http://schemas.microsoft.com/office/drawing/2014/main" id="{8974D0A0-7D23-3E47-B490-ED616624041A}"/>
                </a:ext>
              </a:extLst>
            </p:cNvPr>
            <p:cNvSpPr/>
            <p:nvPr/>
          </p:nvSpPr>
          <p:spPr>
            <a:xfrm rot="-5400000">
              <a:off x="2098675" y="3119438"/>
              <a:ext cx="2570163" cy="884237"/>
            </a:xfrm>
            <a:custGeom>
              <a:avLst/>
              <a:gdLst/>
              <a:ahLst/>
              <a:cxnLst/>
              <a:rect l="l" t="t" r="r" b="b"/>
              <a:pathLst>
                <a:path w="2569369" h="883444" extrusionOk="0">
                  <a:moveTo>
                    <a:pt x="1488281" y="569119"/>
                  </a:moveTo>
                  <a:lnTo>
                    <a:pt x="1731169" y="597694"/>
                  </a:lnTo>
                  <a:lnTo>
                    <a:pt x="2109787" y="616744"/>
                  </a:lnTo>
                  <a:lnTo>
                    <a:pt x="2231231" y="616744"/>
                  </a:lnTo>
                  <a:lnTo>
                    <a:pt x="2276475" y="602456"/>
                  </a:lnTo>
                  <a:lnTo>
                    <a:pt x="2345531" y="566738"/>
                  </a:lnTo>
                  <a:lnTo>
                    <a:pt x="2414587" y="521494"/>
                  </a:lnTo>
                  <a:lnTo>
                    <a:pt x="2471737" y="459581"/>
                  </a:lnTo>
                  <a:lnTo>
                    <a:pt x="2505075" y="414338"/>
                  </a:lnTo>
                  <a:lnTo>
                    <a:pt x="2516981" y="402431"/>
                  </a:lnTo>
                  <a:lnTo>
                    <a:pt x="2528887" y="397669"/>
                  </a:lnTo>
                  <a:lnTo>
                    <a:pt x="2543175" y="395288"/>
                  </a:lnTo>
                  <a:lnTo>
                    <a:pt x="2557462" y="400050"/>
                  </a:lnTo>
                  <a:lnTo>
                    <a:pt x="2569369" y="428625"/>
                  </a:lnTo>
                  <a:lnTo>
                    <a:pt x="2557462" y="492919"/>
                  </a:lnTo>
                  <a:lnTo>
                    <a:pt x="2521744" y="604838"/>
                  </a:lnTo>
                  <a:lnTo>
                    <a:pt x="2483644" y="702469"/>
                  </a:lnTo>
                  <a:lnTo>
                    <a:pt x="2436019" y="790575"/>
                  </a:lnTo>
                  <a:lnTo>
                    <a:pt x="2362200" y="871538"/>
                  </a:lnTo>
                  <a:lnTo>
                    <a:pt x="2243137" y="883444"/>
                  </a:lnTo>
                  <a:lnTo>
                    <a:pt x="1990725" y="854869"/>
                  </a:lnTo>
                  <a:lnTo>
                    <a:pt x="1838325" y="840581"/>
                  </a:lnTo>
                  <a:lnTo>
                    <a:pt x="1754981" y="840581"/>
                  </a:lnTo>
                  <a:lnTo>
                    <a:pt x="1512094" y="807244"/>
                  </a:lnTo>
                  <a:lnTo>
                    <a:pt x="1269206" y="752475"/>
                  </a:lnTo>
                  <a:lnTo>
                    <a:pt x="1038225" y="688181"/>
                  </a:lnTo>
                  <a:lnTo>
                    <a:pt x="802481" y="611981"/>
                  </a:lnTo>
                  <a:lnTo>
                    <a:pt x="700087" y="569119"/>
                  </a:lnTo>
                  <a:lnTo>
                    <a:pt x="602456" y="516731"/>
                  </a:lnTo>
                  <a:lnTo>
                    <a:pt x="373856" y="354806"/>
                  </a:lnTo>
                  <a:lnTo>
                    <a:pt x="116681" y="154781"/>
                  </a:lnTo>
                  <a:lnTo>
                    <a:pt x="19050" y="71438"/>
                  </a:lnTo>
                  <a:lnTo>
                    <a:pt x="7144" y="50006"/>
                  </a:lnTo>
                  <a:lnTo>
                    <a:pt x="0" y="33338"/>
                  </a:lnTo>
                  <a:lnTo>
                    <a:pt x="2381" y="11906"/>
                  </a:lnTo>
                  <a:lnTo>
                    <a:pt x="11906" y="2381"/>
                  </a:lnTo>
                  <a:lnTo>
                    <a:pt x="23812" y="0"/>
                  </a:lnTo>
                  <a:lnTo>
                    <a:pt x="54769" y="7144"/>
                  </a:lnTo>
                  <a:lnTo>
                    <a:pt x="223837" y="123825"/>
                  </a:lnTo>
                  <a:lnTo>
                    <a:pt x="366712" y="207169"/>
                  </a:lnTo>
                  <a:lnTo>
                    <a:pt x="569119" y="309563"/>
                  </a:lnTo>
                  <a:lnTo>
                    <a:pt x="764381" y="390525"/>
                  </a:lnTo>
                  <a:lnTo>
                    <a:pt x="1031081" y="476250"/>
                  </a:lnTo>
                  <a:lnTo>
                    <a:pt x="1231106" y="523875"/>
                  </a:lnTo>
                  <a:lnTo>
                    <a:pt x="1488281" y="56911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09;p57">
              <a:extLst>
                <a:ext uri="{FF2B5EF4-FFF2-40B4-BE49-F238E27FC236}">
                  <a16:creationId xmlns:a16="http://schemas.microsoft.com/office/drawing/2014/main" id="{90619F07-CECC-F941-9DA9-C05EB0F688CB}"/>
                </a:ext>
              </a:extLst>
            </p:cNvPr>
            <p:cNvSpPr/>
            <p:nvPr/>
          </p:nvSpPr>
          <p:spPr>
            <a:xfrm>
              <a:off x="4202113" y="5256213"/>
              <a:ext cx="2674937" cy="1028700"/>
            </a:xfrm>
            <a:custGeom>
              <a:avLst/>
              <a:gdLst/>
              <a:ahLst/>
              <a:cxnLst/>
              <a:rect l="l" t="t" r="r" b="b"/>
              <a:pathLst>
                <a:path w="2674144" h="1028700" extrusionOk="0">
                  <a:moveTo>
                    <a:pt x="1009650" y="700087"/>
                  </a:moveTo>
                  <a:lnTo>
                    <a:pt x="1162050" y="742950"/>
                  </a:lnTo>
                  <a:lnTo>
                    <a:pt x="1297782" y="766762"/>
                  </a:lnTo>
                  <a:lnTo>
                    <a:pt x="1490663" y="783431"/>
                  </a:lnTo>
                  <a:lnTo>
                    <a:pt x="1726407" y="781050"/>
                  </a:lnTo>
                  <a:lnTo>
                    <a:pt x="1938338" y="776287"/>
                  </a:lnTo>
                  <a:lnTo>
                    <a:pt x="2055019" y="762000"/>
                  </a:lnTo>
                  <a:lnTo>
                    <a:pt x="2124075" y="731044"/>
                  </a:lnTo>
                  <a:lnTo>
                    <a:pt x="2471738" y="640556"/>
                  </a:lnTo>
                  <a:lnTo>
                    <a:pt x="2531269" y="669131"/>
                  </a:lnTo>
                  <a:lnTo>
                    <a:pt x="2595563" y="711994"/>
                  </a:lnTo>
                  <a:lnTo>
                    <a:pt x="2650332" y="759619"/>
                  </a:lnTo>
                  <a:lnTo>
                    <a:pt x="2671763" y="795337"/>
                  </a:lnTo>
                  <a:lnTo>
                    <a:pt x="2674144" y="835819"/>
                  </a:lnTo>
                  <a:lnTo>
                    <a:pt x="2657475" y="857250"/>
                  </a:lnTo>
                  <a:lnTo>
                    <a:pt x="2552700" y="907256"/>
                  </a:lnTo>
                  <a:lnTo>
                    <a:pt x="2426494" y="957262"/>
                  </a:lnTo>
                  <a:lnTo>
                    <a:pt x="2290763" y="992981"/>
                  </a:lnTo>
                  <a:lnTo>
                    <a:pt x="2112169" y="1019175"/>
                  </a:lnTo>
                  <a:lnTo>
                    <a:pt x="1893094" y="1028700"/>
                  </a:lnTo>
                  <a:lnTo>
                    <a:pt x="1635919" y="1028700"/>
                  </a:lnTo>
                  <a:lnTo>
                    <a:pt x="1400175" y="1009650"/>
                  </a:lnTo>
                  <a:lnTo>
                    <a:pt x="1283494" y="997744"/>
                  </a:lnTo>
                  <a:lnTo>
                    <a:pt x="1081088" y="957262"/>
                  </a:lnTo>
                  <a:lnTo>
                    <a:pt x="873919" y="890587"/>
                  </a:lnTo>
                  <a:lnTo>
                    <a:pt x="697707" y="809625"/>
                  </a:lnTo>
                  <a:lnTo>
                    <a:pt x="559594" y="719137"/>
                  </a:lnTo>
                  <a:lnTo>
                    <a:pt x="447675" y="626269"/>
                  </a:lnTo>
                  <a:lnTo>
                    <a:pt x="340519" y="523875"/>
                  </a:lnTo>
                  <a:lnTo>
                    <a:pt x="238125" y="407194"/>
                  </a:lnTo>
                  <a:lnTo>
                    <a:pt x="147638" y="285750"/>
                  </a:lnTo>
                  <a:lnTo>
                    <a:pt x="78582" y="173831"/>
                  </a:lnTo>
                  <a:lnTo>
                    <a:pt x="30957" y="80962"/>
                  </a:lnTo>
                  <a:lnTo>
                    <a:pt x="9525" y="47625"/>
                  </a:lnTo>
                  <a:lnTo>
                    <a:pt x="0" y="23812"/>
                  </a:lnTo>
                  <a:lnTo>
                    <a:pt x="2382" y="11906"/>
                  </a:lnTo>
                  <a:lnTo>
                    <a:pt x="14288" y="4762"/>
                  </a:lnTo>
                  <a:lnTo>
                    <a:pt x="33338" y="0"/>
                  </a:lnTo>
                  <a:lnTo>
                    <a:pt x="52388" y="4762"/>
                  </a:lnTo>
                  <a:lnTo>
                    <a:pt x="169069" y="150019"/>
                  </a:lnTo>
                  <a:lnTo>
                    <a:pt x="304800" y="290512"/>
                  </a:lnTo>
                  <a:lnTo>
                    <a:pt x="473869" y="438150"/>
                  </a:lnTo>
                  <a:lnTo>
                    <a:pt x="631032" y="542925"/>
                  </a:lnTo>
                  <a:lnTo>
                    <a:pt x="771525" y="623887"/>
                  </a:lnTo>
                  <a:lnTo>
                    <a:pt x="897732" y="671512"/>
                  </a:lnTo>
                  <a:lnTo>
                    <a:pt x="1009650" y="70008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10;p57">
              <a:extLst>
                <a:ext uri="{FF2B5EF4-FFF2-40B4-BE49-F238E27FC236}">
                  <a16:creationId xmlns:a16="http://schemas.microsoft.com/office/drawing/2014/main" id="{B3059E57-F7F1-D04E-81A2-042B69EDF8F8}"/>
                </a:ext>
              </a:extLst>
            </p:cNvPr>
            <p:cNvSpPr/>
            <p:nvPr/>
          </p:nvSpPr>
          <p:spPr>
            <a:xfrm>
              <a:off x="6602413" y="4846638"/>
              <a:ext cx="730250" cy="835025"/>
            </a:xfrm>
            <a:custGeom>
              <a:avLst/>
              <a:gdLst/>
              <a:ahLst/>
              <a:cxnLst/>
              <a:rect l="l" t="t" r="r" b="b"/>
              <a:pathLst>
                <a:path w="728663" h="835819" extrusionOk="0">
                  <a:moveTo>
                    <a:pt x="126207" y="38100"/>
                  </a:moveTo>
                  <a:lnTo>
                    <a:pt x="333375" y="138112"/>
                  </a:lnTo>
                  <a:lnTo>
                    <a:pt x="419100" y="185737"/>
                  </a:lnTo>
                  <a:lnTo>
                    <a:pt x="519113" y="245269"/>
                  </a:lnTo>
                  <a:lnTo>
                    <a:pt x="604838" y="311944"/>
                  </a:lnTo>
                  <a:lnTo>
                    <a:pt x="642938" y="357187"/>
                  </a:lnTo>
                  <a:lnTo>
                    <a:pt x="685800" y="435769"/>
                  </a:lnTo>
                  <a:lnTo>
                    <a:pt x="721519" y="547687"/>
                  </a:lnTo>
                  <a:lnTo>
                    <a:pt x="728663" y="609600"/>
                  </a:lnTo>
                  <a:lnTo>
                    <a:pt x="728663" y="719137"/>
                  </a:lnTo>
                  <a:lnTo>
                    <a:pt x="716757" y="752475"/>
                  </a:lnTo>
                  <a:lnTo>
                    <a:pt x="673894" y="807244"/>
                  </a:lnTo>
                  <a:lnTo>
                    <a:pt x="647700" y="828675"/>
                  </a:lnTo>
                  <a:lnTo>
                    <a:pt x="621507" y="835819"/>
                  </a:lnTo>
                  <a:lnTo>
                    <a:pt x="590550" y="833437"/>
                  </a:lnTo>
                  <a:lnTo>
                    <a:pt x="550069" y="823912"/>
                  </a:lnTo>
                  <a:lnTo>
                    <a:pt x="533400" y="814387"/>
                  </a:lnTo>
                  <a:lnTo>
                    <a:pt x="504825" y="778669"/>
                  </a:lnTo>
                  <a:lnTo>
                    <a:pt x="476250" y="711994"/>
                  </a:lnTo>
                  <a:lnTo>
                    <a:pt x="438150" y="633412"/>
                  </a:lnTo>
                  <a:lnTo>
                    <a:pt x="321469" y="426244"/>
                  </a:lnTo>
                  <a:lnTo>
                    <a:pt x="226219" y="280987"/>
                  </a:lnTo>
                  <a:lnTo>
                    <a:pt x="173832" y="207169"/>
                  </a:lnTo>
                  <a:lnTo>
                    <a:pt x="121444" y="147637"/>
                  </a:lnTo>
                  <a:lnTo>
                    <a:pt x="57150" y="83344"/>
                  </a:lnTo>
                  <a:lnTo>
                    <a:pt x="16669" y="52387"/>
                  </a:lnTo>
                  <a:lnTo>
                    <a:pt x="0" y="26194"/>
                  </a:lnTo>
                  <a:lnTo>
                    <a:pt x="4763" y="9525"/>
                  </a:lnTo>
                  <a:lnTo>
                    <a:pt x="14288" y="0"/>
                  </a:lnTo>
                  <a:lnTo>
                    <a:pt x="40482" y="2381"/>
                  </a:lnTo>
                  <a:lnTo>
                    <a:pt x="126207" y="381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11;p57">
              <a:extLst>
                <a:ext uri="{FF2B5EF4-FFF2-40B4-BE49-F238E27FC236}">
                  <a16:creationId xmlns:a16="http://schemas.microsoft.com/office/drawing/2014/main" id="{AA6D1C49-888A-F041-8511-5561931558FA}"/>
                </a:ext>
              </a:extLst>
            </p:cNvPr>
            <p:cNvSpPr/>
            <p:nvPr/>
          </p:nvSpPr>
          <p:spPr>
            <a:xfrm>
              <a:off x="3678238" y="2017713"/>
              <a:ext cx="2986087" cy="652462"/>
            </a:xfrm>
            <a:custGeom>
              <a:avLst/>
              <a:gdLst/>
              <a:ahLst/>
              <a:cxnLst/>
              <a:rect l="l" t="t" r="r" b="b"/>
              <a:pathLst>
                <a:path w="2986336" h="652765" extrusionOk="0">
                  <a:moveTo>
                    <a:pt x="975184" y="507413"/>
                  </a:moveTo>
                  <a:lnTo>
                    <a:pt x="547055" y="599910"/>
                  </a:lnTo>
                  <a:lnTo>
                    <a:pt x="457200" y="628980"/>
                  </a:lnTo>
                  <a:lnTo>
                    <a:pt x="404345" y="642194"/>
                  </a:lnTo>
                  <a:lnTo>
                    <a:pt x="332990" y="652765"/>
                  </a:lnTo>
                  <a:lnTo>
                    <a:pt x="288063" y="642194"/>
                  </a:lnTo>
                  <a:lnTo>
                    <a:pt x="145353" y="584053"/>
                  </a:lnTo>
                  <a:lnTo>
                    <a:pt x="66070" y="568196"/>
                  </a:lnTo>
                  <a:lnTo>
                    <a:pt x="0" y="451914"/>
                  </a:lnTo>
                  <a:lnTo>
                    <a:pt x="142710" y="451914"/>
                  </a:lnTo>
                  <a:lnTo>
                    <a:pt x="332990" y="457200"/>
                  </a:lnTo>
                  <a:lnTo>
                    <a:pt x="417559" y="449272"/>
                  </a:lnTo>
                  <a:lnTo>
                    <a:pt x="700336" y="399059"/>
                  </a:lnTo>
                  <a:lnTo>
                    <a:pt x="1109966" y="319776"/>
                  </a:lnTo>
                  <a:lnTo>
                    <a:pt x="1612093" y="224636"/>
                  </a:lnTo>
                  <a:lnTo>
                    <a:pt x="1844657" y="155924"/>
                  </a:lnTo>
                  <a:lnTo>
                    <a:pt x="2082507" y="132139"/>
                  </a:lnTo>
                  <a:lnTo>
                    <a:pt x="2301857" y="100425"/>
                  </a:lnTo>
                  <a:lnTo>
                    <a:pt x="2481566" y="66069"/>
                  </a:lnTo>
                  <a:lnTo>
                    <a:pt x="2539707" y="26428"/>
                  </a:lnTo>
                  <a:lnTo>
                    <a:pt x="2597848" y="0"/>
                  </a:lnTo>
                  <a:lnTo>
                    <a:pt x="2637489" y="5285"/>
                  </a:lnTo>
                  <a:lnTo>
                    <a:pt x="2833055" y="66069"/>
                  </a:lnTo>
                  <a:lnTo>
                    <a:pt x="2951979" y="153281"/>
                  </a:lnTo>
                  <a:lnTo>
                    <a:pt x="2975764" y="182351"/>
                  </a:lnTo>
                  <a:lnTo>
                    <a:pt x="2986336" y="211422"/>
                  </a:lnTo>
                  <a:lnTo>
                    <a:pt x="2983693" y="251063"/>
                  </a:lnTo>
                  <a:lnTo>
                    <a:pt x="2973122" y="277491"/>
                  </a:lnTo>
                  <a:lnTo>
                    <a:pt x="2949337" y="288062"/>
                  </a:lnTo>
                  <a:lnTo>
                    <a:pt x="2888553" y="288062"/>
                  </a:lnTo>
                  <a:lnTo>
                    <a:pt x="2663917" y="272206"/>
                  </a:lnTo>
                  <a:lnTo>
                    <a:pt x="2507993" y="266920"/>
                  </a:lnTo>
                  <a:lnTo>
                    <a:pt x="2225216" y="290705"/>
                  </a:lnTo>
                  <a:lnTo>
                    <a:pt x="1884299" y="332989"/>
                  </a:lnTo>
                  <a:lnTo>
                    <a:pt x="1657020" y="377917"/>
                  </a:lnTo>
                  <a:lnTo>
                    <a:pt x="1337244" y="433415"/>
                  </a:lnTo>
                  <a:lnTo>
                    <a:pt x="975184" y="50741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712;p57">
              <a:extLst>
                <a:ext uri="{FF2B5EF4-FFF2-40B4-BE49-F238E27FC236}">
                  <a16:creationId xmlns:a16="http://schemas.microsoft.com/office/drawing/2014/main" id="{1E9DAE58-71AC-354A-9FEF-7EE75A590629}"/>
                </a:ext>
              </a:extLst>
            </p:cNvPr>
            <p:cNvSpPr/>
            <p:nvPr/>
          </p:nvSpPr>
          <p:spPr>
            <a:xfrm>
              <a:off x="3725863" y="2930525"/>
              <a:ext cx="1495425" cy="409575"/>
            </a:xfrm>
            <a:custGeom>
              <a:avLst/>
              <a:gdLst/>
              <a:ahLst/>
              <a:cxnLst/>
              <a:rect l="l" t="t" r="r" b="b"/>
              <a:pathLst>
                <a:path w="1495811" h="409630" extrusionOk="0">
                  <a:moveTo>
                    <a:pt x="898544" y="258992"/>
                  </a:moveTo>
                  <a:lnTo>
                    <a:pt x="692407" y="303919"/>
                  </a:lnTo>
                  <a:lnTo>
                    <a:pt x="512698" y="354132"/>
                  </a:lnTo>
                  <a:lnTo>
                    <a:pt x="462486" y="385845"/>
                  </a:lnTo>
                  <a:lnTo>
                    <a:pt x="425487" y="404345"/>
                  </a:lnTo>
                  <a:lnTo>
                    <a:pt x="388488" y="409630"/>
                  </a:lnTo>
                  <a:lnTo>
                    <a:pt x="335633" y="399059"/>
                  </a:lnTo>
                  <a:lnTo>
                    <a:pt x="266920" y="369989"/>
                  </a:lnTo>
                  <a:lnTo>
                    <a:pt x="200851" y="314490"/>
                  </a:lnTo>
                  <a:lnTo>
                    <a:pt x="124211" y="235207"/>
                  </a:lnTo>
                  <a:lnTo>
                    <a:pt x="50213" y="161209"/>
                  </a:lnTo>
                  <a:lnTo>
                    <a:pt x="2643" y="118925"/>
                  </a:lnTo>
                  <a:lnTo>
                    <a:pt x="0" y="15857"/>
                  </a:lnTo>
                  <a:lnTo>
                    <a:pt x="79283" y="89854"/>
                  </a:lnTo>
                  <a:lnTo>
                    <a:pt x="195566" y="147995"/>
                  </a:lnTo>
                  <a:lnTo>
                    <a:pt x="293348" y="177066"/>
                  </a:lnTo>
                  <a:lnTo>
                    <a:pt x="383203" y="187637"/>
                  </a:lnTo>
                  <a:lnTo>
                    <a:pt x="454557" y="177066"/>
                  </a:lnTo>
                  <a:lnTo>
                    <a:pt x="856259" y="105711"/>
                  </a:lnTo>
                  <a:lnTo>
                    <a:pt x="1070324" y="68712"/>
                  </a:lnTo>
                  <a:lnTo>
                    <a:pt x="1136393" y="36999"/>
                  </a:lnTo>
                  <a:lnTo>
                    <a:pt x="1202463" y="5286"/>
                  </a:lnTo>
                  <a:lnTo>
                    <a:pt x="1239461" y="0"/>
                  </a:lnTo>
                  <a:lnTo>
                    <a:pt x="1292317" y="10571"/>
                  </a:lnTo>
                  <a:lnTo>
                    <a:pt x="1427098" y="71355"/>
                  </a:lnTo>
                  <a:lnTo>
                    <a:pt x="1474668" y="110997"/>
                  </a:lnTo>
                  <a:lnTo>
                    <a:pt x="1495811" y="147995"/>
                  </a:lnTo>
                  <a:lnTo>
                    <a:pt x="1495811" y="177066"/>
                  </a:lnTo>
                  <a:lnTo>
                    <a:pt x="1477311" y="208779"/>
                  </a:lnTo>
                  <a:lnTo>
                    <a:pt x="1450883" y="232564"/>
                  </a:lnTo>
                  <a:lnTo>
                    <a:pt x="1398028" y="240493"/>
                  </a:lnTo>
                  <a:lnTo>
                    <a:pt x="1255318" y="248421"/>
                  </a:lnTo>
                  <a:lnTo>
                    <a:pt x="898544" y="25899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713;p57">
              <a:extLst>
                <a:ext uri="{FF2B5EF4-FFF2-40B4-BE49-F238E27FC236}">
                  <a16:creationId xmlns:a16="http://schemas.microsoft.com/office/drawing/2014/main" id="{C4EAB5C2-9AC1-C84C-A2FE-E8EAA33AB7E1}"/>
                </a:ext>
              </a:extLst>
            </p:cNvPr>
            <p:cNvSpPr/>
            <p:nvPr/>
          </p:nvSpPr>
          <p:spPr>
            <a:xfrm>
              <a:off x="4024313" y="3503613"/>
              <a:ext cx="1304925" cy="800100"/>
            </a:xfrm>
            <a:custGeom>
              <a:avLst/>
              <a:gdLst/>
              <a:ahLst/>
              <a:cxnLst/>
              <a:rect l="l" t="t" r="r" b="b"/>
              <a:pathLst>
                <a:path w="1304925" h="800100" extrusionOk="0">
                  <a:moveTo>
                    <a:pt x="547687" y="276225"/>
                  </a:moveTo>
                  <a:lnTo>
                    <a:pt x="92868" y="388144"/>
                  </a:lnTo>
                  <a:lnTo>
                    <a:pt x="0" y="242887"/>
                  </a:lnTo>
                  <a:lnTo>
                    <a:pt x="90487" y="238125"/>
                  </a:lnTo>
                  <a:lnTo>
                    <a:pt x="333375" y="183356"/>
                  </a:lnTo>
                  <a:lnTo>
                    <a:pt x="766762" y="83344"/>
                  </a:lnTo>
                  <a:lnTo>
                    <a:pt x="964406" y="16669"/>
                  </a:lnTo>
                  <a:lnTo>
                    <a:pt x="1002506" y="4762"/>
                  </a:lnTo>
                  <a:lnTo>
                    <a:pt x="1045368" y="0"/>
                  </a:lnTo>
                  <a:lnTo>
                    <a:pt x="1104900" y="11906"/>
                  </a:lnTo>
                  <a:lnTo>
                    <a:pt x="1157287" y="38100"/>
                  </a:lnTo>
                  <a:lnTo>
                    <a:pt x="1233487" y="102394"/>
                  </a:lnTo>
                  <a:lnTo>
                    <a:pt x="1297781" y="180975"/>
                  </a:lnTo>
                  <a:lnTo>
                    <a:pt x="1304925" y="214312"/>
                  </a:lnTo>
                  <a:lnTo>
                    <a:pt x="1293018" y="266700"/>
                  </a:lnTo>
                  <a:lnTo>
                    <a:pt x="1243012" y="326231"/>
                  </a:lnTo>
                  <a:lnTo>
                    <a:pt x="1223962" y="354806"/>
                  </a:lnTo>
                  <a:lnTo>
                    <a:pt x="1071562" y="733425"/>
                  </a:lnTo>
                  <a:lnTo>
                    <a:pt x="1052512" y="776287"/>
                  </a:lnTo>
                  <a:lnTo>
                    <a:pt x="964406" y="800100"/>
                  </a:lnTo>
                  <a:lnTo>
                    <a:pt x="888206" y="752475"/>
                  </a:lnTo>
                  <a:lnTo>
                    <a:pt x="892968" y="704850"/>
                  </a:lnTo>
                  <a:lnTo>
                    <a:pt x="962025" y="283369"/>
                  </a:lnTo>
                  <a:lnTo>
                    <a:pt x="962025" y="266700"/>
                  </a:lnTo>
                  <a:lnTo>
                    <a:pt x="959643" y="247650"/>
                  </a:lnTo>
                  <a:lnTo>
                    <a:pt x="952500" y="230981"/>
                  </a:lnTo>
                  <a:lnTo>
                    <a:pt x="935831" y="219075"/>
                  </a:lnTo>
                  <a:lnTo>
                    <a:pt x="902493" y="211931"/>
                  </a:lnTo>
                  <a:lnTo>
                    <a:pt x="835818" y="219075"/>
                  </a:lnTo>
                  <a:lnTo>
                    <a:pt x="547687" y="2762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14;p57">
              <a:extLst>
                <a:ext uri="{FF2B5EF4-FFF2-40B4-BE49-F238E27FC236}">
                  <a16:creationId xmlns:a16="http://schemas.microsoft.com/office/drawing/2014/main" id="{F080CC7C-D75E-3949-AB54-7D8F894AFF0E}"/>
                </a:ext>
              </a:extLst>
            </p:cNvPr>
            <p:cNvSpPr/>
            <p:nvPr/>
          </p:nvSpPr>
          <p:spPr>
            <a:xfrm>
              <a:off x="4090988" y="4205288"/>
              <a:ext cx="1062037" cy="298450"/>
            </a:xfrm>
            <a:custGeom>
              <a:avLst/>
              <a:gdLst/>
              <a:ahLst/>
              <a:cxnLst/>
              <a:rect l="l" t="t" r="r" b="b"/>
              <a:pathLst>
                <a:path w="1062037" h="297656" extrusionOk="0">
                  <a:moveTo>
                    <a:pt x="383381" y="238125"/>
                  </a:moveTo>
                  <a:lnTo>
                    <a:pt x="40481" y="297656"/>
                  </a:lnTo>
                  <a:lnTo>
                    <a:pt x="0" y="114300"/>
                  </a:lnTo>
                  <a:lnTo>
                    <a:pt x="104775" y="114300"/>
                  </a:lnTo>
                  <a:lnTo>
                    <a:pt x="483393" y="50006"/>
                  </a:lnTo>
                  <a:lnTo>
                    <a:pt x="833437" y="0"/>
                  </a:lnTo>
                  <a:lnTo>
                    <a:pt x="988218" y="14287"/>
                  </a:lnTo>
                  <a:lnTo>
                    <a:pt x="1031081" y="57150"/>
                  </a:lnTo>
                  <a:lnTo>
                    <a:pt x="1050131" y="95250"/>
                  </a:lnTo>
                  <a:lnTo>
                    <a:pt x="1062037" y="135731"/>
                  </a:lnTo>
                  <a:lnTo>
                    <a:pt x="1052512" y="176212"/>
                  </a:lnTo>
                  <a:lnTo>
                    <a:pt x="1033462" y="197643"/>
                  </a:lnTo>
                  <a:lnTo>
                    <a:pt x="1012031" y="202406"/>
                  </a:lnTo>
                  <a:lnTo>
                    <a:pt x="909637" y="202406"/>
                  </a:lnTo>
                  <a:lnTo>
                    <a:pt x="785812" y="185737"/>
                  </a:lnTo>
                  <a:lnTo>
                    <a:pt x="383381" y="238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15;p57">
              <a:extLst>
                <a:ext uri="{FF2B5EF4-FFF2-40B4-BE49-F238E27FC236}">
                  <a16:creationId xmlns:a16="http://schemas.microsoft.com/office/drawing/2014/main" id="{621999A8-CF59-004F-9654-C8C56CFF9579}"/>
                </a:ext>
              </a:extLst>
            </p:cNvPr>
            <p:cNvSpPr/>
            <p:nvPr/>
          </p:nvSpPr>
          <p:spPr>
            <a:xfrm rot="-5400000">
              <a:off x="4484688" y="1865313"/>
              <a:ext cx="3178175" cy="2409825"/>
            </a:xfrm>
            <a:custGeom>
              <a:avLst/>
              <a:gdLst/>
              <a:ahLst/>
              <a:cxnLst/>
              <a:rect l="l" t="t" r="r" b="b"/>
              <a:pathLst>
                <a:path w="3178175" h="2409825" extrusionOk="0">
                  <a:moveTo>
                    <a:pt x="1536700" y="727075"/>
                  </a:moveTo>
                  <a:lnTo>
                    <a:pt x="1701800" y="666750"/>
                  </a:lnTo>
                  <a:lnTo>
                    <a:pt x="1952625" y="577850"/>
                  </a:lnTo>
                  <a:lnTo>
                    <a:pt x="2266950" y="473075"/>
                  </a:lnTo>
                  <a:lnTo>
                    <a:pt x="2435225" y="428625"/>
                  </a:lnTo>
                  <a:lnTo>
                    <a:pt x="2679700" y="349250"/>
                  </a:lnTo>
                  <a:lnTo>
                    <a:pt x="2828925" y="282575"/>
                  </a:lnTo>
                  <a:lnTo>
                    <a:pt x="2936875" y="212725"/>
                  </a:lnTo>
                  <a:lnTo>
                    <a:pt x="3013075" y="146050"/>
                  </a:lnTo>
                  <a:lnTo>
                    <a:pt x="3079750" y="63500"/>
                  </a:lnTo>
                  <a:lnTo>
                    <a:pt x="3111500" y="15875"/>
                  </a:lnTo>
                  <a:lnTo>
                    <a:pt x="3136900" y="0"/>
                  </a:lnTo>
                  <a:lnTo>
                    <a:pt x="3162300" y="3175"/>
                  </a:lnTo>
                  <a:lnTo>
                    <a:pt x="3178175" y="31750"/>
                  </a:lnTo>
                  <a:lnTo>
                    <a:pt x="3171825" y="136525"/>
                  </a:lnTo>
                  <a:lnTo>
                    <a:pt x="3140075" y="266700"/>
                  </a:lnTo>
                  <a:lnTo>
                    <a:pt x="3105150" y="381000"/>
                  </a:lnTo>
                  <a:lnTo>
                    <a:pt x="3063875" y="469900"/>
                  </a:lnTo>
                  <a:lnTo>
                    <a:pt x="3022600" y="511175"/>
                  </a:lnTo>
                  <a:lnTo>
                    <a:pt x="2984500" y="527050"/>
                  </a:lnTo>
                  <a:lnTo>
                    <a:pt x="2787650" y="574675"/>
                  </a:lnTo>
                  <a:lnTo>
                    <a:pt x="2473325" y="654050"/>
                  </a:lnTo>
                  <a:lnTo>
                    <a:pt x="2317750" y="692150"/>
                  </a:lnTo>
                  <a:lnTo>
                    <a:pt x="2089150" y="749300"/>
                  </a:lnTo>
                  <a:lnTo>
                    <a:pt x="1892300" y="812800"/>
                  </a:lnTo>
                  <a:lnTo>
                    <a:pt x="1666875" y="889000"/>
                  </a:lnTo>
                  <a:lnTo>
                    <a:pt x="1479550" y="971550"/>
                  </a:lnTo>
                  <a:lnTo>
                    <a:pt x="1333500" y="1044575"/>
                  </a:lnTo>
                  <a:lnTo>
                    <a:pt x="1193800" y="1117600"/>
                  </a:lnTo>
                  <a:lnTo>
                    <a:pt x="1057275" y="1200150"/>
                  </a:lnTo>
                  <a:lnTo>
                    <a:pt x="873125" y="1320800"/>
                  </a:lnTo>
                  <a:lnTo>
                    <a:pt x="774700" y="1409700"/>
                  </a:lnTo>
                  <a:lnTo>
                    <a:pt x="647700" y="1536700"/>
                  </a:lnTo>
                  <a:lnTo>
                    <a:pt x="549275" y="1647825"/>
                  </a:lnTo>
                  <a:lnTo>
                    <a:pt x="447675" y="1771650"/>
                  </a:lnTo>
                  <a:lnTo>
                    <a:pt x="387350" y="1879600"/>
                  </a:lnTo>
                  <a:lnTo>
                    <a:pt x="352425" y="2000250"/>
                  </a:lnTo>
                  <a:lnTo>
                    <a:pt x="276225" y="2298700"/>
                  </a:lnTo>
                  <a:lnTo>
                    <a:pt x="187325" y="2352675"/>
                  </a:lnTo>
                  <a:lnTo>
                    <a:pt x="146050" y="2393950"/>
                  </a:lnTo>
                  <a:lnTo>
                    <a:pt x="107950" y="2409825"/>
                  </a:lnTo>
                  <a:lnTo>
                    <a:pt x="50800" y="2400300"/>
                  </a:lnTo>
                  <a:lnTo>
                    <a:pt x="19050" y="2378075"/>
                  </a:lnTo>
                  <a:lnTo>
                    <a:pt x="0" y="2317750"/>
                  </a:lnTo>
                  <a:lnTo>
                    <a:pt x="12700" y="2203450"/>
                  </a:lnTo>
                  <a:lnTo>
                    <a:pt x="85725" y="2019300"/>
                  </a:lnTo>
                  <a:lnTo>
                    <a:pt x="155575" y="1857375"/>
                  </a:lnTo>
                  <a:lnTo>
                    <a:pt x="238125" y="1724025"/>
                  </a:lnTo>
                  <a:lnTo>
                    <a:pt x="327025" y="1609725"/>
                  </a:lnTo>
                  <a:lnTo>
                    <a:pt x="434975" y="1492250"/>
                  </a:lnTo>
                  <a:lnTo>
                    <a:pt x="565150" y="1358900"/>
                  </a:lnTo>
                  <a:lnTo>
                    <a:pt x="695325" y="1241425"/>
                  </a:lnTo>
                  <a:lnTo>
                    <a:pt x="866775" y="1104900"/>
                  </a:lnTo>
                  <a:lnTo>
                    <a:pt x="993775" y="1025525"/>
                  </a:lnTo>
                  <a:lnTo>
                    <a:pt x="1117600" y="946150"/>
                  </a:lnTo>
                  <a:lnTo>
                    <a:pt x="1216025" y="885825"/>
                  </a:lnTo>
                  <a:lnTo>
                    <a:pt x="1308100" y="831850"/>
                  </a:lnTo>
                  <a:lnTo>
                    <a:pt x="1536700" y="7270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16;p57">
              <a:extLst>
                <a:ext uri="{FF2B5EF4-FFF2-40B4-BE49-F238E27FC236}">
                  <a16:creationId xmlns:a16="http://schemas.microsoft.com/office/drawing/2014/main" id="{22824D96-0EAE-8B44-8408-523F3B0C6EFB}"/>
                </a:ext>
              </a:extLst>
            </p:cNvPr>
            <p:cNvSpPr/>
            <p:nvPr/>
          </p:nvSpPr>
          <p:spPr>
            <a:xfrm>
              <a:off x="6824663" y="3590925"/>
              <a:ext cx="347662" cy="801688"/>
            </a:xfrm>
            <a:custGeom>
              <a:avLst/>
              <a:gdLst/>
              <a:ahLst/>
              <a:cxnLst/>
              <a:rect l="l" t="t" r="r" b="b"/>
              <a:pathLst>
                <a:path w="347662" h="802481" extrusionOk="0">
                  <a:moveTo>
                    <a:pt x="97631" y="383381"/>
                  </a:moveTo>
                  <a:lnTo>
                    <a:pt x="83343" y="88106"/>
                  </a:lnTo>
                  <a:lnTo>
                    <a:pt x="80962" y="50006"/>
                  </a:lnTo>
                  <a:lnTo>
                    <a:pt x="80962" y="23813"/>
                  </a:lnTo>
                  <a:lnTo>
                    <a:pt x="83343" y="9525"/>
                  </a:lnTo>
                  <a:lnTo>
                    <a:pt x="90487" y="4763"/>
                  </a:lnTo>
                  <a:lnTo>
                    <a:pt x="102393" y="0"/>
                  </a:lnTo>
                  <a:lnTo>
                    <a:pt x="116681" y="0"/>
                  </a:lnTo>
                  <a:lnTo>
                    <a:pt x="135731" y="14288"/>
                  </a:lnTo>
                  <a:lnTo>
                    <a:pt x="154781" y="45244"/>
                  </a:lnTo>
                  <a:lnTo>
                    <a:pt x="211931" y="330994"/>
                  </a:lnTo>
                  <a:lnTo>
                    <a:pt x="261937" y="557213"/>
                  </a:lnTo>
                  <a:lnTo>
                    <a:pt x="292893" y="683419"/>
                  </a:lnTo>
                  <a:lnTo>
                    <a:pt x="347662" y="802481"/>
                  </a:lnTo>
                  <a:lnTo>
                    <a:pt x="197643" y="802481"/>
                  </a:lnTo>
                  <a:lnTo>
                    <a:pt x="0" y="716756"/>
                  </a:lnTo>
                  <a:lnTo>
                    <a:pt x="57150" y="709613"/>
                  </a:lnTo>
                  <a:lnTo>
                    <a:pt x="85725" y="690563"/>
                  </a:lnTo>
                  <a:lnTo>
                    <a:pt x="97631" y="657225"/>
                  </a:lnTo>
                  <a:lnTo>
                    <a:pt x="104775" y="588169"/>
                  </a:lnTo>
                  <a:lnTo>
                    <a:pt x="97631" y="3833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17;p57">
              <a:extLst>
                <a:ext uri="{FF2B5EF4-FFF2-40B4-BE49-F238E27FC236}">
                  <a16:creationId xmlns:a16="http://schemas.microsoft.com/office/drawing/2014/main" id="{B7090390-9AAE-5443-8273-E36F18826D9B}"/>
                </a:ext>
              </a:extLst>
            </p:cNvPr>
            <p:cNvSpPr/>
            <p:nvPr/>
          </p:nvSpPr>
          <p:spPr>
            <a:xfrm rot="-5400000">
              <a:off x="4889501" y="3036887"/>
              <a:ext cx="2000250" cy="1304925"/>
            </a:xfrm>
            <a:custGeom>
              <a:avLst/>
              <a:gdLst/>
              <a:ahLst/>
              <a:cxnLst/>
              <a:rect l="l" t="t" r="r" b="b"/>
              <a:pathLst>
                <a:path w="2000250" h="1304925" extrusionOk="0">
                  <a:moveTo>
                    <a:pt x="907257" y="723900"/>
                  </a:moveTo>
                  <a:lnTo>
                    <a:pt x="1116807" y="828675"/>
                  </a:lnTo>
                  <a:lnTo>
                    <a:pt x="1338263" y="916781"/>
                  </a:lnTo>
                  <a:lnTo>
                    <a:pt x="1504950" y="964406"/>
                  </a:lnTo>
                  <a:lnTo>
                    <a:pt x="1674019" y="995363"/>
                  </a:lnTo>
                  <a:lnTo>
                    <a:pt x="1750219" y="1002506"/>
                  </a:lnTo>
                  <a:lnTo>
                    <a:pt x="1800225" y="1000125"/>
                  </a:lnTo>
                  <a:lnTo>
                    <a:pt x="1838325" y="992981"/>
                  </a:lnTo>
                  <a:lnTo>
                    <a:pt x="1864519" y="978694"/>
                  </a:lnTo>
                  <a:lnTo>
                    <a:pt x="1888332" y="964406"/>
                  </a:lnTo>
                  <a:lnTo>
                    <a:pt x="1921669" y="916781"/>
                  </a:lnTo>
                  <a:lnTo>
                    <a:pt x="1940719" y="888206"/>
                  </a:lnTo>
                  <a:lnTo>
                    <a:pt x="1955007" y="876300"/>
                  </a:lnTo>
                  <a:lnTo>
                    <a:pt x="1966913" y="876300"/>
                  </a:lnTo>
                  <a:lnTo>
                    <a:pt x="1983582" y="883444"/>
                  </a:lnTo>
                  <a:lnTo>
                    <a:pt x="1995488" y="914400"/>
                  </a:lnTo>
                  <a:lnTo>
                    <a:pt x="2000250" y="957263"/>
                  </a:lnTo>
                  <a:lnTo>
                    <a:pt x="1993107" y="1014413"/>
                  </a:lnTo>
                  <a:lnTo>
                    <a:pt x="1955007" y="1090613"/>
                  </a:lnTo>
                  <a:lnTo>
                    <a:pt x="1881188" y="1204913"/>
                  </a:lnTo>
                  <a:lnTo>
                    <a:pt x="1816894" y="1271588"/>
                  </a:lnTo>
                  <a:lnTo>
                    <a:pt x="1766888" y="1297781"/>
                  </a:lnTo>
                  <a:lnTo>
                    <a:pt x="1735932" y="1304925"/>
                  </a:lnTo>
                  <a:lnTo>
                    <a:pt x="1709738" y="1300163"/>
                  </a:lnTo>
                  <a:lnTo>
                    <a:pt x="1678782" y="1283494"/>
                  </a:lnTo>
                  <a:lnTo>
                    <a:pt x="1612107" y="1223963"/>
                  </a:lnTo>
                  <a:lnTo>
                    <a:pt x="1516857" y="1204913"/>
                  </a:lnTo>
                  <a:lnTo>
                    <a:pt x="1433513" y="1185863"/>
                  </a:lnTo>
                  <a:lnTo>
                    <a:pt x="1314450" y="1145381"/>
                  </a:lnTo>
                  <a:lnTo>
                    <a:pt x="1138238" y="1071563"/>
                  </a:lnTo>
                  <a:lnTo>
                    <a:pt x="904875" y="957263"/>
                  </a:lnTo>
                  <a:lnTo>
                    <a:pt x="723900" y="866775"/>
                  </a:lnTo>
                  <a:lnTo>
                    <a:pt x="590550" y="752475"/>
                  </a:lnTo>
                  <a:lnTo>
                    <a:pt x="450057" y="623888"/>
                  </a:lnTo>
                  <a:lnTo>
                    <a:pt x="326232" y="497681"/>
                  </a:lnTo>
                  <a:lnTo>
                    <a:pt x="240507" y="402431"/>
                  </a:lnTo>
                  <a:lnTo>
                    <a:pt x="178594" y="321469"/>
                  </a:lnTo>
                  <a:lnTo>
                    <a:pt x="111919" y="233363"/>
                  </a:lnTo>
                  <a:lnTo>
                    <a:pt x="47625" y="133350"/>
                  </a:lnTo>
                  <a:lnTo>
                    <a:pt x="7144" y="54769"/>
                  </a:lnTo>
                  <a:lnTo>
                    <a:pt x="2382" y="33338"/>
                  </a:lnTo>
                  <a:lnTo>
                    <a:pt x="0" y="11906"/>
                  </a:lnTo>
                  <a:lnTo>
                    <a:pt x="7144" y="0"/>
                  </a:lnTo>
                  <a:lnTo>
                    <a:pt x="16669" y="0"/>
                  </a:lnTo>
                  <a:lnTo>
                    <a:pt x="40482" y="2381"/>
                  </a:lnTo>
                  <a:lnTo>
                    <a:pt x="59532" y="16669"/>
                  </a:lnTo>
                  <a:lnTo>
                    <a:pt x="197644" y="164306"/>
                  </a:lnTo>
                  <a:lnTo>
                    <a:pt x="326232" y="295275"/>
                  </a:lnTo>
                  <a:lnTo>
                    <a:pt x="416719" y="373856"/>
                  </a:lnTo>
                  <a:lnTo>
                    <a:pt x="578644" y="511969"/>
                  </a:lnTo>
                  <a:lnTo>
                    <a:pt x="762000" y="640556"/>
                  </a:lnTo>
                  <a:lnTo>
                    <a:pt x="907257" y="7239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18;p57">
              <a:extLst>
                <a:ext uri="{FF2B5EF4-FFF2-40B4-BE49-F238E27FC236}">
                  <a16:creationId xmlns:a16="http://schemas.microsoft.com/office/drawing/2014/main" id="{ACD9158B-C032-4A4C-8D9E-C9391294C8CE}"/>
                </a:ext>
              </a:extLst>
            </p:cNvPr>
            <p:cNvSpPr/>
            <p:nvPr/>
          </p:nvSpPr>
          <p:spPr>
            <a:xfrm>
              <a:off x="6100763" y="5405438"/>
              <a:ext cx="576262" cy="638175"/>
            </a:xfrm>
            <a:custGeom>
              <a:avLst/>
              <a:gdLst/>
              <a:ahLst/>
              <a:cxnLst/>
              <a:rect l="l" t="t" r="r" b="b"/>
              <a:pathLst>
                <a:path w="576262" h="638175" extrusionOk="0">
                  <a:moveTo>
                    <a:pt x="138112" y="252412"/>
                  </a:moveTo>
                  <a:lnTo>
                    <a:pt x="28575" y="95250"/>
                  </a:lnTo>
                  <a:lnTo>
                    <a:pt x="7143" y="66675"/>
                  </a:lnTo>
                  <a:lnTo>
                    <a:pt x="0" y="42862"/>
                  </a:lnTo>
                  <a:lnTo>
                    <a:pt x="2381" y="14287"/>
                  </a:lnTo>
                  <a:lnTo>
                    <a:pt x="19050" y="2381"/>
                  </a:lnTo>
                  <a:lnTo>
                    <a:pt x="40481" y="0"/>
                  </a:lnTo>
                  <a:lnTo>
                    <a:pt x="57150" y="9525"/>
                  </a:lnTo>
                  <a:lnTo>
                    <a:pt x="278606" y="230981"/>
                  </a:lnTo>
                  <a:lnTo>
                    <a:pt x="381000" y="316706"/>
                  </a:lnTo>
                  <a:lnTo>
                    <a:pt x="502443" y="421481"/>
                  </a:lnTo>
                  <a:lnTo>
                    <a:pt x="576262" y="492918"/>
                  </a:lnTo>
                  <a:lnTo>
                    <a:pt x="419100" y="638175"/>
                  </a:lnTo>
                  <a:lnTo>
                    <a:pt x="197643" y="595312"/>
                  </a:lnTo>
                  <a:lnTo>
                    <a:pt x="240506" y="566737"/>
                  </a:lnTo>
                  <a:lnTo>
                    <a:pt x="247650" y="542925"/>
                  </a:lnTo>
                  <a:lnTo>
                    <a:pt x="247650" y="514350"/>
                  </a:lnTo>
                  <a:lnTo>
                    <a:pt x="240506" y="471487"/>
                  </a:lnTo>
                  <a:lnTo>
                    <a:pt x="221456" y="404812"/>
                  </a:lnTo>
                  <a:lnTo>
                    <a:pt x="138112" y="25241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719;p57">
              <a:extLst>
                <a:ext uri="{FF2B5EF4-FFF2-40B4-BE49-F238E27FC236}">
                  <a16:creationId xmlns:a16="http://schemas.microsoft.com/office/drawing/2014/main" id="{46E5C34A-D11D-4445-817D-9F1F02AA942D}"/>
                </a:ext>
              </a:extLst>
            </p:cNvPr>
            <p:cNvSpPr/>
            <p:nvPr/>
          </p:nvSpPr>
          <p:spPr>
            <a:xfrm>
              <a:off x="5372100" y="4910138"/>
              <a:ext cx="247650" cy="222250"/>
            </a:xfrm>
            <a:custGeom>
              <a:avLst/>
              <a:gdLst/>
              <a:ahLst/>
              <a:cxnLst/>
              <a:rect l="l" t="t" r="r" b="b"/>
              <a:pathLst>
                <a:path w="247650" h="221456" extrusionOk="0">
                  <a:moveTo>
                    <a:pt x="145256" y="40481"/>
                  </a:moveTo>
                  <a:lnTo>
                    <a:pt x="190500" y="11906"/>
                  </a:lnTo>
                  <a:lnTo>
                    <a:pt x="223838" y="0"/>
                  </a:lnTo>
                  <a:lnTo>
                    <a:pt x="240506" y="4762"/>
                  </a:lnTo>
                  <a:lnTo>
                    <a:pt x="247650" y="19050"/>
                  </a:lnTo>
                  <a:lnTo>
                    <a:pt x="242888" y="38100"/>
                  </a:lnTo>
                  <a:lnTo>
                    <a:pt x="214313" y="85725"/>
                  </a:lnTo>
                  <a:lnTo>
                    <a:pt x="185738" y="154781"/>
                  </a:lnTo>
                  <a:lnTo>
                    <a:pt x="173831" y="221456"/>
                  </a:lnTo>
                  <a:lnTo>
                    <a:pt x="14288" y="188118"/>
                  </a:lnTo>
                  <a:lnTo>
                    <a:pt x="0" y="78581"/>
                  </a:lnTo>
                  <a:lnTo>
                    <a:pt x="52388" y="76200"/>
                  </a:lnTo>
                  <a:lnTo>
                    <a:pt x="97631" y="66675"/>
                  </a:lnTo>
                  <a:lnTo>
                    <a:pt x="145256" y="4048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724;p58">
            <a:extLst>
              <a:ext uri="{FF2B5EF4-FFF2-40B4-BE49-F238E27FC236}">
                <a16:creationId xmlns:a16="http://schemas.microsoft.com/office/drawing/2014/main" id="{FB164D1E-5A96-4248-AD65-BC5D660A074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3583" y="1270505"/>
            <a:ext cx="4391025" cy="4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/>
        </p:nvSpPr>
        <p:spPr>
          <a:xfrm>
            <a:off x="6465168" y="7533456"/>
            <a:ext cx="14882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物</a:t>
            </a:r>
            <a:endParaRPr/>
          </a:p>
        </p:txBody>
      </p:sp>
      <p:sp>
        <p:nvSpPr>
          <p:cNvPr id="178" name="Google Shape;178;p9"/>
          <p:cNvSpPr/>
          <p:nvPr/>
        </p:nvSpPr>
        <p:spPr>
          <a:xfrm>
            <a:off x="2538413" y="2208213"/>
            <a:ext cx="844550" cy="1270000"/>
          </a:xfrm>
          <a:custGeom>
            <a:avLst/>
            <a:gdLst/>
            <a:ahLst/>
            <a:cxnLst/>
            <a:rect l="l" t="t" r="r" b="b"/>
            <a:pathLst>
              <a:path w="845343" h="1271587" extrusionOk="0">
                <a:moveTo>
                  <a:pt x="397668" y="542925"/>
                </a:moveTo>
                <a:lnTo>
                  <a:pt x="445293" y="431006"/>
                </a:lnTo>
                <a:lnTo>
                  <a:pt x="478631" y="333375"/>
                </a:lnTo>
                <a:lnTo>
                  <a:pt x="502443" y="235744"/>
                </a:lnTo>
                <a:lnTo>
                  <a:pt x="511968" y="178594"/>
                </a:lnTo>
                <a:lnTo>
                  <a:pt x="507206" y="164306"/>
                </a:lnTo>
                <a:lnTo>
                  <a:pt x="476250" y="119062"/>
                </a:lnTo>
                <a:lnTo>
                  <a:pt x="445293" y="90487"/>
                </a:lnTo>
                <a:lnTo>
                  <a:pt x="397668" y="69056"/>
                </a:lnTo>
                <a:lnTo>
                  <a:pt x="381000" y="66675"/>
                </a:lnTo>
                <a:lnTo>
                  <a:pt x="369093" y="47625"/>
                </a:lnTo>
                <a:lnTo>
                  <a:pt x="361950" y="14287"/>
                </a:lnTo>
                <a:lnTo>
                  <a:pt x="366712" y="2381"/>
                </a:lnTo>
                <a:lnTo>
                  <a:pt x="392906" y="0"/>
                </a:lnTo>
                <a:lnTo>
                  <a:pt x="433387" y="16669"/>
                </a:lnTo>
                <a:lnTo>
                  <a:pt x="495300" y="38100"/>
                </a:lnTo>
                <a:lnTo>
                  <a:pt x="585787" y="76200"/>
                </a:lnTo>
                <a:lnTo>
                  <a:pt x="673893" y="119062"/>
                </a:lnTo>
                <a:lnTo>
                  <a:pt x="754856" y="173831"/>
                </a:lnTo>
                <a:lnTo>
                  <a:pt x="802481" y="216694"/>
                </a:lnTo>
                <a:lnTo>
                  <a:pt x="838200" y="257175"/>
                </a:lnTo>
                <a:lnTo>
                  <a:pt x="845343" y="273844"/>
                </a:lnTo>
                <a:lnTo>
                  <a:pt x="845343" y="295275"/>
                </a:lnTo>
                <a:lnTo>
                  <a:pt x="831056" y="321469"/>
                </a:lnTo>
                <a:lnTo>
                  <a:pt x="802481" y="340519"/>
                </a:lnTo>
                <a:lnTo>
                  <a:pt x="778668" y="350044"/>
                </a:lnTo>
                <a:lnTo>
                  <a:pt x="707231" y="457200"/>
                </a:lnTo>
                <a:lnTo>
                  <a:pt x="590550" y="661987"/>
                </a:lnTo>
                <a:lnTo>
                  <a:pt x="502443" y="773906"/>
                </a:lnTo>
                <a:lnTo>
                  <a:pt x="416718" y="892969"/>
                </a:lnTo>
                <a:lnTo>
                  <a:pt x="292893" y="1028700"/>
                </a:lnTo>
                <a:lnTo>
                  <a:pt x="126206" y="1193006"/>
                </a:lnTo>
                <a:lnTo>
                  <a:pt x="40481" y="1266825"/>
                </a:lnTo>
                <a:lnTo>
                  <a:pt x="19050" y="1271587"/>
                </a:lnTo>
                <a:lnTo>
                  <a:pt x="9525" y="1266825"/>
                </a:lnTo>
                <a:lnTo>
                  <a:pt x="0" y="1250156"/>
                </a:lnTo>
                <a:lnTo>
                  <a:pt x="19050" y="1212056"/>
                </a:lnTo>
                <a:lnTo>
                  <a:pt x="85725" y="1102519"/>
                </a:lnTo>
                <a:lnTo>
                  <a:pt x="169068" y="969169"/>
                </a:lnTo>
                <a:lnTo>
                  <a:pt x="252412" y="826294"/>
                </a:lnTo>
                <a:lnTo>
                  <a:pt x="319087" y="702469"/>
                </a:lnTo>
                <a:lnTo>
                  <a:pt x="397668" y="5429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2601913" y="4133850"/>
            <a:ext cx="393700" cy="474663"/>
          </a:xfrm>
          <a:custGeom>
            <a:avLst/>
            <a:gdLst/>
            <a:ahLst/>
            <a:cxnLst/>
            <a:rect l="l" t="t" r="r" b="b"/>
            <a:pathLst>
              <a:path w="392907" h="473869" extrusionOk="0">
                <a:moveTo>
                  <a:pt x="45244" y="173831"/>
                </a:moveTo>
                <a:lnTo>
                  <a:pt x="21432" y="119063"/>
                </a:lnTo>
                <a:lnTo>
                  <a:pt x="7144" y="73819"/>
                </a:lnTo>
                <a:lnTo>
                  <a:pt x="0" y="40481"/>
                </a:lnTo>
                <a:lnTo>
                  <a:pt x="0" y="21431"/>
                </a:lnTo>
                <a:lnTo>
                  <a:pt x="4763" y="4763"/>
                </a:lnTo>
                <a:lnTo>
                  <a:pt x="19050" y="0"/>
                </a:lnTo>
                <a:lnTo>
                  <a:pt x="40482" y="4763"/>
                </a:lnTo>
                <a:lnTo>
                  <a:pt x="57150" y="21431"/>
                </a:lnTo>
                <a:lnTo>
                  <a:pt x="66675" y="38100"/>
                </a:lnTo>
                <a:lnTo>
                  <a:pt x="92869" y="69056"/>
                </a:lnTo>
                <a:lnTo>
                  <a:pt x="123825" y="100013"/>
                </a:lnTo>
                <a:lnTo>
                  <a:pt x="164307" y="130969"/>
                </a:lnTo>
                <a:lnTo>
                  <a:pt x="200025" y="150019"/>
                </a:lnTo>
                <a:lnTo>
                  <a:pt x="245269" y="166688"/>
                </a:lnTo>
                <a:lnTo>
                  <a:pt x="276225" y="171450"/>
                </a:lnTo>
                <a:lnTo>
                  <a:pt x="392907" y="421481"/>
                </a:lnTo>
                <a:lnTo>
                  <a:pt x="347663" y="466725"/>
                </a:lnTo>
                <a:lnTo>
                  <a:pt x="338138" y="473869"/>
                </a:lnTo>
                <a:lnTo>
                  <a:pt x="323850" y="473869"/>
                </a:lnTo>
                <a:lnTo>
                  <a:pt x="278607" y="447675"/>
                </a:lnTo>
                <a:lnTo>
                  <a:pt x="192882" y="376238"/>
                </a:lnTo>
                <a:lnTo>
                  <a:pt x="128588" y="311944"/>
                </a:lnTo>
                <a:lnTo>
                  <a:pt x="78582" y="245269"/>
                </a:lnTo>
                <a:lnTo>
                  <a:pt x="45244" y="1738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4429125" y="1662113"/>
            <a:ext cx="1274763" cy="1776412"/>
          </a:xfrm>
          <a:custGeom>
            <a:avLst/>
            <a:gdLst/>
            <a:ahLst/>
            <a:cxnLst/>
            <a:rect l="l" t="t" r="r" b="b"/>
            <a:pathLst>
              <a:path w="1273969" h="1776412" extrusionOk="0">
                <a:moveTo>
                  <a:pt x="995363" y="659606"/>
                </a:moveTo>
                <a:lnTo>
                  <a:pt x="866775" y="871537"/>
                </a:lnTo>
                <a:lnTo>
                  <a:pt x="657225" y="1181100"/>
                </a:lnTo>
                <a:lnTo>
                  <a:pt x="550069" y="1309687"/>
                </a:lnTo>
                <a:lnTo>
                  <a:pt x="426244" y="1443037"/>
                </a:lnTo>
                <a:lnTo>
                  <a:pt x="271463" y="1583531"/>
                </a:lnTo>
                <a:lnTo>
                  <a:pt x="88106" y="1735931"/>
                </a:lnTo>
                <a:lnTo>
                  <a:pt x="35719" y="1776412"/>
                </a:lnTo>
                <a:lnTo>
                  <a:pt x="21431" y="1776412"/>
                </a:lnTo>
                <a:lnTo>
                  <a:pt x="7144" y="1766887"/>
                </a:lnTo>
                <a:lnTo>
                  <a:pt x="0" y="1735931"/>
                </a:lnTo>
                <a:lnTo>
                  <a:pt x="4763" y="1714500"/>
                </a:lnTo>
                <a:lnTo>
                  <a:pt x="78581" y="1628775"/>
                </a:lnTo>
                <a:lnTo>
                  <a:pt x="211931" y="1459706"/>
                </a:lnTo>
                <a:lnTo>
                  <a:pt x="364331" y="1245393"/>
                </a:lnTo>
                <a:lnTo>
                  <a:pt x="500063" y="1038225"/>
                </a:lnTo>
                <a:lnTo>
                  <a:pt x="654844" y="773906"/>
                </a:lnTo>
                <a:lnTo>
                  <a:pt x="764381" y="571500"/>
                </a:lnTo>
                <a:lnTo>
                  <a:pt x="840581" y="416718"/>
                </a:lnTo>
                <a:lnTo>
                  <a:pt x="888206" y="307181"/>
                </a:lnTo>
                <a:lnTo>
                  <a:pt x="890588" y="273843"/>
                </a:lnTo>
                <a:lnTo>
                  <a:pt x="885825" y="235743"/>
                </a:lnTo>
                <a:lnTo>
                  <a:pt x="871538" y="185737"/>
                </a:lnTo>
                <a:lnTo>
                  <a:pt x="845344" y="147637"/>
                </a:lnTo>
                <a:lnTo>
                  <a:pt x="807244" y="107156"/>
                </a:lnTo>
                <a:lnTo>
                  <a:pt x="742950" y="57150"/>
                </a:lnTo>
                <a:lnTo>
                  <a:pt x="719138" y="33337"/>
                </a:lnTo>
                <a:lnTo>
                  <a:pt x="719138" y="16668"/>
                </a:lnTo>
                <a:lnTo>
                  <a:pt x="726281" y="4762"/>
                </a:lnTo>
                <a:lnTo>
                  <a:pt x="747713" y="0"/>
                </a:lnTo>
                <a:lnTo>
                  <a:pt x="804863" y="9525"/>
                </a:lnTo>
                <a:lnTo>
                  <a:pt x="897731" y="38100"/>
                </a:lnTo>
                <a:lnTo>
                  <a:pt x="1026319" y="85725"/>
                </a:lnTo>
                <a:lnTo>
                  <a:pt x="1135856" y="130968"/>
                </a:lnTo>
                <a:lnTo>
                  <a:pt x="1193006" y="152400"/>
                </a:lnTo>
                <a:lnTo>
                  <a:pt x="1219200" y="164306"/>
                </a:lnTo>
                <a:lnTo>
                  <a:pt x="1238250" y="178593"/>
                </a:lnTo>
                <a:lnTo>
                  <a:pt x="1262063" y="204787"/>
                </a:lnTo>
                <a:lnTo>
                  <a:pt x="1271588" y="228600"/>
                </a:lnTo>
                <a:lnTo>
                  <a:pt x="1273969" y="250031"/>
                </a:lnTo>
                <a:lnTo>
                  <a:pt x="1266825" y="278606"/>
                </a:lnTo>
                <a:lnTo>
                  <a:pt x="1247775" y="304800"/>
                </a:lnTo>
                <a:lnTo>
                  <a:pt x="1178719" y="352425"/>
                </a:lnTo>
                <a:lnTo>
                  <a:pt x="1157288" y="369093"/>
                </a:lnTo>
                <a:lnTo>
                  <a:pt x="1126331" y="426243"/>
                </a:lnTo>
                <a:lnTo>
                  <a:pt x="1038225" y="590550"/>
                </a:lnTo>
                <a:lnTo>
                  <a:pt x="995363" y="6596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3009900" y="2620963"/>
            <a:ext cx="1595438" cy="457200"/>
          </a:xfrm>
          <a:custGeom>
            <a:avLst/>
            <a:gdLst/>
            <a:ahLst/>
            <a:cxnLst/>
            <a:rect l="l" t="t" r="r" b="b"/>
            <a:pathLst>
              <a:path w="1595438" h="457200" extrusionOk="0">
                <a:moveTo>
                  <a:pt x="659606" y="230982"/>
                </a:moveTo>
                <a:lnTo>
                  <a:pt x="452438" y="283369"/>
                </a:lnTo>
                <a:lnTo>
                  <a:pt x="404813" y="292894"/>
                </a:lnTo>
                <a:lnTo>
                  <a:pt x="359569" y="292894"/>
                </a:lnTo>
                <a:lnTo>
                  <a:pt x="292894" y="285750"/>
                </a:lnTo>
                <a:lnTo>
                  <a:pt x="219075" y="264319"/>
                </a:lnTo>
                <a:lnTo>
                  <a:pt x="154781" y="238125"/>
                </a:lnTo>
                <a:lnTo>
                  <a:pt x="97631" y="216694"/>
                </a:lnTo>
                <a:lnTo>
                  <a:pt x="0" y="221457"/>
                </a:lnTo>
                <a:lnTo>
                  <a:pt x="57150" y="314325"/>
                </a:lnTo>
                <a:lnTo>
                  <a:pt x="133350" y="366713"/>
                </a:lnTo>
                <a:lnTo>
                  <a:pt x="183356" y="397669"/>
                </a:lnTo>
                <a:lnTo>
                  <a:pt x="242888" y="423863"/>
                </a:lnTo>
                <a:lnTo>
                  <a:pt x="295275" y="442913"/>
                </a:lnTo>
                <a:lnTo>
                  <a:pt x="357188" y="452438"/>
                </a:lnTo>
                <a:lnTo>
                  <a:pt x="426244" y="457200"/>
                </a:lnTo>
                <a:lnTo>
                  <a:pt x="600075" y="433388"/>
                </a:lnTo>
                <a:lnTo>
                  <a:pt x="821531" y="400050"/>
                </a:lnTo>
                <a:lnTo>
                  <a:pt x="992981" y="347663"/>
                </a:lnTo>
                <a:lnTo>
                  <a:pt x="1185863" y="290513"/>
                </a:lnTo>
                <a:lnTo>
                  <a:pt x="1426369" y="221457"/>
                </a:lnTo>
                <a:lnTo>
                  <a:pt x="1543050" y="178594"/>
                </a:lnTo>
                <a:lnTo>
                  <a:pt x="1569244" y="157163"/>
                </a:lnTo>
                <a:lnTo>
                  <a:pt x="1590675" y="128588"/>
                </a:lnTo>
                <a:lnTo>
                  <a:pt x="1595438" y="109538"/>
                </a:lnTo>
                <a:lnTo>
                  <a:pt x="1588294" y="85725"/>
                </a:lnTo>
                <a:lnTo>
                  <a:pt x="1566863" y="69057"/>
                </a:lnTo>
                <a:lnTo>
                  <a:pt x="1493044" y="40482"/>
                </a:lnTo>
                <a:lnTo>
                  <a:pt x="1395413" y="11907"/>
                </a:lnTo>
                <a:lnTo>
                  <a:pt x="1326356" y="0"/>
                </a:lnTo>
                <a:lnTo>
                  <a:pt x="1273969" y="9525"/>
                </a:lnTo>
                <a:lnTo>
                  <a:pt x="1159669" y="47625"/>
                </a:lnTo>
                <a:lnTo>
                  <a:pt x="1047750" y="100013"/>
                </a:lnTo>
                <a:lnTo>
                  <a:pt x="816769" y="185738"/>
                </a:lnTo>
                <a:lnTo>
                  <a:pt x="659606" y="2309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3590925" y="1531938"/>
            <a:ext cx="593725" cy="4470400"/>
          </a:xfrm>
          <a:custGeom>
            <a:avLst/>
            <a:gdLst/>
            <a:ahLst/>
            <a:cxnLst/>
            <a:rect l="l" t="t" r="r" b="b"/>
            <a:pathLst>
              <a:path w="594641" h="4471023" extrusionOk="0">
                <a:moveTo>
                  <a:pt x="207563" y="1800751"/>
                </a:moveTo>
                <a:lnTo>
                  <a:pt x="218783" y="1475381"/>
                </a:lnTo>
                <a:lnTo>
                  <a:pt x="241222" y="1279038"/>
                </a:lnTo>
                <a:lnTo>
                  <a:pt x="241222" y="403907"/>
                </a:lnTo>
                <a:lnTo>
                  <a:pt x="241222" y="286100"/>
                </a:lnTo>
                <a:lnTo>
                  <a:pt x="224393" y="235612"/>
                </a:lnTo>
                <a:lnTo>
                  <a:pt x="196344" y="179514"/>
                </a:lnTo>
                <a:lnTo>
                  <a:pt x="157075" y="140245"/>
                </a:lnTo>
                <a:lnTo>
                  <a:pt x="95367" y="95367"/>
                </a:lnTo>
                <a:lnTo>
                  <a:pt x="39269" y="61708"/>
                </a:lnTo>
                <a:lnTo>
                  <a:pt x="11220" y="33659"/>
                </a:lnTo>
                <a:lnTo>
                  <a:pt x="0" y="11219"/>
                </a:lnTo>
                <a:lnTo>
                  <a:pt x="11220" y="0"/>
                </a:lnTo>
                <a:lnTo>
                  <a:pt x="56098" y="0"/>
                </a:lnTo>
                <a:lnTo>
                  <a:pt x="140246" y="11219"/>
                </a:lnTo>
                <a:lnTo>
                  <a:pt x="246832" y="44878"/>
                </a:lnTo>
                <a:lnTo>
                  <a:pt x="330979" y="84147"/>
                </a:lnTo>
                <a:lnTo>
                  <a:pt x="403907" y="129026"/>
                </a:lnTo>
                <a:lnTo>
                  <a:pt x="471225" y="179514"/>
                </a:lnTo>
                <a:lnTo>
                  <a:pt x="527323" y="224392"/>
                </a:lnTo>
                <a:lnTo>
                  <a:pt x="560982" y="258051"/>
                </a:lnTo>
                <a:lnTo>
                  <a:pt x="583421" y="286100"/>
                </a:lnTo>
                <a:lnTo>
                  <a:pt x="594641" y="325369"/>
                </a:lnTo>
                <a:lnTo>
                  <a:pt x="572201" y="364638"/>
                </a:lnTo>
                <a:lnTo>
                  <a:pt x="532933" y="403907"/>
                </a:lnTo>
                <a:lnTo>
                  <a:pt x="510493" y="448785"/>
                </a:lnTo>
                <a:lnTo>
                  <a:pt x="476835" y="622689"/>
                </a:lnTo>
                <a:lnTo>
                  <a:pt x="454395" y="875131"/>
                </a:lnTo>
                <a:lnTo>
                  <a:pt x="437566" y="1222940"/>
                </a:lnTo>
                <a:lnTo>
                  <a:pt x="415127" y="1424893"/>
                </a:lnTo>
                <a:cubicBezTo>
                  <a:pt x="416997" y="1709124"/>
                  <a:pt x="418866" y="1993354"/>
                  <a:pt x="420736" y="2277585"/>
                </a:cubicBezTo>
                <a:lnTo>
                  <a:pt x="426346" y="2788078"/>
                </a:lnTo>
                <a:lnTo>
                  <a:pt x="431956" y="3287352"/>
                </a:lnTo>
                <a:lnTo>
                  <a:pt x="437566" y="3702478"/>
                </a:lnTo>
                <a:lnTo>
                  <a:pt x="443176" y="3960530"/>
                </a:lnTo>
                <a:lnTo>
                  <a:pt x="443176" y="4089556"/>
                </a:lnTo>
                <a:lnTo>
                  <a:pt x="415127" y="4274680"/>
                </a:lnTo>
                <a:lnTo>
                  <a:pt x="387078" y="4386876"/>
                </a:lnTo>
                <a:lnTo>
                  <a:pt x="353419" y="4448584"/>
                </a:lnTo>
                <a:lnTo>
                  <a:pt x="319760" y="4471023"/>
                </a:lnTo>
                <a:lnTo>
                  <a:pt x="286101" y="4471023"/>
                </a:lnTo>
                <a:lnTo>
                  <a:pt x="258052" y="4442974"/>
                </a:lnTo>
                <a:lnTo>
                  <a:pt x="213173" y="4347607"/>
                </a:lnTo>
                <a:lnTo>
                  <a:pt x="168295" y="4162483"/>
                </a:lnTo>
                <a:lnTo>
                  <a:pt x="134636" y="3915651"/>
                </a:lnTo>
                <a:lnTo>
                  <a:pt x="129026" y="3859553"/>
                </a:lnTo>
                <a:lnTo>
                  <a:pt x="151465" y="3764186"/>
                </a:lnTo>
                <a:lnTo>
                  <a:pt x="173905" y="3601502"/>
                </a:lnTo>
                <a:lnTo>
                  <a:pt x="190734" y="3438817"/>
                </a:lnTo>
                <a:lnTo>
                  <a:pt x="196344" y="3074179"/>
                </a:lnTo>
                <a:lnTo>
                  <a:pt x="190734" y="2535637"/>
                </a:lnTo>
                <a:lnTo>
                  <a:pt x="207563" y="180075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2852738" y="3503613"/>
            <a:ext cx="1728787" cy="1066800"/>
          </a:xfrm>
          <a:custGeom>
            <a:avLst/>
            <a:gdLst/>
            <a:ahLst/>
            <a:cxnLst/>
            <a:rect l="l" t="t" r="r" b="b"/>
            <a:pathLst>
              <a:path w="1728787" h="1066800" extrusionOk="0">
                <a:moveTo>
                  <a:pt x="745331" y="483394"/>
                </a:moveTo>
                <a:lnTo>
                  <a:pt x="352425" y="659606"/>
                </a:lnTo>
                <a:lnTo>
                  <a:pt x="73818" y="785812"/>
                </a:lnTo>
                <a:lnTo>
                  <a:pt x="0" y="812006"/>
                </a:lnTo>
                <a:lnTo>
                  <a:pt x="123825" y="1066800"/>
                </a:lnTo>
                <a:lnTo>
                  <a:pt x="178593" y="1028700"/>
                </a:lnTo>
                <a:lnTo>
                  <a:pt x="350043" y="921544"/>
                </a:lnTo>
                <a:lnTo>
                  <a:pt x="645318" y="742950"/>
                </a:lnTo>
                <a:lnTo>
                  <a:pt x="952500" y="561975"/>
                </a:lnTo>
                <a:lnTo>
                  <a:pt x="1154906" y="461962"/>
                </a:lnTo>
                <a:lnTo>
                  <a:pt x="1333500" y="335756"/>
                </a:lnTo>
                <a:lnTo>
                  <a:pt x="1614487" y="133350"/>
                </a:lnTo>
                <a:lnTo>
                  <a:pt x="1712118" y="64294"/>
                </a:lnTo>
                <a:lnTo>
                  <a:pt x="1719262" y="52387"/>
                </a:lnTo>
                <a:lnTo>
                  <a:pt x="1728787" y="28575"/>
                </a:lnTo>
                <a:lnTo>
                  <a:pt x="1728787" y="9525"/>
                </a:lnTo>
                <a:lnTo>
                  <a:pt x="1712118" y="0"/>
                </a:lnTo>
                <a:lnTo>
                  <a:pt x="1666875" y="16669"/>
                </a:lnTo>
                <a:lnTo>
                  <a:pt x="1443037" y="135731"/>
                </a:lnTo>
                <a:lnTo>
                  <a:pt x="1135856" y="297656"/>
                </a:lnTo>
                <a:lnTo>
                  <a:pt x="883443" y="421481"/>
                </a:lnTo>
                <a:lnTo>
                  <a:pt x="745331" y="4833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4938713" y="2649538"/>
            <a:ext cx="2352675" cy="558800"/>
          </a:xfrm>
          <a:custGeom>
            <a:avLst/>
            <a:gdLst/>
            <a:ahLst/>
            <a:cxnLst/>
            <a:rect l="l" t="t" r="r" b="b"/>
            <a:pathLst>
              <a:path w="2352675" h="557213" extrusionOk="0">
                <a:moveTo>
                  <a:pt x="1426368" y="102394"/>
                </a:moveTo>
                <a:lnTo>
                  <a:pt x="940593" y="176213"/>
                </a:lnTo>
                <a:lnTo>
                  <a:pt x="669131" y="216694"/>
                </a:lnTo>
                <a:lnTo>
                  <a:pt x="516731" y="240507"/>
                </a:lnTo>
                <a:lnTo>
                  <a:pt x="411956" y="250032"/>
                </a:lnTo>
                <a:lnTo>
                  <a:pt x="342900" y="252413"/>
                </a:lnTo>
                <a:lnTo>
                  <a:pt x="250031" y="240507"/>
                </a:lnTo>
                <a:lnTo>
                  <a:pt x="178593" y="221457"/>
                </a:lnTo>
                <a:lnTo>
                  <a:pt x="130968" y="200025"/>
                </a:lnTo>
                <a:lnTo>
                  <a:pt x="0" y="157163"/>
                </a:lnTo>
                <a:lnTo>
                  <a:pt x="40481" y="304800"/>
                </a:lnTo>
                <a:lnTo>
                  <a:pt x="95250" y="340519"/>
                </a:lnTo>
                <a:lnTo>
                  <a:pt x="142875" y="369094"/>
                </a:lnTo>
                <a:lnTo>
                  <a:pt x="190500" y="392907"/>
                </a:lnTo>
                <a:lnTo>
                  <a:pt x="235743" y="411957"/>
                </a:lnTo>
                <a:lnTo>
                  <a:pt x="266700" y="423863"/>
                </a:lnTo>
                <a:lnTo>
                  <a:pt x="304800" y="438150"/>
                </a:lnTo>
                <a:lnTo>
                  <a:pt x="357187" y="445294"/>
                </a:lnTo>
                <a:lnTo>
                  <a:pt x="531018" y="421482"/>
                </a:lnTo>
                <a:lnTo>
                  <a:pt x="809625" y="371475"/>
                </a:lnTo>
                <a:lnTo>
                  <a:pt x="1062037" y="330994"/>
                </a:lnTo>
                <a:lnTo>
                  <a:pt x="1266825" y="300038"/>
                </a:lnTo>
                <a:lnTo>
                  <a:pt x="1545431" y="261938"/>
                </a:lnTo>
                <a:lnTo>
                  <a:pt x="1807368" y="226219"/>
                </a:lnTo>
                <a:lnTo>
                  <a:pt x="1871662" y="223838"/>
                </a:lnTo>
                <a:lnTo>
                  <a:pt x="1902618" y="230982"/>
                </a:lnTo>
                <a:lnTo>
                  <a:pt x="1933575" y="252413"/>
                </a:lnTo>
                <a:lnTo>
                  <a:pt x="2271712" y="557213"/>
                </a:lnTo>
                <a:lnTo>
                  <a:pt x="2297906" y="523875"/>
                </a:lnTo>
                <a:lnTo>
                  <a:pt x="2326481" y="490538"/>
                </a:lnTo>
                <a:lnTo>
                  <a:pt x="2343150" y="457200"/>
                </a:lnTo>
                <a:lnTo>
                  <a:pt x="2350293" y="433388"/>
                </a:lnTo>
                <a:lnTo>
                  <a:pt x="2352675" y="402432"/>
                </a:lnTo>
                <a:lnTo>
                  <a:pt x="2350293" y="371475"/>
                </a:lnTo>
                <a:lnTo>
                  <a:pt x="2338387" y="342900"/>
                </a:lnTo>
                <a:lnTo>
                  <a:pt x="2324100" y="328613"/>
                </a:lnTo>
                <a:lnTo>
                  <a:pt x="2286000" y="285750"/>
                </a:lnTo>
                <a:lnTo>
                  <a:pt x="2209800" y="200025"/>
                </a:lnTo>
                <a:lnTo>
                  <a:pt x="2112168" y="109538"/>
                </a:lnTo>
                <a:lnTo>
                  <a:pt x="2078831" y="78582"/>
                </a:lnTo>
                <a:lnTo>
                  <a:pt x="2026443" y="47625"/>
                </a:lnTo>
                <a:lnTo>
                  <a:pt x="1964531" y="23813"/>
                </a:lnTo>
                <a:lnTo>
                  <a:pt x="1914525" y="7144"/>
                </a:lnTo>
                <a:lnTo>
                  <a:pt x="1895475" y="2382"/>
                </a:lnTo>
                <a:lnTo>
                  <a:pt x="1888331" y="0"/>
                </a:lnTo>
                <a:lnTo>
                  <a:pt x="1876425" y="4763"/>
                </a:lnTo>
                <a:lnTo>
                  <a:pt x="1833562" y="33338"/>
                </a:lnTo>
                <a:lnTo>
                  <a:pt x="1802606" y="47625"/>
                </a:lnTo>
                <a:lnTo>
                  <a:pt x="1678781" y="64294"/>
                </a:lnTo>
                <a:lnTo>
                  <a:pt x="1426368" y="102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5705475" y="2895600"/>
            <a:ext cx="1530350" cy="3054350"/>
          </a:xfrm>
          <a:custGeom>
            <a:avLst/>
            <a:gdLst/>
            <a:ahLst/>
            <a:cxnLst/>
            <a:rect l="l" t="t" r="r" b="b"/>
            <a:pathLst>
              <a:path w="1530896" h="3053516" extrusionOk="0">
                <a:moveTo>
                  <a:pt x="1146104" y="1315743"/>
                </a:moveTo>
                <a:lnTo>
                  <a:pt x="1249543" y="1026114"/>
                </a:lnTo>
                <a:lnTo>
                  <a:pt x="1344706" y="748897"/>
                </a:lnTo>
                <a:lnTo>
                  <a:pt x="1431595" y="484094"/>
                </a:lnTo>
                <a:lnTo>
                  <a:pt x="1464696" y="376517"/>
                </a:lnTo>
                <a:lnTo>
                  <a:pt x="1477108" y="343417"/>
                </a:lnTo>
                <a:lnTo>
                  <a:pt x="1485383" y="326867"/>
                </a:lnTo>
                <a:lnTo>
                  <a:pt x="1530896" y="268941"/>
                </a:lnTo>
                <a:lnTo>
                  <a:pt x="1170929" y="0"/>
                </a:lnTo>
                <a:lnTo>
                  <a:pt x="1191617" y="45513"/>
                </a:lnTo>
                <a:lnTo>
                  <a:pt x="1195754" y="78613"/>
                </a:lnTo>
                <a:lnTo>
                  <a:pt x="1204029" y="132401"/>
                </a:lnTo>
                <a:lnTo>
                  <a:pt x="1199892" y="244115"/>
                </a:lnTo>
                <a:lnTo>
                  <a:pt x="1191617" y="331004"/>
                </a:lnTo>
                <a:lnTo>
                  <a:pt x="1129553" y="620633"/>
                </a:lnTo>
                <a:lnTo>
                  <a:pt x="972326" y="1113002"/>
                </a:lnTo>
                <a:lnTo>
                  <a:pt x="815099" y="1518483"/>
                </a:lnTo>
                <a:lnTo>
                  <a:pt x="633047" y="1940514"/>
                </a:lnTo>
                <a:lnTo>
                  <a:pt x="475820" y="2250830"/>
                </a:lnTo>
                <a:lnTo>
                  <a:pt x="318592" y="2515634"/>
                </a:lnTo>
                <a:lnTo>
                  <a:pt x="277217" y="2573560"/>
                </a:lnTo>
                <a:lnTo>
                  <a:pt x="244116" y="2602523"/>
                </a:lnTo>
                <a:lnTo>
                  <a:pt x="194466" y="2631486"/>
                </a:lnTo>
                <a:lnTo>
                  <a:pt x="0" y="2912839"/>
                </a:lnTo>
                <a:lnTo>
                  <a:pt x="4138" y="2974903"/>
                </a:lnTo>
                <a:lnTo>
                  <a:pt x="20688" y="3024553"/>
                </a:lnTo>
                <a:lnTo>
                  <a:pt x="41376" y="3049379"/>
                </a:lnTo>
                <a:lnTo>
                  <a:pt x="53789" y="3053516"/>
                </a:lnTo>
                <a:lnTo>
                  <a:pt x="91027" y="3045241"/>
                </a:lnTo>
                <a:lnTo>
                  <a:pt x="148953" y="3016278"/>
                </a:lnTo>
                <a:lnTo>
                  <a:pt x="219291" y="2966628"/>
                </a:lnTo>
                <a:lnTo>
                  <a:pt x="318592" y="2875601"/>
                </a:lnTo>
                <a:lnTo>
                  <a:pt x="438581" y="2734924"/>
                </a:lnTo>
                <a:lnTo>
                  <a:pt x="566846" y="2552872"/>
                </a:lnTo>
                <a:lnTo>
                  <a:pt x="686835" y="2350132"/>
                </a:lnTo>
                <a:lnTo>
                  <a:pt x="794411" y="2143254"/>
                </a:lnTo>
                <a:lnTo>
                  <a:pt x="906125" y="1903276"/>
                </a:lnTo>
                <a:lnTo>
                  <a:pt x="1063353" y="1522620"/>
                </a:lnTo>
                <a:lnTo>
                  <a:pt x="1146104" y="13157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5284788" y="5395913"/>
            <a:ext cx="639762" cy="463550"/>
          </a:xfrm>
          <a:custGeom>
            <a:avLst/>
            <a:gdLst/>
            <a:ahLst/>
            <a:cxnLst/>
            <a:rect l="l" t="t" r="r" b="b"/>
            <a:pathLst>
              <a:path w="640556" h="464343" extrusionOk="0">
                <a:moveTo>
                  <a:pt x="164306" y="130968"/>
                </a:moveTo>
                <a:lnTo>
                  <a:pt x="85725" y="76200"/>
                </a:lnTo>
                <a:lnTo>
                  <a:pt x="23812" y="42862"/>
                </a:lnTo>
                <a:lnTo>
                  <a:pt x="2381" y="26193"/>
                </a:lnTo>
                <a:lnTo>
                  <a:pt x="0" y="16668"/>
                </a:lnTo>
                <a:lnTo>
                  <a:pt x="7144" y="7143"/>
                </a:lnTo>
                <a:lnTo>
                  <a:pt x="26194" y="0"/>
                </a:lnTo>
                <a:lnTo>
                  <a:pt x="69056" y="11906"/>
                </a:lnTo>
                <a:lnTo>
                  <a:pt x="145256" y="40481"/>
                </a:lnTo>
                <a:lnTo>
                  <a:pt x="261937" y="90487"/>
                </a:lnTo>
                <a:lnTo>
                  <a:pt x="407194" y="142875"/>
                </a:lnTo>
                <a:lnTo>
                  <a:pt x="457200" y="154781"/>
                </a:lnTo>
                <a:lnTo>
                  <a:pt x="502444" y="159543"/>
                </a:lnTo>
                <a:lnTo>
                  <a:pt x="547687" y="157162"/>
                </a:lnTo>
                <a:lnTo>
                  <a:pt x="588169" y="150018"/>
                </a:lnTo>
                <a:lnTo>
                  <a:pt x="640556" y="119062"/>
                </a:lnTo>
                <a:lnTo>
                  <a:pt x="426244" y="464343"/>
                </a:lnTo>
                <a:lnTo>
                  <a:pt x="419100" y="397668"/>
                </a:lnTo>
                <a:lnTo>
                  <a:pt x="404812" y="357187"/>
                </a:lnTo>
                <a:lnTo>
                  <a:pt x="381000" y="316706"/>
                </a:lnTo>
                <a:lnTo>
                  <a:pt x="333375" y="266700"/>
                </a:lnTo>
                <a:lnTo>
                  <a:pt x="283369" y="219075"/>
                </a:lnTo>
                <a:lnTo>
                  <a:pt x="219075" y="166687"/>
                </a:lnTo>
                <a:lnTo>
                  <a:pt x="164306" y="1309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9"/>
          <p:cNvSpPr/>
          <p:nvPr/>
        </p:nvSpPr>
        <p:spPr>
          <a:xfrm>
            <a:off x="4371975" y="2989263"/>
            <a:ext cx="1265238" cy="1393825"/>
          </a:xfrm>
          <a:custGeom>
            <a:avLst/>
            <a:gdLst/>
            <a:ahLst/>
            <a:cxnLst/>
            <a:rect l="l" t="t" r="r" b="b"/>
            <a:pathLst>
              <a:path w="1264444" h="1395412" extrusionOk="0">
                <a:moveTo>
                  <a:pt x="695325" y="581025"/>
                </a:moveTo>
                <a:lnTo>
                  <a:pt x="778669" y="461962"/>
                </a:lnTo>
                <a:lnTo>
                  <a:pt x="854869" y="350044"/>
                </a:lnTo>
                <a:lnTo>
                  <a:pt x="923925" y="235744"/>
                </a:lnTo>
                <a:lnTo>
                  <a:pt x="938213" y="197644"/>
                </a:lnTo>
                <a:lnTo>
                  <a:pt x="938213" y="180975"/>
                </a:lnTo>
                <a:lnTo>
                  <a:pt x="933450" y="152400"/>
                </a:lnTo>
                <a:lnTo>
                  <a:pt x="923925" y="123825"/>
                </a:lnTo>
                <a:lnTo>
                  <a:pt x="900113" y="83344"/>
                </a:lnTo>
                <a:lnTo>
                  <a:pt x="892969" y="0"/>
                </a:lnTo>
                <a:lnTo>
                  <a:pt x="1069181" y="88106"/>
                </a:lnTo>
                <a:lnTo>
                  <a:pt x="1162050" y="142875"/>
                </a:lnTo>
                <a:lnTo>
                  <a:pt x="1221581" y="188119"/>
                </a:lnTo>
                <a:lnTo>
                  <a:pt x="1254919" y="226219"/>
                </a:lnTo>
                <a:lnTo>
                  <a:pt x="1264444" y="245269"/>
                </a:lnTo>
                <a:lnTo>
                  <a:pt x="1264444" y="257175"/>
                </a:lnTo>
                <a:lnTo>
                  <a:pt x="1228725" y="276225"/>
                </a:lnTo>
                <a:lnTo>
                  <a:pt x="1176338" y="316706"/>
                </a:lnTo>
                <a:lnTo>
                  <a:pt x="1085850" y="397669"/>
                </a:lnTo>
                <a:lnTo>
                  <a:pt x="1052513" y="435769"/>
                </a:lnTo>
                <a:lnTo>
                  <a:pt x="959644" y="557212"/>
                </a:lnTo>
                <a:lnTo>
                  <a:pt x="840581" y="700087"/>
                </a:lnTo>
                <a:lnTo>
                  <a:pt x="719138" y="833437"/>
                </a:lnTo>
                <a:lnTo>
                  <a:pt x="569119" y="981075"/>
                </a:lnTo>
                <a:lnTo>
                  <a:pt x="407194" y="1123950"/>
                </a:lnTo>
                <a:lnTo>
                  <a:pt x="235744" y="1262062"/>
                </a:lnTo>
                <a:lnTo>
                  <a:pt x="59531" y="1381125"/>
                </a:lnTo>
                <a:lnTo>
                  <a:pt x="26194" y="1395412"/>
                </a:lnTo>
                <a:lnTo>
                  <a:pt x="11906" y="1393031"/>
                </a:lnTo>
                <a:lnTo>
                  <a:pt x="0" y="1381125"/>
                </a:lnTo>
                <a:lnTo>
                  <a:pt x="4763" y="1362075"/>
                </a:lnTo>
                <a:lnTo>
                  <a:pt x="14288" y="1335881"/>
                </a:lnTo>
                <a:lnTo>
                  <a:pt x="69056" y="1281112"/>
                </a:lnTo>
                <a:lnTo>
                  <a:pt x="209550" y="1150144"/>
                </a:lnTo>
                <a:lnTo>
                  <a:pt x="404813" y="942975"/>
                </a:lnTo>
                <a:lnTo>
                  <a:pt x="564356" y="752475"/>
                </a:lnTo>
                <a:lnTo>
                  <a:pt x="695325" y="581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4581525" y="2914650"/>
            <a:ext cx="1806575" cy="2311400"/>
          </a:xfrm>
          <a:custGeom>
            <a:avLst/>
            <a:gdLst/>
            <a:ahLst/>
            <a:cxnLst/>
            <a:rect l="l" t="t" r="r" b="b"/>
            <a:pathLst>
              <a:path w="1806575" h="2311400" extrusionOk="0">
                <a:moveTo>
                  <a:pt x="1136650" y="968375"/>
                </a:moveTo>
                <a:lnTo>
                  <a:pt x="1314450" y="650875"/>
                </a:lnTo>
                <a:lnTo>
                  <a:pt x="1441450" y="396875"/>
                </a:lnTo>
                <a:lnTo>
                  <a:pt x="1495425" y="273050"/>
                </a:lnTo>
                <a:lnTo>
                  <a:pt x="1501775" y="247650"/>
                </a:lnTo>
                <a:lnTo>
                  <a:pt x="1498600" y="215900"/>
                </a:lnTo>
                <a:lnTo>
                  <a:pt x="1476375" y="161925"/>
                </a:lnTo>
                <a:lnTo>
                  <a:pt x="1454150" y="127000"/>
                </a:lnTo>
                <a:lnTo>
                  <a:pt x="1419225" y="95250"/>
                </a:lnTo>
                <a:lnTo>
                  <a:pt x="1393825" y="76200"/>
                </a:lnTo>
                <a:lnTo>
                  <a:pt x="1346200" y="47625"/>
                </a:lnTo>
                <a:lnTo>
                  <a:pt x="1362075" y="0"/>
                </a:lnTo>
                <a:lnTo>
                  <a:pt x="1558925" y="38100"/>
                </a:lnTo>
                <a:lnTo>
                  <a:pt x="1641475" y="95250"/>
                </a:lnTo>
                <a:lnTo>
                  <a:pt x="1695450" y="136525"/>
                </a:lnTo>
                <a:lnTo>
                  <a:pt x="1743075" y="190500"/>
                </a:lnTo>
                <a:lnTo>
                  <a:pt x="1784350" y="244475"/>
                </a:lnTo>
                <a:lnTo>
                  <a:pt x="1803400" y="276225"/>
                </a:lnTo>
                <a:lnTo>
                  <a:pt x="1806575" y="295275"/>
                </a:lnTo>
                <a:lnTo>
                  <a:pt x="1771650" y="323850"/>
                </a:lnTo>
                <a:lnTo>
                  <a:pt x="1743075" y="352425"/>
                </a:lnTo>
                <a:lnTo>
                  <a:pt x="1708150" y="396875"/>
                </a:lnTo>
                <a:lnTo>
                  <a:pt x="1616075" y="558800"/>
                </a:lnTo>
                <a:lnTo>
                  <a:pt x="1524000" y="723900"/>
                </a:lnTo>
                <a:lnTo>
                  <a:pt x="1397000" y="917575"/>
                </a:lnTo>
                <a:lnTo>
                  <a:pt x="1270000" y="1120775"/>
                </a:lnTo>
                <a:lnTo>
                  <a:pt x="1136650" y="1308100"/>
                </a:lnTo>
                <a:lnTo>
                  <a:pt x="965200" y="1520825"/>
                </a:lnTo>
                <a:lnTo>
                  <a:pt x="793750" y="1689100"/>
                </a:lnTo>
                <a:lnTo>
                  <a:pt x="619125" y="1857375"/>
                </a:lnTo>
                <a:lnTo>
                  <a:pt x="406400" y="2038350"/>
                </a:lnTo>
                <a:lnTo>
                  <a:pt x="168275" y="2222500"/>
                </a:lnTo>
                <a:lnTo>
                  <a:pt x="82550" y="2282825"/>
                </a:lnTo>
                <a:lnTo>
                  <a:pt x="34925" y="2308225"/>
                </a:lnTo>
                <a:lnTo>
                  <a:pt x="6350" y="2311400"/>
                </a:lnTo>
                <a:lnTo>
                  <a:pt x="0" y="2298700"/>
                </a:lnTo>
                <a:lnTo>
                  <a:pt x="0" y="2276475"/>
                </a:lnTo>
                <a:lnTo>
                  <a:pt x="15875" y="2241550"/>
                </a:lnTo>
                <a:lnTo>
                  <a:pt x="149225" y="2133600"/>
                </a:lnTo>
                <a:lnTo>
                  <a:pt x="339725" y="1958975"/>
                </a:lnTo>
                <a:lnTo>
                  <a:pt x="549275" y="1743075"/>
                </a:lnTo>
                <a:lnTo>
                  <a:pt x="704850" y="1571625"/>
                </a:lnTo>
                <a:lnTo>
                  <a:pt x="876300" y="1355725"/>
                </a:lnTo>
                <a:lnTo>
                  <a:pt x="1066800" y="1089025"/>
                </a:lnTo>
                <a:lnTo>
                  <a:pt x="1136650" y="968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5B0B0A0-1610-8F4A-8009-7B13605FAFB6}"/>
              </a:ext>
            </a:extLst>
          </p:cNvPr>
          <p:cNvGrpSpPr/>
          <p:nvPr/>
        </p:nvGrpSpPr>
        <p:grpSpPr>
          <a:xfrm>
            <a:off x="2538413" y="1531938"/>
            <a:ext cx="4752975" cy="4470400"/>
            <a:chOff x="2690813" y="1684338"/>
            <a:chExt cx="4752975" cy="4470400"/>
          </a:xfrm>
        </p:grpSpPr>
        <p:sp>
          <p:nvSpPr>
            <p:cNvPr id="26" name="Google Shape;178;p9">
              <a:extLst>
                <a:ext uri="{FF2B5EF4-FFF2-40B4-BE49-F238E27FC236}">
                  <a16:creationId xmlns:a16="http://schemas.microsoft.com/office/drawing/2014/main" id="{AD871B20-2788-3E4F-9485-2136075F55BE}"/>
                </a:ext>
              </a:extLst>
            </p:cNvPr>
            <p:cNvSpPr/>
            <p:nvPr/>
          </p:nvSpPr>
          <p:spPr>
            <a:xfrm>
              <a:off x="2690813" y="2360613"/>
              <a:ext cx="844550" cy="1270000"/>
            </a:xfrm>
            <a:custGeom>
              <a:avLst/>
              <a:gdLst/>
              <a:ahLst/>
              <a:cxnLst/>
              <a:rect l="l" t="t" r="r" b="b"/>
              <a:pathLst>
                <a:path w="845343" h="1271587" extrusionOk="0">
                  <a:moveTo>
                    <a:pt x="397668" y="542925"/>
                  </a:moveTo>
                  <a:lnTo>
                    <a:pt x="445293" y="431006"/>
                  </a:lnTo>
                  <a:lnTo>
                    <a:pt x="478631" y="333375"/>
                  </a:lnTo>
                  <a:lnTo>
                    <a:pt x="502443" y="235744"/>
                  </a:lnTo>
                  <a:lnTo>
                    <a:pt x="511968" y="178594"/>
                  </a:lnTo>
                  <a:lnTo>
                    <a:pt x="507206" y="164306"/>
                  </a:lnTo>
                  <a:lnTo>
                    <a:pt x="476250" y="119062"/>
                  </a:lnTo>
                  <a:lnTo>
                    <a:pt x="445293" y="90487"/>
                  </a:lnTo>
                  <a:lnTo>
                    <a:pt x="397668" y="69056"/>
                  </a:lnTo>
                  <a:lnTo>
                    <a:pt x="381000" y="66675"/>
                  </a:lnTo>
                  <a:lnTo>
                    <a:pt x="369093" y="47625"/>
                  </a:lnTo>
                  <a:lnTo>
                    <a:pt x="361950" y="14287"/>
                  </a:lnTo>
                  <a:lnTo>
                    <a:pt x="366712" y="2381"/>
                  </a:lnTo>
                  <a:lnTo>
                    <a:pt x="392906" y="0"/>
                  </a:lnTo>
                  <a:lnTo>
                    <a:pt x="433387" y="16669"/>
                  </a:lnTo>
                  <a:lnTo>
                    <a:pt x="495300" y="38100"/>
                  </a:lnTo>
                  <a:lnTo>
                    <a:pt x="585787" y="76200"/>
                  </a:lnTo>
                  <a:lnTo>
                    <a:pt x="673893" y="119062"/>
                  </a:lnTo>
                  <a:lnTo>
                    <a:pt x="754856" y="173831"/>
                  </a:lnTo>
                  <a:lnTo>
                    <a:pt x="802481" y="216694"/>
                  </a:lnTo>
                  <a:lnTo>
                    <a:pt x="838200" y="257175"/>
                  </a:lnTo>
                  <a:lnTo>
                    <a:pt x="845343" y="273844"/>
                  </a:lnTo>
                  <a:lnTo>
                    <a:pt x="845343" y="295275"/>
                  </a:lnTo>
                  <a:lnTo>
                    <a:pt x="831056" y="321469"/>
                  </a:lnTo>
                  <a:lnTo>
                    <a:pt x="802481" y="340519"/>
                  </a:lnTo>
                  <a:lnTo>
                    <a:pt x="778668" y="350044"/>
                  </a:lnTo>
                  <a:lnTo>
                    <a:pt x="707231" y="457200"/>
                  </a:lnTo>
                  <a:lnTo>
                    <a:pt x="590550" y="661987"/>
                  </a:lnTo>
                  <a:lnTo>
                    <a:pt x="502443" y="773906"/>
                  </a:lnTo>
                  <a:lnTo>
                    <a:pt x="416718" y="892969"/>
                  </a:lnTo>
                  <a:lnTo>
                    <a:pt x="292893" y="1028700"/>
                  </a:lnTo>
                  <a:lnTo>
                    <a:pt x="126206" y="1193006"/>
                  </a:lnTo>
                  <a:lnTo>
                    <a:pt x="40481" y="1266825"/>
                  </a:lnTo>
                  <a:lnTo>
                    <a:pt x="19050" y="1271587"/>
                  </a:lnTo>
                  <a:lnTo>
                    <a:pt x="9525" y="1266825"/>
                  </a:lnTo>
                  <a:lnTo>
                    <a:pt x="0" y="1250156"/>
                  </a:lnTo>
                  <a:lnTo>
                    <a:pt x="19050" y="1212056"/>
                  </a:lnTo>
                  <a:lnTo>
                    <a:pt x="85725" y="1102519"/>
                  </a:lnTo>
                  <a:lnTo>
                    <a:pt x="169068" y="969169"/>
                  </a:lnTo>
                  <a:lnTo>
                    <a:pt x="252412" y="826294"/>
                  </a:lnTo>
                  <a:lnTo>
                    <a:pt x="319087" y="702469"/>
                  </a:lnTo>
                  <a:lnTo>
                    <a:pt x="397668" y="5429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79;p9">
              <a:extLst>
                <a:ext uri="{FF2B5EF4-FFF2-40B4-BE49-F238E27FC236}">
                  <a16:creationId xmlns:a16="http://schemas.microsoft.com/office/drawing/2014/main" id="{965EA219-4152-F74D-9CEA-EE6EDDF44E50}"/>
                </a:ext>
              </a:extLst>
            </p:cNvPr>
            <p:cNvSpPr/>
            <p:nvPr/>
          </p:nvSpPr>
          <p:spPr>
            <a:xfrm>
              <a:off x="2754313" y="4286250"/>
              <a:ext cx="393700" cy="474663"/>
            </a:xfrm>
            <a:custGeom>
              <a:avLst/>
              <a:gdLst/>
              <a:ahLst/>
              <a:cxnLst/>
              <a:rect l="l" t="t" r="r" b="b"/>
              <a:pathLst>
                <a:path w="392907" h="473869" extrusionOk="0">
                  <a:moveTo>
                    <a:pt x="45244" y="173831"/>
                  </a:moveTo>
                  <a:lnTo>
                    <a:pt x="21432" y="119063"/>
                  </a:lnTo>
                  <a:lnTo>
                    <a:pt x="7144" y="73819"/>
                  </a:lnTo>
                  <a:lnTo>
                    <a:pt x="0" y="40481"/>
                  </a:lnTo>
                  <a:lnTo>
                    <a:pt x="0" y="21431"/>
                  </a:lnTo>
                  <a:lnTo>
                    <a:pt x="4763" y="4763"/>
                  </a:lnTo>
                  <a:lnTo>
                    <a:pt x="19050" y="0"/>
                  </a:lnTo>
                  <a:lnTo>
                    <a:pt x="40482" y="4763"/>
                  </a:lnTo>
                  <a:lnTo>
                    <a:pt x="57150" y="21431"/>
                  </a:lnTo>
                  <a:lnTo>
                    <a:pt x="66675" y="38100"/>
                  </a:lnTo>
                  <a:lnTo>
                    <a:pt x="92869" y="69056"/>
                  </a:lnTo>
                  <a:lnTo>
                    <a:pt x="123825" y="100013"/>
                  </a:lnTo>
                  <a:lnTo>
                    <a:pt x="164307" y="130969"/>
                  </a:lnTo>
                  <a:lnTo>
                    <a:pt x="200025" y="150019"/>
                  </a:lnTo>
                  <a:lnTo>
                    <a:pt x="245269" y="166688"/>
                  </a:lnTo>
                  <a:lnTo>
                    <a:pt x="276225" y="171450"/>
                  </a:lnTo>
                  <a:lnTo>
                    <a:pt x="392907" y="421481"/>
                  </a:lnTo>
                  <a:lnTo>
                    <a:pt x="347663" y="466725"/>
                  </a:lnTo>
                  <a:lnTo>
                    <a:pt x="338138" y="473869"/>
                  </a:lnTo>
                  <a:lnTo>
                    <a:pt x="323850" y="473869"/>
                  </a:lnTo>
                  <a:lnTo>
                    <a:pt x="278607" y="447675"/>
                  </a:lnTo>
                  <a:lnTo>
                    <a:pt x="192882" y="376238"/>
                  </a:lnTo>
                  <a:lnTo>
                    <a:pt x="128588" y="311944"/>
                  </a:lnTo>
                  <a:lnTo>
                    <a:pt x="78582" y="245269"/>
                  </a:lnTo>
                  <a:lnTo>
                    <a:pt x="45244" y="1738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80;p9">
              <a:extLst>
                <a:ext uri="{FF2B5EF4-FFF2-40B4-BE49-F238E27FC236}">
                  <a16:creationId xmlns:a16="http://schemas.microsoft.com/office/drawing/2014/main" id="{8784DDDA-008D-414B-98AC-45F83176E0EE}"/>
                </a:ext>
              </a:extLst>
            </p:cNvPr>
            <p:cNvSpPr/>
            <p:nvPr/>
          </p:nvSpPr>
          <p:spPr>
            <a:xfrm>
              <a:off x="4581525" y="1814513"/>
              <a:ext cx="1274763" cy="1776412"/>
            </a:xfrm>
            <a:custGeom>
              <a:avLst/>
              <a:gdLst/>
              <a:ahLst/>
              <a:cxnLst/>
              <a:rect l="l" t="t" r="r" b="b"/>
              <a:pathLst>
                <a:path w="1273969" h="1776412" extrusionOk="0">
                  <a:moveTo>
                    <a:pt x="995363" y="659606"/>
                  </a:moveTo>
                  <a:lnTo>
                    <a:pt x="866775" y="871537"/>
                  </a:lnTo>
                  <a:lnTo>
                    <a:pt x="657225" y="1181100"/>
                  </a:lnTo>
                  <a:lnTo>
                    <a:pt x="550069" y="1309687"/>
                  </a:lnTo>
                  <a:lnTo>
                    <a:pt x="426244" y="1443037"/>
                  </a:lnTo>
                  <a:lnTo>
                    <a:pt x="271463" y="1583531"/>
                  </a:lnTo>
                  <a:lnTo>
                    <a:pt x="88106" y="1735931"/>
                  </a:lnTo>
                  <a:lnTo>
                    <a:pt x="35719" y="1776412"/>
                  </a:lnTo>
                  <a:lnTo>
                    <a:pt x="21431" y="1776412"/>
                  </a:lnTo>
                  <a:lnTo>
                    <a:pt x="7144" y="1766887"/>
                  </a:lnTo>
                  <a:lnTo>
                    <a:pt x="0" y="1735931"/>
                  </a:lnTo>
                  <a:lnTo>
                    <a:pt x="4763" y="1714500"/>
                  </a:lnTo>
                  <a:lnTo>
                    <a:pt x="78581" y="1628775"/>
                  </a:lnTo>
                  <a:lnTo>
                    <a:pt x="211931" y="1459706"/>
                  </a:lnTo>
                  <a:lnTo>
                    <a:pt x="364331" y="1245393"/>
                  </a:lnTo>
                  <a:lnTo>
                    <a:pt x="500063" y="1038225"/>
                  </a:lnTo>
                  <a:lnTo>
                    <a:pt x="654844" y="773906"/>
                  </a:lnTo>
                  <a:lnTo>
                    <a:pt x="764381" y="571500"/>
                  </a:lnTo>
                  <a:lnTo>
                    <a:pt x="840581" y="416718"/>
                  </a:lnTo>
                  <a:lnTo>
                    <a:pt x="888206" y="307181"/>
                  </a:lnTo>
                  <a:lnTo>
                    <a:pt x="890588" y="273843"/>
                  </a:lnTo>
                  <a:lnTo>
                    <a:pt x="885825" y="235743"/>
                  </a:lnTo>
                  <a:lnTo>
                    <a:pt x="871538" y="185737"/>
                  </a:lnTo>
                  <a:lnTo>
                    <a:pt x="845344" y="147637"/>
                  </a:lnTo>
                  <a:lnTo>
                    <a:pt x="807244" y="107156"/>
                  </a:lnTo>
                  <a:lnTo>
                    <a:pt x="742950" y="57150"/>
                  </a:lnTo>
                  <a:lnTo>
                    <a:pt x="719138" y="33337"/>
                  </a:lnTo>
                  <a:lnTo>
                    <a:pt x="719138" y="16668"/>
                  </a:lnTo>
                  <a:lnTo>
                    <a:pt x="726281" y="4762"/>
                  </a:lnTo>
                  <a:lnTo>
                    <a:pt x="747713" y="0"/>
                  </a:lnTo>
                  <a:lnTo>
                    <a:pt x="804863" y="9525"/>
                  </a:lnTo>
                  <a:lnTo>
                    <a:pt x="897731" y="38100"/>
                  </a:lnTo>
                  <a:lnTo>
                    <a:pt x="1026319" y="85725"/>
                  </a:lnTo>
                  <a:lnTo>
                    <a:pt x="1135856" y="130968"/>
                  </a:lnTo>
                  <a:lnTo>
                    <a:pt x="1193006" y="152400"/>
                  </a:lnTo>
                  <a:lnTo>
                    <a:pt x="1219200" y="164306"/>
                  </a:lnTo>
                  <a:lnTo>
                    <a:pt x="1238250" y="178593"/>
                  </a:lnTo>
                  <a:lnTo>
                    <a:pt x="1262063" y="204787"/>
                  </a:lnTo>
                  <a:lnTo>
                    <a:pt x="1271588" y="228600"/>
                  </a:lnTo>
                  <a:lnTo>
                    <a:pt x="1273969" y="250031"/>
                  </a:lnTo>
                  <a:lnTo>
                    <a:pt x="1266825" y="278606"/>
                  </a:lnTo>
                  <a:lnTo>
                    <a:pt x="1247775" y="304800"/>
                  </a:lnTo>
                  <a:lnTo>
                    <a:pt x="1178719" y="352425"/>
                  </a:lnTo>
                  <a:lnTo>
                    <a:pt x="1157288" y="369093"/>
                  </a:lnTo>
                  <a:lnTo>
                    <a:pt x="1126331" y="426243"/>
                  </a:lnTo>
                  <a:lnTo>
                    <a:pt x="1038225" y="590550"/>
                  </a:lnTo>
                  <a:lnTo>
                    <a:pt x="995363" y="6596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81;p9">
              <a:extLst>
                <a:ext uri="{FF2B5EF4-FFF2-40B4-BE49-F238E27FC236}">
                  <a16:creationId xmlns:a16="http://schemas.microsoft.com/office/drawing/2014/main" id="{72A3AB6E-AB21-844F-A347-8388F187746E}"/>
                </a:ext>
              </a:extLst>
            </p:cNvPr>
            <p:cNvSpPr/>
            <p:nvPr/>
          </p:nvSpPr>
          <p:spPr>
            <a:xfrm>
              <a:off x="3162300" y="2773363"/>
              <a:ext cx="1595438" cy="457200"/>
            </a:xfrm>
            <a:custGeom>
              <a:avLst/>
              <a:gdLst/>
              <a:ahLst/>
              <a:cxnLst/>
              <a:rect l="l" t="t" r="r" b="b"/>
              <a:pathLst>
                <a:path w="1595438" h="457200" extrusionOk="0">
                  <a:moveTo>
                    <a:pt x="659606" y="230982"/>
                  </a:moveTo>
                  <a:lnTo>
                    <a:pt x="452438" y="283369"/>
                  </a:lnTo>
                  <a:lnTo>
                    <a:pt x="404813" y="292894"/>
                  </a:lnTo>
                  <a:lnTo>
                    <a:pt x="359569" y="292894"/>
                  </a:lnTo>
                  <a:lnTo>
                    <a:pt x="292894" y="285750"/>
                  </a:lnTo>
                  <a:lnTo>
                    <a:pt x="219075" y="264319"/>
                  </a:lnTo>
                  <a:lnTo>
                    <a:pt x="154781" y="238125"/>
                  </a:lnTo>
                  <a:lnTo>
                    <a:pt x="97631" y="216694"/>
                  </a:lnTo>
                  <a:lnTo>
                    <a:pt x="0" y="221457"/>
                  </a:lnTo>
                  <a:lnTo>
                    <a:pt x="57150" y="314325"/>
                  </a:lnTo>
                  <a:lnTo>
                    <a:pt x="133350" y="366713"/>
                  </a:lnTo>
                  <a:lnTo>
                    <a:pt x="183356" y="397669"/>
                  </a:lnTo>
                  <a:lnTo>
                    <a:pt x="242888" y="423863"/>
                  </a:lnTo>
                  <a:lnTo>
                    <a:pt x="295275" y="442913"/>
                  </a:lnTo>
                  <a:lnTo>
                    <a:pt x="357188" y="452438"/>
                  </a:lnTo>
                  <a:lnTo>
                    <a:pt x="426244" y="457200"/>
                  </a:lnTo>
                  <a:lnTo>
                    <a:pt x="600075" y="433388"/>
                  </a:lnTo>
                  <a:lnTo>
                    <a:pt x="821531" y="400050"/>
                  </a:lnTo>
                  <a:lnTo>
                    <a:pt x="992981" y="347663"/>
                  </a:lnTo>
                  <a:lnTo>
                    <a:pt x="1185863" y="290513"/>
                  </a:lnTo>
                  <a:lnTo>
                    <a:pt x="1426369" y="221457"/>
                  </a:lnTo>
                  <a:lnTo>
                    <a:pt x="1543050" y="178594"/>
                  </a:lnTo>
                  <a:lnTo>
                    <a:pt x="1569244" y="157163"/>
                  </a:lnTo>
                  <a:lnTo>
                    <a:pt x="1590675" y="128588"/>
                  </a:lnTo>
                  <a:lnTo>
                    <a:pt x="1595438" y="109538"/>
                  </a:lnTo>
                  <a:lnTo>
                    <a:pt x="1588294" y="85725"/>
                  </a:lnTo>
                  <a:lnTo>
                    <a:pt x="1566863" y="69057"/>
                  </a:lnTo>
                  <a:lnTo>
                    <a:pt x="1493044" y="40482"/>
                  </a:lnTo>
                  <a:lnTo>
                    <a:pt x="1395413" y="11907"/>
                  </a:lnTo>
                  <a:lnTo>
                    <a:pt x="1326356" y="0"/>
                  </a:lnTo>
                  <a:lnTo>
                    <a:pt x="1273969" y="9525"/>
                  </a:lnTo>
                  <a:lnTo>
                    <a:pt x="1159669" y="47625"/>
                  </a:lnTo>
                  <a:lnTo>
                    <a:pt x="1047750" y="100013"/>
                  </a:lnTo>
                  <a:lnTo>
                    <a:pt x="816769" y="185738"/>
                  </a:lnTo>
                  <a:lnTo>
                    <a:pt x="659606" y="2309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82;p9">
              <a:extLst>
                <a:ext uri="{FF2B5EF4-FFF2-40B4-BE49-F238E27FC236}">
                  <a16:creationId xmlns:a16="http://schemas.microsoft.com/office/drawing/2014/main" id="{E1CDA8A3-555D-8746-889A-90CB73A0509C}"/>
                </a:ext>
              </a:extLst>
            </p:cNvPr>
            <p:cNvSpPr/>
            <p:nvPr/>
          </p:nvSpPr>
          <p:spPr>
            <a:xfrm>
              <a:off x="3743325" y="1684338"/>
              <a:ext cx="593725" cy="4470400"/>
            </a:xfrm>
            <a:custGeom>
              <a:avLst/>
              <a:gdLst/>
              <a:ahLst/>
              <a:cxnLst/>
              <a:rect l="l" t="t" r="r" b="b"/>
              <a:pathLst>
                <a:path w="594641" h="4471023" extrusionOk="0">
                  <a:moveTo>
                    <a:pt x="207563" y="1800751"/>
                  </a:moveTo>
                  <a:lnTo>
                    <a:pt x="218783" y="1475381"/>
                  </a:lnTo>
                  <a:lnTo>
                    <a:pt x="241222" y="1279038"/>
                  </a:lnTo>
                  <a:lnTo>
                    <a:pt x="241222" y="403907"/>
                  </a:lnTo>
                  <a:lnTo>
                    <a:pt x="241222" y="286100"/>
                  </a:lnTo>
                  <a:lnTo>
                    <a:pt x="224393" y="235612"/>
                  </a:lnTo>
                  <a:lnTo>
                    <a:pt x="196344" y="179514"/>
                  </a:lnTo>
                  <a:lnTo>
                    <a:pt x="157075" y="140245"/>
                  </a:lnTo>
                  <a:lnTo>
                    <a:pt x="95367" y="95367"/>
                  </a:lnTo>
                  <a:lnTo>
                    <a:pt x="39269" y="61708"/>
                  </a:lnTo>
                  <a:lnTo>
                    <a:pt x="11220" y="33659"/>
                  </a:lnTo>
                  <a:lnTo>
                    <a:pt x="0" y="11219"/>
                  </a:lnTo>
                  <a:lnTo>
                    <a:pt x="11220" y="0"/>
                  </a:lnTo>
                  <a:lnTo>
                    <a:pt x="56098" y="0"/>
                  </a:lnTo>
                  <a:lnTo>
                    <a:pt x="140246" y="11219"/>
                  </a:lnTo>
                  <a:lnTo>
                    <a:pt x="246832" y="44878"/>
                  </a:lnTo>
                  <a:lnTo>
                    <a:pt x="330979" y="84147"/>
                  </a:lnTo>
                  <a:lnTo>
                    <a:pt x="403907" y="129026"/>
                  </a:lnTo>
                  <a:lnTo>
                    <a:pt x="471225" y="179514"/>
                  </a:lnTo>
                  <a:lnTo>
                    <a:pt x="527323" y="224392"/>
                  </a:lnTo>
                  <a:lnTo>
                    <a:pt x="560982" y="258051"/>
                  </a:lnTo>
                  <a:lnTo>
                    <a:pt x="583421" y="286100"/>
                  </a:lnTo>
                  <a:lnTo>
                    <a:pt x="594641" y="325369"/>
                  </a:lnTo>
                  <a:lnTo>
                    <a:pt x="572201" y="364638"/>
                  </a:lnTo>
                  <a:lnTo>
                    <a:pt x="532933" y="403907"/>
                  </a:lnTo>
                  <a:lnTo>
                    <a:pt x="510493" y="448785"/>
                  </a:lnTo>
                  <a:lnTo>
                    <a:pt x="476835" y="622689"/>
                  </a:lnTo>
                  <a:lnTo>
                    <a:pt x="454395" y="875131"/>
                  </a:lnTo>
                  <a:lnTo>
                    <a:pt x="437566" y="1222940"/>
                  </a:lnTo>
                  <a:lnTo>
                    <a:pt x="415127" y="1424893"/>
                  </a:lnTo>
                  <a:cubicBezTo>
                    <a:pt x="416997" y="1709124"/>
                    <a:pt x="418866" y="1993354"/>
                    <a:pt x="420736" y="2277585"/>
                  </a:cubicBezTo>
                  <a:lnTo>
                    <a:pt x="426346" y="2788078"/>
                  </a:lnTo>
                  <a:lnTo>
                    <a:pt x="431956" y="3287352"/>
                  </a:lnTo>
                  <a:lnTo>
                    <a:pt x="437566" y="3702478"/>
                  </a:lnTo>
                  <a:lnTo>
                    <a:pt x="443176" y="3960530"/>
                  </a:lnTo>
                  <a:lnTo>
                    <a:pt x="443176" y="4089556"/>
                  </a:lnTo>
                  <a:lnTo>
                    <a:pt x="415127" y="4274680"/>
                  </a:lnTo>
                  <a:lnTo>
                    <a:pt x="387078" y="4386876"/>
                  </a:lnTo>
                  <a:lnTo>
                    <a:pt x="353419" y="4448584"/>
                  </a:lnTo>
                  <a:lnTo>
                    <a:pt x="319760" y="4471023"/>
                  </a:lnTo>
                  <a:lnTo>
                    <a:pt x="286101" y="4471023"/>
                  </a:lnTo>
                  <a:lnTo>
                    <a:pt x="258052" y="4442974"/>
                  </a:lnTo>
                  <a:lnTo>
                    <a:pt x="213173" y="4347607"/>
                  </a:lnTo>
                  <a:lnTo>
                    <a:pt x="168295" y="4162483"/>
                  </a:lnTo>
                  <a:lnTo>
                    <a:pt x="134636" y="3915651"/>
                  </a:lnTo>
                  <a:lnTo>
                    <a:pt x="129026" y="3859553"/>
                  </a:lnTo>
                  <a:lnTo>
                    <a:pt x="151465" y="3764186"/>
                  </a:lnTo>
                  <a:lnTo>
                    <a:pt x="173905" y="3601502"/>
                  </a:lnTo>
                  <a:lnTo>
                    <a:pt x="190734" y="3438817"/>
                  </a:lnTo>
                  <a:lnTo>
                    <a:pt x="196344" y="3074179"/>
                  </a:lnTo>
                  <a:lnTo>
                    <a:pt x="190734" y="2535637"/>
                  </a:lnTo>
                  <a:lnTo>
                    <a:pt x="207563" y="180075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83;p9">
              <a:extLst>
                <a:ext uri="{FF2B5EF4-FFF2-40B4-BE49-F238E27FC236}">
                  <a16:creationId xmlns:a16="http://schemas.microsoft.com/office/drawing/2014/main" id="{9A83BF2A-9B46-2645-AED8-89DC986BEDB2}"/>
                </a:ext>
              </a:extLst>
            </p:cNvPr>
            <p:cNvSpPr/>
            <p:nvPr/>
          </p:nvSpPr>
          <p:spPr>
            <a:xfrm>
              <a:off x="3005138" y="3656013"/>
              <a:ext cx="1728787" cy="1066800"/>
            </a:xfrm>
            <a:custGeom>
              <a:avLst/>
              <a:gdLst/>
              <a:ahLst/>
              <a:cxnLst/>
              <a:rect l="l" t="t" r="r" b="b"/>
              <a:pathLst>
                <a:path w="1728787" h="1066800" extrusionOk="0">
                  <a:moveTo>
                    <a:pt x="745331" y="483394"/>
                  </a:moveTo>
                  <a:lnTo>
                    <a:pt x="352425" y="659606"/>
                  </a:lnTo>
                  <a:lnTo>
                    <a:pt x="73818" y="785812"/>
                  </a:lnTo>
                  <a:lnTo>
                    <a:pt x="0" y="812006"/>
                  </a:lnTo>
                  <a:lnTo>
                    <a:pt x="123825" y="1066800"/>
                  </a:lnTo>
                  <a:lnTo>
                    <a:pt x="178593" y="1028700"/>
                  </a:lnTo>
                  <a:lnTo>
                    <a:pt x="350043" y="921544"/>
                  </a:lnTo>
                  <a:lnTo>
                    <a:pt x="645318" y="742950"/>
                  </a:lnTo>
                  <a:lnTo>
                    <a:pt x="952500" y="561975"/>
                  </a:lnTo>
                  <a:lnTo>
                    <a:pt x="1154906" y="461962"/>
                  </a:lnTo>
                  <a:lnTo>
                    <a:pt x="1333500" y="335756"/>
                  </a:lnTo>
                  <a:lnTo>
                    <a:pt x="1614487" y="133350"/>
                  </a:lnTo>
                  <a:lnTo>
                    <a:pt x="1712118" y="64294"/>
                  </a:lnTo>
                  <a:lnTo>
                    <a:pt x="1719262" y="52387"/>
                  </a:lnTo>
                  <a:lnTo>
                    <a:pt x="1728787" y="28575"/>
                  </a:lnTo>
                  <a:lnTo>
                    <a:pt x="1728787" y="9525"/>
                  </a:lnTo>
                  <a:lnTo>
                    <a:pt x="1712118" y="0"/>
                  </a:lnTo>
                  <a:lnTo>
                    <a:pt x="1666875" y="16669"/>
                  </a:lnTo>
                  <a:lnTo>
                    <a:pt x="1443037" y="135731"/>
                  </a:lnTo>
                  <a:lnTo>
                    <a:pt x="1135856" y="297656"/>
                  </a:lnTo>
                  <a:lnTo>
                    <a:pt x="883443" y="421481"/>
                  </a:lnTo>
                  <a:lnTo>
                    <a:pt x="745331" y="4833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84;p9">
              <a:extLst>
                <a:ext uri="{FF2B5EF4-FFF2-40B4-BE49-F238E27FC236}">
                  <a16:creationId xmlns:a16="http://schemas.microsoft.com/office/drawing/2014/main" id="{F45E0040-151F-6B45-83C9-494AFFA5C753}"/>
                </a:ext>
              </a:extLst>
            </p:cNvPr>
            <p:cNvSpPr/>
            <p:nvPr/>
          </p:nvSpPr>
          <p:spPr>
            <a:xfrm>
              <a:off x="5091113" y="2801938"/>
              <a:ext cx="2352675" cy="558800"/>
            </a:xfrm>
            <a:custGeom>
              <a:avLst/>
              <a:gdLst/>
              <a:ahLst/>
              <a:cxnLst/>
              <a:rect l="l" t="t" r="r" b="b"/>
              <a:pathLst>
                <a:path w="2352675" h="557213" extrusionOk="0">
                  <a:moveTo>
                    <a:pt x="1426368" y="102394"/>
                  </a:moveTo>
                  <a:lnTo>
                    <a:pt x="940593" y="176213"/>
                  </a:lnTo>
                  <a:lnTo>
                    <a:pt x="669131" y="216694"/>
                  </a:lnTo>
                  <a:lnTo>
                    <a:pt x="516731" y="240507"/>
                  </a:lnTo>
                  <a:lnTo>
                    <a:pt x="411956" y="250032"/>
                  </a:lnTo>
                  <a:lnTo>
                    <a:pt x="342900" y="252413"/>
                  </a:lnTo>
                  <a:lnTo>
                    <a:pt x="250031" y="240507"/>
                  </a:lnTo>
                  <a:lnTo>
                    <a:pt x="178593" y="221457"/>
                  </a:lnTo>
                  <a:lnTo>
                    <a:pt x="130968" y="200025"/>
                  </a:lnTo>
                  <a:lnTo>
                    <a:pt x="0" y="157163"/>
                  </a:lnTo>
                  <a:lnTo>
                    <a:pt x="40481" y="304800"/>
                  </a:lnTo>
                  <a:lnTo>
                    <a:pt x="95250" y="340519"/>
                  </a:lnTo>
                  <a:lnTo>
                    <a:pt x="142875" y="369094"/>
                  </a:lnTo>
                  <a:lnTo>
                    <a:pt x="190500" y="392907"/>
                  </a:lnTo>
                  <a:lnTo>
                    <a:pt x="235743" y="411957"/>
                  </a:lnTo>
                  <a:lnTo>
                    <a:pt x="266700" y="423863"/>
                  </a:lnTo>
                  <a:lnTo>
                    <a:pt x="304800" y="438150"/>
                  </a:lnTo>
                  <a:lnTo>
                    <a:pt x="357187" y="445294"/>
                  </a:lnTo>
                  <a:lnTo>
                    <a:pt x="531018" y="421482"/>
                  </a:lnTo>
                  <a:lnTo>
                    <a:pt x="809625" y="371475"/>
                  </a:lnTo>
                  <a:lnTo>
                    <a:pt x="1062037" y="330994"/>
                  </a:lnTo>
                  <a:lnTo>
                    <a:pt x="1266825" y="300038"/>
                  </a:lnTo>
                  <a:lnTo>
                    <a:pt x="1545431" y="261938"/>
                  </a:lnTo>
                  <a:lnTo>
                    <a:pt x="1807368" y="226219"/>
                  </a:lnTo>
                  <a:lnTo>
                    <a:pt x="1871662" y="223838"/>
                  </a:lnTo>
                  <a:lnTo>
                    <a:pt x="1902618" y="230982"/>
                  </a:lnTo>
                  <a:lnTo>
                    <a:pt x="1933575" y="252413"/>
                  </a:lnTo>
                  <a:lnTo>
                    <a:pt x="2271712" y="557213"/>
                  </a:lnTo>
                  <a:lnTo>
                    <a:pt x="2297906" y="523875"/>
                  </a:lnTo>
                  <a:lnTo>
                    <a:pt x="2326481" y="490538"/>
                  </a:lnTo>
                  <a:lnTo>
                    <a:pt x="2343150" y="457200"/>
                  </a:lnTo>
                  <a:lnTo>
                    <a:pt x="2350293" y="433388"/>
                  </a:lnTo>
                  <a:lnTo>
                    <a:pt x="2352675" y="402432"/>
                  </a:lnTo>
                  <a:lnTo>
                    <a:pt x="2350293" y="371475"/>
                  </a:lnTo>
                  <a:lnTo>
                    <a:pt x="2338387" y="342900"/>
                  </a:lnTo>
                  <a:lnTo>
                    <a:pt x="2324100" y="328613"/>
                  </a:lnTo>
                  <a:lnTo>
                    <a:pt x="2286000" y="285750"/>
                  </a:lnTo>
                  <a:lnTo>
                    <a:pt x="2209800" y="200025"/>
                  </a:lnTo>
                  <a:lnTo>
                    <a:pt x="2112168" y="109538"/>
                  </a:lnTo>
                  <a:lnTo>
                    <a:pt x="2078831" y="78582"/>
                  </a:lnTo>
                  <a:lnTo>
                    <a:pt x="2026443" y="47625"/>
                  </a:lnTo>
                  <a:lnTo>
                    <a:pt x="1964531" y="23813"/>
                  </a:lnTo>
                  <a:lnTo>
                    <a:pt x="1914525" y="7144"/>
                  </a:lnTo>
                  <a:lnTo>
                    <a:pt x="1895475" y="2382"/>
                  </a:lnTo>
                  <a:lnTo>
                    <a:pt x="1888331" y="0"/>
                  </a:lnTo>
                  <a:lnTo>
                    <a:pt x="1876425" y="4763"/>
                  </a:lnTo>
                  <a:lnTo>
                    <a:pt x="1833562" y="33338"/>
                  </a:lnTo>
                  <a:lnTo>
                    <a:pt x="1802606" y="47625"/>
                  </a:lnTo>
                  <a:lnTo>
                    <a:pt x="1678781" y="64294"/>
                  </a:lnTo>
                  <a:lnTo>
                    <a:pt x="1426368" y="1023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5;p9">
              <a:extLst>
                <a:ext uri="{FF2B5EF4-FFF2-40B4-BE49-F238E27FC236}">
                  <a16:creationId xmlns:a16="http://schemas.microsoft.com/office/drawing/2014/main" id="{74720A29-6EED-194C-BFFA-03D1608211A0}"/>
                </a:ext>
              </a:extLst>
            </p:cNvPr>
            <p:cNvSpPr/>
            <p:nvPr/>
          </p:nvSpPr>
          <p:spPr>
            <a:xfrm>
              <a:off x="5857875" y="3048000"/>
              <a:ext cx="1530350" cy="3054350"/>
            </a:xfrm>
            <a:custGeom>
              <a:avLst/>
              <a:gdLst/>
              <a:ahLst/>
              <a:cxnLst/>
              <a:rect l="l" t="t" r="r" b="b"/>
              <a:pathLst>
                <a:path w="1530896" h="3053516" extrusionOk="0">
                  <a:moveTo>
                    <a:pt x="1146104" y="1315743"/>
                  </a:moveTo>
                  <a:lnTo>
                    <a:pt x="1249543" y="1026114"/>
                  </a:lnTo>
                  <a:lnTo>
                    <a:pt x="1344706" y="748897"/>
                  </a:lnTo>
                  <a:lnTo>
                    <a:pt x="1431595" y="484094"/>
                  </a:lnTo>
                  <a:lnTo>
                    <a:pt x="1464696" y="376517"/>
                  </a:lnTo>
                  <a:lnTo>
                    <a:pt x="1477108" y="343417"/>
                  </a:lnTo>
                  <a:lnTo>
                    <a:pt x="1485383" y="326867"/>
                  </a:lnTo>
                  <a:lnTo>
                    <a:pt x="1530896" y="268941"/>
                  </a:lnTo>
                  <a:lnTo>
                    <a:pt x="1170929" y="0"/>
                  </a:lnTo>
                  <a:lnTo>
                    <a:pt x="1191617" y="45513"/>
                  </a:lnTo>
                  <a:lnTo>
                    <a:pt x="1195754" y="78613"/>
                  </a:lnTo>
                  <a:lnTo>
                    <a:pt x="1204029" y="132401"/>
                  </a:lnTo>
                  <a:lnTo>
                    <a:pt x="1199892" y="244115"/>
                  </a:lnTo>
                  <a:lnTo>
                    <a:pt x="1191617" y="331004"/>
                  </a:lnTo>
                  <a:lnTo>
                    <a:pt x="1129553" y="620633"/>
                  </a:lnTo>
                  <a:lnTo>
                    <a:pt x="972326" y="1113002"/>
                  </a:lnTo>
                  <a:lnTo>
                    <a:pt x="815099" y="1518483"/>
                  </a:lnTo>
                  <a:lnTo>
                    <a:pt x="633047" y="1940514"/>
                  </a:lnTo>
                  <a:lnTo>
                    <a:pt x="475820" y="2250830"/>
                  </a:lnTo>
                  <a:lnTo>
                    <a:pt x="318592" y="2515634"/>
                  </a:lnTo>
                  <a:lnTo>
                    <a:pt x="277217" y="2573560"/>
                  </a:lnTo>
                  <a:lnTo>
                    <a:pt x="244116" y="2602523"/>
                  </a:lnTo>
                  <a:lnTo>
                    <a:pt x="194466" y="2631486"/>
                  </a:lnTo>
                  <a:lnTo>
                    <a:pt x="0" y="2912839"/>
                  </a:lnTo>
                  <a:lnTo>
                    <a:pt x="4138" y="2974903"/>
                  </a:lnTo>
                  <a:lnTo>
                    <a:pt x="20688" y="3024553"/>
                  </a:lnTo>
                  <a:lnTo>
                    <a:pt x="41376" y="3049379"/>
                  </a:lnTo>
                  <a:lnTo>
                    <a:pt x="53789" y="3053516"/>
                  </a:lnTo>
                  <a:lnTo>
                    <a:pt x="91027" y="3045241"/>
                  </a:lnTo>
                  <a:lnTo>
                    <a:pt x="148953" y="3016278"/>
                  </a:lnTo>
                  <a:lnTo>
                    <a:pt x="219291" y="2966628"/>
                  </a:lnTo>
                  <a:lnTo>
                    <a:pt x="318592" y="2875601"/>
                  </a:lnTo>
                  <a:lnTo>
                    <a:pt x="438581" y="2734924"/>
                  </a:lnTo>
                  <a:lnTo>
                    <a:pt x="566846" y="2552872"/>
                  </a:lnTo>
                  <a:lnTo>
                    <a:pt x="686835" y="2350132"/>
                  </a:lnTo>
                  <a:lnTo>
                    <a:pt x="794411" y="2143254"/>
                  </a:lnTo>
                  <a:lnTo>
                    <a:pt x="906125" y="1903276"/>
                  </a:lnTo>
                  <a:lnTo>
                    <a:pt x="1063353" y="1522620"/>
                  </a:lnTo>
                  <a:lnTo>
                    <a:pt x="1146104" y="13157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6;p9">
              <a:extLst>
                <a:ext uri="{FF2B5EF4-FFF2-40B4-BE49-F238E27FC236}">
                  <a16:creationId xmlns:a16="http://schemas.microsoft.com/office/drawing/2014/main" id="{831AF8E1-628F-5640-847F-00C9FD604002}"/>
                </a:ext>
              </a:extLst>
            </p:cNvPr>
            <p:cNvSpPr/>
            <p:nvPr/>
          </p:nvSpPr>
          <p:spPr>
            <a:xfrm>
              <a:off x="5437188" y="5548313"/>
              <a:ext cx="639762" cy="463550"/>
            </a:xfrm>
            <a:custGeom>
              <a:avLst/>
              <a:gdLst/>
              <a:ahLst/>
              <a:cxnLst/>
              <a:rect l="l" t="t" r="r" b="b"/>
              <a:pathLst>
                <a:path w="640556" h="464343" extrusionOk="0">
                  <a:moveTo>
                    <a:pt x="164306" y="130968"/>
                  </a:moveTo>
                  <a:lnTo>
                    <a:pt x="85725" y="76200"/>
                  </a:lnTo>
                  <a:lnTo>
                    <a:pt x="23812" y="42862"/>
                  </a:lnTo>
                  <a:lnTo>
                    <a:pt x="2381" y="26193"/>
                  </a:lnTo>
                  <a:lnTo>
                    <a:pt x="0" y="16668"/>
                  </a:lnTo>
                  <a:lnTo>
                    <a:pt x="7144" y="7143"/>
                  </a:lnTo>
                  <a:lnTo>
                    <a:pt x="26194" y="0"/>
                  </a:lnTo>
                  <a:lnTo>
                    <a:pt x="69056" y="11906"/>
                  </a:lnTo>
                  <a:lnTo>
                    <a:pt x="145256" y="40481"/>
                  </a:lnTo>
                  <a:lnTo>
                    <a:pt x="261937" y="90487"/>
                  </a:lnTo>
                  <a:lnTo>
                    <a:pt x="407194" y="142875"/>
                  </a:lnTo>
                  <a:lnTo>
                    <a:pt x="457200" y="154781"/>
                  </a:lnTo>
                  <a:lnTo>
                    <a:pt x="502444" y="159543"/>
                  </a:lnTo>
                  <a:lnTo>
                    <a:pt x="547687" y="157162"/>
                  </a:lnTo>
                  <a:lnTo>
                    <a:pt x="588169" y="150018"/>
                  </a:lnTo>
                  <a:lnTo>
                    <a:pt x="640556" y="119062"/>
                  </a:lnTo>
                  <a:lnTo>
                    <a:pt x="426244" y="464343"/>
                  </a:lnTo>
                  <a:lnTo>
                    <a:pt x="419100" y="397668"/>
                  </a:lnTo>
                  <a:lnTo>
                    <a:pt x="404812" y="357187"/>
                  </a:lnTo>
                  <a:lnTo>
                    <a:pt x="381000" y="316706"/>
                  </a:lnTo>
                  <a:lnTo>
                    <a:pt x="333375" y="266700"/>
                  </a:lnTo>
                  <a:lnTo>
                    <a:pt x="283369" y="219075"/>
                  </a:lnTo>
                  <a:lnTo>
                    <a:pt x="219075" y="166687"/>
                  </a:lnTo>
                  <a:lnTo>
                    <a:pt x="164306" y="1309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7;p9">
              <a:extLst>
                <a:ext uri="{FF2B5EF4-FFF2-40B4-BE49-F238E27FC236}">
                  <a16:creationId xmlns:a16="http://schemas.microsoft.com/office/drawing/2014/main" id="{40A0F736-D3C3-864E-A381-CC1069398BD9}"/>
                </a:ext>
              </a:extLst>
            </p:cNvPr>
            <p:cNvSpPr/>
            <p:nvPr/>
          </p:nvSpPr>
          <p:spPr>
            <a:xfrm>
              <a:off x="4524375" y="3141663"/>
              <a:ext cx="1265238" cy="1393825"/>
            </a:xfrm>
            <a:custGeom>
              <a:avLst/>
              <a:gdLst/>
              <a:ahLst/>
              <a:cxnLst/>
              <a:rect l="l" t="t" r="r" b="b"/>
              <a:pathLst>
                <a:path w="1264444" h="1395412" extrusionOk="0">
                  <a:moveTo>
                    <a:pt x="695325" y="581025"/>
                  </a:moveTo>
                  <a:lnTo>
                    <a:pt x="778669" y="461962"/>
                  </a:lnTo>
                  <a:lnTo>
                    <a:pt x="854869" y="350044"/>
                  </a:lnTo>
                  <a:lnTo>
                    <a:pt x="923925" y="235744"/>
                  </a:lnTo>
                  <a:lnTo>
                    <a:pt x="938213" y="197644"/>
                  </a:lnTo>
                  <a:lnTo>
                    <a:pt x="938213" y="180975"/>
                  </a:lnTo>
                  <a:lnTo>
                    <a:pt x="933450" y="152400"/>
                  </a:lnTo>
                  <a:lnTo>
                    <a:pt x="923925" y="123825"/>
                  </a:lnTo>
                  <a:lnTo>
                    <a:pt x="900113" y="83344"/>
                  </a:lnTo>
                  <a:lnTo>
                    <a:pt x="892969" y="0"/>
                  </a:lnTo>
                  <a:lnTo>
                    <a:pt x="1069181" y="88106"/>
                  </a:lnTo>
                  <a:lnTo>
                    <a:pt x="1162050" y="142875"/>
                  </a:lnTo>
                  <a:lnTo>
                    <a:pt x="1221581" y="188119"/>
                  </a:lnTo>
                  <a:lnTo>
                    <a:pt x="1254919" y="226219"/>
                  </a:lnTo>
                  <a:lnTo>
                    <a:pt x="1264444" y="245269"/>
                  </a:lnTo>
                  <a:lnTo>
                    <a:pt x="1264444" y="257175"/>
                  </a:lnTo>
                  <a:lnTo>
                    <a:pt x="1228725" y="276225"/>
                  </a:lnTo>
                  <a:lnTo>
                    <a:pt x="1176338" y="316706"/>
                  </a:lnTo>
                  <a:lnTo>
                    <a:pt x="1085850" y="397669"/>
                  </a:lnTo>
                  <a:lnTo>
                    <a:pt x="1052513" y="435769"/>
                  </a:lnTo>
                  <a:lnTo>
                    <a:pt x="959644" y="557212"/>
                  </a:lnTo>
                  <a:lnTo>
                    <a:pt x="840581" y="700087"/>
                  </a:lnTo>
                  <a:lnTo>
                    <a:pt x="719138" y="833437"/>
                  </a:lnTo>
                  <a:lnTo>
                    <a:pt x="569119" y="981075"/>
                  </a:lnTo>
                  <a:lnTo>
                    <a:pt x="407194" y="1123950"/>
                  </a:lnTo>
                  <a:lnTo>
                    <a:pt x="235744" y="1262062"/>
                  </a:lnTo>
                  <a:lnTo>
                    <a:pt x="59531" y="1381125"/>
                  </a:lnTo>
                  <a:lnTo>
                    <a:pt x="26194" y="1395412"/>
                  </a:lnTo>
                  <a:lnTo>
                    <a:pt x="11906" y="1393031"/>
                  </a:lnTo>
                  <a:lnTo>
                    <a:pt x="0" y="1381125"/>
                  </a:lnTo>
                  <a:lnTo>
                    <a:pt x="4763" y="1362075"/>
                  </a:lnTo>
                  <a:lnTo>
                    <a:pt x="14288" y="1335881"/>
                  </a:lnTo>
                  <a:lnTo>
                    <a:pt x="69056" y="1281112"/>
                  </a:lnTo>
                  <a:lnTo>
                    <a:pt x="209550" y="1150144"/>
                  </a:lnTo>
                  <a:lnTo>
                    <a:pt x="404813" y="942975"/>
                  </a:lnTo>
                  <a:lnTo>
                    <a:pt x="564356" y="752475"/>
                  </a:lnTo>
                  <a:lnTo>
                    <a:pt x="695325" y="581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8;p9">
              <a:extLst>
                <a:ext uri="{FF2B5EF4-FFF2-40B4-BE49-F238E27FC236}">
                  <a16:creationId xmlns:a16="http://schemas.microsoft.com/office/drawing/2014/main" id="{78F0A22C-C9D1-DC4D-8FCC-A99C8EC0378D}"/>
                </a:ext>
              </a:extLst>
            </p:cNvPr>
            <p:cNvSpPr/>
            <p:nvPr/>
          </p:nvSpPr>
          <p:spPr>
            <a:xfrm>
              <a:off x="4733925" y="3067050"/>
              <a:ext cx="1806575" cy="2311400"/>
            </a:xfrm>
            <a:custGeom>
              <a:avLst/>
              <a:gdLst/>
              <a:ahLst/>
              <a:cxnLst/>
              <a:rect l="l" t="t" r="r" b="b"/>
              <a:pathLst>
                <a:path w="1806575" h="2311400" extrusionOk="0">
                  <a:moveTo>
                    <a:pt x="1136650" y="968375"/>
                  </a:moveTo>
                  <a:lnTo>
                    <a:pt x="1314450" y="650875"/>
                  </a:lnTo>
                  <a:lnTo>
                    <a:pt x="1441450" y="396875"/>
                  </a:lnTo>
                  <a:lnTo>
                    <a:pt x="1495425" y="273050"/>
                  </a:lnTo>
                  <a:lnTo>
                    <a:pt x="1501775" y="247650"/>
                  </a:lnTo>
                  <a:lnTo>
                    <a:pt x="1498600" y="215900"/>
                  </a:lnTo>
                  <a:lnTo>
                    <a:pt x="1476375" y="161925"/>
                  </a:lnTo>
                  <a:lnTo>
                    <a:pt x="1454150" y="127000"/>
                  </a:lnTo>
                  <a:lnTo>
                    <a:pt x="1419225" y="95250"/>
                  </a:lnTo>
                  <a:lnTo>
                    <a:pt x="1393825" y="76200"/>
                  </a:lnTo>
                  <a:lnTo>
                    <a:pt x="1346200" y="47625"/>
                  </a:lnTo>
                  <a:lnTo>
                    <a:pt x="1362075" y="0"/>
                  </a:lnTo>
                  <a:lnTo>
                    <a:pt x="1558925" y="38100"/>
                  </a:lnTo>
                  <a:lnTo>
                    <a:pt x="1641475" y="95250"/>
                  </a:lnTo>
                  <a:lnTo>
                    <a:pt x="1695450" y="136525"/>
                  </a:lnTo>
                  <a:lnTo>
                    <a:pt x="1743075" y="190500"/>
                  </a:lnTo>
                  <a:lnTo>
                    <a:pt x="1784350" y="244475"/>
                  </a:lnTo>
                  <a:lnTo>
                    <a:pt x="1803400" y="276225"/>
                  </a:lnTo>
                  <a:lnTo>
                    <a:pt x="1806575" y="295275"/>
                  </a:lnTo>
                  <a:lnTo>
                    <a:pt x="1771650" y="323850"/>
                  </a:lnTo>
                  <a:lnTo>
                    <a:pt x="1743075" y="352425"/>
                  </a:lnTo>
                  <a:lnTo>
                    <a:pt x="1708150" y="396875"/>
                  </a:lnTo>
                  <a:lnTo>
                    <a:pt x="1616075" y="558800"/>
                  </a:lnTo>
                  <a:lnTo>
                    <a:pt x="1524000" y="723900"/>
                  </a:lnTo>
                  <a:lnTo>
                    <a:pt x="1397000" y="917575"/>
                  </a:lnTo>
                  <a:lnTo>
                    <a:pt x="1270000" y="1120775"/>
                  </a:lnTo>
                  <a:lnTo>
                    <a:pt x="1136650" y="1308100"/>
                  </a:lnTo>
                  <a:lnTo>
                    <a:pt x="965200" y="1520825"/>
                  </a:lnTo>
                  <a:lnTo>
                    <a:pt x="793750" y="1689100"/>
                  </a:lnTo>
                  <a:lnTo>
                    <a:pt x="619125" y="1857375"/>
                  </a:lnTo>
                  <a:lnTo>
                    <a:pt x="406400" y="2038350"/>
                  </a:lnTo>
                  <a:lnTo>
                    <a:pt x="168275" y="2222500"/>
                  </a:lnTo>
                  <a:lnTo>
                    <a:pt x="82550" y="2282825"/>
                  </a:lnTo>
                  <a:lnTo>
                    <a:pt x="34925" y="2308225"/>
                  </a:lnTo>
                  <a:lnTo>
                    <a:pt x="6350" y="2311400"/>
                  </a:lnTo>
                  <a:lnTo>
                    <a:pt x="0" y="2298700"/>
                  </a:lnTo>
                  <a:lnTo>
                    <a:pt x="0" y="2276475"/>
                  </a:lnTo>
                  <a:lnTo>
                    <a:pt x="15875" y="2241550"/>
                  </a:lnTo>
                  <a:lnTo>
                    <a:pt x="149225" y="2133600"/>
                  </a:lnTo>
                  <a:lnTo>
                    <a:pt x="339725" y="1958975"/>
                  </a:lnTo>
                  <a:lnTo>
                    <a:pt x="549275" y="1743075"/>
                  </a:lnTo>
                  <a:lnTo>
                    <a:pt x="704850" y="1571625"/>
                  </a:lnTo>
                  <a:lnTo>
                    <a:pt x="876300" y="1355725"/>
                  </a:lnTo>
                  <a:lnTo>
                    <a:pt x="1066800" y="1089025"/>
                  </a:lnTo>
                  <a:lnTo>
                    <a:pt x="1136650" y="9683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" name="Google Shape;193;p10">
            <a:extLst>
              <a:ext uri="{FF2B5EF4-FFF2-40B4-BE49-F238E27FC236}">
                <a16:creationId xmlns:a16="http://schemas.microsoft.com/office/drawing/2014/main" id="{6A3F9C11-BDA6-774C-A5C9-B53E875B71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5238" y="1528763"/>
            <a:ext cx="4756150" cy="447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7645" y="1270505"/>
            <a:ext cx="4391025" cy="4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5"/>
          <p:cNvSpPr txBox="1"/>
          <p:nvPr/>
        </p:nvSpPr>
        <p:spPr>
          <a:xfrm>
            <a:off x="3951288" y="7173416"/>
            <a:ext cx="400211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想</a:t>
            </a:r>
            <a:endParaRPr/>
          </a:p>
        </p:txBody>
      </p:sp>
      <p:sp>
        <p:nvSpPr>
          <p:cNvPr id="347" name="Google Shape;347;p25"/>
          <p:cNvSpPr/>
          <p:nvPr/>
        </p:nvSpPr>
        <p:spPr>
          <a:xfrm>
            <a:off x="2719388" y="2090738"/>
            <a:ext cx="2136775" cy="511175"/>
          </a:xfrm>
          <a:custGeom>
            <a:avLst/>
            <a:gdLst/>
            <a:ahLst/>
            <a:cxnLst/>
            <a:rect l="l" t="t" r="r" b="b"/>
            <a:pathLst>
              <a:path w="2135981" h="511968" extrusionOk="0">
                <a:moveTo>
                  <a:pt x="821531" y="233362"/>
                </a:moveTo>
                <a:lnTo>
                  <a:pt x="964406" y="204787"/>
                </a:lnTo>
                <a:lnTo>
                  <a:pt x="1147762" y="164306"/>
                </a:lnTo>
                <a:lnTo>
                  <a:pt x="1214437" y="147637"/>
                </a:lnTo>
                <a:lnTo>
                  <a:pt x="1383506" y="111918"/>
                </a:lnTo>
                <a:lnTo>
                  <a:pt x="1550193" y="85725"/>
                </a:lnTo>
                <a:lnTo>
                  <a:pt x="1666875" y="66675"/>
                </a:lnTo>
                <a:lnTo>
                  <a:pt x="1690687" y="50006"/>
                </a:lnTo>
                <a:lnTo>
                  <a:pt x="1726406" y="30956"/>
                </a:lnTo>
                <a:lnTo>
                  <a:pt x="1776412" y="7143"/>
                </a:lnTo>
                <a:lnTo>
                  <a:pt x="1795462" y="0"/>
                </a:lnTo>
                <a:lnTo>
                  <a:pt x="1824037" y="2381"/>
                </a:lnTo>
                <a:lnTo>
                  <a:pt x="1888331" y="23812"/>
                </a:lnTo>
                <a:lnTo>
                  <a:pt x="1962150" y="47625"/>
                </a:lnTo>
                <a:lnTo>
                  <a:pt x="2012156" y="69056"/>
                </a:lnTo>
                <a:lnTo>
                  <a:pt x="2064543" y="95250"/>
                </a:lnTo>
                <a:lnTo>
                  <a:pt x="2093118" y="109537"/>
                </a:lnTo>
                <a:lnTo>
                  <a:pt x="2109787" y="121443"/>
                </a:lnTo>
                <a:lnTo>
                  <a:pt x="2126456" y="142875"/>
                </a:lnTo>
                <a:lnTo>
                  <a:pt x="2135981" y="164306"/>
                </a:lnTo>
                <a:lnTo>
                  <a:pt x="2135981" y="176212"/>
                </a:lnTo>
                <a:lnTo>
                  <a:pt x="2128837" y="195262"/>
                </a:lnTo>
                <a:lnTo>
                  <a:pt x="2109787" y="214312"/>
                </a:lnTo>
                <a:lnTo>
                  <a:pt x="2078831" y="228600"/>
                </a:lnTo>
                <a:lnTo>
                  <a:pt x="2035968" y="242887"/>
                </a:lnTo>
                <a:lnTo>
                  <a:pt x="1995487" y="247650"/>
                </a:lnTo>
                <a:lnTo>
                  <a:pt x="1897856" y="254793"/>
                </a:lnTo>
                <a:lnTo>
                  <a:pt x="1714500" y="271462"/>
                </a:lnTo>
                <a:lnTo>
                  <a:pt x="1450181" y="304800"/>
                </a:lnTo>
                <a:lnTo>
                  <a:pt x="1373981" y="316706"/>
                </a:lnTo>
                <a:lnTo>
                  <a:pt x="1119187" y="359568"/>
                </a:lnTo>
                <a:lnTo>
                  <a:pt x="940593" y="400050"/>
                </a:lnTo>
                <a:lnTo>
                  <a:pt x="611981" y="471487"/>
                </a:lnTo>
                <a:lnTo>
                  <a:pt x="411956" y="511968"/>
                </a:lnTo>
                <a:lnTo>
                  <a:pt x="373856" y="507206"/>
                </a:lnTo>
                <a:lnTo>
                  <a:pt x="330993" y="490537"/>
                </a:lnTo>
                <a:lnTo>
                  <a:pt x="264318" y="459581"/>
                </a:lnTo>
                <a:lnTo>
                  <a:pt x="192881" y="428625"/>
                </a:lnTo>
                <a:lnTo>
                  <a:pt x="140493" y="397668"/>
                </a:lnTo>
                <a:lnTo>
                  <a:pt x="100012" y="364331"/>
                </a:lnTo>
                <a:lnTo>
                  <a:pt x="59531" y="326231"/>
                </a:lnTo>
                <a:lnTo>
                  <a:pt x="35718" y="297656"/>
                </a:lnTo>
                <a:lnTo>
                  <a:pt x="19050" y="271462"/>
                </a:lnTo>
                <a:lnTo>
                  <a:pt x="7143" y="250031"/>
                </a:lnTo>
                <a:lnTo>
                  <a:pt x="2381" y="228600"/>
                </a:lnTo>
                <a:lnTo>
                  <a:pt x="0" y="216693"/>
                </a:lnTo>
                <a:lnTo>
                  <a:pt x="11906" y="209550"/>
                </a:lnTo>
                <a:lnTo>
                  <a:pt x="28575" y="211931"/>
                </a:lnTo>
                <a:lnTo>
                  <a:pt x="76200" y="230981"/>
                </a:lnTo>
                <a:lnTo>
                  <a:pt x="142875" y="250031"/>
                </a:lnTo>
                <a:lnTo>
                  <a:pt x="240506" y="273843"/>
                </a:lnTo>
                <a:lnTo>
                  <a:pt x="314325" y="283368"/>
                </a:lnTo>
                <a:lnTo>
                  <a:pt x="361950" y="288131"/>
                </a:lnTo>
                <a:lnTo>
                  <a:pt x="423862" y="290512"/>
                </a:lnTo>
                <a:lnTo>
                  <a:pt x="483393" y="285750"/>
                </a:lnTo>
                <a:lnTo>
                  <a:pt x="569118" y="276225"/>
                </a:lnTo>
                <a:lnTo>
                  <a:pt x="726281" y="250031"/>
                </a:lnTo>
                <a:lnTo>
                  <a:pt x="821531" y="2333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5"/>
          <p:cNvSpPr/>
          <p:nvPr/>
        </p:nvSpPr>
        <p:spPr>
          <a:xfrm>
            <a:off x="4932363" y="1831975"/>
            <a:ext cx="415925" cy="2246313"/>
          </a:xfrm>
          <a:custGeom>
            <a:avLst/>
            <a:gdLst/>
            <a:ahLst/>
            <a:cxnLst/>
            <a:rect l="l" t="t" r="r" b="b"/>
            <a:pathLst>
              <a:path w="415374" h="2247058" extrusionOk="0">
                <a:moveTo>
                  <a:pt x="415374" y="369221"/>
                </a:moveTo>
                <a:cubicBezTo>
                  <a:pt x="414412" y="307684"/>
                  <a:pt x="413451" y="246147"/>
                  <a:pt x="412489" y="184610"/>
                </a:cubicBezTo>
                <a:lnTo>
                  <a:pt x="374990" y="86536"/>
                </a:lnTo>
                <a:lnTo>
                  <a:pt x="328838" y="69229"/>
                </a:lnTo>
                <a:lnTo>
                  <a:pt x="276916" y="54806"/>
                </a:lnTo>
                <a:lnTo>
                  <a:pt x="242301" y="46152"/>
                </a:lnTo>
                <a:lnTo>
                  <a:pt x="190380" y="34614"/>
                </a:lnTo>
                <a:lnTo>
                  <a:pt x="129804" y="23076"/>
                </a:lnTo>
                <a:lnTo>
                  <a:pt x="83652" y="17307"/>
                </a:lnTo>
                <a:lnTo>
                  <a:pt x="54806" y="11538"/>
                </a:lnTo>
                <a:lnTo>
                  <a:pt x="25961" y="0"/>
                </a:lnTo>
                <a:lnTo>
                  <a:pt x="11538" y="0"/>
                </a:lnTo>
                <a:lnTo>
                  <a:pt x="0" y="8653"/>
                </a:lnTo>
                <a:lnTo>
                  <a:pt x="2884" y="34614"/>
                </a:lnTo>
                <a:lnTo>
                  <a:pt x="11538" y="51921"/>
                </a:lnTo>
                <a:lnTo>
                  <a:pt x="37499" y="74998"/>
                </a:lnTo>
                <a:lnTo>
                  <a:pt x="74998" y="106728"/>
                </a:lnTo>
                <a:lnTo>
                  <a:pt x="109612" y="144227"/>
                </a:lnTo>
                <a:lnTo>
                  <a:pt x="144227" y="184610"/>
                </a:lnTo>
                <a:lnTo>
                  <a:pt x="161534" y="222109"/>
                </a:lnTo>
                <a:lnTo>
                  <a:pt x="173072" y="256724"/>
                </a:lnTo>
                <a:lnTo>
                  <a:pt x="184611" y="320184"/>
                </a:lnTo>
                <a:lnTo>
                  <a:pt x="190380" y="380759"/>
                </a:lnTo>
                <a:lnTo>
                  <a:pt x="190380" y="467295"/>
                </a:lnTo>
                <a:lnTo>
                  <a:pt x="184611" y="897092"/>
                </a:lnTo>
                <a:lnTo>
                  <a:pt x="175957" y="1199969"/>
                </a:lnTo>
                <a:cubicBezTo>
                  <a:pt x="174995" y="1300928"/>
                  <a:pt x="174034" y="1401887"/>
                  <a:pt x="173072" y="1502846"/>
                </a:cubicBezTo>
                <a:cubicBezTo>
                  <a:pt x="172111" y="1537461"/>
                  <a:pt x="171149" y="1572075"/>
                  <a:pt x="170188" y="1606690"/>
                </a:cubicBezTo>
                <a:lnTo>
                  <a:pt x="161534" y="1687457"/>
                </a:lnTo>
                <a:lnTo>
                  <a:pt x="152881" y="1753801"/>
                </a:lnTo>
                <a:lnTo>
                  <a:pt x="141342" y="1811492"/>
                </a:lnTo>
                <a:lnTo>
                  <a:pt x="132689" y="1848991"/>
                </a:lnTo>
                <a:lnTo>
                  <a:pt x="121151" y="1877837"/>
                </a:lnTo>
                <a:lnTo>
                  <a:pt x="118266" y="1900913"/>
                </a:lnTo>
                <a:lnTo>
                  <a:pt x="121151" y="1935528"/>
                </a:lnTo>
                <a:lnTo>
                  <a:pt x="132689" y="2013410"/>
                </a:lnTo>
                <a:lnTo>
                  <a:pt x="152881" y="2099947"/>
                </a:lnTo>
                <a:lnTo>
                  <a:pt x="170188" y="2157637"/>
                </a:lnTo>
                <a:lnTo>
                  <a:pt x="184611" y="2200906"/>
                </a:lnTo>
                <a:lnTo>
                  <a:pt x="199033" y="2218213"/>
                </a:lnTo>
                <a:lnTo>
                  <a:pt x="222110" y="2232636"/>
                </a:lnTo>
                <a:lnTo>
                  <a:pt x="245186" y="2241289"/>
                </a:lnTo>
                <a:lnTo>
                  <a:pt x="262493" y="2247058"/>
                </a:lnTo>
                <a:lnTo>
                  <a:pt x="282685" y="2247058"/>
                </a:lnTo>
                <a:lnTo>
                  <a:pt x="299992" y="2238405"/>
                </a:lnTo>
                <a:lnTo>
                  <a:pt x="311530" y="2226866"/>
                </a:lnTo>
                <a:lnTo>
                  <a:pt x="323069" y="2209559"/>
                </a:lnTo>
                <a:lnTo>
                  <a:pt x="346145" y="2163406"/>
                </a:lnTo>
                <a:lnTo>
                  <a:pt x="363452" y="2114369"/>
                </a:lnTo>
                <a:lnTo>
                  <a:pt x="380759" y="2062447"/>
                </a:lnTo>
                <a:lnTo>
                  <a:pt x="392298" y="1941297"/>
                </a:lnTo>
                <a:lnTo>
                  <a:pt x="392298" y="1762455"/>
                </a:lnTo>
                <a:lnTo>
                  <a:pt x="392298" y="1373042"/>
                </a:lnTo>
                <a:lnTo>
                  <a:pt x="412489" y="1280736"/>
                </a:lnTo>
                <a:cubicBezTo>
                  <a:pt x="413451" y="1118240"/>
                  <a:pt x="414412" y="955745"/>
                  <a:pt x="415374" y="793249"/>
                </a:cubicBezTo>
                <a:lnTo>
                  <a:pt x="415374" y="36922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5"/>
          <p:cNvSpPr/>
          <p:nvPr/>
        </p:nvSpPr>
        <p:spPr>
          <a:xfrm>
            <a:off x="4627563" y="4316413"/>
            <a:ext cx="635000" cy="631825"/>
          </a:xfrm>
          <a:custGeom>
            <a:avLst/>
            <a:gdLst/>
            <a:ahLst/>
            <a:cxnLst/>
            <a:rect l="l" t="t" r="r" b="b"/>
            <a:pathLst>
              <a:path w="635794" h="631032" extrusionOk="0">
                <a:moveTo>
                  <a:pt x="164306" y="323850"/>
                </a:moveTo>
                <a:lnTo>
                  <a:pt x="130969" y="269082"/>
                </a:lnTo>
                <a:lnTo>
                  <a:pt x="102394" y="221457"/>
                </a:lnTo>
                <a:lnTo>
                  <a:pt x="57150" y="135732"/>
                </a:lnTo>
                <a:lnTo>
                  <a:pt x="28575" y="78582"/>
                </a:lnTo>
                <a:lnTo>
                  <a:pt x="4762" y="30957"/>
                </a:lnTo>
                <a:lnTo>
                  <a:pt x="0" y="7144"/>
                </a:lnTo>
                <a:lnTo>
                  <a:pt x="4762" y="2382"/>
                </a:lnTo>
                <a:lnTo>
                  <a:pt x="14287" y="0"/>
                </a:lnTo>
                <a:lnTo>
                  <a:pt x="33337" y="9525"/>
                </a:lnTo>
                <a:lnTo>
                  <a:pt x="59531" y="38100"/>
                </a:lnTo>
                <a:lnTo>
                  <a:pt x="95250" y="73819"/>
                </a:lnTo>
                <a:lnTo>
                  <a:pt x="140494" y="116682"/>
                </a:lnTo>
                <a:lnTo>
                  <a:pt x="195262" y="159544"/>
                </a:lnTo>
                <a:lnTo>
                  <a:pt x="242887" y="188119"/>
                </a:lnTo>
                <a:lnTo>
                  <a:pt x="300037" y="216694"/>
                </a:lnTo>
                <a:lnTo>
                  <a:pt x="371475" y="240507"/>
                </a:lnTo>
                <a:lnTo>
                  <a:pt x="433387" y="252413"/>
                </a:lnTo>
                <a:lnTo>
                  <a:pt x="457200" y="247650"/>
                </a:lnTo>
                <a:lnTo>
                  <a:pt x="516731" y="216694"/>
                </a:lnTo>
                <a:lnTo>
                  <a:pt x="578644" y="169069"/>
                </a:lnTo>
                <a:lnTo>
                  <a:pt x="602456" y="147638"/>
                </a:lnTo>
                <a:lnTo>
                  <a:pt x="619125" y="138113"/>
                </a:lnTo>
                <a:lnTo>
                  <a:pt x="628650" y="135732"/>
                </a:lnTo>
                <a:lnTo>
                  <a:pt x="633412" y="138113"/>
                </a:lnTo>
                <a:lnTo>
                  <a:pt x="635794" y="142875"/>
                </a:lnTo>
                <a:lnTo>
                  <a:pt x="628650" y="169069"/>
                </a:lnTo>
                <a:lnTo>
                  <a:pt x="609600" y="233363"/>
                </a:lnTo>
                <a:lnTo>
                  <a:pt x="597694" y="278607"/>
                </a:lnTo>
                <a:lnTo>
                  <a:pt x="590550" y="316707"/>
                </a:lnTo>
                <a:lnTo>
                  <a:pt x="588169" y="357188"/>
                </a:lnTo>
                <a:lnTo>
                  <a:pt x="597694" y="397669"/>
                </a:lnTo>
                <a:lnTo>
                  <a:pt x="607219" y="452438"/>
                </a:lnTo>
                <a:lnTo>
                  <a:pt x="609600" y="497682"/>
                </a:lnTo>
                <a:lnTo>
                  <a:pt x="607219" y="533400"/>
                </a:lnTo>
                <a:lnTo>
                  <a:pt x="600075" y="573882"/>
                </a:lnTo>
                <a:lnTo>
                  <a:pt x="581025" y="609600"/>
                </a:lnTo>
                <a:lnTo>
                  <a:pt x="552450" y="631032"/>
                </a:lnTo>
                <a:lnTo>
                  <a:pt x="533400" y="631032"/>
                </a:lnTo>
                <a:lnTo>
                  <a:pt x="481012" y="619125"/>
                </a:lnTo>
                <a:lnTo>
                  <a:pt x="438150" y="604838"/>
                </a:lnTo>
                <a:lnTo>
                  <a:pt x="388144" y="573882"/>
                </a:lnTo>
                <a:lnTo>
                  <a:pt x="323850" y="521494"/>
                </a:lnTo>
                <a:lnTo>
                  <a:pt x="290512" y="490538"/>
                </a:lnTo>
                <a:lnTo>
                  <a:pt x="233362" y="423863"/>
                </a:lnTo>
                <a:lnTo>
                  <a:pt x="164306" y="3238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5"/>
          <p:cNvSpPr/>
          <p:nvPr/>
        </p:nvSpPr>
        <p:spPr>
          <a:xfrm>
            <a:off x="6088063" y="4237038"/>
            <a:ext cx="866775" cy="850900"/>
          </a:xfrm>
          <a:custGeom>
            <a:avLst/>
            <a:gdLst/>
            <a:ahLst/>
            <a:cxnLst/>
            <a:rect l="l" t="t" r="r" b="b"/>
            <a:pathLst>
              <a:path w="866775" h="852487" extrusionOk="0">
                <a:moveTo>
                  <a:pt x="226219" y="228600"/>
                </a:moveTo>
                <a:lnTo>
                  <a:pt x="166688" y="171450"/>
                </a:lnTo>
                <a:lnTo>
                  <a:pt x="111919" y="121444"/>
                </a:lnTo>
                <a:lnTo>
                  <a:pt x="45244" y="66675"/>
                </a:lnTo>
                <a:lnTo>
                  <a:pt x="11907" y="38100"/>
                </a:lnTo>
                <a:lnTo>
                  <a:pt x="0" y="21431"/>
                </a:lnTo>
                <a:lnTo>
                  <a:pt x="0" y="9525"/>
                </a:lnTo>
                <a:lnTo>
                  <a:pt x="11907" y="0"/>
                </a:lnTo>
                <a:lnTo>
                  <a:pt x="30957" y="0"/>
                </a:lnTo>
                <a:lnTo>
                  <a:pt x="57150" y="4762"/>
                </a:lnTo>
                <a:lnTo>
                  <a:pt x="126207" y="28575"/>
                </a:lnTo>
                <a:lnTo>
                  <a:pt x="259557" y="85725"/>
                </a:lnTo>
                <a:lnTo>
                  <a:pt x="385763" y="145256"/>
                </a:lnTo>
                <a:lnTo>
                  <a:pt x="469107" y="185737"/>
                </a:lnTo>
                <a:lnTo>
                  <a:pt x="583407" y="247650"/>
                </a:lnTo>
                <a:lnTo>
                  <a:pt x="647700" y="290512"/>
                </a:lnTo>
                <a:lnTo>
                  <a:pt x="685800" y="323850"/>
                </a:lnTo>
                <a:lnTo>
                  <a:pt x="750094" y="383381"/>
                </a:lnTo>
                <a:lnTo>
                  <a:pt x="792957" y="426244"/>
                </a:lnTo>
                <a:lnTo>
                  <a:pt x="816769" y="454819"/>
                </a:lnTo>
                <a:lnTo>
                  <a:pt x="826294" y="471487"/>
                </a:lnTo>
                <a:lnTo>
                  <a:pt x="842963" y="516731"/>
                </a:lnTo>
                <a:lnTo>
                  <a:pt x="854869" y="557212"/>
                </a:lnTo>
                <a:lnTo>
                  <a:pt x="859632" y="600075"/>
                </a:lnTo>
                <a:lnTo>
                  <a:pt x="864394" y="633412"/>
                </a:lnTo>
                <a:cubicBezTo>
                  <a:pt x="865188" y="651668"/>
                  <a:pt x="865981" y="669925"/>
                  <a:pt x="866775" y="688181"/>
                </a:cubicBezTo>
                <a:lnTo>
                  <a:pt x="862013" y="719137"/>
                </a:lnTo>
                <a:lnTo>
                  <a:pt x="854869" y="754856"/>
                </a:lnTo>
                <a:lnTo>
                  <a:pt x="840582" y="781050"/>
                </a:lnTo>
                <a:lnTo>
                  <a:pt x="800100" y="823912"/>
                </a:lnTo>
                <a:lnTo>
                  <a:pt x="776288" y="847725"/>
                </a:lnTo>
                <a:lnTo>
                  <a:pt x="759619" y="852487"/>
                </a:lnTo>
                <a:lnTo>
                  <a:pt x="731044" y="847725"/>
                </a:lnTo>
                <a:lnTo>
                  <a:pt x="697707" y="831056"/>
                </a:lnTo>
                <a:lnTo>
                  <a:pt x="666750" y="807244"/>
                </a:lnTo>
                <a:lnTo>
                  <a:pt x="642938" y="783431"/>
                </a:lnTo>
                <a:lnTo>
                  <a:pt x="616744" y="752475"/>
                </a:lnTo>
                <a:lnTo>
                  <a:pt x="578644" y="700087"/>
                </a:lnTo>
                <a:lnTo>
                  <a:pt x="542925" y="642937"/>
                </a:lnTo>
                <a:lnTo>
                  <a:pt x="461963" y="526256"/>
                </a:lnTo>
                <a:lnTo>
                  <a:pt x="400050" y="438150"/>
                </a:lnTo>
                <a:lnTo>
                  <a:pt x="364332" y="383381"/>
                </a:lnTo>
                <a:lnTo>
                  <a:pt x="328613" y="338137"/>
                </a:lnTo>
                <a:lnTo>
                  <a:pt x="290513" y="292894"/>
                </a:lnTo>
                <a:lnTo>
                  <a:pt x="226219" y="2286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5"/>
          <p:cNvSpPr/>
          <p:nvPr/>
        </p:nvSpPr>
        <p:spPr>
          <a:xfrm>
            <a:off x="2814638" y="4579938"/>
            <a:ext cx="517525" cy="1241425"/>
          </a:xfrm>
          <a:custGeom>
            <a:avLst/>
            <a:gdLst/>
            <a:ahLst/>
            <a:cxnLst/>
            <a:rect l="l" t="t" r="r" b="b"/>
            <a:pathLst>
              <a:path w="516731" h="1243012" extrusionOk="0">
                <a:moveTo>
                  <a:pt x="4762" y="942975"/>
                </a:moveTo>
                <a:lnTo>
                  <a:pt x="9525" y="883444"/>
                </a:lnTo>
                <a:lnTo>
                  <a:pt x="16668" y="873919"/>
                </a:lnTo>
                <a:lnTo>
                  <a:pt x="45243" y="854869"/>
                </a:lnTo>
                <a:lnTo>
                  <a:pt x="80962" y="826294"/>
                </a:lnTo>
                <a:lnTo>
                  <a:pt x="133350" y="773906"/>
                </a:lnTo>
                <a:lnTo>
                  <a:pt x="173831" y="723900"/>
                </a:lnTo>
                <a:lnTo>
                  <a:pt x="207168" y="678656"/>
                </a:lnTo>
                <a:lnTo>
                  <a:pt x="247650" y="614362"/>
                </a:lnTo>
                <a:lnTo>
                  <a:pt x="290512" y="552450"/>
                </a:lnTo>
                <a:lnTo>
                  <a:pt x="316706" y="514350"/>
                </a:lnTo>
                <a:lnTo>
                  <a:pt x="340518" y="466725"/>
                </a:lnTo>
                <a:lnTo>
                  <a:pt x="369093" y="395287"/>
                </a:lnTo>
                <a:lnTo>
                  <a:pt x="392906" y="326231"/>
                </a:lnTo>
                <a:lnTo>
                  <a:pt x="416718" y="238125"/>
                </a:lnTo>
                <a:lnTo>
                  <a:pt x="440531" y="128587"/>
                </a:lnTo>
                <a:lnTo>
                  <a:pt x="454818" y="45244"/>
                </a:lnTo>
                <a:lnTo>
                  <a:pt x="461962" y="14287"/>
                </a:lnTo>
                <a:lnTo>
                  <a:pt x="471487" y="0"/>
                </a:lnTo>
                <a:lnTo>
                  <a:pt x="481012" y="0"/>
                </a:lnTo>
                <a:lnTo>
                  <a:pt x="488156" y="2381"/>
                </a:lnTo>
                <a:lnTo>
                  <a:pt x="497681" y="19050"/>
                </a:lnTo>
                <a:lnTo>
                  <a:pt x="504825" y="64294"/>
                </a:lnTo>
                <a:lnTo>
                  <a:pt x="511968" y="190500"/>
                </a:lnTo>
                <a:lnTo>
                  <a:pt x="516731" y="295275"/>
                </a:lnTo>
                <a:lnTo>
                  <a:pt x="509587" y="392906"/>
                </a:lnTo>
                <a:lnTo>
                  <a:pt x="500062" y="502444"/>
                </a:lnTo>
                <a:lnTo>
                  <a:pt x="488156" y="590550"/>
                </a:lnTo>
                <a:lnTo>
                  <a:pt x="469106" y="685800"/>
                </a:lnTo>
                <a:lnTo>
                  <a:pt x="433387" y="821531"/>
                </a:lnTo>
                <a:lnTo>
                  <a:pt x="392906" y="923925"/>
                </a:lnTo>
                <a:lnTo>
                  <a:pt x="345281" y="1014412"/>
                </a:lnTo>
                <a:lnTo>
                  <a:pt x="273843" y="1116806"/>
                </a:lnTo>
                <a:lnTo>
                  <a:pt x="226218" y="1176337"/>
                </a:lnTo>
                <a:lnTo>
                  <a:pt x="185737" y="1214437"/>
                </a:lnTo>
                <a:lnTo>
                  <a:pt x="152400" y="1231106"/>
                </a:lnTo>
                <a:lnTo>
                  <a:pt x="107156" y="1243012"/>
                </a:lnTo>
                <a:lnTo>
                  <a:pt x="80962" y="1238250"/>
                </a:lnTo>
                <a:lnTo>
                  <a:pt x="59531" y="1226344"/>
                </a:lnTo>
                <a:lnTo>
                  <a:pt x="38100" y="1204912"/>
                </a:lnTo>
                <a:lnTo>
                  <a:pt x="23812" y="1183481"/>
                </a:lnTo>
                <a:lnTo>
                  <a:pt x="14287" y="1164431"/>
                </a:lnTo>
                <a:lnTo>
                  <a:pt x="7143" y="1138237"/>
                </a:lnTo>
                <a:lnTo>
                  <a:pt x="0" y="1100137"/>
                </a:lnTo>
                <a:lnTo>
                  <a:pt x="0" y="1064419"/>
                </a:lnTo>
                <a:cubicBezTo>
                  <a:pt x="794" y="1032669"/>
                  <a:pt x="1587" y="1000919"/>
                  <a:pt x="4762" y="942975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5"/>
          <p:cNvSpPr/>
          <p:nvPr/>
        </p:nvSpPr>
        <p:spPr>
          <a:xfrm>
            <a:off x="3703638" y="4692650"/>
            <a:ext cx="3189287" cy="1303338"/>
          </a:xfrm>
          <a:custGeom>
            <a:avLst/>
            <a:gdLst/>
            <a:ahLst/>
            <a:cxnLst/>
            <a:rect l="l" t="t" r="r" b="b"/>
            <a:pathLst>
              <a:path w="3188809" h="1303342" extrusionOk="0">
                <a:moveTo>
                  <a:pt x="1135917" y="870612"/>
                </a:moveTo>
                <a:lnTo>
                  <a:pt x="1079250" y="847430"/>
                </a:lnTo>
                <a:lnTo>
                  <a:pt x="1014855" y="821673"/>
                </a:lnTo>
                <a:lnTo>
                  <a:pt x="940158" y="785612"/>
                </a:lnTo>
                <a:lnTo>
                  <a:pt x="883491" y="757278"/>
                </a:lnTo>
                <a:lnTo>
                  <a:pt x="808793" y="716066"/>
                </a:lnTo>
                <a:lnTo>
                  <a:pt x="746975" y="680005"/>
                </a:lnTo>
                <a:lnTo>
                  <a:pt x="692883" y="646520"/>
                </a:lnTo>
                <a:lnTo>
                  <a:pt x="574398" y="566671"/>
                </a:lnTo>
                <a:lnTo>
                  <a:pt x="528034" y="528034"/>
                </a:lnTo>
                <a:lnTo>
                  <a:pt x="479094" y="489398"/>
                </a:lnTo>
                <a:lnTo>
                  <a:pt x="430154" y="450761"/>
                </a:lnTo>
                <a:lnTo>
                  <a:pt x="383790" y="406973"/>
                </a:lnTo>
                <a:lnTo>
                  <a:pt x="327123" y="352882"/>
                </a:lnTo>
                <a:lnTo>
                  <a:pt x="285911" y="311669"/>
                </a:lnTo>
                <a:lnTo>
                  <a:pt x="226668" y="247275"/>
                </a:lnTo>
                <a:lnTo>
                  <a:pt x="157122" y="162274"/>
                </a:lnTo>
                <a:lnTo>
                  <a:pt x="90152" y="74698"/>
                </a:lnTo>
                <a:lnTo>
                  <a:pt x="51515" y="23182"/>
                </a:lnTo>
                <a:lnTo>
                  <a:pt x="20606" y="0"/>
                </a:lnTo>
                <a:lnTo>
                  <a:pt x="5151" y="0"/>
                </a:lnTo>
                <a:lnTo>
                  <a:pt x="0" y="5152"/>
                </a:lnTo>
                <a:lnTo>
                  <a:pt x="2576" y="36061"/>
                </a:lnTo>
                <a:lnTo>
                  <a:pt x="18030" y="79849"/>
                </a:lnTo>
                <a:lnTo>
                  <a:pt x="79849" y="198335"/>
                </a:lnTo>
                <a:lnTo>
                  <a:pt x="141668" y="298790"/>
                </a:lnTo>
                <a:lnTo>
                  <a:pt x="198335" y="386367"/>
                </a:lnTo>
                <a:lnTo>
                  <a:pt x="252426" y="458488"/>
                </a:lnTo>
                <a:lnTo>
                  <a:pt x="306517" y="528034"/>
                </a:lnTo>
                <a:lnTo>
                  <a:pt x="370911" y="597580"/>
                </a:lnTo>
                <a:lnTo>
                  <a:pt x="422427" y="654247"/>
                </a:lnTo>
                <a:lnTo>
                  <a:pt x="497124" y="723793"/>
                </a:lnTo>
                <a:lnTo>
                  <a:pt x="561519" y="777884"/>
                </a:lnTo>
                <a:lnTo>
                  <a:pt x="628489" y="826824"/>
                </a:lnTo>
                <a:lnTo>
                  <a:pt x="708338" y="883491"/>
                </a:lnTo>
                <a:lnTo>
                  <a:pt x="808793" y="942734"/>
                </a:lnTo>
                <a:lnTo>
                  <a:pt x="919551" y="999401"/>
                </a:lnTo>
                <a:lnTo>
                  <a:pt x="1045764" y="1053492"/>
                </a:lnTo>
                <a:lnTo>
                  <a:pt x="1202887" y="1115311"/>
                </a:lnTo>
                <a:lnTo>
                  <a:pt x="1385767" y="1171978"/>
                </a:lnTo>
                <a:lnTo>
                  <a:pt x="1542889" y="1215766"/>
                </a:lnTo>
                <a:lnTo>
                  <a:pt x="1707739" y="1249251"/>
                </a:lnTo>
                <a:lnTo>
                  <a:pt x="1818497" y="1267282"/>
                </a:lnTo>
                <a:lnTo>
                  <a:pt x="1949861" y="1285312"/>
                </a:lnTo>
                <a:lnTo>
                  <a:pt x="2122438" y="1300767"/>
                </a:lnTo>
                <a:lnTo>
                  <a:pt x="2233197" y="1303342"/>
                </a:lnTo>
                <a:lnTo>
                  <a:pt x="2359410" y="1303342"/>
                </a:lnTo>
                <a:lnTo>
                  <a:pt x="2457289" y="1298191"/>
                </a:lnTo>
                <a:lnTo>
                  <a:pt x="2550017" y="1293039"/>
                </a:lnTo>
                <a:lnTo>
                  <a:pt x="2635017" y="1285312"/>
                </a:lnTo>
                <a:lnTo>
                  <a:pt x="2745776" y="1272433"/>
                </a:lnTo>
                <a:lnTo>
                  <a:pt x="2843655" y="1254403"/>
                </a:lnTo>
                <a:lnTo>
                  <a:pt x="2915777" y="1241524"/>
                </a:lnTo>
                <a:lnTo>
                  <a:pt x="3021384" y="1215766"/>
                </a:lnTo>
                <a:lnTo>
                  <a:pt x="3085778" y="1195160"/>
                </a:lnTo>
                <a:lnTo>
                  <a:pt x="3106384" y="1184857"/>
                </a:lnTo>
                <a:lnTo>
                  <a:pt x="3132142" y="1161675"/>
                </a:lnTo>
                <a:lnTo>
                  <a:pt x="3163051" y="1125614"/>
                </a:lnTo>
                <a:lnTo>
                  <a:pt x="3181082" y="1097280"/>
                </a:lnTo>
                <a:lnTo>
                  <a:pt x="3188809" y="1066371"/>
                </a:lnTo>
                <a:lnTo>
                  <a:pt x="3188809" y="1048341"/>
                </a:lnTo>
                <a:lnTo>
                  <a:pt x="3181082" y="1017431"/>
                </a:lnTo>
                <a:lnTo>
                  <a:pt x="3170779" y="994249"/>
                </a:lnTo>
                <a:lnTo>
                  <a:pt x="3157900" y="978795"/>
                </a:lnTo>
                <a:lnTo>
                  <a:pt x="3132142" y="960764"/>
                </a:lnTo>
                <a:lnTo>
                  <a:pt x="3096081" y="940158"/>
                </a:lnTo>
                <a:lnTo>
                  <a:pt x="3062596" y="924704"/>
                </a:lnTo>
                <a:lnTo>
                  <a:pt x="2998202" y="901522"/>
                </a:lnTo>
                <a:lnTo>
                  <a:pt x="2356834" y="1030310"/>
                </a:lnTo>
                <a:lnTo>
                  <a:pt x="2284712" y="1035462"/>
                </a:lnTo>
                <a:lnTo>
                  <a:pt x="2217742" y="1038038"/>
                </a:lnTo>
                <a:lnTo>
                  <a:pt x="2076074" y="1032886"/>
                </a:lnTo>
                <a:lnTo>
                  <a:pt x="1929255" y="1025159"/>
                </a:lnTo>
                <a:lnTo>
                  <a:pt x="1772133" y="1009704"/>
                </a:lnTo>
                <a:lnTo>
                  <a:pt x="1604708" y="986522"/>
                </a:lnTo>
                <a:lnTo>
                  <a:pt x="1396070" y="945310"/>
                </a:lnTo>
                <a:lnTo>
                  <a:pt x="1135917" y="8706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5"/>
          <p:cNvSpPr/>
          <p:nvPr/>
        </p:nvSpPr>
        <p:spPr>
          <a:xfrm>
            <a:off x="3689350" y="1557338"/>
            <a:ext cx="493713" cy="2693987"/>
          </a:xfrm>
          <a:custGeom>
            <a:avLst/>
            <a:gdLst/>
            <a:ahLst/>
            <a:cxnLst/>
            <a:rect l="l" t="t" r="r" b="b"/>
            <a:pathLst>
              <a:path w="494270" h="2693773" extrusionOk="0">
                <a:moveTo>
                  <a:pt x="398946" y="1482811"/>
                </a:moveTo>
                <a:lnTo>
                  <a:pt x="409538" y="1196841"/>
                </a:lnTo>
                <a:lnTo>
                  <a:pt x="413068" y="1094456"/>
                </a:lnTo>
                <a:lnTo>
                  <a:pt x="430721" y="836729"/>
                </a:lnTo>
                <a:lnTo>
                  <a:pt x="430721" y="646082"/>
                </a:lnTo>
                <a:lnTo>
                  <a:pt x="430721" y="384825"/>
                </a:lnTo>
                <a:lnTo>
                  <a:pt x="430721" y="353051"/>
                </a:lnTo>
                <a:lnTo>
                  <a:pt x="448373" y="331868"/>
                </a:lnTo>
                <a:lnTo>
                  <a:pt x="462495" y="317746"/>
                </a:lnTo>
                <a:lnTo>
                  <a:pt x="487209" y="282441"/>
                </a:lnTo>
                <a:lnTo>
                  <a:pt x="494270" y="261257"/>
                </a:lnTo>
                <a:lnTo>
                  <a:pt x="494270" y="240074"/>
                </a:lnTo>
                <a:lnTo>
                  <a:pt x="483678" y="215361"/>
                </a:lnTo>
                <a:lnTo>
                  <a:pt x="469556" y="204769"/>
                </a:lnTo>
                <a:lnTo>
                  <a:pt x="444843" y="190647"/>
                </a:lnTo>
                <a:lnTo>
                  <a:pt x="406007" y="162403"/>
                </a:lnTo>
                <a:lnTo>
                  <a:pt x="342458" y="116507"/>
                </a:lnTo>
                <a:lnTo>
                  <a:pt x="264787" y="74141"/>
                </a:lnTo>
                <a:lnTo>
                  <a:pt x="169464" y="31775"/>
                </a:lnTo>
                <a:lnTo>
                  <a:pt x="109445" y="10592"/>
                </a:lnTo>
                <a:lnTo>
                  <a:pt x="60018" y="0"/>
                </a:lnTo>
                <a:lnTo>
                  <a:pt x="17652" y="0"/>
                </a:lnTo>
                <a:lnTo>
                  <a:pt x="3530" y="10592"/>
                </a:lnTo>
                <a:lnTo>
                  <a:pt x="0" y="28244"/>
                </a:lnTo>
                <a:lnTo>
                  <a:pt x="14122" y="49427"/>
                </a:lnTo>
                <a:lnTo>
                  <a:pt x="56488" y="84732"/>
                </a:lnTo>
                <a:lnTo>
                  <a:pt x="84732" y="109446"/>
                </a:lnTo>
                <a:lnTo>
                  <a:pt x="116506" y="141220"/>
                </a:lnTo>
                <a:lnTo>
                  <a:pt x="151811" y="187117"/>
                </a:lnTo>
                <a:lnTo>
                  <a:pt x="183586" y="247135"/>
                </a:lnTo>
                <a:lnTo>
                  <a:pt x="201238" y="307154"/>
                </a:lnTo>
                <a:lnTo>
                  <a:pt x="204769" y="342459"/>
                </a:lnTo>
                <a:cubicBezTo>
                  <a:pt x="205946" y="461319"/>
                  <a:pt x="207122" y="580180"/>
                  <a:pt x="208299" y="699040"/>
                </a:cubicBezTo>
                <a:cubicBezTo>
                  <a:pt x="207122" y="927346"/>
                  <a:pt x="205946" y="1155651"/>
                  <a:pt x="204769" y="1383957"/>
                </a:cubicBezTo>
                <a:lnTo>
                  <a:pt x="194177" y="1553421"/>
                </a:lnTo>
                <a:lnTo>
                  <a:pt x="180055" y="1779373"/>
                </a:lnTo>
                <a:lnTo>
                  <a:pt x="165933" y="1941776"/>
                </a:lnTo>
                <a:lnTo>
                  <a:pt x="148281" y="2068874"/>
                </a:lnTo>
                <a:lnTo>
                  <a:pt x="134159" y="2171259"/>
                </a:lnTo>
                <a:lnTo>
                  <a:pt x="112976" y="2284235"/>
                </a:lnTo>
                <a:lnTo>
                  <a:pt x="95323" y="2354845"/>
                </a:lnTo>
                <a:lnTo>
                  <a:pt x="98854" y="2383089"/>
                </a:lnTo>
                <a:lnTo>
                  <a:pt x="105915" y="2446638"/>
                </a:lnTo>
                <a:lnTo>
                  <a:pt x="123567" y="2524309"/>
                </a:lnTo>
                <a:lnTo>
                  <a:pt x="141220" y="2587858"/>
                </a:lnTo>
                <a:lnTo>
                  <a:pt x="158872" y="2630224"/>
                </a:lnTo>
                <a:lnTo>
                  <a:pt x="187116" y="2669060"/>
                </a:lnTo>
                <a:lnTo>
                  <a:pt x="211830" y="2686712"/>
                </a:lnTo>
                <a:lnTo>
                  <a:pt x="233013" y="2693773"/>
                </a:lnTo>
                <a:lnTo>
                  <a:pt x="261257" y="2683182"/>
                </a:lnTo>
                <a:lnTo>
                  <a:pt x="285970" y="2658468"/>
                </a:lnTo>
                <a:lnTo>
                  <a:pt x="303623" y="2630224"/>
                </a:lnTo>
                <a:lnTo>
                  <a:pt x="324806" y="2584328"/>
                </a:lnTo>
                <a:lnTo>
                  <a:pt x="342458" y="2538431"/>
                </a:lnTo>
                <a:lnTo>
                  <a:pt x="349519" y="2506657"/>
                </a:lnTo>
                <a:lnTo>
                  <a:pt x="363641" y="2432516"/>
                </a:lnTo>
                <a:lnTo>
                  <a:pt x="374233" y="2365437"/>
                </a:lnTo>
                <a:lnTo>
                  <a:pt x="381294" y="2301888"/>
                </a:lnTo>
                <a:lnTo>
                  <a:pt x="384824" y="2252461"/>
                </a:lnTo>
                <a:lnTo>
                  <a:pt x="384824" y="2195973"/>
                </a:lnTo>
                <a:lnTo>
                  <a:pt x="388355" y="2022978"/>
                </a:lnTo>
                <a:lnTo>
                  <a:pt x="398946" y="148281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5"/>
          <p:cNvSpPr/>
          <p:nvPr/>
        </p:nvSpPr>
        <p:spPr>
          <a:xfrm>
            <a:off x="2830513" y="2392363"/>
            <a:ext cx="1120775" cy="1455737"/>
          </a:xfrm>
          <a:custGeom>
            <a:avLst/>
            <a:gdLst/>
            <a:ahLst/>
            <a:cxnLst/>
            <a:rect l="l" t="t" r="r" b="b"/>
            <a:pathLst>
              <a:path w="1119188" h="1454944" extrusionOk="0">
                <a:moveTo>
                  <a:pt x="535782" y="842963"/>
                </a:moveTo>
                <a:lnTo>
                  <a:pt x="597694" y="771525"/>
                </a:lnTo>
                <a:lnTo>
                  <a:pt x="650082" y="714375"/>
                </a:lnTo>
                <a:lnTo>
                  <a:pt x="707232" y="640557"/>
                </a:lnTo>
                <a:lnTo>
                  <a:pt x="745332" y="588169"/>
                </a:lnTo>
                <a:lnTo>
                  <a:pt x="790575" y="523875"/>
                </a:lnTo>
                <a:lnTo>
                  <a:pt x="833438" y="452438"/>
                </a:lnTo>
                <a:lnTo>
                  <a:pt x="873919" y="383382"/>
                </a:lnTo>
                <a:lnTo>
                  <a:pt x="919163" y="297657"/>
                </a:lnTo>
                <a:lnTo>
                  <a:pt x="978694" y="164307"/>
                </a:lnTo>
                <a:lnTo>
                  <a:pt x="1035844" y="14288"/>
                </a:lnTo>
                <a:lnTo>
                  <a:pt x="1119188" y="0"/>
                </a:lnTo>
                <a:lnTo>
                  <a:pt x="1090613" y="485775"/>
                </a:lnTo>
                <a:lnTo>
                  <a:pt x="997744" y="604838"/>
                </a:lnTo>
                <a:lnTo>
                  <a:pt x="947738" y="666750"/>
                </a:lnTo>
                <a:lnTo>
                  <a:pt x="852488" y="776288"/>
                </a:lnTo>
                <a:lnTo>
                  <a:pt x="735807" y="904875"/>
                </a:lnTo>
                <a:lnTo>
                  <a:pt x="666750" y="971550"/>
                </a:lnTo>
                <a:lnTo>
                  <a:pt x="576263" y="1050132"/>
                </a:lnTo>
                <a:lnTo>
                  <a:pt x="428625" y="1164432"/>
                </a:lnTo>
                <a:lnTo>
                  <a:pt x="288132" y="1271588"/>
                </a:lnTo>
                <a:lnTo>
                  <a:pt x="104775" y="1404938"/>
                </a:lnTo>
                <a:lnTo>
                  <a:pt x="47625" y="1447800"/>
                </a:lnTo>
                <a:lnTo>
                  <a:pt x="28575" y="1452563"/>
                </a:lnTo>
                <a:lnTo>
                  <a:pt x="11907" y="1454944"/>
                </a:lnTo>
                <a:lnTo>
                  <a:pt x="0" y="1445419"/>
                </a:lnTo>
                <a:lnTo>
                  <a:pt x="2382" y="1428750"/>
                </a:lnTo>
                <a:lnTo>
                  <a:pt x="11907" y="1404938"/>
                </a:lnTo>
                <a:lnTo>
                  <a:pt x="19050" y="1390650"/>
                </a:lnTo>
                <a:lnTo>
                  <a:pt x="88107" y="1321594"/>
                </a:lnTo>
                <a:lnTo>
                  <a:pt x="228600" y="1176338"/>
                </a:lnTo>
                <a:lnTo>
                  <a:pt x="257175" y="1143000"/>
                </a:lnTo>
                <a:lnTo>
                  <a:pt x="333375" y="1064419"/>
                </a:lnTo>
                <a:lnTo>
                  <a:pt x="438150" y="952500"/>
                </a:lnTo>
                <a:lnTo>
                  <a:pt x="535782" y="8429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5"/>
          <p:cNvSpPr/>
          <p:nvPr/>
        </p:nvSpPr>
        <p:spPr>
          <a:xfrm>
            <a:off x="4048125" y="2674938"/>
            <a:ext cx="674688" cy="711200"/>
          </a:xfrm>
          <a:custGeom>
            <a:avLst/>
            <a:gdLst/>
            <a:ahLst/>
            <a:cxnLst/>
            <a:rect l="l" t="t" r="r" b="b"/>
            <a:pathLst>
              <a:path w="673894" h="711994" extrusionOk="0">
                <a:moveTo>
                  <a:pt x="226219" y="88106"/>
                </a:moveTo>
                <a:lnTo>
                  <a:pt x="138113" y="50006"/>
                </a:lnTo>
                <a:lnTo>
                  <a:pt x="0" y="0"/>
                </a:lnTo>
                <a:lnTo>
                  <a:pt x="16669" y="92869"/>
                </a:lnTo>
                <a:lnTo>
                  <a:pt x="78581" y="128587"/>
                </a:lnTo>
                <a:lnTo>
                  <a:pt x="121444" y="159544"/>
                </a:lnTo>
                <a:lnTo>
                  <a:pt x="195263" y="226219"/>
                </a:lnTo>
                <a:lnTo>
                  <a:pt x="240506" y="271462"/>
                </a:lnTo>
                <a:lnTo>
                  <a:pt x="266700" y="300037"/>
                </a:lnTo>
                <a:lnTo>
                  <a:pt x="292894" y="330994"/>
                </a:lnTo>
                <a:lnTo>
                  <a:pt x="328613" y="381000"/>
                </a:lnTo>
                <a:lnTo>
                  <a:pt x="366713" y="433387"/>
                </a:lnTo>
                <a:lnTo>
                  <a:pt x="390525" y="473869"/>
                </a:lnTo>
                <a:lnTo>
                  <a:pt x="419100" y="526256"/>
                </a:lnTo>
                <a:lnTo>
                  <a:pt x="433388" y="554831"/>
                </a:lnTo>
                <a:lnTo>
                  <a:pt x="454819" y="600075"/>
                </a:lnTo>
                <a:lnTo>
                  <a:pt x="466725" y="633412"/>
                </a:lnTo>
                <a:lnTo>
                  <a:pt x="481013" y="657225"/>
                </a:lnTo>
                <a:lnTo>
                  <a:pt x="497681" y="676275"/>
                </a:lnTo>
                <a:lnTo>
                  <a:pt x="523875" y="695325"/>
                </a:lnTo>
                <a:lnTo>
                  <a:pt x="550069" y="707231"/>
                </a:lnTo>
                <a:lnTo>
                  <a:pt x="566738" y="711994"/>
                </a:lnTo>
                <a:lnTo>
                  <a:pt x="595313" y="711994"/>
                </a:lnTo>
                <a:lnTo>
                  <a:pt x="616744" y="704850"/>
                </a:lnTo>
                <a:lnTo>
                  <a:pt x="635794" y="692944"/>
                </a:lnTo>
                <a:lnTo>
                  <a:pt x="650081" y="676275"/>
                </a:lnTo>
                <a:lnTo>
                  <a:pt x="661988" y="645319"/>
                </a:lnTo>
                <a:lnTo>
                  <a:pt x="666750" y="626269"/>
                </a:lnTo>
                <a:lnTo>
                  <a:pt x="671513" y="600075"/>
                </a:lnTo>
                <a:lnTo>
                  <a:pt x="673894" y="566737"/>
                </a:lnTo>
                <a:lnTo>
                  <a:pt x="673894" y="533400"/>
                </a:lnTo>
                <a:lnTo>
                  <a:pt x="671513" y="483394"/>
                </a:lnTo>
                <a:lnTo>
                  <a:pt x="664369" y="431006"/>
                </a:lnTo>
                <a:lnTo>
                  <a:pt x="659606" y="395287"/>
                </a:lnTo>
                <a:lnTo>
                  <a:pt x="645319" y="340519"/>
                </a:lnTo>
                <a:lnTo>
                  <a:pt x="631031" y="314325"/>
                </a:lnTo>
                <a:lnTo>
                  <a:pt x="607219" y="283369"/>
                </a:lnTo>
                <a:lnTo>
                  <a:pt x="571500" y="257175"/>
                </a:lnTo>
                <a:lnTo>
                  <a:pt x="507206" y="219075"/>
                </a:lnTo>
                <a:lnTo>
                  <a:pt x="428625" y="173831"/>
                </a:lnTo>
                <a:lnTo>
                  <a:pt x="321469" y="123825"/>
                </a:lnTo>
                <a:lnTo>
                  <a:pt x="226219" y="88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5"/>
          <p:cNvSpPr/>
          <p:nvPr/>
        </p:nvSpPr>
        <p:spPr>
          <a:xfrm>
            <a:off x="5203825" y="1666875"/>
            <a:ext cx="1479550" cy="2255838"/>
          </a:xfrm>
          <a:custGeom>
            <a:avLst/>
            <a:gdLst/>
            <a:ahLst/>
            <a:cxnLst/>
            <a:rect l="l" t="t" r="r" b="b"/>
            <a:pathLst>
              <a:path w="1479770" h="2255712" extrusionOk="0">
                <a:moveTo>
                  <a:pt x="418259" y="175957"/>
                </a:moveTo>
                <a:lnTo>
                  <a:pt x="112497" y="242301"/>
                </a:lnTo>
                <a:lnTo>
                  <a:pt x="0" y="268262"/>
                </a:lnTo>
                <a:lnTo>
                  <a:pt x="63460" y="395182"/>
                </a:lnTo>
                <a:lnTo>
                  <a:pt x="386529" y="331722"/>
                </a:lnTo>
                <a:lnTo>
                  <a:pt x="623061" y="285569"/>
                </a:lnTo>
                <a:lnTo>
                  <a:pt x="874016" y="236532"/>
                </a:lnTo>
                <a:lnTo>
                  <a:pt x="1021128" y="207687"/>
                </a:lnTo>
                <a:lnTo>
                  <a:pt x="1055742" y="201918"/>
                </a:lnTo>
                <a:lnTo>
                  <a:pt x="1087472" y="201918"/>
                </a:lnTo>
                <a:lnTo>
                  <a:pt x="1104780" y="204802"/>
                </a:lnTo>
                <a:lnTo>
                  <a:pt x="1116318" y="213456"/>
                </a:lnTo>
                <a:lnTo>
                  <a:pt x="1124971" y="233648"/>
                </a:lnTo>
                <a:lnTo>
                  <a:pt x="1133625" y="305761"/>
                </a:lnTo>
                <a:lnTo>
                  <a:pt x="1145163" y="467296"/>
                </a:lnTo>
                <a:lnTo>
                  <a:pt x="1150932" y="735558"/>
                </a:lnTo>
                <a:cubicBezTo>
                  <a:pt x="1149971" y="771134"/>
                  <a:pt x="1149009" y="806710"/>
                  <a:pt x="1148048" y="842286"/>
                </a:cubicBezTo>
                <a:lnTo>
                  <a:pt x="1148048" y="1347081"/>
                </a:lnTo>
                <a:cubicBezTo>
                  <a:pt x="1147086" y="1424002"/>
                  <a:pt x="1146125" y="1500923"/>
                  <a:pt x="1145163" y="1577844"/>
                </a:cubicBezTo>
                <a:cubicBezTo>
                  <a:pt x="1146125" y="1698033"/>
                  <a:pt x="1147086" y="1818223"/>
                  <a:pt x="1148048" y="1938412"/>
                </a:cubicBezTo>
                <a:lnTo>
                  <a:pt x="1148048" y="2007641"/>
                </a:lnTo>
                <a:lnTo>
                  <a:pt x="1124971" y="2123023"/>
                </a:lnTo>
                <a:lnTo>
                  <a:pt x="1139394" y="2154753"/>
                </a:lnTo>
                <a:lnTo>
                  <a:pt x="1150932" y="2180714"/>
                </a:lnTo>
                <a:lnTo>
                  <a:pt x="1165355" y="2200906"/>
                </a:lnTo>
                <a:lnTo>
                  <a:pt x="1185547" y="2221097"/>
                </a:lnTo>
                <a:lnTo>
                  <a:pt x="1202854" y="2232636"/>
                </a:lnTo>
                <a:lnTo>
                  <a:pt x="1223046" y="2244174"/>
                </a:lnTo>
                <a:lnTo>
                  <a:pt x="1234584" y="2249943"/>
                </a:lnTo>
                <a:lnTo>
                  <a:pt x="1260545" y="2255712"/>
                </a:lnTo>
                <a:lnTo>
                  <a:pt x="1283621" y="2255712"/>
                </a:lnTo>
                <a:lnTo>
                  <a:pt x="1312467" y="2249943"/>
                </a:lnTo>
                <a:lnTo>
                  <a:pt x="1338428" y="2232636"/>
                </a:lnTo>
                <a:lnTo>
                  <a:pt x="1352850" y="2212444"/>
                </a:lnTo>
                <a:lnTo>
                  <a:pt x="1361504" y="2183598"/>
                </a:lnTo>
                <a:lnTo>
                  <a:pt x="1367273" y="2160522"/>
                </a:lnTo>
                <a:lnTo>
                  <a:pt x="1373042" y="2123023"/>
                </a:lnTo>
                <a:lnTo>
                  <a:pt x="1373042" y="2030718"/>
                </a:lnTo>
                <a:cubicBezTo>
                  <a:pt x="1374004" y="1963412"/>
                  <a:pt x="1374965" y="1896106"/>
                  <a:pt x="1375927" y="1828800"/>
                </a:cubicBezTo>
                <a:lnTo>
                  <a:pt x="1381696" y="1393234"/>
                </a:lnTo>
                <a:lnTo>
                  <a:pt x="1387465" y="1029781"/>
                </a:lnTo>
                <a:cubicBezTo>
                  <a:pt x="1388426" y="942283"/>
                  <a:pt x="1389388" y="854786"/>
                  <a:pt x="1390349" y="767288"/>
                </a:cubicBezTo>
                <a:cubicBezTo>
                  <a:pt x="1391311" y="698059"/>
                  <a:pt x="1392272" y="628830"/>
                  <a:pt x="1393234" y="559601"/>
                </a:cubicBezTo>
                <a:lnTo>
                  <a:pt x="1396118" y="516333"/>
                </a:lnTo>
                <a:lnTo>
                  <a:pt x="1404772" y="464411"/>
                </a:lnTo>
                <a:lnTo>
                  <a:pt x="1419195" y="403836"/>
                </a:lnTo>
                <a:lnTo>
                  <a:pt x="1442271" y="337491"/>
                </a:lnTo>
                <a:lnTo>
                  <a:pt x="1468232" y="274031"/>
                </a:lnTo>
                <a:lnTo>
                  <a:pt x="1479770" y="250955"/>
                </a:lnTo>
                <a:lnTo>
                  <a:pt x="1479770" y="242301"/>
                </a:lnTo>
                <a:lnTo>
                  <a:pt x="1465347" y="213456"/>
                </a:lnTo>
                <a:lnTo>
                  <a:pt x="1419195" y="164419"/>
                </a:lnTo>
                <a:lnTo>
                  <a:pt x="1358619" y="115381"/>
                </a:lnTo>
                <a:lnTo>
                  <a:pt x="1283621" y="63460"/>
                </a:lnTo>
                <a:lnTo>
                  <a:pt x="1194200" y="8653"/>
                </a:lnTo>
                <a:lnTo>
                  <a:pt x="1171124" y="2884"/>
                </a:lnTo>
                <a:lnTo>
                  <a:pt x="1145163" y="0"/>
                </a:lnTo>
                <a:lnTo>
                  <a:pt x="1113433" y="5769"/>
                </a:lnTo>
                <a:lnTo>
                  <a:pt x="1075934" y="23076"/>
                </a:lnTo>
                <a:lnTo>
                  <a:pt x="1035551" y="43268"/>
                </a:lnTo>
                <a:lnTo>
                  <a:pt x="908631" y="69229"/>
                </a:lnTo>
                <a:lnTo>
                  <a:pt x="718251" y="109612"/>
                </a:lnTo>
                <a:lnTo>
                  <a:pt x="418259" y="17595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5"/>
          <p:cNvSpPr/>
          <p:nvPr/>
        </p:nvSpPr>
        <p:spPr>
          <a:xfrm>
            <a:off x="5287963" y="2357438"/>
            <a:ext cx="1123950" cy="296862"/>
          </a:xfrm>
          <a:custGeom>
            <a:avLst/>
            <a:gdLst/>
            <a:ahLst/>
            <a:cxnLst/>
            <a:rect l="l" t="t" r="r" b="b"/>
            <a:pathLst>
              <a:path w="1124971" h="297108" extrusionOk="0">
                <a:moveTo>
                  <a:pt x="288454" y="118267"/>
                </a:moveTo>
                <a:lnTo>
                  <a:pt x="173072" y="135574"/>
                </a:lnTo>
                <a:lnTo>
                  <a:pt x="0" y="129805"/>
                </a:lnTo>
                <a:lnTo>
                  <a:pt x="5769" y="297108"/>
                </a:lnTo>
                <a:lnTo>
                  <a:pt x="522102" y="236533"/>
                </a:lnTo>
                <a:lnTo>
                  <a:pt x="830748" y="196149"/>
                </a:lnTo>
                <a:lnTo>
                  <a:pt x="940360" y="184611"/>
                </a:lnTo>
                <a:lnTo>
                  <a:pt x="977859" y="170188"/>
                </a:lnTo>
                <a:lnTo>
                  <a:pt x="1124971" y="112497"/>
                </a:lnTo>
                <a:lnTo>
                  <a:pt x="1110548" y="28846"/>
                </a:lnTo>
                <a:lnTo>
                  <a:pt x="931707" y="0"/>
                </a:lnTo>
                <a:lnTo>
                  <a:pt x="876901" y="2885"/>
                </a:lnTo>
                <a:lnTo>
                  <a:pt x="799018" y="25961"/>
                </a:lnTo>
                <a:lnTo>
                  <a:pt x="721135" y="49038"/>
                </a:lnTo>
                <a:lnTo>
                  <a:pt x="623061" y="63460"/>
                </a:lnTo>
                <a:lnTo>
                  <a:pt x="288454" y="11826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5"/>
          <p:cNvSpPr/>
          <p:nvPr/>
        </p:nvSpPr>
        <p:spPr>
          <a:xfrm>
            <a:off x="5273675" y="2954338"/>
            <a:ext cx="1141413" cy="279400"/>
          </a:xfrm>
          <a:custGeom>
            <a:avLst/>
            <a:gdLst/>
            <a:ahLst/>
            <a:cxnLst/>
            <a:rect l="l" t="t" r="r" b="b"/>
            <a:pathLst>
              <a:path w="1142279" h="279800" extrusionOk="0">
                <a:moveTo>
                  <a:pt x="464411" y="80767"/>
                </a:moveTo>
                <a:lnTo>
                  <a:pt x="715366" y="28845"/>
                </a:lnTo>
                <a:lnTo>
                  <a:pt x="830748" y="5769"/>
                </a:lnTo>
                <a:lnTo>
                  <a:pt x="882670" y="0"/>
                </a:lnTo>
                <a:lnTo>
                  <a:pt x="928823" y="0"/>
                </a:lnTo>
                <a:lnTo>
                  <a:pt x="974975" y="2884"/>
                </a:lnTo>
                <a:lnTo>
                  <a:pt x="1015359" y="8653"/>
                </a:lnTo>
                <a:lnTo>
                  <a:pt x="1061512" y="23076"/>
                </a:lnTo>
                <a:lnTo>
                  <a:pt x="1142279" y="46152"/>
                </a:lnTo>
                <a:lnTo>
                  <a:pt x="1133625" y="115381"/>
                </a:lnTo>
                <a:lnTo>
                  <a:pt x="966322" y="187495"/>
                </a:lnTo>
                <a:lnTo>
                  <a:pt x="865363" y="196149"/>
                </a:lnTo>
                <a:lnTo>
                  <a:pt x="556717" y="224994"/>
                </a:lnTo>
                <a:lnTo>
                  <a:pt x="242301" y="256724"/>
                </a:lnTo>
                <a:lnTo>
                  <a:pt x="0" y="279800"/>
                </a:lnTo>
                <a:lnTo>
                  <a:pt x="0" y="132689"/>
                </a:lnTo>
                <a:lnTo>
                  <a:pt x="155765" y="141342"/>
                </a:lnTo>
                <a:lnTo>
                  <a:pt x="233648" y="126919"/>
                </a:lnTo>
                <a:lnTo>
                  <a:pt x="464411" y="8076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5"/>
          <p:cNvSpPr/>
          <p:nvPr/>
        </p:nvSpPr>
        <p:spPr>
          <a:xfrm>
            <a:off x="5232400" y="3632200"/>
            <a:ext cx="1160463" cy="296863"/>
          </a:xfrm>
          <a:custGeom>
            <a:avLst/>
            <a:gdLst/>
            <a:ahLst/>
            <a:cxnLst/>
            <a:rect l="l" t="t" r="r" b="b"/>
            <a:pathLst>
              <a:path w="1159586" h="297108" extrusionOk="0">
                <a:moveTo>
                  <a:pt x="444220" y="74998"/>
                </a:moveTo>
                <a:lnTo>
                  <a:pt x="242302" y="106728"/>
                </a:lnTo>
                <a:lnTo>
                  <a:pt x="0" y="147112"/>
                </a:lnTo>
                <a:lnTo>
                  <a:pt x="31730" y="297108"/>
                </a:lnTo>
                <a:lnTo>
                  <a:pt x="328838" y="245186"/>
                </a:lnTo>
                <a:lnTo>
                  <a:pt x="585562" y="204803"/>
                </a:lnTo>
                <a:lnTo>
                  <a:pt x="747097" y="184611"/>
                </a:lnTo>
                <a:lnTo>
                  <a:pt x="934592" y="164419"/>
                </a:lnTo>
                <a:lnTo>
                  <a:pt x="1156702" y="152881"/>
                </a:lnTo>
                <a:cubicBezTo>
                  <a:pt x="1157663" y="114420"/>
                  <a:pt x="1158625" y="75960"/>
                  <a:pt x="1159586" y="37499"/>
                </a:cubicBezTo>
                <a:lnTo>
                  <a:pt x="1018244" y="2885"/>
                </a:lnTo>
                <a:lnTo>
                  <a:pt x="983629" y="0"/>
                </a:lnTo>
                <a:lnTo>
                  <a:pt x="804788" y="23076"/>
                </a:lnTo>
                <a:lnTo>
                  <a:pt x="516333" y="63460"/>
                </a:lnTo>
                <a:lnTo>
                  <a:pt x="444220" y="7499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5"/>
          <p:cNvSpPr/>
          <p:nvPr/>
        </p:nvSpPr>
        <p:spPr>
          <a:xfrm>
            <a:off x="5934075" y="4916488"/>
            <a:ext cx="822325" cy="847725"/>
          </a:xfrm>
          <a:custGeom>
            <a:avLst/>
            <a:gdLst/>
            <a:ahLst/>
            <a:cxnLst/>
            <a:rect l="l" t="t" r="r" b="b"/>
            <a:pathLst>
              <a:path w="821672" h="847430" extrusionOk="0">
                <a:moveTo>
                  <a:pt x="172577" y="146819"/>
                </a:moveTo>
                <a:lnTo>
                  <a:pt x="275608" y="257577"/>
                </a:lnTo>
                <a:lnTo>
                  <a:pt x="342578" y="327123"/>
                </a:lnTo>
                <a:lnTo>
                  <a:pt x="409548" y="396669"/>
                </a:lnTo>
                <a:lnTo>
                  <a:pt x="468791" y="461063"/>
                </a:lnTo>
                <a:lnTo>
                  <a:pt x="538337" y="528034"/>
                </a:lnTo>
                <a:lnTo>
                  <a:pt x="595004" y="576973"/>
                </a:lnTo>
                <a:lnTo>
                  <a:pt x="633640" y="605307"/>
                </a:lnTo>
                <a:lnTo>
                  <a:pt x="661974" y="623337"/>
                </a:lnTo>
                <a:lnTo>
                  <a:pt x="716065" y="656822"/>
                </a:lnTo>
                <a:lnTo>
                  <a:pt x="744399" y="669701"/>
                </a:lnTo>
                <a:lnTo>
                  <a:pt x="767581" y="677429"/>
                </a:lnTo>
                <a:lnTo>
                  <a:pt x="821672" y="698035"/>
                </a:lnTo>
                <a:lnTo>
                  <a:pt x="90152" y="847430"/>
                </a:lnTo>
                <a:lnTo>
                  <a:pt x="144243" y="803641"/>
                </a:lnTo>
                <a:lnTo>
                  <a:pt x="200910" y="788187"/>
                </a:lnTo>
                <a:lnTo>
                  <a:pt x="244698" y="762429"/>
                </a:lnTo>
                <a:lnTo>
                  <a:pt x="270456" y="741823"/>
                </a:lnTo>
                <a:lnTo>
                  <a:pt x="293638" y="713489"/>
                </a:lnTo>
                <a:lnTo>
                  <a:pt x="309093" y="682580"/>
                </a:lnTo>
                <a:lnTo>
                  <a:pt x="316820" y="659398"/>
                </a:lnTo>
                <a:lnTo>
                  <a:pt x="319396" y="633640"/>
                </a:lnTo>
                <a:lnTo>
                  <a:pt x="314244" y="597580"/>
                </a:lnTo>
                <a:lnTo>
                  <a:pt x="296214" y="558943"/>
                </a:lnTo>
                <a:lnTo>
                  <a:pt x="275608" y="528034"/>
                </a:lnTo>
                <a:lnTo>
                  <a:pt x="211213" y="412124"/>
                </a:lnTo>
                <a:lnTo>
                  <a:pt x="121061" y="244698"/>
                </a:lnTo>
                <a:lnTo>
                  <a:pt x="43788" y="103031"/>
                </a:lnTo>
                <a:lnTo>
                  <a:pt x="5151" y="33485"/>
                </a:lnTo>
                <a:lnTo>
                  <a:pt x="0" y="15454"/>
                </a:lnTo>
                <a:lnTo>
                  <a:pt x="2576" y="5151"/>
                </a:lnTo>
                <a:lnTo>
                  <a:pt x="15454" y="0"/>
                </a:lnTo>
                <a:lnTo>
                  <a:pt x="30909" y="2576"/>
                </a:lnTo>
                <a:lnTo>
                  <a:pt x="46364" y="15454"/>
                </a:lnTo>
                <a:lnTo>
                  <a:pt x="79849" y="48940"/>
                </a:lnTo>
                <a:lnTo>
                  <a:pt x="172577" y="1468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DB52EEB-DE36-5341-9A63-FBD9B9145D6E}"/>
              </a:ext>
            </a:extLst>
          </p:cNvPr>
          <p:cNvGrpSpPr/>
          <p:nvPr/>
        </p:nvGrpSpPr>
        <p:grpSpPr>
          <a:xfrm>
            <a:off x="2727404" y="1565354"/>
            <a:ext cx="4235450" cy="4438650"/>
            <a:chOff x="2871788" y="1709738"/>
            <a:chExt cx="4235450" cy="4438650"/>
          </a:xfrm>
        </p:grpSpPr>
        <p:sp>
          <p:nvSpPr>
            <p:cNvPr id="17" name="Google Shape;347;p25">
              <a:extLst>
                <a:ext uri="{FF2B5EF4-FFF2-40B4-BE49-F238E27FC236}">
                  <a16:creationId xmlns:a16="http://schemas.microsoft.com/office/drawing/2014/main" id="{D30ACA11-99F5-1945-BC61-88E2F1EBF70E}"/>
                </a:ext>
              </a:extLst>
            </p:cNvPr>
            <p:cNvSpPr/>
            <p:nvPr/>
          </p:nvSpPr>
          <p:spPr>
            <a:xfrm>
              <a:off x="2871788" y="2243138"/>
              <a:ext cx="2136775" cy="511175"/>
            </a:xfrm>
            <a:custGeom>
              <a:avLst/>
              <a:gdLst/>
              <a:ahLst/>
              <a:cxnLst/>
              <a:rect l="l" t="t" r="r" b="b"/>
              <a:pathLst>
                <a:path w="2135981" h="511968" extrusionOk="0">
                  <a:moveTo>
                    <a:pt x="821531" y="233362"/>
                  </a:moveTo>
                  <a:lnTo>
                    <a:pt x="964406" y="204787"/>
                  </a:lnTo>
                  <a:lnTo>
                    <a:pt x="1147762" y="164306"/>
                  </a:lnTo>
                  <a:lnTo>
                    <a:pt x="1214437" y="147637"/>
                  </a:lnTo>
                  <a:lnTo>
                    <a:pt x="1383506" y="111918"/>
                  </a:lnTo>
                  <a:lnTo>
                    <a:pt x="1550193" y="85725"/>
                  </a:lnTo>
                  <a:lnTo>
                    <a:pt x="1666875" y="66675"/>
                  </a:lnTo>
                  <a:lnTo>
                    <a:pt x="1690687" y="50006"/>
                  </a:lnTo>
                  <a:lnTo>
                    <a:pt x="1726406" y="30956"/>
                  </a:lnTo>
                  <a:lnTo>
                    <a:pt x="1776412" y="7143"/>
                  </a:lnTo>
                  <a:lnTo>
                    <a:pt x="1795462" y="0"/>
                  </a:lnTo>
                  <a:lnTo>
                    <a:pt x="1824037" y="2381"/>
                  </a:lnTo>
                  <a:lnTo>
                    <a:pt x="1888331" y="23812"/>
                  </a:lnTo>
                  <a:lnTo>
                    <a:pt x="1962150" y="47625"/>
                  </a:lnTo>
                  <a:lnTo>
                    <a:pt x="2012156" y="69056"/>
                  </a:lnTo>
                  <a:lnTo>
                    <a:pt x="2064543" y="95250"/>
                  </a:lnTo>
                  <a:lnTo>
                    <a:pt x="2093118" y="109537"/>
                  </a:lnTo>
                  <a:lnTo>
                    <a:pt x="2109787" y="121443"/>
                  </a:lnTo>
                  <a:lnTo>
                    <a:pt x="2126456" y="142875"/>
                  </a:lnTo>
                  <a:lnTo>
                    <a:pt x="2135981" y="164306"/>
                  </a:lnTo>
                  <a:lnTo>
                    <a:pt x="2135981" y="176212"/>
                  </a:lnTo>
                  <a:lnTo>
                    <a:pt x="2128837" y="195262"/>
                  </a:lnTo>
                  <a:lnTo>
                    <a:pt x="2109787" y="214312"/>
                  </a:lnTo>
                  <a:lnTo>
                    <a:pt x="2078831" y="228600"/>
                  </a:lnTo>
                  <a:lnTo>
                    <a:pt x="2035968" y="242887"/>
                  </a:lnTo>
                  <a:lnTo>
                    <a:pt x="1995487" y="247650"/>
                  </a:lnTo>
                  <a:lnTo>
                    <a:pt x="1897856" y="254793"/>
                  </a:lnTo>
                  <a:lnTo>
                    <a:pt x="1714500" y="271462"/>
                  </a:lnTo>
                  <a:lnTo>
                    <a:pt x="1450181" y="304800"/>
                  </a:lnTo>
                  <a:lnTo>
                    <a:pt x="1373981" y="316706"/>
                  </a:lnTo>
                  <a:lnTo>
                    <a:pt x="1119187" y="359568"/>
                  </a:lnTo>
                  <a:lnTo>
                    <a:pt x="940593" y="400050"/>
                  </a:lnTo>
                  <a:lnTo>
                    <a:pt x="611981" y="471487"/>
                  </a:lnTo>
                  <a:lnTo>
                    <a:pt x="411956" y="511968"/>
                  </a:lnTo>
                  <a:lnTo>
                    <a:pt x="373856" y="507206"/>
                  </a:lnTo>
                  <a:lnTo>
                    <a:pt x="330993" y="490537"/>
                  </a:lnTo>
                  <a:lnTo>
                    <a:pt x="264318" y="459581"/>
                  </a:lnTo>
                  <a:lnTo>
                    <a:pt x="192881" y="428625"/>
                  </a:lnTo>
                  <a:lnTo>
                    <a:pt x="140493" y="397668"/>
                  </a:lnTo>
                  <a:lnTo>
                    <a:pt x="100012" y="364331"/>
                  </a:lnTo>
                  <a:lnTo>
                    <a:pt x="59531" y="326231"/>
                  </a:lnTo>
                  <a:lnTo>
                    <a:pt x="35718" y="297656"/>
                  </a:lnTo>
                  <a:lnTo>
                    <a:pt x="19050" y="271462"/>
                  </a:lnTo>
                  <a:lnTo>
                    <a:pt x="7143" y="250031"/>
                  </a:lnTo>
                  <a:lnTo>
                    <a:pt x="2381" y="228600"/>
                  </a:lnTo>
                  <a:lnTo>
                    <a:pt x="0" y="216693"/>
                  </a:lnTo>
                  <a:lnTo>
                    <a:pt x="11906" y="209550"/>
                  </a:lnTo>
                  <a:lnTo>
                    <a:pt x="28575" y="211931"/>
                  </a:lnTo>
                  <a:lnTo>
                    <a:pt x="76200" y="230981"/>
                  </a:lnTo>
                  <a:lnTo>
                    <a:pt x="142875" y="250031"/>
                  </a:lnTo>
                  <a:lnTo>
                    <a:pt x="240506" y="273843"/>
                  </a:lnTo>
                  <a:lnTo>
                    <a:pt x="314325" y="283368"/>
                  </a:lnTo>
                  <a:lnTo>
                    <a:pt x="361950" y="288131"/>
                  </a:lnTo>
                  <a:lnTo>
                    <a:pt x="423862" y="290512"/>
                  </a:lnTo>
                  <a:lnTo>
                    <a:pt x="483393" y="285750"/>
                  </a:lnTo>
                  <a:lnTo>
                    <a:pt x="569118" y="276225"/>
                  </a:lnTo>
                  <a:lnTo>
                    <a:pt x="726281" y="250031"/>
                  </a:lnTo>
                  <a:lnTo>
                    <a:pt x="821531" y="2333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48;p25">
              <a:extLst>
                <a:ext uri="{FF2B5EF4-FFF2-40B4-BE49-F238E27FC236}">
                  <a16:creationId xmlns:a16="http://schemas.microsoft.com/office/drawing/2014/main" id="{B192A6B6-C56E-AA40-940A-92A7E7FDC11D}"/>
                </a:ext>
              </a:extLst>
            </p:cNvPr>
            <p:cNvSpPr/>
            <p:nvPr/>
          </p:nvSpPr>
          <p:spPr>
            <a:xfrm>
              <a:off x="5084763" y="1984375"/>
              <a:ext cx="415925" cy="2246313"/>
            </a:xfrm>
            <a:custGeom>
              <a:avLst/>
              <a:gdLst/>
              <a:ahLst/>
              <a:cxnLst/>
              <a:rect l="l" t="t" r="r" b="b"/>
              <a:pathLst>
                <a:path w="415374" h="2247058" extrusionOk="0">
                  <a:moveTo>
                    <a:pt x="415374" y="369221"/>
                  </a:moveTo>
                  <a:cubicBezTo>
                    <a:pt x="414412" y="307684"/>
                    <a:pt x="413451" y="246147"/>
                    <a:pt x="412489" y="184610"/>
                  </a:cubicBezTo>
                  <a:lnTo>
                    <a:pt x="374990" y="86536"/>
                  </a:lnTo>
                  <a:lnTo>
                    <a:pt x="328838" y="69229"/>
                  </a:lnTo>
                  <a:lnTo>
                    <a:pt x="276916" y="54806"/>
                  </a:lnTo>
                  <a:lnTo>
                    <a:pt x="242301" y="46152"/>
                  </a:lnTo>
                  <a:lnTo>
                    <a:pt x="190380" y="34614"/>
                  </a:lnTo>
                  <a:lnTo>
                    <a:pt x="129804" y="23076"/>
                  </a:lnTo>
                  <a:lnTo>
                    <a:pt x="83652" y="17307"/>
                  </a:lnTo>
                  <a:lnTo>
                    <a:pt x="54806" y="11538"/>
                  </a:lnTo>
                  <a:lnTo>
                    <a:pt x="25961" y="0"/>
                  </a:lnTo>
                  <a:lnTo>
                    <a:pt x="11538" y="0"/>
                  </a:lnTo>
                  <a:lnTo>
                    <a:pt x="0" y="8653"/>
                  </a:lnTo>
                  <a:lnTo>
                    <a:pt x="2884" y="34614"/>
                  </a:lnTo>
                  <a:lnTo>
                    <a:pt x="11538" y="51921"/>
                  </a:lnTo>
                  <a:lnTo>
                    <a:pt x="37499" y="74998"/>
                  </a:lnTo>
                  <a:lnTo>
                    <a:pt x="74998" y="106728"/>
                  </a:lnTo>
                  <a:lnTo>
                    <a:pt x="109612" y="144227"/>
                  </a:lnTo>
                  <a:lnTo>
                    <a:pt x="144227" y="184610"/>
                  </a:lnTo>
                  <a:lnTo>
                    <a:pt x="161534" y="222109"/>
                  </a:lnTo>
                  <a:lnTo>
                    <a:pt x="173072" y="256724"/>
                  </a:lnTo>
                  <a:lnTo>
                    <a:pt x="184611" y="320184"/>
                  </a:lnTo>
                  <a:lnTo>
                    <a:pt x="190380" y="380759"/>
                  </a:lnTo>
                  <a:lnTo>
                    <a:pt x="190380" y="467295"/>
                  </a:lnTo>
                  <a:lnTo>
                    <a:pt x="184611" y="897092"/>
                  </a:lnTo>
                  <a:lnTo>
                    <a:pt x="175957" y="1199969"/>
                  </a:lnTo>
                  <a:cubicBezTo>
                    <a:pt x="174995" y="1300928"/>
                    <a:pt x="174034" y="1401887"/>
                    <a:pt x="173072" y="1502846"/>
                  </a:cubicBezTo>
                  <a:cubicBezTo>
                    <a:pt x="172111" y="1537461"/>
                    <a:pt x="171149" y="1572075"/>
                    <a:pt x="170188" y="1606690"/>
                  </a:cubicBezTo>
                  <a:lnTo>
                    <a:pt x="161534" y="1687457"/>
                  </a:lnTo>
                  <a:lnTo>
                    <a:pt x="152881" y="1753801"/>
                  </a:lnTo>
                  <a:lnTo>
                    <a:pt x="141342" y="1811492"/>
                  </a:lnTo>
                  <a:lnTo>
                    <a:pt x="132689" y="1848991"/>
                  </a:lnTo>
                  <a:lnTo>
                    <a:pt x="121151" y="1877837"/>
                  </a:lnTo>
                  <a:lnTo>
                    <a:pt x="118266" y="1900913"/>
                  </a:lnTo>
                  <a:lnTo>
                    <a:pt x="121151" y="1935528"/>
                  </a:lnTo>
                  <a:lnTo>
                    <a:pt x="132689" y="2013410"/>
                  </a:lnTo>
                  <a:lnTo>
                    <a:pt x="152881" y="2099947"/>
                  </a:lnTo>
                  <a:lnTo>
                    <a:pt x="170188" y="2157637"/>
                  </a:lnTo>
                  <a:lnTo>
                    <a:pt x="184611" y="2200906"/>
                  </a:lnTo>
                  <a:lnTo>
                    <a:pt x="199033" y="2218213"/>
                  </a:lnTo>
                  <a:lnTo>
                    <a:pt x="222110" y="2232636"/>
                  </a:lnTo>
                  <a:lnTo>
                    <a:pt x="245186" y="2241289"/>
                  </a:lnTo>
                  <a:lnTo>
                    <a:pt x="262493" y="2247058"/>
                  </a:lnTo>
                  <a:lnTo>
                    <a:pt x="282685" y="2247058"/>
                  </a:lnTo>
                  <a:lnTo>
                    <a:pt x="299992" y="2238405"/>
                  </a:lnTo>
                  <a:lnTo>
                    <a:pt x="311530" y="2226866"/>
                  </a:lnTo>
                  <a:lnTo>
                    <a:pt x="323069" y="2209559"/>
                  </a:lnTo>
                  <a:lnTo>
                    <a:pt x="346145" y="2163406"/>
                  </a:lnTo>
                  <a:lnTo>
                    <a:pt x="363452" y="2114369"/>
                  </a:lnTo>
                  <a:lnTo>
                    <a:pt x="380759" y="2062447"/>
                  </a:lnTo>
                  <a:lnTo>
                    <a:pt x="392298" y="1941297"/>
                  </a:lnTo>
                  <a:lnTo>
                    <a:pt x="392298" y="1762455"/>
                  </a:lnTo>
                  <a:lnTo>
                    <a:pt x="392298" y="1373042"/>
                  </a:lnTo>
                  <a:lnTo>
                    <a:pt x="412489" y="1280736"/>
                  </a:lnTo>
                  <a:cubicBezTo>
                    <a:pt x="413451" y="1118240"/>
                    <a:pt x="414412" y="955745"/>
                    <a:pt x="415374" y="793249"/>
                  </a:cubicBezTo>
                  <a:lnTo>
                    <a:pt x="415374" y="36922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49;p25">
              <a:extLst>
                <a:ext uri="{FF2B5EF4-FFF2-40B4-BE49-F238E27FC236}">
                  <a16:creationId xmlns:a16="http://schemas.microsoft.com/office/drawing/2014/main" id="{4938D9C1-10C3-7A49-9DBD-006B0EF91943}"/>
                </a:ext>
              </a:extLst>
            </p:cNvPr>
            <p:cNvSpPr/>
            <p:nvPr/>
          </p:nvSpPr>
          <p:spPr>
            <a:xfrm>
              <a:off x="4779963" y="4468813"/>
              <a:ext cx="635000" cy="631825"/>
            </a:xfrm>
            <a:custGeom>
              <a:avLst/>
              <a:gdLst/>
              <a:ahLst/>
              <a:cxnLst/>
              <a:rect l="l" t="t" r="r" b="b"/>
              <a:pathLst>
                <a:path w="635794" h="631032" extrusionOk="0">
                  <a:moveTo>
                    <a:pt x="164306" y="323850"/>
                  </a:moveTo>
                  <a:lnTo>
                    <a:pt x="130969" y="269082"/>
                  </a:lnTo>
                  <a:lnTo>
                    <a:pt x="102394" y="221457"/>
                  </a:lnTo>
                  <a:lnTo>
                    <a:pt x="57150" y="135732"/>
                  </a:lnTo>
                  <a:lnTo>
                    <a:pt x="28575" y="78582"/>
                  </a:lnTo>
                  <a:lnTo>
                    <a:pt x="4762" y="30957"/>
                  </a:lnTo>
                  <a:lnTo>
                    <a:pt x="0" y="7144"/>
                  </a:lnTo>
                  <a:lnTo>
                    <a:pt x="4762" y="2382"/>
                  </a:lnTo>
                  <a:lnTo>
                    <a:pt x="14287" y="0"/>
                  </a:lnTo>
                  <a:lnTo>
                    <a:pt x="33337" y="9525"/>
                  </a:lnTo>
                  <a:lnTo>
                    <a:pt x="59531" y="38100"/>
                  </a:lnTo>
                  <a:lnTo>
                    <a:pt x="95250" y="73819"/>
                  </a:lnTo>
                  <a:lnTo>
                    <a:pt x="140494" y="116682"/>
                  </a:lnTo>
                  <a:lnTo>
                    <a:pt x="195262" y="159544"/>
                  </a:lnTo>
                  <a:lnTo>
                    <a:pt x="242887" y="188119"/>
                  </a:lnTo>
                  <a:lnTo>
                    <a:pt x="300037" y="216694"/>
                  </a:lnTo>
                  <a:lnTo>
                    <a:pt x="371475" y="240507"/>
                  </a:lnTo>
                  <a:lnTo>
                    <a:pt x="433387" y="252413"/>
                  </a:lnTo>
                  <a:lnTo>
                    <a:pt x="457200" y="247650"/>
                  </a:lnTo>
                  <a:lnTo>
                    <a:pt x="516731" y="216694"/>
                  </a:lnTo>
                  <a:lnTo>
                    <a:pt x="578644" y="169069"/>
                  </a:lnTo>
                  <a:lnTo>
                    <a:pt x="602456" y="147638"/>
                  </a:lnTo>
                  <a:lnTo>
                    <a:pt x="619125" y="138113"/>
                  </a:lnTo>
                  <a:lnTo>
                    <a:pt x="628650" y="135732"/>
                  </a:lnTo>
                  <a:lnTo>
                    <a:pt x="633412" y="138113"/>
                  </a:lnTo>
                  <a:lnTo>
                    <a:pt x="635794" y="142875"/>
                  </a:lnTo>
                  <a:lnTo>
                    <a:pt x="628650" y="169069"/>
                  </a:lnTo>
                  <a:lnTo>
                    <a:pt x="609600" y="233363"/>
                  </a:lnTo>
                  <a:lnTo>
                    <a:pt x="597694" y="278607"/>
                  </a:lnTo>
                  <a:lnTo>
                    <a:pt x="590550" y="316707"/>
                  </a:lnTo>
                  <a:lnTo>
                    <a:pt x="588169" y="357188"/>
                  </a:lnTo>
                  <a:lnTo>
                    <a:pt x="597694" y="397669"/>
                  </a:lnTo>
                  <a:lnTo>
                    <a:pt x="607219" y="452438"/>
                  </a:lnTo>
                  <a:lnTo>
                    <a:pt x="609600" y="497682"/>
                  </a:lnTo>
                  <a:lnTo>
                    <a:pt x="607219" y="533400"/>
                  </a:lnTo>
                  <a:lnTo>
                    <a:pt x="600075" y="573882"/>
                  </a:lnTo>
                  <a:lnTo>
                    <a:pt x="581025" y="609600"/>
                  </a:lnTo>
                  <a:lnTo>
                    <a:pt x="552450" y="631032"/>
                  </a:lnTo>
                  <a:lnTo>
                    <a:pt x="533400" y="631032"/>
                  </a:lnTo>
                  <a:lnTo>
                    <a:pt x="481012" y="619125"/>
                  </a:lnTo>
                  <a:lnTo>
                    <a:pt x="438150" y="604838"/>
                  </a:lnTo>
                  <a:lnTo>
                    <a:pt x="388144" y="573882"/>
                  </a:lnTo>
                  <a:lnTo>
                    <a:pt x="323850" y="521494"/>
                  </a:lnTo>
                  <a:lnTo>
                    <a:pt x="290512" y="490538"/>
                  </a:lnTo>
                  <a:lnTo>
                    <a:pt x="233362" y="423863"/>
                  </a:lnTo>
                  <a:lnTo>
                    <a:pt x="164306" y="3238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50;p25">
              <a:extLst>
                <a:ext uri="{FF2B5EF4-FFF2-40B4-BE49-F238E27FC236}">
                  <a16:creationId xmlns:a16="http://schemas.microsoft.com/office/drawing/2014/main" id="{26146F0C-D4BE-874A-B7DE-244C1FD3DCD7}"/>
                </a:ext>
              </a:extLst>
            </p:cNvPr>
            <p:cNvSpPr/>
            <p:nvPr/>
          </p:nvSpPr>
          <p:spPr>
            <a:xfrm>
              <a:off x="6240463" y="4389438"/>
              <a:ext cx="866775" cy="850900"/>
            </a:xfrm>
            <a:custGeom>
              <a:avLst/>
              <a:gdLst/>
              <a:ahLst/>
              <a:cxnLst/>
              <a:rect l="l" t="t" r="r" b="b"/>
              <a:pathLst>
                <a:path w="866775" h="852487" extrusionOk="0">
                  <a:moveTo>
                    <a:pt x="226219" y="228600"/>
                  </a:moveTo>
                  <a:lnTo>
                    <a:pt x="166688" y="171450"/>
                  </a:lnTo>
                  <a:lnTo>
                    <a:pt x="111919" y="121444"/>
                  </a:lnTo>
                  <a:lnTo>
                    <a:pt x="45244" y="66675"/>
                  </a:lnTo>
                  <a:lnTo>
                    <a:pt x="11907" y="38100"/>
                  </a:lnTo>
                  <a:lnTo>
                    <a:pt x="0" y="21431"/>
                  </a:lnTo>
                  <a:lnTo>
                    <a:pt x="0" y="9525"/>
                  </a:lnTo>
                  <a:lnTo>
                    <a:pt x="11907" y="0"/>
                  </a:lnTo>
                  <a:lnTo>
                    <a:pt x="30957" y="0"/>
                  </a:lnTo>
                  <a:lnTo>
                    <a:pt x="57150" y="4762"/>
                  </a:lnTo>
                  <a:lnTo>
                    <a:pt x="126207" y="28575"/>
                  </a:lnTo>
                  <a:lnTo>
                    <a:pt x="259557" y="85725"/>
                  </a:lnTo>
                  <a:lnTo>
                    <a:pt x="385763" y="145256"/>
                  </a:lnTo>
                  <a:lnTo>
                    <a:pt x="469107" y="185737"/>
                  </a:lnTo>
                  <a:lnTo>
                    <a:pt x="583407" y="247650"/>
                  </a:lnTo>
                  <a:lnTo>
                    <a:pt x="647700" y="290512"/>
                  </a:lnTo>
                  <a:lnTo>
                    <a:pt x="685800" y="323850"/>
                  </a:lnTo>
                  <a:lnTo>
                    <a:pt x="750094" y="383381"/>
                  </a:lnTo>
                  <a:lnTo>
                    <a:pt x="792957" y="426244"/>
                  </a:lnTo>
                  <a:lnTo>
                    <a:pt x="816769" y="454819"/>
                  </a:lnTo>
                  <a:lnTo>
                    <a:pt x="826294" y="471487"/>
                  </a:lnTo>
                  <a:lnTo>
                    <a:pt x="842963" y="516731"/>
                  </a:lnTo>
                  <a:lnTo>
                    <a:pt x="854869" y="557212"/>
                  </a:lnTo>
                  <a:lnTo>
                    <a:pt x="859632" y="600075"/>
                  </a:lnTo>
                  <a:lnTo>
                    <a:pt x="864394" y="633412"/>
                  </a:lnTo>
                  <a:cubicBezTo>
                    <a:pt x="865188" y="651668"/>
                    <a:pt x="865981" y="669925"/>
                    <a:pt x="866775" y="688181"/>
                  </a:cubicBezTo>
                  <a:lnTo>
                    <a:pt x="862013" y="719137"/>
                  </a:lnTo>
                  <a:lnTo>
                    <a:pt x="854869" y="754856"/>
                  </a:lnTo>
                  <a:lnTo>
                    <a:pt x="840582" y="781050"/>
                  </a:lnTo>
                  <a:lnTo>
                    <a:pt x="800100" y="823912"/>
                  </a:lnTo>
                  <a:lnTo>
                    <a:pt x="776288" y="847725"/>
                  </a:lnTo>
                  <a:lnTo>
                    <a:pt x="759619" y="852487"/>
                  </a:lnTo>
                  <a:lnTo>
                    <a:pt x="731044" y="847725"/>
                  </a:lnTo>
                  <a:lnTo>
                    <a:pt x="697707" y="831056"/>
                  </a:lnTo>
                  <a:lnTo>
                    <a:pt x="666750" y="807244"/>
                  </a:lnTo>
                  <a:lnTo>
                    <a:pt x="642938" y="783431"/>
                  </a:lnTo>
                  <a:lnTo>
                    <a:pt x="616744" y="752475"/>
                  </a:lnTo>
                  <a:lnTo>
                    <a:pt x="578644" y="700087"/>
                  </a:lnTo>
                  <a:lnTo>
                    <a:pt x="542925" y="642937"/>
                  </a:lnTo>
                  <a:lnTo>
                    <a:pt x="461963" y="526256"/>
                  </a:lnTo>
                  <a:lnTo>
                    <a:pt x="400050" y="438150"/>
                  </a:lnTo>
                  <a:lnTo>
                    <a:pt x="364332" y="383381"/>
                  </a:lnTo>
                  <a:lnTo>
                    <a:pt x="328613" y="338137"/>
                  </a:lnTo>
                  <a:lnTo>
                    <a:pt x="290513" y="292894"/>
                  </a:lnTo>
                  <a:lnTo>
                    <a:pt x="226219" y="2286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51;p25">
              <a:extLst>
                <a:ext uri="{FF2B5EF4-FFF2-40B4-BE49-F238E27FC236}">
                  <a16:creationId xmlns:a16="http://schemas.microsoft.com/office/drawing/2014/main" id="{6B5375C7-0F22-FD4A-8233-248497C3476A}"/>
                </a:ext>
              </a:extLst>
            </p:cNvPr>
            <p:cNvSpPr/>
            <p:nvPr/>
          </p:nvSpPr>
          <p:spPr>
            <a:xfrm>
              <a:off x="2967038" y="4732338"/>
              <a:ext cx="517525" cy="1241425"/>
            </a:xfrm>
            <a:custGeom>
              <a:avLst/>
              <a:gdLst/>
              <a:ahLst/>
              <a:cxnLst/>
              <a:rect l="l" t="t" r="r" b="b"/>
              <a:pathLst>
                <a:path w="516731" h="1243012" extrusionOk="0">
                  <a:moveTo>
                    <a:pt x="4762" y="942975"/>
                  </a:moveTo>
                  <a:lnTo>
                    <a:pt x="9525" y="883444"/>
                  </a:lnTo>
                  <a:lnTo>
                    <a:pt x="16668" y="873919"/>
                  </a:lnTo>
                  <a:lnTo>
                    <a:pt x="45243" y="854869"/>
                  </a:lnTo>
                  <a:lnTo>
                    <a:pt x="80962" y="826294"/>
                  </a:lnTo>
                  <a:lnTo>
                    <a:pt x="133350" y="773906"/>
                  </a:lnTo>
                  <a:lnTo>
                    <a:pt x="173831" y="723900"/>
                  </a:lnTo>
                  <a:lnTo>
                    <a:pt x="207168" y="678656"/>
                  </a:lnTo>
                  <a:lnTo>
                    <a:pt x="247650" y="614362"/>
                  </a:lnTo>
                  <a:lnTo>
                    <a:pt x="290512" y="552450"/>
                  </a:lnTo>
                  <a:lnTo>
                    <a:pt x="316706" y="514350"/>
                  </a:lnTo>
                  <a:lnTo>
                    <a:pt x="340518" y="466725"/>
                  </a:lnTo>
                  <a:lnTo>
                    <a:pt x="369093" y="395287"/>
                  </a:lnTo>
                  <a:lnTo>
                    <a:pt x="392906" y="326231"/>
                  </a:lnTo>
                  <a:lnTo>
                    <a:pt x="416718" y="238125"/>
                  </a:lnTo>
                  <a:lnTo>
                    <a:pt x="440531" y="128587"/>
                  </a:lnTo>
                  <a:lnTo>
                    <a:pt x="454818" y="45244"/>
                  </a:lnTo>
                  <a:lnTo>
                    <a:pt x="461962" y="14287"/>
                  </a:lnTo>
                  <a:lnTo>
                    <a:pt x="471487" y="0"/>
                  </a:lnTo>
                  <a:lnTo>
                    <a:pt x="481012" y="0"/>
                  </a:lnTo>
                  <a:lnTo>
                    <a:pt x="488156" y="2381"/>
                  </a:lnTo>
                  <a:lnTo>
                    <a:pt x="497681" y="19050"/>
                  </a:lnTo>
                  <a:lnTo>
                    <a:pt x="504825" y="64294"/>
                  </a:lnTo>
                  <a:lnTo>
                    <a:pt x="511968" y="190500"/>
                  </a:lnTo>
                  <a:lnTo>
                    <a:pt x="516731" y="295275"/>
                  </a:lnTo>
                  <a:lnTo>
                    <a:pt x="509587" y="392906"/>
                  </a:lnTo>
                  <a:lnTo>
                    <a:pt x="500062" y="502444"/>
                  </a:lnTo>
                  <a:lnTo>
                    <a:pt x="488156" y="590550"/>
                  </a:lnTo>
                  <a:lnTo>
                    <a:pt x="469106" y="685800"/>
                  </a:lnTo>
                  <a:lnTo>
                    <a:pt x="433387" y="821531"/>
                  </a:lnTo>
                  <a:lnTo>
                    <a:pt x="392906" y="923925"/>
                  </a:lnTo>
                  <a:lnTo>
                    <a:pt x="345281" y="1014412"/>
                  </a:lnTo>
                  <a:lnTo>
                    <a:pt x="273843" y="1116806"/>
                  </a:lnTo>
                  <a:lnTo>
                    <a:pt x="226218" y="1176337"/>
                  </a:lnTo>
                  <a:lnTo>
                    <a:pt x="185737" y="1214437"/>
                  </a:lnTo>
                  <a:lnTo>
                    <a:pt x="152400" y="1231106"/>
                  </a:lnTo>
                  <a:lnTo>
                    <a:pt x="107156" y="1243012"/>
                  </a:lnTo>
                  <a:lnTo>
                    <a:pt x="80962" y="1238250"/>
                  </a:lnTo>
                  <a:lnTo>
                    <a:pt x="59531" y="1226344"/>
                  </a:lnTo>
                  <a:lnTo>
                    <a:pt x="38100" y="1204912"/>
                  </a:lnTo>
                  <a:lnTo>
                    <a:pt x="23812" y="1183481"/>
                  </a:lnTo>
                  <a:lnTo>
                    <a:pt x="14287" y="1164431"/>
                  </a:lnTo>
                  <a:lnTo>
                    <a:pt x="7143" y="1138237"/>
                  </a:lnTo>
                  <a:lnTo>
                    <a:pt x="0" y="1100137"/>
                  </a:lnTo>
                  <a:lnTo>
                    <a:pt x="0" y="1064419"/>
                  </a:lnTo>
                  <a:cubicBezTo>
                    <a:pt x="794" y="1032669"/>
                    <a:pt x="1587" y="1000919"/>
                    <a:pt x="4762" y="942975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52;p25">
              <a:extLst>
                <a:ext uri="{FF2B5EF4-FFF2-40B4-BE49-F238E27FC236}">
                  <a16:creationId xmlns:a16="http://schemas.microsoft.com/office/drawing/2014/main" id="{CF440355-5D2C-9E41-B2B4-8D974F0E1DEB}"/>
                </a:ext>
              </a:extLst>
            </p:cNvPr>
            <p:cNvSpPr/>
            <p:nvPr/>
          </p:nvSpPr>
          <p:spPr>
            <a:xfrm>
              <a:off x="3856038" y="4845050"/>
              <a:ext cx="3189287" cy="1303338"/>
            </a:xfrm>
            <a:custGeom>
              <a:avLst/>
              <a:gdLst/>
              <a:ahLst/>
              <a:cxnLst/>
              <a:rect l="l" t="t" r="r" b="b"/>
              <a:pathLst>
                <a:path w="3188809" h="1303342" extrusionOk="0">
                  <a:moveTo>
                    <a:pt x="1135917" y="870612"/>
                  </a:moveTo>
                  <a:lnTo>
                    <a:pt x="1079250" y="847430"/>
                  </a:lnTo>
                  <a:lnTo>
                    <a:pt x="1014855" y="821673"/>
                  </a:lnTo>
                  <a:lnTo>
                    <a:pt x="940158" y="785612"/>
                  </a:lnTo>
                  <a:lnTo>
                    <a:pt x="883491" y="757278"/>
                  </a:lnTo>
                  <a:lnTo>
                    <a:pt x="808793" y="716066"/>
                  </a:lnTo>
                  <a:lnTo>
                    <a:pt x="746975" y="680005"/>
                  </a:lnTo>
                  <a:lnTo>
                    <a:pt x="692883" y="646520"/>
                  </a:lnTo>
                  <a:lnTo>
                    <a:pt x="574398" y="566671"/>
                  </a:lnTo>
                  <a:lnTo>
                    <a:pt x="528034" y="528034"/>
                  </a:lnTo>
                  <a:lnTo>
                    <a:pt x="479094" y="489398"/>
                  </a:lnTo>
                  <a:lnTo>
                    <a:pt x="430154" y="450761"/>
                  </a:lnTo>
                  <a:lnTo>
                    <a:pt x="383790" y="406973"/>
                  </a:lnTo>
                  <a:lnTo>
                    <a:pt x="327123" y="352882"/>
                  </a:lnTo>
                  <a:lnTo>
                    <a:pt x="285911" y="311669"/>
                  </a:lnTo>
                  <a:lnTo>
                    <a:pt x="226668" y="247275"/>
                  </a:lnTo>
                  <a:lnTo>
                    <a:pt x="157122" y="162274"/>
                  </a:lnTo>
                  <a:lnTo>
                    <a:pt x="90152" y="74698"/>
                  </a:lnTo>
                  <a:lnTo>
                    <a:pt x="51515" y="23182"/>
                  </a:lnTo>
                  <a:lnTo>
                    <a:pt x="20606" y="0"/>
                  </a:lnTo>
                  <a:lnTo>
                    <a:pt x="5151" y="0"/>
                  </a:lnTo>
                  <a:lnTo>
                    <a:pt x="0" y="5152"/>
                  </a:lnTo>
                  <a:lnTo>
                    <a:pt x="2576" y="36061"/>
                  </a:lnTo>
                  <a:lnTo>
                    <a:pt x="18030" y="79849"/>
                  </a:lnTo>
                  <a:lnTo>
                    <a:pt x="79849" y="198335"/>
                  </a:lnTo>
                  <a:lnTo>
                    <a:pt x="141668" y="298790"/>
                  </a:lnTo>
                  <a:lnTo>
                    <a:pt x="198335" y="386367"/>
                  </a:lnTo>
                  <a:lnTo>
                    <a:pt x="252426" y="458488"/>
                  </a:lnTo>
                  <a:lnTo>
                    <a:pt x="306517" y="528034"/>
                  </a:lnTo>
                  <a:lnTo>
                    <a:pt x="370911" y="597580"/>
                  </a:lnTo>
                  <a:lnTo>
                    <a:pt x="422427" y="654247"/>
                  </a:lnTo>
                  <a:lnTo>
                    <a:pt x="497124" y="723793"/>
                  </a:lnTo>
                  <a:lnTo>
                    <a:pt x="561519" y="777884"/>
                  </a:lnTo>
                  <a:lnTo>
                    <a:pt x="628489" y="826824"/>
                  </a:lnTo>
                  <a:lnTo>
                    <a:pt x="708338" y="883491"/>
                  </a:lnTo>
                  <a:lnTo>
                    <a:pt x="808793" y="942734"/>
                  </a:lnTo>
                  <a:lnTo>
                    <a:pt x="919551" y="999401"/>
                  </a:lnTo>
                  <a:lnTo>
                    <a:pt x="1045764" y="1053492"/>
                  </a:lnTo>
                  <a:lnTo>
                    <a:pt x="1202887" y="1115311"/>
                  </a:lnTo>
                  <a:lnTo>
                    <a:pt x="1385767" y="1171978"/>
                  </a:lnTo>
                  <a:lnTo>
                    <a:pt x="1542889" y="1215766"/>
                  </a:lnTo>
                  <a:lnTo>
                    <a:pt x="1707739" y="1249251"/>
                  </a:lnTo>
                  <a:lnTo>
                    <a:pt x="1818497" y="1267282"/>
                  </a:lnTo>
                  <a:lnTo>
                    <a:pt x="1949861" y="1285312"/>
                  </a:lnTo>
                  <a:lnTo>
                    <a:pt x="2122438" y="1300767"/>
                  </a:lnTo>
                  <a:lnTo>
                    <a:pt x="2233197" y="1303342"/>
                  </a:lnTo>
                  <a:lnTo>
                    <a:pt x="2359410" y="1303342"/>
                  </a:lnTo>
                  <a:lnTo>
                    <a:pt x="2457289" y="1298191"/>
                  </a:lnTo>
                  <a:lnTo>
                    <a:pt x="2550017" y="1293039"/>
                  </a:lnTo>
                  <a:lnTo>
                    <a:pt x="2635017" y="1285312"/>
                  </a:lnTo>
                  <a:lnTo>
                    <a:pt x="2745776" y="1272433"/>
                  </a:lnTo>
                  <a:lnTo>
                    <a:pt x="2843655" y="1254403"/>
                  </a:lnTo>
                  <a:lnTo>
                    <a:pt x="2915777" y="1241524"/>
                  </a:lnTo>
                  <a:lnTo>
                    <a:pt x="3021384" y="1215766"/>
                  </a:lnTo>
                  <a:lnTo>
                    <a:pt x="3085778" y="1195160"/>
                  </a:lnTo>
                  <a:lnTo>
                    <a:pt x="3106384" y="1184857"/>
                  </a:lnTo>
                  <a:lnTo>
                    <a:pt x="3132142" y="1161675"/>
                  </a:lnTo>
                  <a:lnTo>
                    <a:pt x="3163051" y="1125614"/>
                  </a:lnTo>
                  <a:lnTo>
                    <a:pt x="3181082" y="1097280"/>
                  </a:lnTo>
                  <a:lnTo>
                    <a:pt x="3188809" y="1066371"/>
                  </a:lnTo>
                  <a:lnTo>
                    <a:pt x="3188809" y="1048341"/>
                  </a:lnTo>
                  <a:lnTo>
                    <a:pt x="3181082" y="1017431"/>
                  </a:lnTo>
                  <a:lnTo>
                    <a:pt x="3170779" y="994249"/>
                  </a:lnTo>
                  <a:lnTo>
                    <a:pt x="3157900" y="978795"/>
                  </a:lnTo>
                  <a:lnTo>
                    <a:pt x="3132142" y="960764"/>
                  </a:lnTo>
                  <a:lnTo>
                    <a:pt x="3096081" y="940158"/>
                  </a:lnTo>
                  <a:lnTo>
                    <a:pt x="3062596" y="924704"/>
                  </a:lnTo>
                  <a:lnTo>
                    <a:pt x="2998202" y="901522"/>
                  </a:lnTo>
                  <a:lnTo>
                    <a:pt x="2356834" y="1030310"/>
                  </a:lnTo>
                  <a:lnTo>
                    <a:pt x="2284712" y="1035462"/>
                  </a:lnTo>
                  <a:lnTo>
                    <a:pt x="2217742" y="1038038"/>
                  </a:lnTo>
                  <a:lnTo>
                    <a:pt x="2076074" y="1032886"/>
                  </a:lnTo>
                  <a:lnTo>
                    <a:pt x="1929255" y="1025159"/>
                  </a:lnTo>
                  <a:lnTo>
                    <a:pt x="1772133" y="1009704"/>
                  </a:lnTo>
                  <a:lnTo>
                    <a:pt x="1604708" y="986522"/>
                  </a:lnTo>
                  <a:lnTo>
                    <a:pt x="1396070" y="945310"/>
                  </a:lnTo>
                  <a:lnTo>
                    <a:pt x="1135917" y="8706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53;p25">
              <a:extLst>
                <a:ext uri="{FF2B5EF4-FFF2-40B4-BE49-F238E27FC236}">
                  <a16:creationId xmlns:a16="http://schemas.microsoft.com/office/drawing/2014/main" id="{0455657D-1784-744D-AC9E-81EB8CA45781}"/>
                </a:ext>
              </a:extLst>
            </p:cNvPr>
            <p:cNvSpPr/>
            <p:nvPr/>
          </p:nvSpPr>
          <p:spPr>
            <a:xfrm>
              <a:off x="3841750" y="1709738"/>
              <a:ext cx="493713" cy="2693987"/>
            </a:xfrm>
            <a:custGeom>
              <a:avLst/>
              <a:gdLst/>
              <a:ahLst/>
              <a:cxnLst/>
              <a:rect l="l" t="t" r="r" b="b"/>
              <a:pathLst>
                <a:path w="494270" h="2693773" extrusionOk="0">
                  <a:moveTo>
                    <a:pt x="398946" y="1482811"/>
                  </a:moveTo>
                  <a:lnTo>
                    <a:pt x="409538" y="1196841"/>
                  </a:lnTo>
                  <a:lnTo>
                    <a:pt x="413068" y="1094456"/>
                  </a:lnTo>
                  <a:lnTo>
                    <a:pt x="430721" y="836729"/>
                  </a:lnTo>
                  <a:lnTo>
                    <a:pt x="430721" y="646082"/>
                  </a:lnTo>
                  <a:lnTo>
                    <a:pt x="430721" y="384825"/>
                  </a:lnTo>
                  <a:lnTo>
                    <a:pt x="430721" y="353051"/>
                  </a:lnTo>
                  <a:lnTo>
                    <a:pt x="448373" y="331868"/>
                  </a:lnTo>
                  <a:lnTo>
                    <a:pt x="462495" y="317746"/>
                  </a:lnTo>
                  <a:lnTo>
                    <a:pt x="487209" y="282441"/>
                  </a:lnTo>
                  <a:lnTo>
                    <a:pt x="494270" y="261257"/>
                  </a:lnTo>
                  <a:lnTo>
                    <a:pt x="494270" y="240074"/>
                  </a:lnTo>
                  <a:lnTo>
                    <a:pt x="483678" y="215361"/>
                  </a:lnTo>
                  <a:lnTo>
                    <a:pt x="469556" y="204769"/>
                  </a:lnTo>
                  <a:lnTo>
                    <a:pt x="444843" y="190647"/>
                  </a:lnTo>
                  <a:lnTo>
                    <a:pt x="406007" y="162403"/>
                  </a:lnTo>
                  <a:lnTo>
                    <a:pt x="342458" y="116507"/>
                  </a:lnTo>
                  <a:lnTo>
                    <a:pt x="264787" y="74141"/>
                  </a:lnTo>
                  <a:lnTo>
                    <a:pt x="169464" y="31775"/>
                  </a:lnTo>
                  <a:lnTo>
                    <a:pt x="109445" y="10592"/>
                  </a:lnTo>
                  <a:lnTo>
                    <a:pt x="60018" y="0"/>
                  </a:lnTo>
                  <a:lnTo>
                    <a:pt x="17652" y="0"/>
                  </a:lnTo>
                  <a:lnTo>
                    <a:pt x="3530" y="10592"/>
                  </a:lnTo>
                  <a:lnTo>
                    <a:pt x="0" y="28244"/>
                  </a:lnTo>
                  <a:lnTo>
                    <a:pt x="14122" y="49427"/>
                  </a:lnTo>
                  <a:lnTo>
                    <a:pt x="56488" y="84732"/>
                  </a:lnTo>
                  <a:lnTo>
                    <a:pt x="84732" y="109446"/>
                  </a:lnTo>
                  <a:lnTo>
                    <a:pt x="116506" y="141220"/>
                  </a:lnTo>
                  <a:lnTo>
                    <a:pt x="151811" y="187117"/>
                  </a:lnTo>
                  <a:lnTo>
                    <a:pt x="183586" y="247135"/>
                  </a:lnTo>
                  <a:lnTo>
                    <a:pt x="201238" y="307154"/>
                  </a:lnTo>
                  <a:lnTo>
                    <a:pt x="204769" y="342459"/>
                  </a:lnTo>
                  <a:cubicBezTo>
                    <a:pt x="205946" y="461319"/>
                    <a:pt x="207122" y="580180"/>
                    <a:pt x="208299" y="699040"/>
                  </a:cubicBezTo>
                  <a:cubicBezTo>
                    <a:pt x="207122" y="927346"/>
                    <a:pt x="205946" y="1155651"/>
                    <a:pt x="204769" y="1383957"/>
                  </a:cubicBezTo>
                  <a:lnTo>
                    <a:pt x="194177" y="1553421"/>
                  </a:lnTo>
                  <a:lnTo>
                    <a:pt x="180055" y="1779373"/>
                  </a:lnTo>
                  <a:lnTo>
                    <a:pt x="165933" y="1941776"/>
                  </a:lnTo>
                  <a:lnTo>
                    <a:pt x="148281" y="2068874"/>
                  </a:lnTo>
                  <a:lnTo>
                    <a:pt x="134159" y="2171259"/>
                  </a:lnTo>
                  <a:lnTo>
                    <a:pt x="112976" y="2284235"/>
                  </a:lnTo>
                  <a:lnTo>
                    <a:pt x="95323" y="2354845"/>
                  </a:lnTo>
                  <a:lnTo>
                    <a:pt x="98854" y="2383089"/>
                  </a:lnTo>
                  <a:lnTo>
                    <a:pt x="105915" y="2446638"/>
                  </a:lnTo>
                  <a:lnTo>
                    <a:pt x="123567" y="2524309"/>
                  </a:lnTo>
                  <a:lnTo>
                    <a:pt x="141220" y="2587858"/>
                  </a:lnTo>
                  <a:lnTo>
                    <a:pt x="158872" y="2630224"/>
                  </a:lnTo>
                  <a:lnTo>
                    <a:pt x="187116" y="2669060"/>
                  </a:lnTo>
                  <a:lnTo>
                    <a:pt x="211830" y="2686712"/>
                  </a:lnTo>
                  <a:lnTo>
                    <a:pt x="233013" y="2693773"/>
                  </a:lnTo>
                  <a:lnTo>
                    <a:pt x="261257" y="2683182"/>
                  </a:lnTo>
                  <a:lnTo>
                    <a:pt x="285970" y="2658468"/>
                  </a:lnTo>
                  <a:lnTo>
                    <a:pt x="303623" y="2630224"/>
                  </a:lnTo>
                  <a:lnTo>
                    <a:pt x="324806" y="2584328"/>
                  </a:lnTo>
                  <a:lnTo>
                    <a:pt x="342458" y="2538431"/>
                  </a:lnTo>
                  <a:lnTo>
                    <a:pt x="349519" y="2506657"/>
                  </a:lnTo>
                  <a:lnTo>
                    <a:pt x="363641" y="2432516"/>
                  </a:lnTo>
                  <a:lnTo>
                    <a:pt x="374233" y="2365437"/>
                  </a:lnTo>
                  <a:lnTo>
                    <a:pt x="381294" y="2301888"/>
                  </a:lnTo>
                  <a:lnTo>
                    <a:pt x="384824" y="2252461"/>
                  </a:lnTo>
                  <a:lnTo>
                    <a:pt x="384824" y="2195973"/>
                  </a:lnTo>
                  <a:lnTo>
                    <a:pt x="388355" y="2022978"/>
                  </a:lnTo>
                  <a:lnTo>
                    <a:pt x="398946" y="14828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54;p25">
              <a:extLst>
                <a:ext uri="{FF2B5EF4-FFF2-40B4-BE49-F238E27FC236}">
                  <a16:creationId xmlns:a16="http://schemas.microsoft.com/office/drawing/2014/main" id="{B75D93BA-4E50-3A49-9F14-55DC13FDA9AE}"/>
                </a:ext>
              </a:extLst>
            </p:cNvPr>
            <p:cNvSpPr/>
            <p:nvPr/>
          </p:nvSpPr>
          <p:spPr>
            <a:xfrm>
              <a:off x="2982913" y="2544763"/>
              <a:ext cx="1120775" cy="1455737"/>
            </a:xfrm>
            <a:custGeom>
              <a:avLst/>
              <a:gdLst/>
              <a:ahLst/>
              <a:cxnLst/>
              <a:rect l="l" t="t" r="r" b="b"/>
              <a:pathLst>
                <a:path w="1119188" h="1454944" extrusionOk="0">
                  <a:moveTo>
                    <a:pt x="535782" y="842963"/>
                  </a:moveTo>
                  <a:lnTo>
                    <a:pt x="597694" y="771525"/>
                  </a:lnTo>
                  <a:lnTo>
                    <a:pt x="650082" y="714375"/>
                  </a:lnTo>
                  <a:lnTo>
                    <a:pt x="707232" y="640557"/>
                  </a:lnTo>
                  <a:lnTo>
                    <a:pt x="745332" y="588169"/>
                  </a:lnTo>
                  <a:lnTo>
                    <a:pt x="790575" y="523875"/>
                  </a:lnTo>
                  <a:lnTo>
                    <a:pt x="833438" y="452438"/>
                  </a:lnTo>
                  <a:lnTo>
                    <a:pt x="873919" y="383382"/>
                  </a:lnTo>
                  <a:lnTo>
                    <a:pt x="919163" y="297657"/>
                  </a:lnTo>
                  <a:lnTo>
                    <a:pt x="978694" y="164307"/>
                  </a:lnTo>
                  <a:lnTo>
                    <a:pt x="1035844" y="14288"/>
                  </a:lnTo>
                  <a:lnTo>
                    <a:pt x="1119188" y="0"/>
                  </a:lnTo>
                  <a:lnTo>
                    <a:pt x="1090613" y="485775"/>
                  </a:lnTo>
                  <a:lnTo>
                    <a:pt x="997744" y="604838"/>
                  </a:lnTo>
                  <a:lnTo>
                    <a:pt x="947738" y="666750"/>
                  </a:lnTo>
                  <a:lnTo>
                    <a:pt x="852488" y="776288"/>
                  </a:lnTo>
                  <a:lnTo>
                    <a:pt x="735807" y="904875"/>
                  </a:lnTo>
                  <a:lnTo>
                    <a:pt x="666750" y="971550"/>
                  </a:lnTo>
                  <a:lnTo>
                    <a:pt x="576263" y="1050132"/>
                  </a:lnTo>
                  <a:lnTo>
                    <a:pt x="428625" y="1164432"/>
                  </a:lnTo>
                  <a:lnTo>
                    <a:pt x="288132" y="1271588"/>
                  </a:lnTo>
                  <a:lnTo>
                    <a:pt x="104775" y="1404938"/>
                  </a:lnTo>
                  <a:lnTo>
                    <a:pt x="47625" y="1447800"/>
                  </a:lnTo>
                  <a:lnTo>
                    <a:pt x="28575" y="1452563"/>
                  </a:lnTo>
                  <a:lnTo>
                    <a:pt x="11907" y="1454944"/>
                  </a:lnTo>
                  <a:lnTo>
                    <a:pt x="0" y="1445419"/>
                  </a:lnTo>
                  <a:lnTo>
                    <a:pt x="2382" y="1428750"/>
                  </a:lnTo>
                  <a:lnTo>
                    <a:pt x="11907" y="1404938"/>
                  </a:lnTo>
                  <a:lnTo>
                    <a:pt x="19050" y="1390650"/>
                  </a:lnTo>
                  <a:lnTo>
                    <a:pt x="88107" y="1321594"/>
                  </a:lnTo>
                  <a:lnTo>
                    <a:pt x="228600" y="1176338"/>
                  </a:lnTo>
                  <a:lnTo>
                    <a:pt x="257175" y="1143000"/>
                  </a:lnTo>
                  <a:lnTo>
                    <a:pt x="333375" y="1064419"/>
                  </a:lnTo>
                  <a:lnTo>
                    <a:pt x="438150" y="952500"/>
                  </a:lnTo>
                  <a:lnTo>
                    <a:pt x="535782" y="8429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55;p25">
              <a:extLst>
                <a:ext uri="{FF2B5EF4-FFF2-40B4-BE49-F238E27FC236}">
                  <a16:creationId xmlns:a16="http://schemas.microsoft.com/office/drawing/2014/main" id="{62B868B9-9F22-6E43-811C-2DE0C0F1E8E5}"/>
                </a:ext>
              </a:extLst>
            </p:cNvPr>
            <p:cNvSpPr/>
            <p:nvPr/>
          </p:nvSpPr>
          <p:spPr>
            <a:xfrm>
              <a:off x="4200525" y="2827338"/>
              <a:ext cx="674688" cy="711200"/>
            </a:xfrm>
            <a:custGeom>
              <a:avLst/>
              <a:gdLst/>
              <a:ahLst/>
              <a:cxnLst/>
              <a:rect l="l" t="t" r="r" b="b"/>
              <a:pathLst>
                <a:path w="673894" h="711994" extrusionOk="0">
                  <a:moveTo>
                    <a:pt x="226219" y="88106"/>
                  </a:moveTo>
                  <a:lnTo>
                    <a:pt x="138113" y="50006"/>
                  </a:lnTo>
                  <a:lnTo>
                    <a:pt x="0" y="0"/>
                  </a:lnTo>
                  <a:lnTo>
                    <a:pt x="16669" y="92869"/>
                  </a:lnTo>
                  <a:lnTo>
                    <a:pt x="78581" y="128587"/>
                  </a:lnTo>
                  <a:lnTo>
                    <a:pt x="121444" y="159544"/>
                  </a:lnTo>
                  <a:lnTo>
                    <a:pt x="195263" y="226219"/>
                  </a:lnTo>
                  <a:lnTo>
                    <a:pt x="240506" y="271462"/>
                  </a:lnTo>
                  <a:lnTo>
                    <a:pt x="266700" y="300037"/>
                  </a:lnTo>
                  <a:lnTo>
                    <a:pt x="292894" y="330994"/>
                  </a:lnTo>
                  <a:lnTo>
                    <a:pt x="328613" y="381000"/>
                  </a:lnTo>
                  <a:lnTo>
                    <a:pt x="366713" y="433387"/>
                  </a:lnTo>
                  <a:lnTo>
                    <a:pt x="390525" y="473869"/>
                  </a:lnTo>
                  <a:lnTo>
                    <a:pt x="419100" y="526256"/>
                  </a:lnTo>
                  <a:lnTo>
                    <a:pt x="433388" y="554831"/>
                  </a:lnTo>
                  <a:lnTo>
                    <a:pt x="454819" y="600075"/>
                  </a:lnTo>
                  <a:lnTo>
                    <a:pt x="466725" y="633412"/>
                  </a:lnTo>
                  <a:lnTo>
                    <a:pt x="481013" y="657225"/>
                  </a:lnTo>
                  <a:lnTo>
                    <a:pt x="497681" y="676275"/>
                  </a:lnTo>
                  <a:lnTo>
                    <a:pt x="523875" y="695325"/>
                  </a:lnTo>
                  <a:lnTo>
                    <a:pt x="550069" y="707231"/>
                  </a:lnTo>
                  <a:lnTo>
                    <a:pt x="566738" y="711994"/>
                  </a:lnTo>
                  <a:lnTo>
                    <a:pt x="595313" y="711994"/>
                  </a:lnTo>
                  <a:lnTo>
                    <a:pt x="616744" y="704850"/>
                  </a:lnTo>
                  <a:lnTo>
                    <a:pt x="635794" y="692944"/>
                  </a:lnTo>
                  <a:lnTo>
                    <a:pt x="650081" y="676275"/>
                  </a:lnTo>
                  <a:lnTo>
                    <a:pt x="661988" y="645319"/>
                  </a:lnTo>
                  <a:lnTo>
                    <a:pt x="666750" y="626269"/>
                  </a:lnTo>
                  <a:lnTo>
                    <a:pt x="671513" y="600075"/>
                  </a:lnTo>
                  <a:lnTo>
                    <a:pt x="673894" y="566737"/>
                  </a:lnTo>
                  <a:lnTo>
                    <a:pt x="673894" y="533400"/>
                  </a:lnTo>
                  <a:lnTo>
                    <a:pt x="671513" y="483394"/>
                  </a:lnTo>
                  <a:lnTo>
                    <a:pt x="664369" y="431006"/>
                  </a:lnTo>
                  <a:lnTo>
                    <a:pt x="659606" y="395287"/>
                  </a:lnTo>
                  <a:lnTo>
                    <a:pt x="645319" y="340519"/>
                  </a:lnTo>
                  <a:lnTo>
                    <a:pt x="631031" y="314325"/>
                  </a:lnTo>
                  <a:lnTo>
                    <a:pt x="607219" y="283369"/>
                  </a:lnTo>
                  <a:lnTo>
                    <a:pt x="571500" y="257175"/>
                  </a:lnTo>
                  <a:lnTo>
                    <a:pt x="507206" y="219075"/>
                  </a:lnTo>
                  <a:lnTo>
                    <a:pt x="428625" y="173831"/>
                  </a:lnTo>
                  <a:lnTo>
                    <a:pt x="321469" y="123825"/>
                  </a:lnTo>
                  <a:lnTo>
                    <a:pt x="226219" y="881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56;p25">
              <a:extLst>
                <a:ext uri="{FF2B5EF4-FFF2-40B4-BE49-F238E27FC236}">
                  <a16:creationId xmlns:a16="http://schemas.microsoft.com/office/drawing/2014/main" id="{4E2801F9-CA15-5243-B06D-083FEB28A548}"/>
                </a:ext>
              </a:extLst>
            </p:cNvPr>
            <p:cNvSpPr/>
            <p:nvPr/>
          </p:nvSpPr>
          <p:spPr>
            <a:xfrm>
              <a:off x="5356225" y="1819275"/>
              <a:ext cx="1479550" cy="2255838"/>
            </a:xfrm>
            <a:custGeom>
              <a:avLst/>
              <a:gdLst/>
              <a:ahLst/>
              <a:cxnLst/>
              <a:rect l="l" t="t" r="r" b="b"/>
              <a:pathLst>
                <a:path w="1479770" h="2255712" extrusionOk="0">
                  <a:moveTo>
                    <a:pt x="418259" y="175957"/>
                  </a:moveTo>
                  <a:lnTo>
                    <a:pt x="112497" y="242301"/>
                  </a:lnTo>
                  <a:lnTo>
                    <a:pt x="0" y="268262"/>
                  </a:lnTo>
                  <a:lnTo>
                    <a:pt x="63460" y="395182"/>
                  </a:lnTo>
                  <a:lnTo>
                    <a:pt x="386529" y="331722"/>
                  </a:lnTo>
                  <a:lnTo>
                    <a:pt x="623061" y="285569"/>
                  </a:lnTo>
                  <a:lnTo>
                    <a:pt x="874016" y="236532"/>
                  </a:lnTo>
                  <a:lnTo>
                    <a:pt x="1021128" y="207687"/>
                  </a:lnTo>
                  <a:lnTo>
                    <a:pt x="1055742" y="201918"/>
                  </a:lnTo>
                  <a:lnTo>
                    <a:pt x="1087472" y="201918"/>
                  </a:lnTo>
                  <a:lnTo>
                    <a:pt x="1104780" y="204802"/>
                  </a:lnTo>
                  <a:lnTo>
                    <a:pt x="1116318" y="213456"/>
                  </a:lnTo>
                  <a:lnTo>
                    <a:pt x="1124971" y="233648"/>
                  </a:lnTo>
                  <a:lnTo>
                    <a:pt x="1133625" y="305761"/>
                  </a:lnTo>
                  <a:lnTo>
                    <a:pt x="1145163" y="467296"/>
                  </a:lnTo>
                  <a:lnTo>
                    <a:pt x="1150932" y="735558"/>
                  </a:lnTo>
                  <a:cubicBezTo>
                    <a:pt x="1149971" y="771134"/>
                    <a:pt x="1149009" y="806710"/>
                    <a:pt x="1148048" y="842286"/>
                  </a:cubicBezTo>
                  <a:lnTo>
                    <a:pt x="1148048" y="1347081"/>
                  </a:lnTo>
                  <a:cubicBezTo>
                    <a:pt x="1147086" y="1424002"/>
                    <a:pt x="1146125" y="1500923"/>
                    <a:pt x="1145163" y="1577844"/>
                  </a:cubicBezTo>
                  <a:cubicBezTo>
                    <a:pt x="1146125" y="1698033"/>
                    <a:pt x="1147086" y="1818223"/>
                    <a:pt x="1148048" y="1938412"/>
                  </a:cubicBezTo>
                  <a:lnTo>
                    <a:pt x="1148048" y="2007641"/>
                  </a:lnTo>
                  <a:lnTo>
                    <a:pt x="1124971" y="2123023"/>
                  </a:lnTo>
                  <a:lnTo>
                    <a:pt x="1139394" y="2154753"/>
                  </a:lnTo>
                  <a:lnTo>
                    <a:pt x="1150932" y="2180714"/>
                  </a:lnTo>
                  <a:lnTo>
                    <a:pt x="1165355" y="2200906"/>
                  </a:lnTo>
                  <a:lnTo>
                    <a:pt x="1185547" y="2221097"/>
                  </a:lnTo>
                  <a:lnTo>
                    <a:pt x="1202854" y="2232636"/>
                  </a:lnTo>
                  <a:lnTo>
                    <a:pt x="1223046" y="2244174"/>
                  </a:lnTo>
                  <a:lnTo>
                    <a:pt x="1234584" y="2249943"/>
                  </a:lnTo>
                  <a:lnTo>
                    <a:pt x="1260545" y="2255712"/>
                  </a:lnTo>
                  <a:lnTo>
                    <a:pt x="1283621" y="2255712"/>
                  </a:lnTo>
                  <a:lnTo>
                    <a:pt x="1312467" y="2249943"/>
                  </a:lnTo>
                  <a:lnTo>
                    <a:pt x="1338428" y="2232636"/>
                  </a:lnTo>
                  <a:lnTo>
                    <a:pt x="1352850" y="2212444"/>
                  </a:lnTo>
                  <a:lnTo>
                    <a:pt x="1361504" y="2183598"/>
                  </a:lnTo>
                  <a:lnTo>
                    <a:pt x="1367273" y="2160522"/>
                  </a:lnTo>
                  <a:lnTo>
                    <a:pt x="1373042" y="2123023"/>
                  </a:lnTo>
                  <a:lnTo>
                    <a:pt x="1373042" y="2030718"/>
                  </a:lnTo>
                  <a:cubicBezTo>
                    <a:pt x="1374004" y="1963412"/>
                    <a:pt x="1374965" y="1896106"/>
                    <a:pt x="1375927" y="1828800"/>
                  </a:cubicBezTo>
                  <a:lnTo>
                    <a:pt x="1381696" y="1393234"/>
                  </a:lnTo>
                  <a:lnTo>
                    <a:pt x="1387465" y="1029781"/>
                  </a:lnTo>
                  <a:cubicBezTo>
                    <a:pt x="1388426" y="942283"/>
                    <a:pt x="1389388" y="854786"/>
                    <a:pt x="1390349" y="767288"/>
                  </a:cubicBezTo>
                  <a:cubicBezTo>
                    <a:pt x="1391311" y="698059"/>
                    <a:pt x="1392272" y="628830"/>
                    <a:pt x="1393234" y="559601"/>
                  </a:cubicBezTo>
                  <a:lnTo>
                    <a:pt x="1396118" y="516333"/>
                  </a:lnTo>
                  <a:lnTo>
                    <a:pt x="1404772" y="464411"/>
                  </a:lnTo>
                  <a:lnTo>
                    <a:pt x="1419195" y="403836"/>
                  </a:lnTo>
                  <a:lnTo>
                    <a:pt x="1442271" y="337491"/>
                  </a:lnTo>
                  <a:lnTo>
                    <a:pt x="1468232" y="274031"/>
                  </a:lnTo>
                  <a:lnTo>
                    <a:pt x="1479770" y="250955"/>
                  </a:lnTo>
                  <a:lnTo>
                    <a:pt x="1479770" y="242301"/>
                  </a:lnTo>
                  <a:lnTo>
                    <a:pt x="1465347" y="213456"/>
                  </a:lnTo>
                  <a:lnTo>
                    <a:pt x="1419195" y="164419"/>
                  </a:lnTo>
                  <a:lnTo>
                    <a:pt x="1358619" y="115381"/>
                  </a:lnTo>
                  <a:lnTo>
                    <a:pt x="1283621" y="63460"/>
                  </a:lnTo>
                  <a:lnTo>
                    <a:pt x="1194200" y="8653"/>
                  </a:lnTo>
                  <a:lnTo>
                    <a:pt x="1171124" y="2884"/>
                  </a:lnTo>
                  <a:lnTo>
                    <a:pt x="1145163" y="0"/>
                  </a:lnTo>
                  <a:lnTo>
                    <a:pt x="1113433" y="5769"/>
                  </a:lnTo>
                  <a:lnTo>
                    <a:pt x="1075934" y="23076"/>
                  </a:lnTo>
                  <a:lnTo>
                    <a:pt x="1035551" y="43268"/>
                  </a:lnTo>
                  <a:lnTo>
                    <a:pt x="908631" y="69229"/>
                  </a:lnTo>
                  <a:lnTo>
                    <a:pt x="718251" y="109612"/>
                  </a:lnTo>
                  <a:lnTo>
                    <a:pt x="418259" y="17595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57;p25">
              <a:extLst>
                <a:ext uri="{FF2B5EF4-FFF2-40B4-BE49-F238E27FC236}">
                  <a16:creationId xmlns:a16="http://schemas.microsoft.com/office/drawing/2014/main" id="{641E4FE1-14F6-5D41-99C8-8F8C6F63D063}"/>
                </a:ext>
              </a:extLst>
            </p:cNvPr>
            <p:cNvSpPr/>
            <p:nvPr/>
          </p:nvSpPr>
          <p:spPr>
            <a:xfrm>
              <a:off x="5440363" y="2509838"/>
              <a:ext cx="1123950" cy="296862"/>
            </a:xfrm>
            <a:custGeom>
              <a:avLst/>
              <a:gdLst/>
              <a:ahLst/>
              <a:cxnLst/>
              <a:rect l="l" t="t" r="r" b="b"/>
              <a:pathLst>
                <a:path w="1124971" h="297108" extrusionOk="0">
                  <a:moveTo>
                    <a:pt x="288454" y="118267"/>
                  </a:moveTo>
                  <a:lnTo>
                    <a:pt x="173072" y="135574"/>
                  </a:lnTo>
                  <a:lnTo>
                    <a:pt x="0" y="129805"/>
                  </a:lnTo>
                  <a:lnTo>
                    <a:pt x="5769" y="297108"/>
                  </a:lnTo>
                  <a:lnTo>
                    <a:pt x="522102" y="236533"/>
                  </a:lnTo>
                  <a:lnTo>
                    <a:pt x="830748" y="196149"/>
                  </a:lnTo>
                  <a:lnTo>
                    <a:pt x="940360" y="184611"/>
                  </a:lnTo>
                  <a:lnTo>
                    <a:pt x="977859" y="170188"/>
                  </a:lnTo>
                  <a:lnTo>
                    <a:pt x="1124971" y="112497"/>
                  </a:lnTo>
                  <a:lnTo>
                    <a:pt x="1110548" y="28846"/>
                  </a:lnTo>
                  <a:lnTo>
                    <a:pt x="931707" y="0"/>
                  </a:lnTo>
                  <a:lnTo>
                    <a:pt x="876901" y="2885"/>
                  </a:lnTo>
                  <a:lnTo>
                    <a:pt x="799018" y="25961"/>
                  </a:lnTo>
                  <a:lnTo>
                    <a:pt x="721135" y="49038"/>
                  </a:lnTo>
                  <a:lnTo>
                    <a:pt x="623061" y="63460"/>
                  </a:lnTo>
                  <a:lnTo>
                    <a:pt x="288454" y="11826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58;p25">
              <a:extLst>
                <a:ext uri="{FF2B5EF4-FFF2-40B4-BE49-F238E27FC236}">
                  <a16:creationId xmlns:a16="http://schemas.microsoft.com/office/drawing/2014/main" id="{B40E7492-1031-7A4E-8615-9CE8E4448751}"/>
                </a:ext>
              </a:extLst>
            </p:cNvPr>
            <p:cNvSpPr/>
            <p:nvPr/>
          </p:nvSpPr>
          <p:spPr>
            <a:xfrm>
              <a:off x="5426075" y="3106738"/>
              <a:ext cx="1141413" cy="279400"/>
            </a:xfrm>
            <a:custGeom>
              <a:avLst/>
              <a:gdLst/>
              <a:ahLst/>
              <a:cxnLst/>
              <a:rect l="l" t="t" r="r" b="b"/>
              <a:pathLst>
                <a:path w="1142279" h="279800" extrusionOk="0">
                  <a:moveTo>
                    <a:pt x="464411" y="80767"/>
                  </a:moveTo>
                  <a:lnTo>
                    <a:pt x="715366" y="28845"/>
                  </a:lnTo>
                  <a:lnTo>
                    <a:pt x="830748" y="5769"/>
                  </a:lnTo>
                  <a:lnTo>
                    <a:pt x="882670" y="0"/>
                  </a:lnTo>
                  <a:lnTo>
                    <a:pt x="928823" y="0"/>
                  </a:lnTo>
                  <a:lnTo>
                    <a:pt x="974975" y="2884"/>
                  </a:lnTo>
                  <a:lnTo>
                    <a:pt x="1015359" y="8653"/>
                  </a:lnTo>
                  <a:lnTo>
                    <a:pt x="1061512" y="23076"/>
                  </a:lnTo>
                  <a:lnTo>
                    <a:pt x="1142279" y="46152"/>
                  </a:lnTo>
                  <a:lnTo>
                    <a:pt x="1133625" y="115381"/>
                  </a:lnTo>
                  <a:lnTo>
                    <a:pt x="966322" y="187495"/>
                  </a:lnTo>
                  <a:lnTo>
                    <a:pt x="865363" y="196149"/>
                  </a:lnTo>
                  <a:lnTo>
                    <a:pt x="556717" y="224994"/>
                  </a:lnTo>
                  <a:lnTo>
                    <a:pt x="242301" y="256724"/>
                  </a:lnTo>
                  <a:lnTo>
                    <a:pt x="0" y="279800"/>
                  </a:lnTo>
                  <a:lnTo>
                    <a:pt x="0" y="132689"/>
                  </a:lnTo>
                  <a:lnTo>
                    <a:pt x="155765" y="141342"/>
                  </a:lnTo>
                  <a:lnTo>
                    <a:pt x="233648" y="126919"/>
                  </a:lnTo>
                  <a:lnTo>
                    <a:pt x="464411" y="8076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59;p25">
              <a:extLst>
                <a:ext uri="{FF2B5EF4-FFF2-40B4-BE49-F238E27FC236}">
                  <a16:creationId xmlns:a16="http://schemas.microsoft.com/office/drawing/2014/main" id="{E4DE8656-5F80-BE46-A731-81E6F622034D}"/>
                </a:ext>
              </a:extLst>
            </p:cNvPr>
            <p:cNvSpPr/>
            <p:nvPr/>
          </p:nvSpPr>
          <p:spPr>
            <a:xfrm>
              <a:off x="5384800" y="3784600"/>
              <a:ext cx="1160463" cy="296863"/>
            </a:xfrm>
            <a:custGeom>
              <a:avLst/>
              <a:gdLst/>
              <a:ahLst/>
              <a:cxnLst/>
              <a:rect l="l" t="t" r="r" b="b"/>
              <a:pathLst>
                <a:path w="1159586" h="297108" extrusionOk="0">
                  <a:moveTo>
                    <a:pt x="444220" y="74998"/>
                  </a:moveTo>
                  <a:lnTo>
                    <a:pt x="242302" y="106728"/>
                  </a:lnTo>
                  <a:lnTo>
                    <a:pt x="0" y="147112"/>
                  </a:lnTo>
                  <a:lnTo>
                    <a:pt x="31730" y="297108"/>
                  </a:lnTo>
                  <a:lnTo>
                    <a:pt x="328838" y="245186"/>
                  </a:lnTo>
                  <a:lnTo>
                    <a:pt x="585562" y="204803"/>
                  </a:lnTo>
                  <a:lnTo>
                    <a:pt x="747097" y="184611"/>
                  </a:lnTo>
                  <a:lnTo>
                    <a:pt x="934592" y="164419"/>
                  </a:lnTo>
                  <a:lnTo>
                    <a:pt x="1156702" y="152881"/>
                  </a:lnTo>
                  <a:cubicBezTo>
                    <a:pt x="1157663" y="114420"/>
                    <a:pt x="1158625" y="75960"/>
                    <a:pt x="1159586" y="37499"/>
                  </a:cubicBezTo>
                  <a:lnTo>
                    <a:pt x="1018244" y="2885"/>
                  </a:lnTo>
                  <a:lnTo>
                    <a:pt x="983629" y="0"/>
                  </a:lnTo>
                  <a:lnTo>
                    <a:pt x="804788" y="23076"/>
                  </a:lnTo>
                  <a:lnTo>
                    <a:pt x="516333" y="63460"/>
                  </a:lnTo>
                  <a:lnTo>
                    <a:pt x="444220" y="7499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60;p25">
              <a:extLst>
                <a:ext uri="{FF2B5EF4-FFF2-40B4-BE49-F238E27FC236}">
                  <a16:creationId xmlns:a16="http://schemas.microsoft.com/office/drawing/2014/main" id="{CF46A7CE-C6BA-694A-A5A4-96A1EF517E39}"/>
                </a:ext>
              </a:extLst>
            </p:cNvPr>
            <p:cNvSpPr/>
            <p:nvPr/>
          </p:nvSpPr>
          <p:spPr>
            <a:xfrm>
              <a:off x="6086475" y="5068888"/>
              <a:ext cx="822325" cy="847725"/>
            </a:xfrm>
            <a:custGeom>
              <a:avLst/>
              <a:gdLst/>
              <a:ahLst/>
              <a:cxnLst/>
              <a:rect l="l" t="t" r="r" b="b"/>
              <a:pathLst>
                <a:path w="821672" h="847430" extrusionOk="0">
                  <a:moveTo>
                    <a:pt x="172577" y="146819"/>
                  </a:moveTo>
                  <a:lnTo>
                    <a:pt x="275608" y="257577"/>
                  </a:lnTo>
                  <a:lnTo>
                    <a:pt x="342578" y="327123"/>
                  </a:lnTo>
                  <a:lnTo>
                    <a:pt x="409548" y="396669"/>
                  </a:lnTo>
                  <a:lnTo>
                    <a:pt x="468791" y="461063"/>
                  </a:lnTo>
                  <a:lnTo>
                    <a:pt x="538337" y="528034"/>
                  </a:lnTo>
                  <a:lnTo>
                    <a:pt x="595004" y="576973"/>
                  </a:lnTo>
                  <a:lnTo>
                    <a:pt x="633640" y="605307"/>
                  </a:lnTo>
                  <a:lnTo>
                    <a:pt x="661974" y="623337"/>
                  </a:lnTo>
                  <a:lnTo>
                    <a:pt x="716065" y="656822"/>
                  </a:lnTo>
                  <a:lnTo>
                    <a:pt x="744399" y="669701"/>
                  </a:lnTo>
                  <a:lnTo>
                    <a:pt x="767581" y="677429"/>
                  </a:lnTo>
                  <a:lnTo>
                    <a:pt x="821672" y="698035"/>
                  </a:lnTo>
                  <a:lnTo>
                    <a:pt x="90152" y="847430"/>
                  </a:lnTo>
                  <a:lnTo>
                    <a:pt x="144243" y="803641"/>
                  </a:lnTo>
                  <a:lnTo>
                    <a:pt x="200910" y="788187"/>
                  </a:lnTo>
                  <a:lnTo>
                    <a:pt x="244698" y="762429"/>
                  </a:lnTo>
                  <a:lnTo>
                    <a:pt x="270456" y="741823"/>
                  </a:lnTo>
                  <a:lnTo>
                    <a:pt x="293638" y="713489"/>
                  </a:lnTo>
                  <a:lnTo>
                    <a:pt x="309093" y="682580"/>
                  </a:lnTo>
                  <a:lnTo>
                    <a:pt x="316820" y="659398"/>
                  </a:lnTo>
                  <a:lnTo>
                    <a:pt x="319396" y="633640"/>
                  </a:lnTo>
                  <a:lnTo>
                    <a:pt x="314244" y="597580"/>
                  </a:lnTo>
                  <a:lnTo>
                    <a:pt x="296214" y="558943"/>
                  </a:lnTo>
                  <a:lnTo>
                    <a:pt x="275608" y="528034"/>
                  </a:lnTo>
                  <a:lnTo>
                    <a:pt x="211213" y="412124"/>
                  </a:lnTo>
                  <a:lnTo>
                    <a:pt x="121061" y="244698"/>
                  </a:lnTo>
                  <a:lnTo>
                    <a:pt x="43788" y="103031"/>
                  </a:lnTo>
                  <a:lnTo>
                    <a:pt x="5151" y="33485"/>
                  </a:lnTo>
                  <a:lnTo>
                    <a:pt x="0" y="15454"/>
                  </a:lnTo>
                  <a:lnTo>
                    <a:pt x="2576" y="5151"/>
                  </a:lnTo>
                  <a:lnTo>
                    <a:pt x="15454" y="0"/>
                  </a:lnTo>
                  <a:lnTo>
                    <a:pt x="30909" y="2576"/>
                  </a:lnTo>
                  <a:lnTo>
                    <a:pt x="46364" y="15454"/>
                  </a:lnTo>
                  <a:lnTo>
                    <a:pt x="79849" y="48940"/>
                  </a:lnTo>
                  <a:lnTo>
                    <a:pt x="172577" y="1468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365;p26">
            <a:extLst>
              <a:ext uri="{FF2B5EF4-FFF2-40B4-BE49-F238E27FC236}">
                <a16:creationId xmlns:a16="http://schemas.microsoft.com/office/drawing/2014/main" id="{243BC7CD-760D-5044-9DA0-05B8FD1BC1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5404" y="1567451"/>
            <a:ext cx="423862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7276" y="1423071"/>
            <a:ext cx="423862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p269"/>
          <p:cNvSpPr txBox="1"/>
          <p:nvPr/>
        </p:nvSpPr>
        <p:spPr>
          <a:xfrm>
            <a:off x="4520952" y="6669360"/>
            <a:ext cx="343244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具</a:t>
            </a:r>
            <a:endParaRPr/>
          </a:p>
        </p:txBody>
      </p:sp>
      <p:sp>
        <p:nvSpPr>
          <p:cNvPr id="2966" name="Google Shape;2966;p269"/>
          <p:cNvSpPr/>
          <p:nvPr/>
        </p:nvSpPr>
        <p:spPr>
          <a:xfrm>
            <a:off x="2614613" y="4227513"/>
            <a:ext cx="4521200" cy="673100"/>
          </a:xfrm>
          <a:custGeom>
            <a:avLst/>
            <a:gdLst/>
            <a:ahLst/>
            <a:cxnLst/>
            <a:rect l="l" t="t" r="r" b="b"/>
            <a:pathLst>
              <a:path w="4520794" h="672998" extrusionOk="0">
                <a:moveTo>
                  <a:pt x="2315261" y="321868"/>
                </a:moveTo>
                <a:lnTo>
                  <a:pt x="1912925" y="347472"/>
                </a:lnTo>
                <a:lnTo>
                  <a:pt x="1656893" y="369417"/>
                </a:lnTo>
                <a:lnTo>
                  <a:pt x="1327709" y="424281"/>
                </a:lnTo>
                <a:lnTo>
                  <a:pt x="1042416" y="490118"/>
                </a:lnTo>
                <a:lnTo>
                  <a:pt x="672998" y="599846"/>
                </a:lnTo>
                <a:lnTo>
                  <a:pt x="497434" y="658368"/>
                </a:lnTo>
                <a:lnTo>
                  <a:pt x="427939" y="672998"/>
                </a:lnTo>
                <a:lnTo>
                  <a:pt x="384048" y="672998"/>
                </a:lnTo>
                <a:lnTo>
                  <a:pt x="307238" y="647395"/>
                </a:lnTo>
                <a:lnTo>
                  <a:pt x="208483" y="574243"/>
                </a:lnTo>
                <a:lnTo>
                  <a:pt x="109728" y="486460"/>
                </a:lnTo>
                <a:lnTo>
                  <a:pt x="62179" y="427939"/>
                </a:lnTo>
                <a:lnTo>
                  <a:pt x="21946" y="358444"/>
                </a:lnTo>
                <a:lnTo>
                  <a:pt x="0" y="296265"/>
                </a:lnTo>
                <a:lnTo>
                  <a:pt x="0" y="277977"/>
                </a:lnTo>
                <a:lnTo>
                  <a:pt x="7315" y="259689"/>
                </a:lnTo>
                <a:lnTo>
                  <a:pt x="25603" y="256032"/>
                </a:lnTo>
                <a:lnTo>
                  <a:pt x="65837" y="277977"/>
                </a:lnTo>
                <a:lnTo>
                  <a:pt x="149962" y="332841"/>
                </a:lnTo>
                <a:lnTo>
                  <a:pt x="237744" y="369417"/>
                </a:lnTo>
                <a:lnTo>
                  <a:pt x="380390" y="405993"/>
                </a:lnTo>
                <a:lnTo>
                  <a:pt x="413309" y="409651"/>
                </a:lnTo>
                <a:lnTo>
                  <a:pt x="566928" y="376732"/>
                </a:lnTo>
                <a:lnTo>
                  <a:pt x="1057046" y="292608"/>
                </a:lnTo>
                <a:lnTo>
                  <a:pt x="1466698" y="230428"/>
                </a:lnTo>
                <a:lnTo>
                  <a:pt x="1949501" y="171907"/>
                </a:lnTo>
                <a:lnTo>
                  <a:pt x="2648102" y="124358"/>
                </a:lnTo>
                <a:lnTo>
                  <a:pt x="3211373" y="102412"/>
                </a:lnTo>
                <a:lnTo>
                  <a:pt x="3767328" y="91440"/>
                </a:lnTo>
                <a:lnTo>
                  <a:pt x="3792931" y="84124"/>
                </a:lnTo>
                <a:lnTo>
                  <a:pt x="3924605" y="7315"/>
                </a:lnTo>
                <a:lnTo>
                  <a:pt x="3950208" y="0"/>
                </a:lnTo>
                <a:lnTo>
                  <a:pt x="4261104" y="91440"/>
                </a:lnTo>
                <a:lnTo>
                  <a:pt x="4414723" y="160934"/>
                </a:lnTo>
                <a:lnTo>
                  <a:pt x="4473245" y="190195"/>
                </a:lnTo>
                <a:lnTo>
                  <a:pt x="4502506" y="223113"/>
                </a:lnTo>
                <a:lnTo>
                  <a:pt x="4517136" y="263347"/>
                </a:lnTo>
                <a:lnTo>
                  <a:pt x="4520794" y="318211"/>
                </a:lnTo>
                <a:lnTo>
                  <a:pt x="4502506" y="362102"/>
                </a:lnTo>
                <a:lnTo>
                  <a:pt x="4462272" y="384048"/>
                </a:lnTo>
                <a:lnTo>
                  <a:pt x="4337914" y="380390"/>
                </a:lnTo>
                <a:lnTo>
                  <a:pt x="3994099" y="329184"/>
                </a:lnTo>
                <a:lnTo>
                  <a:pt x="3683203" y="292608"/>
                </a:lnTo>
                <a:lnTo>
                  <a:pt x="3222346" y="292608"/>
                </a:lnTo>
                <a:lnTo>
                  <a:pt x="2315261" y="3218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7" name="Google Shape;2967;p269"/>
          <p:cNvSpPr/>
          <p:nvPr/>
        </p:nvSpPr>
        <p:spPr>
          <a:xfrm>
            <a:off x="2874963" y="4781550"/>
            <a:ext cx="1557337" cy="1133475"/>
          </a:xfrm>
          <a:custGeom>
            <a:avLst/>
            <a:gdLst/>
            <a:ahLst/>
            <a:cxnLst/>
            <a:rect l="l" t="t" r="r" b="b"/>
            <a:pathLst>
              <a:path w="1557337" h="1133475" extrusionOk="0">
                <a:moveTo>
                  <a:pt x="735806" y="585788"/>
                </a:moveTo>
                <a:lnTo>
                  <a:pt x="997744" y="347663"/>
                </a:lnTo>
                <a:lnTo>
                  <a:pt x="1150144" y="185738"/>
                </a:lnTo>
                <a:lnTo>
                  <a:pt x="1154906" y="164306"/>
                </a:lnTo>
                <a:lnTo>
                  <a:pt x="1107281" y="45244"/>
                </a:lnTo>
                <a:lnTo>
                  <a:pt x="1100137" y="30956"/>
                </a:lnTo>
                <a:lnTo>
                  <a:pt x="1100137" y="21431"/>
                </a:lnTo>
                <a:lnTo>
                  <a:pt x="1100137" y="9525"/>
                </a:lnTo>
                <a:lnTo>
                  <a:pt x="1104900" y="0"/>
                </a:lnTo>
                <a:lnTo>
                  <a:pt x="1131094" y="0"/>
                </a:lnTo>
                <a:lnTo>
                  <a:pt x="1247775" y="35719"/>
                </a:lnTo>
                <a:lnTo>
                  <a:pt x="1369219" y="80963"/>
                </a:lnTo>
                <a:lnTo>
                  <a:pt x="1416844" y="107156"/>
                </a:lnTo>
                <a:lnTo>
                  <a:pt x="1471612" y="147638"/>
                </a:lnTo>
                <a:lnTo>
                  <a:pt x="1514475" y="188119"/>
                </a:lnTo>
                <a:lnTo>
                  <a:pt x="1543050" y="226219"/>
                </a:lnTo>
                <a:lnTo>
                  <a:pt x="1554956" y="259556"/>
                </a:lnTo>
                <a:lnTo>
                  <a:pt x="1557337" y="283369"/>
                </a:lnTo>
                <a:lnTo>
                  <a:pt x="1547812" y="307181"/>
                </a:lnTo>
                <a:lnTo>
                  <a:pt x="1533525" y="321469"/>
                </a:lnTo>
                <a:lnTo>
                  <a:pt x="1464469" y="347663"/>
                </a:lnTo>
                <a:lnTo>
                  <a:pt x="1388269" y="369094"/>
                </a:lnTo>
                <a:lnTo>
                  <a:pt x="1343025" y="390525"/>
                </a:lnTo>
                <a:lnTo>
                  <a:pt x="1231106" y="464344"/>
                </a:lnTo>
                <a:lnTo>
                  <a:pt x="954881" y="654844"/>
                </a:lnTo>
                <a:lnTo>
                  <a:pt x="704850" y="812006"/>
                </a:lnTo>
                <a:lnTo>
                  <a:pt x="514350" y="921544"/>
                </a:lnTo>
                <a:lnTo>
                  <a:pt x="288131" y="1033463"/>
                </a:lnTo>
                <a:lnTo>
                  <a:pt x="102394" y="1112044"/>
                </a:lnTo>
                <a:lnTo>
                  <a:pt x="54769" y="1131094"/>
                </a:lnTo>
                <a:lnTo>
                  <a:pt x="26194" y="1133475"/>
                </a:lnTo>
                <a:lnTo>
                  <a:pt x="7144" y="1131094"/>
                </a:lnTo>
                <a:lnTo>
                  <a:pt x="0" y="1123950"/>
                </a:lnTo>
                <a:lnTo>
                  <a:pt x="0" y="1104900"/>
                </a:lnTo>
                <a:lnTo>
                  <a:pt x="11906" y="1085850"/>
                </a:lnTo>
                <a:lnTo>
                  <a:pt x="152400" y="997744"/>
                </a:lnTo>
                <a:lnTo>
                  <a:pt x="400050" y="838200"/>
                </a:lnTo>
                <a:lnTo>
                  <a:pt x="554831" y="726281"/>
                </a:lnTo>
                <a:lnTo>
                  <a:pt x="735806" y="5857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8" name="Google Shape;2968;p269"/>
          <p:cNvSpPr/>
          <p:nvPr/>
        </p:nvSpPr>
        <p:spPr>
          <a:xfrm>
            <a:off x="5356225" y="4773613"/>
            <a:ext cx="1306513" cy="1168400"/>
          </a:xfrm>
          <a:custGeom>
            <a:avLst/>
            <a:gdLst/>
            <a:ahLst/>
            <a:cxnLst/>
            <a:rect l="l" t="t" r="r" b="b"/>
            <a:pathLst>
              <a:path w="1307307" h="1166813" extrusionOk="0">
                <a:moveTo>
                  <a:pt x="433388" y="378619"/>
                </a:moveTo>
                <a:lnTo>
                  <a:pt x="297657" y="264319"/>
                </a:lnTo>
                <a:lnTo>
                  <a:pt x="204788" y="195263"/>
                </a:lnTo>
                <a:lnTo>
                  <a:pt x="133350" y="142875"/>
                </a:lnTo>
                <a:lnTo>
                  <a:pt x="23813" y="71438"/>
                </a:lnTo>
                <a:lnTo>
                  <a:pt x="7144" y="54769"/>
                </a:lnTo>
                <a:lnTo>
                  <a:pt x="0" y="35719"/>
                </a:lnTo>
                <a:lnTo>
                  <a:pt x="0" y="16669"/>
                </a:lnTo>
                <a:lnTo>
                  <a:pt x="4763" y="7144"/>
                </a:lnTo>
                <a:lnTo>
                  <a:pt x="9525" y="2382"/>
                </a:lnTo>
                <a:lnTo>
                  <a:pt x="21432" y="0"/>
                </a:lnTo>
                <a:lnTo>
                  <a:pt x="150019" y="57150"/>
                </a:lnTo>
                <a:lnTo>
                  <a:pt x="421482" y="195263"/>
                </a:lnTo>
                <a:lnTo>
                  <a:pt x="759619" y="383382"/>
                </a:lnTo>
                <a:lnTo>
                  <a:pt x="933450" y="481013"/>
                </a:lnTo>
                <a:lnTo>
                  <a:pt x="1004888" y="528638"/>
                </a:lnTo>
                <a:lnTo>
                  <a:pt x="1112044" y="609600"/>
                </a:lnTo>
                <a:lnTo>
                  <a:pt x="1159669" y="654844"/>
                </a:lnTo>
                <a:lnTo>
                  <a:pt x="1219200" y="719138"/>
                </a:lnTo>
                <a:lnTo>
                  <a:pt x="1245394" y="762000"/>
                </a:lnTo>
                <a:lnTo>
                  <a:pt x="1269207" y="809625"/>
                </a:lnTo>
                <a:lnTo>
                  <a:pt x="1288257" y="854869"/>
                </a:lnTo>
                <a:lnTo>
                  <a:pt x="1300163" y="902494"/>
                </a:lnTo>
                <a:lnTo>
                  <a:pt x="1304925" y="952500"/>
                </a:lnTo>
                <a:lnTo>
                  <a:pt x="1307307" y="1007269"/>
                </a:lnTo>
                <a:lnTo>
                  <a:pt x="1302544" y="1069182"/>
                </a:lnTo>
                <a:lnTo>
                  <a:pt x="1293019" y="1112044"/>
                </a:lnTo>
                <a:lnTo>
                  <a:pt x="1271588" y="1143000"/>
                </a:lnTo>
                <a:lnTo>
                  <a:pt x="1247775" y="1159669"/>
                </a:lnTo>
                <a:lnTo>
                  <a:pt x="1219200" y="1164432"/>
                </a:lnTo>
                <a:lnTo>
                  <a:pt x="1197769" y="1166813"/>
                </a:lnTo>
                <a:lnTo>
                  <a:pt x="1169194" y="1162050"/>
                </a:lnTo>
                <a:lnTo>
                  <a:pt x="1143000" y="1159669"/>
                </a:lnTo>
                <a:lnTo>
                  <a:pt x="1116807" y="1150144"/>
                </a:lnTo>
                <a:lnTo>
                  <a:pt x="1088232" y="1119188"/>
                </a:lnTo>
                <a:lnTo>
                  <a:pt x="1069182" y="1092994"/>
                </a:lnTo>
                <a:lnTo>
                  <a:pt x="1045369" y="1047750"/>
                </a:lnTo>
                <a:lnTo>
                  <a:pt x="1021557" y="1014413"/>
                </a:lnTo>
                <a:lnTo>
                  <a:pt x="750094" y="688182"/>
                </a:lnTo>
                <a:lnTo>
                  <a:pt x="626269" y="564357"/>
                </a:lnTo>
                <a:lnTo>
                  <a:pt x="433388" y="3786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9" name="Google Shape;2969;p269"/>
          <p:cNvSpPr/>
          <p:nvPr/>
        </p:nvSpPr>
        <p:spPr>
          <a:xfrm rot="-5400000">
            <a:off x="2594769" y="2731294"/>
            <a:ext cx="2424112" cy="361950"/>
          </a:xfrm>
          <a:custGeom>
            <a:avLst/>
            <a:gdLst/>
            <a:ahLst/>
            <a:cxnLst/>
            <a:rect l="l" t="t" r="r" b="b"/>
            <a:pathLst>
              <a:path w="2424112" h="361950" extrusionOk="0">
                <a:moveTo>
                  <a:pt x="1593056" y="116681"/>
                </a:moveTo>
                <a:lnTo>
                  <a:pt x="2143125" y="114300"/>
                </a:lnTo>
                <a:lnTo>
                  <a:pt x="2178843" y="107156"/>
                </a:lnTo>
                <a:lnTo>
                  <a:pt x="2347912" y="19050"/>
                </a:lnTo>
                <a:lnTo>
                  <a:pt x="2381250" y="4762"/>
                </a:lnTo>
                <a:lnTo>
                  <a:pt x="2400300" y="0"/>
                </a:lnTo>
                <a:lnTo>
                  <a:pt x="2419350" y="9525"/>
                </a:lnTo>
                <a:lnTo>
                  <a:pt x="2424112" y="28575"/>
                </a:lnTo>
                <a:lnTo>
                  <a:pt x="2395537" y="119062"/>
                </a:lnTo>
                <a:lnTo>
                  <a:pt x="2297906" y="323850"/>
                </a:lnTo>
                <a:lnTo>
                  <a:pt x="2126456" y="361950"/>
                </a:lnTo>
                <a:lnTo>
                  <a:pt x="1628775" y="359569"/>
                </a:lnTo>
                <a:lnTo>
                  <a:pt x="966787" y="338137"/>
                </a:lnTo>
                <a:lnTo>
                  <a:pt x="826293" y="335756"/>
                </a:lnTo>
                <a:lnTo>
                  <a:pt x="690562" y="321469"/>
                </a:lnTo>
                <a:lnTo>
                  <a:pt x="526256" y="316706"/>
                </a:lnTo>
                <a:lnTo>
                  <a:pt x="416718" y="328612"/>
                </a:lnTo>
                <a:lnTo>
                  <a:pt x="280987" y="342900"/>
                </a:lnTo>
                <a:lnTo>
                  <a:pt x="140493" y="338137"/>
                </a:lnTo>
                <a:lnTo>
                  <a:pt x="80962" y="326231"/>
                </a:lnTo>
                <a:lnTo>
                  <a:pt x="28575" y="307181"/>
                </a:lnTo>
                <a:lnTo>
                  <a:pt x="7143" y="290512"/>
                </a:lnTo>
                <a:lnTo>
                  <a:pt x="0" y="271462"/>
                </a:lnTo>
                <a:lnTo>
                  <a:pt x="4762" y="233362"/>
                </a:lnTo>
                <a:lnTo>
                  <a:pt x="28575" y="192881"/>
                </a:lnTo>
                <a:lnTo>
                  <a:pt x="52387" y="166687"/>
                </a:lnTo>
                <a:lnTo>
                  <a:pt x="95250" y="135731"/>
                </a:lnTo>
                <a:lnTo>
                  <a:pt x="126206" y="116681"/>
                </a:lnTo>
                <a:lnTo>
                  <a:pt x="180975" y="92869"/>
                </a:lnTo>
                <a:lnTo>
                  <a:pt x="242887" y="80962"/>
                </a:lnTo>
                <a:lnTo>
                  <a:pt x="326231" y="69056"/>
                </a:lnTo>
                <a:lnTo>
                  <a:pt x="409575" y="69056"/>
                </a:lnTo>
                <a:lnTo>
                  <a:pt x="692943" y="88106"/>
                </a:lnTo>
                <a:lnTo>
                  <a:pt x="1009650" y="111919"/>
                </a:lnTo>
                <a:lnTo>
                  <a:pt x="1593056" y="1166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0" name="Google Shape;2970;p269"/>
          <p:cNvSpPr/>
          <p:nvPr/>
        </p:nvSpPr>
        <p:spPr>
          <a:xfrm rot="-5400000">
            <a:off x="3792538" y="1608138"/>
            <a:ext cx="2482850" cy="2324100"/>
          </a:xfrm>
          <a:custGeom>
            <a:avLst/>
            <a:gdLst/>
            <a:ahLst/>
            <a:cxnLst/>
            <a:rect l="l" t="t" r="r" b="b"/>
            <a:pathLst>
              <a:path w="2482850" h="2324100" extrusionOk="0">
                <a:moveTo>
                  <a:pt x="2098675" y="523875"/>
                </a:moveTo>
                <a:lnTo>
                  <a:pt x="2003425" y="69850"/>
                </a:lnTo>
                <a:lnTo>
                  <a:pt x="2085975" y="0"/>
                </a:lnTo>
                <a:lnTo>
                  <a:pt x="2184400" y="69850"/>
                </a:lnTo>
                <a:lnTo>
                  <a:pt x="2232025" y="288925"/>
                </a:lnTo>
                <a:lnTo>
                  <a:pt x="2311400" y="828675"/>
                </a:lnTo>
                <a:lnTo>
                  <a:pt x="2374900" y="1349375"/>
                </a:lnTo>
                <a:lnTo>
                  <a:pt x="2406650" y="1727200"/>
                </a:lnTo>
                <a:lnTo>
                  <a:pt x="2413000" y="1800225"/>
                </a:lnTo>
                <a:lnTo>
                  <a:pt x="2425700" y="1841500"/>
                </a:lnTo>
                <a:lnTo>
                  <a:pt x="2482850" y="1946275"/>
                </a:lnTo>
                <a:lnTo>
                  <a:pt x="2479675" y="1984375"/>
                </a:lnTo>
                <a:lnTo>
                  <a:pt x="2428875" y="2070100"/>
                </a:lnTo>
                <a:lnTo>
                  <a:pt x="2292350" y="2222500"/>
                </a:lnTo>
                <a:lnTo>
                  <a:pt x="2200275" y="2314575"/>
                </a:lnTo>
                <a:lnTo>
                  <a:pt x="2178050" y="2324100"/>
                </a:lnTo>
                <a:lnTo>
                  <a:pt x="2136775" y="2314575"/>
                </a:lnTo>
                <a:lnTo>
                  <a:pt x="2108200" y="2292350"/>
                </a:lnTo>
                <a:lnTo>
                  <a:pt x="2006600" y="2257425"/>
                </a:lnTo>
                <a:lnTo>
                  <a:pt x="1323975" y="2228850"/>
                </a:lnTo>
                <a:lnTo>
                  <a:pt x="723900" y="2200275"/>
                </a:lnTo>
                <a:lnTo>
                  <a:pt x="215900" y="2171700"/>
                </a:lnTo>
                <a:lnTo>
                  <a:pt x="130175" y="2165350"/>
                </a:lnTo>
                <a:lnTo>
                  <a:pt x="82550" y="2152650"/>
                </a:lnTo>
                <a:lnTo>
                  <a:pt x="53975" y="2139950"/>
                </a:lnTo>
                <a:lnTo>
                  <a:pt x="31750" y="2117725"/>
                </a:lnTo>
                <a:lnTo>
                  <a:pt x="6350" y="2076450"/>
                </a:lnTo>
                <a:lnTo>
                  <a:pt x="0" y="2041525"/>
                </a:lnTo>
                <a:lnTo>
                  <a:pt x="6350" y="2003425"/>
                </a:lnTo>
                <a:lnTo>
                  <a:pt x="28575" y="1984375"/>
                </a:lnTo>
                <a:lnTo>
                  <a:pt x="66675" y="1958975"/>
                </a:lnTo>
                <a:lnTo>
                  <a:pt x="190500" y="1911350"/>
                </a:lnTo>
                <a:lnTo>
                  <a:pt x="342900" y="1939925"/>
                </a:lnTo>
                <a:lnTo>
                  <a:pt x="393700" y="1946275"/>
                </a:lnTo>
                <a:lnTo>
                  <a:pt x="847725" y="1946275"/>
                </a:lnTo>
                <a:lnTo>
                  <a:pt x="1533525" y="1943100"/>
                </a:lnTo>
                <a:lnTo>
                  <a:pt x="2155825" y="1946275"/>
                </a:lnTo>
                <a:lnTo>
                  <a:pt x="2184400" y="1936750"/>
                </a:lnTo>
                <a:lnTo>
                  <a:pt x="2197100" y="1920875"/>
                </a:lnTo>
                <a:lnTo>
                  <a:pt x="2209800" y="1876425"/>
                </a:lnTo>
                <a:cubicBezTo>
                  <a:pt x="2208742" y="1766358"/>
                  <a:pt x="2207683" y="1656292"/>
                  <a:pt x="2206625" y="1546225"/>
                </a:cubicBezTo>
                <a:lnTo>
                  <a:pt x="2187575" y="1143000"/>
                </a:lnTo>
                <a:lnTo>
                  <a:pt x="2155825" y="847725"/>
                </a:lnTo>
                <a:lnTo>
                  <a:pt x="2098675" y="5238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p269"/>
          <p:cNvSpPr/>
          <p:nvPr/>
        </p:nvSpPr>
        <p:spPr>
          <a:xfrm>
            <a:off x="3862388" y="2265363"/>
            <a:ext cx="2100262" cy="392112"/>
          </a:xfrm>
          <a:custGeom>
            <a:avLst/>
            <a:gdLst/>
            <a:ahLst/>
            <a:cxnLst/>
            <a:rect l="l" t="t" r="r" b="b"/>
            <a:pathLst>
              <a:path w="2100262" h="392906" extrusionOk="0">
                <a:moveTo>
                  <a:pt x="402431" y="357187"/>
                </a:moveTo>
                <a:lnTo>
                  <a:pt x="71437" y="392906"/>
                </a:lnTo>
                <a:lnTo>
                  <a:pt x="0" y="307181"/>
                </a:lnTo>
                <a:lnTo>
                  <a:pt x="61912" y="235744"/>
                </a:lnTo>
                <a:lnTo>
                  <a:pt x="781050" y="135731"/>
                </a:lnTo>
                <a:lnTo>
                  <a:pt x="1293018" y="64294"/>
                </a:lnTo>
                <a:lnTo>
                  <a:pt x="1700212" y="9525"/>
                </a:lnTo>
                <a:lnTo>
                  <a:pt x="1724025" y="4762"/>
                </a:lnTo>
                <a:lnTo>
                  <a:pt x="1759743" y="0"/>
                </a:lnTo>
                <a:lnTo>
                  <a:pt x="1816893" y="7144"/>
                </a:lnTo>
                <a:lnTo>
                  <a:pt x="2014537" y="61912"/>
                </a:lnTo>
                <a:lnTo>
                  <a:pt x="2100262" y="176212"/>
                </a:lnTo>
                <a:lnTo>
                  <a:pt x="2000250" y="226219"/>
                </a:lnTo>
                <a:lnTo>
                  <a:pt x="1897856" y="221456"/>
                </a:lnTo>
                <a:lnTo>
                  <a:pt x="1824037" y="219075"/>
                </a:lnTo>
                <a:lnTo>
                  <a:pt x="1716881" y="219075"/>
                </a:lnTo>
                <a:lnTo>
                  <a:pt x="1654968" y="219075"/>
                </a:lnTo>
                <a:lnTo>
                  <a:pt x="1602581" y="223837"/>
                </a:lnTo>
                <a:lnTo>
                  <a:pt x="869156" y="304800"/>
                </a:lnTo>
                <a:lnTo>
                  <a:pt x="402431" y="3571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2" name="Google Shape;2972;p269"/>
          <p:cNvSpPr/>
          <p:nvPr/>
        </p:nvSpPr>
        <p:spPr>
          <a:xfrm>
            <a:off x="3838575" y="2935288"/>
            <a:ext cx="2090738" cy="360362"/>
          </a:xfrm>
          <a:custGeom>
            <a:avLst/>
            <a:gdLst/>
            <a:ahLst/>
            <a:cxnLst/>
            <a:rect l="l" t="t" r="r" b="b"/>
            <a:pathLst>
              <a:path w="2090738" h="359569" extrusionOk="0">
                <a:moveTo>
                  <a:pt x="757238" y="285750"/>
                </a:moveTo>
                <a:lnTo>
                  <a:pt x="433388" y="340519"/>
                </a:lnTo>
                <a:lnTo>
                  <a:pt x="345281" y="359569"/>
                </a:lnTo>
                <a:lnTo>
                  <a:pt x="214313" y="352425"/>
                </a:lnTo>
                <a:lnTo>
                  <a:pt x="47625" y="335757"/>
                </a:lnTo>
                <a:lnTo>
                  <a:pt x="0" y="278607"/>
                </a:lnTo>
                <a:lnTo>
                  <a:pt x="73819" y="214313"/>
                </a:lnTo>
                <a:lnTo>
                  <a:pt x="585788" y="140494"/>
                </a:lnTo>
                <a:lnTo>
                  <a:pt x="1385888" y="38100"/>
                </a:lnTo>
                <a:lnTo>
                  <a:pt x="1771650" y="2382"/>
                </a:lnTo>
                <a:lnTo>
                  <a:pt x="1788319" y="0"/>
                </a:lnTo>
                <a:lnTo>
                  <a:pt x="1835944" y="7144"/>
                </a:lnTo>
                <a:lnTo>
                  <a:pt x="1957388" y="66675"/>
                </a:lnTo>
                <a:lnTo>
                  <a:pt x="2040731" y="119063"/>
                </a:lnTo>
                <a:lnTo>
                  <a:pt x="2090738" y="192882"/>
                </a:lnTo>
                <a:lnTo>
                  <a:pt x="2028825" y="228600"/>
                </a:lnTo>
                <a:lnTo>
                  <a:pt x="1702594" y="219075"/>
                </a:lnTo>
                <a:lnTo>
                  <a:pt x="1416844" y="223838"/>
                </a:lnTo>
                <a:lnTo>
                  <a:pt x="1138238" y="242888"/>
                </a:lnTo>
                <a:lnTo>
                  <a:pt x="757238" y="2857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3" name="Google Shape;2973;p269"/>
          <p:cNvSpPr/>
          <p:nvPr/>
        </p:nvSpPr>
        <p:spPr>
          <a:xfrm>
            <a:off x="3836988" y="3611563"/>
            <a:ext cx="2082800" cy="361950"/>
          </a:xfrm>
          <a:custGeom>
            <a:avLst/>
            <a:gdLst/>
            <a:ahLst/>
            <a:cxnLst/>
            <a:rect l="l" t="t" r="r" b="b"/>
            <a:pathLst>
              <a:path w="2083594" h="361950" extrusionOk="0">
                <a:moveTo>
                  <a:pt x="481012" y="307182"/>
                </a:moveTo>
                <a:lnTo>
                  <a:pt x="66675" y="361950"/>
                </a:lnTo>
                <a:lnTo>
                  <a:pt x="0" y="261938"/>
                </a:lnTo>
                <a:lnTo>
                  <a:pt x="66675" y="183357"/>
                </a:lnTo>
                <a:lnTo>
                  <a:pt x="914400" y="95250"/>
                </a:lnTo>
                <a:lnTo>
                  <a:pt x="1352550" y="47625"/>
                </a:lnTo>
                <a:lnTo>
                  <a:pt x="1659731" y="19050"/>
                </a:lnTo>
                <a:lnTo>
                  <a:pt x="1693069" y="11907"/>
                </a:lnTo>
                <a:lnTo>
                  <a:pt x="1743075" y="2382"/>
                </a:lnTo>
                <a:lnTo>
                  <a:pt x="1795462" y="0"/>
                </a:lnTo>
                <a:lnTo>
                  <a:pt x="1854994" y="9525"/>
                </a:lnTo>
                <a:lnTo>
                  <a:pt x="1950244" y="28575"/>
                </a:lnTo>
                <a:lnTo>
                  <a:pt x="2050256" y="54769"/>
                </a:lnTo>
                <a:lnTo>
                  <a:pt x="2083594" y="152400"/>
                </a:lnTo>
                <a:lnTo>
                  <a:pt x="2005012" y="216694"/>
                </a:lnTo>
                <a:lnTo>
                  <a:pt x="1702594" y="216694"/>
                </a:lnTo>
                <a:lnTo>
                  <a:pt x="1388269" y="228600"/>
                </a:lnTo>
                <a:lnTo>
                  <a:pt x="1076325" y="247650"/>
                </a:lnTo>
                <a:lnTo>
                  <a:pt x="481012" y="30718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D9352E3-3DA1-044A-B1F5-5E553E8ABCF2}"/>
              </a:ext>
            </a:extLst>
          </p:cNvPr>
          <p:cNvGrpSpPr/>
          <p:nvPr/>
        </p:nvGrpSpPr>
        <p:grpSpPr>
          <a:xfrm>
            <a:off x="2622632" y="1548813"/>
            <a:ext cx="4521200" cy="4413250"/>
            <a:chOff x="2767013" y="1681163"/>
            <a:chExt cx="4521200" cy="4413250"/>
          </a:xfrm>
        </p:grpSpPr>
        <p:sp>
          <p:nvSpPr>
            <p:cNvPr id="11" name="Google Shape;2966;p269">
              <a:extLst>
                <a:ext uri="{FF2B5EF4-FFF2-40B4-BE49-F238E27FC236}">
                  <a16:creationId xmlns:a16="http://schemas.microsoft.com/office/drawing/2014/main" id="{A3DEA8E7-3B6E-A94B-987C-49BA7D002406}"/>
                </a:ext>
              </a:extLst>
            </p:cNvPr>
            <p:cNvSpPr/>
            <p:nvPr/>
          </p:nvSpPr>
          <p:spPr>
            <a:xfrm>
              <a:off x="2767013" y="4379913"/>
              <a:ext cx="4521200" cy="673100"/>
            </a:xfrm>
            <a:custGeom>
              <a:avLst/>
              <a:gdLst/>
              <a:ahLst/>
              <a:cxnLst/>
              <a:rect l="l" t="t" r="r" b="b"/>
              <a:pathLst>
                <a:path w="4520794" h="672998" extrusionOk="0">
                  <a:moveTo>
                    <a:pt x="2315261" y="321868"/>
                  </a:moveTo>
                  <a:lnTo>
                    <a:pt x="1912925" y="347472"/>
                  </a:lnTo>
                  <a:lnTo>
                    <a:pt x="1656893" y="369417"/>
                  </a:lnTo>
                  <a:lnTo>
                    <a:pt x="1327709" y="424281"/>
                  </a:lnTo>
                  <a:lnTo>
                    <a:pt x="1042416" y="490118"/>
                  </a:lnTo>
                  <a:lnTo>
                    <a:pt x="672998" y="599846"/>
                  </a:lnTo>
                  <a:lnTo>
                    <a:pt x="497434" y="658368"/>
                  </a:lnTo>
                  <a:lnTo>
                    <a:pt x="427939" y="672998"/>
                  </a:lnTo>
                  <a:lnTo>
                    <a:pt x="384048" y="672998"/>
                  </a:lnTo>
                  <a:lnTo>
                    <a:pt x="307238" y="647395"/>
                  </a:lnTo>
                  <a:lnTo>
                    <a:pt x="208483" y="574243"/>
                  </a:lnTo>
                  <a:lnTo>
                    <a:pt x="109728" y="486460"/>
                  </a:lnTo>
                  <a:lnTo>
                    <a:pt x="62179" y="427939"/>
                  </a:lnTo>
                  <a:lnTo>
                    <a:pt x="21946" y="358444"/>
                  </a:lnTo>
                  <a:lnTo>
                    <a:pt x="0" y="296265"/>
                  </a:lnTo>
                  <a:lnTo>
                    <a:pt x="0" y="277977"/>
                  </a:lnTo>
                  <a:lnTo>
                    <a:pt x="7315" y="259689"/>
                  </a:lnTo>
                  <a:lnTo>
                    <a:pt x="25603" y="256032"/>
                  </a:lnTo>
                  <a:lnTo>
                    <a:pt x="65837" y="277977"/>
                  </a:lnTo>
                  <a:lnTo>
                    <a:pt x="149962" y="332841"/>
                  </a:lnTo>
                  <a:lnTo>
                    <a:pt x="237744" y="369417"/>
                  </a:lnTo>
                  <a:lnTo>
                    <a:pt x="380390" y="405993"/>
                  </a:lnTo>
                  <a:lnTo>
                    <a:pt x="413309" y="409651"/>
                  </a:lnTo>
                  <a:lnTo>
                    <a:pt x="566928" y="376732"/>
                  </a:lnTo>
                  <a:lnTo>
                    <a:pt x="1057046" y="292608"/>
                  </a:lnTo>
                  <a:lnTo>
                    <a:pt x="1466698" y="230428"/>
                  </a:lnTo>
                  <a:lnTo>
                    <a:pt x="1949501" y="171907"/>
                  </a:lnTo>
                  <a:lnTo>
                    <a:pt x="2648102" y="124358"/>
                  </a:lnTo>
                  <a:lnTo>
                    <a:pt x="3211373" y="102412"/>
                  </a:lnTo>
                  <a:lnTo>
                    <a:pt x="3767328" y="91440"/>
                  </a:lnTo>
                  <a:lnTo>
                    <a:pt x="3792931" y="84124"/>
                  </a:lnTo>
                  <a:lnTo>
                    <a:pt x="3924605" y="7315"/>
                  </a:lnTo>
                  <a:lnTo>
                    <a:pt x="3950208" y="0"/>
                  </a:lnTo>
                  <a:lnTo>
                    <a:pt x="4261104" y="91440"/>
                  </a:lnTo>
                  <a:lnTo>
                    <a:pt x="4414723" y="160934"/>
                  </a:lnTo>
                  <a:lnTo>
                    <a:pt x="4473245" y="190195"/>
                  </a:lnTo>
                  <a:lnTo>
                    <a:pt x="4502506" y="223113"/>
                  </a:lnTo>
                  <a:lnTo>
                    <a:pt x="4517136" y="263347"/>
                  </a:lnTo>
                  <a:lnTo>
                    <a:pt x="4520794" y="318211"/>
                  </a:lnTo>
                  <a:lnTo>
                    <a:pt x="4502506" y="362102"/>
                  </a:lnTo>
                  <a:lnTo>
                    <a:pt x="4462272" y="384048"/>
                  </a:lnTo>
                  <a:lnTo>
                    <a:pt x="4337914" y="380390"/>
                  </a:lnTo>
                  <a:lnTo>
                    <a:pt x="3994099" y="329184"/>
                  </a:lnTo>
                  <a:lnTo>
                    <a:pt x="3683203" y="292608"/>
                  </a:lnTo>
                  <a:lnTo>
                    <a:pt x="3222346" y="292608"/>
                  </a:lnTo>
                  <a:lnTo>
                    <a:pt x="2315261" y="3218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67;p269">
              <a:extLst>
                <a:ext uri="{FF2B5EF4-FFF2-40B4-BE49-F238E27FC236}">
                  <a16:creationId xmlns:a16="http://schemas.microsoft.com/office/drawing/2014/main" id="{AD9E0EAD-023D-1946-AC71-DC2399B7FF8E}"/>
                </a:ext>
              </a:extLst>
            </p:cNvPr>
            <p:cNvSpPr/>
            <p:nvPr/>
          </p:nvSpPr>
          <p:spPr>
            <a:xfrm>
              <a:off x="3027363" y="4933950"/>
              <a:ext cx="1557337" cy="1133475"/>
            </a:xfrm>
            <a:custGeom>
              <a:avLst/>
              <a:gdLst/>
              <a:ahLst/>
              <a:cxnLst/>
              <a:rect l="l" t="t" r="r" b="b"/>
              <a:pathLst>
                <a:path w="1557337" h="1133475" extrusionOk="0">
                  <a:moveTo>
                    <a:pt x="735806" y="585788"/>
                  </a:moveTo>
                  <a:lnTo>
                    <a:pt x="997744" y="347663"/>
                  </a:lnTo>
                  <a:lnTo>
                    <a:pt x="1150144" y="185738"/>
                  </a:lnTo>
                  <a:lnTo>
                    <a:pt x="1154906" y="164306"/>
                  </a:lnTo>
                  <a:lnTo>
                    <a:pt x="1107281" y="45244"/>
                  </a:lnTo>
                  <a:lnTo>
                    <a:pt x="1100137" y="30956"/>
                  </a:lnTo>
                  <a:lnTo>
                    <a:pt x="1100137" y="21431"/>
                  </a:lnTo>
                  <a:lnTo>
                    <a:pt x="1100137" y="9525"/>
                  </a:lnTo>
                  <a:lnTo>
                    <a:pt x="1104900" y="0"/>
                  </a:lnTo>
                  <a:lnTo>
                    <a:pt x="1131094" y="0"/>
                  </a:lnTo>
                  <a:lnTo>
                    <a:pt x="1247775" y="35719"/>
                  </a:lnTo>
                  <a:lnTo>
                    <a:pt x="1369219" y="80963"/>
                  </a:lnTo>
                  <a:lnTo>
                    <a:pt x="1416844" y="107156"/>
                  </a:lnTo>
                  <a:lnTo>
                    <a:pt x="1471612" y="147638"/>
                  </a:lnTo>
                  <a:lnTo>
                    <a:pt x="1514475" y="188119"/>
                  </a:lnTo>
                  <a:lnTo>
                    <a:pt x="1543050" y="226219"/>
                  </a:lnTo>
                  <a:lnTo>
                    <a:pt x="1554956" y="259556"/>
                  </a:lnTo>
                  <a:lnTo>
                    <a:pt x="1557337" y="283369"/>
                  </a:lnTo>
                  <a:lnTo>
                    <a:pt x="1547812" y="307181"/>
                  </a:lnTo>
                  <a:lnTo>
                    <a:pt x="1533525" y="321469"/>
                  </a:lnTo>
                  <a:lnTo>
                    <a:pt x="1464469" y="347663"/>
                  </a:lnTo>
                  <a:lnTo>
                    <a:pt x="1388269" y="369094"/>
                  </a:lnTo>
                  <a:lnTo>
                    <a:pt x="1343025" y="390525"/>
                  </a:lnTo>
                  <a:lnTo>
                    <a:pt x="1231106" y="464344"/>
                  </a:lnTo>
                  <a:lnTo>
                    <a:pt x="954881" y="654844"/>
                  </a:lnTo>
                  <a:lnTo>
                    <a:pt x="704850" y="812006"/>
                  </a:lnTo>
                  <a:lnTo>
                    <a:pt x="514350" y="921544"/>
                  </a:lnTo>
                  <a:lnTo>
                    <a:pt x="288131" y="1033463"/>
                  </a:lnTo>
                  <a:lnTo>
                    <a:pt x="102394" y="1112044"/>
                  </a:lnTo>
                  <a:lnTo>
                    <a:pt x="54769" y="1131094"/>
                  </a:lnTo>
                  <a:lnTo>
                    <a:pt x="26194" y="1133475"/>
                  </a:lnTo>
                  <a:lnTo>
                    <a:pt x="7144" y="1131094"/>
                  </a:lnTo>
                  <a:lnTo>
                    <a:pt x="0" y="1123950"/>
                  </a:lnTo>
                  <a:lnTo>
                    <a:pt x="0" y="1104900"/>
                  </a:lnTo>
                  <a:lnTo>
                    <a:pt x="11906" y="1085850"/>
                  </a:lnTo>
                  <a:lnTo>
                    <a:pt x="152400" y="997744"/>
                  </a:lnTo>
                  <a:lnTo>
                    <a:pt x="400050" y="838200"/>
                  </a:lnTo>
                  <a:lnTo>
                    <a:pt x="554831" y="726281"/>
                  </a:lnTo>
                  <a:lnTo>
                    <a:pt x="735806" y="5857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68;p269">
              <a:extLst>
                <a:ext uri="{FF2B5EF4-FFF2-40B4-BE49-F238E27FC236}">
                  <a16:creationId xmlns:a16="http://schemas.microsoft.com/office/drawing/2014/main" id="{42DA2B9D-D9E6-104F-9DF7-1B79B9E236D2}"/>
                </a:ext>
              </a:extLst>
            </p:cNvPr>
            <p:cNvSpPr/>
            <p:nvPr/>
          </p:nvSpPr>
          <p:spPr>
            <a:xfrm>
              <a:off x="5508625" y="4926013"/>
              <a:ext cx="1306513" cy="1168400"/>
            </a:xfrm>
            <a:custGeom>
              <a:avLst/>
              <a:gdLst/>
              <a:ahLst/>
              <a:cxnLst/>
              <a:rect l="l" t="t" r="r" b="b"/>
              <a:pathLst>
                <a:path w="1307307" h="1166813" extrusionOk="0">
                  <a:moveTo>
                    <a:pt x="433388" y="378619"/>
                  </a:moveTo>
                  <a:lnTo>
                    <a:pt x="297657" y="264319"/>
                  </a:lnTo>
                  <a:lnTo>
                    <a:pt x="204788" y="195263"/>
                  </a:lnTo>
                  <a:lnTo>
                    <a:pt x="133350" y="142875"/>
                  </a:lnTo>
                  <a:lnTo>
                    <a:pt x="23813" y="71438"/>
                  </a:lnTo>
                  <a:lnTo>
                    <a:pt x="7144" y="54769"/>
                  </a:lnTo>
                  <a:lnTo>
                    <a:pt x="0" y="35719"/>
                  </a:lnTo>
                  <a:lnTo>
                    <a:pt x="0" y="16669"/>
                  </a:lnTo>
                  <a:lnTo>
                    <a:pt x="4763" y="7144"/>
                  </a:lnTo>
                  <a:lnTo>
                    <a:pt x="9525" y="2382"/>
                  </a:lnTo>
                  <a:lnTo>
                    <a:pt x="21432" y="0"/>
                  </a:lnTo>
                  <a:lnTo>
                    <a:pt x="150019" y="57150"/>
                  </a:lnTo>
                  <a:lnTo>
                    <a:pt x="421482" y="195263"/>
                  </a:lnTo>
                  <a:lnTo>
                    <a:pt x="759619" y="383382"/>
                  </a:lnTo>
                  <a:lnTo>
                    <a:pt x="933450" y="481013"/>
                  </a:lnTo>
                  <a:lnTo>
                    <a:pt x="1004888" y="528638"/>
                  </a:lnTo>
                  <a:lnTo>
                    <a:pt x="1112044" y="609600"/>
                  </a:lnTo>
                  <a:lnTo>
                    <a:pt x="1159669" y="654844"/>
                  </a:lnTo>
                  <a:lnTo>
                    <a:pt x="1219200" y="719138"/>
                  </a:lnTo>
                  <a:lnTo>
                    <a:pt x="1245394" y="762000"/>
                  </a:lnTo>
                  <a:lnTo>
                    <a:pt x="1269207" y="809625"/>
                  </a:lnTo>
                  <a:lnTo>
                    <a:pt x="1288257" y="854869"/>
                  </a:lnTo>
                  <a:lnTo>
                    <a:pt x="1300163" y="902494"/>
                  </a:lnTo>
                  <a:lnTo>
                    <a:pt x="1304925" y="952500"/>
                  </a:lnTo>
                  <a:lnTo>
                    <a:pt x="1307307" y="1007269"/>
                  </a:lnTo>
                  <a:lnTo>
                    <a:pt x="1302544" y="1069182"/>
                  </a:lnTo>
                  <a:lnTo>
                    <a:pt x="1293019" y="1112044"/>
                  </a:lnTo>
                  <a:lnTo>
                    <a:pt x="1271588" y="1143000"/>
                  </a:lnTo>
                  <a:lnTo>
                    <a:pt x="1247775" y="1159669"/>
                  </a:lnTo>
                  <a:lnTo>
                    <a:pt x="1219200" y="1164432"/>
                  </a:lnTo>
                  <a:lnTo>
                    <a:pt x="1197769" y="1166813"/>
                  </a:lnTo>
                  <a:lnTo>
                    <a:pt x="1169194" y="1162050"/>
                  </a:lnTo>
                  <a:lnTo>
                    <a:pt x="1143000" y="1159669"/>
                  </a:lnTo>
                  <a:lnTo>
                    <a:pt x="1116807" y="1150144"/>
                  </a:lnTo>
                  <a:lnTo>
                    <a:pt x="1088232" y="1119188"/>
                  </a:lnTo>
                  <a:lnTo>
                    <a:pt x="1069182" y="1092994"/>
                  </a:lnTo>
                  <a:lnTo>
                    <a:pt x="1045369" y="1047750"/>
                  </a:lnTo>
                  <a:lnTo>
                    <a:pt x="1021557" y="1014413"/>
                  </a:lnTo>
                  <a:lnTo>
                    <a:pt x="750094" y="688182"/>
                  </a:lnTo>
                  <a:lnTo>
                    <a:pt x="626269" y="564357"/>
                  </a:lnTo>
                  <a:lnTo>
                    <a:pt x="433388" y="3786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69;p269">
              <a:extLst>
                <a:ext uri="{FF2B5EF4-FFF2-40B4-BE49-F238E27FC236}">
                  <a16:creationId xmlns:a16="http://schemas.microsoft.com/office/drawing/2014/main" id="{66F81B51-8A19-9D4F-AF59-D64DC64ED262}"/>
                </a:ext>
              </a:extLst>
            </p:cNvPr>
            <p:cNvSpPr/>
            <p:nvPr/>
          </p:nvSpPr>
          <p:spPr>
            <a:xfrm rot="-5400000">
              <a:off x="2747169" y="2883694"/>
              <a:ext cx="2424112" cy="361950"/>
            </a:xfrm>
            <a:custGeom>
              <a:avLst/>
              <a:gdLst/>
              <a:ahLst/>
              <a:cxnLst/>
              <a:rect l="l" t="t" r="r" b="b"/>
              <a:pathLst>
                <a:path w="2424112" h="361950" extrusionOk="0">
                  <a:moveTo>
                    <a:pt x="1593056" y="116681"/>
                  </a:moveTo>
                  <a:lnTo>
                    <a:pt x="2143125" y="114300"/>
                  </a:lnTo>
                  <a:lnTo>
                    <a:pt x="2178843" y="107156"/>
                  </a:lnTo>
                  <a:lnTo>
                    <a:pt x="2347912" y="19050"/>
                  </a:lnTo>
                  <a:lnTo>
                    <a:pt x="2381250" y="4762"/>
                  </a:lnTo>
                  <a:lnTo>
                    <a:pt x="2400300" y="0"/>
                  </a:lnTo>
                  <a:lnTo>
                    <a:pt x="2419350" y="9525"/>
                  </a:lnTo>
                  <a:lnTo>
                    <a:pt x="2424112" y="28575"/>
                  </a:lnTo>
                  <a:lnTo>
                    <a:pt x="2395537" y="119062"/>
                  </a:lnTo>
                  <a:lnTo>
                    <a:pt x="2297906" y="323850"/>
                  </a:lnTo>
                  <a:lnTo>
                    <a:pt x="2126456" y="361950"/>
                  </a:lnTo>
                  <a:lnTo>
                    <a:pt x="1628775" y="359569"/>
                  </a:lnTo>
                  <a:lnTo>
                    <a:pt x="966787" y="338137"/>
                  </a:lnTo>
                  <a:lnTo>
                    <a:pt x="826293" y="335756"/>
                  </a:lnTo>
                  <a:lnTo>
                    <a:pt x="690562" y="321469"/>
                  </a:lnTo>
                  <a:lnTo>
                    <a:pt x="526256" y="316706"/>
                  </a:lnTo>
                  <a:lnTo>
                    <a:pt x="416718" y="328612"/>
                  </a:lnTo>
                  <a:lnTo>
                    <a:pt x="280987" y="342900"/>
                  </a:lnTo>
                  <a:lnTo>
                    <a:pt x="140493" y="338137"/>
                  </a:lnTo>
                  <a:lnTo>
                    <a:pt x="80962" y="326231"/>
                  </a:lnTo>
                  <a:lnTo>
                    <a:pt x="28575" y="307181"/>
                  </a:lnTo>
                  <a:lnTo>
                    <a:pt x="7143" y="290512"/>
                  </a:lnTo>
                  <a:lnTo>
                    <a:pt x="0" y="271462"/>
                  </a:lnTo>
                  <a:lnTo>
                    <a:pt x="4762" y="233362"/>
                  </a:lnTo>
                  <a:lnTo>
                    <a:pt x="28575" y="192881"/>
                  </a:lnTo>
                  <a:lnTo>
                    <a:pt x="52387" y="166687"/>
                  </a:lnTo>
                  <a:lnTo>
                    <a:pt x="95250" y="135731"/>
                  </a:lnTo>
                  <a:lnTo>
                    <a:pt x="126206" y="116681"/>
                  </a:lnTo>
                  <a:lnTo>
                    <a:pt x="180975" y="92869"/>
                  </a:lnTo>
                  <a:lnTo>
                    <a:pt x="242887" y="80962"/>
                  </a:lnTo>
                  <a:lnTo>
                    <a:pt x="326231" y="69056"/>
                  </a:lnTo>
                  <a:lnTo>
                    <a:pt x="409575" y="69056"/>
                  </a:lnTo>
                  <a:lnTo>
                    <a:pt x="692943" y="88106"/>
                  </a:lnTo>
                  <a:lnTo>
                    <a:pt x="1009650" y="111919"/>
                  </a:lnTo>
                  <a:lnTo>
                    <a:pt x="1593056" y="1166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70;p269">
              <a:extLst>
                <a:ext uri="{FF2B5EF4-FFF2-40B4-BE49-F238E27FC236}">
                  <a16:creationId xmlns:a16="http://schemas.microsoft.com/office/drawing/2014/main" id="{ED52518A-4BF2-1A4E-A0DF-7CADBD417C51}"/>
                </a:ext>
              </a:extLst>
            </p:cNvPr>
            <p:cNvSpPr/>
            <p:nvPr/>
          </p:nvSpPr>
          <p:spPr>
            <a:xfrm rot="-5400000">
              <a:off x="3944938" y="1760538"/>
              <a:ext cx="2482850" cy="2324100"/>
            </a:xfrm>
            <a:custGeom>
              <a:avLst/>
              <a:gdLst/>
              <a:ahLst/>
              <a:cxnLst/>
              <a:rect l="l" t="t" r="r" b="b"/>
              <a:pathLst>
                <a:path w="2482850" h="2324100" extrusionOk="0">
                  <a:moveTo>
                    <a:pt x="2098675" y="523875"/>
                  </a:moveTo>
                  <a:lnTo>
                    <a:pt x="2003425" y="69850"/>
                  </a:lnTo>
                  <a:lnTo>
                    <a:pt x="2085975" y="0"/>
                  </a:lnTo>
                  <a:lnTo>
                    <a:pt x="2184400" y="69850"/>
                  </a:lnTo>
                  <a:lnTo>
                    <a:pt x="2232025" y="288925"/>
                  </a:lnTo>
                  <a:lnTo>
                    <a:pt x="2311400" y="828675"/>
                  </a:lnTo>
                  <a:lnTo>
                    <a:pt x="2374900" y="1349375"/>
                  </a:lnTo>
                  <a:lnTo>
                    <a:pt x="2406650" y="1727200"/>
                  </a:lnTo>
                  <a:lnTo>
                    <a:pt x="2413000" y="1800225"/>
                  </a:lnTo>
                  <a:lnTo>
                    <a:pt x="2425700" y="1841500"/>
                  </a:lnTo>
                  <a:lnTo>
                    <a:pt x="2482850" y="1946275"/>
                  </a:lnTo>
                  <a:lnTo>
                    <a:pt x="2479675" y="1984375"/>
                  </a:lnTo>
                  <a:lnTo>
                    <a:pt x="2428875" y="2070100"/>
                  </a:lnTo>
                  <a:lnTo>
                    <a:pt x="2292350" y="2222500"/>
                  </a:lnTo>
                  <a:lnTo>
                    <a:pt x="2200275" y="2314575"/>
                  </a:lnTo>
                  <a:lnTo>
                    <a:pt x="2178050" y="2324100"/>
                  </a:lnTo>
                  <a:lnTo>
                    <a:pt x="2136775" y="2314575"/>
                  </a:lnTo>
                  <a:lnTo>
                    <a:pt x="2108200" y="2292350"/>
                  </a:lnTo>
                  <a:lnTo>
                    <a:pt x="2006600" y="2257425"/>
                  </a:lnTo>
                  <a:lnTo>
                    <a:pt x="1323975" y="2228850"/>
                  </a:lnTo>
                  <a:lnTo>
                    <a:pt x="723900" y="2200275"/>
                  </a:lnTo>
                  <a:lnTo>
                    <a:pt x="215900" y="2171700"/>
                  </a:lnTo>
                  <a:lnTo>
                    <a:pt x="130175" y="2165350"/>
                  </a:lnTo>
                  <a:lnTo>
                    <a:pt x="82550" y="2152650"/>
                  </a:lnTo>
                  <a:lnTo>
                    <a:pt x="53975" y="2139950"/>
                  </a:lnTo>
                  <a:lnTo>
                    <a:pt x="31750" y="2117725"/>
                  </a:lnTo>
                  <a:lnTo>
                    <a:pt x="6350" y="2076450"/>
                  </a:lnTo>
                  <a:lnTo>
                    <a:pt x="0" y="2041525"/>
                  </a:lnTo>
                  <a:lnTo>
                    <a:pt x="6350" y="2003425"/>
                  </a:lnTo>
                  <a:lnTo>
                    <a:pt x="28575" y="1984375"/>
                  </a:lnTo>
                  <a:lnTo>
                    <a:pt x="66675" y="1958975"/>
                  </a:lnTo>
                  <a:lnTo>
                    <a:pt x="190500" y="1911350"/>
                  </a:lnTo>
                  <a:lnTo>
                    <a:pt x="342900" y="1939925"/>
                  </a:lnTo>
                  <a:lnTo>
                    <a:pt x="393700" y="1946275"/>
                  </a:lnTo>
                  <a:lnTo>
                    <a:pt x="847725" y="1946275"/>
                  </a:lnTo>
                  <a:lnTo>
                    <a:pt x="1533525" y="1943100"/>
                  </a:lnTo>
                  <a:lnTo>
                    <a:pt x="2155825" y="1946275"/>
                  </a:lnTo>
                  <a:lnTo>
                    <a:pt x="2184400" y="1936750"/>
                  </a:lnTo>
                  <a:lnTo>
                    <a:pt x="2197100" y="1920875"/>
                  </a:lnTo>
                  <a:lnTo>
                    <a:pt x="2209800" y="1876425"/>
                  </a:lnTo>
                  <a:cubicBezTo>
                    <a:pt x="2208742" y="1766358"/>
                    <a:pt x="2207683" y="1656292"/>
                    <a:pt x="2206625" y="1546225"/>
                  </a:cubicBezTo>
                  <a:lnTo>
                    <a:pt x="2187575" y="1143000"/>
                  </a:lnTo>
                  <a:lnTo>
                    <a:pt x="2155825" y="847725"/>
                  </a:lnTo>
                  <a:lnTo>
                    <a:pt x="2098675" y="5238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71;p269">
              <a:extLst>
                <a:ext uri="{FF2B5EF4-FFF2-40B4-BE49-F238E27FC236}">
                  <a16:creationId xmlns:a16="http://schemas.microsoft.com/office/drawing/2014/main" id="{A0C6460F-D211-5340-812B-56575182A156}"/>
                </a:ext>
              </a:extLst>
            </p:cNvPr>
            <p:cNvSpPr/>
            <p:nvPr/>
          </p:nvSpPr>
          <p:spPr>
            <a:xfrm>
              <a:off x="4014788" y="2417763"/>
              <a:ext cx="2100262" cy="392112"/>
            </a:xfrm>
            <a:custGeom>
              <a:avLst/>
              <a:gdLst/>
              <a:ahLst/>
              <a:cxnLst/>
              <a:rect l="l" t="t" r="r" b="b"/>
              <a:pathLst>
                <a:path w="2100262" h="392906" extrusionOk="0">
                  <a:moveTo>
                    <a:pt x="402431" y="357187"/>
                  </a:moveTo>
                  <a:lnTo>
                    <a:pt x="71437" y="392906"/>
                  </a:lnTo>
                  <a:lnTo>
                    <a:pt x="0" y="307181"/>
                  </a:lnTo>
                  <a:lnTo>
                    <a:pt x="61912" y="235744"/>
                  </a:lnTo>
                  <a:lnTo>
                    <a:pt x="781050" y="135731"/>
                  </a:lnTo>
                  <a:lnTo>
                    <a:pt x="1293018" y="64294"/>
                  </a:lnTo>
                  <a:lnTo>
                    <a:pt x="1700212" y="9525"/>
                  </a:lnTo>
                  <a:lnTo>
                    <a:pt x="1724025" y="4762"/>
                  </a:lnTo>
                  <a:lnTo>
                    <a:pt x="1759743" y="0"/>
                  </a:lnTo>
                  <a:lnTo>
                    <a:pt x="1816893" y="7144"/>
                  </a:lnTo>
                  <a:lnTo>
                    <a:pt x="2014537" y="61912"/>
                  </a:lnTo>
                  <a:lnTo>
                    <a:pt x="2100262" y="176212"/>
                  </a:lnTo>
                  <a:lnTo>
                    <a:pt x="2000250" y="226219"/>
                  </a:lnTo>
                  <a:lnTo>
                    <a:pt x="1897856" y="221456"/>
                  </a:lnTo>
                  <a:lnTo>
                    <a:pt x="1824037" y="219075"/>
                  </a:lnTo>
                  <a:lnTo>
                    <a:pt x="1716881" y="219075"/>
                  </a:lnTo>
                  <a:lnTo>
                    <a:pt x="1654968" y="219075"/>
                  </a:lnTo>
                  <a:lnTo>
                    <a:pt x="1602581" y="223837"/>
                  </a:lnTo>
                  <a:lnTo>
                    <a:pt x="869156" y="304800"/>
                  </a:lnTo>
                  <a:lnTo>
                    <a:pt x="402431" y="3571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72;p269">
              <a:extLst>
                <a:ext uri="{FF2B5EF4-FFF2-40B4-BE49-F238E27FC236}">
                  <a16:creationId xmlns:a16="http://schemas.microsoft.com/office/drawing/2014/main" id="{F5856A7B-D1FC-694D-BE07-885624B4F66D}"/>
                </a:ext>
              </a:extLst>
            </p:cNvPr>
            <p:cNvSpPr/>
            <p:nvPr/>
          </p:nvSpPr>
          <p:spPr>
            <a:xfrm>
              <a:off x="3990975" y="3087688"/>
              <a:ext cx="2090738" cy="360362"/>
            </a:xfrm>
            <a:custGeom>
              <a:avLst/>
              <a:gdLst/>
              <a:ahLst/>
              <a:cxnLst/>
              <a:rect l="l" t="t" r="r" b="b"/>
              <a:pathLst>
                <a:path w="2090738" h="359569" extrusionOk="0">
                  <a:moveTo>
                    <a:pt x="757238" y="285750"/>
                  </a:moveTo>
                  <a:lnTo>
                    <a:pt x="433388" y="340519"/>
                  </a:lnTo>
                  <a:lnTo>
                    <a:pt x="345281" y="359569"/>
                  </a:lnTo>
                  <a:lnTo>
                    <a:pt x="214313" y="352425"/>
                  </a:lnTo>
                  <a:lnTo>
                    <a:pt x="47625" y="335757"/>
                  </a:lnTo>
                  <a:lnTo>
                    <a:pt x="0" y="278607"/>
                  </a:lnTo>
                  <a:lnTo>
                    <a:pt x="73819" y="214313"/>
                  </a:lnTo>
                  <a:lnTo>
                    <a:pt x="585788" y="140494"/>
                  </a:lnTo>
                  <a:lnTo>
                    <a:pt x="1385888" y="38100"/>
                  </a:lnTo>
                  <a:lnTo>
                    <a:pt x="1771650" y="2382"/>
                  </a:lnTo>
                  <a:lnTo>
                    <a:pt x="1788319" y="0"/>
                  </a:lnTo>
                  <a:lnTo>
                    <a:pt x="1835944" y="7144"/>
                  </a:lnTo>
                  <a:lnTo>
                    <a:pt x="1957388" y="66675"/>
                  </a:lnTo>
                  <a:lnTo>
                    <a:pt x="2040731" y="119063"/>
                  </a:lnTo>
                  <a:lnTo>
                    <a:pt x="2090738" y="192882"/>
                  </a:lnTo>
                  <a:lnTo>
                    <a:pt x="2028825" y="228600"/>
                  </a:lnTo>
                  <a:lnTo>
                    <a:pt x="1702594" y="219075"/>
                  </a:lnTo>
                  <a:lnTo>
                    <a:pt x="1416844" y="223838"/>
                  </a:lnTo>
                  <a:lnTo>
                    <a:pt x="1138238" y="242888"/>
                  </a:lnTo>
                  <a:lnTo>
                    <a:pt x="757238" y="2857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73;p269">
              <a:extLst>
                <a:ext uri="{FF2B5EF4-FFF2-40B4-BE49-F238E27FC236}">
                  <a16:creationId xmlns:a16="http://schemas.microsoft.com/office/drawing/2014/main" id="{5820C29C-AAC3-0B42-AC25-2B2E623C90DA}"/>
                </a:ext>
              </a:extLst>
            </p:cNvPr>
            <p:cNvSpPr/>
            <p:nvPr/>
          </p:nvSpPr>
          <p:spPr>
            <a:xfrm>
              <a:off x="3989388" y="3763963"/>
              <a:ext cx="2082800" cy="361950"/>
            </a:xfrm>
            <a:custGeom>
              <a:avLst/>
              <a:gdLst/>
              <a:ahLst/>
              <a:cxnLst/>
              <a:rect l="l" t="t" r="r" b="b"/>
              <a:pathLst>
                <a:path w="2083594" h="361950" extrusionOk="0">
                  <a:moveTo>
                    <a:pt x="481012" y="307182"/>
                  </a:moveTo>
                  <a:lnTo>
                    <a:pt x="66675" y="361950"/>
                  </a:lnTo>
                  <a:lnTo>
                    <a:pt x="0" y="261938"/>
                  </a:lnTo>
                  <a:lnTo>
                    <a:pt x="66675" y="183357"/>
                  </a:lnTo>
                  <a:lnTo>
                    <a:pt x="914400" y="95250"/>
                  </a:lnTo>
                  <a:lnTo>
                    <a:pt x="1352550" y="47625"/>
                  </a:lnTo>
                  <a:lnTo>
                    <a:pt x="1659731" y="19050"/>
                  </a:lnTo>
                  <a:lnTo>
                    <a:pt x="1693069" y="11907"/>
                  </a:lnTo>
                  <a:lnTo>
                    <a:pt x="1743075" y="2382"/>
                  </a:lnTo>
                  <a:lnTo>
                    <a:pt x="1795462" y="0"/>
                  </a:lnTo>
                  <a:lnTo>
                    <a:pt x="1854994" y="9525"/>
                  </a:lnTo>
                  <a:lnTo>
                    <a:pt x="1950244" y="28575"/>
                  </a:lnTo>
                  <a:lnTo>
                    <a:pt x="2050256" y="54769"/>
                  </a:lnTo>
                  <a:lnTo>
                    <a:pt x="2083594" y="152400"/>
                  </a:lnTo>
                  <a:lnTo>
                    <a:pt x="2005012" y="216694"/>
                  </a:lnTo>
                  <a:lnTo>
                    <a:pt x="1702594" y="216694"/>
                  </a:lnTo>
                  <a:lnTo>
                    <a:pt x="1388269" y="228600"/>
                  </a:lnTo>
                  <a:lnTo>
                    <a:pt x="1076325" y="247650"/>
                  </a:lnTo>
                  <a:lnTo>
                    <a:pt x="481012" y="30718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2978;p270">
            <a:extLst>
              <a:ext uri="{FF2B5EF4-FFF2-40B4-BE49-F238E27FC236}">
                <a16:creationId xmlns:a16="http://schemas.microsoft.com/office/drawing/2014/main" id="{BBFB8E1F-9783-AE45-AAAA-5485D5DF94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8623" y="1547229"/>
            <a:ext cx="4524375" cy="44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8" name="Google Shape;2978;p2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4559" y="1619419"/>
            <a:ext cx="4524375" cy="44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3" name="Google Shape;4313;p393"/>
          <p:cNvSpPr txBox="1"/>
          <p:nvPr/>
        </p:nvSpPr>
        <p:spPr>
          <a:xfrm>
            <a:off x="5169024" y="7173416"/>
            <a:ext cx="278437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悪</a:t>
            </a:r>
            <a:endParaRPr/>
          </a:p>
        </p:txBody>
      </p:sp>
      <p:sp>
        <p:nvSpPr>
          <p:cNvPr id="4314" name="Google Shape;4314;p393"/>
          <p:cNvSpPr/>
          <p:nvPr/>
        </p:nvSpPr>
        <p:spPr>
          <a:xfrm>
            <a:off x="3384550" y="1533525"/>
            <a:ext cx="2832100" cy="533400"/>
          </a:xfrm>
          <a:custGeom>
            <a:avLst/>
            <a:gdLst/>
            <a:ahLst/>
            <a:cxnLst/>
            <a:rect l="l" t="t" r="r" b="b"/>
            <a:pathLst>
              <a:path w="2832100" h="533400" extrusionOk="0">
                <a:moveTo>
                  <a:pt x="1085850" y="415925"/>
                </a:moveTo>
                <a:lnTo>
                  <a:pt x="908050" y="438150"/>
                </a:lnTo>
                <a:lnTo>
                  <a:pt x="701675" y="463550"/>
                </a:lnTo>
                <a:lnTo>
                  <a:pt x="546100" y="495300"/>
                </a:lnTo>
                <a:lnTo>
                  <a:pt x="501650" y="511175"/>
                </a:lnTo>
                <a:lnTo>
                  <a:pt x="466725" y="527050"/>
                </a:lnTo>
                <a:lnTo>
                  <a:pt x="434975" y="533400"/>
                </a:lnTo>
                <a:lnTo>
                  <a:pt x="403225" y="530225"/>
                </a:lnTo>
                <a:lnTo>
                  <a:pt x="355600" y="511175"/>
                </a:lnTo>
                <a:lnTo>
                  <a:pt x="288925" y="473075"/>
                </a:lnTo>
                <a:lnTo>
                  <a:pt x="193675" y="412750"/>
                </a:lnTo>
                <a:lnTo>
                  <a:pt x="104775" y="342900"/>
                </a:lnTo>
                <a:lnTo>
                  <a:pt x="38100" y="279400"/>
                </a:lnTo>
                <a:lnTo>
                  <a:pt x="12700" y="244475"/>
                </a:lnTo>
                <a:lnTo>
                  <a:pt x="0" y="228600"/>
                </a:lnTo>
                <a:lnTo>
                  <a:pt x="0" y="212725"/>
                </a:lnTo>
                <a:lnTo>
                  <a:pt x="6350" y="196850"/>
                </a:lnTo>
                <a:lnTo>
                  <a:pt x="28575" y="190500"/>
                </a:lnTo>
                <a:lnTo>
                  <a:pt x="133350" y="225425"/>
                </a:lnTo>
                <a:lnTo>
                  <a:pt x="260350" y="254000"/>
                </a:lnTo>
                <a:lnTo>
                  <a:pt x="381000" y="263525"/>
                </a:lnTo>
                <a:lnTo>
                  <a:pt x="530225" y="266700"/>
                </a:lnTo>
                <a:lnTo>
                  <a:pt x="1222375" y="215900"/>
                </a:lnTo>
                <a:lnTo>
                  <a:pt x="2019300" y="149225"/>
                </a:lnTo>
                <a:lnTo>
                  <a:pt x="2203450" y="136525"/>
                </a:lnTo>
                <a:lnTo>
                  <a:pt x="2225675" y="133350"/>
                </a:lnTo>
                <a:lnTo>
                  <a:pt x="2263775" y="114300"/>
                </a:lnTo>
                <a:lnTo>
                  <a:pt x="2352675" y="47625"/>
                </a:lnTo>
                <a:lnTo>
                  <a:pt x="2397125" y="3175"/>
                </a:lnTo>
                <a:lnTo>
                  <a:pt x="2416175" y="0"/>
                </a:lnTo>
                <a:lnTo>
                  <a:pt x="2470150" y="3175"/>
                </a:lnTo>
                <a:lnTo>
                  <a:pt x="2590800" y="38100"/>
                </a:lnTo>
                <a:lnTo>
                  <a:pt x="2736850" y="85725"/>
                </a:lnTo>
                <a:lnTo>
                  <a:pt x="2787650" y="107950"/>
                </a:lnTo>
                <a:lnTo>
                  <a:pt x="2813050" y="123825"/>
                </a:lnTo>
                <a:lnTo>
                  <a:pt x="2822575" y="139700"/>
                </a:lnTo>
                <a:lnTo>
                  <a:pt x="2832100" y="165100"/>
                </a:lnTo>
                <a:lnTo>
                  <a:pt x="2832100" y="212725"/>
                </a:lnTo>
                <a:lnTo>
                  <a:pt x="2819400" y="247650"/>
                </a:lnTo>
                <a:lnTo>
                  <a:pt x="2800350" y="269875"/>
                </a:lnTo>
                <a:lnTo>
                  <a:pt x="2771775" y="285750"/>
                </a:lnTo>
                <a:lnTo>
                  <a:pt x="2727325" y="298450"/>
                </a:lnTo>
                <a:lnTo>
                  <a:pt x="2660650" y="307975"/>
                </a:lnTo>
                <a:lnTo>
                  <a:pt x="2527300" y="317500"/>
                </a:lnTo>
                <a:lnTo>
                  <a:pt x="2203450" y="330200"/>
                </a:lnTo>
                <a:lnTo>
                  <a:pt x="1917700" y="333375"/>
                </a:lnTo>
                <a:lnTo>
                  <a:pt x="1666875" y="352425"/>
                </a:lnTo>
                <a:lnTo>
                  <a:pt x="1085850" y="415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393"/>
          <p:cNvSpPr/>
          <p:nvPr/>
        </p:nvSpPr>
        <p:spPr>
          <a:xfrm>
            <a:off x="3176588" y="2465388"/>
            <a:ext cx="542925" cy="1104900"/>
          </a:xfrm>
          <a:custGeom>
            <a:avLst/>
            <a:gdLst/>
            <a:ahLst/>
            <a:cxnLst/>
            <a:rect l="l" t="t" r="r" b="b"/>
            <a:pathLst>
              <a:path w="542925" h="1104900" extrusionOk="0">
                <a:moveTo>
                  <a:pt x="242887" y="616744"/>
                </a:moveTo>
                <a:lnTo>
                  <a:pt x="200025" y="421481"/>
                </a:lnTo>
                <a:lnTo>
                  <a:pt x="173831" y="309562"/>
                </a:lnTo>
                <a:lnTo>
                  <a:pt x="154781" y="242887"/>
                </a:lnTo>
                <a:lnTo>
                  <a:pt x="138112" y="211931"/>
                </a:lnTo>
                <a:lnTo>
                  <a:pt x="102393" y="159544"/>
                </a:lnTo>
                <a:lnTo>
                  <a:pt x="59531" y="109537"/>
                </a:lnTo>
                <a:lnTo>
                  <a:pt x="26193" y="76200"/>
                </a:lnTo>
                <a:lnTo>
                  <a:pt x="9525" y="54769"/>
                </a:lnTo>
                <a:lnTo>
                  <a:pt x="2381" y="38100"/>
                </a:lnTo>
                <a:lnTo>
                  <a:pt x="0" y="21431"/>
                </a:lnTo>
                <a:lnTo>
                  <a:pt x="7143" y="7144"/>
                </a:lnTo>
                <a:lnTo>
                  <a:pt x="26193" y="0"/>
                </a:lnTo>
                <a:lnTo>
                  <a:pt x="59531" y="0"/>
                </a:lnTo>
                <a:lnTo>
                  <a:pt x="133350" y="9525"/>
                </a:lnTo>
                <a:lnTo>
                  <a:pt x="188118" y="19050"/>
                </a:lnTo>
                <a:lnTo>
                  <a:pt x="230981" y="30956"/>
                </a:lnTo>
                <a:lnTo>
                  <a:pt x="304800" y="66675"/>
                </a:lnTo>
                <a:lnTo>
                  <a:pt x="373856" y="109537"/>
                </a:lnTo>
                <a:lnTo>
                  <a:pt x="407193" y="230981"/>
                </a:lnTo>
                <a:lnTo>
                  <a:pt x="521493" y="783431"/>
                </a:lnTo>
                <a:lnTo>
                  <a:pt x="542925" y="947737"/>
                </a:lnTo>
                <a:lnTo>
                  <a:pt x="523875" y="1012031"/>
                </a:lnTo>
                <a:lnTo>
                  <a:pt x="509587" y="1050131"/>
                </a:lnTo>
                <a:lnTo>
                  <a:pt x="495300" y="1081087"/>
                </a:lnTo>
                <a:lnTo>
                  <a:pt x="488156" y="1090612"/>
                </a:lnTo>
                <a:lnTo>
                  <a:pt x="473868" y="1100137"/>
                </a:lnTo>
                <a:lnTo>
                  <a:pt x="459581" y="1104900"/>
                </a:lnTo>
                <a:lnTo>
                  <a:pt x="433387" y="1104900"/>
                </a:lnTo>
                <a:lnTo>
                  <a:pt x="390525" y="1085850"/>
                </a:lnTo>
                <a:lnTo>
                  <a:pt x="361950" y="1057275"/>
                </a:lnTo>
                <a:lnTo>
                  <a:pt x="342900" y="1028700"/>
                </a:lnTo>
                <a:lnTo>
                  <a:pt x="330993" y="988219"/>
                </a:lnTo>
                <a:lnTo>
                  <a:pt x="307181" y="888206"/>
                </a:lnTo>
                <a:lnTo>
                  <a:pt x="242887" y="6167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393"/>
          <p:cNvSpPr/>
          <p:nvPr/>
        </p:nvSpPr>
        <p:spPr>
          <a:xfrm>
            <a:off x="2894013" y="4729163"/>
            <a:ext cx="558800" cy="1168400"/>
          </a:xfrm>
          <a:custGeom>
            <a:avLst/>
            <a:gdLst/>
            <a:ahLst/>
            <a:cxnLst/>
            <a:rect l="l" t="t" r="r" b="b"/>
            <a:pathLst>
              <a:path w="559594" h="1169193" extrusionOk="0">
                <a:moveTo>
                  <a:pt x="78581" y="654843"/>
                </a:moveTo>
                <a:lnTo>
                  <a:pt x="138112" y="585787"/>
                </a:lnTo>
                <a:lnTo>
                  <a:pt x="235744" y="457200"/>
                </a:lnTo>
                <a:lnTo>
                  <a:pt x="319087" y="335756"/>
                </a:lnTo>
                <a:lnTo>
                  <a:pt x="414337" y="171450"/>
                </a:lnTo>
                <a:lnTo>
                  <a:pt x="492919" y="35718"/>
                </a:lnTo>
                <a:lnTo>
                  <a:pt x="507206" y="16668"/>
                </a:lnTo>
                <a:lnTo>
                  <a:pt x="514350" y="9525"/>
                </a:lnTo>
                <a:lnTo>
                  <a:pt x="523875" y="2381"/>
                </a:lnTo>
                <a:lnTo>
                  <a:pt x="540544" y="0"/>
                </a:lnTo>
                <a:lnTo>
                  <a:pt x="547687" y="2381"/>
                </a:lnTo>
                <a:lnTo>
                  <a:pt x="554831" y="11906"/>
                </a:lnTo>
                <a:lnTo>
                  <a:pt x="559594" y="30956"/>
                </a:lnTo>
                <a:lnTo>
                  <a:pt x="559594" y="73818"/>
                </a:lnTo>
                <a:lnTo>
                  <a:pt x="550069" y="116681"/>
                </a:lnTo>
                <a:lnTo>
                  <a:pt x="516731" y="276225"/>
                </a:lnTo>
                <a:lnTo>
                  <a:pt x="478631" y="419100"/>
                </a:lnTo>
                <a:lnTo>
                  <a:pt x="452437" y="526256"/>
                </a:lnTo>
                <a:lnTo>
                  <a:pt x="419100" y="633412"/>
                </a:lnTo>
                <a:lnTo>
                  <a:pt x="376237" y="764381"/>
                </a:lnTo>
                <a:lnTo>
                  <a:pt x="345281" y="835818"/>
                </a:lnTo>
                <a:lnTo>
                  <a:pt x="285750" y="966787"/>
                </a:lnTo>
                <a:lnTo>
                  <a:pt x="233362" y="1057275"/>
                </a:lnTo>
                <a:lnTo>
                  <a:pt x="185737" y="1133475"/>
                </a:lnTo>
                <a:lnTo>
                  <a:pt x="166687" y="1152525"/>
                </a:lnTo>
                <a:lnTo>
                  <a:pt x="145256" y="1164431"/>
                </a:lnTo>
                <a:lnTo>
                  <a:pt x="119062" y="1169193"/>
                </a:lnTo>
                <a:lnTo>
                  <a:pt x="90487" y="1162050"/>
                </a:lnTo>
                <a:lnTo>
                  <a:pt x="69056" y="1147762"/>
                </a:lnTo>
                <a:lnTo>
                  <a:pt x="42862" y="1116806"/>
                </a:lnTo>
                <a:lnTo>
                  <a:pt x="23812" y="1069181"/>
                </a:lnTo>
                <a:lnTo>
                  <a:pt x="9525" y="988218"/>
                </a:lnTo>
                <a:lnTo>
                  <a:pt x="0" y="857250"/>
                </a:lnTo>
                <a:lnTo>
                  <a:pt x="0" y="809625"/>
                </a:lnTo>
                <a:lnTo>
                  <a:pt x="2381" y="757237"/>
                </a:lnTo>
                <a:lnTo>
                  <a:pt x="14287" y="716756"/>
                </a:lnTo>
                <a:lnTo>
                  <a:pt x="78581" y="65484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393"/>
          <p:cNvSpPr/>
          <p:nvPr/>
        </p:nvSpPr>
        <p:spPr>
          <a:xfrm>
            <a:off x="4857750" y="4383088"/>
            <a:ext cx="450850" cy="682625"/>
          </a:xfrm>
          <a:custGeom>
            <a:avLst/>
            <a:gdLst/>
            <a:ahLst/>
            <a:cxnLst/>
            <a:rect l="l" t="t" r="r" b="b"/>
            <a:pathLst>
              <a:path w="450056" h="681038" extrusionOk="0">
                <a:moveTo>
                  <a:pt x="140494" y="400050"/>
                </a:moveTo>
                <a:lnTo>
                  <a:pt x="102394" y="330994"/>
                </a:lnTo>
                <a:lnTo>
                  <a:pt x="76200" y="273844"/>
                </a:lnTo>
                <a:lnTo>
                  <a:pt x="54769" y="214313"/>
                </a:lnTo>
                <a:lnTo>
                  <a:pt x="30956" y="140494"/>
                </a:lnTo>
                <a:lnTo>
                  <a:pt x="14288" y="88107"/>
                </a:lnTo>
                <a:lnTo>
                  <a:pt x="7144" y="59532"/>
                </a:lnTo>
                <a:lnTo>
                  <a:pt x="0" y="30957"/>
                </a:lnTo>
                <a:lnTo>
                  <a:pt x="0" y="21432"/>
                </a:lnTo>
                <a:lnTo>
                  <a:pt x="7144" y="7144"/>
                </a:lnTo>
                <a:lnTo>
                  <a:pt x="26194" y="0"/>
                </a:lnTo>
                <a:lnTo>
                  <a:pt x="50006" y="4763"/>
                </a:lnTo>
                <a:lnTo>
                  <a:pt x="128588" y="83344"/>
                </a:lnTo>
                <a:lnTo>
                  <a:pt x="259556" y="204788"/>
                </a:lnTo>
                <a:lnTo>
                  <a:pt x="447675" y="388144"/>
                </a:lnTo>
                <a:cubicBezTo>
                  <a:pt x="448469" y="457994"/>
                  <a:pt x="449262" y="527844"/>
                  <a:pt x="450056" y="597694"/>
                </a:cubicBezTo>
                <a:lnTo>
                  <a:pt x="450056" y="633413"/>
                </a:lnTo>
                <a:lnTo>
                  <a:pt x="440531" y="652463"/>
                </a:lnTo>
                <a:lnTo>
                  <a:pt x="421481" y="671513"/>
                </a:lnTo>
                <a:lnTo>
                  <a:pt x="407194" y="681038"/>
                </a:lnTo>
                <a:lnTo>
                  <a:pt x="395288" y="681038"/>
                </a:lnTo>
                <a:lnTo>
                  <a:pt x="366713" y="673894"/>
                </a:lnTo>
                <a:lnTo>
                  <a:pt x="333375" y="650082"/>
                </a:lnTo>
                <a:lnTo>
                  <a:pt x="259556" y="573882"/>
                </a:lnTo>
                <a:lnTo>
                  <a:pt x="140494" y="4000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393"/>
          <p:cNvSpPr/>
          <p:nvPr/>
        </p:nvSpPr>
        <p:spPr>
          <a:xfrm>
            <a:off x="6338888" y="4373563"/>
            <a:ext cx="838200" cy="889000"/>
          </a:xfrm>
          <a:custGeom>
            <a:avLst/>
            <a:gdLst/>
            <a:ahLst/>
            <a:cxnLst/>
            <a:rect l="l" t="t" r="r" b="b"/>
            <a:pathLst>
              <a:path w="838200" h="888207" extrusionOk="0">
                <a:moveTo>
                  <a:pt x="376237" y="435769"/>
                </a:moveTo>
                <a:lnTo>
                  <a:pt x="300037" y="347663"/>
                </a:lnTo>
                <a:lnTo>
                  <a:pt x="204787" y="245269"/>
                </a:lnTo>
                <a:lnTo>
                  <a:pt x="116681" y="161925"/>
                </a:lnTo>
                <a:lnTo>
                  <a:pt x="28575" y="78582"/>
                </a:lnTo>
                <a:lnTo>
                  <a:pt x="11906" y="59532"/>
                </a:lnTo>
                <a:lnTo>
                  <a:pt x="0" y="35719"/>
                </a:lnTo>
                <a:lnTo>
                  <a:pt x="0" y="21432"/>
                </a:lnTo>
                <a:lnTo>
                  <a:pt x="9525" y="2382"/>
                </a:lnTo>
                <a:lnTo>
                  <a:pt x="40481" y="0"/>
                </a:lnTo>
                <a:lnTo>
                  <a:pt x="159543" y="52388"/>
                </a:lnTo>
                <a:lnTo>
                  <a:pt x="464343" y="192882"/>
                </a:lnTo>
                <a:lnTo>
                  <a:pt x="609600" y="254794"/>
                </a:lnTo>
                <a:lnTo>
                  <a:pt x="631031" y="271463"/>
                </a:lnTo>
                <a:lnTo>
                  <a:pt x="714375" y="381000"/>
                </a:lnTo>
                <a:lnTo>
                  <a:pt x="759618" y="454819"/>
                </a:lnTo>
                <a:lnTo>
                  <a:pt x="802481" y="545307"/>
                </a:lnTo>
                <a:lnTo>
                  <a:pt x="821531" y="609600"/>
                </a:lnTo>
                <a:lnTo>
                  <a:pt x="831056" y="666750"/>
                </a:lnTo>
                <a:lnTo>
                  <a:pt x="838200" y="757238"/>
                </a:lnTo>
                <a:lnTo>
                  <a:pt x="835818" y="802482"/>
                </a:lnTo>
                <a:lnTo>
                  <a:pt x="831056" y="831057"/>
                </a:lnTo>
                <a:lnTo>
                  <a:pt x="821531" y="859632"/>
                </a:lnTo>
                <a:lnTo>
                  <a:pt x="809625" y="873919"/>
                </a:lnTo>
                <a:lnTo>
                  <a:pt x="792956" y="883444"/>
                </a:lnTo>
                <a:lnTo>
                  <a:pt x="771525" y="888207"/>
                </a:lnTo>
                <a:lnTo>
                  <a:pt x="752475" y="883444"/>
                </a:lnTo>
                <a:lnTo>
                  <a:pt x="711993" y="854869"/>
                </a:lnTo>
                <a:lnTo>
                  <a:pt x="650081" y="802482"/>
                </a:lnTo>
                <a:lnTo>
                  <a:pt x="583406" y="711994"/>
                </a:lnTo>
                <a:lnTo>
                  <a:pt x="469106" y="540544"/>
                </a:lnTo>
                <a:lnTo>
                  <a:pt x="376237" y="43576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393"/>
          <p:cNvSpPr/>
          <p:nvPr/>
        </p:nvSpPr>
        <p:spPr>
          <a:xfrm>
            <a:off x="3851275" y="4545013"/>
            <a:ext cx="3135313" cy="1408112"/>
          </a:xfrm>
          <a:custGeom>
            <a:avLst/>
            <a:gdLst/>
            <a:ahLst/>
            <a:cxnLst/>
            <a:rect l="l" t="t" r="r" b="b"/>
            <a:pathLst>
              <a:path w="3134616" h="1407782" extrusionOk="0">
                <a:moveTo>
                  <a:pt x="1016366" y="1105174"/>
                </a:moveTo>
                <a:lnTo>
                  <a:pt x="884797" y="1042679"/>
                </a:lnTo>
                <a:lnTo>
                  <a:pt x="776254" y="973606"/>
                </a:lnTo>
                <a:lnTo>
                  <a:pt x="661131" y="891376"/>
                </a:lnTo>
                <a:lnTo>
                  <a:pt x="552587" y="799278"/>
                </a:lnTo>
                <a:lnTo>
                  <a:pt x="470357" y="710469"/>
                </a:lnTo>
                <a:lnTo>
                  <a:pt x="391416" y="621661"/>
                </a:lnTo>
                <a:lnTo>
                  <a:pt x="282872" y="490092"/>
                </a:lnTo>
                <a:lnTo>
                  <a:pt x="194064" y="361813"/>
                </a:lnTo>
                <a:lnTo>
                  <a:pt x="124990" y="249980"/>
                </a:lnTo>
                <a:lnTo>
                  <a:pt x="72363" y="157882"/>
                </a:lnTo>
                <a:lnTo>
                  <a:pt x="19736" y="65785"/>
                </a:lnTo>
                <a:lnTo>
                  <a:pt x="0" y="29603"/>
                </a:lnTo>
                <a:lnTo>
                  <a:pt x="0" y="16446"/>
                </a:lnTo>
                <a:lnTo>
                  <a:pt x="9868" y="6579"/>
                </a:lnTo>
                <a:lnTo>
                  <a:pt x="32892" y="0"/>
                </a:lnTo>
                <a:lnTo>
                  <a:pt x="52628" y="3290"/>
                </a:lnTo>
                <a:lnTo>
                  <a:pt x="92098" y="62495"/>
                </a:lnTo>
                <a:lnTo>
                  <a:pt x="171039" y="184196"/>
                </a:lnTo>
                <a:lnTo>
                  <a:pt x="233534" y="263137"/>
                </a:lnTo>
                <a:lnTo>
                  <a:pt x="292740" y="335500"/>
                </a:lnTo>
                <a:lnTo>
                  <a:pt x="371681" y="421019"/>
                </a:lnTo>
                <a:lnTo>
                  <a:pt x="480225" y="529563"/>
                </a:lnTo>
                <a:lnTo>
                  <a:pt x="569033" y="608504"/>
                </a:lnTo>
                <a:lnTo>
                  <a:pt x="647974" y="674288"/>
                </a:lnTo>
                <a:lnTo>
                  <a:pt x="766386" y="756518"/>
                </a:lnTo>
                <a:lnTo>
                  <a:pt x="842038" y="802567"/>
                </a:lnTo>
                <a:lnTo>
                  <a:pt x="963738" y="874930"/>
                </a:lnTo>
                <a:lnTo>
                  <a:pt x="1062415" y="927557"/>
                </a:lnTo>
                <a:lnTo>
                  <a:pt x="1138066" y="957160"/>
                </a:lnTo>
                <a:lnTo>
                  <a:pt x="1197272" y="976895"/>
                </a:lnTo>
                <a:lnTo>
                  <a:pt x="1279502" y="1003209"/>
                </a:lnTo>
                <a:lnTo>
                  <a:pt x="1453831" y="1045969"/>
                </a:lnTo>
                <a:lnTo>
                  <a:pt x="1588688" y="1068993"/>
                </a:lnTo>
                <a:lnTo>
                  <a:pt x="1710389" y="1088728"/>
                </a:lnTo>
                <a:lnTo>
                  <a:pt x="1799197" y="1101885"/>
                </a:lnTo>
                <a:lnTo>
                  <a:pt x="1960369" y="1118331"/>
                </a:lnTo>
                <a:lnTo>
                  <a:pt x="2216927" y="1134777"/>
                </a:lnTo>
                <a:lnTo>
                  <a:pt x="2414279" y="1138067"/>
                </a:lnTo>
                <a:lnTo>
                  <a:pt x="2450461" y="1131488"/>
                </a:lnTo>
                <a:lnTo>
                  <a:pt x="2914239" y="1092018"/>
                </a:lnTo>
                <a:lnTo>
                  <a:pt x="2999759" y="1144645"/>
                </a:lnTo>
                <a:lnTo>
                  <a:pt x="3052386" y="1180826"/>
                </a:lnTo>
                <a:lnTo>
                  <a:pt x="3108302" y="1230164"/>
                </a:lnTo>
                <a:lnTo>
                  <a:pt x="3131327" y="1263056"/>
                </a:lnTo>
                <a:lnTo>
                  <a:pt x="3134616" y="1295949"/>
                </a:lnTo>
                <a:lnTo>
                  <a:pt x="3118170" y="1322262"/>
                </a:lnTo>
                <a:lnTo>
                  <a:pt x="3088567" y="1341997"/>
                </a:lnTo>
                <a:lnTo>
                  <a:pt x="3042518" y="1351865"/>
                </a:lnTo>
                <a:lnTo>
                  <a:pt x="2910950" y="1381468"/>
                </a:lnTo>
                <a:lnTo>
                  <a:pt x="2769514" y="1397914"/>
                </a:lnTo>
                <a:lnTo>
                  <a:pt x="2499799" y="1407782"/>
                </a:lnTo>
                <a:lnTo>
                  <a:pt x="2332049" y="1401203"/>
                </a:lnTo>
                <a:lnTo>
                  <a:pt x="2134697" y="1391336"/>
                </a:lnTo>
                <a:lnTo>
                  <a:pt x="1901163" y="1368311"/>
                </a:lnTo>
                <a:lnTo>
                  <a:pt x="1753149" y="1345287"/>
                </a:lnTo>
                <a:lnTo>
                  <a:pt x="1591977" y="1315684"/>
                </a:lnTo>
                <a:lnTo>
                  <a:pt x="1394625" y="1263056"/>
                </a:lnTo>
                <a:lnTo>
                  <a:pt x="1305816" y="1236743"/>
                </a:lnTo>
                <a:lnTo>
                  <a:pt x="1016366" y="110517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393"/>
          <p:cNvSpPr/>
          <p:nvPr/>
        </p:nvSpPr>
        <p:spPr>
          <a:xfrm>
            <a:off x="3489325" y="2317750"/>
            <a:ext cx="3041650" cy="1019175"/>
          </a:xfrm>
          <a:custGeom>
            <a:avLst/>
            <a:gdLst/>
            <a:ahLst/>
            <a:cxnLst/>
            <a:rect l="l" t="t" r="r" b="b"/>
            <a:pathLst>
              <a:path w="3041650" h="1019175" extrusionOk="0">
                <a:moveTo>
                  <a:pt x="609600" y="365125"/>
                </a:moveTo>
                <a:lnTo>
                  <a:pt x="273050" y="390525"/>
                </a:lnTo>
                <a:lnTo>
                  <a:pt x="228600" y="393700"/>
                </a:lnTo>
                <a:lnTo>
                  <a:pt x="184150" y="390525"/>
                </a:lnTo>
                <a:lnTo>
                  <a:pt x="50800" y="371475"/>
                </a:lnTo>
                <a:lnTo>
                  <a:pt x="0" y="260350"/>
                </a:lnTo>
                <a:lnTo>
                  <a:pt x="174625" y="254000"/>
                </a:lnTo>
                <a:lnTo>
                  <a:pt x="419100" y="234950"/>
                </a:lnTo>
                <a:lnTo>
                  <a:pt x="831850" y="193675"/>
                </a:lnTo>
                <a:lnTo>
                  <a:pt x="1054100" y="171450"/>
                </a:lnTo>
                <a:lnTo>
                  <a:pt x="1692275" y="127000"/>
                </a:lnTo>
                <a:lnTo>
                  <a:pt x="1927225" y="107950"/>
                </a:lnTo>
                <a:lnTo>
                  <a:pt x="2282825" y="82550"/>
                </a:lnTo>
                <a:lnTo>
                  <a:pt x="2574925" y="66675"/>
                </a:lnTo>
                <a:lnTo>
                  <a:pt x="2619375" y="60325"/>
                </a:lnTo>
                <a:lnTo>
                  <a:pt x="2676525" y="34925"/>
                </a:lnTo>
                <a:lnTo>
                  <a:pt x="2746375" y="0"/>
                </a:lnTo>
                <a:lnTo>
                  <a:pt x="2771775" y="6350"/>
                </a:lnTo>
                <a:lnTo>
                  <a:pt x="2863850" y="63500"/>
                </a:lnTo>
                <a:lnTo>
                  <a:pt x="2978150" y="146050"/>
                </a:lnTo>
                <a:lnTo>
                  <a:pt x="3019425" y="187325"/>
                </a:lnTo>
                <a:lnTo>
                  <a:pt x="3035300" y="215900"/>
                </a:lnTo>
                <a:lnTo>
                  <a:pt x="3041650" y="241300"/>
                </a:lnTo>
                <a:lnTo>
                  <a:pt x="3032125" y="260350"/>
                </a:lnTo>
                <a:lnTo>
                  <a:pt x="2994025" y="285750"/>
                </a:lnTo>
                <a:lnTo>
                  <a:pt x="2971800" y="295275"/>
                </a:lnTo>
                <a:lnTo>
                  <a:pt x="2952750" y="317500"/>
                </a:lnTo>
                <a:lnTo>
                  <a:pt x="2936875" y="333375"/>
                </a:lnTo>
                <a:lnTo>
                  <a:pt x="2736850" y="930275"/>
                </a:lnTo>
                <a:lnTo>
                  <a:pt x="2717800" y="968375"/>
                </a:lnTo>
                <a:lnTo>
                  <a:pt x="2705100" y="987425"/>
                </a:lnTo>
                <a:lnTo>
                  <a:pt x="2679700" y="1012825"/>
                </a:lnTo>
                <a:lnTo>
                  <a:pt x="2667000" y="1016000"/>
                </a:lnTo>
                <a:lnTo>
                  <a:pt x="2638425" y="1019175"/>
                </a:lnTo>
                <a:lnTo>
                  <a:pt x="2606675" y="1009650"/>
                </a:lnTo>
                <a:lnTo>
                  <a:pt x="2568575" y="981075"/>
                </a:lnTo>
                <a:lnTo>
                  <a:pt x="2543175" y="939800"/>
                </a:lnTo>
                <a:lnTo>
                  <a:pt x="2536825" y="927100"/>
                </a:lnTo>
                <a:lnTo>
                  <a:pt x="2622550" y="781050"/>
                </a:lnTo>
                <a:lnTo>
                  <a:pt x="2632075" y="631825"/>
                </a:lnTo>
                <a:lnTo>
                  <a:pt x="2657475" y="387350"/>
                </a:lnTo>
                <a:lnTo>
                  <a:pt x="2663825" y="298450"/>
                </a:lnTo>
                <a:lnTo>
                  <a:pt x="2657475" y="266700"/>
                </a:lnTo>
                <a:lnTo>
                  <a:pt x="2647950" y="247650"/>
                </a:lnTo>
                <a:lnTo>
                  <a:pt x="2625725" y="228600"/>
                </a:lnTo>
                <a:lnTo>
                  <a:pt x="2603500" y="219075"/>
                </a:lnTo>
                <a:lnTo>
                  <a:pt x="2200275" y="244475"/>
                </a:lnTo>
                <a:lnTo>
                  <a:pt x="1927225" y="266700"/>
                </a:lnTo>
                <a:lnTo>
                  <a:pt x="1689100" y="282575"/>
                </a:lnTo>
                <a:lnTo>
                  <a:pt x="1060450" y="327025"/>
                </a:lnTo>
                <a:lnTo>
                  <a:pt x="822325" y="352425"/>
                </a:lnTo>
                <a:lnTo>
                  <a:pt x="609600" y="365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393"/>
          <p:cNvSpPr/>
          <p:nvPr/>
        </p:nvSpPr>
        <p:spPr>
          <a:xfrm>
            <a:off x="3590925" y="3051175"/>
            <a:ext cx="2546350" cy="358775"/>
          </a:xfrm>
          <a:custGeom>
            <a:avLst/>
            <a:gdLst/>
            <a:ahLst/>
            <a:cxnLst/>
            <a:rect l="l" t="t" r="r" b="b"/>
            <a:pathLst>
              <a:path w="2546350" h="358775" extrusionOk="0">
                <a:moveTo>
                  <a:pt x="409575" y="327025"/>
                </a:moveTo>
                <a:lnTo>
                  <a:pt x="107950" y="358775"/>
                </a:lnTo>
                <a:lnTo>
                  <a:pt x="0" y="193675"/>
                </a:lnTo>
                <a:lnTo>
                  <a:pt x="142875" y="193675"/>
                </a:lnTo>
                <a:lnTo>
                  <a:pt x="720725" y="133350"/>
                </a:lnTo>
                <a:lnTo>
                  <a:pt x="958850" y="111125"/>
                </a:lnTo>
                <a:lnTo>
                  <a:pt x="1574800" y="66675"/>
                </a:lnTo>
                <a:lnTo>
                  <a:pt x="1803400" y="41275"/>
                </a:lnTo>
                <a:lnTo>
                  <a:pt x="2301875" y="3175"/>
                </a:lnTo>
                <a:lnTo>
                  <a:pt x="2352675" y="0"/>
                </a:lnTo>
                <a:lnTo>
                  <a:pt x="2397125" y="3175"/>
                </a:lnTo>
                <a:lnTo>
                  <a:pt x="2536825" y="47625"/>
                </a:lnTo>
                <a:lnTo>
                  <a:pt x="2546350" y="247650"/>
                </a:lnTo>
                <a:lnTo>
                  <a:pt x="2435225" y="190500"/>
                </a:lnTo>
                <a:lnTo>
                  <a:pt x="2406650" y="177800"/>
                </a:lnTo>
                <a:lnTo>
                  <a:pt x="1809750" y="196850"/>
                </a:lnTo>
                <a:lnTo>
                  <a:pt x="1568450" y="222250"/>
                </a:lnTo>
                <a:lnTo>
                  <a:pt x="965200" y="263525"/>
                </a:lnTo>
                <a:lnTo>
                  <a:pt x="717550" y="288925"/>
                </a:lnTo>
                <a:lnTo>
                  <a:pt x="409575" y="327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393"/>
          <p:cNvSpPr/>
          <p:nvPr/>
        </p:nvSpPr>
        <p:spPr>
          <a:xfrm rot="-5400000">
            <a:off x="3282157" y="2734468"/>
            <a:ext cx="2076450" cy="538163"/>
          </a:xfrm>
          <a:custGeom>
            <a:avLst/>
            <a:gdLst/>
            <a:ahLst/>
            <a:cxnLst/>
            <a:rect l="l" t="t" r="r" b="b"/>
            <a:pathLst>
              <a:path w="2076450" h="538162" extrusionOk="0">
                <a:moveTo>
                  <a:pt x="1652588" y="269081"/>
                </a:moveTo>
                <a:lnTo>
                  <a:pt x="1774032" y="266700"/>
                </a:lnTo>
                <a:lnTo>
                  <a:pt x="1809750" y="264318"/>
                </a:lnTo>
                <a:lnTo>
                  <a:pt x="1864519" y="254793"/>
                </a:lnTo>
                <a:lnTo>
                  <a:pt x="1902619" y="245268"/>
                </a:lnTo>
                <a:lnTo>
                  <a:pt x="1926432" y="230981"/>
                </a:lnTo>
                <a:lnTo>
                  <a:pt x="1957388" y="195262"/>
                </a:lnTo>
                <a:lnTo>
                  <a:pt x="1990725" y="147637"/>
                </a:lnTo>
                <a:lnTo>
                  <a:pt x="2033588" y="69056"/>
                </a:lnTo>
                <a:lnTo>
                  <a:pt x="2059782" y="0"/>
                </a:lnTo>
                <a:lnTo>
                  <a:pt x="2076450" y="202406"/>
                </a:lnTo>
                <a:lnTo>
                  <a:pt x="2050257" y="257175"/>
                </a:lnTo>
                <a:lnTo>
                  <a:pt x="2021682" y="309562"/>
                </a:lnTo>
                <a:lnTo>
                  <a:pt x="1990725" y="366712"/>
                </a:lnTo>
                <a:lnTo>
                  <a:pt x="1938338" y="442912"/>
                </a:lnTo>
                <a:lnTo>
                  <a:pt x="1878807" y="509587"/>
                </a:lnTo>
                <a:lnTo>
                  <a:pt x="1857375" y="535781"/>
                </a:lnTo>
                <a:lnTo>
                  <a:pt x="1847850" y="538162"/>
                </a:lnTo>
                <a:lnTo>
                  <a:pt x="1833563" y="538162"/>
                </a:lnTo>
                <a:lnTo>
                  <a:pt x="1800225" y="523875"/>
                </a:lnTo>
                <a:lnTo>
                  <a:pt x="1754982" y="509587"/>
                </a:lnTo>
                <a:lnTo>
                  <a:pt x="1702594" y="502443"/>
                </a:lnTo>
                <a:lnTo>
                  <a:pt x="1543050" y="495300"/>
                </a:lnTo>
                <a:lnTo>
                  <a:pt x="1390650" y="495300"/>
                </a:lnTo>
                <a:lnTo>
                  <a:pt x="878682" y="492918"/>
                </a:lnTo>
                <a:lnTo>
                  <a:pt x="707232" y="492918"/>
                </a:lnTo>
                <a:lnTo>
                  <a:pt x="42863" y="495300"/>
                </a:lnTo>
                <a:lnTo>
                  <a:pt x="0" y="269081"/>
                </a:lnTo>
                <a:lnTo>
                  <a:pt x="711994" y="264318"/>
                </a:lnTo>
                <a:lnTo>
                  <a:pt x="864394" y="264318"/>
                </a:lnTo>
                <a:lnTo>
                  <a:pt x="1369219" y="266700"/>
                </a:lnTo>
                <a:lnTo>
                  <a:pt x="1652588" y="26908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393"/>
          <p:cNvSpPr/>
          <p:nvPr/>
        </p:nvSpPr>
        <p:spPr>
          <a:xfrm rot="-5400000">
            <a:off x="4227512" y="2671763"/>
            <a:ext cx="2112963" cy="484188"/>
          </a:xfrm>
          <a:custGeom>
            <a:avLst/>
            <a:gdLst/>
            <a:ahLst/>
            <a:cxnLst/>
            <a:rect l="l" t="t" r="r" b="b"/>
            <a:pathLst>
              <a:path w="2112169" h="483393" extrusionOk="0">
                <a:moveTo>
                  <a:pt x="1683544" y="159543"/>
                </a:moveTo>
                <a:lnTo>
                  <a:pt x="1878806" y="173831"/>
                </a:lnTo>
                <a:lnTo>
                  <a:pt x="1926431" y="169068"/>
                </a:lnTo>
                <a:lnTo>
                  <a:pt x="1962150" y="159543"/>
                </a:lnTo>
                <a:lnTo>
                  <a:pt x="1997869" y="142875"/>
                </a:lnTo>
                <a:lnTo>
                  <a:pt x="2026444" y="119062"/>
                </a:lnTo>
                <a:lnTo>
                  <a:pt x="2052637" y="85725"/>
                </a:lnTo>
                <a:lnTo>
                  <a:pt x="2100262" y="0"/>
                </a:lnTo>
                <a:lnTo>
                  <a:pt x="2112169" y="226218"/>
                </a:lnTo>
                <a:lnTo>
                  <a:pt x="2083594" y="269081"/>
                </a:lnTo>
                <a:lnTo>
                  <a:pt x="2057400" y="323850"/>
                </a:lnTo>
                <a:lnTo>
                  <a:pt x="2026444" y="381000"/>
                </a:lnTo>
                <a:lnTo>
                  <a:pt x="2009775" y="407193"/>
                </a:lnTo>
                <a:lnTo>
                  <a:pt x="1981200" y="435768"/>
                </a:lnTo>
                <a:lnTo>
                  <a:pt x="1952625" y="459581"/>
                </a:lnTo>
                <a:lnTo>
                  <a:pt x="1926431" y="476250"/>
                </a:lnTo>
                <a:lnTo>
                  <a:pt x="1905000" y="481012"/>
                </a:lnTo>
                <a:lnTo>
                  <a:pt x="1871662" y="483393"/>
                </a:lnTo>
                <a:lnTo>
                  <a:pt x="1847850" y="478631"/>
                </a:lnTo>
                <a:lnTo>
                  <a:pt x="1809750" y="445293"/>
                </a:lnTo>
                <a:lnTo>
                  <a:pt x="1764506" y="411956"/>
                </a:lnTo>
                <a:lnTo>
                  <a:pt x="1735931" y="397668"/>
                </a:lnTo>
                <a:lnTo>
                  <a:pt x="1519237" y="378618"/>
                </a:lnTo>
                <a:lnTo>
                  <a:pt x="1371600" y="373856"/>
                </a:lnTo>
                <a:lnTo>
                  <a:pt x="866775" y="352425"/>
                </a:lnTo>
                <a:lnTo>
                  <a:pt x="704850" y="350043"/>
                </a:lnTo>
                <a:lnTo>
                  <a:pt x="16669" y="330993"/>
                </a:lnTo>
                <a:lnTo>
                  <a:pt x="0" y="104775"/>
                </a:lnTo>
                <a:lnTo>
                  <a:pt x="709612" y="128587"/>
                </a:lnTo>
                <a:lnTo>
                  <a:pt x="873919" y="133350"/>
                </a:lnTo>
                <a:lnTo>
                  <a:pt x="1376362" y="147637"/>
                </a:lnTo>
                <a:lnTo>
                  <a:pt x="1683544" y="15954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393"/>
          <p:cNvSpPr/>
          <p:nvPr/>
        </p:nvSpPr>
        <p:spPr>
          <a:xfrm>
            <a:off x="3001963" y="3783013"/>
            <a:ext cx="3684587" cy="549275"/>
          </a:xfrm>
          <a:custGeom>
            <a:avLst/>
            <a:gdLst/>
            <a:ahLst/>
            <a:cxnLst/>
            <a:rect l="l" t="t" r="r" b="b"/>
            <a:pathLst>
              <a:path w="3684270" h="548640" extrusionOk="0">
                <a:moveTo>
                  <a:pt x="864870" y="438150"/>
                </a:moveTo>
                <a:lnTo>
                  <a:pt x="693420" y="468630"/>
                </a:lnTo>
                <a:lnTo>
                  <a:pt x="598170" y="491490"/>
                </a:lnTo>
                <a:lnTo>
                  <a:pt x="483870" y="521970"/>
                </a:lnTo>
                <a:lnTo>
                  <a:pt x="411480" y="541020"/>
                </a:lnTo>
                <a:lnTo>
                  <a:pt x="339090" y="548640"/>
                </a:lnTo>
                <a:lnTo>
                  <a:pt x="266700" y="533400"/>
                </a:lnTo>
                <a:lnTo>
                  <a:pt x="220980" y="510540"/>
                </a:lnTo>
                <a:lnTo>
                  <a:pt x="163830" y="453390"/>
                </a:lnTo>
                <a:lnTo>
                  <a:pt x="72390" y="342900"/>
                </a:lnTo>
                <a:lnTo>
                  <a:pt x="15240" y="259080"/>
                </a:lnTo>
                <a:lnTo>
                  <a:pt x="0" y="224790"/>
                </a:lnTo>
                <a:lnTo>
                  <a:pt x="0" y="205740"/>
                </a:lnTo>
                <a:lnTo>
                  <a:pt x="7620" y="194310"/>
                </a:lnTo>
                <a:lnTo>
                  <a:pt x="34290" y="198120"/>
                </a:lnTo>
                <a:lnTo>
                  <a:pt x="87630" y="224790"/>
                </a:lnTo>
                <a:lnTo>
                  <a:pt x="182880" y="262890"/>
                </a:lnTo>
                <a:lnTo>
                  <a:pt x="236220" y="278130"/>
                </a:lnTo>
                <a:lnTo>
                  <a:pt x="316230" y="293370"/>
                </a:lnTo>
                <a:lnTo>
                  <a:pt x="384810" y="293370"/>
                </a:lnTo>
                <a:lnTo>
                  <a:pt x="613410" y="281940"/>
                </a:lnTo>
                <a:lnTo>
                  <a:pt x="918210" y="255270"/>
                </a:lnTo>
                <a:lnTo>
                  <a:pt x="1314450" y="209550"/>
                </a:lnTo>
                <a:lnTo>
                  <a:pt x="1543050" y="182880"/>
                </a:lnTo>
                <a:lnTo>
                  <a:pt x="2137410" y="137160"/>
                </a:lnTo>
                <a:lnTo>
                  <a:pt x="2373630" y="118110"/>
                </a:lnTo>
                <a:lnTo>
                  <a:pt x="2560320" y="99060"/>
                </a:lnTo>
                <a:lnTo>
                  <a:pt x="2659380" y="95250"/>
                </a:lnTo>
                <a:lnTo>
                  <a:pt x="3025140" y="87630"/>
                </a:lnTo>
                <a:lnTo>
                  <a:pt x="3143250" y="80010"/>
                </a:lnTo>
                <a:lnTo>
                  <a:pt x="3196590" y="72390"/>
                </a:lnTo>
                <a:lnTo>
                  <a:pt x="3253740" y="53340"/>
                </a:lnTo>
                <a:lnTo>
                  <a:pt x="3295650" y="34290"/>
                </a:lnTo>
                <a:lnTo>
                  <a:pt x="3326130" y="7620"/>
                </a:lnTo>
                <a:lnTo>
                  <a:pt x="3356610" y="0"/>
                </a:lnTo>
                <a:lnTo>
                  <a:pt x="3451860" y="22860"/>
                </a:lnTo>
                <a:lnTo>
                  <a:pt x="3531870" y="68580"/>
                </a:lnTo>
                <a:lnTo>
                  <a:pt x="3615690" y="121920"/>
                </a:lnTo>
                <a:lnTo>
                  <a:pt x="3646170" y="144780"/>
                </a:lnTo>
                <a:lnTo>
                  <a:pt x="3672840" y="171450"/>
                </a:lnTo>
                <a:lnTo>
                  <a:pt x="3684270" y="205740"/>
                </a:lnTo>
                <a:lnTo>
                  <a:pt x="3684270" y="236220"/>
                </a:lnTo>
                <a:lnTo>
                  <a:pt x="3665220" y="266700"/>
                </a:lnTo>
                <a:lnTo>
                  <a:pt x="3623310" y="285750"/>
                </a:lnTo>
                <a:lnTo>
                  <a:pt x="3589020" y="297180"/>
                </a:lnTo>
                <a:lnTo>
                  <a:pt x="3489960" y="297180"/>
                </a:lnTo>
                <a:lnTo>
                  <a:pt x="3230880" y="281940"/>
                </a:lnTo>
                <a:lnTo>
                  <a:pt x="2773680" y="270510"/>
                </a:lnTo>
                <a:lnTo>
                  <a:pt x="2472690" y="274320"/>
                </a:lnTo>
                <a:lnTo>
                  <a:pt x="2236470" y="285750"/>
                </a:lnTo>
                <a:lnTo>
                  <a:pt x="1832610" y="316230"/>
                </a:lnTo>
                <a:lnTo>
                  <a:pt x="1455420" y="361950"/>
                </a:lnTo>
                <a:lnTo>
                  <a:pt x="864870" y="4381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393"/>
          <p:cNvSpPr/>
          <p:nvPr/>
        </p:nvSpPr>
        <p:spPr>
          <a:xfrm>
            <a:off x="6029325" y="5180013"/>
            <a:ext cx="752475" cy="515937"/>
          </a:xfrm>
          <a:custGeom>
            <a:avLst/>
            <a:gdLst/>
            <a:ahLst/>
            <a:cxnLst/>
            <a:rect l="l" t="t" r="r" b="b"/>
            <a:pathLst>
              <a:path w="752475" h="516731" extrusionOk="0">
                <a:moveTo>
                  <a:pt x="114300" y="190500"/>
                </a:moveTo>
                <a:lnTo>
                  <a:pt x="183356" y="273844"/>
                </a:lnTo>
                <a:lnTo>
                  <a:pt x="238125" y="330994"/>
                </a:lnTo>
                <a:lnTo>
                  <a:pt x="283369" y="376237"/>
                </a:lnTo>
                <a:lnTo>
                  <a:pt x="300038" y="397669"/>
                </a:lnTo>
                <a:lnTo>
                  <a:pt x="311944" y="423862"/>
                </a:lnTo>
                <a:lnTo>
                  <a:pt x="311944" y="452437"/>
                </a:lnTo>
                <a:lnTo>
                  <a:pt x="300038" y="471487"/>
                </a:lnTo>
                <a:cubicBezTo>
                  <a:pt x="275664" y="495861"/>
                  <a:pt x="287451" y="495300"/>
                  <a:pt x="273844" y="495300"/>
                </a:cubicBezTo>
                <a:lnTo>
                  <a:pt x="245269" y="504825"/>
                </a:lnTo>
                <a:lnTo>
                  <a:pt x="264319" y="514350"/>
                </a:lnTo>
                <a:lnTo>
                  <a:pt x="469106" y="516731"/>
                </a:lnTo>
                <a:lnTo>
                  <a:pt x="752475" y="471487"/>
                </a:lnTo>
                <a:lnTo>
                  <a:pt x="711994" y="442912"/>
                </a:lnTo>
                <a:lnTo>
                  <a:pt x="83344" y="30956"/>
                </a:lnTo>
                <a:lnTo>
                  <a:pt x="52388" y="11906"/>
                </a:lnTo>
                <a:lnTo>
                  <a:pt x="23813" y="0"/>
                </a:lnTo>
                <a:lnTo>
                  <a:pt x="9525" y="4762"/>
                </a:lnTo>
                <a:lnTo>
                  <a:pt x="0" y="19050"/>
                </a:lnTo>
                <a:lnTo>
                  <a:pt x="9525" y="45244"/>
                </a:lnTo>
                <a:lnTo>
                  <a:pt x="38100" y="95250"/>
                </a:lnTo>
                <a:lnTo>
                  <a:pt x="114300" y="1905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393"/>
          <p:cNvSpPr/>
          <p:nvPr/>
        </p:nvSpPr>
        <p:spPr>
          <a:xfrm>
            <a:off x="5110163" y="4484688"/>
            <a:ext cx="304800" cy="306387"/>
          </a:xfrm>
          <a:custGeom>
            <a:avLst/>
            <a:gdLst/>
            <a:ahLst/>
            <a:cxnLst/>
            <a:rect l="l" t="t" r="r" b="b"/>
            <a:pathLst>
              <a:path w="304800" h="307181" extrusionOk="0">
                <a:moveTo>
                  <a:pt x="276225" y="76200"/>
                </a:moveTo>
                <a:lnTo>
                  <a:pt x="238125" y="138112"/>
                </a:lnTo>
                <a:lnTo>
                  <a:pt x="221456" y="180975"/>
                </a:lnTo>
                <a:lnTo>
                  <a:pt x="207168" y="223837"/>
                </a:lnTo>
                <a:lnTo>
                  <a:pt x="197643" y="276225"/>
                </a:lnTo>
                <a:lnTo>
                  <a:pt x="190500" y="307181"/>
                </a:lnTo>
                <a:lnTo>
                  <a:pt x="0" y="111919"/>
                </a:lnTo>
                <a:lnTo>
                  <a:pt x="35718" y="111919"/>
                </a:lnTo>
                <a:lnTo>
                  <a:pt x="78581" y="109537"/>
                </a:lnTo>
                <a:lnTo>
                  <a:pt x="121443" y="100012"/>
                </a:lnTo>
                <a:lnTo>
                  <a:pt x="164306" y="76200"/>
                </a:lnTo>
                <a:lnTo>
                  <a:pt x="214312" y="38100"/>
                </a:lnTo>
                <a:lnTo>
                  <a:pt x="240506" y="16669"/>
                </a:lnTo>
                <a:lnTo>
                  <a:pt x="257175" y="7144"/>
                </a:lnTo>
                <a:lnTo>
                  <a:pt x="271462" y="0"/>
                </a:lnTo>
                <a:lnTo>
                  <a:pt x="290512" y="0"/>
                </a:lnTo>
                <a:lnTo>
                  <a:pt x="302418" y="7144"/>
                </a:lnTo>
                <a:lnTo>
                  <a:pt x="304800" y="14287"/>
                </a:lnTo>
                <a:lnTo>
                  <a:pt x="276225" y="762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3847A2D-528E-ED49-8362-F032EE13FFAB}"/>
              </a:ext>
            </a:extLst>
          </p:cNvPr>
          <p:cNvGrpSpPr/>
          <p:nvPr/>
        </p:nvGrpSpPr>
        <p:grpSpPr>
          <a:xfrm>
            <a:off x="2890001" y="1529511"/>
            <a:ext cx="4283075" cy="4419600"/>
            <a:chOff x="3046413" y="1685925"/>
            <a:chExt cx="4283075" cy="4419600"/>
          </a:xfrm>
        </p:grpSpPr>
        <p:sp>
          <p:nvSpPr>
            <p:cNvPr id="16" name="Google Shape;4314;p393">
              <a:extLst>
                <a:ext uri="{FF2B5EF4-FFF2-40B4-BE49-F238E27FC236}">
                  <a16:creationId xmlns:a16="http://schemas.microsoft.com/office/drawing/2014/main" id="{F992BB05-47F2-844E-8B19-F44CB1A42282}"/>
                </a:ext>
              </a:extLst>
            </p:cNvPr>
            <p:cNvSpPr/>
            <p:nvPr/>
          </p:nvSpPr>
          <p:spPr>
            <a:xfrm>
              <a:off x="3536950" y="1685925"/>
              <a:ext cx="2832100" cy="533400"/>
            </a:xfrm>
            <a:custGeom>
              <a:avLst/>
              <a:gdLst/>
              <a:ahLst/>
              <a:cxnLst/>
              <a:rect l="l" t="t" r="r" b="b"/>
              <a:pathLst>
                <a:path w="2832100" h="533400" extrusionOk="0">
                  <a:moveTo>
                    <a:pt x="1085850" y="415925"/>
                  </a:moveTo>
                  <a:lnTo>
                    <a:pt x="908050" y="438150"/>
                  </a:lnTo>
                  <a:lnTo>
                    <a:pt x="701675" y="463550"/>
                  </a:lnTo>
                  <a:lnTo>
                    <a:pt x="546100" y="495300"/>
                  </a:lnTo>
                  <a:lnTo>
                    <a:pt x="501650" y="511175"/>
                  </a:lnTo>
                  <a:lnTo>
                    <a:pt x="466725" y="527050"/>
                  </a:lnTo>
                  <a:lnTo>
                    <a:pt x="434975" y="533400"/>
                  </a:lnTo>
                  <a:lnTo>
                    <a:pt x="403225" y="530225"/>
                  </a:lnTo>
                  <a:lnTo>
                    <a:pt x="355600" y="511175"/>
                  </a:lnTo>
                  <a:lnTo>
                    <a:pt x="288925" y="473075"/>
                  </a:lnTo>
                  <a:lnTo>
                    <a:pt x="193675" y="412750"/>
                  </a:lnTo>
                  <a:lnTo>
                    <a:pt x="104775" y="342900"/>
                  </a:lnTo>
                  <a:lnTo>
                    <a:pt x="38100" y="279400"/>
                  </a:lnTo>
                  <a:lnTo>
                    <a:pt x="12700" y="244475"/>
                  </a:lnTo>
                  <a:lnTo>
                    <a:pt x="0" y="228600"/>
                  </a:lnTo>
                  <a:lnTo>
                    <a:pt x="0" y="212725"/>
                  </a:lnTo>
                  <a:lnTo>
                    <a:pt x="6350" y="196850"/>
                  </a:lnTo>
                  <a:lnTo>
                    <a:pt x="28575" y="190500"/>
                  </a:lnTo>
                  <a:lnTo>
                    <a:pt x="133350" y="225425"/>
                  </a:lnTo>
                  <a:lnTo>
                    <a:pt x="260350" y="254000"/>
                  </a:lnTo>
                  <a:lnTo>
                    <a:pt x="381000" y="263525"/>
                  </a:lnTo>
                  <a:lnTo>
                    <a:pt x="530225" y="266700"/>
                  </a:lnTo>
                  <a:lnTo>
                    <a:pt x="1222375" y="215900"/>
                  </a:lnTo>
                  <a:lnTo>
                    <a:pt x="2019300" y="149225"/>
                  </a:lnTo>
                  <a:lnTo>
                    <a:pt x="2203450" y="136525"/>
                  </a:lnTo>
                  <a:lnTo>
                    <a:pt x="2225675" y="133350"/>
                  </a:lnTo>
                  <a:lnTo>
                    <a:pt x="2263775" y="114300"/>
                  </a:lnTo>
                  <a:lnTo>
                    <a:pt x="2352675" y="47625"/>
                  </a:lnTo>
                  <a:lnTo>
                    <a:pt x="2397125" y="3175"/>
                  </a:lnTo>
                  <a:lnTo>
                    <a:pt x="2416175" y="0"/>
                  </a:lnTo>
                  <a:lnTo>
                    <a:pt x="2470150" y="3175"/>
                  </a:lnTo>
                  <a:lnTo>
                    <a:pt x="2590800" y="38100"/>
                  </a:lnTo>
                  <a:lnTo>
                    <a:pt x="2736850" y="85725"/>
                  </a:lnTo>
                  <a:lnTo>
                    <a:pt x="2787650" y="107950"/>
                  </a:lnTo>
                  <a:lnTo>
                    <a:pt x="2813050" y="123825"/>
                  </a:lnTo>
                  <a:lnTo>
                    <a:pt x="2822575" y="139700"/>
                  </a:lnTo>
                  <a:lnTo>
                    <a:pt x="2832100" y="165100"/>
                  </a:lnTo>
                  <a:lnTo>
                    <a:pt x="2832100" y="212725"/>
                  </a:lnTo>
                  <a:lnTo>
                    <a:pt x="2819400" y="247650"/>
                  </a:lnTo>
                  <a:lnTo>
                    <a:pt x="2800350" y="269875"/>
                  </a:lnTo>
                  <a:lnTo>
                    <a:pt x="2771775" y="285750"/>
                  </a:lnTo>
                  <a:lnTo>
                    <a:pt x="2727325" y="298450"/>
                  </a:lnTo>
                  <a:lnTo>
                    <a:pt x="2660650" y="307975"/>
                  </a:lnTo>
                  <a:lnTo>
                    <a:pt x="2527300" y="317500"/>
                  </a:lnTo>
                  <a:lnTo>
                    <a:pt x="2203450" y="330200"/>
                  </a:lnTo>
                  <a:lnTo>
                    <a:pt x="1917700" y="333375"/>
                  </a:lnTo>
                  <a:lnTo>
                    <a:pt x="1666875" y="352425"/>
                  </a:lnTo>
                  <a:lnTo>
                    <a:pt x="1085850" y="4159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315;p393">
              <a:extLst>
                <a:ext uri="{FF2B5EF4-FFF2-40B4-BE49-F238E27FC236}">
                  <a16:creationId xmlns:a16="http://schemas.microsoft.com/office/drawing/2014/main" id="{03CBA4DF-CC8A-4F44-9A2B-5B81C3087B68}"/>
                </a:ext>
              </a:extLst>
            </p:cNvPr>
            <p:cNvSpPr/>
            <p:nvPr/>
          </p:nvSpPr>
          <p:spPr>
            <a:xfrm>
              <a:off x="3328988" y="2617788"/>
              <a:ext cx="542925" cy="1104900"/>
            </a:xfrm>
            <a:custGeom>
              <a:avLst/>
              <a:gdLst/>
              <a:ahLst/>
              <a:cxnLst/>
              <a:rect l="l" t="t" r="r" b="b"/>
              <a:pathLst>
                <a:path w="542925" h="1104900" extrusionOk="0">
                  <a:moveTo>
                    <a:pt x="242887" y="616744"/>
                  </a:moveTo>
                  <a:lnTo>
                    <a:pt x="200025" y="421481"/>
                  </a:lnTo>
                  <a:lnTo>
                    <a:pt x="173831" y="309562"/>
                  </a:lnTo>
                  <a:lnTo>
                    <a:pt x="154781" y="242887"/>
                  </a:lnTo>
                  <a:lnTo>
                    <a:pt x="138112" y="211931"/>
                  </a:lnTo>
                  <a:lnTo>
                    <a:pt x="102393" y="159544"/>
                  </a:lnTo>
                  <a:lnTo>
                    <a:pt x="59531" y="109537"/>
                  </a:lnTo>
                  <a:lnTo>
                    <a:pt x="26193" y="76200"/>
                  </a:lnTo>
                  <a:lnTo>
                    <a:pt x="9525" y="54769"/>
                  </a:lnTo>
                  <a:lnTo>
                    <a:pt x="2381" y="38100"/>
                  </a:lnTo>
                  <a:lnTo>
                    <a:pt x="0" y="21431"/>
                  </a:lnTo>
                  <a:lnTo>
                    <a:pt x="7143" y="7144"/>
                  </a:lnTo>
                  <a:lnTo>
                    <a:pt x="26193" y="0"/>
                  </a:lnTo>
                  <a:lnTo>
                    <a:pt x="59531" y="0"/>
                  </a:lnTo>
                  <a:lnTo>
                    <a:pt x="133350" y="9525"/>
                  </a:lnTo>
                  <a:lnTo>
                    <a:pt x="188118" y="19050"/>
                  </a:lnTo>
                  <a:lnTo>
                    <a:pt x="230981" y="30956"/>
                  </a:lnTo>
                  <a:lnTo>
                    <a:pt x="304800" y="66675"/>
                  </a:lnTo>
                  <a:lnTo>
                    <a:pt x="373856" y="109537"/>
                  </a:lnTo>
                  <a:lnTo>
                    <a:pt x="407193" y="230981"/>
                  </a:lnTo>
                  <a:lnTo>
                    <a:pt x="521493" y="783431"/>
                  </a:lnTo>
                  <a:lnTo>
                    <a:pt x="542925" y="947737"/>
                  </a:lnTo>
                  <a:lnTo>
                    <a:pt x="523875" y="1012031"/>
                  </a:lnTo>
                  <a:lnTo>
                    <a:pt x="509587" y="1050131"/>
                  </a:lnTo>
                  <a:lnTo>
                    <a:pt x="495300" y="1081087"/>
                  </a:lnTo>
                  <a:lnTo>
                    <a:pt x="488156" y="1090612"/>
                  </a:lnTo>
                  <a:lnTo>
                    <a:pt x="473868" y="1100137"/>
                  </a:lnTo>
                  <a:lnTo>
                    <a:pt x="459581" y="1104900"/>
                  </a:lnTo>
                  <a:lnTo>
                    <a:pt x="433387" y="1104900"/>
                  </a:lnTo>
                  <a:lnTo>
                    <a:pt x="390525" y="1085850"/>
                  </a:lnTo>
                  <a:lnTo>
                    <a:pt x="361950" y="1057275"/>
                  </a:lnTo>
                  <a:lnTo>
                    <a:pt x="342900" y="1028700"/>
                  </a:lnTo>
                  <a:lnTo>
                    <a:pt x="330993" y="988219"/>
                  </a:lnTo>
                  <a:lnTo>
                    <a:pt x="307181" y="888206"/>
                  </a:lnTo>
                  <a:lnTo>
                    <a:pt x="242887" y="6167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316;p393">
              <a:extLst>
                <a:ext uri="{FF2B5EF4-FFF2-40B4-BE49-F238E27FC236}">
                  <a16:creationId xmlns:a16="http://schemas.microsoft.com/office/drawing/2014/main" id="{1B93E3FD-DFB9-B24F-842E-CB107FF5FDCF}"/>
                </a:ext>
              </a:extLst>
            </p:cNvPr>
            <p:cNvSpPr/>
            <p:nvPr/>
          </p:nvSpPr>
          <p:spPr>
            <a:xfrm>
              <a:off x="3046413" y="4881563"/>
              <a:ext cx="558800" cy="1168400"/>
            </a:xfrm>
            <a:custGeom>
              <a:avLst/>
              <a:gdLst/>
              <a:ahLst/>
              <a:cxnLst/>
              <a:rect l="l" t="t" r="r" b="b"/>
              <a:pathLst>
                <a:path w="559594" h="1169193" extrusionOk="0">
                  <a:moveTo>
                    <a:pt x="78581" y="654843"/>
                  </a:moveTo>
                  <a:lnTo>
                    <a:pt x="138112" y="585787"/>
                  </a:lnTo>
                  <a:lnTo>
                    <a:pt x="235744" y="457200"/>
                  </a:lnTo>
                  <a:lnTo>
                    <a:pt x="319087" y="335756"/>
                  </a:lnTo>
                  <a:lnTo>
                    <a:pt x="414337" y="171450"/>
                  </a:lnTo>
                  <a:lnTo>
                    <a:pt x="492919" y="35718"/>
                  </a:lnTo>
                  <a:lnTo>
                    <a:pt x="507206" y="16668"/>
                  </a:lnTo>
                  <a:lnTo>
                    <a:pt x="514350" y="9525"/>
                  </a:lnTo>
                  <a:lnTo>
                    <a:pt x="523875" y="2381"/>
                  </a:lnTo>
                  <a:lnTo>
                    <a:pt x="540544" y="0"/>
                  </a:lnTo>
                  <a:lnTo>
                    <a:pt x="547687" y="2381"/>
                  </a:lnTo>
                  <a:lnTo>
                    <a:pt x="554831" y="11906"/>
                  </a:lnTo>
                  <a:lnTo>
                    <a:pt x="559594" y="30956"/>
                  </a:lnTo>
                  <a:lnTo>
                    <a:pt x="559594" y="73818"/>
                  </a:lnTo>
                  <a:lnTo>
                    <a:pt x="550069" y="116681"/>
                  </a:lnTo>
                  <a:lnTo>
                    <a:pt x="516731" y="276225"/>
                  </a:lnTo>
                  <a:lnTo>
                    <a:pt x="478631" y="419100"/>
                  </a:lnTo>
                  <a:lnTo>
                    <a:pt x="452437" y="526256"/>
                  </a:lnTo>
                  <a:lnTo>
                    <a:pt x="419100" y="633412"/>
                  </a:lnTo>
                  <a:lnTo>
                    <a:pt x="376237" y="764381"/>
                  </a:lnTo>
                  <a:lnTo>
                    <a:pt x="345281" y="835818"/>
                  </a:lnTo>
                  <a:lnTo>
                    <a:pt x="285750" y="966787"/>
                  </a:lnTo>
                  <a:lnTo>
                    <a:pt x="233362" y="1057275"/>
                  </a:lnTo>
                  <a:lnTo>
                    <a:pt x="185737" y="1133475"/>
                  </a:lnTo>
                  <a:lnTo>
                    <a:pt x="166687" y="1152525"/>
                  </a:lnTo>
                  <a:lnTo>
                    <a:pt x="145256" y="1164431"/>
                  </a:lnTo>
                  <a:lnTo>
                    <a:pt x="119062" y="1169193"/>
                  </a:lnTo>
                  <a:lnTo>
                    <a:pt x="90487" y="1162050"/>
                  </a:lnTo>
                  <a:lnTo>
                    <a:pt x="69056" y="1147762"/>
                  </a:lnTo>
                  <a:lnTo>
                    <a:pt x="42862" y="1116806"/>
                  </a:lnTo>
                  <a:lnTo>
                    <a:pt x="23812" y="1069181"/>
                  </a:lnTo>
                  <a:lnTo>
                    <a:pt x="9525" y="988218"/>
                  </a:lnTo>
                  <a:lnTo>
                    <a:pt x="0" y="857250"/>
                  </a:lnTo>
                  <a:lnTo>
                    <a:pt x="0" y="809625"/>
                  </a:lnTo>
                  <a:lnTo>
                    <a:pt x="2381" y="757237"/>
                  </a:lnTo>
                  <a:lnTo>
                    <a:pt x="14287" y="716756"/>
                  </a:lnTo>
                  <a:lnTo>
                    <a:pt x="78581" y="65484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317;p393">
              <a:extLst>
                <a:ext uri="{FF2B5EF4-FFF2-40B4-BE49-F238E27FC236}">
                  <a16:creationId xmlns:a16="http://schemas.microsoft.com/office/drawing/2014/main" id="{2F980F89-F84E-224A-BB18-8072F35362AF}"/>
                </a:ext>
              </a:extLst>
            </p:cNvPr>
            <p:cNvSpPr/>
            <p:nvPr/>
          </p:nvSpPr>
          <p:spPr>
            <a:xfrm>
              <a:off x="5010150" y="4535488"/>
              <a:ext cx="450850" cy="682625"/>
            </a:xfrm>
            <a:custGeom>
              <a:avLst/>
              <a:gdLst/>
              <a:ahLst/>
              <a:cxnLst/>
              <a:rect l="l" t="t" r="r" b="b"/>
              <a:pathLst>
                <a:path w="450056" h="681038" extrusionOk="0">
                  <a:moveTo>
                    <a:pt x="140494" y="400050"/>
                  </a:moveTo>
                  <a:lnTo>
                    <a:pt x="102394" y="330994"/>
                  </a:lnTo>
                  <a:lnTo>
                    <a:pt x="76200" y="273844"/>
                  </a:lnTo>
                  <a:lnTo>
                    <a:pt x="54769" y="214313"/>
                  </a:lnTo>
                  <a:lnTo>
                    <a:pt x="30956" y="140494"/>
                  </a:lnTo>
                  <a:lnTo>
                    <a:pt x="14288" y="88107"/>
                  </a:lnTo>
                  <a:lnTo>
                    <a:pt x="7144" y="59532"/>
                  </a:lnTo>
                  <a:lnTo>
                    <a:pt x="0" y="30957"/>
                  </a:lnTo>
                  <a:lnTo>
                    <a:pt x="0" y="21432"/>
                  </a:lnTo>
                  <a:lnTo>
                    <a:pt x="7144" y="7144"/>
                  </a:lnTo>
                  <a:lnTo>
                    <a:pt x="26194" y="0"/>
                  </a:lnTo>
                  <a:lnTo>
                    <a:pt x="50006" y="4763"/>
                  </a:lnTo>
                  <a:lnTo>
                    <a:pt x="128588" y="83344"/>
                  </a:lnTo>
                  <a:lnTo>
                    <a:pt x="259556" y="204788"/>
                  </a:lnTo>
                  <a:lnTo>
                    <a:pt x="447675" y="388144"/>
                  </a:lnTo>
                  <a:cubicBezTo>
                    <a:pt x="448469" y="457994"/>
                    <a:pt x="449262" y="527844"/>
                    <a:pt x="450056" y="597694"/>
                  </a:cubicBezTo>
                  <a:lnTo>
                    <a:pt x="450056" y="633413"/>
                  </a:lnTo>
                  <a:lnTo>
                    <a:pt x="440531" y="652463"/>
                  </a:lnTo>
                  <a:lnTo>
                    <a:pt x="421481" y="671513"/>
                  </a:lnTo>
                  <a:lnTo>
                    <a:pt x="407194" y="681038"/>
                  </a:lnTo>
                  <a:lnTo>
                    <a:pt x="395288" y="681038"/>
                  </a:lnTo>
                  <a:lnTo>
                    <a:pt x="366713" y="673894"/>
                  </a:lnTo>
                  <a:lnTo>
                    <a:pt x="333375" y="650082"/>
                  </a:lnTo>
                  <a:lnTo>
                    <a:pt x="259556" y="573882"/>
                  </a:lnTo>
                  <a:lnTo>
                    <a:pt x="140494" y="4000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318;p393">
              <a:extLst>
                <a:ext uri="{FF2B5EF4-FFF2-40B4-BE49-F238E27FC236}">
                  <a16:creationId xmlns:a16="http://schemas.microsoft.com/office/drawing/2014/main" id="{BA5077B7-C489-EC40-A604-BAFC181FE00D}"/>
                </a:ext>
              </a:extLst>
            </p:cNvPr>
            <p:cNvSpPr/>
            <p:nvPr/>
          </p:nvSpPr>
          <p:spPr>
            <a:xfrm>
              <a:off x="6491288" y="4525963"/>
              <a:ext cx="838200" cy="889000"/>
            </a:xfrm>
            <a:custGeom>
              <a:avLst/>
              <a:gdLst/>
              <a:ahLst/>
              <a:cxnLst/>
              <a:rect l="l" t="t" r="r" b="b"/>
              <a:pathLst>
                <a:path w="838200" h="888207" extrusionOk="0">
                  <a:moveTo>
                    <a:pt x="376237" y="435769"/>
                  </a:moveTo>
                  <a:lnTo>
                    <a:pt x="300037" y="347663"/>
                  </a:lnTo>
                  <a:lnTo>
                    <a:pt x="204787" y="245269"/>
                  </a:lnTo>
                  <a:lnTo>
                    <a:pt x="116681" y="161925"/>
                  </a:lnTo>
                  <a:lnTo>
                    <a:pt x="28575" y="78582"/>
                  </a:lnTo>
                  <a:lnTo>
                    <a:pt x="11906" y="59532"/>
                  </a:lnTo>
                  <a:lnTo>
                    <a:pt x="0" y="35719"/>
                  </a:lnTo>
                  <a:lnTo>
                    <a:pt x="0" y="21432"/>
                  </a:lnTo>
                  <a:lnTo>
                    <a:pt x="9525" y="2382"/>
                  </a:lnTo>
                  <a:lnTo>
                    <a:pt x="40481" y="0"/>
                  </a:lnTo>
                  <a:lnTo>
                    <a:pt x="159543" y="52388"/>
                  </a:lnTo>
                  <a:lnTo>
                    <a:pt x="464343" y="192882"/>
                  </a:lnTo>
                  <a:lnTo>
                    <a:pt x="609600" y="254794"/>
                  </a:lnTo>
                  <a:lnTo>
                    <a:pt x="631031" y="271463"/>
                  </a:lnTo>
                  <a:lnTo>
                    <a:pt x="714375" y="381000"/>
                  </a:lnTo>
                  <a:lnTo>
                    <a:pt x="759618" y="454819"/>
                  </a:lnTo>
                  <a:lnTo>
                    <a:pt x="802481" y="545307"/>
                  </a:lnTo>
                  <a:lnTo>
                    <a:pt x="821531" y="609600"/>
                  </a:lnTo>
                  <a:lnTo>
                    <a:pt x="831056" y="666750"/>
                  </a:lnTo>
                  <a:lnTo>
                    <a:pt x="838200" y="757238"/>
                  </a:lnTo>
                  <a:lnTo>
                    <a:pt x="835818" y="802482"/>
                  </a:lnTo>
                  <a:lnTo>
                    <a:pt x="831056" y="831057"/>
                  </a:lnTo>
                  <a:lnTo>
                    <a:pt x="821531" y="859632"/>
                  </a:lnTo>
                  <a:lnTo>
                    <a:pt x="809625" y="873919"/>
                  </a:lnTo>
                  <a:lnTo>
                    <a:pt x="792956" y="883444"/>
                  </a:lnTo>
                  <a:lnTo>
                    <a:pt x="771525" y="888207"/>
                  </a:lnTo>
                  <a:lnTo>
                    <a:pt x="752475" y="883444"/>
                  </a:lnTo>
                  <a:lnTo>
                    <a:pt x="711993" y="854869"/>
                  </a:lnTo>
                  <a:lnTo>
                    <a:pt x="650081" y="802482"/>
                  </a:lnTo>
                  <a:lnTo>
                    <a:pt x="583406" y="711994"/>
                  </a:lnTo>
                  <a:lnTo>
                    <a:pt x="469106" y="540544"/>
                  </a:lnTo>
                  <a:lnTo>
                    <a:pt x="376237" y="43576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319;p393">
              <a:extLst>
                <a:ext uri="{FF2B5EF4-FFF2-40B4-BE49-F238E27FC236}">
                  <a16:creationId xmlns:a16="http://schemas.microsoft.com/office/drawing/2014/main" id="{974F3BBE-50FD-8340-A7C7-10E0ADDFE702}"/>
                </a:ext>
              </a:extLst>
            </p:cNvPr>
            <p:cNvSpPr/>
            <p:nvPr/>
          </p:nvSpPr>
          <p:spPr>
            <a:xfrm>
              <a:off x="4003675" y="4697413"/>
              <a:ext cx="3135313" cy="1408112"/>
            </a:xfrm>
            <a:custGeom>
              <a:avLst/>
              <a:gdLst/>
              <a:ahLst/>
              <a:cxnLst/>
              <a:rect l="l" t="t" r="r" b="b"/>
              <a:pathLst>
                <a:path w="3134616" h="1407782" extrusionOk="0">
                  <a:moveTo>
                    <a:pt x="1016366" y="1105174"/>
                  </a:moveTo>
                  <a:lnTo>
                    <a:pt x="884797" y="1042679"/>
                  </a:lnTo>
                  <a:lnTo>
                    <a:pt x="776254" y="973606"/>
                  </a:lnTo>
                  <a:lnTo>
                    <a:pt x="661131" y="891376"/>
                  </a:lnTo>
                  <a:lnTo>
                    <a:pt x="552587" y="799278"/>
                  </a:lnTo>
                  <a:lnTo>
                    <a:pt x="470357" y="710469"/>
                  </a:lnTo>
                  <a:lnTo>
                    <a:pt x="391416" y="621661"/>
                  </a:lnTo>
                  <a:lnTo>
                    <a:pt x="282872" y="490092"/>
                  </a:lnTo>
                  <a:lnTo>
                    <a:pt x="194064" y="361813"/>
                  </a:lnTo>
                  <a:lnTo>
                    <a:pt x="124990" y="249980"/>
                  </a:lnTo>
                  <a:lnTo>
                    <a:pt x="72363" y="157882"/>
                  </a:lnTo>
                  <a:lnTo>
                    <a:pt x="19736" y="65785"/>
                  </a:lnTo>
                  <a:lnTo>
                    <a:pt x="0" y="29603"/>
                  </a:lnTo>
                  <a:lnTo>
                    <a:pt x="0" y="16446"/>
                  </a:lnTo>
                  <a:lnTo>
                    <a:pt x="9868" y="6579"/>
                  </a:lnTo>
                  <a:lnTo>
                    <a:pt x="32892" y="0"/>
                  </a:lnTo>
                  <a:lnTo>
                    <a:pt x="52628" y="3290"/>
                  </a:lnTo>
                  <a:lnTo>
                    <a:pt x="92098" y="62495"/>
                  </a:lnTo>
                  <a:lnTo>
                    <a:pt x="171039" y="184196"/>
                  </a:lnTo>
                  <a:lnTo>
                    <a:pt x="233534" y="263137"/>
                  </a:lnTo>
                  <a:lnTo>
                    <a:pt x="292740" y="335500"/>
                  </a:lnTo>
                  <a:lnTo>
                    <a:pt x="371681" y="421019"/>
                  </a:lnTo>
                  <a:lnTo>
                    <a:pt x="480225" y="529563"/>
                  </a:lnTo>
                  <a:lnTo>
                    <a:pt x="569033" y="608504"/>
                  </a:lnTo>
                  <a:lnTo>
                    <a:pt x="647974" y="674288"/>
                  </a:lnTo>
                  <a:lnTo>
                    <a:pt x="766386" y="756518"/>
                  </a:lnTo>
                  <a:lnTo>
                    <a:pt x="842038" y="802567"/>
                  </a:lnTo>
                  <a:lnTo>
                    <a:pt x="963738" y="874930"/>
                  </a:lnTo>
                  <a:lnTo>
                    <a:pt x="1062415" y="927557"/>
                  </a:lnTo>
                  <a:lnTo>
                    <a:pt x="1138066" y="957160"/>
                  </a:lnTo>
                  <a:lnTo>
                    <a:pt x="1197272" y="976895"/>
                  </a:lnTo>
                  <a:lnTo>
                    <a:pt x="1279502" y="1003209"/>
                  </a:lnTo>
                  <a:lnTo>
                    <a:pt x="1453831" y="1045969"/>
                  </a:lnTo>
                  <a:lnTo>
                    <a:pt x="1588688" y="1068993"/>
                  </a:lnTo>
                  <a:lnTo>
                    <a:pt x="1710389" y="1088728"/>
                  </a:lnTo>
                  <a:lnTo>
                    <a:pt x="1799197" y="1101885"/>
                  </a:lnTo>
                  <a:lnTo>
                    <a:pt x="1960369" y="1118331"/>
                  </a:lnTo>
                  <a:lnTo>
                    <a:pt x="2216927" y="1134777"/>
                  </a:lnTo>
                  <a:lnTo>
                    <a:pt x="2414279" y="1138067"/>
                  </a:lnTo>
                  <a:lnTo>
                    <a:pt x="2450461" y="1131488"/>
                  </a:lnTo>
                  <a:lnTo>
                    <a:pt x="2914239" y="1092018"/>
                  </a:lnTo>
                  <a:lnTo>
                    <a:pt x="2999759" y="1144645"/>
                  </a:lnTo>
                  <a:lnTo>
                    <a:pt x="3052386" y="1180826"/>
                  </a:lnTo>
                  <a:lnTo>
                    <a:pt x="3108302" y="1230164"/>
                  </a:lnTo>
                  <a:lnTo>
                    <a:pt x="3131327" y="1263056"/>
                  </a:lnTo>
                  <a:lnTo>
                    <a:pt x="3134616" y="1295949"/>
                  </a:lnTo>
                  <a:lnTo>
                    <a:pt x="3118170" y="1322262"/>
                  </a:lnTo>
                  <a:lnTo>
                    <a:pt x="3088567" y="1341997"/>
                  </a:lnTo>
                  <a:lnTo>
                    <a:pt x="3042518" y="1351865"/>
                  </a:lnTo>
                  <a:lnTo>
                    <a:pt x="2910950" y="1381468"/>
                  </a:lnTo>
                  <a:lnTo>
                    <a:pt x="2769514" y="1397914"/>
                  </a:lnTo>
                  <a:lnTo>
                    <a:pt x="2499799" y="1407782"/>
                  </a:lnTo>
                  <a:lnTo>
                    <a:pt x="2332049" y="1401203"/>
                  </a:lnTo>
                  <a:lnTo>
                    <a:pt x="2134697" y="1391336"/>
                  </a:lnTo>
                  <a:lnTo>
                    <a:pt x="1901163" y="1368311"/>
                  </a:lnTo>
                  <a:lnTo>
                    <a:pt x="1753149" y="1345287"/>
                  </a:lnTo>
                  <a:lnTo>
                    <a:pt x="1591977" y="1315684"/>
                  </a:lnTo>
                  <a:lnTo>
                    <a:pt x="1394625" y="1263056"/>
                  </a:lnTo>
                  <a:lnTo>
                    <a:pt x="1305816" y="1236743"/>
                  </a:lnTo>
                  <a:lnTo>
                    <a:pt x="1016366" y="110517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20;p393">
              <a:extLst>
                <a:ext uri="{FF2B5EF4-FFF2-40B4-BE49-F238E27FC236}">
                  <a16:creationId xmlns:a16="http://schemas.microsoft.com/office/drawing/2014/main" id="{6B0927B7-D6AC-A64C-A777-9D0E5B4FE523}"/>
                </a:ext>
              </a:extLst>
            </p:cNvPr>
            <p:cNvSpPr/>
            <p:nvPr/>
          </p:nvSpPr>
          <p:spPr>
            <a:xfrm>
              <a:off x="3641725" y="2470150"/>
              <a:ext cx="3041650" cy="1019175"/>
            </a:xfrm>
            <a:custGeom>
              <a:avLst/>
              <a:gdLst/>
              <a:ahLst/>
              <a:cxnLst/>
              <a:rect l="l" t="t" r="r" b="b"/>
              <a:pathLst>
                <a:path w="3041650" h="1019175" extrusionOk="0">
                  <a:moveTo>
                    <a:pt x="609600" y="365125"/>
                  </a:moveTo>
                  <a:lnTo>
                    <a:pt x="273050" y="390525"/>
                  </a:lnTo>
                  <a:lnTo>
                    <a:pt x="228600" y="393700"/>
                  </a:lnTo>
                  <a:lnTo>
                    <a:pt x="184150" y="390525"/>
                  </a:lnTo>
                  <a:lnTo>
                    <a:pt x="50800" y="371475"/>
                  </a:lnTo>
                  <a:lnTo>
                    <a:pt x="0" y="260350"/>
                  </a:lnTo>
                  <a:lnTo>
                    <a:pt x="174625" y="254000"/>
                  </a:lnTo>
                  <a:lnTo>
                    <a:pt x="419100" y="234950"/>
                  </a:lnTo>
                  <a:lnTo>
                    <a:pt x="831850" y="193675"/>
                  </a:lnTo>
                  <a:lnTo>
                    <a:pt x="1054100" y="171450"/>
                  </a:lnTo>
                  <a:lnTo>
                    <a:pt x="1692275" y="127000"/>
                  </a:lnTo>
                  <a:lnTo>
                    <a:pt x="1927225" y="107950"/>
                  </a:lnTo>
                  <a:lnTo>
                    <a:pt x="2282825" y="82550"/>
                  </a:lnTo>
                  <a:lnTo>
                    <a:pt x="2574925" y="66675"/>
                  </a:lnTo>
                  <a:lnTo>
                    <a:pt x="2619375" y="60325"/>
                  </a:lnTo>
                  <a:lnTo>
                    <a:pt x="2676525" y="34925"/>
                  </a:lnTo>
                  <a:lnTo>
                    <a:pt x="2746375" y="0"/>
                  </a:lnTo>
                  <a:lnTo>
                    <a:pt x="2771775" y="6350"/>
                  </a:lnTo>
                  <a:lnTo>
                    <a:pt x="2863850" y="63500"/>
                  </a:lnTo>
                  <a:lnTo>
                    <a:pt x="2978150" y="146050"/>
                  </a:lnTo>
                  <a:lnTo>
                    <a:pt x="3019425" y="187325"/>
                  </a:lnTo>
                  <a:lnTo>
                    <a:pt x="3035300" y="215900"/>
                  </a:lnTo>
                  <a:lnTo>
                    <a:pt x="3041650" y="241300"/>
                  </a:lnTo>
                  <a:lnTo>
                    <a:pt x="3032125" y="260350"/>
                  </a:lnTo>
                  <a:lnTo>
                    <a:pt x="2994025" y="285750"/>
                  </a:lnTo>
                  <a:lnTo>
                    <a:pt x="2971800" y="295275"/>
                  </a:lnTo>
                  <a:lnTo>
                    <a:pt x="2952750" y="317500"/>
                  </a:lnTo>
                  <a:lnTo>
                    <a:pt x="2936875" y="333375"/>
                  </a:lnTo>
                  <a:lnTo>
                    <a:pt x="2736850" y="930275"/>
                  </a:lnTo>
                  <a:lnTo>
                    <a:pt x="2717800" y="968375"/>
                  </a:lnTo>
                  <a:lnTo>
                    <a:pt x="2705100" y="987425"/>
                  </a:lnTo>
                  <a:lnTo>
                    <a:pt x="2679700" y="1012825"/>
                  </a:lnTo>
                  <a:lnTo>
                    <a:pt x="2667000" y="1016000"/>
                  </a:lnTo>
                  <a:lnTo>
                    <a:pt x="2638425" y="1019175"/>
                  </a:lnTo>
                  <a:lnTo>
                    <a:pt x="2606675" y="1009650"/>
                  </a:lnTo>
                  <a:lnTo>
                    <a:pt x="2568575" y="981075"/>
                  </a:lnTo>
                  <a:lnTo>
                    <a:pt x="2543175" y="939800"/>
                  </a:lnTo>
                  <a:lnTo>
                    <a:pt x="2536825" y="927100"/>
                  </a:lnTo>
                  <a:lnTo>
                    <a:pt x="2622550" y="781050"/>
                  </a:lnTo>
                  <a:lnTo>
                    <a:pt x="2632075" y="631825"/>
                  </a:lnTo>
                  <a:lnTo>
                    <a:pt x="2657475" y="387350"/>
                  </a:lnTo>
                  <a:lnTo>
                    <a:pt x="2663825" y="298450"/>
                  </a:lnTo>
                  <a:lnTo>
                    <a:pt x="2657475" y="266700"/>
                  </a:lnTo>
                  <a:lnTo>
                    <a:pt x="2647950" y="247650"/>
                  </a:lnTo>
                  <a:lnTo>
                    <a:pt x="2625725" y="228600"/>
                  </a:lnTo>
                  <a:lnTo>
                    <a:pt x="2603500" y="219075"/>
                  </a:lnTo>
                  <a:lnTo>
                    <a:pt x="2200275" y="244475"/>
                  </a:lnTo>
                  <a:lnTo>
                    <a:pt x="1927225" y="266700"/>
                  </a:lnTo>
                  <a:lnTo>
                    <a:pt x="1689100" y="282575"/>
                  </a:lnTo>
                  <a:lnTo>
                    <a:pt x="1060450" y="327025"/>
                  </a:lnTo>
                  <a:lnTo>
                    <a:pt x="822325" y="352425"/>
                  </a:lnTo>
                  <a:lnTo>
                    <a:pt x="609600" y="365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321;p393">
              <a:extLst>
                <a:ext uri="{FF2B5EF4-FFF2-40B4-BE49-F238E27FC236}">
                  <a16:creationId xmlns:a16="http://schemas.microsoft.com/office/drawing/2014/main" id="{80BDC892-0081-CF4B-9094-E3AB0348A489}"/>
                </a:ext>
              </a:extLst>
            </p:cNvPr>
            <p:cNvSpPr/>
            <p:nvPr/>
          </p:nvSpPr>
          <p:spPr>
            <a:xfrm>
              <a:off x="3743325" y="3203575"/>
              <a:ext cx="2546350" cy="358775"/>
            </a:xfrm>
            <a:custGeom>
              <a:avLst/>
              <a:gdLst/>
              <a:ahLst/>
              <a:cxnLst/>
              <a:rect l="l" t="t" r="r" b="b"/>
              <a:pathLst>
                <a:path w="2546350" h="358775" extrusionOk="0">
                  <a:moveTo>
                    <a:pt x="409575" y="327025"/>
                  </a:moveTo>
                  <a:lnTo>
                    <a:pt x="107950" y="358775"/>
                  </a:lnTo>
                  <a:lnTo>
                    <a:pt x="0" y="193675"/>
                  </a:lnTo>
                  <a:lnTo>
                    <a:pt x="142875" y="193675"/>
                  </a:lnTo>
                  <a:lnTo>
                    <a:pt x="720725" y="133350"/>
                  </a:lnTo>
                  <a:lnTo>
                    <a:pt x="958850" y="111125"/>
                  </a:lnTo>
                  <a:lnTo>
                    <a:pt x="1574800" y="66675"/>
                  </a:lnTo>
                  <a:lnTo>
                    <a:pt x="1803400" y="41275"/>
                  </a:lnTo>
                  <a:lnTo>
                    <a:pt x="2301875" y="3175"/>
                  </a:lnTo>
                  <a:lnTo>
                    <a:pt x="2352675" y="0"/>
                  </a:lnTo>
                  <a:lnTo>
                    <a:pt x="2397125" y="3175"/>
                  </a:lnTo>
                  <a:lnTo>
                    <a:pt x="2536825" y="47625"/>
                  </a:lnTo>
                  <a:lnTo>
                    <a:pt x="2546350" y="247650"/>
                  </a:lnTo>
                  <a:lnTo>
                    <a:pt x="2435225" y="190500"/>
                  </a:lnTo>
                  <a:lnTo>
                    <a:pt x="2406650" y="177800"/>
                  </a:lnTo>
                  <a:lnTo>
                    <a:pt x="1809750" y="196850"/>
                  </a:lnTo>
                  <a:lnTo>
                    <a:pt x="1568450" y="222250"/>
                  </a:lnTo>
                  <a:lnTo>
                    <a:pt x="965200" y="263525"/>
                  </a:lnTo>
                  <a:lnTo>
                    <a:pt x="717550" y="288925"/>
                  </a:lnTo>
                  <a:lnTo>
                    <a:pt x="409575" y="327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322;p393">
              <a:extLst>
                <a:ext uri="{FF2B5EF4-FFF2-40B4-BE49-F238E27FC236}">
                  <a16:creationId xmlns:a16="http://schemas.microsoft.com/office/drawing/2014/main" id="{34B19625-D65B-0840-B15D-65596F2320DD}"/>
                </a:ext>
              </a:extLst>
            </p:cNvPr>
            <p:cNvSpPr/>
            <p:nvPr/>
          </p:nvSpPr>
          <p:spPr>
            <a:xfrm rot="-5400000">
              <a:off x="3434557" y="2886868"/>
              <a:ext cx="2076450" cy="538163"/>
            </a:xfrm>
            <a:custGeom>
              <a:avLst/>
              <a:gdLst/>
              <a:ahLst/>
              <a:cxnLst/>
              <a:rect l="l" t="t" r="r" b="b"/>
              <a:pathLst>
                <a:path w="2076450" h="538162" extrusionOk="0">
                  <a:moveTo>
                    <a:pt x="1652588" y="269081"/>
                  </a:moveTo>
                  <a:lnTo>
                    <a:pt x="1774032" y="266700"/>
                  </a:lnTo>
                  <a:lnTo>
                    <a:pt x="1809750" y="264318"/>
                  </a:lnTo>
                  <a:lnTo>
                    <a:pt x="1864519" y="254793"/>
                  </a:lnTo>
                  <a:lnTo>
                    <a:pt x="1902619" y="245268"/>
                  </a:lnTo>
                  <a:lnTo>
                    <a:pt x="1926432" y="230981"/>
                  </a:lnTo>
                  <a:lnTo>
                    <a:pt x="1957388" y="195262"/>
                  </a:lnTo>
                  <a:lnTo>
                    <a:pt x="1990725" y="147637"/>
                  </a:lnTo>
                  <a:lnTo>
                    <a:pt x="2033588" y="69056"/>
                  </a:lnTo>
                  <a:lnTo>
                    <a:pt x="2059782" y="0"/>
                  </a:lnTo>
                  <a:lnTo>
                    <a:pt x="2076450" y="202406"/>
                  </a:lnTo>
                  <a:lnTo>
                    <a:pt x="2050257" y="257175"/>
                  </a:lnTo>
                  <a:lnTo>
                    <a:pt x="2021682" y="309562"/>
                  </a:lnTo>
                  <a:lnTo>
                    <a:pt x="1990725" y="366712"/>
                  </a:lnTo>
                  <a:lnTo>
                    <a:pt x="1938338" y="442912"/>
                  </a:lnTo>
                  <a:lnTo>
                    <a:pt x="1878807" y="509587"/>
                  </a:lnTo>
                  <a:lnTo>
                    <a:pt x="1857375" y="535781"/>
                  </a:lnTo>
                  <a:lnTo>
                    <a:pt x="1847850" y="538162"/>
                  </a:lnTo>
                  <a:lnTo>
                    <a:pt x="1833563" y="538162"/>
                  </a:lnTo>
                  <a:lnTo>
                    <a:pt x="1800225" y="523875"/>
                  </a:lnTo>
                  <a:lnTo>
                    <a:pt x="1754982" y="509587"/>
                  </a:lnTo>
                  <a:lnTo>
                    <a:pt x="1702594" y="502443"/>
                  </a:lnTo>
                  <a:lnTo>
                    <a:pt x="1543050" y="495300"/>
                  </a:lnTo>
                  <a:lnTo>
                    <a:pt x="1390650" y="495300"/>
                  </a:lnTo>
                  <a:lnTo>
                    <a:pt x="878682" y="492918"/>
                  </a:lnTo>
                  <a:lnTo>
                    <a:pt x="707232" y="492918"/>
                  </a:lnTo>
                  <a:lnTo>
                    <a:pt x="42863" y="495300"/>
                  </a:lnTo>
                  <a:lnTo>
                    <a:pt x="0" y="269081"/>
                  </a:lnTo>
                  <a:lnTo>
                    <a:pt x="711994" y="264318"/>
                  </a:lnTo>
                  <a:lnTo>
                    <a:pt x="864394" y="264318"/>
                  </a:lnTo>
                  <a:lnTo>
                    <a:pt x="1369219" y="266700"/>
                  </a:lnTo>
                  <a:lnTo>
                    <a:pt x="1652588" y="26908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323;p393">
              <a:extLst>
                <a:ext uri="{FF2B5EF4-FFF2-40B4-BE49-F238E27FC236}">
                  <a16:creationId xmlns:a16="http://schemas.microsoft.com/office/drawing/2014/main" id="{2E6CD6DD-D058-7542-BBAE-D5966DB48ECA}"/>
                </a:ext>
              </a:extLst>
            </p:cNvPr>
            <p:cNvSpPr/>
            <p:nvPr/>
          </p:nvSpPr>
          <p:spPr>
            <a:xfrm rot="-5400000">
              <a:off x="4379912" y="2824163"/>
              <a:ext cx="2112963" cy="484188"/>
            </a:xfrm>
            <a:custGeom>
              <a:avLst/>
              <a:gdLst/>
              <a:ahLst/>
              <a:cxnLst/>
              <a:rect l="l" t="t" r="r" b="b"/>
              <a:pathLst>
                <a:path w="2112169" h="483393" extrusionOk="0">
                  <a:moveTo>
                    <a:pt x="1683544" y="159543"/>
                  </a:moveTo>
                  <a:lnTo>
                    <a:pt x="1878806" y="173831"/>
                  </a:lnTo>
                  <a:lnTo>
                    <a:pt x="1926431" y="169068"/>
                  </a:lnTo>
                  <a:lnTo>
                    <a:pt x="1962150" y="159543"/>
                  </a:lnTo>
                  <a:lnTo>
                    <a:pt x="1997869" y="142875"/>
                  </a:lnTo>
                  <a:lnTo>
                    <a:pt x="2026444" y="119062"/>
                  </a:lnTo>
                  <a:lnTo>
                    <a:pt x="2052637" y="85725"/>
                  </a:lnTo>
                  <a:lnTo>
                    <a:pt x="2100262" y="0"/>
                  </a:lnTo>
                  <a:lnTo>
                    <a:pt x="2112169" y="226218"/>
                  </a:lnTo>
                  <a:lnTo>
                    <a:pt x="2083594" y="269081"/>
                  </a:lnTo>
                  <a:lnTo>
                    <a:pt x="2057400" y="323850"/>
                  </a:lnTo>
                  <a:lnTo>
                    <a:pt x="2026444" y="381000"/>
                  </a:lnTo>
                  <a:lnTo>
                    <a:pt x="2009775" y="407193"/>
                  </a:lnTo>
                  <a:lnTo>
                    <a:pt x="1981200" y="435768"/>
                  </a:lnTo>
                  <a:lnTo>
                    <a:pt x="1952625" y="459581"/>
                  </a:lnTo>
                  <a:lnTo>
                    <a:pt x="1926431" y="476250"/>
                  </a:lnTo>
                  <a:lnTo>
                    <a:pt x="1905000" y="481012"/>
                  </a:lnTo>
                  <a:lnTo>
                    <a:pt x="1871662" y="483393"/>
                  </a:lnTo>
                  <a:lnTo>
                    <a:pt x="1847850" y="478631"/>
                  </a:lnTo>
                  <a:lnTo>
                    <a:pt x="1809750" y="445293"/>
                  </a:lnTo>
                  <a:lnTo>
                    <a:pt x="1764506" y="411956"/>
                  </a:lnTo>
                  <a:lnTo>
                    <a:pt x="1735931" y="397668"/>
                  </a:lnTo>
                  <a:lnTo>
                    <a:pt x="1519237" y="378618"/>
                  </a:lnTo>
                  <a:lnTo>
                    <a:pt x="1371600" y="373856"/>
                  </a:lnTo>
                  <a:lnTo>
                    <a:pt x="866775" y="352425"/>
                  </a:lnTo>
                  <a:lnTo>
                    <a:pt x="704850" y="350043"/>
                  </a:lnTo>
                  <a:lnTo>
                    <a:pt x="16669" y="330993"/>
                  </a:lnTo>
                  <a:lnTo>
                    <a:pt x="0" y="104775"/>
                  </a:lnTo>
                  <a:lnTo>
                    <a:pt x="709612" y="128587"/>
                  </a:lnTo>
                  <a:lnTo>
                    <a:pt x="873919" y="133350"/>
                  </a:lnTo>
                  <a:lnTo>
                    <a:pt x="1376362" y="147637"/>
                  </a:lnTo>
                  <a:lnTo>
                    <a:pt x="1683544" y="15954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324;p393">
              <a:extLst>
                <a:ext uri="{FF2B5EF4-FFF2-40B4-BE49-F238E27FC236}">
                  <a16:creationId xmlns:a16="http://schemas.microsoft.com/office/drawing/2014/main" id="{E6F3FC36-FFFB-E246-9F19-7512C9D76E50}"/>
                </a:ext>
              </a:extLst>
            </p:cNvPr>
            <p:cNvSpPr/>
            <p:nvPr/>
          </p:nvSpPr>
          <p:spPr>
            <a:xfrm>
              <a:off x="3154363" y="3935413"/>
              <a:ext cx="3684587" cy="549275"/>
            </a:xfrm>
            <a:custGeom>
              <a:avLst/>
              <a:gdLst/>
              <a:ahLst/>
              <a:cxnLst/>
              <a:rect l="l" t="t" r="r" b="b"/>
              <a:pathLst>
                <a:path w="3684270" h="548640" extrusionOk="0">
                  <a:moveTo>
                    <a:pt x="864870" y="438150"/>
                  </a:moveTo>
                  <a:lnTo>
                    <a:pt x="693420" y="468630"/>
                  </a:lnTo>
                  <a:lnTo>
                    <a:pt x="598170" y="491490"/>
                  </a:lnTo>
                  <a:lnTo>
                    <a:pt x="483870" y="521970"/>
                  </a:lnTo>
                  <a:lnTo>
                    <a:pt x="411480" y="541020"/>
                  </a:lnTo>
                  <a:lnTo>
                    <a:pt x="339090" y="548640"/>
                  </a:lnTo>
                  <a:lnTo>
                    <a:pt x="266700" y="533400"/>
                  </a:lnTo>
                  <a:lnTo>
                    <a:pt x="220980" y="510540"/>
                  </a:lnTo>
                  <a:lnTo>
                    <a:pt x="163830" y="453390"/>
                  </a:lnTo>
                  <a:lnTo>
                    <a:pt x="72390" y="342900"/>
                  </a:lnTo>
                  <a:lnTo>
                    <a:pt x="15240" y="259080"/>
                  </a:lnTo>
                  <a:lnTo>
                    <a:pt x="0" y="224790"/>
                  </a:lnTo>
                  <a:lnTo>
                    <a:pt x="0" y="205740"/>
                  </a:lnTo>
                  <a:lnTo>
                    <a:pt x="7620" y="194310"/>
                  </a:lnTo>
                  <a:lnTo>
                    <a:pt x="34290" y="198120"/>
                  </a:lnTo>
                  <a:lnTo>
                    <a:pt x="87630" y="224790"/>
                  </a:lnTo>
                  <a:lnTo>
                    <a:pt x="182880" y="262890"/>
                  </a:lnTo>
                  <a:lnTo>
                    <a:pt x="236220" y="278130"/>
                  </a:lnTo>
                  <a:lnTo>
                    <a:pt x="316230" y="293370"/>
                  </a:lnTo>
                  <a:lnTo>
                    <a:pt x="384810" y="293370"/>
                  </a:lnTo>
                  <a:lnTo>
                    <a:pt x="613410" y="281940"/>
                  </a:lnTo>
                  <a:lnTo>
                    <a:pt x="918210" y="255270"/>
                  </a:lnTo>
                  <a:lnTo>
                    <a:pt x="1314450" y="209550"/>
                  </a:lnTo>
                  <a:lnTo>
                    <a:pt x="1543050" y="182880"/>
                  </a:lnTo>
                  <a:lnTo>
                    <a:pt x="2137410" y="137160"/>
                  </a:lnTo>
                  <a:lnTo>
                    <a:pt x="2373630" y="118110"/>
                  </a:lnTo>
                  <a:lnTo>
                    <a:pt x="2560320" y="99060"/>
                  </a:lnTo>
                  <a:lnTo>
                    <a:pt x="2659380" y="95250"/>
                  </a:lnTo>
                  <a:lnTo>
                    <a:pt x="3025140" y="87630"/>
                  </a:lnTo>
                  <a:lnTo>
                    <a:pt x="3143250" y="80010"/>
                  </a:lnTo>
                  <a:lnTo>
                    <a:pt x="3196590" y="72390"/>
                  </a:lnTo>
                  <a:lnTo>
                    <a:pt x="3253740" y="53340"/>
                  </a:lnTo>
                  <a:lnTo>
                    <a:pt x="3295650" y="34290"/>
                  </a:lnTo>
                  <a:lnTo>
                    <a:pt x="3326130" y="7620"/>
                  </a:lnTo>
                  <a:lnTo>
                    <a:pt x="3356610" y="0"/>
                  </a:lnTo>
                  <a:lnTo>
                    <a:pt x="3451860" y="22860"/>
                  </a:lnTo>
                  <a:lnTo>
                    <a:pt x="3531870" y="68580"/>
                  </a:lnTo>
                  <a:lnTo>
                    <a:pt x="3615690" y="121920"/>
                  </a:lnTo>
                  <a:lnTo>
                    <a:pt x="3646170" y="144780"/>
                  </a:lnTo>
                  <a:lnTo>
                    <a:pt x="3672840" y="171450"/>
                  </a:lnTo>
                  <a:lnTo>
                    <a:pt x="3684270" y="205740"/>
                  </a:lnTo>
                  <a:lnTo>
                    <a:pt x="3684270" y="236220"/>
                  </a:lnTo>
                  <a:lnTo>
                    <a:pt x="3665220" y="266700"/>
                  </a:lnTo>
                  <a:lnTo>
                    <a:pt x="3623310" y="285750"/>
                  </a:lnTo>
                  <a:lnTo>
                    <a:pt x="3589020" y="297180"/>
                  </a:lnTo>
                  <a:lnTo>
                    <a:pt x="3489960" y="297180"/>
                  </a:lnTo>
                  <a:lnTo>
                    <a:pt x="3230880" y="281940"/>
                  </a:lnTo>
                  <a:lnTo>
                    <a:pt x="2773680" y="270510"/>
                  </a:lnTo>
                  <a:lnTo>
                    <a:pt x="2472690" y="274320"/>
                  </a:lnTo>
                  <a:lnTo>
                    <a:pt x="2236470" y="285750"/>
                  </a:lnTo>
                  <a:lnTo>
                    <a:pt x="1832610" y="316230"/>
                  </a:lnTo>
                  <a:lnTo>
                    <a:pt x="1455420" y="361950"/>
                  </a:lnTo>
                  <a:lnTo>
                    <a:pt x="864870" y="4381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325;p393">
              <a:extLst>
                <a:ext uri="{FF2B5EF4-FFF2-40B4-BE49-F238E27FC236}">
                  <a16:creationId xmlns:a16="http://schemas.microsoft.com/office/drawing/2014/main" id="{78225CFA-79E2-B648-9F61-21521172158B}"/>
                </a:ext>
              </a:extLst>
            </p:cNvPr>
            <p:cNvSpPr/>
            <p:nvPr/>
          </p:nvSpPr>
          <p:spPr>
            <a:xfrm>
              <a:off x="6181725" y="5332413"/>
              <a:ext cx="752475" cy="515937"/>
            </a:xfrm>
            <a:custGeom>
              <a:avLst/>
              <a:gdLst/>
              <a:ahLst/>
              <a:cxnLst/>
              <a:rect l="l" t="t" r="r" b="b"/>
              <a:pathLst>
                <a:path w="752475" h="516731" extrusionOk="0">
                  <a:moveTo>
                    <a:pt x="114300" y="190500"/>
                  </a:moveTo>
                  <a:lnTo>
                    <a:pt x="183356" y="273844"/>
                  </a:lnTo>
                  <a:lnTo>
                    <a:pt x="238125" y="330994"/>
                  </a:lnTo>
                  <a:lnTo>
                    <a:pt x="283369" y="376237"/>
                  </a:lnTo>
                  <a:lnTo>
                    <a:pt x="300038" y="397669"/>
                  </a:lnTo>
                  <a:lnTo>
                    <a:pt x="311944" y="423862"/>
                  </a:lnTo>
                  <a:lnTo>
                    <a:pt x="311944" y="452437"/>
                  </a:lnTo>
                  <a:lnTo>
                    <a:pt x="300038" y="471487"/>
                  </a:lnTo>
                  <a:cubicBezTo>
                    <a:pt x="275664" y="495861"/>
                    <a:pt x="287451" y="495300"/>
                    <a:pt x="273844" y="495300"/>
                  </a:cubicBezTo>
                  <a:lnTo>
                    <a:pt x="245269" y="504825"/>
                  </a:lnTo>
                  <a:lnTo>
                    <a:pt x="264319" y="514350"/>
                  </a:lnTo>
                  <a:lnTo>
                    <a:pt x="469106" y="516731"/>
                  </a:lnTo>
                  <a:lnTo>
                    <a:pt x="752475" y="471487"/>
                  </a:lnTo>
                  <a:lnTo>
                    <a:pt x="711994" y="442912"/>
                  </a:lnTo>
                  <a:lnTo>
                    <a:pt x="83344" y="30956"/>
                  </a:lnTo>
                  <a:lnTo>
                    <a:pt x="52388" y="11906"/>
                  </a:lnTo>
                  <a:lnTo>
                    <a:pt x="23813" y="0"/>
                  </a:lnTo>
                  <a:lnTo>
                    <a:pt x="9525" y="4762"/>
                  </a:lnTo>
                  <a:lnTo>
                    <a:pt x="0" y="19050"/>
                  </a:lnTo>
                  <a:lnTo>
                    <a:pt x="9525" y="45244"/>
                  </a:lnTo>
                  <a:lnTo>
                    <a:pt x="38100" y="95250"/>
                  </a:lnTo>
                  <a:lnTo>
                    <a:pt x="114300" y="1905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326;p393">
              <a:extLst>
                <a:ext uri="{FF2B5EF4-FFF2-40B4-BE49-F238E27FC236}">
                  <a16:creationId xmlns:a16="http://schemas.microsoft.com/office/drawing/2014/main" id="{1CD9C892-5B01-5947-9942-7CFB556763F6}"/>
                </a:ext>
              </a:extLst>
            </p:cNvPr>
            <p:cNvSpPr/>
            <p:nvPr/>
          </p:nvSpPr>
          <p:spPr>
            <a:xfrm>
              <a:off x="5262563" y="4637088"/>
              <a:ext cx="304800" cy="306387"/>
            </a:xfrm>
            <a:custGeom>
              <a:avLst/>
              <a:gdLst/>
              <a:ahLst/>
              <a:cxnLst/>
              <a:rect l="l" t="t" r="r" b="b"/>
              <a:pathLst>
                <a:path w="304800" h="307181" extrusionOk="0">
                  <a:moveTo>
                    <a:pt x="276225" y="76200"/>
                  </a:moveTo>
                  <a:lnTo>
                    <a:pt x="238125" y="138112"/>
                  </a:lnTo>
                  <a:lnTo>
                    <a:pt x="221456" y="180975"/>
                  </a:lnTo>
                  <a:lnTo>
                    <a:pt x="207168" y="223837"/>
                  </a:lnTo>
                  <a:lnTo>
                    <a:pt x="197643" y="276225"/>
                  </a:lnTo>
                  <a:lnTo>
                    <a:pt x="190500" y="307181"/>
                  </a:lnTo>
                  <a:lnTo>
                    <a:pt x="0" y="111919"/>
                  </a:lnTo>
                  <a:lnTo>
                    <a:pt x="35718" y="111919"/>
                  </a:lnTo>
                  <a:lnTo>
                    <a:pt x="78581" y="109537"/>
                  </a:lnTo>
                  <a:lnTo>
                    <a:pt x="121443" y="100012"/>
                  </a:lnTo>
                  <a:lnTo>
                    <a:pt x="164306" y="76200"/>
                  </a:lnTo>
                  <a:lnTo>
                    <a:pt x="214312" y="38100"/>
                  </a:lnTo>
                  <a:lnTo>
                    <a:pt x="240506" y="16669"/>
                  </a:lnTo>
                  <a:lnTo>
                    <a:pt x="257175" y="7144"/>
                  </a:lnTo>
                  <a:lnTo>
                    <a:pt x="271462" y="0"/>
                  </a:lnTo>
                  <a:lnTo>
                    <a:pt x="290512" y="0"/>
                  </a:lnTo>
                  <a:lnTo>
                    <a:pt x="302418" y="7144"/>
                  </a:lnTo>
                  <a:lnTo>
                    <a:pt x="304800" y="14287"/>
                  </a:lnTo>
                  <a:lnTo>
                    <a:pt x="276225" y="762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4331;p394">
            <a:extLst>
              <a:ext uri="{FF2B5EF4-FFF2-40B4-BE49-F238E27FC236}">
                <a16:creationId xmlns:a16="http://schemas.microsoft.com/office/drawing/2014/main" id="{0B4B5D0E-6857-3F4B-9255-B53FECC172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7272" y="1532022"/>
            <a:ext cx="42799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" name="Google Shape;4331;p3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3050" y="1544054"/>
            <a:ext cx="42799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2" name="Google Shape;4292;p391"/>
          <p:cNvSpPr txBox="1"/>
          <p:nvPr/>
        </p:nvSpPr>
        <p:spPr>
          <a:xfrm>
            <a:off x="3906838" y="7461448"/>
            <a:ext cx="40465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拾</a:t>
            </a:r>
            <a:endParaRPr/>
          </a:p>
        </p:txBody>
      </p:sp>
      <p:sp>
        <p:nvSpPr>
          <p:cNvPr id="4293" name="Google Shape;4293;p391"/>
          <p:cNvSpPr/>
          <p:nvPr/>
        </p:nvSpPr>
        <p:spPr>
          <a:xfrm>
            <a:off x="2519363" y="2447925"/>
            <a:ext cx="1824037" cy="561975"/>
          </a:xfrm>
          <a:custGeom>
            <a:avLst/>
            <a:gdLst/>
            <a:ahLst/>
            <a:cxnLst/>
            <a:rect l="l" t="t" r="r" b="b"/>
            <a:pathLst>
              <a:path w="1824037" h="561975" extrusionOk="0">
                <a:moveTo>
                  <a:pt x="959643" y="395288"/>
                </a:moveTo>
                <a:lnTo>
                  <a:pt x="590550" y="490538"/>
                </a:lnTo>
                <a:lnTo>
                  <a:pt x="483393" y="531019"/>
                </a:lnTo>
                <a:lnTo>
                  <a:pt x="411956" y="559594"/>
                </a:lnTo>
                <a:lnTo>
                  <a:pt x="381000" y="561975"/>
                </a:lnTo>
                <a:lnTo>
                  <a:pt x="350043" y="557213"/>
                </a:lnTo>
                <a:lnTo>
                  <a:pt x="300037" y="533400"/>
                </a:lnTo>
                <a:lnTo>
                  <a:pt x="214312" y="473869"/>
                </a:lnTo>
                <a:lnTo>
                  <a:pt x="104775" y="381000"/>
                </a:lnTo>
                <a:lnTo>
                  <a:pt x="35718" y="314325"/>
                </a:lnTo>
                <a:lnTo>
                  <a:pt x="14287" y="288131"/>
                </a:lnTo>
                <a:lnTo>
                  <a:pt x="2381" y="261938"/>
                </a:lnTo>
                <a:lnTo>
                  <a:pt x="0" y="245269"/>
                </a:lnTo>
                <a:lnTo>
                  <a:pt x="4762" y="233363"/>
                </a:lnTo>
                <a:lnTo>
                  <a:pt x="19050" y="226219"/>
                </a:lnTo>
                <a:lnTo>
                  <a:pt x="47625" y="235744"/>
                </a:lnTo>
                <a:lnTo>
                  <a:pt x="92868" y="264319"/>
                </a:lnTo>
                <a:lnTo>
                  <a:pt x="142875" y="295275"/>
                </a:lnTo>
                <a:lnTo>
                  <a:pt x="185737" y="311944"/>
                </a:lnTo>
                <a:lnTo>
                  <a:pt x="238125" y="326231"/>
                </a:lnTo>
                <a:lnTo>
                  <a:pt x="278606" y="333375"/>
                </a:lnTo>
                <a:lnTo>
                  <a:pt x="323850" y="338138"/>
                </a:lnTo>
                <a:lnTo>
                  <a:pt x="366712" y="335756"/>
                </a:lnTo>
                <a:lnTo>
                  <a:pt x="423862" y="330994"/>
                </a:lnTo>
                <a:lnTo>
                  <a:pt x="621506" y="295275"/>
                </a:lnTo>
                <a:lnTo>
                  <a:pt x="1045368" y="178594"/>
                </a:lnTo>
                <a:lnTo>
                  <a:pt x="1247775" y="133350"/>
                </a:lnTo>
                <a:lnTo>
                  <a:pt x="1314450" y="119063"/>
                </a:lnTo>
                <a:lnTo>
                  <a:pt x="1390650" y="92869"/>
                </a:lnTo>
                <a:lnTo>
                  <a:pt x="1450181" y="66675"/>
                </a:lnTo>
                <a:lnTo>
                  <a:pt x="1550193" y="0"/>
                </a:lnTo>
                <a:lnTo>
                  <a:pt x="1559718" y="0"/>
                </a:lnTo>
                <a:lnTo>
                  <a:pt x="1662112" y="42863"/>
                </a:lnTo>
                <a:lnTo>
                  <a:pt x="1726406" y="73819"/>
                </a:lnTo>
                <a:lnTo>
                  <a:pt x="1781175" y="111919"/>
                </a:lnTo>
                <a:lnTo>
                  <a:pt x="1804987" y="133350"/>
                </a:lnTo>
                <a:lnTo>
                  <a:pt x="1819275" y="154781"/>
                </a:lnTo>
                <a:lnTo>
                  <a:pt x="1824037" y="176213"/>
                </a:lnTo>
                <a:lnTo>
                  <a:pt x="1821656" y="197644"/>
                </a:lnTo>
                <a:lnTo>
                  <a:pt x="1807368" y="216694"/>
                </a:lnTo>
                <a:lnTo>
                  <a:pt x="1766887" y="238125"/>
                </a:lnTo>
                <a:lnTo>
                  <a:pt x="1700212" y="259556"/>
                </a:lnTo>
                <a:lnTo>
                  <a:pt x="1488281" y="285750"/>
                </a:lnTo>
                <a:lnTo>
                  <a:pt x="1231106" y="338138"/>
                </a:lnTo>
                <a:lnTo>
                  <a:pt x="959643" y="3952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391"/>
          <p:cNvSpPr/>
          <p:nvPr/>
        </p:nvSpPr>
        <p:spPr>
          <a:xfrm>
            <a:off x="4846638" y="3295650"/>
            <a:ext cx="1468437" cy="428625"/>
          </a:xfrm>
          <a:custGeom>
            <a:avLst/>
            <a:gdLst/>
            <a:ahLst/>
            <a:cxnLst/>
            <a:rect l="l" t="t" r="r" b="b"/>
            <a:pathLst>
              <a:path w="1469231" h="428625" extrusionOk="0">
                <a:moveTo>
                  <a:pt x="864394" y="300038"/>
                </a:moveTo>
                <a:lnTo>
                  <a:pt x="721519" y="333375"/>
                </a:lnTo>
                <a:lnTo>
                  <a:pt x="492919" y="400050"/>
                </a:lnTo>
                <a:lnTo>
                  <a:pt x="411956" y="426244"/>
                </a:lnTo>
                <a:lnTo>
                  <a:pt x="383381" y="428625"/>
                </a:lnTo>
                <a:lnTo>
                  <a:pt x="338137" y="414338"/>
                </a:lnTo>
                <a:lnTo>
                  <a:pt x="285750" y="388144"/>
                </a:lnTo>
                <a:lnTo>
                  <a:pt x="214312" y="340519"/>
                </a:lnTo>
                <a:lnTo>
                  <a:pt x="73819" y="221456"/>
                </a:lnTo>
                <a:lnTo>
                  <a:pt x="19050" y="169069"/>
                </a:lnTo>
                <a:lnTo>
                  <a:pt x="7144" y="150019"/>
                </a:lnTo>
                <a:lnTo>
                  <a:pt x="0" y="135731"/>
                </a:lnTo>
                <a:lnTo>
                  <a:pt x="0" y="121444"/>
                </a:lnTo>
                <a:lnTo>
                  <a:pt x="2381" y="107156"/>
                </a:lnTo>
                <a:lnTo>
                  <a:pt x="11906" y="100013"/>
                </a:lnTo>
                <a:lnTo>
                  <a:pt x="38100" y="102394"/>
                </a:lnTo>
                <a:lnTo>
                  <a:pt x="95250" y="133350"/>
                </a:lnTo>
                <a:lnTo>
                  <a:pt x="195262" y="176213"/>
                </a:lnTo>
                <a:lnTo>
                  <a:pt x="250031" y="190500"/>
                </a:lnTo>
                <a:lnTo>
                  <a:pt x="316706" y="200025"/>
                </a:lnTo>
                <a:lnTo>
                  <a:pt x="364331" y="202406"/>
                </a:lnTo>
                <a:lnTo>
                  <a:pt x="423862" y="197644"/>
                </a:lnTo>
                <a:lnTo>
                  <a:pt x="666750" y="157163"/>
                </a:lnTo>
                <a:lnTo>
                  <a:pt x="954881" y="88106"/>
                </a:lnTo>
                <a:lnTo>
                  <a:pt x="1002506" y="61913"/>
                </a:lnTo>
                <a:lnTo>
                  <a:pt x="1081087" y="2381"/>
                </a:lnTo>
                <a:lnTo>
                  <a:pt x="1107281" y="0"/>
                </a:lnTo>
                <a:lnTo>
                  <a:pt x="1276350" y="35719"/>
                </a:lnTo>
                <a:lnTo>
                  <a:pt x="1409700" y="80963"/>
                </a:lnTo>
                <a:lnTo>
                  <a:pt x="1435894" y="104775"/>
                </a:lnTo>
                <a:lnTo>
                  <a:pt x="1466850" y="161925"/>
                </a:lnTo>
                <a:lnTo>
                  <a:pt x="1469231" y="188119"/>
                </a:lnTo>
                <a:lnTo>
                  <a:pt x="1452562" y="214313"/>
                </a:lnTo>
                <a:lnTo>
                  <a:pt x="1409700" y="233363"/>
                </a:lnTo>
                <a:lnTo>
                  <a:pt x="1333500" y="245269"/>
                </a:lnTo>
                <a:lnTo>
                  <a:pt x="1169194" y="254794"/>
                </a:lnTo>
                <a:lnTo>
                  <a:pt x="864394" y="3000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391"/>
          <p:cNvSpPr/>
          <p:nvPr/>
        </p:nvSpPr>
        <p:spPr>
          <a:xfrm>
            <a:off x="4494213" y="4367213"/>
            <a:ext cx="554037" cy="1385887"/>
          </a:xfrm>
          <a:custGeom>
            <a:avLst/>
            <a:gdLst/>
            <a:ahLst/>
            <a:cxnLst/>
            <a:rect l="l" t="t" r="r" b="b"/>
            <a:pathLst>
              <a:path w="554831" h="1385887" extrusionOk="0">
                <a:moveTo>
                  <a:pt x="242887" y="647700"/>
                </a:moveTo>
                <a:lnTo>
                  <a:pt x="214312" y="466725"/>
                </a:lnTo>
                <a:lnTo>
                  <a:pt x="197644" y="390525"/>
                </a:lnTo>
                <a:lnTo>
                  <a:pt x="171450" y="309562"/>
                </a:lnTo>
                <a:lnTo>
                  <a:pt x="152400" y="261937"/>
                </a:lnTo>
                <a:lnTo>
                  <a:pt x="119062" y="202406"/>
                </a:lnTo>
                <a:lnTo>
                  <a:pt x="85725" y="157162"/>
                </a:lnTo>
                <a:lnTo>
                  <a:pt x="42862" y="109537"/>
                </a:lnTo>
                <a:lnTo>
                  <a:pt x="26194" y="92868"/>
                </a:lnTo>
                <a:lnTo>
                  <a:pt x="11906" y="73818"/>
                </a:lnTo>
                <a:lnTo>
                  <a:pt x="0" y="45243"/>
                </a:lnTo>
                <a:lnTo>
                  <a:pt x="2381" y="26193"/>
                </a:lnTo>
                <a:lnTo>
                  <a:pt x="16669" y="9525"/>
                </a:lnTo>
                <a:lnTo>
                  <a:pt x="42862" y="2381"/>
                </a:lnTo>
                <a:lnTo>
                  <a:pt x="78581" y="0"/>
                </a:lnTo>
                <a:lnTo>
                  <a:pt x="128587" y="16668"/>
                </a:lnTo>
                <a:lnTo>
                  <a:pt x="347662" y="114300"/>
                </a:lnTo>
                <a:lnTo>
                  <a:pt x="464344" y="664368"/>
                </a:lnTo>
                <a:lnTo>
                  <a:pt x="547687" y="1133475"/>
                </a:lnTo>
                <a:lnTo>
                  <a:pt x="554831" y="1269206"/>
                </a:lnTo>
                <a:lnTo>
                  <a:pt x="521494" y="1338262"/>
                </a:lnTo>
                <a:lnTo>
                  <a:pt x="492919" y="1371600"/>
                </a:lnTo>
                <a:lnTo>
                  <a:pt x="464344" y="1385887"/>
                </a:lnTo>
                <a:lnTo>
                  <a:pt x="438150" y="1385887"/>
                </a:lnTo>
                <a:lnTo>
                  <a:pt x="395287" y="1371600"/>
                </a:lnTo>
                <a:lnTo>
                  <a:pt x="369094" y="1347787"/>
                </a:lnTo>
                <a:lnTo>
                  <a:pt x="352425" y="1323975"/>
                </a:lnTo>
                <a:lnTo>
                  <a:pt x="319087" y="1269206"/>
                </a:lnTo>
                <a:lnTo>
                  <a:pt x="278606" y="1123950"/>
                </a:lnTo>
                <a:lnTo>
                  <a:pt x="280987" y="1085850"/>
                </a:lnTo>
                <a:lnTo>
                  <a:pt x="285750" y="988218"/>
                </a:lnTo>
                <a:lnTo>
                  <a:pt x="276225" y="873918"/>
                </a:lnTo>
                <a:lnTo>
                  <a:pt x="242887" y="647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391"/>
          <p:cNvSpPr/>
          <p:nvPr/>
        </p:nvSpPr>
        <p:spPr>
          <a:xfrm>
            <a:off x="4148138" y="1592263"/>
            <a:ext cx="1600200" cy="2117725"/>
          </a:xfrm>
          <a:custGeom>
            <a:avLst/>
            <a:gdLst/>
            <a:ahLst/>
            <a:cxnLst/>
            <a:rect l="l" t="t" r="r" b="b"/>
            <a:pathLst>
              <a:path w="1600921" h="2117254" extrusionOk="0">
                <a:moveTo>
                  <a:pt x="712482" y="1249006"/>
                </a:moveTo>
                <a:lnTo>
                  <a:pt x="824979" y="1084588"/>
                </a:lnTo>
                <a:lnTo>
                  <a:pt x="908631" y="954783"/>
                </a:lnTo>
                <a:lnTo>
                  <a:pt x="1038436" y="715366"/>
                </a:lnTo>
                <a:lnTo>
                  <a:pt x="1130741" y="522102"/>
                </a:lnTo>
                <a:lnTo>
                  <a:pt x="1208624" y="334606"/>
                </a:lnTo>
                <a:lnTo>
                  <a:pt x="1237469" y="236532"/>
                </a:lnTo>
                <a:lnTo>
                  <a:pt x="1240354" y="207687"/>
                </a:lnTo>
                <a:lnTo>
                  <a:pt x="1237469" y="173072"/>
                </a:lnTo>
                <a:lnTo>
                  <a:pt x="1228815" y="147111"/>
                </a:lnTo>
                <a:lnTo>
                  <a:pt x="1211508" y="124035"/>
                </a:lnTo>
                <a:lnTo>
                  <a:pt x="1136510" y="69229"/>
                </a:lnTo>
                <a:lnTo>
                  <a:pt x="1122087" y="51921"/>
                </a:lnTo>
                <a:lnTo>
                  <a:pt x="1116318" y="34614"/>
                </a:lnTo>
                <a:lnTo>
                  <a:pt x="1122087" y="14422"/>
                </a:lnTo>
                <a:lnTo>
                  <a:pt x="1150933" y="0"/>
                </a:lnTo>
                <a:lnTo>
                  <a:pt x="1237469" y="0"/>
                </a:lnTo>
                <a:lnTo>
                  <a:pt x="1289391" y="8653"/>
                </a:lnTo>
                <a:lnTo>
                  <a:pt x="1373043" y="43268"/>
                </a:lnTo>
                <a:lnTo>
                  <a:pt x="1474002" y="98074"/>
                </a:lnTo>
                <a:lnTo>
                  <a:pt x="1563422" y="161534"/>
                </a:lnTo>
                <a:lnTo>
                  <a:pt x="1595152" y="190379"/>
                </a:lnTo>
                <a:lnTo>
                  <a:pt x="1600921" y="204802"/>
                </a:lnTo>
                <a:lnTo>
                  <a:pt x="1592268" y="230763"/>
                </a:lnTo>
                <a:lnTo>
                  <a:pt x="1569191" y="262493"/>
                </a:lnTo>
                <a:lnTo>
                  <a:pt x="1534577" y="282685"/>
                </a:lnTo>
                <a:lnTo>
                  <a:pt x="1499962" y="311530"/>
                </a:lnTo>
                <a:lnTo>
                  <a:pt x="1471117" y="349029"/>
                </a:lnTo>
                <a:lnTo>
                  <a:pt x="1442272" y="415374"/>
                </a:lnTo>
                <a:lnTo>
                  <a:pt x="1375927" y="571139"/>
                </a:lnTo>
                <a:lnTo>
                  <a:pt x="1260545" y="793249"/>
                </a:lnTo>
                <a:lnTo>
                  <a:pt x="1119203" y="1026897"/>
                </a:lnTo>
                <a:lnTo>
                  <a:pt x="957668" y="1263429"/>
                </a:lnTo>
                <a:lnTo>
                  <a:pt x="721136" y="1551883"/>
                </a:lnTo>
                <a:lnTo>
                  <a:pt x="496142" y="1776878"/>
                </a:lnTo>
                <a:lnTo>
                  <a:pt x="285570" y="1952835"/>
                </a:lnTo>
                <a:lnTo>
                  <a:pt x="126920" y="2065332"/>
                </a:lnTo>
                <a:lnTo>
                  <a:pt x="54807" y="2108600"/>
                </a:lnTo>
                <a:lnTo>
                  <a:pt x="23077" y="2117254"/>
                </a:lnTo>
                <a:lnTo>
                  <a:pt x="5769" y="2117254"/>
                </a:lnTo>
                <a:lnTo>
                  <a:pt x="0" y="2102831"/>
                </a:lnTo>
                <a:lnTo>
                  <a:pt x="11538" y="2065332"/>
                </a:lnTo>
                <a:lnTo>
                  <a:pt x="100959" y="1973027"/>
                </a:lnTo>
                <a:lnTo>
                  <a:pt x="297108" y="1768224"/>
                </a:lnTo>
                <a:lnTo>
                  <a:pt x="484603" y="1551883"/>
                </a:lnTo>
                <a:lnTo>
                  <a:pt x="712482" y="12490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391"/>
          <p:cNvSpPr/>
          <p:nvPr/>
        </p:nvSpPr>
        <p:spPr>
          <a:xfrm rot="-5400000">
            <a:off x="1417638" y="3455988"/>
            <a:ext cx="4403725" cy="574675"/>
          </a:xfrm>
          <a:custGeom>
            <a:avLst/>
            <a:gdLst/>
            <a:ahLst/>
            <a:cxnLst/>
            <a:rect l="l" t="t" r="r" b="b"/>
            <a:pathLst>
              <a:path w="4403751" h="574244" extrusionOk="0">
                <a:moveTo>
                  <a:pt x="3463747" y="230429"/>
                </a:moveTo>
                <a:lnTo>
                  <a:pt x="3866083" y="230429"/>
                </a:lnTo>
                <a:lnTo>
                  <a:pt x="4030675" y="230429"/>
                </a:lnTo>
                <a:lnTo>
                  <a:pt x="4089197" y="223114"/>
                </a:lnTo>
                <a:lnTo>
                  <a:pt x="4136746" y="212141"/>
                </a:lnTo>
                <a:lnTo>
                  <a:pt x="4180637" y="193853"/>
                </a:lnTo>
                <a:lnTo>
                  <a:pt x="4261104" y="142647"/>
                </a:lnTo>
                <a:lnTo>
                  <a:pt x="4297680" y="102413"/>
                </a:lnTo>
                <a:lnTo>
                  <a:pt x="4326941" y="43892"/>
                </a:lnTo>
                <a:lnTo>
                  <a:pt x="4341571" y="18288"/>
                </a:lnTo>
                <a:lnTo>
                  <a:pt x="4352544" y="7316"/>
                </a:lnTo>
                <a:lnTo>
                  <a:pt x="4374490" y="0"/>
                </a:lnTo>
                <a:lnTo>
                  <a:pt x="4385463" y="18288"/>
                </a:lnTo>
                <a:lnTo>
                  <a:pt x="4396435" y="65837"/>
                </a:lnTo>
                <a:lnTo>
                  <a:pt x="4403751" y="124359"/>
                </a:lnTo>
                <a:lnTo>
                  <a:pt x="4400093" y="157277"/>
                </a:lnTo>
                <a:lnTo>
                  <a:pt x="4396435" y="208484"/>
                </a:lnTo>
                <a:lnTo>
                  <a:pt x="4374490" y="281636"/>
                </a:lnTo>
                <a:lnTo>
                  <a:pt x="4326941" y="376733"/>
                </a:lnTo>
                <a:lnTo>
                  <a:pt x="4250131" y="482804"/>
                </a:lnTo>
                <a:lnTo>
                  <a:pt x="4166007" y="563271"/>
                </a:lnTo>
                <a:lnTo>
                  <a:pt x="4136746" y="574244"/>
                </a:lnTo>
                <a:lnTo>
                  <a:pt x="4100170" y="563271"/>
                </a:lnTo>
                <a:lnTo>
                  <a:pt x="4067251" y="534010"/>
                </a:lnTo>
                <a:lnTo>
                  <a:pt x="4034333" y="504749"/>
                </a:lnTo>
                <a:lnTo>
                  <a:pt x="3968496" y="479146"/>
                </a:lnTo>
                <a:lnTo>
                  <a:pt x="3884371" y="457200"/>
                </a:lnTo>
                <a:lnTo>
                  <a:pt x="3701491" y="438912"/>
                </a:lnTo>
                <a:lnTo>
                  <a:pt x="3350362" y="435255"/>
                </a:lnTo>
                <a:lnTo>
                  <a:pt x="2351837" y="431597"/>
                </a:lnTo>
                <a:lnTo>
                  <a:pt x="1620317" y="427940"/>
                </a:lnTo>
                <a:lnTo>
                  <a:pt x="994867" y="431597"/>
                </a:lnTo>
                <a:lnTo>
                  <a:pt x="746151" y="435255"/>
                </a:lnTo>
                <a:lnTo>
                  <a:pt x="501091" y="449885"/>
                </a:lnTo>
                <a:lnTo>
                  <a:pt x="468173" y="449885"/>
                </a:lnTo>
                <a:lnTo>
                  <a:pt x="358445" y="416967"/>
                </a:lnTo>
                <a:lnTo>
                  <a:pt x="204826" y="340157"/>
                </a:lnTo>
                <a:lnTo>
                  <a:pt x="98755" y="267005"/>
                </a:lnTo>
                <a:lnTo>
                  <a:pt x="10973" y="193853"/>
                </a:lnTo>
                <a:lnTo>
                  <a:pt x="0" y="175565"/>
                </a:lnTo>
                <a:cubicBezTo>
                  <a:pt x="3809" y="145094"/>
                  <a:pt x="3658" y="156134"/>
                  <a:pt x="3658" y="142647"/>
                </a:cubicBezTo>
                <a:lnTo>
                  <a:pt x="51207" y="102413"/>
                </a:lnTo>
                <a:lnTo>
                  <a:pt x="138989" y="65837"/>
                </a:lnTo>
                <a:lnTo>
                  <a:pt x="629107" y="182880"/>
                </a:lnTo>
                <a:lnTo>
                  <a:pt x="1024128" y="212141"/>
                </a:lnTo>
                <a:lnTo>
                  <a:pt x="1686154" y="234087"/>
                </a:lnTo>
                <a:lnTo>
                  <a:pt x="2377440" y="226772"/>
                </a:lnTo>
                <a:lnTo>
                  <a:pt x="3463747" y="23042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391"/>
          <p:cNvSpPr/>
          <p:nvPr/>
        </p:nvSpPr>
        <p:spPr>
          <a:xfrm>
            <a:off x="2925763" y="5167313"/>
            <a:ext cx="644525" cy="700087"/>
          </a:xfrm>
          <a:custGeom>
            <a:avLst/>
            <a:gdLst/>
            <a:ahLst/>
            <a:cxnLst/>
            <a:rect l="l" t="t" r="r" b="b"/>
            <a:pathLst>
              <a:path w="642938" h="700087" extrusionOk="0">
                <a:moveTo>
                  <a:pt x="214313" y="114300"/>
                </a:moveTo>
                <a:lnTo>
                  <a:pt x="357188" y="192881"/>
                </a:lnTo>
                <a:lnTo>
                  <a:pt x="435769" y="228600"/>
                </a:lnTo>
                <a:lnTo>
                  <a:pt x="464344" y="235743"/>
                </a:lnTo>
                <a:lnTo>
                  <a:pt x="478632" y="235743"/>
                </a:lnTo>
                <a:lnTo>
                  <a:pt x="502444" y="233362"/>
                </a:lnTo>
                <a:lnTo>
                  <a:pt x="519113" y="228600"/>
                </a:lnTo>
                <a:lnTo>
                  <a:pt x="540544" y="209550"/>
                </a:lnTo>
                <a:lnTo>
                  <a:pt x="642938" y="64293"/>
                </a:lnTo>
                <a:lnTo>
                  <a:pt x="497682" y="700087"/>
                </a:lnTo>
                <a:lnTo>
                  <a:pt x="461963" y="619125"/>
                </a:lnTo>
                <a:lnTo>
                  <a:pt x="426244" y="557212"/>
                </a:lnTo>
                <a:lnTo>
                  <a:pt x="376238" y="485775"/>
                </a:lnTo>
                <a:lnTo>
                  <a:pt x="319088" y="409575"/>
                </a:lnTo>
                <a:lnTo>
                  <a:pt x="240507" y="311943"/>
                </a:lnTo>
                <a:lnTo>
                  <a:pt x="150019" y="214312"/>
                </a:lnTo>
                <a:lnTo>
                  <a:pt x="30957" y="80962"/>
                </a:lnTo>
                <a:lnTo>
                  <a:pt x="11907" y="59531"/>
                </a:lnTo>
                <a:lnTo>
                  <a:pt x="0" y="35718"/>
                </a:lnTo>
                <a:lnTo>
                  <a:pt x="0" y="21431"/>
                </a:lnTo>
                <a:lnTo>
                  <a:pt x="7144" y="7143"/>
                </a:lnTo>
                <a:lnTo>
                  <a:pt x="21432" y="0"/>
                </a:lnTo>
                <a:lnTo>
                  <a:pt x="42863" y="2381"/>
                </a:lnTo>
                <a:lnTo>
                  <a:pt x="214313" y="1143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391"/>
          <p:cNvSpPr/>
          <p:nvPr/>
        </p:nvSpPr>
        <p:spPr>
          <a:xfrm>
            <a:off x="2465388" y="3249613"/>
            <a:ext cx="1797050" cy="1320800"/>
          </a:xfrm>
          <a:custGeom>
            <a:avLst/>
            <a:gdLst/>
            <a:ahLst/>
            <a:cxnLst/>
            <a:rect l="l" t="t" r="r" b="b"/>
            <a:pathLst>
              <a:path w="1797844" h="1319213" extrusionOk="0">
                <a:moveTo>
                  <a:pt x="566737" y="757238"/>
                </a:moveTo>
                <a:lnTo>
                  <a:pt x="957262" y="514350"/>
                </a:lnTo>
                <a:lnTo>
                  <a:pt x="1121569" y="409575"/>
                </a:lnTo>
                <a:lnTo>
                  <a:pt x="1340644" y="285750"/>
                </a:lnTo>
                <a:lnTo>
                  <a:pt x="1528762" y="147638"/>
                </a:lnTo>
                <a:lnTo>
                  <a:pt x="1688306" y="40482"/>
                </a:lnTo>
                <a:lnTo>
                  <a:pt x="1735931" y="2382"/>
                </a:lnTo>
                <a:lnTo>
                  <a:pt x="1750219" y="0"/>
                </a:lnTo>
                <a:lnTo>
                  <a:pt x="1774031" y="0"/>
                </a:lnTo>
                <a:lnTo>
                  <a:pt x="1793081" y="9525"/>
                </a:lnTo>
                <a:lnTo>
                  <a:pt x="1797844" y="42863"/>
                </a:lnTo>
                <a:lnTo>
                  <a:pt x="1762125" y="83344"/>
                </a:lnTo>
                <a:lnTo>
                  <a:pt x="1390650" y="419100"/>
                </a:lnTo>
                <a:lnTo>
                  <a:pt x="1059656" y="678657"/>
                </a:lnTo>
                <a:lnTo>
                  <a:pt x="714375" y="952500"/>
                </a:lnTo>
                <a:lnTo>
                  <a:pt x="426244" y="1166813"/>
                </a:lnTo>
                <a:lnTo>
                  <a:pt x="342900" y="1231107"/>
                </a:lnTo>
                <a:lnTo>
                  <a:pt x="319087" y="1250157"/>
                </a:lnTo>
                <a:lnTo>
                  <a:pt x="304800" y="1269207"/>
                </a:lnTo>
                <a:lnTo>
                  <a:pt x="278606" y="1300163"/>
                </a:lnTo>
                <a:lnTo>
                  <a:pt x="245269" y="1316832"/>
                </a:lnTo>
                <a:lnTo>
                  <a:pt x="219075" y="1319213"/>
                </a:lnTo>
                <a:lnTo>
                  <a:pt x="188119" y="1307307"/>
                </a:lnTo>
                <a:lnTo>
                  <a:pt x="126206" y="1235869"/>
                </a:lnTo>
                <a:lnTo>
                  <a:pt x="78581" y="1143000"/>
                </a:lnTo>
                <a:lnTo>
                  <a:pt x="50006" y="1064419"/>
                </a:lnTo>
                <a:lnTo>
                  <a:pt x="40481" y="1040607"/>
                </a:lnTo>
                <a:lnTo>
                  <a:pt x="9525" y="914400"/>
                </a:lnTo>
                <a:lnTo>
                  <a:pt x="0" y="881063"/>
                </a:lnTo>
                <a:lnTo>
                  <a:pt x="2381" y="852488"/>
                </a:lnTo>
                <a:lnTo>
                  <a:pt x="19050" y="840582"/>
                </a:lnTo>
                <a:lnTo>
                  <a:pt x="40481" y="847725"/>
                </a:lnTo>
                <a:lnTo>
                  <a:pt x="69056" y="878682"/>
                </a:lnTo>
                <a:lnTo>
                  <a:pt x="123825" y="931069"/>
                </a:lnTo>
                <a:lnTo>
                  <a:pt x="171450" y="969169"/>
                </a:lnTo>
                <a:lnTo>
                  <a:pt x="204787" y="973932"/>
                </a:lnTo>
                <a:lnTo>
                  <a:pt x="254794" y="962025"/>
                </a:lnTo>
                <a:lnTo>
                  <a:pt x="309562" y="921544"/>
                </a:lnTo>
                <a:lnTo>
                  <a:pt x="566737" y="7572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391"/>
          <p:cNvSpPr/>
          <p:nvPr/>
        </p:nvSpPr>
        <p:spPr>
          <a:xfrm>
            <a:off x="5507038" y="1962150"/>
            <a:ext cx="2027237" cy="1557338"/>
          </a:xfrm>
          <a:custGeom>
            <a:avLst/>
            <a:gdLst/>
            <a:ahLst/>
            <a:cxnLst/>
            <a:rect l="l" t="t" r="r" b="b"/>
            <a:pathLst>
              <a:path w="2027833" h="1557653" extrusionOk="0">
                <a:moveTo>
                  <a:pt x="657676" y="799018"/>
                </a:moveTo>
                <a:lnTo>
                  <a:pt x="461527" y="574024"/>
                </a:lnTo>
                <a:lnTo>
                  <a:pt x="305761" y="392298"/>
                </a:lnTo>
                <a:lnTo>
                  <a:pt x="132689" y="193264"/>
                </a:lnTo>
                <a:lnTo>
                  <a:pt x="0" y="40384"/>
                </a:lnTo>
                <a:lnTo>
                  <a:pt x="34614" y="0"/>
                </a:lnTo>
                <a:lnTo>
                  <a:pt x="204802" y="138458"/>
                </a:lnTo>
                <a:lnTo>
                  <a:pt x="461527" y="357683"/>
                </a:lnTo>
                <a:lnTo>
                  <a:pt x="770173" y="614408"/>
                </a:lnTo>
                <a:lnTo>
                  <a:pt x="1130740" y="897093"/>
                </a:lnTo>
                <a:lnTo>
                  <a:pt x="1511500" y="1174009"/>
                </a:lnTo>
                <a:lnTo>
                  <a:pt x="1808608" y="1367273"/>
                </a:lnTo>
                <a:lnTo>
                  <a:pt x="2004757" y="1488424"/>
                </a:lnTo>
                <a:lnTo>
                  <a:pt x="2024949" y="1508616"/>
                </a:lnTo>
                <a:lnTo>
                  <a:pt x="2027833" y="1537461"/>
                </a:lnTo>
                <a:lnTo>
                  <a:pt x="2013411" y="1554768"/>
                </a:lnTo>
                <a:lnTo>
                  <a:pt x="1739379" y="1557653"/>
                </a:lnTo>
                <a:lnTo>
                  <a:pt x="1485539" y="1557653"/>
                </a:lnTo>
                <a:lnTo>
                  <a:pt x="1442271" y="1551884"/>
                </a:lnTo>
                <a:lnTo>
                  <a:pt x="1396118" y="1537461"/>
                </a:lnTo>
                <a:lnTo>
                  <a:pt x="1318236" y="1479770"/>
                </a:lnTo>
                <a:lnTo>
                  <a:pt x="1081703" y="1257661"/>
                </a:lnTo>
                <a:lnTo>
                  <a:pt x="934592" y="1113433"/>
                </a:lnTo>
                <a:lnTo>
                  <a:pt x="657676" y="7990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391"/>
          <p:cNvSpPr/>
          <p:nvPr/>
        </p:nvSpPr>
        <p:spPr>
          <a:xfrm>
            <a:off x="4743450" y="4275138"/>
            <a:ext cx="2033588" cy="1457325"/>
          </a:xfrm>
          <a:custGeom>
            <a:avLst/>
            <a:gdLst/>
            <a:ahLst/>
            <a:cxnLst/>
            <a:rect l="l" t="t" r="r" b="b"/>
            <a:pathLst>
              <a:path w="2033588" h="1457325" extrusionOk="0">
                <a:moveTo>
                  <a:pt x="502444" y="302419"/>
                </a:moveTo>
                <a:lnTo>
                  <a:pt x="80963" y="395287"/>
                </a:lnTo>
                <a:lnTo>
                  <a:pt x="0" y="204787"/>
                </a:lnTo>
                <a:lnTo>
                  <a:pt x="109538" y="202406"/>
                </a:lnTo>
                <a:lnTo>
                  <a:pt x="307181" y="171450"/>
                </a:lnTo>
                <a:lnTo>
                  <a:pt x="583406" y="130969"/>
                </a:lnTo>
                <a:lnTo>
                  <a:pt x="995363" y="90487"/>
                </a:lnTo>
                <a:lnTo>
                  <a:pt x="1497806" y="52387"/>
                </a:lnTo>
                <a:cubicBezTo>
                  <a:pt x="1558126" y="45149"/>
                  <a:pt x="1531144" y="50800"/>
                  <a:pt x="1559719" y="45244"/>
                </a:cubicBezTo>
                <a:lnTo>
                  <a:pt x="1664494" y="9525"/>
                </a:lnTo>
                <a:lnTo>
                  <a:pt x="1693069" y="0"/>
                </a:lnTo>
                <a:lnTo>
                  <a:pt x="1769269" y="30956"/>
                </a:lnTo>
                <a:lnTo>
                  <a:pt x="1895475" y="107156"/>
                </a:lnTo>
                <a:lnTo>
                  <a:pt x="2000250" y="190500"/>
                </a:lnTo>
                <a:lnTo>
                  <a:pt x="2026444" y="223837"/>
                </a:lnTo>
                <a:lnTo>
                  <a:pt x="2033588" y="252412"/>
                </a:lnTo>
                <a:lnTo>
                  <a:pt x="2024063" y="273844"/>
                </a:lnTo>
                <a:lnTo>
                  <a:pt x="1978819" y="297656"/>
                </a:lnTo>
                <a:lnTo>
                  <a:pt x="1940719" y="321469"/>
                </a:lnTo>
                <a:lnTo>
                  <a:pt x="1907381" y="364331"/>
                </a:lnTo>
                <a:lnTo>
                  <a:pt x="1888331" y="409575"/>
                </a:lnTo>
                <a:lnTo>
                  <a:pt x="1781175" y="900112"/>
                </a:lnTo>
                <a:lnTo>
                  <a:pt x="1745456" y="1119187"/>
                </a:lnTo>
                <a:lnTo>
                  <a:pt x="1716881" y="1245394"/>
                </a:lnTo>
                <a:lnTo>
                  <a:pt x="1695450" y="1309687"/>
                </a:lnTo>
                <a:lnTo>
                  <a:pt x="1662113" y="1381125"/>
                </a:lnTo>
                <a:lnTo>
                  <a:pt x="1616869" y="1440656"/>
                </a:lnTo>
                <a:lnTo>
                  <a:pt x="1583531" y="1457325"/>
                </a:lnTo>
                <a:lnTo>
                  <a:pt x="1552575" y="1457325"/>
                </a:lnTo>
                <a:lnTo>
                  <a:pt x="1526381" y="1445419"/>
                </a:lnTo>
                <a:lnTo>
                  <a:pt x="1497806" y="1419225"/>
                </a:lnTo>
                <a:lnTo>
                  <a:pt x="1447800" y="1309687"/>
                </a:lnTo>
                <a:lnTo>
                  <a:pt x="1521619" y="1135856"/>
                </a:lnTo>
                <a:lnTo>
                  <a:pt x="1602581" y="661987"/>
                </a:lnTo>
                <a:lnTo>
                  <a:pt x="1640681" y="378619"/>
                </a:lnTo>
                <a:lnTo>
                  <a:pt x="1643063" y="323850"/>
                </a:lnTo>
                <a:lnTo>
                  <a:pt x="1640681" y="292894"/>
                </a:lnTo>
                <a:lnTo>
                  <a:pt x="1628775" y="264319"/>
                </a:lnTo>
                <a:lnTo>
                  <a:pt x="1612106" y="247650"/>
                </a:lnTo>
                <a:lnTo>
                  <a:pt x="1581150" y="230981"/>
                </a:lnTo>
                <a:lnTo>
                  <a:pt x="1521619" y="219075"/>
                </a:lnTo>
                <a:lnTo>
                  <a:pt x="1404938" y="214312"/>
                </a:lnTo>
                <a:lnTo>
                  <a:pt x="1250156" y="221456"/>
                </a:lnTo>
                <a:lnTo>
                  <a:pt x="957263" y="242887"/>
                </a:lnTo>
                <a:lnTo>
                  <a:pt x="502444" y="302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391"/>
          <p:cNvSpPr/>
          <p:nvPr/>
        </p:nvSpPr>
        <p:spPr>
          <a:xfrm>
            <a:off x="4932363" y="5372100"/>
            <a:ext cx="1371600" cy="257175"/>
          </a:xfrm>
          <a:custGeom>
            <a:avLst/>
            <a:gdLst/>
            <a:ahLst/>
            <a:cxnLst/>
            <a:rect l="l" t="t" r="r" b="b"/>
            <a:pathLst>
              <a:path w="1371600" h="257175" extrusionOk="0">
                <a:moveTo>
                  <a:pt x="411956" y="221456"/>
                </a:moveTo>
                <a:lnTo>
                  <a:pt x="57150" y="257175"/>
                </a:lnTo>
                <a:lnTo>
                  <a:pt x="0" y="100013"/>
                </a:lnTo>
                <a:lnTo>
                  <a:pt x="366712" y="69056"/>
                </a:lnTo>
                <a:lnTo>
                  <a:pt x="750094" y="38100"/>
                </a:lnTo>
                <a:lnTo>
                  <a:pt x="1092994" y="4763"/>
                </a:lnTo>
                <a:lnTo>
                  <a:pt x="1154906" y="0"/>
                </a:lnTo>
                <a:lnTo>
                  <a:pt x="1188244" y="0"/>
                </a:lnTo>
                <a:lnTo>
                  <a:pt x="1233487" y="7144"/>
                </a:lnTo>
                <a:lnTo>
                  <a:pt x="1297781" y="28575"/>
                </a:lnTo>
                <a:lnTo>
                  <a:pt x="1371600" y="54769"/>
                </a:lnTo>
                <a:lnTo>
                  <a:pt x="1347787" y="216694"/>
                </a:lnTo>
                <a:lnTo>
                  <a:pt x="1228725" y="204788"/>
                </a:lnTo>
                <a:lnTo>
                  <a:pt x="1164431" y="202406"/>
                </a:lnTo>
                <a:lnTo>
                  <a:pt x="1019175" y="200025"/>
                </a:lnTo>
                <a:lnTo>
                  <a:pt x="411956" y="2214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F4B8E80-8CD8-DC4D-9244-FDFDC20E3914}"/>
              </a:ext>
            </a:extLst>
          </p:cNvPr>
          <p:cNvGrpSpPr/>
          <p:nvPr/>
        </p:nvGrpSpPr>
        <p:grpSpPr>
          <a:xfrm>
            <a:off x="2473408" y="1537450"/>
            <a:ext cx="5068887" cy="4403725"/>
            <a:chOff x="2617788" y="1693863"/>
            <a:chExt cx="5068887" cy="4403725"/>
          </a:xfrm>
        </p:grpSpPr>
        <p:sp>
          <p:nvSpPr>
            <p:cNvPr id="13" name="Google Shape;4293;p391">
              <a:extLst>
                <a:ext uri="{FF2B5EF4-FFF2-40B4-BE49-F238E27FC236}">
                  <a16:creationId xmlns:a16="http://schemas.microsoft.com/office/drawing/2014/main" id="{3F36D9A8-7C9A-F048-AFD8-4395BAD76A79}"/>
                </a:ext>
              </a:extLst>
            </p:cNvPr>
            <p:cNvSpPr/>
            <p:nvPr/>
          </p:nvSpPr>
          <p:spPr>
            <a:xfrm>
              <a:off x="2671763" y="2600325"/>
              <a:ext cx="1824037" cy="561975"/>
            </a:xfrm>
            <a:custGeom>
              <a:avLst/>
              <a:gdLst/>
              <a:ahLst/>
              <a:cxnLst/>
              <a:rect l="l" t="t" r="r" b="b"/>
              <a:pathLst>
                <a:path w="1824037" h="561975" extrusionOk="0">
                  <a:moveTo>
                    <a:pt x="959643" y="395288"/>
                  </a:moveTo>
                  <a:lnTo>
                    <a:pt x="590550" y="490538"/>
                  </a:lnTo>
                  <a:lnTo>
                    <a:pt x="483393" y="531019"/>
                  </a:lnTo>
                  <a:lnTo>
                    <a:pt x="411956" y="559594"/>
                  </a:lnTo>
                  <a:lnTo>
                    <a:pt x="381000" y="561975"/>
                  </a:lnTo>
                  <a:lnTo>
                    <a:pt x="350043" y="557213"/>
                  </a:lnTo>
                  <a:lnTo>
                    <a:pt x="300037" y="533400"/>
                  </a:lnTo>
                  <a:lnTo>
                    <a:pt x="214312" y="473869"/>
                  </a:lnTo>
                  <a:lnTo>
                    <a:pt x="104775" y="381000"/>
                  </a:lnTo>
                  <a:lnTo>
                    <a:pt x="35718" y="314325"/>
                  </a:lnTo>
                  <a:lnTo>
                    <a:pt x="14287" y="288131"/>
                  </a:lnTo>
                  <a:lnTo>
                    <a:pt x="2381" y="261938"/>
                  </a:lnTo>
                  <a:lnTo>
                    <a:pt x="0" y="245269"/>
                  </a:lnTo>
                  <a:lnTo>
                    <a:pt x="4762" y="233363"/>
                  </a:lnTo>
                  <a:lnTo>
                    <a:pt x="19050" y="226219"/>
                  </a:lnTo>
                  <a:lnTo>
                    <a:pt x="47625" y="235744"/>
                  </a:lnTo>
                  <a:lnTo>
                    <a:pt x="92868" y="264319"/>
                  </a:lnTo>
                  <a:lnTo>
                    <a:pt x="142875" y="295275"/>
                  </a:lnTo>
                  <a:lnTo>
                    <a:pt x="185737" y="311944"/>
                  </a:lnTo>
                  <a:lnTo>
                    <a:pt x="238125" y="326231"/>
                  </a:lnTo>
                  <a:lnTo>
                    <a:pt x="278606" y="333375"/>
                  </a:lnTo>
                  <a:lnTo>
                    <a:pt x="323850" y="338138"/>
                  </a:lnTo>
                  <a:lnTo>
                    <a:pt x="366712" y="335756"/>
                  </a:lnTo>
                  <a:lnTo>
                    <a:pt x="423862" y="330994"/>
                  </a:lnTo>
                  <a:lnTo>
                    <a:pt x="621506" y="295275"/>
                  </a:lnTo>
                  <a:lnTo>
                    <a:pt x="1045368" y="178594"/>
                  </a:lnTo>
                  <a:lnTo>
                    <a:pt x="1247775" y="133350"/>
                  </a:lnTo>
                  <a:lnTo>
                    <a:pt x="1314450" y="119063"/>
                  </a:lnTo>
                  <a:lnTo>
                    <a:pt x="1390650" y="92869"/>
                  </a:lnTo>
                  <a:lnTo>
                    <a:pt x="1450181" y="66675"/>
                  </a:lnTo>
                  <a:lnTo>
                    <a:pt x="1550193" y="0"/>
                  </a:lnTo>
                  <a:lnTo>
                    <a:pt x="1559718" y="0"/>
                  </a:lnTo>
                  <a:lnTo>
                    <a:pt x="1662112" y="42863"/>
                  </a:lnTo>
                  <a:lnTo>
                    <a:pt x="1726406" y="73819"/>
                  </a:lnTo>
                  <a:lnTo>
                    <a:pt x="1781175" y="111919"/>
                  </a:lnTo>
                  <a:lnTo>
                    <a:pt x="1804987" y="133350"/>
                  </a:lnTo>
                  <a:lnTo>
                    <a:pt x="1819275" y="154781"/>
                  </a:lnTo>
                  <a:lnTo>
                    <a:pt x="1824037" y="176213"/>
                  </a:lnTo>
                  <a:lnTo>
                    <a:pt x="1821656" y="197644"/>
                  </a:lnTo>
                  <a:lnTo>
                    <a:pt x="1807368" y="216694"/>
                  </a:lnTo>
                  <a:lnTo>
                    <a:pt x="1766887" y="238125"/>
                  </a:lnTo>
                  <a:lnTo>
                    <a:pt x="1700212" y="259556"/>
                  </a:lnTo>
                  <a:lnTo>
                    <a:pt x="1488281" y="285750"/>
                  </a:lnTo>
                  <a:lnTo>
                    <a:pt x="1231106" y="338138"/>
                  </a:lnTo>
                  <a:lnTo>
                    <a:pt x="959643" y="3952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294;p391">
              <a:extLst>
                <a:ext uri="{FF2B5EF4-FFF2-40B4-BE49-F238E27FC236}">
                  <a16:creationId xmlns:a16="http://schemas.microsoft.com/office/drawing/2014/main" id="{5FA9E6C7-8700-E94B-9BA4-59EDD8131E2F}"/>
                </a:ext>
              </a:extLst>
            </p:cNvPr>
            <p:cNvSpPr/>
            <p:nvPr/>
          </p:nvSpPr>
          <p:spPr>
            <a:xfrm>
              <a:off x="4999038" y="3448050"/>
              <a:ext cx="1468437" cy="428625"/>
            </a:xfrm>
            <a:custGeom>
              <a:avLst/>
              <a:gdLst/>
              <a:ahLst/>
              <a:cxnLst/>
              <a:rect l="l" t="t" r="r" b="b"/>
              <a:pathLst>
                <a:path w="1469231" h="428625" extrusionOk="0">
                  <a:moveTo>
                    <a:pt x="864394" y="300038"/>
                  </a:moveTo>
                  <a:lnTo>
                    <a:pt x="721519" y="333375"/>
                  </a:lnTo>
                  <a:lnTo>
                    <a:pt x="492919" y="400050"/>
                  </a:lnTo>
                  <a:lnTo>
                    <a:pt x="411956" y="426244"/>
                  </a:lnTo>
                  <a:lnTo>
                    <a:pt x="383381" y="428625"/>
                  </a:lnTo>
                  <a:lnTo>
                    <a:pt x="338137" y="414338"/>
                  </a:lnTo>
                  <a:lnTo>
                    <a:pt x="285750" y="388144"/>
                  </a:lnTo>
                  <a:lnTo>
                    <a:pt x="214312" y="340519"/>
                  </a:lnTo>
                  <a:lnTo>
                    <a:pt x="73819" y="221456"/>
                  </a:lnTo>
                  <a:lnTo>
                    <a:pt x="19050" y="169069"/>
                  </a:lnTo>
                  <a:lnTo>
                    <a:pt x="7144" y="150019"/>
                  </a:lnTo>
                  <a:lnTo>
                    <a:pt x="0" y="135731"/>
                  </a:lnTo>
                  <a:lnTo>
                    <a:pt x="0" y="121444"/>
                  </a:lnTo>
                  <a:lnTo>
                    <a:pt x="2381" y="107156"/>
                  </a:lnTo>
                  <a:lnTo>
                    <a:pt x="11906" y="100013"/>
                  </a:lnTo>
                  <a:lnTo>
                    <a:pt x="38100" y="102394"/>
                  </a:lnTo>
                  <a:lnTo>
                    <a:pt x="95250" y="133350"/>
                  </a:lnTo>
                  <a:lnTo>
                    <a:pt x="195262" y="176213"/>
                  </a:lnTo>
                  <a:lnTo>
                    <a:pt x="250031" y="190500"/>
                  </a:lnTo>
                  <a:lnTo>
                    <a:pt x="316706" y="200025"/>
                  </a:lnTo>
                  <a:lnTo>
                    <a:pt x="364331" y="202406"/>
                  </a:lnTo>
                  <a:lnTo>
                    <a:pt x="423862" y="197644"/>
                  </a:lnTo>
                  <a:lnTo>
                    <a:pt x="666750" y="157163"/>
                  </a:lnTo>
                  <a:lnTo>
                    <a:pt x="954881" y="88106"/>
                  </a:lnTo>
                  <a:lnTo>
                    <a:pt x="1002506" y="61913"/>
                  </a:lnTo>
                  <a:lnTo>
                    <a:pt x="1081087" y="2381"/>
                  </a:lnTo>
                  <a:lnTo>
                    <a:pt x="1107281" y="0"/>
                  </a:lnTo>
                  <a:lnTo>
                    <a:pt x="1276350" y="35719"/>
                  </a:lnTo>
                  <a:lnTo>
                    <a:pt x="1409700" y="80963"/>
                  </a:lnTo>
                  <a:lnTo>
                    <a:pt x="1435894" y="104775"/>
                  </a:lnTo>
                  <a:lnTo>
                    <a:pt x="1466850" y="161925"/>
                  </a:lnTo>
                  <a:lnTo>
                    <a:pt x="1469231" y="188119"/>
                  </a:lnTo>
                  <a:lnTo>
                    <a:pt x="1452562" y="214313"/>
                  </a:lnTo>
                  <a:lnTo>
                    <a:pt x="1409700" y="233363"/>
                  </a:lnTo>
                  <a:lnTo>
                    <a:pt x="1333500" y="245269"/>
                  </a:lnTo>
                  <a:lnTo>
                    <a:pt x="1169194" y="254794"/>
                  </a:lnTo>
                  <a:lnTo>
                    <a:pt x="864394" y="3000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295;p391">
              <a:extLst>
                <a:ext uri="{FF2B5EF4-FFF2-40B4-BE49-F238E27FC236}">
                  <a16:creationId xmlns:a16="http://schemas.microsoft.com/office/drawing/2014/main" id="{B54C8C3E-F4A1-B340-802D-9427790DE973}"/>
                </a:ext>
              </a:extLst>
            </p:cNvPr>
            <p:cNvSpPr/>
            <p:nvPr/>
          </p:nvSpPr>
          <p:spPr>
            <a:xfrm>
              <a:off x="4646613" y="4519613"/>
              <a:ext cx="554037" cy="1385887"/>
            </a:xfrm>
            <a:custGeom>
              <a:avLst/>
              <a:gdLst/>
              <a:ahLst/>
              <a:cxnLst/>
              <a:rect l="l" t="t" r="r" b="b"/>
              <a:pathLst>
                <a:path w="554831" h="1385887" extrusionOk="0">
                  <a:moveTo>
                    <a:pt x="242887" y="647700"/>
                  </a:moveTo>
                  <a:lnTo>
                    <a:pt x="214312" y="466725"/>
                  </a:lnTo>
                  <a:lnTo>
                    <a:pt x="197644" y="390525"/>
                  </a:lnTo>
                  <a:lnTo>
                    <a:pt x="171450" y="309562"/>
                  </a:lnTo>
                  <a:lnTo>
                    <a:pt x="152400" y="261937"/>
                  </a:lnTo>
                  <a:lnTo>
                    <a:pt x="119062" y="202406"/>
                  </a:lnTo>
                  <a:lnTo>
                    <a:pt x="85725" y="157162"/>
                  </a:lnTo>
                  <a:lnTo>
                    <a:pt x="42862" y="109537"/>
                  </a:lnTo>
                  <a:lnTo>
                    <a:pt x="26194" y="92868"/>
                  </a:lnTo>
                  <a:lnTo>
                    <a:pt x="11906" y="73818"/>
                  </a:lnTo>
                  <a:lnTo>
                    <a:pt x="0" y="45243"/>
                  </a:lnTo>
                  <a:lnTo>
                    <a:pt x="2381" y="26193"/>
                  </a:lnTo>
                  <a:lnTo>
                    <a:pt x="16669" y="9525"/>
                  </a:lnTo>
                  <a:lnTo>
                    <a:pt x="42862" y="2381"/>
                  </a:lnTo>
                  <a:lnTo>
                    <a:pt x="78581" y="0"/>
                  </a:lnTo>
                  <a:lnTo>
                    <a:pt x="128587" y="16668"/>
                  </a:lnTo>
                  <a:lnTo>
                    <a:pt x="347662" y="114300"/>
                  </a:lnTo>
                  <a:lnTo>
                    <a:pt x="464344" y="664368"/>
                  </a:lnTo>
                  <a:lnTo>
                    <a:pt x="547687" y="1133475"/>
                  </a:lnTo>
                  <a:lnTo>
                    <a:pt x="554831" y="1269206"/>
                  </a:lnTo>
                  <a:lnTo>
                    <a:pt x="521494" y="1338262"/>
                  </a:lnTo>
                  <a:lnTo>
                    <a:pt x="492919" y="1371600"/>
                  </a:lnTo>
                  <a:lnTo>
                    <a:pt x="464344" y="1385887"/>
                  </a:lnTo>
                  <a:lnTo>
                    <a:pt x="438150" y="1385887"/>
                  </a:lnTo>
                  <a:lnTo>
                    <a:pt x="395287" y="1371600"/>
                  </a:lnTo>
                  <a:lnTo>
                    <a:pt x="369094" y="1347787"/>
                  </a:lnTo>
                  <a:lnTo>
                    <a:pt x="352425" y="1323975"/>
                  </a:lnTo>
                  <a:lnTo>
                    <a:pt x="319087" y="1269206"/>
                  </a:lnTo>
                  <a:lnTo>
                    <a:pt x="278606" y="1123950"/>
                  </a:lnTo>
                  <a:lnTo>
                    <a:pt x="280987" y="1085850"/>
                  </a:lnTo>
                  <a:lnTo>
                    <a:pt x="285750" y="988218"/>
                  </a:lnTo>
                  <a:lnTo>
                    <a:pt x="276225" y="873918"/>
                  </a:lnTo>
                  <a:lnTo>
                    <a:pt x="242887" y="6477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296;p391">
              <a:extLst>
                <a:ext uri="{FF2B5EF4-FFF2-40B4-BE49-F238E27FC236}">
                  <a16:creationId xmlns:a16="http://schemas.microsoft.com/office/drawing/2014/main" id="{06710F90-83E3-D144-A5ED-2BB681C74098}"/>
                </a:ext>
              </a:extLst>
            </p:cNvPr>
            <p:cNvSpPr/>
            <p:nvPr/>
          </p:nvSpPr>
          <p:spPr>
            <a:xfrm>
              <a:off x="4300538" y="1744663"/>
              <a:ext cx="1600200" cy="2117725"/>
            </a:xfrm>
            <a:custGeom>
              <a:avLst/>
              <a:gdLst/>
              <a:ahLst/>
              <a:cxnLst/>
              <a:rect l="l" t="t" r="r" b="b"/>
              <a:pathLst>
                <a:path w="1600921" h="2117254" extrusionOk="0">
                  <a:moveTo>
                    <a:pt x="712482" y="1249006"/>
                  </a:moveTo>
                  <a:lnTo>
                    <a:pt x="824979" y="1084588"/>
                  </a:lnTo>
                  <a:lnTo>
                    <a:pt x="908631" y="954783"/>
                  </a:lnTo>
                  <a:lnTo>
                    <a:pt x="1038436" y="715366"/>
                  </a:lnTo>
                  <a:lnTo>
                    <a:pt x="1130741" y="522102"/>
                  </a:lnTo>
                  <a:lnTo>
                    <a:pt x="1208624" y="334606"/>
                  </a:lnTo>
                  <a:lnTo>
                    <a:pt x="1237469" y="236532"/>
                  </a:lnTo>
                  <a:lnTo>
                    <a:pt x="1240354" y="207687"/>
                  </a:lnTo>
                  <a:lnTo>
                    <a:pt x="1237469" y="173072"/>
                  </a:lnTo>
                  <a:lnTo>
                    <a:pt x="1228815" y="147111"/>
                  </a:lnTo>
                  <a:lnTo>
                    <a:pt x="1211508" y="124035"/>
                  </a:lnTo>
                  <a:lnTo>
                    <a:pt x="1136510" y="69229"/>
                  </a:lnTo>
                  <a:lnTo>
                    <a:pt x="1122087" y="51921"/>
                  </a:lnTo>
                  <a:lnTo>
                    <a:pt x="1116318" y="34614"/>
                  </a:lnTo>
                  <a:lnTo>
                    <a:pt x="1122087" y="14422"/>
                  </a:lnTo>
                  <a:lnTo>
                    <a:pt x="1150933" y="0"/>
                  </a:lnTo>
                  <a:lnTo>
                    <a:pt x="1237469" y="0"/>
                  </a:lnTo>
                  <a:lnTo>
                    <a:pt x="1289391" y="8653"/>
                  </a:lnTo>
                  <a:lnTo>
                    <a:pt x="1373043" y="43268"/>
                  </a:lnTo>
                  <a:lnTo>
                    <a:pt x="1474002" y="98074"/>
                  </a:lnTo>
                  <a:lnTo>
                    <a:pt x="1563422" y="161534"/>
                  </a:lnTo>
                  <a:lnTo>
                    <a:pt x="1595152" y="190379"/>
                  </a:lnTo>
                  <a:lnTo>
                    <a:pt x="1600921" y="204802"/>
                  </a:lnTo>
                  <a:lnTo>
                    <a:pt x="1592268" y="230763"/>
                  </a:lnTo>
                  <a:lnTo>
                    <a:pt x="1569191" y="262493"/>
                  </a:lnTo>
                  <a:lnTo>
                    <a:pt x="1534577" y="282685"/>
                  </a:lnTo>
                  <a:lnTo>
                    <a:pt x="1499962" y="311530"/>
                  </a:lnTo>
                  <a:lnTo>
                    <a:pt x="1471117" y="349029"/>
                  </a:lnTo>
                  <a:lnTo>
                    <a:pt x="1442272" y="415374"/>
                  </a:lnTo>
                  <a:lnTo>
                    <a:pt x="1375927" y="571139"/>
                  </a:lnTo>
                  <a:lnTo>
                    <a:pt x="1260545" y="793249"/>
                  </a:lnTo>
                  <a:lnTo>
                    <a:pt x="1119203" y="1026897"/>
                  </a:lnTo>
                  <a:lnTo>
                    <a:pt x="957668" y="1263429"/>
                  </a:lnTo>
                  <a:lnTo>
                    <a:pt x="721136" y="1551883"/>
                  </a:lnTo>
                  <a:lnTo>
                    <a:pt x="496142" y="1776878"/>
                  </a:lnTo>
                  <a:lnTo>
                    <a:pt x="285570" y="1952835"/>
                  </a:lnTo>
                  <a:lnTo>
                    <a:pt x="126920" y="2065332"/>
                  </a:lnTo>
                  <a:lnTo>
                    <a:pt x="54807" y="2108600"/>
                  </a:lnTo>
                  <a:lnTo>
                    <a:pt x="23077" y="2117254"/>
                  </a:lnTo>
                  <a:lnTo>
                    <a:pt x="5769" y="2117254"/>
                  </a:lnTo>
                  <a:lnTo>
                    <a:pt x="0" y="2102831"/>
                  </a:lnTo>
                  <a:lnTo>
                    <a:pt x="11538" y="2065332"/>
                  </a:lnTo>
                  <a:lnTo>
                    <a:pt x="100959" y="1973027"/>
                  </a:lnTo>
                  <a:lnTo>
                    <a:pt x="297108" y="1768224"/>
                  </a:lnTo>
                  <a:lnTo>
                    <a:pt x="484603" y="1551883"/>
                  </a:lnTo>
                  <a:lnTo>
                    <a:pt x="712482" y="12490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297;p391">
              <a:extLst>
                <a:ext uri="{FF2B5EF4-FFF2-40B4-BE49-F238E27FC236}">
                  <a16:creationId xmlns:a16="http://schemas.microsoft.com/office/drawing/2014/main" id="{DF6789A5-ECC8-E44B-9C36-2F7122B2C5AF}"/>
                </a:ext>
              </a:extLst>
            </p:cNvPr>
            <p:cNvSpPr/>
            <p:nvPr/>
          </p:nvSpPr>
          <p:spPr>
            <a:xfrm rot="-5400000">
              <a:off x="1570038" y="3608388"/>
              <a:ext cx="4403725" cy="574675"/>
            </a:xfrm>
            <a:custGeom>
              <a:avLst/>
              <a:gdLst/>
              <a:ahLst/>
              <a:cxnLst/>
              <a:rect l="l" t="t" r="r" b="b"/>
              <a:pathLst>
                <a:path w="4403751" h="574244" extrusionOk="0">
                  <a:moveTo>
                    <a:pt x="3463747" y="230429"/>
                  </a:moveTo>
                  <a:lnTo>
                    <a:pt x="3866083" y="230429"/>
                  </a:lnTo>
                  <a:lnTo>
                    <a:pt x="4030675" y="230429"/>
                  </a:lnTo>
                  <a:lnTo>
                    <a:pt x="4089197" y="223114"/>
                  </a:lnTo>
                  <a:lnTo>
                    <a:pt x="4136746" y="212141"/>
                  </a:lnTo>
                  <a:lnTo>
                    <a:pt x="4180637" y="193853"/>
                  </a:lnTo>
                  <a:lnTo>
                    <a:pt x="4261104" y="142647"/>
                  </a:lnTo>
                  <a:lnTo>
                    <a:pt x="4297680" y="102413"/>
                  </a:lnTo>
                  <a:lnTo>
                    <a:pt x="4326941" y="43892"/>
                  </a:lnTo>
                  <a:lnTo>
                    <a:pt x="4341571" y="18288"/>
                  </a:lnTo>
                  <a:lnTo>
                    <a:pt x="4352544" y="7316"/>
                  </a:lnTo>
                  <a:lnTo>
                    <a:pt x="4374490" y="0"/>
                  </a:lnTo>
                  <a:lnTo>
                    <a:pt x="4385463" y="18288"/>
                  </a:lnTo>
                  <a:lnTo>
                    <a:pt x="4396435" y="65837"/>
                  </a:lnTo>
                  <a:lnTo>
                    <a:pt x="4403751" y="124359"/>
                  </a:lnTo>
                  <a:lnTo>
                    <a:pt x="4400093" y="157277"/>
                  </a:lnTo>
                  <a:lnTo>
                    <a:pt x="4396435" y="208484"/>
                  </a:lnTo>
                  <a:lnTo>
                    <a:pt x="4374490" y="281636"/>
                  </a:lnTo>
                  <a:lnTo>
                    <a:pt x="4326941" y="376733"/>
                  </a:lnTo>
                  <a:lnTo>
                    <a:pt x="4250131" y="482804"/>
                  </a:lnTo>
                  <a:lnTo>
                    <a:pt x="4166007" y="563271"/>
                  </a:lnTo>
                  <a:lnTo>
                    <a:pt x="4136746" y="574244"/>
                  </a:lnTo>
                  <a:lnTo>
                    <a:pt x="4100170" y="563271"/>
                  </a:lnTo>
                  <a:lnTo>
                    <a:pt x="4067251" y="534010"/>
                  </a:lnTo>
                  <a:lnTo>
                    <a:pt x="4034333" y="504749"/>
                  </a:lnTo>
                  <a:lnTo>
                    <a:pt x="3968496" y="479146"/>
                  </a:lnTo>
                  <a:lnTo>
                    <a:pt x="3884371" y="457200"/>
                  </a:lnTo>
                  <a:lnTo>
                    <a:pt x="3701491" y="438912"/>
                  </a:lnTo>
                  <a:lnTo>
                    <a:pt x="3350362" y="435255"/>
                  </a:lnTo>
                  <a:lnTo>
                    <a:pt x="2351837" y="431597"/>
                  </a:lnTo>
                  <a:lnTo>
                    <a:pt x="1620317" y="427940"/>
                  </a:lnTo>
                  <a:lnTo>
                    <a:pt x="994867" y="431597"/>
                  </a:lnTo>
                  <a:lnTo>
                    <a:pt x="746151" y="435255"/>
                  </a:lnTo>
                  <a:lnTo>
                    <a:pt x="501091" y="449885"/>
                  </a:lnTo>
                  <a:lnTo>
                    <a:pt x="468173" y="449885"/>
                  </a:lnTo>
                  <a:lnTo>
                    <a:pt x="358445" y="416967"/>
                  </a:lnTo>
                  <a:lnTo>
                    <a:pt x="204826" y="340157"/>
                  </a:lnTo>
                  <a:lnTo>
                    <a:pt x="98755" y="267005"/>
                  </a:lnTo>
                  <a:lnTo>
                    <a:pt x="10973" y="193853"/>
                  </a:lnTo>
                  <a:lnTo>
                    <a:pt x="0" y="175565"/>
                  </a:lnTo>
                  <a:cubicBezTo>
                    <a:pt x="3809" y="145094"/>
                    <a:pt x="3658" y="156134"/>
                    <a:pt x="3658" y="142647"/>
                  </a:cubicBezTo>
                  <a:lnTo>
                    <a:pt x="51207" y="102413"/>
                  </a:lnTo>
                  <a:lnTo>
                    <a:pt x="138989" y="65837"/>
                  </a:lnTo>
                  <a:lnTo>
                    <a:pt x="629107" y="182880"/>
                  </a:lnTo>
                  <a:lnTo>
                    <a:pt x="1024128" y="212141"/>
                  </a:lnTo>
                  <a:lnTo>
                    <a:pt x="1686154" y="234087"/>
                  </a:lnTo>
                  <a:lnTo>
                    <a:pt x="2377440" y="226772"/>
                  </a:lnTo>
                  <a:lnTo>
                    <a:pt x="3463747" y="23042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298;p391">
              <a:extLst>
                <a:ext uri="{FF2B5EF4-FFF2-40B4-BE49-F238E27FC236}">
                  <a16:creationId xmlns:a16="http://schemas.microsoft.com/office/drawing/2014/main" id="{4ED566AB-406C-6E41-B342-3F59903A0EC2}"/>
                </a:ext>
              </a:extLst>
            </p:cNvPr>
            <p:cNvSpPr/>
            <p:nvPr/>
          </p:nvSpPr>
          <p:spPr>
            <a:xfrm>
              <a:off x="3078163" y="5319713"/>
              <a:ext cx="644525" cy="700087"/>
            </a:xfrm>
            <a:custGeom>
              <a:avLst/>
              <a:gdLst/>
              <a:ahLst/>
              <a:cxnLst/>
              <a:rect l="l" t="t" r="r" b="b"/>
              <a:pathLst>
                <a:path w="642938" h="700087" extrusionOk="0">
                  <a:moveTo>
                    <a:pt x="214313" y="114300"/>
                  </a:moveTo>
                  <a:lnTo>
                    <a:pt x="357188" y="192881"/>
                  </a:lnTo>
                  <a:lnTo>
                    <a:pt x="435769" y="228600"/>
                  </a:lnTo>
                  <a:lnTo>
                    <a:pt x="464344" y="235743"/>
                  </a:lnTo>
                  <a:lnTo>
                    <a:pt x="478632" y="235743"/>
                  </a:lnTo>
                  <a:lnTo>
                    <a:pt x="502444" y="233362"/>
                  </a:lnTo>
                  <a:lnTo>
                    <a:pt x="519113" y="228600"/>
                  </a:lnTo>
                  <a:lnTo>
                    <a:pt x="540544" y="209550"/>
                  </a:lnTo>
                  <a:lnTo>
                    <a:pt x="642938" y="64293"/>
                  </a:lnTo>
                  <a:lnTo>
                    <a:pt x="497682" y="700087"/>
                  </a:lnTo>
                  <a:lnTo>
                    <a:pt x="461963" y="619125"/>
                  </a:lnTo>
                  <a:lnTo>
                    <a:pt x="426244" y="557212"/>
                  </a:lnTo>
                  <a:lnTo>
                    <a:pt x="376238" y="485775"/>
                  </a:lnTo>
                  <a:lnTo>
                    <a:pt x="319088" y="409575"/>
                  </a:lnTo>
                  <a:lnTo>
                    <a:pt x="240507" y="311943"/>
                  </a:lnTo>
                  <a:lnTo>
                    <a:pt x="150019" y="214312"/>
                  </a:lnTo>
                  <a:lnTo>
                    <a:pt x="30957" y="80962"/>
                  </a:lnTo>
                  <a:lnTo>
                    <a:pt x="11907" y="59531"/>
                  </a:lnTo>
                  <a:lnTo>
                    <a:pt x="0" y="35718"/>
                  </a:lnTo>
                  <a:lnTo>
                    <a:pt x="0" y="21431"/>
                  </a:lnTo>
                  <a:lnTo>
                    <a:pt x="7144" y="7143"/>
                  </a:lnTo>
                  <a:lnTo>
                    <a:pt x="21432" y="0"/>
                  </a:lnTo>
                  <a:lnTo>
                    <a:pt x="42863" y="2381"/>
                  </a:lnTo>
                  <a:lnTo>
                    <a:pt x="214313" y="1143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299;p391">
              <a:extLst>
                <a:ext uri="{FF2B5EF4-FFF2-40B4-BE49-F238E27FC236}">
                  <a16:creationId xmlns:a16="http://schemas.microsoft.com/office/drawing/2014/main" id="{769121EA-BFC0-A04A-90FE-7D3A88A47D52}"/>
                </a:ext>
              </a:extLst>
            </p:cNvPr>
            <p:cNvSpPr/>
            <p:nvPr/>
          </p:nvSpPr>
          <p:spPr>
            <a:xfrm>
              <a:off x="2617788" y="3402013"/>
              <a:ext cx="1797050" cy="1320800"/>
            </a:xfrm>
            <a:custGeom>
              <a:avLst/>
              <a:gdLst/>
              <a:ahLst/>
              <a:cxnLst/>
              <a:rect l="l" t="t" r="r" b="b"/>
              <a:pathLst>
                <a:path w="1797844" h="1319213" extrusionOk="0">
                  <a:moveTo>
                    <a:pt x="566737" y="757238"/>
                  </a:moveTo>
                  <a:lnTo>
                    <a:pt x="957262" y="514350"/>
                  </a:lnTo>
                  <a:lnTo>
                    <a:pt x="1121569" y="409575"/>
                  </a:lnTo>
                  <a:lnTo>
                    <a:pt x="1340644" y="285750"/>
                  </a:lnTo>
                  <a:lnTo>
                    <a:pt x="1528762" y="147638"/>
                  </a:lnTo>
                  <a:lnTo>
                    <a:pt x="1688306" y="40482"/>
                  </a:lnTo>
                  <a:lnTo>
                    <a:pt x="1735931" y="2382"/>
                  </a:lnTo>
                  <a:lnTo>
                    <a:pt x="1750219" y="0"/>
                  </a:lnTo>
                  <a:lnTo>
                    <a:pt x="1774031" y="0"/>
                  </a:lnTo>
                  <a:lnTo>
                    <a:pt x="1793081" y="9525"/>
                  </a:lnTo>
                  <a:lnTo>
                    <a:pt x="1797844" y="42863"/>
                  </a:lnTo>
                  <a:lnTo>
                    <a:pt x="1762125" y="83344"/>
                  </a:lnTo>
                  <a:lnTo>
                    <a:pt x="1390650" y="419100"/>
                  </a:lnTo>
                  <a:lnTo>
                    <a:pt x="1059656" y="678657"/>
                  </a:lnTo>
                  <a:lnTo>
                    <a:pt x="714375" y="952500"/>
                  </a:lnTo>
                  <a:lnTo>
                    <a:pt x="426244" y="1166813"/>
                  </a:lnTo>
                  <a:lnTo>
                    <a:pt x="342900" y="1231107"/>
                  </a:lnTo>
                  <a:lnTo>
                    <a:pt x="319087" y="1250157"/>
                  </a:lnTo>
                  <a:lnTo>
                    <a:pt x="304800" y="1269207"/>
                  </a:lnTo>
                  <a:lnTo>
                    <a:pt x="278606" y="1300163"/>
                  </a:lnTo>
                  <a:lnTo>
                    <a:pt x="245269" y="1316832"/>
                  </a:lnTo>
                  <a:lnTo>
                    <a:pt x="219075" y="1319213"/>
                  </a:lnTo>
                  <a:lnTo>
                    <a:pt x="188119" y="1307307"/>
                  </a:lnTo>
                  <a:lnTo>
                    <a:pt x="126206" y="1235869"/>
                  </a:lnTo>
                  <a:lnTo>
                    <a:pt x="78581" y="1143000"/>
                  </a:lnTo>
                  <a:lnTo>
                    <a:pt x="50006" y="1064419"/>
                  </a:lnTo>
                  <a:lnTo>
                    <a:pt x="40481" y="1040607"/>
                  </a:lnTo>
                  <a:lnTo>
                    <a:pt x="9525" y="914400"/>
                  </a:lnTo>
                  <a:lnTo>
                    <a:pt x="0" y="881063"/>
                  </a:lnTo>
                  <a:lnTo>
                    <a:pt x="2381" y="852488"/>
                  </a:lnTo>
                  <a:lnTo>
                    <a:pt x="19050" y="840582"/>
                  </a:lnTo>
                  <a:lnTo>
                    <a:pt x="40481" y="847725"/>
                  </a:lnTo>
                  <a:lnTo>
                    <a:pt x="69056" y="878682"/>
                  </a:lnTo>
                  <a:lnTo>
                    <a:pt x="123825" y="931069"/>
                  </a:lnTo>
                  <a:lnTo>
                    <a:pt x="171450" y="969169"/>
                  </a:lnTo>
                  <a:lnTo>
                    <a:pt x="204787" y="973932"/>
                  </a:lnTo>
                  <a:lnTo>
                    <a:pt x="254794" y="962025"/>
                  </a:lnTo>
                  <a:lnTo>
                    <a:pt x="309562" y="921544"/>
                  </a:lnTo>
                  <a:lnTo>
                    <a:pt x="566737" y="7572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300;p391">
              <a:extLst>
                <a:ext uri="{FF2B5EF4-FFF2-40B4-BE49-F238E27FC236}">
                  <a16:creationId xmlns:a16="http://schemas.microsoft.com/office/drawing/2014/main" id="{C44ABD74-730B-914E-A611-C9C8F9DAC8CD}"/>
                </a:ext>
              </a:extLst>
            </p:cNvPr>
            <p:cNvSpPr/>
            <p:nvPr/>
          </p:nvSpPr>
          <p:spPr>
            <a:xfrm>
              <a:off x="5659438" y="2114550"/>
              <a:ext cx="2027237" cy="1557338"/>
            </a:xfrm>
            <a:custGeom>
              <a:avLst/>
              <a:gdLst/>
              <a:ahLst/>
              <a:cxnLst/>
              <a:rect l="l" t="t" r="r" b="b"/>
              <a:pathLst>
                <a:path w="2027833" h="1557653" extrusionOk="0">
                  <a:moveTo>
                    <a:pt x="657676" y="799018"/>
                  </a:moveTo>
                  <a:lnTo>
                    <a:pt x="461527" y="574024"/>
                  </a:lnTo>
                  <a:lnTo>
                    <a:pt x="305761" y="392298"/>
                  </a:lnTo>
                  <a:lnTo>
                    <a:pt x="132689" y="193264"/>
                  </a:lnTo>
                  <a:lnTo>
                    <a:pt x="0" y="40384"/>
                  </a:lnTo>
                  <a:lnTo>
                    <a:pt x="34614" y="0"/>
                  </a:lnTo>
                  <a:lnTo>
                    <a:pt x="204802" y="138458"/>
                  </a:lnTo>
                  <a:lnTo>
                    <a:pt x="461527" y="357683"/>
                  </a:lnTo>
                  <a:lnTo>
                    <a:pt x="770173" y="614408"/>
                  </a:lnTo>
                  <a:lnTo>
                    <a:pt x="1130740" y="897093"/>
                  </a:lnTo>
                  <a:lnTo>
                    <a:pt x="1511500" y="1174009"/>
                  </a:lnTo>
                  <a:lnTo>
                    <a:pt x="1808608" y="1367273"/>
                  </a:lnTo>
                  <a:lnTo>
                    <a:pt x="2004757" y="1488424"/>
                  </a:lnTo>
                  <a:lnTo>
                    <a:pt x="2024949" y="1508616"/>
                  </a:lnTo>
                  <a:lnTo>
                    <a:pt x="2027833" y="1537461"/>
                  </a:lnTo>
                  <a:lnTo>
                    <a:pt x="2013411" y="1554768"/>
                  </a:lnTo>
                  <a:lnTo>
                    <a:pt x="1739379" y="1557653"/>
                  </a:lnTo>
                  <a:lnTo>
                    <a:pt x="1485539" y="1557653"/>
                  </a:lnTo>
                  <a:lnTo>
                    <a:pt x="1442271" y="1551884"/>
                  </a:lnTo>
                  <a:lnTo>
                    <a:pt x="1396118" y="1537461"/>
                  </a:lnTo>
                  <a:lnTo>
                    <a:pt x="1318236" y="1479770"/>
                  </a:lnTo>
                  <a:lnTo>
                    <a:pt x="1081703" y="1257661"/>
                  </a:lnTo>
                  <a:lnTo>
                    <a:pt x="934592" y="1113433"/>
                  </a:lnTo>
                  <a:lnTo>
                    <a:pt x="657676" y="7990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301;p391">
              <a:extLst>
                <a:ext uri="{FF2B5EF4-FFF2-40B4-BE49-F238E27FC236}">
                  <a16:creationId xmlns:a16="http://schemas.microsoft.com/office/drawing/2014/main" id="{1480008E-82DD-6648-840A-E3D1A1C0E840}"/>
                </a:ext>
              </a:extLst>
            </p:cNvPr>
            <p:cNvSpPr/>
            <p:nvPr/>
          </p:nvSpPr>
          <p:spPr>
            <a:xfrm>
              <a:off x="4895850" y="4427538"/>
              <a:ext cx="2033588" cy="1457325"/>
            </a:xfrm>
            <a:custGeom>
              <a:avLst/>
              <a:gdLst/>
              <a:ahLst/>
              <a:cxnLst/>
              <a:rect l="l" t="t" r="r" b="b"/>
              <a:pathLst>
                <a:path w="2033588" h="1457325" extrusionOk="0">
                  <a:moveTo>
                    <a:pt x="502444" y="302419"/>
                  </a:moveTo>
                  <a:lnTo>
                    <a:pt x="80963" y="395287"/>
                  </a:lnTo>
                  <a:lnTo>
                    <a:pt x="0" y="204787"/>
                  </a:lnTo>
                  <a:lnTo>
                    <a:pt x="109538" y="202406"/>
                  </a:lnTo>
                  <a:lnTo>
                    <a:pt x="307181" y="171450"/>
                  </a:lnTo>
                  <a:lnTo>
                    <a:pt x="583406" y="130969"/>
                  </a:lnTo>
                  <a:lnTo>
                    <a:pt x="995363" y="90487"/>
                  </a:lnTo>
                  <a:lnTo>
                    <a:pt x="1497806" y="52387"/>
                  </a:lnTo>
                  <a:cubicBezTo>
                    <a:pt x="1558126" y="45149"/>
                    <a:pt x="1531144" y="50800"/>
                    <a:pt x="1559719" y="45244"/>
                  </a:cubicBezTo>
                  <a:lnTo>
                    <a:pt x="1664494" y="9525"/>
                  </a:lnTo>
                  <a:lnTo>
                    <a:pt x="1693069" y="0"/>
                  </a:lnTo>
                  <a:lnTo>
                    <a:pt x="1769269" y="30956"/>
                  </a:lnTo>
                  <a:lnTo>
                    <a:pt x="1895475" y="107156"/>
                  </a:lnTo>
                  <a:lnTo>
                    <a:pt x="2000250" y="190500"/>
                  </a:lnTo>
                  <a:lnTo>
                    <a:pt x="2026444" y="223837"/>
                  </a:lnTo>
                  <a:lnTo>
                    <a:pt x="2033588" y="252412"/>
                  </a:lnTo>
                  <a:lnTo>
                    <a:pt x="2024063" y="273844"/>
                  </a:lnTo>
                  <a:lnTo>
                    <a:pt x="1978819" y="297656"/>
                  </a:lnTo>
                  <a:lnTo>
                    <a:pt x="1940719" y="321469"/>
                  </a:lnTo>
                  <a:lnTo>
                    <a:pt x="1907381" y="364331"/>
                  </a:lnTo>
                  <a:lnTo>
                    <a:pt x="1888331" y="409575"/>
                  </a:lnTo>
                  <a:lnTo>
                    <a:pt x="1781175" y="900112"/>
                  </a:lnTo>
                  <a:lnTo>
                    <a:pt x="1745456" y="1119187"/>
                  </a:lnTo>
                  <a:lnTo>
                    <a:pt x="1716881" y="1245394"/>
                  </a:lnTo>
                  <a:lnTo>
                    <a:pt x="1695450" y="1309687"/>
                  </a:lnTo>
                  <a:lnTo>
                    <a:pt x="1662113" y="1381125"/>
                  </a:lnTo>
                  <a:lnTo>
                    <a:pt x="1616869" y="1440656"/>
                  </a:lnTo>
                  <a:lnTo>
                    <a:pt x="1583531" y="1457325"/>
                  </a:lnTo>
                  <a:lnTo>
                    <a:pt x="1552575" y="1457325"/>
                  </a:lnTo>
                  <a:lnTo>
                    <a:pt x="1526381" y="1445419"/>
                  </a:lnTo>
                  <a:lnTo>
                    <a:pt x="1497806" y="1419225"/>
                  </a:lnTo>
                  <a:lnTo>
                    <a:pt x="1447800" y="1309687"/>
                  </a:lnTo>
                  <a:lnTo>
                    <a:pt x="1521619" y="1135856"/>
                  </a:lnTo>
                  <a:lnTo>
                    <a:pt x="1602581" y="661987"/>
                  </a:lnTo>
                  <a:lnTo>
                    <a:pt x="1640681" y="378619"/>
                  </a:lnTo>
                  <a:lnTo>
                    <a:pt x="1643063" y="323850"/>
                  </a:lnTo>
                  <a:lnTo>
                    <a:pt x="1640681" y="292894"/>
                  </a:lnTo>
                  <a:lnTo>
                    <a:pt x="1628775" y="264319"/>
                  </a:lnTo>
                  <a:lnTo>
                    <a:pt x="1612106" y="247650"/>
                  </a:lnTo>
                  <a:lnTo>
                    <a:pt x="1581150" y="230981"/>
                  </a:lnTo>
                  <a:lnTo>
                    <a:pt x="1521619" y="219075"/>
                  </a:lnTo>
                  <a:lnTo>
                    <a:pt x="1404938" y="214312"/>
                  </a:lnTo>
                  <a:lnTo>
                    <a:pt x="1250156" y="221456"/>
                  </a:lnTo>
                  <a:lnTo>
                    <a:pt x="957263" y="242887"/>
                  </a:lnTo>
                  <a:lnTo>
                    <a:pt x="502444" y="3024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02;p391">
              <a:extLst>
                <a:ext uri="{FF2B5EF4-FFF2-40B4-BE49-F238E27FC236}">
                  <a16:creationId xmlns:a16="http://schemas.microsoft.com/office/drawing/2014/main" id="{D2282518-CAFD-C344-B2FD-E4B4298A048A}"/>
                </a:ext>
              </a:extLst>
            </p:cNvPr>
            <p:cNvSpPr/>
            <p:nvPr/>
          </p:nvSpPr>
          <p:spPr>
            <a:xfrm>
              <a:off x="5084763" y="5524500"/>
              <a:ext cx="1371600" cy="257175"/>
            </a:xfrm>
            <a:custGeom>
              <a:avLst/>
              <a:gdLst/>
              <a:ahLst/>
              <a:cxnLst/>
              <a:rect l="l" t="t" r="r" b="b"/>
              <a:pathLst>
                <a:path w="1371600" h="257175" extrusionOk="0">
                  <a:moveTo>
                    <a:pt x="411956" y="221456"/>
                  </a:moveTo>
                  <a:lnTo>
                    <a:pt x="57150" y="257175"/>
                  </a:lnTo>
                  <a:lnTo>
                    <a:pt x="0" y="100013"/>
                  </a:lnTo>
                  <a:lnTo>
                    <a:pt x="366712" y="69056"/>
                  </a:lnTo>
                  <a:lnTo>
                    <a:pt x="750094" y="38100"/>
                  </a:lnTo>
                  <a:lnTo>
                    <a:pt x="1092994" y="4763"/>
                  </a:lnTo>
                  <a:lnTo>
                    <a:pt x="1154906" y="0"/>
                  </a:lnTo>
                  <a:lnTo>
                    <a:pt x="1188244" y="0"/>
                  </a:lnTo>
                  <a:lnTo>
                    <a:pt x="1233487" y="7144"/>
                  </a:lnTo>
                  <a:lnTo>
                    <a:pt x="1297781" y="28575"/>
                  </a:lnTo>
                  <a:lnTo>
                    <a:pt x="1371600" y="54769"/>
                  </a:lnTo>
                  <a:lnTo>
                    <a:pt x="1347787" y="216694"/>
                  </a:lnTo>
                  <a:lnTo>
                    <a:pt x="1228725" y="204788"/>
                  </a:lnTo>
                  <a:lnTo>
                    <a:pt x="1164431" y="202406"/>
                  </a:lnTo>
                  <a:lnTo>
                    <a:pt x="1019175" y="200025"/>
                  </a:lnTo>
                  <a:lnTo>
                    <a:pt x="411956" y="2214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4307;p392">
            <a:extLst>
              <a:ext uri="{FF2B5EF4-FFF2-40B4-BE49-F238E27FC236}">
                <a16:creationId xmlns:a16="http://schemas.microsoft.com/office/drawing/2014/main" id="{632483AF-EEA4-494D-9272-6587DD20EA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4301" y="1541549"/>
            <a:ext cx="5073650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7" name="Google Shape;4307;p3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6492" y="1505453"/>
            <a:ext cx="5073650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" name="Google Shape;3051;p277"/>
          <p:cNvSpPr txBox="1"/>
          <p:nvPr/>
        </p:nvSpPr>
        <p:spPr>
          <a:xfrm>
            <a:off x="4351338" y="7245424"/>
            <a:ext cx="36020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持</a:t>
            </a:r>
            <a:endParaRPr/>
          </a:p>
        </p:txBody>
      </p:sp>
      <p:sp>
        <p:nvSpPr>
          <p:cNvPr id="3052" name="Google Shape;3052;p277"/>
          <p:cNvSpPr/>
          <p:nvPr/>
        </p:nvSpPr>
        <p:spPr>
          <a:xfrm>
            <a:off x="2628900" y="2446338"/>
            <a:ext cx="1890713" cy="625475"/>
          </a:xfrm>
          <a:custGeom>
            <a:avLst/>
            <a:gdLst/>
            <a:ahLst/>
            <a:cxnLst/>
            <a:rect l="l" t="t" r="r" b="b"/>
            <a:pathLst>
              <a:path w="1890713" h="626269" extrusionOk="0">
                <a:moveTo>
                  <a:pt x="869156" y="445294"/>
                </a:moveTo>
                <a:lnTo>
                  <a:pt x="681038" y="497681"/>
                </a:lnTo>
                <a:lnTo>
                  <a:pt x="511969" y="557212"/>
                </a:lnTo>
                <a:lnTo>
                  <a:pt x="473869" y="581025"/>
                </a:lnTo>
                <a:lnTo>
                  <a:pt x="392906" y="623887"/>
                </a:lnTo>
                <a:lnTo>
                  <a:pt x="371475" y="626269"/>
                </a:lnTo>
                <a:lnTo>
                  <a:pt x="323850" y="609600"/>
                </a:lnTo>
                <a:lnTo>
                  <a:pt x="245269" y="571500"/>
                </a:lnTo>
                <a:lnTo>
                  <a:pt x="178594" y="528637"/>
                </a:lnTo>
                <a:lnTo>
                  <a:pt x="109538" y="471487"/>
                </a:lnTo>
                <a:lnTo>
                  <a:pt x="64294" y="416719"/>
                </a:lnTo>
                <a:lnTo>
                  <a:pt x="35719" y="381000"/>
                </a:lnTo>
                <a:lnTo>
                  <a:pt x="11906" y="340519"/>
                </a:lnTo>
                <a:lnTo>
                  <a:pt x="0" y="302419"/>
                </a:lnTo>
                <a:lnTo>
                  <a:pt x="0" y="285750"/>
                </a:lnTo>
                <a:lnTo>
                  <a:pt x="7144" y="269081"/>
                </a:lnTo>
                <a:lnTo>
                  <a:pt x="21431" y="261937"/>
                </a:lnTo>
                <a:lnTo>
                  <a:pt x="47625" y="266700"/>
                </a:lnTo>
                <a:lnTo>
                  <a:pt x="78581" y="285750"/>
                </a:lnTo>
                <a:lnTo>
                  <a:pt x="111919" y="311944"/>
                </a:lnTo>
                <a:lnTo>
                  <a:pt x="147638" y="335756"/>
                </a:lnTo>
                <a:lnTo>
                  <a:pt x="185738" y="352425"/>
                </a:lnTo>
                <a:lnTo>
                  <a:pt x="223838" y="361950"/>
                </a:lnTo>
                <a:lnTo>
                  <a:pt x="259556" y="364331"/>
                </a:lnTo>
                <a:lnTo>
                  <a:pt x="311944" y="361950"/>
                </a:lnTo>
                <a:lnTo>
                  <a:pt x="371475" y="357187"/>
                </a:lnTo>
                <a:lnTo>
                  <a:pt x="454819" y="345281"/>
                </a:lnTo>
                <a:lnTo>
                  <a:pt x="647700" y="302419"/>
                </a:lnTo>
                <a:lnTo>
                  <a:pt x="854869" y="242887"/>
                </a:lnTo>
                <a:lnTo>
                  <a:pt x="981075" y="202406"/>
                </a:lnTo>
                <a:lnTo>
                  <a:pt x="1207294" y="114300"/>
                </a:lnTo>
                <a:lnTo>
                  <a:pt x="1269206" y="102394"/>
                </a:lnTo>
                <a:lnTo>
                  <a:pt x="1352550" y="85725"/>
                </a:lnTo>
                <a:lnTo>
                  <a:pt x="1435894" y="61912"/>
                </a:lnTo>
                <a:lnTo>
                  <a:pt x="1481138" y="42862"/>
                </a:lnTo>
                <a:lnTo>
                  <a:pt x="1540669" y="2381"/>
                </a:lnTo>
                <a:lnTo>
                  <a:pt x="1571625" y="0"/>
                </a:lnTo>
                <a:lnTo>
                  <a:pt x="1652588" y="7144"/>
                </a:lnTo>
                <a:lnTo>
                  <a:pt x="1738313" y="21431"/>
                </a:lnTo>
                <a:lnTo>
                  <a:pt x="1833563" y="50006"/>
                </a:lnTo>
                <a:lnTo>
                  <a:pt x="1862138" y="64294"/>
                </a:lnTo>
                <a:lnTo>
                  <a:pt x="1876425" y="78581"/>
                </a:lnTo>
                <a:lnTo>
                  <a:pt x="1888331" y="97631"/>
                </a:lnTo>
                <a:lnTo>
                  <a:pt x="1890713" y="119062"/>
                </a:lnTo>
                <a:lnTo>
                  <a:pt x="1881188" y="150019"/>
                </a:lnTo>
                <a:lnTo>
                  <a:pt x="1859756" y="173831"/>
                </a:lnTo>
                <a:lnTo>
                  <a:pt x="1816894" y="195262"/>
                </a:lnTo>
                <a:lnTo>
                  <a:pt x="1666875" y="247650"/>
                </a:lnTo>
                <a:lnTo>
                  <a:pt x="1497806" y="290512"/>
                </a:lnTo>
                <a:lnTo>
                  <a:pt x="1223963" y="359569"/>
                </a:lnTo>
                <a:lnTo>
                  <a:pt x="869156" y="4452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3" name="Google Shape;3053;p277"/>
          <p:cNvSpPr/>
          <p:nvPr/>
        </p:nvSpPr>
        <p:spPr>
          <a:xfrm>
            <a:off x="4708525" y="2157413"/>
            <a:ext cx="1982788" cy="536575"/>
          </a:xfrm>
          <a:custGeom>
            <a:avLst/>
            <a:gdLst/>
            <a:ahLst/>
            <a:cxnLst/>
            <a:rect l="l" t="t" r="r" b="b"/>
            <a:pathLst>
              <a:path w="1983582" h="535781" extrusionOk="0">
                <a:moveTo>
                  <a:pt x="809625" y="431006"/>
                </a:moveTo>
                <a:lnTo>
                  <a:pt x="535782" y="481012"/>
                </a:lnTo>
                <a:lnTo>
                  <a:pt x="442913" y="502443"/>
                </a:lnTo>
                <a:lnTo>
                  <a:pt x="371475" y="528637"/>
                </a:lnTo>
                <a:lnTo>
                  <a:pt x="347663" y="535781"/>
                </a:lnTo>
                <a:lnTo>
                  <a:pt x="314325" y="531018"/>
                </a:lnTo>
                <a:lnTo>
                  <a:pt x="271463" y="521493"/>
                </a:lnTo>
                <a:lnTo>
                  <a:pt x="228600" y="500062"/>
                </a:lnTo>
                <a:lnTo>
                  <a:pt x="171450" y="457200"/>
                </a:lnTo>
                <a:lnTo>
                  <a:pt x="111919" y="402431"/>
                </a:lnTo>
                <a:lnTo>
                  <a:pt x="69057" y="361950"/>
                </a:lnTo>
                <a:lnTo>
                  <a:pt x="35719" y="321468"/>
                </a:lnTo>
                <a:lnTo>
                  <a:pt x="9525" y="290512"/>
                </a:lnTo>
                <a:lnTo>
                  <a:pt x="0" y="269081"/>
                </a:lnTo>
                <a:lnTo>
                  <a:pt x="0" y="252412"/>
                </a:lnTo>
                <a:lnTo>
                  <a:pt x="7144" y="235743"/>
                </a:lnTo>
                <a:lnTo>
                  <a:pt x="26194" y="230981"/>
                </a:lnTo>
                <a:lnTo>
                  <a:pt x="54769" y="242887"/>
                </a:lnTo>
                <a:lnTo>
                  <a:pt x="88107" y="261937"/>
                </a:lnTo>
                <a:lnTo>
                  <a:pt x="121444" y="280987"/>
                </a:lnTo>
                <a:lnTo>
                  <a:pt x="169069" y="297656"/>
                </a:lnTo>
                <a:lnTo>
                  <a:pt x="216694" y="309562"/>
                </a:lnTo>
                <a:lnTo>
                  <a:pt x="264319" y="311943"/>
                </a:lnTo>
                <a:lnTo>
                  <a:pt x="335757" y="309562"/>
                </a:lnTo>
                <a:lnTo>
                  <a:pt x="581025" y="285750"/>
                </a:lnTo>
                <a:lnTo>
                  <a:pt x="840582" y="247650"/>
                </a:lnTo>
                <a:lnTo>
                  <a:pt x="1102519" y="178593"/>
                </a:lnTo>
                <a:lnTo>
                  <a:pt x="1185863" y="166687"/>
                </a:lnTo>
                <a:lnTo>
                  <a:pt x="1302544" y="147637"/>
                </a:lnTo>
                <a:lnTo>
                  <a:pt x="1383507" y="126206"/>
                </a:lnTo>
                <a:lnTo>
                  <a:pt x="1445419" y="102393"/>
                </a:lnTo>
                <a:lnTo>
                  <a:pt x="1528763" y="64293"/>
                </a:lnTo>
                <a:lnTo>
                  <a:pt x="1640682" y="4762"/>
                </a:lnTo>
                <a:lnTo>
                  <a:pt x="1654969" y="0"/>
                </a:lnTo>
                <a:lnTo>
                  <a:pt x="1709738" y="7143"/>
                </a:lnTo>
                <a:lnTo>
                  <a:pt x="1785938" y="23812"/>
                </a:lnTo>
                <a:lnTo>
                  <a:pt x="1857375" y="47625"/>
                </a:lnTo>
                <a:lnTo>
                  <a:pt x="1907382" y="69056"/>
                </a:lnTo>
                <a:lnTo>
                  <a:pt x="1950244" y="97631"/>
                </a:lnTo>
                <a:lnTo>
                  <a:pt x="1976438" y="126206"/>
                </a:lnTo>
                <a:lnTo>
                  <a:pt x="1983582" y="145256"/>
                </a:lnTo>
                <a:lnTo>
                  <a:pt x="1983582" y="164306"/>
                </a:lnTo>
                <a:lnTo>
                  <a:pt x="1974057" y="192881"/>
                </a:lnTo>
                <a:lnTo>
                  <a:pt x="1950244" y="219075"/>
                </a:lnTo>
                <a:lnTo>
                  <a:pt x="1912144" y="240506"/>
                </a:lnTo>
                <a:lnTo>
                  <a:pt x="1738313" y="269081"/>
                </a:lnTo>
                <a:lnTo>
                  <a:pt x="1357313" y="335756"/>
                </a:lnTo>
                <a:lnTo>
                  <a:pt x="1100138" y="383381"/>
                </a:lnTo>
                <a:lnTo>
                  <a:pt x="809625" y="4310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4" name="Google Shape;3054;p277"/>
          <p:cNvSpPr/>
          <p:nvPr/>
        </p:nvSpPr>
        <p:spPr>
          <a:xfrm>
            <a:off x="4229100" y="3738563"/>
            <a:ext cx="3003550" cy="676275"/>
          </a:xfrm>
          <a:custGeom>
            <a:avLst/>
            <a:gdLst/>
            <a:ahLst/>
            <a:cxnLst/>
            <a:rect l="l" t="t" r="r" b="b"/>
            <a:pathLst>
              <a:path w="3002362" h="677243" extrusionOk="0">
                <a:moveTo>
                  <a:pt x="1317812" y="459645"/>
                </a:moveTo>
                <a:lnTo>
                  <a:pt x="1063540" y="513434"/>
                </a:lnTo>
                <a:lnTo>
                  <a:pt x="740811" y="589226"/>
                </a:lnTo>
                <a:lnTo>
                  <a:pt x="586781" y="628345"/>
                </a:lnTo>
                <a:lnTo>
                  <a:pt x="471870" y="667463"/>
                </a:lnTo>
                <a:lnTo>
                  <a:pt x="437641" y="677243"/>
                </a:lnTo>
                <a:lnTo>
                  <a:pt x="405857" y="672353"/>
                </a:lnTo>
                <a:lnTo>
                  <a:pt x="327619" y="638124"/>
                </a:lnTo>
                <a:lnTo>
                  <a:pt x="220043" y="574557"/>
                </a:lnTo>
                <a:lnTo>
                  <a:pt x="105132" y="493874"/>
                </a:lnTo>
                <a:lnTo>
                  <a:pt x="19560" y="427861"/>
                </a:lnTo>
                <a:lnTo>
                  <a:pt x="4890" y="408302"/>
                </a:lnTo>
                <a:lnTo>
                  <a:pt x="0" y="381408"/>
                </a:lnTo>
                <a:lnTo>
                  <a:pt x="2445" y="359404"/>
                </a:lnTo>
                <a:lnTo>
                  <a:pt x="14670" y="339844"/>
                </a:lnTo>
                <a:lnTo>
                  <a:pt x="34229" y="334954"/>
                </a:lnTo>
                <a:lnTo>
                  <a:pt x="66013" y="339844"/>
                </a:lnTo>
                <a:lnTo>
                  <a:pt x="173590" y="376518"/>
                </a:lnTo>
                <a:lnTo>
                  <a:pt x="271386" y="400967"/>
                </a:lnTo>
                <a:lnTo>
                  <a:pt x="354514" y="418082"/>
                </a:lnTo>
                <a:lnTo>
                  <a:pt x="420526" y="427861"/>
                </a:lnTo>
                <a:lnTo>
                  <a:pt x="491429" y="430306"/>
                </a:lnTo>
                <a:lnTo>
                  <a:pt x="567222" y="418082"/>
                </a:lnTo>
                <a:lnTo>
                  <a:pt x="997528" y="332509"/>
                </a:lnTo>
                <a:lnTo>
                  <a:pt x="1405829" y="242047"/>
                </a:lnTo>
                <a:lnTo>
                  <a:pt x="1845915" y="144251"/>
                </a:lnTo>
                <a:lnTo>
                  <a:pt x="1990165" y="112467"/>
                </a:lnTo>
                <a:lnTo>
                  <a:pt x="2259106" y="70903"/>
                </a:lnTo>
                <a:lnTo>
                  <a:pt x="2405801" y="48899"/>
                </a:lnTo>
                <a:lnTo>
                  <a:pt x="2471814" y="31784"/>
                </a:lnTo>
                <a:lnTo>
                  <a:pt x="2547607" y="4890"/>
                </a:lnTo>
                <a:lnTo>
                  <a:pt x="2574501" y="0"/>
                </a:lnTo>
                <a:lnTo>
                  <a:pt x="2708971" y="34229"/>
                </a:lnTo>
                <a:lnTo>
                  <a:pt x="2838552" y="78238"/>
                </a:lnTo>
                <a:lnTo>
                  <a:pt x="2941239" y="112467"/>
                </a:lnTo>
                <a:lnTo>
                  <a:pt x="2980357" y="132026"/>
                </a:lnTo>
                <a:lnTo>
                  <a:pt x="2995027" y="146696"/>
                </a:lnTo>
                <a:lnTo>
                  <a:pt x="3002362" y="161365"/>
                </a:lnTo>
                <a:lnTo>
                  <a:pt x="3002362" y="178479"/>
                </a:lnTo>
                <a:lnTo>
                  <a:pt x="2992582" y="202929"/>
                </a:lnTo>
                <a:lnTo>
                  <a:pt x="2975468" y="222488"/>
                </a:lnTo>
                <a:lnTo>
                  <a:pt x="2926569" y="249382"/>
                </a:lnTo>
                <a:lnTo>
                  <a:pt x="2535382" y="281166"/>
                </a:lnTo>
                <a:lnTo>
                  <a:pt x="2259106" y="295836"/>
                </a:lnTo>
                <a:lnTo>
                  <a:pt x="1980385" y="342289"/>
                </a:lnTo>
                <a:lnTo>
                  <a:pt x="1686995" y="388743"/>
                </a:lnTo>
                <a:lnTo>
                  <a:pt x="1317812" y="45964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5" name="Google Shape;3055;p277"/>
          <p:cNvSpPr/>
          <p:nvPr/>
        </p:nvSpPr>
        <p:spPr>
          <a:xfrm>
            <a:off x="5024438" y="4438650"/>
            <a:ext cx="661987" cy="665163"/>
          </a:xfrm>
          <a:custGeom>
            <a:avLst/>
            <a:gdLst/>
            <a:ahLst/>
            <a:cxnLst/>
            <a:rect l="l" t="t" r="r" b="b"/>
            <a:pathLst>
              <a:path w="661987" h="664369" extrusionOk="0">
                <a:moveTo>
                  <a:pt x="273843" y="395288"/>
                </a:moveTo>
                <a:lnTo>
                  <a:pt x="169068" y="269081"/>
                </a:lnTo>
                <a:lnTo>
                  <a:pt x="78581" y="154781"/>
                </a:lnTo>
                <a:lnTo>
                  <a:pt x="23812" y="85725"/>
                </a:lnTo>
                <a:lnTo>
                  <a:pt x="7143" y="59531"/>
                </a:lnTo>
                <a:lnTo>
                  <a:pt x="0" y="38100"/>
                </a:lnTo>
                <a:lnTo>
                  <a:pt x="0" y="23813"/>
                </a:lnTo>
                <a:lnTo>
                  <a:pt x="2381" y="14288"/>
                </a:lnTo>
                <a:lnTo>
                  <a:pt x="11906" y="2381"/>
                </a:lnTo>
                <a:lnTo>
                  <a:pt x="26193" y="0"/>
                </a:lnTo>
                <a:lnTo>
                  <a:pt x="57150" y="7144"/>
                </a:lnTo>
                <a:lnTo>
                  <a:pt x="240506" y="100013"/>
                </a:lnTo>
                <a:lnTo>
                  <a:pt x="435768" y="192881"/>
                </a:lnTo>
                <a:lnTo>
                  <a:pt x="550068" y="240506"/>
                </a:lnTo>
                <a:lnTo>
                  <a:pt x="576262" y="273844"/>
                </a:lnTo>
                <a:lnTo>
                  <a:pt x="597693" y="314325"/>
                </a:lnTo>
                <a:lnTo>
                  <a:pt x="626268" y="366713"/>
                </a:lnTo>
                <a:lnTo>
                  <a:pt x="640556" y="407194"/>
                </a:lnTo>
                <a:lnTo>
                  <a:pt x="657225" y="457200"/>
                </a:lnTo>
                <a:lnTo>
                  <a:pt x="661987" y="492919"/>
                </a:lnTo>
                <a:lnTo>
                  <a:pt x="659606" y="542925"/>
                </a:lnTo>
                <a:lnTo>
                  <a:pt x="657225" y="576263"/>
                </a:lnTo>
                <a:lnTo>
                  <a:pt x="640556" y="633413"/>
                </a:lnTo>
                <a:lnTo>
                  <a:pt x="623887" y="652463"/>
                </a:lnTo>
                <a:lnTo>
                  <a:pt x="600075" y="664369"/>
                </a:lnTo>
                <a:lnTo>
                  <a:pt x="569118" y="664369"/>
                </a:lnTo>
                <a:lnTo>
                  <a:pt x="535781" y="652463"/>
                </a:lnTo>
                <a:lnTo>
                  <a:pt x="497681" y="626269"/>
                </a:lnTo>
                <a:lnTo>
                  <a:pt x="457200" y="583406"/>
                </a:lnTo>
                <a:lnTo>
                  <a:pt x="273843" y="3952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6" name="Google Shape;3056;p277"/>
          <p:cNvSpPr/>
          <p:nvPr/>
        </p:nvSpPr>
        <p:spPr>
          <a:xfrm rot="-5400000">
            <a:off x="1417637" y="3511551"/>
            <a:ext cx="4513263" cy="544512"/>
          </a:xfrm>
          <a:custGeom>
            <a:avLst/>
            <a:gdLst/>
            <a:ahLst/>
            <a:cxnLst/>
            <a:rect l="l" t="t" r="r" b="b"/>
            <a:pathLst>
              <a:path w="4513478" h="544982" extrusionOk="0">
                <a:moveTo>
                  <a:pt x="1737360" y="420624"/>
                </a:moveTo>
                <a:lnTo>
                  <a:pt x="1382572" y="424281"/>
                </a:lnTo>
                <a:lnTo>
                  <a:pt x="1170432" y="431597"/>
                </a:lnTo>
                <a:lnTo>
                  <a:pt x="925372" y="438912"/>
                </a:lnTo>
                <a:lnTo>
                  <a:pt x="643737" y="457200"/>
                </a:lnTo>
                <a:lnTo>
                  <a:pt x="534009" y="471830"/>
                </a:lnTo>
                <a:lnTo>
                  <a:pt x="475488" y="468173"/>
                </a:lnTo>
                <a:lnTo>
                  <a:pt x="347472" y="442569"/>
                </a:lnTo>
                <a:lnTo>
                  <a:pt x="259689" y="413309"/>
                </a:lnTo>
                <a:lnTo>
                  <a:pt x="157276" y="369417"/>
                </a:lnTo>
                <a:lnTo>
                  <a:pt x="32918" y="296265"/>
                </a:lnTo>
                <a:lnTo>
                  <a:pt x="7315" y="274320"/>
                </a:lnTo>
                <a:lnTo>
                  <a:pt x="0" y="248717"/>
                </a:lnTo>
                <a:lnTo>
                  <a:pt x="25603" y="212141"/>
                </a:lnTo>
                <a:lnTo>
                  <a:pt x="65836" y="182880"/>
                </a:lnTo>
                <a:lnTo>
                  <a:pt x="197510" y="128016"/>
                </a:lnTo>
                <a:lnTo>
                  <a:pt x="318211" y="69494"/>
                </a:lnTo>
                <a:lnTo>
                  <a:pt x="724204" y="171907"/>
                </a:lnTo>
                <a:lnTo>
                  <a:pt x="786384" y="182880"/>
                </a:lnTo>
                <a:lnTo>
                  <a:pt x="877824" y="186537"/>
                </a:lnTo>
                <a:lnTo>
                  <a:pt x="1466697" y="182880"/>
                </a:lnTo>
                <a:lnTo>
                  <a:pt x="1964131" y="182880"/>
                </a:lnTo>
                <a:lnTo>
                  <a:pt x="2157984" y="179222"/>
                </a:lnTo>
                <a:lnTo>
                  <a:pt x="2732227" y="193853"/>
                </a:lnTo>
                <a:lnTo>
                  <a:pt x="3189427" y="204825"/>
                </a:lnTo>
                <a:lnTo>
                  <a:pt x="3416198" y="208483"/>
                </a:lnTo>
                <a:lnTo>
                  <a:pt x="3785616" y="204825"/>
                </a:lnTo>
                <a:lnTo>
                  <a:pt x="4122115" y="201168"/>
                </a:lnTo>
                <a:lnTo>
                  <a:pt x="4198924" y="193853"/>
                </a:lnTo>
                <a:lnTo>
                  <a:pt x="4239158" y="186537"/>
                </a:lnTo>
                <a:lnTo>
                  <a:pt x="4283049" y="164592"/>
                </a:lnTo>
                <a:lnTo>
                  <a:pt x="4341571" y="120701"/>
                </a:lnTo>
                <a:lnTo>
                  <a:pt x="4469587" y="10973"/>
                </a:lnTo>
                <a:lnTo>
                  <a:pt x="4491532" y="0"/>
                </a:lnTo>
                <a:lnTo>
                  <a:pt x="4506163" y="7315"/>
                </a:lnTo>
                <a:lnTo>
                  <a:pt x="4513478" y="36576"/>
                </a:lnTo>
                <a:lnTo>
                  <a:pt x="4506163" y="91440"/>
                </a:lnTo>
                <a:lnTo>
                  <a:pt x="4491532" y="146304"/>
                </a:lnTo>
                <a:lnTo>
                  <a:pt x="4465929" y="208483"/>
                </a:lnTo>
                <a:lnTo>
                  <a:pt x="4425696" y="292608"/>
                </a:lnTo>
                <a:lnTo>
                  <a:pt x="4378147" y="362102"/>
                </a:lnTo>
                <a:lnTo>
                  <a:pt x="4326940" y="427939"/>
                </a:lnTo>
                <a:lnTo>
                  <a:pt x="4301337" y="464515"/>
                </a:lnTo>
                <a:lnTo>
                  <a:pt x="4275734" y="497433"/>
                </a:lnTo>
                <a:lnTo>
                  <a:pt x="4261104" y="523037"/>
                </a:lnTo>
                <a:lnTo>
                  <a:pt x="4250131" y="534009"/>
                </a:lnTo>
                <a:lnTo>
                  <a:pt x="4235500" y="541325"/>
                </a:lnTo>
                <a:lnTo>
                  <a:pt x="4217212" y="544982"/>
                </a:lnTo>
                <a:lnTo>
                  <a:pt x="4169664" y="537667"/>
                </a:lnTo>
                <a:lnTo>
                  <a:pt x="4100169" y="515721"/>
                </a:lnTo>
                <a:lnTo>
                  <a:pt x="4027017" y="497433"/>
                </a:lnTo>
                <a:lnTo>
                  <a:pt x="3946550" y="479145"/>
                </a:lnTo>
                <a:lnTo>
                  <a:pt x="3471062" y="453542"/>
                </a:lnTo>
                <a:lnTo>
                  <a:pt x="3222345" y="446227"/>
                </a:lnTo>
                <a:lnTo>
                  <a:pt x="2882188" y="442569"/>
                </a:lnTo>
                <a:lnTo>
                  <a:pt x="2260396" y="435254"/>
                </a:lnTo>
                <a:lnTo>
                  <a:pt x="2095804" y="427939"/>
                </a:lnTo>
                <a:lnTo>
                  <a:pt x="1737360" y="42062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7" name="Google Shape;3057;p277"/>
          <p:cNvSpPr/>
          <p:nvPr/>
        </p:nvSpPr>
        <p:spPr>
          <a:xfrm>
            <a:off x="2976563" y="5148263"/>
            <a:ext cx="676275" cy="612775"/>
          </a:xfrm>
          <a:custGeom>
            <a:avLst/>
            <a:gdLst/>
            <a:ahLst/>
            <a:cxnLst/>
            <a:rect l="l" t="t" r="r" b="b"/>
            <a:pathLst>
              <a:path w="676275" h="611981" extrusionOk="0">
                <a:moveTo>
                  <a:pt x="250031" y="197643"/>
                </a:moveTo>
                <a:lnTo>
                  <a:pt x="330993" y="221456"/>
                </a:lnTo>
                <a:lnTo>
                  <a:pt x="376237" y="233362"/>
                </a:lnTo>
                <a:lnTo>
                  <a:pt x="404812" y="238125"/>
                </a:lnTo>
                <a:lnTo>
                  <a:pt x="435768" y="242887"/>
                </a:lnTo>
                <a:lnTo>
                  <a:pt x="469106" y="245268"/>
                </a:lnTo>
                <a:lnTo>
                  <a:pt x="504825" y="242887"/>
                </a:lnTo>
                <a:lnTo>
                  <a:pt x="538162" y="235743"/>
                </a:lnTo>
                <a:lnTo>
                  <a:pt x="554831" y="223837"/>
                </a:lnTo>
                <a:lnTo>
                  <a:pt x="571500" y="204787"/>
                </a:lnTo>
                <a:lnTo>
                  <a:pt x="588168" y="173831"/>
                </a:lnTo>
                <a:lnTo>
                  <a:pt x="676275" y="0"/>
                </a:lnTo>
                <a:lnTo>
                  <a:pt x="516731" y="611981"/>
                </a:lnTo>
                <a:lnTo>
                  <a:pt x="495300" y="576262"/>
                </a:lnTo>
                <a:lnTo>
                  <a:pt x="473868" y="542925"/>
                </a:lnTo>
                <a:lnTo>
                  <a:pt x="440531" y="502443"/>
                </a:lnTo>
                <a:lnTo>
                  <a:pt x="385762" y="447675"/>
                </a:lnTo>
                <a:lnTo>
                  <a:pt x="321468" y="385762"/>
                </a:lnTo>
                <a:lnTo>
                  <a:pt x="250031" y="330993"/>
                </a:lnTo>
                <a:lnTo>
                  <a:pt x="169068" y="271462"/>
                </a:lnTo>
                <a:lnTo>
                  <a:pt x="90487" y="221456"/>
                </a:lnTo>
                <a:lnTo>
                  <a:pt x="35718" y="190500"/>
                </a:lnTo>
                <a:lnTo>
                  <a:pt x="9525" y="166687"/>
                </a:lnTo>
                <a:lnTo>
                  <a:pt x="0" y="152400"/>
                </a:lnTo>
                <a:lnTo>
                  <a:pt x="0" y="128587"/>
                </a:lnTo>
                <a:lnTo>
                  <a:pt x="7143" y="116681"/>
                </a:lnTo>
                <a:lnTo>
                  <a:pt x="30956" y="107156"/>
                </a:lnTo>
                <a:lnTo>
                  <a:pt x="50006" y="107156"/>
                </a:lnTo>
                <a:lnTo>
                  <a:pt x="250031" y="1976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8" name="Google Shape;3058;p277"/>
          <p:cNvSpPr/>
          <p:nvPr/>
        </p:nvSpPr>
        <p:spPr>
          <a:xfrm>
            <a:off x="2652713" y="3552825"/>
            <a:ext cx="1698625" cy="881063"/>
          </a:xfrm>
          <a:custGeom>
            <a:avLst/>
            <a:gdLst/>
            <a:ahLst/>
            <a:cxnLst/>
            <a:rect l="l" t="t" r="r" b="b"/>
            <a:pathLst>
              <a:path w="1697831" h="881063" extrusionOk="0">
                <a:moveTo>
                  <a:pt x="864393" y="585788"/>
                </a:moveTo>
                <a:lnTo>
                  <a:pt x="657225" y="716756"/>
                </a:lnTo>
                <a:lnTo>
                  <a:pt x="573881" y="769144"/>
                </a:lnTo>
                <a:lnTo>
                  <a:pt x="528637" y="809625"/>
                </a:lnTo>
                <a:lnTo>
                  <a:pt x="488156" y="842963"/>
                </a:lnTo>
                <a:lnTo>
                  <a:pt x="445293" y="869156"/>
                </a:lnTo>
                <a:lnTo>
                  <a:pt x="414337" y="881063"/>
                </a:lnTo>
                <a:lnTo>
                  <a:pt x="395287" y="881063"/>
                </a:lnTo>
                <a:lnTo>
                  <a:pt x="366712" y="876300"/>
                </a:lnTo>
                <a:lnTo>
                  <a:pt x="307181" y="842963"/>
                </a:lnTo>
                <a:lnTo>
                  <a:pt x="204787" y="762000"/>
                </a:lnTo>
                <a:lnTo>
                  <a:pt x="28575" y="592931"/>
                </a:lnTo>
                <a:lnTo>
                  <a:pt x="14287" y="571500"/>
                </a:lnTo>
                <a:lnTo>
                  <a:pt x="7143" y="550069"/>
                </a:lnTo>
                <a:lnTo>
                  <a:pt x="0" y="526256"/>
                </a:lnTo>
                <a:lnTo>
                  <a:pt x="0" y="504825"/>
                </a:lnTo>
                <a:lnTo>
                  <a:pt x="4762" y="492919"/>
                </a:lnTo>
                <a:lnTo>
                  <a:pt x="16668" y="488156"/>
                </a:lnTo>
                <a:lnTo>
                  <a:pt x="30956" y="490538"/>
                </a:lnTo>
                <a:lnTo>
                  <a:pt x="147637" y="533400"/>
                </a:lnTo>
                <a:lnTo>
                  <a:pt x="211931" y="554831"/>
                </a:lnTo>
                <a:lnTo>
                  <a:pt x="257175" y="566738"/>
                </a:lnTo>
                <a:lnTo>
                  <a:pt x="285750" y="571500"/>
                </a:lnTo>
                <a:lnTo>
                  <a:pt x="323850" y="566738"/>
                </a:lnTo>
                <a:lnTo>
                  <a:pt x="533400" y="492919"/>
                </a:lnTo>
                <a:lnTo>
                  <a:pt x="938212" y="319088"/>
                </a:lnTo>
                <a:lnTo>
                  <a:pt x="1188243" y="204788"/>
                </a:lnTo>
                <a:lnTo>
                  <a:pt x="1352550" y="126206"/>
                </a:lnTo>
                <a:lnTo>
                  <a:pt x="1509712" y="57150"/>
                </a:lnTo>
                <a:lnTo>
                  <a:pt x="1626393" y="11906"/>
                </a:lnTo>
                <a:lnTo>
                  <a:pt x="1666875" y="0"/>
                </a:lnTo>
                <a:lnTo>
                  <a:pt x="1676400" y="0"/>
                </a:lnTo>
                <a:lnTo>
                  <a:pt x="1690687" y="7144"/>
                </a:lnTo>
                <a:lnTo>
                  <a:pt x="1697831" y="19050"/>
                </a:lnTo>
                <a:lnTo>
                  <a:pt x="1693068" y="38100"/>
                </a:lnTo>
                <a:lnTo>
                  <a:pt x="1669256" y="76200"/>
                </a:lnTo>
                <a:lnTo>
                  <a:pt x="1643062" y="100013"/>
                </a:lnTo>
                <a:lnTo>
                  <a:pt x="1445418" y="221456"/>
                </a:lnTo>
                <a:lnTo>
                  <a:pt x="1173956" y="388144"/>
                </a:lnTo>
                <a:lnTo>
                  <a:pt x="864393" y="5857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9" name="Google Shape;3059;p277"/>
          <p:cNvSpPr/>
          <p:nvPr/>
        </p:nvSpPr>
        <p:spPr>
          <a:xfrm rot="-5400000">
            <a:off x="4689476" y="2085975"/>
            <a:ext cx="1852612" cy="604837"/>
          </a:xfrm>
          <a:custGeom>
            <a:avLst/>
            <a:gdLst/>
            <a:ahLst/>
            <a:cxnLst/>
            <a:rect l="l" t="t" r="r" b="b"/>
            <a:pathLst>
              <a:path w="1852612" h="604838" extrusionOk="0">
                <a:moveTo>
                  <a:pt x="1088231" y="233363"/>
                </a:moveTo>
                <a:lnTo>
                  <a:pt x="1531143" y="235744"/>
                </a:lnTo>
                <a:lnTo>
                  <a:pt x="1564481" y="235744"/>
                </a:lnTo>
                <a:lnTo>
                  <a:pt x="1590675" y="228600"/>
                </a:lnTo>
                <a:lnTo>
                  <a:pt x="1612106" y="219075"/>
                </a:lnTo>
                <a:lnTo>
                  <a:pt x="1647825" y="195263"/>
                </a:lnTo>
                <a:lnTo>
                  <a:pt x="1702593" y="140494"/>
                </a:lnTo>
                <a:lnTo>
                  <a:pt x="1750218" y="80963"/>
                </a:lnTo>
                <a:lnTo>
                  <a:pt x="1778793" y="40481"/>
                </a:lnTo>
                <a:lnTo>
                  <a:pt x="1790700" y="19050"/>
                </a:lnTo>
                <a:lnTo>
                  <a:pt x="1804987" y="4763"/>
                </a:lnTo>
                <a:lnTo>
                  <a:pt x="1819275" y="0"/>
                </a:lnTo>
                <a:lnTo>
                  <a:pt x="1828800" y="0"/>
                </a:lnTo>
                <a:lnTo>
                  <a:pt x="1840706" y="4763"/>
                </a:lnTo>
                <a:lnTo>
                  <a:pt x="1850231" y="21431"/>
                </a:lnTo>
                <a:lnTo>
                  <a:pt x="1852612" y="71438"/>
                </a:lnTo>
                <a:lnTo>
                  <a:pt x="1852612" y="126206"/>
                </a:lnTo>
                <a:cubicBezTo>
                  <a:pt x="1851818" y="153194"/>
                  <a:pt x="1851025" y="180181"/>
                  <a:pt x="1850231" y="207169"/>
                </a:cubicBezTo>
                <a:lnTo>
                  <a:pt x="1845468" y="247650"/>
                </a:lnTo>
                <a:lnTo>
                  <a:pt x="1835943" y="292894"/>
                </a:lnTo>
                <a:lnTo>
                  <a:pt x="1824037" y="333375"/>
                </a:lnTo>
                <a:lnTo>
                  <a:pt x="1807368" y="376238"/>
                </a:lnTo>
                <a:lnTo>
                  <a:pt x="1776412" y="433388"/>
                </a:lnTo>
                <a:lnTo>
                  <a:pt x="1754981" y="473869"/>
                </a:lnTo>
                <a:lnTo>
                  <a:pt x="1724025" y="526256"/>
                </a:lnTo>
                <a:lnTo>
                  <a:pt x="1693068" y="569119"/>
                </a:lnTo>
                <a:lnTo>
                  <a:pt x="1674018" y="588169"/>
                </a:lnTo>
                <a:lnTo>
                  <a:pt x="1657350" y="597694"/>
                </a:lnTo>
                <a:lnTo>
                  <a:pt x="1635918" y="604838"/>
                </a:lnTo>
                <a:lnTo>
                  <a:pt x="1612106" y="604838"/>
                </a:lnTo>
                <a:lnTo>
                  <a:pt x="1576387" y="595313"/>
                </a:lnTo>
                <a:lnTo>
                  <a:pt x="1547812" y="578644"/>
                </a:lnTo>
                <a:lnTo>
                  <a:pt x="1509712" y="550069"/>
                </a:lnTo>
                <a:lnTo>
                  <a:pt x="1478756" y="533400"/>
                </a:lnTo>
                <a:lnTo>
                  <a:pt x="1450181" y="521494"/>
                </a:lnTo>
                <a:lnTo>
                  <a:pt x="1421606" y="514350"/>
                </a:lnTo>
                <a:lnTo>
                  <a:pt x="1376362" y="507206"/>
                </a:lnTo>
                <a:lnTo>
                  <a:pt x="1319212" y="504825"/>
                </a:lnTo>
                <a:lnTo>
                  <a:pt x="969168" y="504825"/>
                </a:lnTo>
                <a:lnTo>
                  <a:pt x="776287" y="502444"/>
                </a:lnTo>
                <a:lnTo>
                  <a:pt x="54768" y="481013"/>
                </a:lnTo>
                <a:lnTo>
                  <a:pt x="0" y="238125"/>
                </a:lnTo>
                <a:lnTo>
                  <a:pt x="740568" y="238125"/>
                </a:lnTo>
                <a:lnTo>
                  <a:pt x="897731" y="240506"/>
                </a:lnTo>
                <a:lnTo>
                  <a:pt x="1088231" y="2333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0" name="Google Shape;3060;p277"/>
          <p:cNvSpPr/>
          <p:nvPr/>
        </p:nvSpPr>
        <p:spPr>
          <a:xfrm>
            <a:off x="4338638" y="2960688"/>
            <a:ext cx="2943225" cy="650875"/>
          </a:xfrm>
          <a:custGeom>
            <a:avLst/>
            <a:gdLst/>
            <a:ahLst/>
            <a:cxnLst/>
            <a:rect l="l" t="t" r="r" b="b"/>
            <a:pathLst>
              <a:path w="2943225" h="652462" extrusionOk="0">
                <a:moveTo>
                  <a:pt x="1092993" y="473869"/>
                </a:moveTo>
                <a:lnTo>
                  <a:pt x="554831" y="597694"/>
                </a:lnTo>
                <a:lnTo>
                  <a:pt x="507206" y="619125"/>
                </a:lnTo>
                <a:lnTo>
                  <a:pt x="473868" y="635794"/>
                </a:lnTo>
                <a:lnTo>
                  <a:pt x="428625" y="647700"/>
                </a:lnTo>
                <a:lnTo>
                  <a:pt x="400050" y="652462"/>
                </a:lnTo>
                <a:lnTo>
                  <a:pt x="376237" y="652462"/>
                </a:lnTo>
                <a:lnTo>
                  <a:pt x="359568" y="647700"/>
                </a:lnTo>
                <a:lnTo>
                  <a:pt x="340518" y="640556"/>
                </a:lnTo>
                <a:lnTo>
                  <a:pt x="230981" y="576262"/>
                </a:lnTo>
                <a:lnTo>
                  <a:pt x="133350" y="500062"/>
                </a:lnTo>
                <a:lnTo>
                  <a:pt x="38100" y="419100"/>
                </a:lnTo>
                <a:lnTo>
                  <a:pt x="19050" y="400050"/>
                </a:lnTo>
                <a:lnTo>
                  <a:pt x="7143" y="376237"/>
                </a:lnTo>
                <a:lnTo>
                  <a:pt x="0" y="350044"/>
                </a:lnTo>
                <a:lnTo>
                  <a:pt x="7143" y="328612"/>
                </a:lnTo>
                <a:lnTo>
                  <a:pt x="23812" y="319087"/>
                </a:lnTo>
                <a:lnTo>
                  <a:pt x="47625" y="326231"/>
                </a:lnTo>
                <a:lnTo>
                  <a:pt x="128587" y="357187"/>
                </a:lnTo>
                <a:lnTo>
                  <a:pt x="214312" y="385762"/>
                </a:lnTo>
                <a:lnTo>
                  <a:pt x="283368" y="397669"/>
                </a:lnTo>
                <a:lnTo>
                  <a:pt x="347662" y="404812"/>
                </a:lnTo>
                <a:lnTo>
                  <a:pt x="397668" y="402431"/>
                </a:lnTo>
                <a:lnTo>
                  <a:pt x="476250" y="395287"/>
                </a:lnTo>
                <a:lnTo>
                  <a:pt x="831056" y="328612"/>
                </a:lnTo>
                <a:lnTo>
                  <a:pt x="1209675" y="245269"/>
                </a:lnTo>
                <a:lnTo>
                  <a:pt x="1457325" y="197644"/>
                </a:lnTo>
                <a:lnTo>
                  <a:pt x="1697831" y="164306"/>
                </a:lnTo>
                <a:lnTo>
                  <a:pt x="2066925" y="100012"/>
                </a:lnTo>
                <a:lnTo>
                  <a:pt x="2212181" y="73819"/>
                </a:lnTo>
                <a:lnTo>
                  <a:pt x="2295525" y="54769"/>
                </a:lnTo>
                <a:lnTo>
                  <a:pt x="2355056" y="35719"/>
                </a:lnTo>
                <a:lnTo>
                  <a:pt x="2438400" y="0"/>
                </a:lnTo>
                <a:lnTo>
                  <a:pt x="2495550" y="7144"/>
                </a:lnTo>
                <a:lnTo>
                  <a:pt x="2590800" y="23812"/>
                </a:lnTo>
                <a:lnTo>
                  <a:pt x="2671762" y="42862"/>
                </a:lnTo>
                <a:lnTo>
                  <a:pt x="2736056" y="64294"/>
                </a:lnTo>
                <a:lnTo>
                  <a:pt x="2824162" y="95250"/>
                </a:lnTo>
                <a:lnTo>
                  <a:pt x="2862262" y="114300"/>
                </a:lnTo>
                <a:lnTo>
                  <a:pt x="2895600" y="135731"/>
                </a:lnTo>
                <a:lnTo>
                  <a:pt x="2924175" y="159544"/>
                </a:lnTo>
                <a:lnTo>
                  <a:pt x="2936081" y="176212"/>
                </a:lnTo>
                <a:lnTo>
                  <a:pt x="2943225" y="190500"/>
                </a:lnTo>
                <a:lnTo>
                  <a:pt x="2940843" y="214312"/>
                </a:lnTo>
                <a:lnTo>
                  <a:pt x="2928937" y="235744"/>
                </a:lnTo>
                <a:lnTo>
                  <a:pt x="2909887" y="250031"/>
                </a:lnTo>
                <a:lnTo>
                  <a:pt x="2867025" y="261937"/>
                </a:lnTo>
                <a:lnTo>
                  <a:pt x="2826543" y="269081"/>
                </a:lnTo>
                <a:lnTo>
                  <a:pt x="2655093" y="271462"/>
                </a:lnTo>
                <a:lnTo>
                  <a:pt x="2431256" y="283369"/>
                </a:lnTo>
                <a:lnTo>
                  <a:pt x="2150268" y="304800"/>
                </a:lnTo>
                <a:lnTo>
                  <a:pt x="1864518" y="338137"/>
                </a:lnTo>
                <a:lnTo>
                  <a:pt x="1685925" y="357187"/>
                </a:lnTo>
                <a:lnTo>
                  <a:pt x="1471612" y="395287"/>
                </a:lnTo>
                <a:lnTo>
                  <a:pt x="1092993" y="4738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1" name="Google Shape;3061;p277"/>
          <p:cNvSpPr/>
          <p:nvPr/>
        </p:nvSpPr>
        <p:spPr>
          <a:xfrm rot="-5400000">
            <a:off x="4842669" y="4380707"/>
            <a:ext cx="2789237" cy="533400"/>
          </a:xfrm>
          <a:custGeom>
            <a:avLst/>
            <a:gdLst/>
            <a:ahLst/>
            <a:cxnLst/>
            <a:rect l="l" t="t" r="r" b="b"/>
            <a:pathLst>
              <a:path w="2788444" h="533400" extrusionOk="0">
                <a:moveTo>
                  <a:pt x="652463" y="514350"/>
                </a:moveTo>
                <a:lnTo>
                  <a:pt x="364332" y="519113"/>
                </a:lnTo>
                <a:lnTo>
                  <a:pt x="321469" y="511969"/>
                </a:lnTo>
                <a:lnTo>
                  <a:pt x="242888" y="488156"/>
                </a:lnTo>
                <a:lnTo>
                  <a:pt x="173832" y="461963"/>
                </a:lnTo>
                <a:lnTo>
                  <a:pt x="111919" y="433388"/>
                </a:lnTo>
                <a:lnTo>
                  <a:pt x="61913" y="402431"/>
                </a:lnTo>
                <a:lnTo>
                  <a:pt x="26194" y="376238"/>
                </a:lnTo>
                <a:lnTo>
                  <a:pt x="9525" y="350044"/>
                </a:lnTo>
                <a:lnTo>
                  <a:pt x="2382" y="328613"/>
                </a:lnTo>
                <a:lnTo>
                  <a:pt x="0" y="292894"/>
                </a:lnTo>
                <a:lnTo>
                  <a:pt x="9525" y="264319"/>
                </a:lnTo>
                <a:lnTo>
                  <a:pt x="28575" y="240506"/>
                </a:lnTo>
                <a:lnTo>
                  <a:pt x="111919" y="197644"/>
                </a:lnTo>
                <a:lnTo>
                  <a:pt x="176213" y="154781"/>
                </a:lnTo>
                <a:lnTo>
                  <a:pt x="592932" y="230981"/>
                </a:lnTo>
                <a:lnTo>
                  <a:pt x="616744" y="242888"/>
                </a:lnTo>
                <a:lnTo>
                  <a:pt x="640557" y="245269"/>
                </a:lnTo>
                <a:lnTo>
                  <a:pt x="973932" y="247650"/>
                </a:lnTo>
                <a:lnTo>
                  <a:pt x="1635919" y="250031"/>
                </a:lnTo>
                <a:lnTo>
                  <a:pt x="1964532" y="247650"/>
                </a:lnTo>
                <a:lnTo>
                  <a:pt x="2188369" y="250031"/>
                </a:lnTo>
                <a:lnTo>
                  <a:pt x="2440782" y="245269"/>
                </a:lnTo>
                <a:lnTo>
                  <a:pt x="2493169" y="238125"/>
                </a:lnTo>
                <a:lnTo>
                  <a:pt x="2536032" y="228600"/>
                </a:lnTo>
                <a:lnTo>
                  <a:pt x="2581275" y="209550"/>
                </a:lnTo>
                <a:lnTo>
                  <a:pt x="2621757" y="183356"/>
                </a:lnTo>
                <a:lnTo>
                  <a:pt x="2669382" y="140494"/>
                </a:lnTo>
                <a:lnTo>
                  <a:pt x="2788444" y="0"/>
                </a:lnTo>
                <a:lnTo>
                  <a:pt x="2778919" y="157163"/>
                </a:lnTo>
                <a:lnTo>
                  <a:pt x="2707482" y="304800"/>
                </a:lnTo>
                <a:lnTo>
                  <a:pt x="2678907" y="371475"/>
                </a:lnTo>
                <a:lnTo>
                  <a:pt x="2655094" y="414338"/>
                </a:lnTo>
                <a:lnTo>
                  <a:pt x="2633663" y="452438"/>
                </a:lnTo>
                <a:lnTo>
                  <a:pt x="2605088" y="481013"/>
                </a:lnTo>
                <a:lnTo>
                  <a:pt x="2569369" y="509588"/>
                </a:lnTo>
                <a:lnTo>
                  <a:pt x="2531269" y="521494"/>
                </a:lnTo>
                <a:lnTo>
                  <a:pt x="2478882" y="531019"/>
                </a:lnTo>
                <a:lnTo>
                  <a:pt x="2412207" y="533400"/>
                </a:lnTo>
                <a:lnTo>
                  <a:pt x="2202657" y="519113"/>
                </a:lnTo>
                <a:lnTo>
                  <a:pt x="1866900" y="514350"/>
                </a:lnTo>
                <a:lnTo>
                  <a:pt x="1433513" y="511969"/>
                </a:lnTo>
                <a:lnTo>
                  <a:pt x="1042988" y="516731"/>
                </a:lnTo>
                <a:lnTo>
                  <a:pt x="652463" y="514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2" name="Google Shape;3062;p277"/>
          <p:cNvSpPr/>
          <p:nvPr/>
        </p:nvSpPr>
        <p:spPr>
          <a:xfrm>
            <a:off x="5535613" y="5370513"/>
            <a:ext cx="708025" cy="527050"/>
          </a:xfrm>
          <a:custGeom>
            <a:avLst/>
            <a:gdLst/>
            <a:ahLst/>
            <a:cxnLst/>
            <a:rect l="l" t="t" r="r" b="b"/>
            <a:pathLst>
              <a:path w="707232" h="528637" extrusionOk="0">
                <a:moveTo>
                  <a:pt x="223838" y="45244"/>
                </a:moveTo>
                <a:lnTo>
                  <a:pt x="411957" y="90487"/>
                </a:lnTo>
                <a:lnTo>
                  <a:pt x="478632" y="104775"/>
                </a:lnTo>
                <a:lnTo>
                  <a:pt x="540544" y="114300"/>
                </a:lnTo>
                <a:lnTo>
                  <a:pt x="578644" y="119062"/>
                </a:lnTo>
                <a:lnTo>
                  <a:pt x="616744" y="114300"/>
                </a:lnTo>
                <a:lnTo>
                  <a:pt x="635794" y="109537"/>
                </a:lnTo>
                <a:lnTo>
                  <a:pt x="707232" y="35719"/>
                </a:lnTo>
                <a:lnTo>
                  <a:pt x="609600" y="528637"/>
                </a:lnTo>
                <a:lnTo>
                  <a:pt x="581025" y="485775"/>
                </a:lnTo>
                <a:lnTo>
                  <a:pt x="547688" y="440531"/>
                </a:lnTo>
                <a:lnTo>
                  <a:pt x="514350" y="395287"/>
                </a:lnTo>
                <a:lnTo>
                  <a:pt x="488157" y="364331"/>
                </a:lnTo>
                <a:lnTo>
                  <a:pt x="457200" y="330994"/>
                </a:lnTo>
                <a:lnTo>
                  <a:pt x="431007" y="304800"/>
                </a:lnTo>
                <a:lnTo>
                  <a:pt x="395288" y="276225"/>
                </a:lnTo>
                <a:lnTo>
                  <a:pt x="347663" y="242887"/>
                </a:lnTo>
                <a:lnTo>
                  <a:pt x="276225" y="200025"/>
                </a:lnTo>
                <a:lnTo>
                  <a:pt x="219075" y="169069"/>
                </a:lnTo>
                <a:lnTo>
                  <a:pt x="157163" y="135731"/>
                </a:lnTo>
                <a:lnTo>
                  <a:pt x="80963" y="95250"/>
                </a:lnTo>
                <a:lnTo>
                  <a:pt x="40482" y="78581"/>
                </a:lnTo>
                <a:lnTo>
                  <a:pt x="21432" y="66675"/>
                </a:lnTo>
                <a:lnTo>
                  <a:pt x="7144" y="52387"/>
                </a:lnTo>
                <a:lnTo>
                  <a:pt x="0" y="30956"/>
                </a:lnTo>
                <a:lnTo>
                  <a:pt x="2382" y="16669"/>
                </a:lnTo>
                <a:lnTo>
                  <a:pt x="11907" y="7144"/>
                </a:lnTo>
                <a:lnTo>
                  <a:pt x="33338" y="0"/>
                </a:lnTo>
                <a:lnTo>
                  <a:pt x="71438" y="2381"/>
                </a:lnTo>
                <a:lnTo>
                  <a:pt x="223838" y="45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038111C-D11A-AB42-AC0D-830A652F1215}"/>
              </a:ext>
            </a:extLst>
          </p:cNvPr>
          <p:cNvGrpSpPr/>
          <p:nvPr/>
        </p:nvGrpSpPr>
        <p:grpSpPr>
          <a:xfrm>
            <a:off x="2624888" y="1458072"/>
            <a:ext cx="4652963" cy="4579937"/>
            <a:chOff x="2781300" y="1614488"/>
            <a:chExt cx="4652963" cy="4579937"/>
          </a:xfrm>
        </p:grpSpPr>
        <p:sp>
          <p:nvSpPr>
            <p:cNvPr id="14" name="Google Shape;3052;p277">
              <a:extLst>
                <a:ext uri="{FF2B5EF4-FFF2-40B4-BE49-F238E27FC236}">
                  <a16:creationId xmlns:a16="http://schemas.microsoft.com/office/drawing/2014/main" id="{54ED238D-FC15-0F4F-A3B4-4BDD1F1C0C71}"/>
                </a:ext>
              </a:extLst>
            </p:cNvPr>
            <p:cNvSpPr/>
            <p:nvPr/>
          </p:nvSpPr>
          <p:spPr>
            <a:xfrm>
              <a:off x="2781300" y="2598738"/>
              <a:ext cx="1890713" cy="625475"/>
            </a:xfrm>
            <a:custGeom>
              <a:avLst/>
              <a:gdLst/>
              <a:ahLst/>
              <a:cxnLst/>
              <a:rect l="l" t="t" r="r" b="b"/>
              <a:pathLst>
                <a:path w="1890713" h="626269" extrusionOk="0">
                  <a:moveTo>
                    <a:pt x="869156" y="445294"/>
                  </a:moveTo>
                  <a:lnTo>
                    <a:pt x="681038" y="497681"/>
                  </a:lnTo>
                  <a:lnTo>
                    <a:pt x="511969" y="557212"/>
                  </a:lnTo>
                  <a:lnTo>
                    <a:pt x="473869" y="581025"/>
                  </a:lnTo>
                  <a:lnTo>
                    <a:pt x="392906" y="623887"/>
                  </a:lnTo>
                  <a:lnTo>
                    <a:pt x="371475" y="626269"/>
                  </a:lnTo>
                  <a:lnTo>
                    <a:pt x="323850" y="609600"/>
                  </a:lnTo>
                  <a:lnTo>
                    <a:pt x="245269" y="571500"/>
                  </a:lnTo>
                  <a:lnTo>
                    <a:pt x="178594" y="528637"/>
                  </a:lnTo>
                  <a:lnTo>
                    <a:pt x="109538" y="471487"/>
                  </a:lnTo>
                  <a:lnTo>
                    <a:pt x="64294" y="416719"/>
                  </a:lnTo>
                  <a:lnTo>
                    <a:pt x="35719" y="381000"/>
                  </a:lnTo>
                  <a:lnTo>
                    <a:pt x="11906" y="340519"/>
                  </a:lnTo>
                  <a:lnTo>
                    <a:pt x="0" y="302419"/>
                  </a:lnTo>
                  <a:lnTo>
                    <a:pt x="0" y="285750"/>
                  </a:lnTo>
                  <a:lnTo>
                    <a:pt x="7144" y="269081"/>
                  </a:lnTo>
                  <a:lnTo>
                    <a:pt x="21431" y="261937"/>
                  </a:lnTo>
                  <a:lnTo>
                    <a:pt x="47625" y="266700"/>
                  </a:lnTo>
                  <a:lnTo>
                    <a:pt x="78581" y="285750"/>
                  </a:lnTo>
                  <a:lnTo>
                    <a:pt x="111919" y="311944"/>
                  </a:lnTo>
                  <a:lnTo>
                    <a:pt x="147638" y="335756"/>
                  </a:lnTo>
                  <a:lnTo>
                    <a:pt x="185738" y="352425"/>
                  </a:lnTo>
                  <a:lnTo>
                    <a:pt x="223838" y="361950"/>
                  </a:lnTo>
                  <a:lnTo>
                    <a:pt x="259556" y="364331"/>
                  </a:lnTo>
                  <a:lnTo>
                    <a:pt x="311944" y="361950"/>
                  </a:lnTo>
                  <a:lnTo>
                    <a:pt x="371475" y="357187"/>
                  </a:lnTo>
                  <a:lnTo>
                    <a:pt x="454819" y="345281"/>
                  </a:lnTo>
                  <a:lnTo>
                    <a:pt x="647700" y="302419"/>
                  </a:lnTo>
                  <a:lnTo>
                    <a:pt x="854869" y="242887"/>
                  </a:lnTo>
                  <a:lnTo>
                    <a:pt x="981075" y="202406"/>
                  </a:lnTo>
                  <a:lnTo>
                    <a:pt x="1207294" y="114300"/>
                  </a:lnTo>
                  <a:lnTo>
                    <a:pt x="1269206" y="102394"/>
                  </a:lnTo>
                  <a:lnTo>
                    <a:pt x="1352550" y="85725"/>
                  </a:lnTo>
                  <a:lnTo>
                    <a:pt x="1435894" y="61912"/>
                  </a:lnTo>
                  <a:lnTo>
                    <a:pt x="1481138" y="42862"/>
                  </a:lnTo>
                  <a:lnTo>
                    <a:pt x="1540669" y="2381"/>
                  </a:lnTo>
                  <a:lnTo>
                    <a:pt x="1571625" y="0"/>
                  </a:lnTo>
                  <a:lnTo>
                    <a:pt x="1652588" y="7144"/>
                  </a:lnTo>
                  <a:lnTo>
                    <a:pt x="1738313" y="21431"/>
                  </a:lnTo>
                  <a:lnTo>
                    <a:pt x="1833563" y="50006"/>
                  </a:lnTo>
                  <a:lnTo>
                    <a:pt x="1862138" y="64294"/>
                  </a:lnTo>
                  <a:lnTo>
                    <a:pt x="1876425" y="78581"/>
                  </a:lnTo>
                  <a:lnTo>
                    <a:pt x="1888331" y="97631"/>
                  </a:lnTo>
                  <a:lnTo>
                    <a:pt x="1890713" y="119062"/>
                  </a:lnTo>
                  <a:lnTo>
                    <a:pt x="1881188" y="150019"/>
                  </a:lnTo>
                  <a:lnTo>
                    <a:pt x="1859756" y="173831"/>
                  </a:lnTo>
                  <a:lnTo>
                    <a:pt x="1816894" y="195262"/>
                  </a:lnTo>
                  <a:lnTo>
                    <a:pt x="1666875" y="247650"/>
                  </a:lnTo>
                  <a:lnTo>
                    <a:pt x="1497806" y="290512"/>
                  </a:lnTo>
                  <a:lnTo>
                    <a:pt x="1223963" y="359569"/>
                  </a:lnTo>
                  <a:lnTo>
                    <a:pt x="869156" y="4452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053;p277">
              <a:extLst>
                <a:ext uri="{FF2B5EF4-FFF2-40B4-BE49-F238E27FC236}">
                  <a16:creationId xmlns:a16="http://schemas.microsoft.com/office/drawing/2014/main" id="{1B1CCAB2-C2B5-C942-8838-61B1340097F8}"/>
                </a:ext>
              </a:extLst>
            </p:cNvPr>
            <p:cNvSpPr/>
            <p:nvPr/>
          </p:nvSpPr>
          <p:spPr>
            <a:xfrm>
              <a:off x="4860925" y="2309813"/>
              <a:ext cx="1982788" cy="536575"/>
            </a:xfrm>
            <a:custGeom>
              <a:avLst/>
              <a:gdLst/>
              <a:ahLst/>
              <a:cxnLst/>
              <a:rect l="l" t="t" r="r" b="b"/>
              <a:pathLst>
                <a:path w="1983582" h="535781" extrusionOk="0">
                  <a:moveTo>
                    <a:pt x="809625" y="431006"/>
                  </a:moveTo>
                  <a:lnTo>
                    <a:pt x="535782" y="481012"/>
                  </a:lnTo>
                  <a:lnTo>
                    <a:pt x="442913" y="502443"/>
                  </a:lnTo>
                  <a:lnTo>
                    <a:pt x="371475" y="528637"/>
                  </a:lnTo>
                  <a:lnTo>
                    <a:pt x="347663" y="535781"/>
                  </a:lnTo>
                  <a:lnTo>
                    <a:pt x="314325" y="531018"/>
                  </a:lnTo>
                  <a:lnTo>
                    <a:pt x="271463" y="521493"/>
                  </a:lnTo>
                  <a:lnTo>
                    <a:pt x="228600" y="500062"/>
                  </a:lnTo>
                  <a:lnTo>
                    <a:pt x="171450" y="457200"/>
                  </a:lnTo>
                  <a:lnTo>
                    <a:pt x="111919" y="402431"/>
                  </a:lnTo>
                  <a:lnTo>
                    <a:pt x="69057" y="361950"/>
                  </a:lnTo>
                  <a:lnTo>
                    <a:pt x="35719" y="321468"/>
                  </a:lnTo>
                  <a:lnTo>
                    <a:pt x="9525" y="290512"/>
                  </a:lnTo>
                  <a:lnTo>
                    <a:pt x="0" y="269081"/>
                  </a:lnTo>
                  <a:lnTo>
                    <a:pt x="0" y="252412"/>
                  </a:lnTo>
                  <a:lnTo>
                    <a:pt x="7144" y="235743"/>
                  </a:lnTo>
                  <a:lnTo>
                    <a:pt x="26194" y="230981"/>
                  </a:lnTo>
                  <a:lnTo>
                    <a:pt x="54769" y="242887"/>
                  </a:lnTo>
                  <a:lnTo>
                    <a:pt x="88107" y="261937"/>
                  </a:lnTo>
                  <a:lnTo>
                    <a:pt x="121444" y="280987"/>
                  </a:lnTo>
                  <a:lnTo>
                    <a:pt x="169069" y="297656"/>
                  </a:lnTo>
                  <a:lnTo>
                    <a:pt x="216694" y="309562"/>
                  </a:lnTo>
                  <a:lnTo>
                    <a:pt x="264319" y="311943"/>
                  </a:lnTo>
                  <a:lnTo>
                    <a:pt x="335757" y="309562"/>
                  </a:lnTo>
                  <a:lnTo>
                    <a:pt x="581025" y="285750"/>
                  </a:lnTo>
                  <a:lnTo>
                    <a:pt x="840582" y="247650"/>
                  </a:lnTo>
                  <a:lnTo>
                    <a:pt x="1102519" y="178593"/>
                  </a:lnTo>
                  <a:lnTo>
                    <a:pt x="1185863" y="166687"/>
                  </a:lnTo>
                  <a:lnTo>
                    <a:pt x="1302544" y="147637"/>
                  </a:lnTo>
                  <a:lnTo>
                    <a:pt x="1383507" y="126206"/>
                  </a:lnTo>
                  <a:lnTo>
                    <a:pt x="1445419" y="102393"/>
                  </a:lnTo>
                  <a:lnTo>
                    <a:pt x="1528763" y="64293"/>
                  </a:lnTo>
                  <a:lnTo>
                    <a:pt x="1640682" y="4762"/>
                  </a:lnTo>
                  <a:lnTo>
                    <a:pt x="1654969" y="0"/>
                  </a:lnTo>
                  <a:lnTo>
                    <a:pt x="1709738" y="7143"/>
                  </a:lnTo>
                  <a:lnTo>
                    <a:pt x="1785938" y="23812"/>
                  </a:lnTo>
                  <a:lnTo>
                    <a:pt x="1857375" y="47625"/>
                  </a:lnTo>
                  <a:lnTo>
                    <a:pt x="1907382" y="69056"/>
                  </a:lnTo>
                  <a:lnTo>
                    <a:pt x="1950244" y="97631"/>
                  </a:lnTo>
                  <a:lnTo>
                    <a:pt x="1976438" y="126206"/>
                  </a:lnTo>
                  <a:lnTo>
                    <a:pt x="1983582" y="145256"/>
                  </a:lnTo>
                  <a:lnTo>
                    <a:pt x="1983582" y="164306"/>
                  </a:lnTo>
                  <a:lnTo>
                    <a:pt x="1974057" y="192881"/>
                  </a:lnTo>
                  <a:lnTo>
                    <a:pt x="1950244" y="219075"/>
                  </a:lnTo>
                  <a:lnTo>
                    <a:pt x="1912144" y="240506"/>
                  </a:lnTo>
                  <a:lnTo>
                    <a:pt x="1738313" y="269081"/>
                  </a:lnTo>
                  <a:lnTo>
                    <a:pt x="1357313" y="335756"/>
                  </a:lnTo>
                  <a:lnTo>
                    <a:pt x="1100138" y="383381"/>
                  </a:lnTo>
                  <a:lnTo>
                    <a:pt x="809625" y="4310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054;p277">
              <a:extLst>
                <a:ext uri="{FF2B5EF4-FFF2-40B4-BE49-F238E27FC236}">
                  <a16:creationId xmlns:a16="http://schemas.microsoft.com/office/drawing/2014/main" id="{06D2E15D-74AE-9844-9ECF-522B88A7FC45}"/>
                </a:ext>
              </a:extLst>
            </p:cNvPr>
            <p:cNvSpPr/>
            <p:nvPr/>
          </p:nvSpPr>
          <p:spPr>
            <a:xfrm>
              <a:off x="4381500" y="3890963"/>
              <a:ext cx="3003550" cy="676275"/>
            </a:xfrm>
            <a:custGeom>
              <a:avLst/>
              <a:gdLst/>
              <a:ahLst/>
              <a:cxnLst/>
              <a:rect l="l" t="t" r="r" b="b"/>
              <a:pathLst>
                <a:path w="3002362" h="677243" extrusionOk="0">
                  <a:moveTo>
                    <a:pt x="1317812" y="459645"/>
                  </a:moveTo>
                  <a:lnTo>
                    <a:pt x="1063540" y="513434"/>
                  </a:lnTo>
                  <a:lnTo>
                    <a:pt x="740811" y="589226"/>
                  </a:lnTo>
                  <a:lnTo>
                    <a:pt x="586781" y="628345"/>
                  </a:lnTo>
                  <a:lnTo>
                    <a:pt x="471870" y="667463"/>
                  </a:lnTo>
                  <a:lnTo>
                    <a:pt x="437641" y="677243"/>
                  </a:lnTo>
                  <a:lnTo>
                    <a:pt x="405857" y="672353"/>
                  </a:lnTo>
                  <a:lnTo>
                    <a:pt x="327619" y="638124"/>
                  </a:lnTo>
                  <a:lnTo>
                    <a:pt x="220043" y="574557"/>
                  </a:lnTo>
                  <a:lnTo>
                    <a:pt x="105132" y="493874"/>
                  </a:lnTo>
                  <a:lnTo>
                    <a:pt x="19560" y="427861"/>
                  </a:lnTo>
                  <a:lnTo>
                    <a:pt x="4890" y="408302"/>
                  </a:lnTo>
                  <a:lnTo>
                    <a:pt x="0" y="381408"/>
                  </a:lnTo>
                  <a:lnTo>
                    <a:pt x="2445" y="359404"/>
                  </a:lnTo>
                  <a:lnTo>
                    <a:pt x="14670" y="339844"/>
                  </a:lnTo>
                  <a:lnTo>
                    <a:pt x="34229" y="334954"/>
                  </a:lnTo>
                  <a:lnTo>
                    <a:pt x="66013" y="339844"/>
                  </a:lnTo>
                  <a:lnTo>
                    <a:pt x="173590" y="376518"/>
                  </a:lnTo>
                  <a:lnTo>
                    <a:pt x="271386" y="400967"/>
                  </a:lnTo>
                  <a:lnTo>
                    <a:pt x="354514" y="418082"/>
                  </a:lnTo>
                  <a:lnTo>
                    <a:pt x="420526" y="427861"/>
                  </a:lnTo>
                  <a:lnTo>
                    <a:pt x="491429" y="430306"/>
                  </a:lnTo>
                  <a:lnTo>
                    <a:pt x="567222" y="418082"/>
                  </a:lnTo>
                  <a:lnTo>
                    <a:pt x="997528" y="332509"/>
                  </a:lnTo>
                  <a:lnTo>
                    <a:pt x="1405829" y="242047"/>
                  </a:lnTo>
                  <a:lnTo>
                    <a:pt x="1845915" y="144251"/>
                  </a:lnTo>
                  <a:lnTo>
                    <a:pt x="1990165" y="112467"/>
                  </a:lnTo>
                  <a:lnTo>
                    <a:pt x="2259106" y="70903"/>
                  </a:lnTo>
                  <a:lnTo>
                    <a:pt x="2405801" y="48899"/>
                  </a:lnTo>
                  <a:lnTo>
                    <a:pt x="2471814" y="31784"/>
                  </a:lnTo>
                  <a:lnTo>
                    <a:pt x="2547607" y="4890"/>
                  </a:lnTo>
                  <a:lnTo>
                    <a:pt x="2574501" y="0"/>
                  </a:lnTo>
                  <a:lnTo>
                    <a:pt x="2708971" y="34229"/>
                  </a:lnTo>
                  <a:lnTo>
                    <a:pt x="2838552" y="78238"/>
                  </a:lnTo>
                  <a:lnTo>
                    <a:pt x="2941239" y="112467"/>
                  </a:lnTo>
                  <a:lnTo>
                    <a:pt x="2980357" y="132026"/>
                  </a:lnTo>
                  <a:lnTo>
                    <a:pt x="2995027" y="146696"/>
                  </a:lnTo>
                  <a:lnTo>
                    <a:pt x="3002362" y="161365"/>
                  </a:lnTo>
                  <a:lnTo>
                    <a:pt x="3002362" y="178479"/>
                  </a:lnTo>
                  <a:lnTo>
                    <a:pt x="2992582" y="202929"/>
                  </a:lnTo>
                  <a:lnTo>
                    <a:pt x="2975468" y="222488"/>
                  </a:lnTo>
                  <a:lnTo>
                    <a:pt x="2926569" y="249382"/>
                  </a:lnTo>
                  <a:lnTo>
                    <a:pt x="2535382" y="281166"/>
                  </a:lnTo>
                  <a:lnTo>
                    <a:pt x="2259106" y="295836"/>
                  </a:lnTo>
                  <a:lnTo>
                    <a:pt x="1980385" y="342289"/>
                  </a:lnTo>
                  <a:lnTo>
                    <a:pt x="1686995" y="388743"/>
                  </a:lnTo>
                  <a:lnTo>
                    <a:pt x="1317812" y="4596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055;p277">
              <a:extLst>
                <a:ext uri="{FF2B5EF4-FFF2-40B4-BE49-F238E27FC236}">
                  <a16:creationId xmlns:a16="http://schemas.microsoft.com/office/drawing/2014/main" id="{D964C29A-625A-2C47-976E-2ECAC7B52842}"/>
                </a:ext>
              </a:extLst>
            </p:cNvPr>
            <p:cNvSpPr/>
            <p:nvPr/>
          </p:nvSpPr>
          <p:spPr>
            <a:xfrm>
              <a:off x="5176838" y="4591050"/>
              <a:ext cx="661987" cy="665163"/>
            </a:xfrm>
            <a:custGeom>
              <a:avLst/>
              <a:gdLst/>
              <a:ahLst/>
              <a:cxnLst/>
              <a:rect l="l" t="t" r="r" b="b"/>
              <a:pathLst>
                <a:path w="661987" h="664369" extrusionOk="0">
                  <a:moveTo>
                    <a:pt x="273843" y="395288"/>
                  </a:moveTo>
                  <a:lnTo>
                    <a:pt x="169068" y="269081"/>
                  </a:lnTo>
                  <a:lnTo>
                    <a:pt x="78581" y="154781"/>
                  </a:lnTo>
                  <a:lnTo>
                    <a:pt x="23812" y="85725"/>
                  </a:lnTo>
                  <a:lnTo>
                    <a:pt x="7143" y="59531"/>
                  </a:lnTo>
                  <a:lnTo>
                    <a:pt x="0" y="38100"/>
                  </a:lnTo>
                  <a:lnTo>
                    <a:pt x="0" y="23813"/>
                  </a:lnTo>
                  <a:lnTo>
                    <a:pt x="2381" y="14288"/>
                  </a:lnTo>
                  <a:lnTo>
                    <a:pt x="11906" y="2381"/>
                  </a:lnTo>
                  <a:lnTo>
                    <a:pt x="26193" y="0"/>
                  </a:lnTo>
                  <a:lnTo>
                    <a:pt x="57150" y="7144"/>
                  </a:lnTo>
                  <a:lnTo>
                    <a:pt x="240506" y="100013"/>
                  </a:lnTo>
                  <a:lnTo>
                    <a:pt x="435768" y="192881"/>
                  </a:lnTo>
                  <a:lnTo>
                    <a:pt x="550068" y="240506"/>
                  </a:lnTo>
                  <a:lnTo>
                    <a:pt x="576262" y="273844"/>
                  </a:lnTo>
                  <a:lnTo>
                    <a:pt x="597693" y="314325"/>
                  </a:lnTo>
                  <a:lnTo>
                    <a:pt x="626268" y="366713"/>
                  </a:lnTo>
                  <a:lnTo>
                    <a:pt x="640556" y="407194"/>
                  </a:lnTo>
                  <a:lnTo>
                    <a:pt x="657225" y="457200"/>
                  </a:lnTo>
                  <a:lnTo>
                    <a:pt x="661987" y="492919"/>
                  </a:lnTo>
                  <a:lnTo>
                    <a:pt x="659606" y="542925"/>
                  </a:lnTo>
                  <a:lnTo>
                    <a:pt x="657225" y="576263"/>
                  </a:lnTo>
                  <a:lnTo>
                    <a:pt x="640556" y="633413"/>
                  </a:lnTo>
                  <a:lnTo>
                    <a:pt x="623887" y="652463"/>
                  </a:lnTo>
                  <a:lnTo>
                    <a:pt x="600075" y="664369"/>
                  </a:lnTo>
                  <a:lnTo>
                    <a:pt x="569118" y="664369"/>
                  </a:lnTo>
                  <a:lnTo>
                    <a:pt x="535781" y="652463"/>
                  </a:lnTo>
                  <a:lnTo>
                    <a:pt x="497681" y="626269"/>
                  </a:lnTo>
                  <a:lnTo>
                    <a:pt x="457200" y="583406"/>
                  </a:lnTo>
                  <a:lnTo>
                    <a:pt x="273843" y="3952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056;p277">
              <a:extLst>
                <a:ext uri="{FF2B5EF4-FFF2-40B4-BE49-F238E27FC236}">
                  <a16:creationId xmlns:a16="http://schemas.microsoft.com/office/drawing/2014/main" id="{39A09B6C-4E23-734C-B096-EA97156892A2}"/>
                </a:ext>
              </a:extLst>
            </p:cNvPr>
            <p:cNvSpPr/>
            <p:nvPr/>
          </p:nvSpPr>
          <p:spPr>
            <a:xfrm rot="-5400000">
              <a:off x="1570037" y="3663951"/>
              <a:ext cx="4513263" cy="544512"/>
            </a:xfrm>
            <a:custGeom>
              <a:avLst/>
              <a:gdLst/>
              <a:ahLst/>
              <a:cxnLst/>
              <a:rect l="l" t="t" r="r" b="b"/>
              <a:pathLst>
                <a:path w="4513478" h="544982" extrusionOk="0">
                  <a:moveTo>
                    <a:pt x="1737360" y="420624"/>
                  </a:moveTo>
                  <a:lnTo>
                    <a:pt x="1382572" y="424281"/>
                  </a:lnTo>
                  <a:lnTo>
                    <a:pt x="1170432" y="431597"/>
                  </a:lnTo>
                  <a:lnTo>
                    <a:pt x="925372" y="438912"/>
                  </a:lnTo>
                  <a:lnTo>
                    <a:pt x="643737" y="457200"/>
                  </a:lnTo>
                  <a:lnTo>
                    <a:pt x="534009" y="471830"/>
                  </a:lnTo>
                  <a:lnTo>
                    <a:pt x="475488" y="468173"/>
                  </a:lnTo>
                  <a:lnTo>
                    <a:pt x="347472" y="442569"/>
                  </a:lnTo>
                  <a:lnTo>
                    <a:pt x="259689" y="413309"/>
                  </a:lnTo>
                  <a:lnTo>
                    <a:pt x="157276" y="369417"/>
                  </a:lnTo>
                  <a:lnTo>
                    <a:pt x="32918" y="296265"/>
                  </a:lnTo>
                  <a:lnTo>
                    <a:pt x="7315" y="274320"/>
                  </a:lnTo>
                  <a:lnTo>
                    <a:pt x="0" y="248717"/>
                  </a:lnTo>
                  <a:lnTo>
                    <a:pt x="25603" y="212141"/>
                  </a:lnTo>
                  <a:lnTo>
                    <a:pt x="65836" y="182880"/>
                  </a:lnTo>
                  <a:lnTo>
                    <a:pt x="197510" y="128016"/>
                  </a:lnTo>
                  <a:lnTo>
                    <a:pt x="318211" y="69494"/>
                  </a:lnTo>
                  <a:lnTo>
                    <a:pt x="724204" y="171907"/>
                  </a:lnTo>
                  <a:lnTo>
                    <a:pt x="786384" y="182880"/>
                  </a:lnTo>
                  <a:lnTo>
                    <a:pt x="877824" y="186537"/>
                  </a:lnTo>
                  <a:lnTo>
                    <a:pt x="1466697" y="182880"/>
                  </a:lnTo>
                  <a:lnTo>
                    <a:pt x="1964131" y="182880"/>
                  </a:lnTo>
                  <a:lnTo>
                    <a:pt x="2157984" y="179222"/>
                  </a:lnTo>
                  <a:lnTo>
                    <a:pt x="2732227" y="193853"/>
                  </a:lnTo>
                  <a:lnTo>
                    <a:pt x="3189427" y="204825"/>
                  </a:lnTo>
                  <a:lnTo>
                    <a:pt x="3416198" y="208483"/>
                  </a:lnTo>
                  <a:lnTo>
                    <a:pt x="3785616" y="204825"/>
                  </a:lnTo>
                  <a:lnTo>
                    <a:pt x="4122115" y="201168"/>
                  </a:lnTo>
                  <a:lnTo>
                    <a:pt x="4198924" y="193853"/>
                  </a:lnTo>
                  <a:lnTo>
                    <a:pt x="4239158" y="186537"/>
                  </a:lnTo>
                  <a:lnTo>
                    <a:pt x="4283049" y="164592"/>
                  </a:lnTo>
                  <a:lnTo>
                    <a:pt x="4341571" y="120701"/>
                  </a:lnTo>
                  <a:lnTo>
                    <a:pt x="4469587" y="10973"/>
                  </a:lnTo>
                  <a:lnTo>
                    <a:pt x="4491532" y="0"/>
                  </a:lnTo>
                  <a:lnTo>
                    <a:pt x="4506163" y="7315"/>
                  </a:lnTo>
                  <a:lnTo>
                    <a:pt x="4513478" y="36576"/>
                  </a:lnTo>
                  <a:lnTo>
                    <a:pt x="4506163" y="91440"/>
                  </a:lnTo>
                  <a:lnTo>
                    <a:pt x="4491532" y="146304"/>
                  </a:lnTo>
                  <a:lnTo>
                    <a:pt x="4465929" y="208483"/>
                  </a:lnTo>
                  <a:lnTo>
                    <a:pt x="4425696" y="292608"/>
                  </a:lnTo>
                  <a:lnTo>
                    <a:pt x="4378147" y="362102"/>
                  </a:lnTo>
                  <a:lnTo>
                    <a:pt x="4326940" y="427939"/>
                  </a:lnTo>
                  <a:lnTo>
                    <a:pt x="4301337" y="464515"/>
                  </a:lnTo>
                  <a:lnTo>
                    <a:pt x="4275734" y="497433"/>
                  </a:lnTo>
                  <a:lnTo>
                    <a:pt x="4261104" y="523037"/>
                  </a:lnTo>
                  <a:lnTo>
                    <a:pt x="4250131" y="534009"/>
                  </a:lnTo>
                  <a:lnTo>
                    <a:pt x="4235500" y="541325"/>
                  </a:lnTo>
                  <a:lnTo>
                    <a:pt x="4217212" y="544982"/>
                  </a:lnTo>
                  <a:lnTo>
                    <a:pt x="4169664" y="537667"/>
                  </a:lnTo>
                  <a:lnTo>
                    <a:pt x="4100169" y="515721"/>
                  </a:lnTo>
                  <a:lnTo>
                    <a:pt x="4027017" y="497433"/>
                  </a:lnTo>
                  <a:lnTo>
                    <a:pt x="3946550" y="479145"/>
                  </a:lnTo>
                  <a:lnTo>
                    <a:pt x="3471062" y="453542"/>
                  </a:lnTo>
                  <a:lnTo>
                    <a:pt x="3222345" y="446227"/>
                  </a:lnTo>
                  <a:lnTo>
                    <a:pt x="2882188" y="442569"/>
                  </a:lnTo>
                  <a:lnTo>
                    <a:pt x="2260396" y="435254"/>
                  </a:lnTo>
                  <a:lnTo>
                    <a:pt x="2095804" y="427939"/>
                  </a:lnTo>
                  <a:lnTo>
                    <a:pt x="1737360" y="42062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057;p277">
              <a:extLst>
                <a:ext uri="{FF2B5EF4-FFF2-40B4-BE49-F238E27FC236}">
                  <a16:creationId xmlns:a16="http://schemas.microsoft.com/office/drawing/2014/main" id="{47FC3B74-87AA-C340-B6E2-845FB50185F3}"/>
                </a:ext>
              </a:extLst>
            </p:cNvPr>
            <p:cNvSpPr/>
            <p:nvPr/>
          </p:nvSpPr>
          <p:spPr>
            <a:xfrm>
              <a:off x="3128963" y="5300663"/>
              <a:ext cx="676275" cy="612775"/>
            </a:xfrm>
            <a:custGeom>
              <a:avLst/>
              <a:gdLst/>
              <a:ahLst/>
              <a:cxnLst/>
              <a:rect l="l" t="t" r="r" b="b"/>
              <a:pathLst>
                <a:path w="676275" h="611981" extrusionOk="0">
                  <a:moveTo>
                    <a:pt x="250031" y="197643"/>
                  </a:moveTo>
                  <a:lnTo>
                    <a:pt x="330993" y="221456"/>
                  </a:lnTo>
                  <a:lnTo>
                    <a:pt x="376237" y="233362"/>
                  </a:lnTo>
                  <a:lnTo>
                    <a:pt x="404812" y="238125"/>
                  </a:lnTo>
                  <a:lnTo>
                    <a:pt x="435768" y="242887"/>
                  </a:lnTo>
                  <a:lnTo>
                    <a:pt x="469106" y="245268"/>
                  </a:lnTo>
                  <a:lnTo>
                    <a:pt x="504825" y="242887"/>
                  </a:lnTo>
                  <a:lnTo>
                    <a:pt x="538162" y="235743"/>
                  </a:lnTo>
                  <a:lnTo>
                    <a:pt x="554831" y="223837"/>
                  </a:lnTo>
                  <a:lnTo>
                    <a:pt x="571500" y="204787"/>
                  </a:lnTo>
                  <a:lnTo>
                    <a:pt x="588168" y="173831"/>
                  </a:lnTo>
                  <a:lnTo>
                    <a:pt x="676275" y="0"/>
                  </a:lnTo>
                  <a:lnTo>
                    <a:pt x="516731" y="611981"/>
                  </a:lnTo>
                  <a:lnTo>
                    <a:pt x="495300" y="576262"/>
                  </a:lnTo>
                  <a:lnTo>
                    <a:pt x="473868" y="542925"/>
                  </a:lnTo>
                  <a:lnTo>
                    <a:pt x="440531" y="502443"/>
                  </a:lnTo>
                  <a:lnTo>
                    <a:pt x="385762" y="447675"/>
                  </a:lnTo>
                  <a:lnTo>
                    <a:pt x="321468" y="385762"/>
                  </a:lnTo>
                  <a:lnTo>
                    <a:pt x="250031" y="330993"/>
                  </a:lnTo>
                  <a:lnTo>
                    <a:pt x="169068" y="271462"/>
                  </a:lnTo>
                  <a:lnTo>
                    <a:pt x="90487" y="221456"/>
                  </a:lnTo>
                  <a:lnTo>
                    <a:pt x="35718" y="190500"/>
                  </a:lnTo>
                  <a:lnTo>
                    <a:pt x="9525" y="166687"/>
                  </a:lnTo>
                  <a:lnTo>
                    <a:pt x="0" y="152400"/>
                  </a:lnTo>
                  <a:lnTo>
                    <a:pt x="0" y="128587"/>
                  </a:lnTo>
                  <a:lnTo>
                    <a:pt x="7143" y="116681"/>
                  </a:lnTo>
                  <a:lnTo>
                    <a:pt x="30956" y="107156"/>
                  </a:lnTo>
                  <a:lnTo>
                    <a:pt x="50006" y="107156"/>
                  </a:lnTo>
                  <a:lnTo>
                    <a:pt x="250031" y="1976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058;p277">
              <a:extLst>
                <a:ext uri="{FF2B5EF4-FFF2-40B4-BE49-F238E27FC236}">
                  <a16:creationId xmlns:a16="http://schemas.microsoft.com/office/drawing/2014/main" id="{4F4402C5-CB6A-E541-8169-D79D73ED4CBD}"/>
                </a:ext>
              </a:extLst>
            </p:cNvPr>
            <p:cNvSpPr/>
            <p:nvPr/>
          </p:nvSpPr>
          <p:spPr>
            <a:xfrm>
              <a:off x="2805113" y="3705225"/>
              <a:ext cx="1698625" cy="881063"/>
            </a:xfrm>
            <a:custGeom>
              <a:avLst/>
              <a:gdLst/>
              <a:ahLst/>
              <a:cxnLst/>
              <a:rect l="l" t="t" r="r" b="b"/>
              <a:pathLst>
                <a:path w="1697831" h="881063" extrusionOk="0">
                  <a:moveTo>
                    <a:pt x="864393" y="585788"/>
                  </a:moveTo>
                  <a:lnTo>
                    <a:pt x="657225" y="716756"/>
                  </a:lnTo>
                  <a:lnTo>
                    <a:pt x="573881" y="769144"/>
                  </a:lnTo>
                  <a:lnTo>
                    <a:pt x="528637" y="809625"/>
                  </a:lnTo>
                  <a:lnTo>
                    <a:pt x="488156" y="842963"/>
                  </a:lnTo>
                  <a:lnTo>
                    <a:pt x="445293" y="869156"/>
                  </a:lnTo>
                  <a:lnTo>
                    <a:pt x="414337" y="881063"/>
                  </a:lnTo>
                  <a:lnTo>
                    <a:pt x="395287" y="881063"/>
                  </a:lnTo>
                  <a:lnTo>
                    <a:pt x="366712" y="876300"/>
                  </a:lnTo>
                  <a:lnTo>
                    <a:pt x="307181" y="842963"/>
                  </a:lnTo>
                  <a:lnTo>
                    <a:pt x="204787" y="762000"/>
                  </a:lnTo>
                  <a:lnTo>
                    <a:pt x="28575" y="592931"/>
                  </a:lnTo>
                  <a:lnTo>
                    <a:pt x="14287" y="571500"/>
                  </a:lnTo>
                  <a:lnTo>
                    <a:pt x="7143" y="550069"/>
                  </a:lnTo>
                  <a:lnTo>
                    <a:pt x="0" y="526256"/>
                  </a:lnTo>
                  <a:lnTo>
                    <a:pt x="0" y="504825"/>
                  </a:lnTo>
                  <a:lnTo>
                    <a:pt x="4762" y="492919"/>
                  </a:lnTo>
                  <a:lnTo>
                    <a:pt x="16668" y="488156"/>
                  </a:lnTo>
                  <a:lnTo>
                    <a:pt x="30956" y="490538"/>
                  </a:lnTo>
                  <a:lnTo>
                    <a:pt x="147637" y="533400"/>
                  </a:lnTo>
                  <a:lnTo>
                    <a:pt x="211931" y="554831"/>
                  </a:lnTo>
                  <a:lnTo>
                    <a:pt x="257175" y="566738"/>
                  </a:lnTo>
                  <a:lnTo>
                    <a:pt x="285750" y="571500"/>
                  </a:lnTo>
                  <a:lnTo>
                    <a:pt x="323850" y="566738"/>
                  </a:lnTo>
                  <a:lnTo>
                    <a:pt x="533400" y="492919"/>
                  </a:lnTo>
                  <a:lnTo>
                    <a:pt x="938212" y="319088"/>
                  </a:lnTo>
                  <a:lnTo>
                    <a:pt x="1188243" y="204788"/>
                  </a:lnTo>
                  <a:lnTo>
                    <a:pt x="1352550" y="126206"/>
                  </a:lnTo>
                  <a:lnTo>
                    <a:pt x="1509712" y="57150"/>
                  </a:lnTo>
                  <a:lnTo>
                    <a:pt x="1626393" y="11906"/>
                  </a:lnTo>
                  <a:lnTo>
                    <a:pt x="1666875" y="0"/>
                  </a:lnTo>
                  <a:lnTo>
                    <a:pt x="1676400" y="0"/>
                  </a:lnTo>
                  <a:lnTo>
                    <a:pt x="1690687" y="7144"/>
                  </a:lnTo>
                  <a:lnTo>
                    <a:pt x="1697831" y="19050"/>
                  </a:lnTo>
                  <a:lnTo>
                    <a:pt x="1693068" y="38100"/>
                  </a:lnTo>
                  <a:lnTo>
                    <a:pt x="1669256" y="76200"/>
                  </a:lnTo>
                  <a:lnTo>
                    <a:pt x="1643062" y="100013"/>
                  </a:lnTo>
                  <a:lnTo>
                    <a:pt x="1445418" y="221456"/>
                  </a:lnTo>
                  <a:lnTo>
                    <a:pt x="1173956" y="388144"/>
                  </a:lnTo>
                  <a:lnTo>
                    <a:pt x="864393" y="5857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059;p277">
              <a:extLst>
                <a:ext uri="{FF2B5EF4-FFF2-40B4-BE49-F238E27FC236}">
                  <a16:creationId xmlns:a16="http://schemas.microsoft.com/office/drawing/2014/main" id="{3E78A699-39A1-A144-B295-D532667F75CD}"/>
                </a:ext>
              </a:extLst>
            </p:cNvPr>
            <p:cNvSpPr/>
            <p:nvPr/>
          </p:nvSpPr>
          <p:spPr>
            <a:xfrm rot="-5400000">
              <a:off x="4841876" y="2238375"/>
              <a:ext cx="1852612" cy="604837"/>
            </a:xfrm>
            <a:custGeom>
              <a:avLst/>
              <a:gdLst/>
              <a:ahLst/>
              <a:cxnLst/>
              <a:rect l="l" t="t" r="r" b="b"/>
              <a:pathLst>
                <a:path w="1852612" h="604838" extrusionOk="0">
                  <a:moveTo>
                    <a:pt x="1088231" y="233363"/>
                  </a:moveTo>
                  <a:lnTo>
                    <a:pt x="1531143" y="235744"/>
                  </a:lnTo>
                  <a:lnTo>
                    <a:pt x="1564481" y="235744"/>
                  </a:lnTo>
                  <a:lnTo>
                    <a:pt x="1590675" y="228600"/>
                  </a:lnTo>
                  <a:lnTo>
                    <a:pt x="1612106" y="219075"/>
                  </a:lnTo>
                  <a:lnTo>
                    <a:pt x="1647825" y="195263"/>
                  </a:lnTo>
                  <a:lnTo>
                    <a:pt x="1702593" y="140494"/>
                  </a:lnTo>
                  <a:lnTo>
                    <a:pt x="1750218" y="80963"/>
                  </a:lnTo>
                  <a:lnTo>
                    <a:pt x="1778793" y="40481"/>
                  </a:lnTo>
                  <a:lnTo>
                    <a:pt x="1790700" y="19050"/>
                  </a:lnTo>
                  <a:lnTo>
                    <a:pt x="1804987" y="4763"/>
                  </a:lnTo>
                  <a:lnTo>
                    <a:pt x="1819275" y="0"/>
                  </a:lnTo>
                  <a:lnTo>
                    <a:pt x="1828800" y="0"/>
                  </a:lnTo>
                  <a:lnTo>
                    <a:pt x="1840706" y="4763"/>
                  </a:lnTo>
                  <a:lnTo>
                    <a:pt x="1850231" y="21431"/>
                  </a:lnTo>
                  <a:lnTo>
                    <a:pt x="1852612" y="71438"/>
                  </a:lnTo>
                  <a:lnTo>
                    <a:pt x="1852612" y="126206"/>
                  </a:lnTo>
                  <a:cubicBezTo>
                    <a:pt x="1851818" y="153194"/>
                    <a:pt x="1851025" y="180181"/>
                    <a:pt x="1850231" y="207169"/>
                  </a:cubicBezTo>
                  <a:lnTo>
                    <a:pt x="1845468" y="247650"/>
                  </a:lnTo>
                  <a:lnTo>
                    <a:pt x="1835943" y="292894"/>
                  </a:lnTo>
                  <a:lnTo>
                    <a:pt x="1824037" y="333375"/>
                  </a:lnTo>
                  <a:lnTo>
                    <a:pt x="1807368" y="376238"/>
                  </a:lnTo>
                  <a:lnTo>
                    <a:pt x="1776412" y="433388"/>
                  </a:lnTo>
                  <a:lnTo>
                    <a:pt x="1754981" y="473869"/>
                  </a:lnTo>
                  <a:lnTo>
                    <a:pt x="1724025" y="526256"/>
                  </a:lnTo>
                  <a:lnTo>
                    <a:pt x="1693068" y="569119"/>
                  </a:lnTo>
                  <a:lnTo>
                    <a:pt x="1674018" y="588169"/>
                  </a:lnTo>
                  <a:lnTo>
                    <a:pt x="1657350" y="597694"/>
                  </a:lnTo>
                  <a:lnTo>
                    <a:pt x="1635918" y="604838"/>
                  </a:lnTo>
                  <a:lnTo>
                    <a:pt x="1612106" y="604838"/>
                  </a:lnTo>
                  <a:lnTo>
                    <a:pt x="1576387" y="595313"/>
                  </a:lnTo>
                  <a:lnTo>
                    <a:pt x="1547812" y="578644"/>
                  </a:lnTo>
                  <a:lnTo>
                    <a:pt x="1509712" y="550069"/>
                  </a:lnTo>
                  <a:lnTo>
                    <a:pt x="1478756" y="533400"/>
                  </a:lnTo>
                  <a:lnTo>
                    <a:pt x="1450181" y="521494"/>
                  </a:lnTo>
                  <a:lnTo>
                    <a:pt x="1421606" y="514350"/>
                  </a:lnTo>
                  <a:lnTo>
                    <a:pt x="1376362" y="507206"/>
                  </a:lnTo>
                  <a:lnTo>
                    <a:pt x="1319212" y="504825"/>
                  </a:lnTo>
                  <a:lnTo>
                    <a:pt x="969168" y="504825"/>
                  </a:lnTo>
                  <a:lnTo>
                    <a:pt x="776287" y="502444"/>
                  </a:lnTo>
                  <a:lnTo>
                    <a:pt x="54768" y="481013"/>
                  </a:lnTo>
                  <a:lnTo>
                    <a:pt x="0" y="238125"/>
                  </a:lnTo>
                  <a:lnTo>
                    <a:pt x="740568" y="238125"/>
                  </a:lnTo>
                  <a:lnTo>
                    <a:pt x="897731" y="240506"/>
                  </a:lnTo>
                  <a:lnTo>
                    <a:pt x="1088231" y="2333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060;p277">
              <a:extLst>
                <a:ext uri="{FF2B5EF4-FFF2-40B4-BE49-F238E27FC236}">
                  <a16:creationId xmlns:a16="http://schemas.microsoft.com/office/drawing/2014/main" id="{87DAEA9F-889A-0E44-AA5C-BFF0E1D7A679}"/>
                </a:ext>
              </a:extLst>
            </p:cNvPr>
            <p:cNvSpPr/>
            <p:nvPr/>
          </p:nvSpPr>
          <p:spPr>
            <a:xfrm>
              <a:off x="4491038" y="3113088"/>
              <a:ext cx="2943225" cy="650875"/>
            </a:xfrm>
            <a:custGeom>
              <a:avLst/>
              <a:gdLst/>
              <a:ahLst/>
              <a:cxnLst/>
              <a:rect l="l" t="t" r="r" b="b"/>
              <a:pathLst>
                <a:path w="2943225" h="652462" extrusionOk="0">
                  <a:moveTo>
                    <a:pt x="1092993" y="473869"/>
                  </a:moveTo>
                  <a:lnTo>
                    <a:pt x="554831" y="597694"/>
                  </a:lnTo>
                  <a:lnTo>
                    <a:pt x="507206" y="619125"/>
                  </a:lnTo>
                  <a:lnTo>
                    <a:pt x="473868" y="635794"/>
                  </a:lnTo>
                  <a:lnTo>
                    <a:pt x="428625" y="647700"/>
                  </a:lnTo>
                  <a:lnTo>
                    <a:pt x="400050" y="652462"/>
                  </a:lnTo>
                  <a:lnTo>
                    <a:pt x="376237" y="652462"/>
                  </a:lnTo>
                  <a:lnTo>
                    <a:pt x="359568" y="647700"/>
                  </a:lnTo>
                  <a:lnTo>
                    <a:pt x="340518" y="640556"/>
                  </a:lnTo>
                  <a:lnTo>
                    <a:pt x="230981" y="576262"/>
                  </a:lnTo>
                  <a:lnTo>
                    <a:pt x="133350" y="500062"/>
                  </a:lnTo>
                  <a:lnTo>
                    <a:pt x="38100" y="419100"/>
                  </a:lnTo>
                  <a:lnTo>
                    <a:pt x="19050" y="400050"/>
                  </a:lnTo>
                  <a:lnTo>
                    <a:pt x="7143" y="376237"/>
                  </a:lnTo>
                  <a:lnTo>
                    <a:pt x="0" y="350044"/>
                  </a:lnTo>
                  <a:lnTo>
                    <a:pt x="7143" y="328612"/>
                  </a:lnTo>
                  <a:lnTo>
                    <a:pt x="23812" y="319087"/>
                  </a:lnTo>
                  <a:lnTo>
                    <a:pt x="47625" y="326231"/>
                  </a:lnTo>
                  <a:lnTo>
                    <a:pt x="128587" y="357187"/>
                  </a:lnTo>
                  <a:lnTo>
                    <a:pt x="214312" y="385762"/>
                  </a:lnTo>
                  <a:lnTo>
                    <a:pt x="283368" y="397669"/>
                  </a:lnTo>
                  <a:lnTo>
                    <a:pt x="347662" y="404812"/>
                  </a:lnTo>
                  <a:lnTo>
                    <a:pt x="397668" y="402431"/>
                  </a:lnTo>
                  <a:lnTo>
                    <a:pt x="476250" y="395287"/>
                  </a:lnTo>
                  <a:lnTo>
                    <a:pt x="831056" y="328612"/>
                  </a:lnTo>
                  <a:lnTo>
                    <a:pt x="1209675" y="245269"/>
                  </a:lnTo>
                  <a:lnTo>
                    <a:pt x="1457325" y="197644"/>
                  </a:lnTo>
                  <a:lnTo>
                    <a:pt x="1697831" y="164306"/>
                  </a:lnTo>
                  <a:lnTo>
                    <a:pt x="2066925" y="100012"/>
                  </a:lnTo>
                  <a:lnTo>
                    <a:pt x="2212181" y="73819"/>
                  </a:lnTo>
                  <a:lnTo>
                    <a:pt x="2295525" y="54769"/>
                  </a:lnTo>
                  <a:lnTo>
                    <a:pt x="2355056" y="35719"/>
                  </a:lnTo>
                  <a:lnTo>
                    <a:pt x="2438400" y="0"/>
                  </a:lnTo>
                  <a:lnTo>
                    <a:pt x="2495550" y="7144"/>
                  </a:lnTo>
                  <a:lnTo>
                    <a:pt x="2590800" y="23812"/>
                  </a:lnTo>
                  <a:lnTo>
                    <a:pt x="2671762" y="42862"/>
                  </a:lnTo>
                  <a:lnTo>
                    <a:pt x="2736056" y="64294"/>
                  </a:lnTo>
                  <a:lnTo>
                    <a:pt x="2824162" y="95250"/>
                  </a:lnTo>
                  <a:lnTo>
                    <a:pt x="2862262" y="114300"/>
                  </a:lnTo>
                  <a:lnTo>
                    <a:pt x="2895600" y="135731"/>
                  </a:lnTo>
                  <a:lnTo>
                    <a:pt x="2924175" y="159544"/>
                  </a:lnTo>
                  <a:lnTo>
                    <a:pt x="2936081" y="176212"/>
                  </a:lnTo>
                  <a:lnTo>
                    <a:pt x="2943225" y="190500"/>
                  </a:lnTo>
                  <a:lnTo>
                    <a:pt x="2940843" y="214312"/>
                  </a:lnTo>
                  <a:lnTo>
                    <a:pt x="2928937" y="235744"/>
                  </a:lnTo>
                  <a:lnTo>
                    <a:pt x="2909887" y="250031"/>
                  </a:lnTo>
                  <a:lnTo>
                    <a:pt x="2867025" y="261937"/>
                  </a:lnTo>
                  <a:lnTo>
                    <a:pt x="2826543" y="269081"/>
                  </a:lnTo>
                  <a:lnTo>
                    <a:pt x="2655093" y="271462"/>
                  </a:lnTo>
                  <a:lnTo>
                    <a:pt x="2431256" y="283369"/>
                  </a:lnTo>
                  <a:lnTo>
                    <a:pt x="2150268" y="304800"/>
                  </a:lnTo>
                  <a:lnTo>
                    <a:pt x="1864518" y="338137"/>
                  </a:lnTo>
                  <a:lnTo>
                    <a:pt x="1685925" y="357187"/>
                  </a:lnTo>
                  <a:lnTo>
                    <a:pt x="1471612" y="395287"/>
                  </a:lnTo>
                  <a:lnTo>
                    <a:pt x="1092993" y="4738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061;p277">
              <a:extLst>
                <a:ext uri="{FF2B5EF4-FFF2-40B4-BE49-F238E27FC236}">
                  <a16:creationId xmlns:a16="http://schemas.microsoft.com/office/drawing/2014/main" id="{8DFA2ECE-AB82-5A42-9FB3-744BA0460C20}"/>
                </a:ext>
              </a:extLst>
            </p:cNvPr>
            <p:cNvSpPr/>
            <p:nvPr/>
          </p:nvSpPr>
          <p:spPr>
            <a:xfrm rot="-5400000">
              <a:off x="4995069" y="4533107"/>
              <a:ext cx="2789237" cy="533400"/>
            </a:xfrm>
            <a:custGeom>
              <a:avLst/>
              <a:gdLst/>
              <a:ahLst/>
              <a:cxnLst/>
              <a:rect l="l" t="t" r="r" b="b"/>
              <a:pathLst>
                <a:path w="2788444" h="533400" extrusionOk="0">
                  <a:moveTo>
                    <a:pt x="652463" y="514350"/>
                  </a:moveTo>
                  <a:lnTo>
                    <a:pt x="364332" y="519113"/>
                  </a:lnTo>
                  <a:lnTo>
                    <a:pt x="321469" y="511969"/>
                  </a:lnTo>
                  <a:lnTo>
                    <a:pt x="242888" y="488156"/>
                  </a:lnTo>
                  <a:lnTo>
                    <a:pt x="173832" y="461963"/>
                  </a:lnTo>
                  <a:lnTo>
                    <a:pt x="111919" y="433388"/>
                  </a:lnTo>
                  <a:lnTo>
                    <a:pt x="61913" y="402431"/>
                  </a:lnTo>
                  <a:lnTo>
                    <a:pt x="26194" y="376238"/>
                  </a:lnTo>
                  <a:lnTo>
                    <a:pt x="9525" y="350044"/>
                  </a:lnTo>
                  <a:lnTo>
                    <a:pt x="2382" y="328613"/>
                  </a:lnTo>
                  <a:lnTo>
                    <a:pt x="0" y="292894"/>
                  </a:lnTo>
                  <a:lnTo>
                    <a:pt x="9525" y="264319"/>
                  </a:lnTo>
                  <a:lnTo>
                    <a:pt x="28575" y="240506"/>
                  </a:lnTo>
                  <a:lnTo>
                    <a:pt x="111919" y="197644"/>
                  </a:lnTo>
                  <a:lnTo>
                    <a:pt x="176213" y="154781"/>
                  </a:lnTo>
                  <a:lnTo>
                    <a:pt x="592932" y="230981"/>
                  </a:lnTo>
                  <a:lnTo>
                    <a:pt x="616744" y="242888"/>
                  </a:lnTo>
                  <a:lnTo>
                    <a:pt x="640557" y="245269"/>
                  </a:lnTo>
                  <a:lnTo>
                    <a:pt x="973932" y="247650"/>
                  </a:lnTo>
                  <a:lnTo>
                    <a:pt x="1635919" y="250031"/>
                  </a:lnTo>
                  <a:lnTo>
                    <a:pt x="1964532" y="247650"/>
                  </a:lnTo>
                  <a:lnTo>
                    <a:pt x="2188369" y="250031"/>
                  </a:lnTo>
                  <a:lnTo>
                    <a:pt x="2440782" y="245269"/>
                  </a:lnTo>
                  <a:lnTo>
                    <a:pt x="2493169" y="238125"/>
                  </a:lnTo>
                  <a:lnTo>
                    <a:pt x="2536032" y="228600"/>
                  </a:lnTo>
                  <a:lnTo>
                    <a:pt x="2581275" y="209550"/>
                  </a:lnTo>
                  <a:lnTo>
                    <a:pt x="2621757" y="183356"/>
                  </a:lnTo>
                  <a:lnTo>
                    <a:pt x="2669382" y="140494"/>
                  </a:lnTo>
                  <a:lnTo>
                    <a:pt x="2788444" y="0"/>
                  </a:lnTo>
                  <a:lnTo>
                    <a:pt x="2778919" y="157163"/>
                  </a:lnTo>
                  <a:lnTo>
                    <a:pt x="2707482" y="304800"/>
                  </a:lnTo>
                  <a:lnTo>
                    <a:pt x="2678907" y="371475"/>
                  </a:lnTo>
                  <a:lnTo>
                    <a:pt x="2655094" y="414338"/>
                  </a:lnTo>
                  <a:lnTo>
                    <a:pt x="2633663" y="452438"/>
                  </a:lnTo>
                  <a:lnTo>
                    <a:pt x="2605088" y="481013"/>
                  </a:lnTo>
                  <a:lnTo>
                    <a:pt x="2569369" y="509588"/>
                  </a:lnTo>
                  <a:lnTo>
                    <a:pt x="2531269" y="521494"/>
                  </a:lnTo>
                  <a:lnTo>
                    <a:pt x="2478882" y="531019"/>
                  </a:lnTo>
                  <a:lnTo>
                    <a:pt x="2412207" y="533400"/>
                  </a:lnTo>
                  <a:lnTo>
                    <a:pt x="2202657" y="519113"/>
                  </a:lnTo>
                  <a:lnTo>
                    <a:pt x="1866900" y="514350"/>
                  </a:lnTo>
                  <a:lnTo>
                    <a:pt x="1433513" y="511969"/>
                  </a:lnTo>
                  <a:lnTo>
                    <a:pt x="1042988" y="516731"/>
                  </a:lnTo>
                  <a:lnTo>
                    <a:pt x="652463" y="514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062;p277">
              <a:extLst>
                <a:ext uri="{FF2B5EF4-FFF2-40B4-BE49-F238E27FC236}">
                  <a16:creationId xmlns:a16="http://schemas.microsoft.com/office/drawing/2014/main" id="{0E4CBB67-387A-E042-AA38-79633663386A}"/>
                </a:ext>
              </a:extLst>
            </p:cNvPr>
            <p:cNvSpPr/>
            <p:nvPr/>
          </p:nvSpPr>
          <p:spPr>
            <a:xfrm>
              <a:off x="5688013" y="5522913"/>
              <a:ext cx="708025" cy="527050"/>
            </a:xfrm>
            <a:custGeom>
              <a:avLst/>
              <a:gdLst/>
              <a:ahLst/>
              <a:cxnLst/>
              <a:rect l="l" t="t" r="r" b="b"/>
              <a:pathLst>
                <a:path w="707232" h="528637" extrusionOk="0">
                  <a:moveTo>
                    <a:pt x="223838" y="45244"/>
                  </a:moveTo>
                  <a:lnTo>
                    <a:pt x="411957" y="90487"/>
                  </a:lnTo>
                  <a:lnTo>
                    <a:pt x="478632" y="104775"/>
                  </a:lnTo>
                  <a:lnTo>
                    <a:pt x="540544" y="114300"/>
                  </a:lnTo>
                  <a:lnTo>
                    <a:pt x="578644" y="119062"/>
                  </a:lnTo>
                  <a:lnTo>
                    <a:pt x="616744" y="114300"/>
                  </a:lnTo>
                  <a:lnTo>
                    <a:pt x="635794" y="109537"/>
                  </a:lnTo>
                  <a:lnTo>
                    <a:pt x="707232" y="35719"/>
                  </a:lnTo>
                  <a:lnTo>
                    <a:pt x="609600" y="528637"/>
                  </a:lnTo>
                  <a:lnTo>
                    <a:pt x="581025" y="485775"/>
                  </a:lnTo>
                  <a:lnTo>
                    <a:pt x="547688" y="440531"/>
                  </a:lnTo>
                  <a:lnTo>
                    <a:pt x="514350" y="395287"/>
                  </a:lnTo>
                  <a:lnTo>
                    <a:pt x="488157" y="364331"/>
                  </a:lnTo>
                  <a:lnTo>
                    <a:pt x="457200" y="330994"/>
                  </a:lnTo>
                  <a:lnTo>
                    <a:pt x="431007" y="304800"/>
                  </a:lnTo>
                  <a:lnTo>
                    <a:pt x="395288" y="276225"/>
                  </a:lnTo>
                  <a:lnTo>
                    <a:pt x="347663" y="242887"/>
                  </a:lnTo>
                  <a:lnTo>
                    <a:pt x="276225" y="200025"/>
                  </a:lnTo>
                  <a:lnTo>
                    <a:pt x="219075" y="169069"/>
                  </a:lnTo>
                  <a:lnTo>
                    <a:pt x="157163" y="135731"/>
                  </a:lnTo>
                  <a:lnTo>
                    <a:pt x="80963" y="95250"/>
                  </a:lnTo>
                  <a:lnTo>
                    <a:pt x="40482" y="78581"/>
                  </a:lnTo>
                  <a:lnTo>
                    <a:pt x="21432" y="66675"/>
                  </a:lnTo>
                  <a:lnTo>
                    <a:pt x="7144" y="52387"/>
                  </a:lnTo>
                  <a:lnTo>
                    <a:pt x="0" y="30956"/>
                  </a:lnTo>
                  <a:lnTo>
                    <a:pt x="2382" y="16669"/>
                  </a:lnTo>
                  <a:lnTo>
                    <a:pt x="11907" y="7144"/>
                  </a:lnTo>
                  <a:lnTo>
                    <a:pt x="33338" y="0"/>
                  </a:lnTo>
                  <a:lnTo>
                    <a:pt x="71438" y="2381"/>
                  </a:lnTo>
                  <a:lnTo>
                    <a:pt x="223838" y="452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3067;p278">
            <a:extLst>
              <a:ext uri="{FF2B5EF4-FFF2-40B4-BE49-F238E27FC236}">
                <a16:creationId xmlns:a16="http://schemas.microsoft.com/office/drawing/2014/main" id="{B56323D3-180B-644B-A5A6-D86CB2D50F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4138" y="1464683"/>
            <a:ext cx="4657725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925" y="1553161"/>
            <a:ext cx="4756150" cy="447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7" name="Google Shape;3067;p2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4138" y="1392491"/>
            <a:ext cx="4657725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p225"/>
          <p:cNvSpPr txBox="1"/>
          <p:nvPr/>
        </p:nvSpPr>
        <p:spPr>
          <a:xfrm>
            <a:off x="5385048" y="7101408"/>
            <a:ext cx="256834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向</a:t>
            </a:r>
            <a:endParaRPr/>
          </a:p>
        </p:txBody>
      </p:sp>
      <p:sp>
        <p:nvSpPr>
          <p:cNvPr id="2487" name="Google Shape;2487;p225"/>
          <p:cNvSpPr/>
          <p:nvPr/>
        </p:nvSpPr>
        <p:spPr>
          <a:xfrm>
            <a:off x="3548063" y="1504950"/>
            <a:ext cx="1431925" cy="1466850"/>
          </a:xfrm>
          <a:custGeom>
            <a:avLst/>
            <a:gdLst/>
            <a:ahLst/>
            <a:cxnLst/>
            <a:rect l="l" t="t" r="r" b="b"/>
            <a:pathLst>
              <a:path w="1431131" h="1466850" extrusionOk="0">
                <a:moveTo>
                  <a:pt x="735806" y="661988"/>
                </a:moveTo>
                <a:lnTo>
                  <a:pt x="845343" y="521494"/>
                </a:lnTo>
                <a:lnTo>
                  <a:pt x="900112" y="442913"/>
                </a:lnTo>
                <a:lnTo>
                  <a:pt x="959643" y="345281"/>
                </a:lnTo>
                <a:lnTo>
                  <a:pt x="983456" y="292894"/>
                </a:lnTo>
                <a:lnTo>
                  <a:pt x="992981" y="261938"/>
                </a:lnTo>
                <a:lnTo>
                  <a:pt x="995362" y="235744"/>
                </a:lnTo>
                <a:lnTo>
                  <a:pt x="995362" y="204788"/>
                </a:lnTo>
                <a:lnTo>
                  <a:pt x="990600" y="152400"/>
                </a:lnTo>
                <a:lnTo>
                  <a:pt x="976312" y="116681"/>
                </a:lnTo>
                <a:lnTo>
                  <a:pt x="954881" y="85725"/>
                </a:lnTo>
                <a:lnTo>
                  <a:pt x="928687" y="64294"/>
                </a:lnTo>
                <a:lnTo>
                  <a:pt x="912018" y="52388"/>
                </a:lnTo>
                <a:lnTo>
                  <a:pt x="897731" y="35719"/>
                </a:lnTo>
                <a:lnTo>
                  <a:pt x="897731" y="19050"/>
                </a:lnTo>
                <a:lnTo>
                  <a:pt x="907256" y="7144"/>
                </a:lnTo>
                <a:lnTo>
                  <a:pt x="938212" y="0"/>
                </a:lnTo>
                <a:lnTo>
                  <a:pt x="985837" y="2381"/>
                </a:lnTo>
                <a:lnTo>
                  <a:pt x="1042987" y="14288"/>
                </a:lnTo>
                <a:lnTo>
                  <a:pt x="1119187" y="47625"/>
                </a:lnTo>
                <a:lnTo>
                  <a:pt x="1235868" y="119063"/>
                </a:lnTo>
                <a:lnTo>
                  <a:pt x="1385887" y="233363"/>
                </a:lnTo>
                <a:lnTo>
                  <a:pt x="1416843" y="264319"/>
                </a:lnTo>
                <a:lnTo>
                  <a:pt x="1426368" y="283369"/>
                </a:lnTo>
                <a:lnTo>
                  <a:pt x="1431131" y="309563"/>
                </a:lnTo>
                <a:lnTo>
                  <a:pt x="1431131" y="333375"/>
                </a:lnTo>
                <a:lnTo>
                  <a:pt x="1423987" y="352425"/>
                </a:lnTo>
                <a:lnTo>
                  <a:pt x="1395412" y="378619"/>
                </a:lnTo>
                <a:lnTo>
                  <a:pt x="1359693" y="392906"/>
                </a:lnTo>
                <a:lnTo>
                  <a:pt x="1323975" y="400050"/>
                </a:lnTo>
                <a:lnTo>
                  <a:pt x="1273968" y="440531"/>
                </a:lnTo>
                <a:lnTo>
                  <a:pt x="1000125" y="714375"/>
                </a:lnTo>
                <a:lnTo>
                  <a:pt x="807243" y="895350"/>
                </a:lnTo>
                <a:lnTo>
                  <a:pt x="173831" y="1450181"/>
                </a:lnTo>
                <a:lnTo>
                  <a:pt x="0" y="1466850"/>
                </a:lnTo>
                <a:lnTo>
                  <a:pt x="254793" y="1204913"/>
                </a:lnTo>
                <a:lnTo>
                  <a:pt x="523875" y="916781"/>
                </a:lnTo>
                <a:lnTo>
                  <a:pt x="735806" y="66198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225"/>
          <p:cNvSpPr/>
          <p:nvPr/>
        </p:nvSpPr>
        <p:spPr>
          <a:xfrm>
            <a:off x="3751263" y="3448050"/>
            <a:ext cx="454025" cy="1371600"/>
          </a:xfrm>
          <a:custGeom>
            <a:avLst/>
            <a:gdLst/>
            <a:ahLst/>
            <a:cxnLst/>
            <a:rect l="l" t="t" r="r" b="b"/>
            <a:pathLst>
              <a:path w="454819" h="1371600" extrusionOk="0">
                <a:moveTo>
                  <a:pt x="230981" y="692944"/>
                </a:moveTo>
                <a:lnTo>
                  <a:pt x="214312" y="426244"/>
                </a:lnTo>
                <a:lnTo>
                  <a:pt x="207169" y="366713"/>
                </a:lnTo>
                <a:lnTo>
                  <a:pt x="190500" y="311944"/>
                </a:lnTo>
                <a:lnTo>
                  <a:pt x="171450" y="259556"/>
                </a:lnTo>
                <a:lnTo>
                  <a:pt x="150019" y="219075"/>
                </a:lnTo>
                <a:lnTo>
                  <a:pt x="123825" y="183356"/>
                </a:lnTo>
                <a:lnTo>
                  <a:pt x="73819" y="133350"/>
                </a:lnTo>
                <a:lnTo>
                  <a:pt x="40481" y="104775"/>
                </a:lnTo>
                <a:lnTo>
                  <a:pt x="16669" y="83344"/>
                </a:lnTo>
                <a:lnTo>
                  <a:pt x="4762" y="66675"/>
                </a:lnTo>
                <a:lnTo>
                  <a:pt x="0" y="42863"/>
                </a:lnTo>
                <a:lnTo>
                  <a:pt x="7144" y="23813"/>
                </a:lnTo>
                <a:lnTo>
                  <a:pt x="26194" y="7144"/>
                </a:lnTo>
                <a:lnTo>
                  <a:pt x="52387" y="0"/>
                </a:lnTo>
                <a:lnTo>
                  <a:pt x="85725" y="2381"/>
                </a:lnTo>
                <a:lnTo>
                  <a:pt x="171450" y="30956"/>
                </a:lnTo>
                <a:lnTo>
                  <a:pt x="273844" y="76200"/>
                </a:lnTo>
                <a:lnTo>
                  <a:pt x="352425" y="116681"/>
                </a:lnTo>
                <a:lnTo>
                  <a:pt x="414337" y="261938"/>
                </a:lnTo>
                <a:lnTo>
                  <a:pt x="435769" y="964406"/>
                </a:lnTo>
                <a:lnTo>
                  <a:pt x="454819" y="1140619"/>
                </a:lnTo>
                <a:lnTo>
                  <a:pt x="438150" y="1243013"/>
                </a:lnTo>
                <a:lnTo>
                  <a:pt x="404812" y="1350169"/>
                </a:lnTo>
                <a:lnTo>
                  <a:pt x="392906" y="1369219"/>
                </a:lnTo>
                <a:lnTo>
                  <a:pt x="376237" y="1371600"/>
                </a:lnTo>
                <a:lnTo>
                  <a:pt x="347662" y="1359694"/>
                </a:lnTo>
                <a:lnTo>
                  <a:pt x="307181" y="1312069"/>
                </a:lnTo>
                <a:lnTo>
                  <a:pt x="276225" y="1262063"/>
                </a:lnTo>
                <a:lnTo>
                  <a:pt x="254794" y="1212056"/>
                </a:lnTo>
                <a:lnTo>
                  <a:pt x="214312" y="1092994"/>
                </a:lnTo>
                <a:lnTo>
                  <a:pt x="219075" y="1052513"/>
                </a:lnTo>
                <a:lnTo>
                  <a:pt x="228600" y="1019175"/>
                </a:lnTo>
                <a:lnTo>
                  <a:pt x="235744" y="959644"/>
                </a:lnTo>
                <a:cubicBezTo>
                  <a:pt x="234156" y="868363"/>
                  <a:pt x="232569" y="777081"/>
                  <a:pt x="230981" y="692944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225"/>
          <p:cNvSpPr/>
          <p:nvPr/>
        </p:nvSpPr>
        <p:spPr>
          <a:xfrm>
            <a:off x="5751513" y="5002213"/>
            <a:ext cx="695325" cy="463550"/>
          </a:xfrm>
          <a:custGeom>
            <a:avLst/>
            <a:gdLst/>
            <a:ahLst/>
            <a:cxnLst/>
            <a:rect l="l" t="t" r="r" b="b"/>
            <a:pathLst>
              <a:path w="695325" h="461963" extrusionOk="0">
                <a:moveTo>
                  <a:pt x="321469" y="69057"/>
                </a:moveTo>
                <a:lnTo>
                  <a:pt x="469106" y="104775"/>
                </a:lnTo>
                <a:lnTo>
                  <a:pt x="502444" y="107157"/>
                </a:lnTo>
                <a:lnTo>
                  <a:pt x="538162" y="104775"/>
                </a:lnTo>
                <a:lnTo>
                  <a:pt x="638175" y="69057"/>
                </a:lnTo>
                <a:lnTo>
                  <a:pt x="695325" y="292894"/>
                </a:lnTo>
                <a:lnTo>
                  <a:pt x="533400" y="461963"/>
                </a:lnTo>
                <a:lnTo>
                  <a:pt x="507206" y="419100"/>
                </a:lnTo>
                <a:lnTo>
                  <a:pt x="454819" y="359569"/>
                </a:lnTo>
                <a:lnTo>
                  <a:pt x="376237" y="271463"/>
                </a:lnTo>
                <a:lnTo>
                  <a:pt x="321469" y="221457"/>
                </a:lnTo>
                <a:lnTo>
                  <a:pt x="254794" y="176213"/>
                </a:lnTo>
                <a:lnTo>
                  <a:pt x="150019" y="116682"/>
                </a:lnTo>
                <a:lnTo>
                  <a:pt x="30956" y="64294"/>
                </a:lnTo>
                <a:lnTo>
                  <a:pt x="9525" y="47625"/>
                </a:lnTo>
                <a:lnTo>
                  <a:pt x="0" y="30957"/>
                </a:lnTo>
                <a:lnTo>
                  <a:pt x="4762" y="9525"/>
                </a:lnTo>
                <a:lnTo>
                  <a:pt x="11906" y="2382"/>
                </a:lnTo>
                <a:lnTo>
                  <a:pt x="38100" y="0"/>
                </a:lnTo>
                <a:lnTo>
                  <a:pt x="321469" y="690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225"/>
          <p:cNvSpPr/>
          <p:nvPr/>
        </p:nvSpPr>
        <p:spPr>
          <a:xfrm rot="-5400000">
            <a:off x="1602582" y="3828256"/>
            <a:ext cx="2609850" cy="592137"/>
          </a:xfrm>
          <a:custGeom>
            <a:avLst/>
            <a:gdLst/>
            <a:ahLst/>
            <a:cxnLst/>
            <a:rect l="l" t="t" r="r" b="b"/>
            <a:pathLst>
              <a:path w="2609850" h="592932" extrusionOk="0">
                <a:moveTo>
                  <a:pt x="1373981" y="297657"/>
                </a:moveTo>
                <a:lnTo>
                  <a:pt x="1654968" y="300038"/>
                </a:lnTo>
                <a:lnTo>
                  <a:pt x="1802606" y="300038"/>
                </a:lnTo>
                <a:lnTo>
                  <a:pt x="1919287" y="292894"/>
                </a:lnTo>
                <a:lnTo>
                  <a:pt x="2031206" y="278607"/>
                </a:lnTo>
                <a:lnTo>
                  <a:pt x="2164556" y="250032"/>
                </a:lnTo>
                <a:lnTo>
                  <a:pt x="2250281" y="214313"/>
                </a:lnTo>
                <a:lnTo>
                  <a:pt x="2369343" y="145257"/>
                </a:lnTo>
                <a:lnTo>
                  <a:pt x="2488406" y="52388"/>
                </a:lnTo>
                <a:lnTo>
                  <a:pt x="2528887" y="16669"/>
                </a:lnTo>
                <a:lnTo>
                  <a:pt x="2555081" y="4763"/>
                </a:lnTo>
                <a:lnTo>
                  <a:pt x="2571750" y="0"/>
                </a:lnTo>
                <a:lnTo>
                  <a:pt x="2595562" y="0"/>
                </a:lnTo>
                <a:lnTo>
                  <a:pt x="2607468" y="7144"/>
                </a:lnTo>
                <a:lnTo>
                  <a:pt x="2609850" y="21432"/>
                </a:lnTo>
                <a:lnTo>
                  <a:pt x="2595562" y="85725"/>
                </a:lnTo>
                <a:lnTo>
                  <a:pt x="2562225" y="180975"/>
                </a:lnTo>
                <a:lnTo>
                  <a:pt x="2495550" y="319088"/>
                </a:lnTo>
                <a:lnTo>
                  <a:pt x="2433637" y="414338"/>
                </a:lnTo>
                <a:lnTo>
                  <a:pt x="2255043" y="481013"/>
                </a:lnTo>
                <a:lnTo>
                  <a:pt x="1928812" y="490538"/>
                </a:lnTo>
                <a:lnTo>
                  <a:pt x="1312068" y="523875"/>
                </a:lnTo>
                <a:lnTo>
                  <a:pt x="700087" y="564357"/>
                </a:lnTo>
                <a:lnTo>
                  <a:pt x="266700" y="592932"/>
                </a:lnTo>
                <a:lnTo>
                  <a:pt x="219075" y="585788"/>
                </a:lnTo>
                <a:lnTo>
                  <a:pt x="147637" y="571500"/>
                </a:lnTo>
                <a:lnTo>
                  <a:pt x="88106" y="552450"/>
                </a:lnTo>
                <a:lnTo>
                  <a:pt x="45243" y="533400"/>
                </a:lnTo>
                <a:lnTo>
                  <a:pt x="16668" y="511969"/>
                </a:lnTo>
                <a:lnTo>
                  <a:pt x="2381" y="492919"/>
                </a:lnTo>
                <a:lnTo>
                  <a:pt x="0" y="476250"/>
                </a:lnTo>
                <a:lnTo>
                  <a:pt x="0" y="450057"/>
                </a:lnTo>
                <a:lnTo>
                  <a:pt x="7143" y="431007"/>
                </a:lnTo>
                <a:lnTo>
                  <a:pt x="35718" y="404813"/>
                </a:lnTo>
                <a:lnTo>
                  <a:pt x="85725" y="369094"/>
                </a:lnTo>
                <a:lnTo>
                  <a:pt x="128587" y="352425"/>
                </a:lnTo>
                <a:lnTo>
                  <a:pt x="261937" y="307182"/>
                </a:lnTo>
                <a:lnTo>
                  <a:pt x="416718" y="257175"/>
                </a:lnTo>
                <a:lnTo>
                  <a:pt x="695325" y="304800"/>
                </a:lnTo>
                <a:lnTo>
                  <a:pt x="771525" y="307182"/>
                </a:lnTo>
                <a:lnTo>
                  <a:pt x="1373981" y="2976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225"/>
          <p:cNvSpPr/>
          <p:nvPr/>
        </p:nvSpPr>
        <p:spPr>
          <a:xfrm>
            <a:off x="2898775" y="2552700"/>
            <a:ext cx="4173538" cy="3049588"/>
          </a:xfrm>
          <a:custGeom>
            <a:avLst/>
            <a:gdLst/>
            <a:ahLst/>
            <a:cxnLst/>
            <a:rect l="l" t="t" r="r" b="b"/>
            <a:pathLst>
              <a:path w="4174435" h="3049325" extrusionOk="0">
                <a:moveTo>
                  <a:pt x="958133" y="489005"/>
                </a:moveTo>
                <a:lnTo>
                  <a:pt x="520811" y="564542"/>
                </a:lnTo>
                <a:lnTo>
                  <a:pt x="95416" y="648031"/>
                </a:lnTo>
                <a:lnTo>
                  <a:pt x="0" y="441297"/>
                </a:lnTo>
                <a:lnTo>
                  <a:pt x="170953" y="413468"/>
                </a:lnTo>
                <a:lnTo>
                  <a:pt x="735496" y="333954"/>
                </a:lnTo>
                <a:lnTo>
                  <a:pt x="934279" y="290222"/>
                </a:lnTo>
                <a:lnTo>
                  <a:pt x="1204623" y="254441"/>
                </a:lnTo>
                <a:lnTo>
                  <a:pt x="1800971" y="178904"/>
                </a:lnTo>
                <a:lnTo>
                  <a:pt x="2767054" y="83488"/>
                </a:lnTo>
                <a:lnTo>
                  <a:pt x="3450867" y="35781"/>
                </a:lnTo>
                <a:lnTo>
                  <a:pt x="3689406" y="23854"/>
                </a:lnTo>
                <a:lnTo>
                  <a:pt x="3753016" y="7951"/>
                </a:lnTo>
                <a:lnTo>
                  <a:pt x="3800724" y="0"/>
                </a:lnTo>
                <a:lnTo>
                  <a:pt x="3860359" y="19878"/>
                </a:lnTo>
                <a:lnTo>
                  <a:pt x="3963726" y="79513"/>
                </a:lnTo>
                <a:lnTo>
                  <a:pt x="4102873" y="178904"/>
                </a:lnTo>
                <a:lnTo>
                  <a:pt x="4146606" y="222636"/>
                </a:lnTo>
                <a:lnTo>
                  <a:pt x="4166484" y="254441"/>
                </a:lnTo>
                <a:lnTo>
                  <a:pt x="4174435" y="310101"/>
                </a:lnTo>
                <a:lnTo>
                  <a:pt x="4146606" y="389614"/>
                </a:lnTo>
                <a:lnTo>
                  <a:pt x="4130703" y="437321"/>
                </a:lnTo>
                <a:lnTo>
                  <a:pt x="4106849" y="552615"/>
                </a:lnTo>
                <a:lnTo>
                  <a:pt x="4067093" y="958132"/>
                </a:lnTo>
                <a:lnTo>
                  <a:pt x="4027336" y="1383527"/>
                </a:lnTo>
                <a:lnTo>
                  <a:pt x="3963726" y="1844702"/>
                </a:lnTo>
                <a:lnTo>
                  <a:pt x="3868310" y="2373464"/>
                </a:lnTo>
                <a:lnTo>
                  <a:pt x="3812651" y="2588149"/>
                </a:lnTo>
                <a:lnTo>
                  <a:pt x="3753016" y="2763078"/>
                </a:lnTo>
                <a:lnTo>
                  <a:pt x="3689406" y="2882348"/>
                </a:lnTo>
                <a:lnTo>
                  <a:pt x="3633747" y="2953909"/>
                </a:lnTo>
                <a:lnTo>
                  <a:pt x="3558209" y="3021495"/>
                </a:lnTo>
                <a:lnTo>
                  <a:pt x="3522428" y="3045349"/>
                </a:lnTo>
                <a:lnTo>
                  <a:pt x="3486647" y="3049325"/>
                </a:lnTo>
                <a:lnTo>
                  <a:pt x="3454842" y="3041374"/>
                </a:lnTo>
                <a:lnTo>
                  <a:pt x="3415086" y="2961861"/>
                </a:lnTo>
                <a:lnTo>
                  <a:pt x="3375329" y="2894274"/>
                </a:lnTo>
                <a:lnTo>
                  <a:pt x="3450867" y="2532490"/>
                </a:lnTo>
                <a:lnTo>
                  <a:pt x="3490623" y="2500685"/>
                </a:lnTo>
                <a:lnTo>
                  <a:pt x="3530380" y="2452977"/>
                </a:lnTo>
                <a:lnTo>
                  <a:pt x="3558209" y="2393342"/>
                </a:lnTo>
                <a:lnTo>
                  <a:pt x="3605917" y="2234316"/>
                </a:lnTo>
                <a:lnTo>
                  <a:pt x="3701333" y="1832775"/>
                </a:lnTo>
                <a:lnTo>
                  <a:pt x="3772894" y="1311965"/>
                </a:lnTo>
                <a:lnTo>
                  <a:pt x="3820602" y="747422"/>
                </a:lnTo>
                <a:lnTo>
                  <a:pt x="3832529" y="401541"/>
                </a:lnTo>
                <a:lnTo>
                  <a:pt x="3832529" y="329979"/>
                </a:lnTo>
                <a:lnTo>
                  <a:pt x="3824578" y="298174"/>
                </a:lnTo>
                <a:lnTo>
                  <a:pt x="3804700" y="262393"/>
                </a:lnTo>
                <a:lnTo>
                  <a:pt x="3756992" y="234563"/>
                </a:lnTo>
                <a:lnTo>
                  <a:pt x="3705308" y="222636"/>
                </a:lnTo>
                <a:lnTo>
                  <a:pt x="3403159" y="226612"/>
                </a:lnTo>
                <a:lnTo>
                  <a:pt x="2842592" y="258417"/>
                </a:lnTo>
                <a:lnTo>
                  <a:pt x="2226366" y="306125"/>
                </a:lnTo>
                <a:lnTo>
                  <a:pt x="1451113" y="405516"/>
                </a:lnTo>
                <a:lnTo>
                  <a:pt x="958133" y="48900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225"/>
          <p:cNvSpPr/>
          <p:nvPr/>
        </p:nvSpPr>
        <p:spPr>
          <a:xfrm>
            <a:off x="3998913" y="3363913"/>
            <a:ext cx="1833562" cy="1104900"/>
          </a:xfrm>
          <a:custGeom>
            <a:avLst/>
            <a:gdLst/>
            <a:ahLst/>
            <a:cxnLst/>
            <a:rect l="l" t="t" r="r" b="b"/>
            <a:pathLst>
              <a:path w="1833562" h="1104900" extrusionOk="0">
                <a:moveTo>
                  <a:pt x="854869" y="273844"/>
                </a:moveTo>
                <a:lnTo>
                  <a:pt x="354806" y="371475"/>
                </a:lnTo>
                <a:lnTo>
                  <a:pt x="290512" y="383382"/>
                </a:lnTo>
                <a:lnTo>
                  <a:pt x="257175" y="383382"/>
                </a:lnTo>
                <a:lnTo>
                  <a:pt x="204787" y="376238"/>
                </a:lnTo>
                <a:lnTo>
                  <a:pt x="100012" y="345282"/>
                </a:lnTo>
                <a:lnTo>
                  <a:pt x="0" y="223838"/>
                </a:lnTo>
                <a:lnTo>
                  <a:pt x="97631" y="197644"/>
                </a:lnTo>
                <a:lnTo>
                  <a:pt x="183356" y="209550"/>
                </a:lnTo>
                <a:lnTo>
                  <a:pt x="226219" y="209550"/>
                </a:lnTo>
                <a:lnTo>
                  <a:pt x="302419" y="202407"/>
                </a:lnTo>
                <a:lnTo>
                  <a:pt x="497681" y="166688"/>
                </a:lnTo>
                <a:lnTo>
                  <a:pt x="816769" y="114300"/>
                </a:lnTo>
                <a:lnTo>
                  <a:pt x="1207294" y="57150"/>
                </a:lnTo>
                <a:lnTo>
                  <a:pt x="1376362" y="38100"/>
                </a:lnTo>
                <a:lnTo>
                  <a:pt x="1416844" y="38100"/>
                </a:lnTo>
                <a:lnTo>
                  <a:pt x="1443037" y="33338"/>
                </a:lnTo>
                <a:lnTo>
                  <a:pt x="1462087" y="16669"/>
                </a:lnTo>
                <a:lnTo>
                  <a:pt x="1476375" y="7144"/>
                </a:lnTo>
                <a:lnTo>
                  <a:pt x="1493044" y="2382"/>
                </a:lnTo>
                <a:lnTo>
                  <a:pt x="1524000" y="0"/>
                </a:lnTo>
                <a:lnTo>
                  <a:pt x="1571625" y="14288"/>
                </a:lnTo>
                <a:lnTo>
                  <a:pt x="1657350" y="61913"/>
                </a:lnTo>
                <a:lnTo>
                  <a:pt x="1766887" y="145257"/>
                </a:lnTo>
                <a:lnTo>
                  <a:pt x="1795462" y="169069"/>
                </a:lnTo>
                <a:lnTo>
                  <a:pt x="1816894" y="192882"/>
                </a:lnTo>
                <a:lnTo>
                  <a:pt x="1828800" y="219075"/>
                </a:lnTo>
                <a:lnTo>
                  <a:pt x="1833562" y="245269"/>
                </a:lnTo>
                <a:lnTo>
                  <a:pt x="1828800" y="285750"/>
                </a:lnTo>
                <a:lnTo>
                  <a:pt x="1816894" y="311944"/>
                </a:lnTo>
                <a:lnTo>
                  <a:pt x="1788319" y="371475"/>
                </a:lnTo>
                <a:lnTo>
                  <a:pt x="1728787" y="557213"/>
                </a:lnTo>
                <a:lnTo>
                  <a:pt x="1640681" y="852488"/>
                </a:lnTo>
                <a:lnTo>
                  <a:pt x="1600200" y="1000125"/>
                </a:lnTo>
                <a:lnTo>
                  <a:pt x="1585912" y="1047750"/>
                </a:lnTo>
                <a:lnTo>
                  <a:pt x="1564481" y="1083469"/>
                </a:lnTo>
                <a:lnTo>
                  <a:pt x="1547812" y="1097757"/>
                </a:lnTo>
                <a:lnTo>
                  <a:pt x="1519237" y="1104900"/>
                </a:lnTo>
                <a:lnTo>
                  <a:pt x="1473994" y="1102519"/>
                </a:lnTo>
                <a:lnTo>
                  <a:pt x="1402556" y="1092994"/>
                </a:lnTo>
                <a:lnTo>
                  <a:pt x="1438275" y="912019"/>
                </a:lnTo>
                <a:lnTo>
                  <a:pt x="1528762" y="307182"/>
                </a:lnTo>
                <a:lnTo>
                  <a:pt x="1531144" y="261938"/>
                </a:lnTo>
                <a:lnTo>
                  <a:pt x="1531144" y="235744"/>
                </a:lnTo>
                <a:lnTo>
                  <a:pt x="1526381" y="219075"/>
                </a:lnTo>
                <a:lnTo>
                  <a:pt x="1509712" y="200025"/>
                </a:lnTo>
                <a:lnTo>
                  <a:pt x="1462087" y="192882"/>
                </a:lnTo>
                <a:lnTo>
                  <a:pt x="854869" y="2738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225"/>
          <p:cNvSpPr/>
          <p:nvPr/>
        </p:nvSpPr>
        <p:spPr>
          <a:xfrm>
            <a:off x="4081463" y="4276725"/>
            <a:ext cx="1419225" cy="325438"/>
          </a:xfrm>
          <a:custGeom>
            <a:avLst/>
            <a:gdLst/>
            <a:ahLst/>
            <a:cxnLst/>
            <a:rect l="l" t="t" r="r" b="b"/>
            <a:pathLst>
              <a:path w="1419225" h="326231" extrusionOk="0">
                <a:moveTo>
                  <a:pt x="511968" y="247650"/>
                </a:moveTo>
                <a:lnTo>
                  <a:pt x="40481" y="326231"/>
                </a:lnTo>
                <a:lnTo>
                  <a:pt x="0" y="228600"/>
                </a:lnTo>
                <a:lnTo>
                  <a:pt x="80962" y="128588"/>
                </a:lnTo>
                <a:lnTo>
                  <a:pt x="140493" y="152400"/>
                </a:lnTo>
                <a:lnTo>
                  <a:pt x="188118" y="159544"/>
                </a:lnTo>
                <a:lnTo>
                  <a:pt x="247650" y="157163"/>
                </a:lnTo>
                <a:lnTo>
                  <a:pt x="395287" y="135731"/>
                </a:lnTo>
                <a:lnTo>
                  <a:pt x="676275" y="83344"/>
                </a:lnTo>
                <a:lnTo>
                  <a:pt x="966787" y="42863"/>
                </a:lnTo>
                <a:lnTo>
                  <a:pt x="1188243" y="14288"/>
                </a:lnTo>
                <a:lnTo>
                  <a:pt x="1376362" y="0"/>
                </a:lnTo>
                <a:lnTo>
                  <a:pt x="1419225" y="90488"/>
                </a:lnTo>
                <a:lnTo>
                  <a:pt x="1323975" y="180975"/>
                </a:lnTo>
                <a:lnTo>
                  <a:pt x="1252537" y="180975"/>
                </a:lnTo>
                <a:lnTo>
                  <a:pt x="1033462" y="190500"/>
                </a:lnTo>
                <a:lnTo>
                  <a:pt x="511968" y="2476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F1A24CD-F4B1-8B41-AE4F-CBFBC2879D43}"/>
              </a:ext>
            </a:extLst>
          </p:cNvPr>
          <p:cNvGrpSpPr/>
          <p:nvPr/>
        </p:nvGrpSpPr>
        <p:grpSpPr>
          <a:xfrm>
            <a:off x="2619459" y="1524998"/>
            <a:ext cx="4460875" cy="4097338"/>
            <a:chOff x="2763838" y="1657350"/>
            <a:chExt cx="4460875" cy="4097338"/>
          </a:xfrm>
        </p:grpSpPr>
        <p:sp>
          <p:nvSpPr>
            <p:cNvPr id="10" name="Google Shape;2487;p225">
              <a:extLst>
                <a:ext uri="{FF2B5EF4-FFF2-40B4-BE49-F238E27FC236}">
                  <a16:creationId xmlns:a16="http://schemas.microsoft.com/office/drawing/2014/main" id="{3F7734C4-47F9-8244-8F62-1C60336E893D}"/>
                </a:ext>
              </a:extLst>
            </p:cNvPr>
            <p:cNvSpPr/>
            <p:nvPr/>
          </p:nvSpPr>
          <p:spPr>
            <a:xfrm>
              <a:off x="3700463" y="1657350"/>
              <a:ext cx="1431925" cy="1466850"/>
            </a:xfrm>
            <a:custGeom>
              <a:avLst/>
              <a:gdLst/>
              <a:ahLst/>
              <a:cxnLst/>
              <a:rect l="l" t="t" r="r" b="b"/>
              <a:pathLst>
                <a:path w="1431131" h="1466850" extrusionOk="0">
                  <a:moveTo>
                    <a:pt x="735806" y="661988"/>
                  </a:moveTo>
                  <a:lnTo>
                    <a:pt x="845343" y="521494"/>
                  </a:lnTo>
                  <a:lnTo>
                    <a:pt x="900112" y="442913"/>
                  </a:lnTo>
                  <a:lnTo>
                    <a:pt x="959643" y="345281"/>
                  </a:lnTo>
                  <a:lnTo>
                    <a:pt x="983456" y="292894"/>
                  </a:lnTo>
                  <a:lnTo>
                    <a:pt x="992981" y="261938"/>
                  </a:lnTo>
                  <a:lnTo>
                    <a:pt x="995362" y="235744"/>
                  </a:lnTo>
                  <a:lnTo>
                    <a:pt x="995362" y="204788"/>
                  </a:lnTo>
                  <a:lnTo>
                    <a:pt x="990600" y="152400"/>
                  </a:lnTo>
                  <a:lnTo>
                    <a:pt x="976312" y="116681"/>
                  </a:lnTo>
                  <a:lnTo>
                    <a:pt x="954881" y="85725"/>
                  </a:lnTo>
                  <a:lnTo>
                    <a:pt x="928687" y="64294"/>
                  </a:lnTo>
                  <a:lnTo>
                    <a:pt x="912018" y="52388"/>
                  </a:lnTo>
                  <a:lnTo>
                    <a:pt x="897731" y="35719"/>
                  </a:lnTo>
                  <a:lnTo>
                    <a:pt x="897731" y="19050"/>
                  </a:lnTo>
                  <a:lnTo>
                    <a:pt x="907256" y="7144"/>
                  </a:lnTo>
                  <a:lnTo>
                    <a:pt x="938212" y="0"/>
                  </a:lnTo>
                  <a:lnTo>
                    <a:pt x="985837" y="2381"/>
                  </a:lnTo>
                  <a:lnTo>
                    <a:pt x="1042987" y="14288"/>
                  </a:lnTo>
                  <a:lnTo>
                    <a:pt x="1119187" y="47625"/>
                  </a:lnTo>
                  <a:lnTo>
                    <a:pt x="1235868" y="119063"/>
                  </a:lnTo>
                  <a:lnTo>
                    <a:pt x="1385887" y="233363"/>
                  </a:lnTo>
                  <a:lnTo>
                    <a:pt x="1416843" y="264319"/>
                  </a:lnTo>
                  <a:lnTo>
                    <a:pt x="1426368" y="283369"/>
                  </a:lnTo>
                  <a:lnTo>
                    <a:pt x="1431131" y="309563"/>
                  </a:lnTo>
                  <a:lnTo>
                    <a:pt x="1431131" y="333375"/>
                  </a:lnTo>
                  <a:lnTo>
                    <a:pt x="1423987" y="352425"/>
                  </a:lnTo>
                  <a:lnTo>
                    <a:pt x="1395412" y="378619"/>
                  </a:lnTo>
                  <a:lnTo>
                    <a:pt x="1359693" y="392906"/>
                  </a:lnTo>
                  <a:lnTo>
                    <a:pt x="1323975" y="400050"/>
                  </a:lnTo>
                  <a:lnTo>
                    <a:pt x="1273968" y="440531"/>
                  </a:lnTo>
                  <a:lnTo>
                    <a:pt x="1000125" y="714375"/>
                  </a:lnTo>
                  <a:lnTo>
                    <a:pt x="807243" y="895350"/>
                  </a:lnTo>
                  <a:lnTo>
                    <a:pt x="173831" y="1450181"/>
                  </a:lnTo>
                  <a:lnTo>
                    <a:pt x="0" y="1466850"/>
                  </a:lnTo>
                  <a:lnTo>
                    <a:pt x="254793" y="1204913"/>
                  </a:lnTo>
                  <a:lnTo>
                    <a:pt x="523875" y="916781"/>
                  </a:lnTo>
                  <a:lnTo>
                    <a:pt x="735806" y="66198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88;p225">
              <a:extLst>
                <a:ext uri="{FF2B5EF4-FFF2-40B4-BE49-F238E27FC236}">
                  <a16:creationId xmlns:a16="http://schemas.microsoft.com/office/drawing/2014/main" id="{9D802B28-7656-E444-8BD2-2547239C7E50}"/>
                </a:ext>
              </a:extLst>
            </p:cNvPr>
            <p:cNvSpPr/>
            <p:nvPr/>
          </p:nvSpPr>
          <p:spPr>
            <a:xfrm>
              <a:off x="3903663" y="3600450"/>
              <a:ext cx="454025" cy="1371600"/>
            </a:xfrm>
            <a:custGeom>
              <a:avLst/>
              <a:gdLst/>
              <a:ahLst/>
              <a:cxnLst/>
              <a:rect l="l" t="t" r="r" b="b"/>
              <a:pathLst>
                <a:path w="454819" h="1371600" extrusionOk="0">
                  <a:moveTo>
                    <a:pt x="230981" y="692944"/>
                  </a:moveTo>
                  <a:lnTo>
                    <a:pt x="214312" y="426244"/>
                  </a:lnTo>
                  <a:lnTo>
                    <a:pt x="207169" y="366713"/>
                  </a:lnTo>
                  <a:lnTo>
                    <a:pt x="190500" y="311944"/>
                  </a:lnTo>
                  <a:lnTo>
                    <a:pt x="171450" y="259556"/>
                  </a:lnTo>
                  <a:lnTo>
                    <a:pt x="150019" y="219075"/>
                  </a:lnTo>
                  <a:lnTo>
                    <a:pt x="123825" y="183356"/>
                  </a:lnTo>
                  <a:lnTo>
                    <a:pt x="73819" y="133350"/>
                  </a:lnTo>
                  <a:lnTo>
                    <a:pt x="40481" y="104775"/>
                  </a:lnTo>
                  <a:lnTo>
                    <a:pt x="16669" y="83344"/>
                  </a:lnTo>
                  <a:lnTo>
                    <a:pt x="4762" y="66675"/>
                  </a:lnTo>
                  <a:lnTo>
                    <a:pt x="0" y="42863"/>
                  </a:lnTo>
                  <a:lnTo>
                    <a:pt x="7144" y="23813"/>
                  </a:lnTo>
                  <a:lnTo>
                    <a:pt x="26194" y="7144"/>
                  </a:lnTo>
                  <a:lnTo>
                    <a:pt x="52387" y="0"/>
                  </a:lnTo>
                  <a:lnTo>
                    <a:pt x="85725" y="2381"/>
                  </a:lnTo>
                  <a:lnTo>
                    <a:pt x="171450" y="30956"/>
                  </a:lnTo>
                  <a:lnTo>
                    <a:pt x="273844" y="76200"/>
                  </a:lnTo>
                  <a:lnTo>
                    <a:pt x="352425" y="116681"/>
                  </a:lnTo>
                  <a:lnTo>
                    <a:pt x="414337" y="261938"/>
                  </a:lnTo>
                  <a:lnTo>
                    <a:pt x="435769" y="964406"/>
                  </a:lnTo>
                  <a:lnTo>
                    <a:pt x="454819" y="1140619"/>
                  </a:lnTo>
                  <a:lnTo>
                    <a:pt x="438150" y="1243013"/>
                  </a:lnTo>
                  <a:lnTo>
                    <a:pt x="404812" y="1350169"/>
                  </a:lnTo>
                  <a:lnTo>
                    <a:pt x="392906" y="1369219"/>
                  </a:lnTo>
                  <a:lnTo>
                    <a:pt x="376237" y="1371600"/>
                  </a:lnTo>
                  <a:lnTo>
                    <a:pt x="347662" y="1359694"/>
                  </a:lnTo>
                  <a:lnTo>
                    <a:pt x="307181" y="1312069"/>
                  </a:lnTo>
                  <a:lnTo>
                    <a:pt x="276225" y="1262063"/>
                  </a:lnTo>
                  <a:lnTo>
                    <a:pt x="254794" y="1212056"/>
                  </a:lnTo>
                  <a:lnTo>
                    <a:pt x="214312" y="1092994"/>
                  </a:lnTo>
                  <a:lnTo>
                    <a:pt x="219075" y="1052513"/>
                  </a:lnTo>
                  <a:lnTo>
                    <a:pt x="228600" y="1019175"/>
                  </a:lnTo>
                  <a:lnTo>
                    <a:pt x="235744" y="959644"/>
                  </a:lnTo>
                  <a:cubicBezTo>
                    <a:pt x="234156" y="868363"/>
                    <a:pt x="232569" y="777081"/>
                    <a:pt x="230981" y="69294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89;p225">
              <a:extLst>
                <a:ext uri="{FF2B5EF4-FFF2-40B4-BE49-F238E27FC236}">
                  <a16:creationId xmlns:a16="http://schemas.microsoft.com/office/drawing/2014/main" id="{FB8AD798-1C7C-4E44-ADB2-7AA02FE715AD}"/>
                </a:ext>
              </a:extLst>
            </p:cNvPr>
            <p:cNvSpPr/>
            <p:nvPr/>
          </p:nvSpPr>
          <p:spPr>
            <a:xfrm>
              <a:off x="5903913" y="5154613"/>
              <a:ext cx="695325" cy="463550"/>
            </a:xfrm>
            <a:custGeom>
              <a:avLst/>
              <a:gdLst/>
              <a:ahLst/>
              <a:cxnLst/>
              <a:rect l="l" t="t" r="r" b="b"/>
              <a:pathLst>
                <a:path w="695325" h="461963" extrusionOk="0">
                  <a:moveTo>
                    <a:pt x="321469" y="69057"/>
                  </a:moveTo>
                  <a:lnTo>
                    <a:pt x="469106" y="104775"/>
                  </a:lnTo>
                  <a:lnTo>
                    <a:pt x="502444" y="107157"/>
                  </a:lnTo>
                  <a:lnTo>
                    <a:pt x="538162" y="104775"/>
                  </a:lnTo>
                  <a:lnTo>
                    <a:pt x="638175" y="69057"/>
                  </a:lnTo>
                  <a:lnTo>
                    <a:pt x="695325" y="292894"/>
                  </a:lnTo>
                  <a:lnTo>
                    <a:pt x="533400" y="461963"/>
                  </a:lnTo>
                  <a:lnTo>
                    <a:pt x="507206" y="419100"/>
                  </a:lnTo>
                  <a:lnTo>
                    <a:pt x="454819" y="359569"/>
                  </a:lnTo>
                  <a:lnTo>
                    <a:pt x="376237" y="271463"/>
                  </a:lnTo>
                  <a:lnTo>
                    <a:pt x="321469" y="221457"/>
                  </a:lnTo>
                  <a:lnTo>
                    <a:pt x="254794" y="176213"/>
                  </a:lnTo>
                  <a:lnTo>
                    <a:pt x="150019" y="116682"/>
                  </a:lnTo>
                  <a:lnTo>
                    <a:pt x="30956" y="64294"/>
                  </a:lnTo>
                  <a:lnTo>
                    <a:pt x="9525" y="47625"/>
                  </a:lnTo>
                  <a:lnTo>
                    <a:pt x="0" y="30957"/>
                  </a:lnTo>
                  <a:lnTo>
                    <a:pt x="4762" y="9525"/>
                  </a:lnTo>
                  <a:lnTo>
                    <a:pt x="11906" y="2382"/>
                  </a:lnTo>
                  <a:lnTo>
                    <a:pt x="38100" y="0"/>
                  </a:lnTo>
                  <a:lnTo>
                    <a:pt x="321469" y="690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90;p225">
              <a:extLst>
                <a:ext uri="{FF2B5EF4-FFF2-40B4-BE49-F238E27FC236}">
                  <a16:creationId xmlns:a16="http://schemas.microsoft.com/office/drawing/2014/main" id="{72C3B106-C72D-F144-BFE4-9EF83949867F}"/>
                </a:ext>
              </a:extLst>
            </p:cNvPr>
            <p:cNvSpPr/>
            <p:nvPr/>
          </p:nvSpPr>
          <p:spPr>
            <a:xfrm rot="-5400000">
              <a:off x="1754982" y="3980656"/>
              <a:ext cx="2609850" cy="592137"/>
            </a:xfrm>
            <a:custGeom>
              <a:avLst/>
              <a:gdLst/>
              <a:ahLst/>
              <a:cxnLst/>
              <a:rect l="l" t="t" r="r" b="b"/>
              <a:pathLst>
                <a:path w="2609850" h="592932" extrusionOk="0">
                  <a:moveTo>
                    <a:pt x="1373981" y="297657"/>
                  </a:moveTo>
                  <a:lnTo>
                    <a:pt x="1654968" y="300038"/>
                  </a:lnTo>
                  <a:lnTo>
                    <a:pt x="1802606" y="300038"/>
                  </a:lnTo>
                  <a:lnTo>
                    <a:pt x="1919287" y="292894"/>
                  </a:lnTo>
                  <a:lnTo>
                    <a:pt x="2031206" y="278607"/>
                  </a:lnTo>
                  <a:lnTo>
                    <a:pt x="2164556" y="250032"/>
                  </a:lnTo>
                  <a:lnTo>
                    <a:pt x="2250281" y="214313"/>
                  </a:lnTo>
                  <a:lnTo>
                    <a:pt x="2369343" y="145257"/>
                  </a:lnTo>
                  <a:lnTo>
                    <a:pt x="2488406" y="52388"/>
                  </a:lnTo>
                  <a:lnTo>
                    <a:pt x="2528887" y="16669"/>
                  </a:lnTo>
                  <a:lnTo>
                    <a:pt x="2555081" y="4763"/>
                  </a:lnTo>
                  <a:lnTo>
                    <a:pt x="2571750" y="0"/>
                  </a:lnTo>
                  <a:lnTo>
                    <a:pt x="2595562" y="0"/>
                  </a:lnTo>
                  <a:lnTo>
                    <a:pt x="2607468" y="7144"/>
                  </a:lnTo>
                  <a:lnTo>
                    <a:pt x="2609850" y="21432"/>
                  </a:lnTo>
                  <a:lnTo>
                    <a:pt x="2595562" y="85725"/>
                  </a:lnTo>
                  <a:lnTo>
                    <a:pt x="2562225" y="180975"/>
                  </a:lnTo>
                  <a:lnTo>
                    <a:pt x="2495550" y="319088"/>
                  </a:lnTo>
                  <a:lnTo>
                    <a:pt x="2433637" y="414338"/>
                  </a:lnTo>
                  <a:lnTo>
                    <a:pt x="2255043" y="481013"/>
                  </a:lnTo>
                  <a:lnTo>
                    <a:pt x="1928812" y="490538"/>
                  </a:lnTo>
                  <a:lnTo>
                    <a:pt x="1312068" y="523875"/>
                  </a:lnTo>
                  <a:lnTo>
                    <a:pt x="700087" y="564357"/>
                  </a:lnTo>
                  <a:lnTo>
                    <a:pt x="266700" y="592932"/>
                  </a:lnTo>
                  <a:lnTo>
                    <a:pt x="219075" y="585788"/>
                  </a:lnTo>
                  <a:lnTo>
                    <a:pt x="147637" y="571500"/>
                  </a:lnTo>
                  <a:lnTo>
                    <a:pt x="88106" y="552450"/>
                  </a:lnTo>
                  <a:lnTo>
                    <a:pt x="45243" y="533400"/>
                  </a:lnTo>
                  <a:lnTo>
                    <a:pt x="16668" y="511969"/>
                  </a:lnTo>
                  <a:lnTo>
                    <a:pt x="2381" y="492919"/>
                  </a:lnTo>
                  <a:lnTo>
                    <a:pt x="0" y="476250"/>
                  </a:lnTo>
                  <a:lnTo>
                    <a:pt x="0" y="450057"/>
                  </a:lnTo>
                  <a:lnTo>
                    <a:pt x="7143" y="431007"/>
                  </a:lnTo>
                  <a:lnTo>
                    <a:pt x="35718" y="404813"/>
                  </a:lnTo>
                  <a:lnTo>
                    <a:pt x="85725" y="369094"/>
                  </a:lnTo>
                  <a:lnTo>
                    <a:pt x="128587" y="352425"/>
                  </a:lnTo>
                  <a:lnTo>
                    <a:pt x="261937" y="307182"/>
                  </a:lnTo>
                  <a:lnTo>
                    <a:pt x="416718" y="257175"/>
                  </a:lnTo>
                  <a:lnTo>
                    <a:pt x="695325" y="304800"/>
                  </a:lnTo>
                  <a:lnTo>
                    <a:pt x="771525" y="307182"/>
                  </a:lnTo>
                  <a:lnTo>
                    <a:pt x="1373981" y="2976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91;p225">
              <a:extLst>
                <a:ext uri="{FF2B5EF4-FFF2-40B4-BE49-F238E27FC236}">
                  <a16:creationId xmlns:a16="http://schemas.microsoft.com/office/drawing/2014/main" id="{EC282E7F-BA29-9A40-8D1D-2D468725D59B}"/>
                </a:ext>
              </a:extLst>
            </p:cNvPr>
            <p:cNvSpPr/>
            <p:nvPr/>
          </p:nvSpPr>
          <p:spPr>
            <a:xfrm>
              <a:off x="3051175" y="2705100"/>
              <a:ext cx="4173538" cy="3049588"/>
            </a:xfrm>
            <a:custGeom>
              <a:avLst/>
              <a:gdLst/>
              <a:ahLst/>
              <a:cxnLst/>
              <a:rect l="l" t="t" r="r" b="b"/>
              <a:pathLst>
                <a:path w="4174435" h="3049325" extrusionOk="0">
                  <a:moveTo>
                    <a:pt x="958133" y="489005"/>
                  </a:moveTo>
                  <a:lnTo>
                    <a:pt x="520811" y="564542"/>
                  </a:lnTo>
                  <a:lnTo>
                    <a:pt x="95416" y="648031"/>
                  </a:lnTo>
                  <a:lnTo>
                    <a:pt x="0" y="441297"/>
                  </a:lnTo>
                  <a:lnTo>
                    <a:pt x="170953" y="413468"/>
                  </a:lnTo>
                  <a:lnTo>
                    <a:pt x="735496" y="333954"/>
                  </a:lnTo>
                  <a:lnTo>
                    <a:pt x="934279" y="290222"/>
                  </a:lnTo>
                  <a:lnTo>
                    <a:pt x="1204623" y="254441"/>
                  </a:lnTo>
                  <a:lnTo>
                    <a:pt x="1800971" y="178904"/>
                  </a:lnTo>
                  <a:lnTo>
                    <a:pt x="2767054" y="83488"/>
                  </a:lnTo>
                  <a:lnTo>
                    <a:pt x="3450867" y="35781"/>
                  </a:lnTo>
                  <a:lnTo>
                    <a:pt x="3689406" y="23854"/>
                  </a:lnTo>
                  <a:lnTo>
                    <a:pt x="3753016" y="7951"/>
                  </a:lnTo>
                  <a:lnTo>
                    <a:pt x="3800724" y="0"/>
                  </a:lnTo>
                  <a:lnTo>
                    <a:pt x="3860359" y="19878"/>
                  </a:lnTo>
                  <a:lnTo>
                    <a:pt x="3963726" y="79513"/>
                  </a:lnTo>
                  <a:lnTo>
                    <a:pt x="4102873" y="178904"/>
                  </a:lnTo>
                  <a:lnTo>
                    <a:pt x="4146606" y="222636"/>
                  </a:lnTo>
                  <a:lnTo>
                    <a:pt x="4166484" y="254441"/>
                  </a:lnTo>
                  <a:lnTo>
                    <a:pt x="4174435" y="310101"/>
                  </a:lnTo>
                  <a:lnTo>
                    <a:pt x="4146606" y="389614"/>
                  </a:lnTo>
                  <a:lnTo>
                    <a:pt x="4130703" y="437321"/>
                  </a:lnTo>
                  <a:lnTo>
                    <a:pt x="4106849" y="552615"/>
                  </a:lnTo>
                  <a:lnTo>
                    <a:pt x="4067093" y="958132"/>
                  </a:lnTo>
                  <a:lnTo>
                    <a:pt x="4027336" y="1383527"/>
                  </a:lnTo>
                  <a:lnTo>
                    <a:pt x="3963726" y="1844702"/>
                  </a:lnTo>
                  <a:lnTo>
                    <a:pt x="3868310" y="2373464"/>
                  </a:lnTo>
                  <a:lnTo>
                    <a:pt x="3812651" y="2588149"/>
                  </a:lnTo>
                  <a:lnTo>
                    <a:pt x="3753016" y="2763078"/>
                  </a:lnTo>
                  <a:lnTo>
                    <a:pt x="3689406" y="2882348"/>
                  </a:lnTo>
                  <a:lnTo>
                    <a:pt x="3633747" y="2953909"/>
                  </a:lnTo>
                  <a:lnTo>
                    <a:pt x="3558209" y="3021495"/>
                  </a:lnTo>
                  <a:lnTo>
                    <a:pt x="3522428" y="3045349"/>
                  </a:lnTo>
                  <a:lnTo>
                    <a:pt x="3486647" y="3049325"/>
                  </a:lnTo>
                  <a:lnTo>
                    <a:pt x="3454842" y="3041374"/>
                  </a:lnTo>
                  <a:lnTo>
                    <a:pt x="3415086" y="2961861"/>
                  </a:lnTo>
                  <a:lnTo>
                    <a:pt x="3375329" y="2894274"/>
                  </a:lnTo>
                  <a:lnTo>
                    <a:pt x="3450867" y="2532490"/>
                  </a:lnTo>
                  <a:lnTo>
                    <a:pt x="3490623" y="2500685"/>
                  </a:lnTo>
                  <a:lnTo>
                    <a:pt x="3530380" y="2452977"/>
                  </a:lnTo>
                  <a:lnTo>
                    <a:pt x="3558209" y="2393342"/>
                  </a:lnTo>
                  <a:lnTo>
                    <a:pt x="3605917" y="2234316"/>
                  </a:lnTo>
                  <a:lnTo>
                    <a:pt x="3701333" y="1832775"/>
                  </a:lnTo>
                  <a:lnTo>
                    <a:pt x="3772894" y="1311965"/>
                  </a:lnTo>
                  <a:lnTo>
                    <a:pt x="3820602" y="747422"/>
                  </a:lnTo>
                  <a:lnTo>
                    <a:pt x="3832529" y="401541"/>
                  </a:lnTo>
                  <a:lnTo>
                    <a:pt x="3832529" y="329979"/>
                  </a:lnTo>
                  <a:lnTo>
                    <a:pt x="3824578" y="298174"/>
                  </a:lnTo>
                  <a:lnTo>
                    <a:pt x="3804700" y="262393"/>
                  </a:lnTo>
                  <a:lnTo>
                    <a:pt x="3756992" y="234563"/>
                  </a:lnTo>
                  <a:lnTo>
                    <a:pt x="3705308" y="222636"/>
                  </a:lnTo>
                  <a:lnTo>
                    <a:pt x="3403159" y="226612"/>
                  </a:lnTo>
                  <a:lnTo>
                    <a:pt x="2842592" y="258417"/>
                  </a:lnTo>
                  <a:lnTo>
                    <a:pt x="2226366" y="306125"/>
                  </a:lnTo>
                  <a:lnTo>
                    <a:pt x="1451113" y="405516"/>
                  </a:lnTo>
                  <a:lnTo>
                    <a:pt x="958133" y="48900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92;p225">
              <a:extLst>
                <a:ext uri="{FF2B5EF4-FFF2-40B4-BE49-F238E27FC236}">
                  <a16:creationId xmlns:a16="http://schemas.microsoft.com/office/drawing/2014/main" id="{8797659C-D93D-7044-B57C-A959EF3FF6DB}"/>
                </a:ext>
              </a:extLst>
            </p:cNvPr>
            <p:cNvSpPr/>
            <p:nvPr/>
          </p:nvSpPr>
          <p:spPr>
            <a:xfrm>
              <a:off x="4151313" y="3516313"/>
              <a:ext cx="1833562" cy="1104900"/>
            </a:xfrm>
            <a:custGeom>
              <a:avLst/>
              <a:gdLst/>
              <a:ahLst/>
              <a:cxnLst/>
              <a:rect l="l" t="t" r="r" b="b"/>
              <a:pathLst>
                <a:path w="1833562" h="1104900" extrusionOk="0">
                  <a:moveTo>
                    <a:pt x="854869" y="273844"/>
                  </a:moveTo>
                  <a:lnTo>
                    <a:pt x="354806" y="371475"/>
                  </a:lnTo>
                  <a:lnTo>
                    <a:pt x="290512" y="383382"/>
                  </a:lnTo>
                  <a:lnTo>
                    <a:pt x="257175" y="383382"/>
                  </a:lnTo>
                  <a:lnTo>
                    <a:pt x="204787" y="376238"/>
                  </a:lnTo>
                  <a:lnTo>
                    <a:pt x="100012" y="345282"/>
                  </a:lnTo>
                  <a:lnTo>
                    <a:pt x="0" y="223838"/>
                  </a:lnTo>
                  <a:lnTo>
                    <a:pt x="97631" y="197644"/>
                  </a:lnTo>
                  <a:lnTo>
                    <a:pt x="183356" y="209550"/>
                  </a:lnTo>
                  <a:lnTo>
                    <a:pt x="226219" y="209550"/>
                  </a:lnTo>
                  <a:lnTo>
                    <a:pt x="302419" y="202407"/>
                  </a:lnTo>
                  <a:lnTo>
                    <a:pt x="497681" y="166688"/>
                  </a:lnTo>
                  <a:lnTo>
                    <a:pt x="816769" y="114300"/>
                  </a:lnTo>
                  <a:lnTo>
                    <a:pt x="1207294" y="57150"/>
                  </a:lnTo>
                  <a:lnTo>
                    <a:pt x="1376362" y="38100"/>
                  </a:lnTo>
                  <a:lnTo>
                    <a:pt x="1416844" y="38100"/>
                  </a:lnTo>
                  <a:lnTo>
                    <a:pt x="1443037" y="33338"/>
                  </a:lnTo>
                  <a:lnTo>
                    <a:pt x="1462087" y="16669"/>
                  </a:lnTo>
                  <a:lnTo>
                    <a:pt x="1476375" y="7144"/>
                  </a:lnTo>
                  <a:lnTo>
                    <a:pt x="1493044" y="2382"/>
                  </a:lnTo>
                  <a:lnTo>
                    <a:pt x="1524000" y="0"/>
                  </a:lnTo>
                  <a:lnTo>
                    <a:pt x="1571625" y="14288"/>
                  </a:lnTo>
                  <a:lnTo>
                    <a:pt x="1657350" y="61913"/>
                  </a:lnTo>
                  <a:lnTo>
                    <a:pt x="1766887" y="145257"/>
                  </a:lnTo>
                  <a:lnTo>
                    <a:pt x="1795462" y="169069"/>
                  </a:lnTo>
                  <a:lnTo>
                    <a:pt x="1816894" y="192882"/>
                  </a:lnTo>
                  <a:lnTo>
                    <a:pt x="1828800" y="219075"/>
                  </a:lnTo>
                  <a:lnTo>
                    <a:pt x="1833562" y="245269"/>
                  </a:lnTo>
                  <a:lnTo>
                    <a:pt x="1828800" y="285750"/>
                  </a:lnTo>
                  <a:lnTo>
                    <a:pt x="1816894" y="311944"/>
                  </a:lnTo>
                  <a:lnTo>
                    <a:pt x="1788319" y="371475"/>
                  </a:lnTo>
                  <a:lnTo>
                    <a:pt x="1728787" y="557213"/>
                  </a:lnTo>
                  <a:lnTo>
                    <a:pt x="1640681" y="852488"/>
                  </a:lnTo>
                  <a:lnTo>
                    <a:pt x="1600200" y="1000125"/>
                  </a:lnTo>
                  <a:lnTo>
                    <a:pt x="1585912" y="1047750"/>
                  </a:lnTo>
                  <a:lnTo>
                    <a:pt x="1564481" y="1083469"/>
                  </a:lnTo>
                  <a:lnTo>
                    <a:pt x="1547812" y="1097757"/>
                  </a:lnTo>
                  <a:lnTo>
                    <a:pt x="1519237" y="1104900"/>
                  </a:lnTo>
                  <a:lnTo>
                    <a:pt x="1473994" y="1102519"/>
                  </a:lnTo>
                  <a:lnTo>
                    <a:pt x="1402556" y="1092994"/>
                  </a:lnTo>
                  <a:lnTo>
                    <a:pt x="1438275" y="912019"/>
                  </a:lnTo>
                  <a:lnTo>
                    <a:pt x="1528762" y="307182"/>
                  </a:lnTo>
                  <a:lnTo>
                    <a:pt x="1531144" y="261938"/>
                  </a:lnTo>
                  <a:lnTo>
                    <a:pt x="1531144" y="235744"/>
                  </a:lnTo>
                  <a:lnTo>
                    <a:pt x="1526381" y="219075"/>
                  </a:lnTo>
                  <a:lnTo>
                    <a:pt x="1509712" y="200025"/>
                  </a:lnTo>
                  <a:lnTo>
                    <a:pt x="1462087" y="192882"/>
                  </a:lnTo>
                  <a:lnTo>
                    <a:pt x="854869" y="2738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93;p225">
              <a:extLst>
                <a:ext uri="{FF2B5EF4-FFF2-40B4-BE49-F238E27FC236}">
                  <a16:creationId xmlns:a16="http://schemas.microsoft.com/office/drawing/2014/main" id="{62E8F5B9-A52E-0840-ABE7-652A369DEDC7}"/>
                </a:ext>
              </a:extLst>
            </p:cNvPr>
            <p:cNvSpPr/>
            <p:nvPr/>
          </p:nvSpPr>
          <p:spPr>
            <a:xfrm>
              <a:off x="4233863" y="4429125"/>
              <a:ext cx="1419225" cy="325438"/>
            </a:xfrm>
            <a:custGeom>
              <a:avLst/>
              <a:gdLst/>
              <a:ahLst/>
              <a:cxnLst/>
              <a:rect l="l" t="t" r="r" b="b"/>
              <a:pathLst>
                <a:path w="1419225" h="326231" extrusionOk="0">
                  <a:moveTo>
                    <a:pt x="511968" y="247650"/>
                  </a:moveTo>
                  <a:lnTo>
                    <a:pt x="40481" y="326231"/>
                  </a:lnTo>
                  <a:lnTo>
                    <a:pt x="0" y="228600"/>
                  </a:lnTo>
                  <a:lnTo>
                    <a:pt x="80962" y="128588"/>
                  </a:lnTo>
                  <a:lnTo>
                    <a:pt x="140493" y="152400"/>
                  </a:lnTo>
                  <a:lnTo>
                    <a:pt x="188118" y="159544"/>
                  </a:lnTo>
                  <a:lnTo>
                    <a:pt x="247650" y="157163"/>
                  </a:lnTo>
                  <a:lnTo>
                    <a:pt x="395287" y="135731"/>
                  </a:lnTo>
                  <a:lnTo>
                    <a:pt x="676275" y="83344"/>
                  </a:lnTo>
                  <a:lnTo>
                    <a:pt x="966787" y="42863"/>
                  </a:lnTo>
                  <a:lnTo>
                    <a:pt x="1188243" y="14288"/>
                  </a:lnTo>
                  <a:lnTo>
                    <a:pt x="1376362" y="0"/>
                  </a:lnTo>
                  <a:lnTo>
                    <a:pt x="1419225" y="90488"/>
                  </a:lnTo>
                  <a:lnTo>
                    <a:pt x="1323975" y="180975"/>
                  </a:lnTo>
                  <a:lnTo>
                    <a:pt x="1252537" y="180975"/>
                  </a:lnTo>
                  <a:lnTo>
                    <a:pt x="1033462" y="190500"/>
                  </a:lnTo>
                  <a:lnTo>
                    <a:pt x="511968" y="2476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2498;p226">
            <a:extLst>
              <a:ext uri="{FF2B5EF4-FFF2-40B4-BE49-F238E27FC236}">
                <a16:creationId xmlns:a16="http://schemas.microsoft.com/office/drawing/2014/main" id="{75A04EBB-868E-4942-B032-8F6D65E344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2687" y="1513476"/>
            <a:ext cx="4464050" cy="40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" name="Google Shape;2498;p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8783" y="1477380"/>
            <a:ext cx="4464050" cy="40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" name="Google Shape;3430;p311"/>
          <p:cNvSpPr txBox="1"/>
          <p:nvPr/>
        </p:nvSpPr>
        <p:spPr>
          <a:xfrm>
            <a:off x="5457056" y="6828686"/>
            <a:ext cx="249634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坂</a:t>
            </a:r>
            <a:endParaRPr/>
          </a:p>
        </p:txBody>
      </p:sp>
      <p:sp>
        <p:nvSpPr>
          <p:cNvPr id="3431" name="Google Shape;3431;p311"/>
          <p:cNvSpPr/>
          <p:nvPr/>
        </p:nvSpPr>
        <p:spPr>
          <a:xfrm>
            <a:off x="2538413" y="2786063"/>
            <a:ext cx="1695450" cy="490537"/>
          </a:xfrm>
          <a:custGeom>
            <a:avLst/>
            <a:gdLst/>
            <a:ahLst/>
            <a:cxnLst/>
            <a:rect l="l" t="t" r="r" b="b"/>
            <a:pathLst>
              <a:path w="1695450" h="490537" extrusionOk="0">
                <a:moveTo>
                  <a:pt x="1116806" y="123825"/>
                </a:moveTo>
                <a:lnTo>
                  <a:pt x="819150" y="173831"/>
                </a:lnTo>
                <a:lnTo>
                  <a:pt x="626268" y="197643"/>
                </a:lnTo>
                <a:lnTo>
                  <a:pt x="431006" y="216693"/>
                </a:lnTo>
                <a:lnTo>
                  <a:pt x="364331" y="221456"/>
                </a:lnTo>
                <a:lnTo>
                  <a:pt x="311943" y="221456"/>
                </a:lnTo>
                <a:lnTo>
                  <a:pt x="242887" y="211931"/>
                </a:lnTo>
                <a:lnTo>
                  <a:pt x="173831" y="190500"/>
                </a:lnTo>
                <a:lnTo>
                  <a:pt x="107156" y="157162"/>
                </a:lnTo>
                <a:lnTo>
                  <a:pt x="47625" y="121443"/>
                </a:lnTo>
                <a:lnTo>
                  <a:pt x="19050" y="116681"/>
                </a:lnTo>
                <a:lnTo>
                  <a:pt x="0" y="121443"/>
                </a:lnTo>
                <a:lnTo>
                  <a:pt x="2381" y="142875"/>
                </a:lnTo>
                <a:lnTo>
                  <a:pt x="11906" y="169068"/>
                </a:lnTo>
                <a:lnTo>
                  <a:pt x="45243" y="216693"/>
                </a:lnTo>
                <a:lnTo>
                  <a:pt x="102393" y="285750"/>
                </a:lnTo>
                <a:lnTo>
                  <a:pt x="164306" y="350043"/>
                </a:lnTo>
                <a:lnTo>
                  <a:pt x="223837" y="402431"/>
                </a:lnTo>
                <a:lnTo>
                  <a:pt x="300037" y="452437"/>
                </a:lnTo>
                <a:lnTo>
                  <a:pt x="357187" y="483393"/>
                </a:lnTo>
                <a:lnTo>
                  <a:pt x="381000" y="490537"/>
                </a:lnTo>
                <a:lnTo>
                  <a:pt x="395287" y="483393"/>
                </a:lnTo>
                <a:lnTo>
                  <a:pt x="495300" y="428625"/>
                </a:lnTo>
                <a:lnTo>
                  <a:pt x="523875" y="416718"/>
                </a:lnTo>
                <a:lnTo>
                  <a:pt x="733425" y="371475"/>
                </a:lnTo>
                <a:lnTo>
                  <a:pt x="854868" y="345281"/>
                </a:lnTo>
                <a:lnTo>
                  <a:pt x="1069181" y="309562"/>
                </a:lnTo>
                <a:lnTo>
                  <a:pt x="1271587" y="276225"/>
                </a:lnTo>
                <a:lnTo>
                  <a:pt x="1454943" y="250031"/>
                </a:lnTo>
                <a:lnTo>
                  <a:pt x="1583531" y="238125"/>
                </a:lnTo>
                <a:lnTo>
                  <a:pt x="1626393" y="226218"/>
                </a:lnTo>
                <a:lnTo>
                  <a:pt x="1654968" y="214312"/>
                </a:lnTo>
                <a:lnTo>
                  <a:pt x="1676400" y="200025"/>
                </a:lnTo>
                <a:lnTo>
                  <a:pt x="1690687" y="183356"/>
                </a:lnTo>
                <a:lnTo>
                  <a:pt x="1695450" y="159543"/>
                </a:lnTo>
                <a:lnTo>
                  <a:pt x="1690687" y="142875"/>
                </a:lnTo>
                <a:lnTo>
                  <a:pt x="1676400" y="119062"/>
                </a:lnTo>
                <a:lnTo>
                  <a:pt x="1659731" y="97631"/>
                </a:lnTo>
                <a:lnTo>
                  <a:pt x="1619250" y="61912"/>
                </a:lnTo>
                <a:lnTo>
                  <a:pt x="1585912" y="45243"/>
                </a:lnTo>
                <a:lnTo>
                  <a:pt x="1512093" y="16668"/>
                </a:lnTo>
                <a:lnTo>
                  <a:pt x="1447800" y="2381"/>
                </a:lnTo>
                <a:lnTo>
                  <a:pt x="1428750" y="0"/>
                </a:lnTo>
                <a:lnTo>
                  <a:pt x="1390650" y="11906"/>
                </a:lnTo>
                <a:lnTo>
                  <a:pt x="1297781" y="64293"/>
                </a:lnTo>
                <a:lnTo>
                  <a:pt x="1223962" y="107156"/>
                </a:lnTo>
                <a:lnTo>
                  <a:pt x="1116806" y="1238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2" name="Google Shape;3432;p311"/>
          <p:cNvSpPr/>
          <p:nvPr/>
        </p:nvSpPr>
        <p:spPr>
          <a:xfrm>
            <a:off x="4560888" y="1819275"/>
            <a:ext cx="2306637" cy="552450"/>
          </a:xfrm>
          <a:custGeom>
            <a:avLst/>
            <a:gdLst/>
            <a:ahLst/>
            <a:cxnLst/>
            <a:rect l="l" t="t" r="r" b="b"/>
            <a:pathLst>
              <a:path w="2307431" h="552450" extrusionOk="0">
                <a:moveTo>
                  <a:pt x="1273969" y="216694"/>
                </a:moveTo>
                <a:lnTo>
                  <a:pt x="1059656" y="259556"/>
                </a:lnTo>
                <a:lnTo>
                  <a:pt x="819150" y="295275"/>
                </a:lnTo>
                <a:lnTo>
                  <a:pt x="566737" y="323850"/>
                </a:lnTo>
                <a:lnTo>
                  <a:pt x="340519" y="338138"/>
                </a:lnTo>
                <a:lnTo>
                  <a:pt x="242887" y="342900"/>
                </a:lnTo>
                <a:lnTo>
                  <a:pt x="0" y="373856"/>
                </a:lnTo>
                <a:lnTo>
                  <a:pt x="185737" y="552450"/>
                </a:lnTo>
                <a:lnTo>
                  <a:pt x="471487" y="533400"/>
                </a:lnTo>
                <a:lnTo>
                  <a:pt x="907256" y="495300"/>
                </a:lnTo>
                <a:lnTo>
                  <a:pt x="1088231" y="469106"/>
                </a:lnTo>
                <a:lnTo>
                  <a:pt x="1293019" y="440531"/>
                </a:lnTo>
                <a:lnTo>
                  <a:pt x="1550194" y="397669"/>
                </a:lnTo>
                <a:lnTo>
                  <a:pt x="1847850" y="333375"/>
                </a:lnTo>
                <a:lnTo>
                  <a:pt x="2097881" y="273844"/>
                </a:lnTo>
                <a:lnTo>
                  <a:pt x="2219325" y="242888"/>
                </a:lnTo>
                <a:lnTo>
                  <a:pt x="2255044" y="226219"/>
                </a:lnTo>
                <a:lnTo>
                  <a:pt x="2278856" y="207169"/>
                </a:lnTo>
                <a:lnTo>
                  <a:pt x="2293144" y="190500"/>
                </a:lnTo>
                <a:lnTo>
                  <a:pt x="2302669" y="173831"/>
                </a:lnTo>
                <a:lnTo>
                  <a:pt x="2307431" y="145256"/>
                </a:lnTo>
                <a:lnTo>
                  <a:pt x="2297906" y="116681"/>
                </a:lnTo>
                <a:lnTo>
                  <a:pt x="2286000" y="95250"/>
                </a:lnTo>
                <a:lnTo>
                  <a:pt x="2259806" y="71438"/>
                </a:lnTo>
                <a:lnTo>
                  <a:pt x="2224087" y="54769"/>
                </a:lnTo>
                <a:lnTo>
                  <a:pt x="2181225" y="38100"/>
                </a:lnTo>
                <a:lnTo>
                  <a:pt x="2114550" y="23813"/>
                </a:lnTo>
                <a:lnTo>
                  <a:pt x="2035969" y="9525"/>
                </a:lnTo>
                <a:lnTo>
                  <a:pt x="1943100" y="0"/>
                </a:lnTo>
                <a:lnTo>
                  <a:pt x="1914525" y="0"/>
                </a:lnTo>
                <a:lnTo>
                  <a:pt x="1897856" y="4763"/>
                </a:lnTo>
                <a:lnTo>
                  <a:pt x="1881187" y="19050"/>
                </a:lnTo>
                <a:lnTo>
                  <a:pt x="1854994" y="42863"/>
                </a:lnTo>
                <a:lnTo>
                  <a:pt x="1807369" y="78581"/>
                </a:lnTo>
                <a:lnTo>
                  <a:pt x="1731169" y="114300"/>
                </a:lnTo>
                <a:lnTo>
                  <a:pt x="1643062" y="135731"/>
                </a:lnTo>
                <a:lnTo>
                  <a:pt x="1350169" y="202406"/>
                </a:lnTo>
                <a:lnTo>
                  <a:pt x="1273969" y="2166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3" name="Google Shape;3433;p311"/>
          <p:cNvSpPr/>
          <p:nvPr/>
        </p:nvSpPr>
        <p:spPr>
          <a:xfrm>
            <a:off x="3165475" y="1952625"/>
            <a:ext cx="549275" cy="2514600"/>
          </a:xfrm>
          <a:custGeom>
            <a:avLst/>
            <a:gdLst/>
            <a:ahLst/>
            <a:cxnLst/>
            <a:rect l="l" t="t" r="r" b="b"/>
            <a:pathLst>
              <a:path w="549275" h="2514600" extrusionOk="0">
                <a:moveTo>
                  <a:pt x="193675" y="781050"/>
                </a:moveTo>
                <a:cubicBezTo>
                  <a:pt x="194733" y="624417"/>
                  <a:pt x="195792" y="467783"/>
                  <a:pt x="196850" y="311150"/>
                </a:cubicBezTo>
                <a:lnTo>
                  <a:pt x="187325" y="266700"/>
                </a:lnTo>
                <a:lnTo>
                  <a:pt x="165100" y="222250"/>
                </a:lnTo>
                <a:lnTo>
                  <a:pt x="142875" y="187325"/>
                </a:lnTo>
                <a:lnTo>
                  <a:pt x="111125" y="152400"/>
                </a:lnTo>
                <a:lnTo>
                  <a:pt x="82550" y="127000"/>
                </a:lnTo>
                <a:lnTo>
                  <a:pt x="50800" y="104775"/>
                </a:lnTo>
                <a:lnTo>
                  <a:pt x="25400" y="82550"/>
                </a:lnTo>
                <a:lnTo>
                  <a:pt x="9525" y="60325"/>
                </a:lnTo>
                <a:lnTo>
                  <a:pt x="0" y="38100"/>
                </a:lnTo>
                <a:lnTo>
                  <a:pt x="3175" y="19050"/>
                </a:lnTo>
                <a:lnTo>
                  <a:pt x="19050" y="6350"/>
                </a:lnTo>
                <a:lnTo>
                  <a:pt x="44450" y="0"/>
                </a:lnTo>
                <a:lnTo>
                  <a:pt x="69850" y="3175"/>
                </a:lnTo>
                <a:lnTo>
                  <a:pt x="120650" y="19050"/>
                </a:lnTo>
                <a:lnTo>
                  <a:pt x="196850" y="44450"/>
                </a:lnTo>
                <a:lnTo>
                  <a:pt x="269875" y="73025"/>
                </a:lnTo>
                <a:lnTo>
                  <a:pt x="355600" y="114300"/>
                </a:lnTo>
                <a:lnTo>
                  <a:pt x="422275" y="149225"/>
                </a:lnTo>
                <a:lnTo>
                  <a:pt x="479425" y="187325"/>
                </a:lnTo>
                <a:lnTo>
                  <a:pt x="511175" y="215900"/>
                </a:lnTo>
                <a:lnTo>
                  <a:pt x="536575" y="247650"/>
                </a:lnTo>
                <a:lnTo>
                  <a:pt x="549275" y="269875"/>
                </a:lnTo>
                <a:lnTo>
                  <a:pt x="546100" y="288925"/>
                </a:lnTo>
                <a:lnTo>
                  <a:pt x="523875" y="320675"/>
                </a:lnTo>
                <a:lnTo>
                  <a:pt x="501650" y="346075"/>
                </a:lnTo>
                <a:lnTo>
                  <a:pt x="466725" y="403225"/>
                </a:lnTo>
                <a:lnTo>
                  <a:pt x="444500" y="1012825"/>
                </a:lnTo>
                <a:lnTo>
                  <a:pt x="434975" y="1470025"/>
                </a:lnTo>
                <a:lnTo>
                  <a:pt x="419100" y="2362200"/>
                </a:lnTo>
                <a:lnTo>
                  <a:pt x="314325" y="2514600"/>
                </a:lnTo>
                <a:lnTo>
                  <a:pt x="196850" y="2441575"/>
                </a:lnTo>
                <a:lnTo>
                  <a:pt x="196850" y="1136650"/>
                </a:lnTo>
                <a:cubicBezTo>
                  <a:pt x="195792" y="1018117"/>
                  <a:pt x="194733" y="899583"/>
                  <a:pt x="193675" y="781050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4" name="Google Shape;3434;p311"/>
          <p:cNvSpPr/>
          <p:nvPr/>
        </p:nvSpPr>
        <p:spPr>
          <a:xfrm>
            <a:off x="2439988" y="3935413"/>
            <a:ext cx="1827212" cy="989012"/>
          </a:xfrm>
          <a:custGeom>
            <a:avLst/>
            <a:gdLst/>
            <a:ahLst/>
            <a:cxnLst/>
            <a:rect l="l" t="t" r="r" b="b"/>
            <a:pathLst>
              <a:path w="1826419" h="988219" extrusionOk="0">
                <a:moveTo>
                  <a:pt x="200025" y="866775"/>
                </a:moveTo>
                <a:lnTo>
                  <a:pt x="135732" y="814388"/>
                </a:lnTo>
                <a:lnTo>
                  <a:pt x="95250" y="769144"/>
                </a:lnTo>
                <a:lnTo>
                  <a:pt x="50007" y="719138"/>
                </a:lnTo>
                <a:lnTo>
                  <a:pt x="19050" y="673894"/>
                </a:lnTo>
                <a:lnTo>
                  <a:pt x="2382" y="642938"/>
                </a:lnTo>
                <a:lnTo>
                  <a:pt x="0" y="623888"/>
                </a:lnTo>
                <a:lnTo>
                  <a:pt x="2382" y="604838"/>
                </a:lnTo>
                <a:lnTo>
                  <a:pt x="14288" y="595313"/>
                </a:lnTo>
                <a:lnTo>
                  <a:pt x="33338" y="592932"/>
                </a:lnTo>
                <a:lnTo>
                  <a:pt x="69057" y="609600"/>
                </a:lnTo>
                <a:lnTo>
                  <a:pt x="107157" y="628650"/>
                </a:lnTo>
                <a:lnTo>
                  <a:pt x="138113" y="640557"/>
                </a:lnTo>
                <a:lnTo>
                  <a:pt x="178594" y="650082"/>
                </a:lnTo>
                <a:lnTo>
                  <a:pt x="230982" y="654844"/>
                </a:lnTo>
                <a:lnTo>
                  <a:pt x="288132" y="654844"/>
                </a:lnTo>
                <a:lnTo>
                  <a:pt x="373857" y="645319"/>
                </a:lnTo>
                <a:lnTo>
                  <a:pt x="442913" y="628650"/>
                </a:lnTo>
                <a:lnTo>
                  <a:pt x="538163" y="597694"/>
                </a:lnTo>
                <a:lnTo>
                  <a:pt x="738188" y="519113"/>
                </a:lnTo>
                <a:lnTo>
                  <a:pt x="973932" y="409575"/>
                </a:lnTo>
                <a:lnTo>
                  <a:pt x="1138238" y="350044"/>
                </a:lnTo>
                <a:lnTo>
                  <a:pt x="1314450" y="254794"/>
                </a:lnTo>
                <a:lnTo>
                  <a:pt x="1519238" y="142875"/>
                </a:lnTo>
                <a:lnTo>
                  <a:pt x="1747838" y="16669"/>
                </a:lnTo>
                <a:lnTo>
                  <a:pt x="1776413" y="2382"/>
                </a:lnTo>
                <a:lnTo>
                  <a:pt x="1790700" y="0"/>
                </a:lnTo>
                <a:lnTo>
                  <a:pt x="1809750" y="2382"/>
                </a:lnTo>
                <a:lnTo>
                  <a:pt x="1821657" y="7144"/>
                </a:lnTo>
                <a:lnTo>
                  <a:pt x="1826419" y="21432"/>
                </a:lnTo>
                <a:lnTo>
                  <a:pt x="1824038" y="45244"/>
                </a:lnTo>
                <a:lnTo>
                  <a:pt x="1807369" y="83344"/>
                </a:lnTo>
                <a:lnTo>
                  <a:pt x="1738313" y="135732"/>
                </a:lnTo>
                <a:lnTo>
                  <a:pt x="1614488" y="226219"/>
                </a:lnTo>
                <a:lnTo>
                  <a:pt x="1423988" y="345282"/>
                </a:lnTo>
                <a:lnTo>
                  <a:pt x="1178719" y="500063"/>
                </a:lnTo>
                <a:lnTo>
                  <a:pt x="912019" y="654844"/>
                </a:lnTo>
                <a:lnTo>
                  <a:pt x="676275" y="788194"/>
                </a:lnTo>
                <a:lnTo>
                  <a:pt x="521494" y="873919"/>
                </a:lnTo>
                <a:lnTo>
                  <a:pt x="464344" y="904875"/>
                </a:lnTo>
                <a:lnTo>
                  <a:pt x="395288" y="981075"/>
                </a:lnTo>
                <a:lnTo>
                  <a:pt x="385763" y="988219"/>
                </a:lnTo>
                <a:lnTo>
                  <a:pt x="357188" y="976313"/>
                </a:lnTo>
                <a:lnTo>
                  <a:pt x="304800" y="945357"/>
                </a:lnTo>
                <a:lnTo>
                  <a:pt x="200025" y="8667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5" name="Google Shape;3435;p311"/>
          <p:cNvSpPr/>
          <p:nvPr/>
        </p:nvSpPr>
        <p:spPr>
          <a:xfrm>
            <a:off x="3625850" y="2046288"/>
            <a:ext cx="1322388" cy="3530600"/>
          </a:xfrm>
          <a:custGeom>
            <a:avLst/>
            <a:gdLst/>
            <a:ahLst/>
            <a:cxnLst/>
            <a:rect l="l" t="t" r="r" b="b"/>
            <a:pathLst>
              <a:path w="1321806" h="3530852" extrusionOk="0">
                <a:moveTo>
                  <a:pt x="1027568" y="760491"/>
                </a:moveTo>
                <a:lnTo>
                  <a:pt x="1032095" y="579422"/>
                </a:lnTo>
                <a:lnTo>
                  <a:pt x="1027568" y="493414"/>
                </a:lnTo>
                <a:lnTo>
                  <a:pt x="1023041" y="402879"/>
                </a:lnTo>
                <a:lnTo>
                  <a:pt x="1009461" y="316871"/>
                </a:lnTo>
                <a:lnTo>
                  <a:pt x="977774" y="217283"/>
                </a:lnTo>
                <a:lnTo>
                  <a:pt x="914400" y="117695"/>
                </a:lnTo>
                <a:lnTo>
                  <a:pt x="873659" y="58848"/>
                </a:lnTo>
                <a:lnTo>
                  <a:pt x="851026" y="27161"/>
                </a:lnTo>
                <a:lnTo>
                  <a:pt x="846499" y="9054"/>
                </a:lnTo>
                <a:lnTo>
                  <a:pt x="855552" y="0"/>
                </a:lnTo>
                <a:lnTo>
                  <a:pt x="887239" y="0"/>
                </a:lnTo>
                <a:lnTo>
                  <a:pt x="950614" y="13580"/>
                </a:lnTo>
                <a:lnTo>
                  <a:pt x="1018515" y="31687"/>
                </a:lnTo>
                <a:lnTo>
                  <a:pt x="1095469" y="58848"/>
                </a:lnTo>
                <a:lnTo>
                  <a:pt x="1181477" y="99588"/>
                </a:lnTo>
                <a:lnTo>
                  <a:pt x="1272012" y="144856"/>
                </a:lnTo>
                <a:lnTo>
                  <a:pt x="1299172" y="298765"/>
                </a:lnTo>
                <a:lnTo>
                  <a:pt x="1308226" y="470780"/>
                </a:lnTo>
                <a:lnTo>
                  <a:pt x="1321806" y="706170"/>
                </a:lnTo>
                <a:lnTo>
                  <a:pt x="1281065" y="1244852"/>
                </a:lnTo>
                <a:lnTo>
                  <a:pt x="1244851" y="1498349"/>
                </a:lnTo>
                <a:lnTo>
                  <a:pt x="1204111" y="1720159"/>
                </a:lnTo>
                <a:lnTo>
                  <a:pt x="1145263" y="1937442"/>
                </a:lnTo>
                <a:lnTo>
                  <a:pt x="1095469" y="2100404"/>
                </a:lnTo>
                <a:lnTo>
                  <a:pt x="1027568" y="2276947"/>
                </a:lnTo>
                <a:lnTo>
                  <a:pt x="923453" y="2498757"/>
                </a:lnTo>
                <a:lnTo>
                  <a:pt x="819338" y="2688879"/>
                </a:lnTo>
                <a:lnTo>
                  <a:pt x="706170" y="2869949"/>
                </a:lnTo>
                <a:lnTo>
                  <a:pt x="588475" y="3019331"/>
                </a:lnTo>
                <a:lnTo>
                  <a:pt x="466253" y="3164186"/>
                </a:lnTo>
                <a:lnTo>
                  <a:pt x="289711" y="3336202"/>
                </a:lnTo>
                <a:lnTo>
                  <a:pt x="113168" y="3485584"/>
                </a:lnTo>
                <a:lnTo>
                  <a:pt x="45267" y="3526325"/>
                </a:lnTo>
                <a:lnTo>
                  <a:pt x="22634" y="3530852"/>
                </a:lnTo>
                <a:lnTo>
                  <a:pt x="4527" y="3526325"/>
                </a:lnTo>
                <a:lnTo>
                  <a:pt x="0" y="3503691"/>
                </a:lnTo>
                <a:lnTo>
                  <a:pt x="13580" y="3472004"/>
                </a:lnTo>
                <a:lnTo>
                  <a:pt x="153909" y="3345256"/>
                </a:lnTo>
                <a:lnTo>
                  <a:pt x="253497" y="3236614"/>
                </a:lnTo>
                <a:lnTo>
                  <a:pt x="334978" y="3141553"/>
                </a:lnTo>
                <a:lnTo>
                  <a:pt x="398352" y="3064598"/>
                </a:lnTo>
                <a:lnTo>
                  <a:pt x="461727" y="2974064"/>
                </a:lnTo>
                <a:lnTo>
                  <a:pt x="520574" y="2888056"/>
                </a:lnTo>
                <a:lnTo>
                  <a:pt x="574895" y="2802048"/>
                </a:lnTo>
                <a:lnTo>
                  <a:pt x="638269" y="2688879"/>
                </a:lnTo>
                <a:lnTo>
                  <a:pt x="710697" y="2544024"/>
                </a:lnTo>
                <a:lnTo>
                  <a:pt x="774071" y="2408222"/>
                </a:lnTo>
                <a:lnTo>
                  <a:pt x="810285" y="2308634"/>
                </a:lnTo>
                <a:lnTo>
                  <a:pt x="851026" y="2190939"/>
                </a:lnTo>
                <a:lnTo>
                  <a:pt x="882713" y="2082297"/>
                </a:lnTo>
                <a:lnTo>
                  <a:pt x="914400" y="1955549"/>
                </a:lnTo>
                <a:lnTo>
                  <a:pt x="946087" y="1783533"/>
                </a:lnTo>
                <a:lnTo>
                  <a:pt x="973247" y="1625097"/>
                </a:lnTo>
                <a:lnTo>
                  <a:pt x="991354" y="1475715"/>
                </a:lnTo>
                <a:lnTo>
                  <a:pt x="1009461" y="1294646"/>
                </a:lnTo>
                <a:lnTo>
                  <a:pt x="1023041" y="1104523"/>
                </a:lnTo>
                <a:lnTo>
                  <a:pt x="1027568" y="7604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6" name="Google Shape;3436;p311"/>
          <p:cNvSpPr/>
          <p:nvPr/>
        </p:nvSpPr>
        <p:spPr>
          <a:xfrm>
            <a:off x="4668838" y="3071813"/>
            <a:ext cx="1903412" cy="447675"/>
          </a:xfrm>
          <a:custGeom>
            <a:avLst/>
            <a:gdLst/>
            <a:ahLst/>
            <a:cxnLst/>
            <a:rect l="l" t="t" r="r" b="b"/>
            <a:pathLst>
              <a:path w="1902619" h="447675" extrusionOk="0">
                <a:moveTo>
                  <a:pt x="661988" y="266700"/>
                </a:moveTo>
                <a:lnTo>
                  <a:pt x="426244" y="290512"/>
                </a:lnTo>
                <a:lnTo>
                  <a:pt x="359569" y="290512"/>
                </a:lnTo>
                <a:lnTo>
                  <a:pt x="278607" y="266700"/>
                </a:lnTo>
                <a:lnTo>
                  <a:pt x="207169" y="240506"/>
                </a:lnTo>
                <a:lnTo>
                  <a:pt x="0" y="228600"/>
                </a:lnTo>
                <a:lnTo>
                  <a:pt x="107157" y="373856"/>
                </a:lnTo>
                <a:lnTo>
                  <a:pt x="273844" y="426243"/>
                </a:lnTo>
                <a:lnTo>
                  <a:pt x="338138" y="442912"/>
                </a:lnTo>
                <a:lnTo>
                  <a:pt x="383382" y="447675"/>
                </a:lnTo>
                <a:lnTo>
                  <a:pt x="447675" y="447675"/>
                </a:lnTo>
                <a:lnTo>
                  <a:pt x="533400" y="442912"/>
                </a:lnTo>
                <a:lnTo>
                  <a:pt x="695325" y="414337"/>
                </a:lnTo>
                <a:lnTo>
                  <a:pt x="914400" y="369093"/>
                </a:lnTo>
                <a:lnTo>
                  <a:pt x="1119188" y="326231"/>
                </a:lnTo>
                <a:lnTo>
                  <a:pt x="1333500" y="283368"/>
                </a:lnTo>
                <a:lnTo>
                  <a:pt x="1421607" y="266700"/>
                </a:lnTo>
                <a:lnTo>
                  <a:pt x="1462088" y="266700"/>
                </a:lnTo>
                <a:lnTo>
                  <a:pt x="1795463" y="350043"/>
                </a:lnTo>
                <a:lnTo>
                  <a:pt x="1821657" y="311943"/>
                </a:lnTo>
                <a:lnTo>
                  <a:pt x="1866900" y="261937"/>
                </a:lnTo>
                <a:lnTo>
                  <a:pt x="1893094" y="230981"/>
                </a:lnTo>
                <a:lnTo>
                  <a:pt x="1900238" y="211931"/>
                </a:lnTo>
                <a:lnTo>
                  <a:pt x="1902619" y="192881"/>
                </a:lnTo>
                <a:lnTo>
                  <a:pt x="1897857" y="171450"/>
                </a:lnTo>
                <a:lnTo>
                  <a:pt x="1881188" y="152400"/>
                </a:lnTo>
                <a:lnTo>
                  <a:pt x="1838325" y="135731"/>
                </a:lnTo>
                <a:lnTo>
                  <a:pt x="1743075" y="76200"/>
                </a:lnTo>
                <a:lnTo>
                  <a:pt x="1631157" y="21431"/>
                </a:lnTo>
                <a:lnTo>
                  <a:pt x="1581150" y="0"/>
                </a:lnTo>
                <a:lnTo>
                  <a:pt x="1559719" y="4762"/>
                </a:lnTo>
                <a:lnTo>
                  <a:pt x="1497807" y="30956"/>
                </a:lnTo>
                <a:lnTo>
                  <a:pt x="1421607" y="66675"/>
                </a:lnTo>
                <a:lnTo>
                  <a:pt x="1297782" y="104775"/>
                </a:lnTo>
                <a:lnTo>
                  <a:pt x="981075" y="195262"/>
                </a:lnTo>
                <a:lnTo>
                  <a:pt x="831057" y="238125"/>
                </a:lnTo>
                <a:lnTo>
                  <a:pt x="661988" y="266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7" name="Google Shape;3437;p311"/>
          <p:cNvSpPr/>
          <p:nvPr/>
        </p:nvSpPr>
        <p:spPr>
          <a:xfrm>
            <a:off x="4445000" y="3324225"/>
            <a:ext cx="2035175" cy="2362200"/>
          </a:xfrm>
          <a:custGeom>
            <a:avLst/>
            <a:gdLst/>
            <a:ahLst/>
            <a:cxnLst/>
            <a:rect l="l" t="t" r="r" b="b"/>
            <a:pathLst>
              <a:path w="2035175" h="2362200" extrusionOk="0">
                <a:moveTo>
                  <a:pt x="1631950" y="428625"/>
                </a:moveTo>
                <a:lnTo>
                  <a:pt x="1660525" y="311150"/>
                </a:lnTo>
                <a:lnTo>
                  <a:pt x="1695450" y="146050"/>
                </a:lnTo>
                <a:lnTo>
                  <a:pt x="1704975" y="79375"/>
                </a:lnTo>
                <a:lnTo>
                  <a:pt x="1701800" y="47625"/>
                </a:lnTo>
                <a:lnTo>
                  <a:pt x="1692275" y="28575"/>
                </a:lnTo>
                <a:lnTo>
                  <a:pt x="1660525" y="0"/>
                </a:lnTo>
                <a:lnTo>
                  <a:pt x="2035175" y="73025"/>
                </a:lnTo>
                <a:lnTo>
                  <a:pt x="2006600" y="139700"/>
                </a:lnTo>
                <a:lnTo>
                  <a:pt x="1946275" y="352425"/>
                </a:lnTo>
                <a:lnTo>
                  <a:pt x="1860550" y="587375"/>
                </a:lnTo>
                <a:lnTo>
                  <a:pt x="1800225" y="746125"/>
                </a:lnTo>
                <a:lnTo>
                  <a:pt x="1724025" y="917575"/>
                </a:lnTo>
                <a:lnTo>
                  <a:pt x="1628775" y="1098550"/>
                </a:lnTo>
                <a:lnTo>
                  <a:pt x="1520825" y="1276350"/>
                </a:lnTo>
                <a:lnTo>
                  <a:pt x="1339850" y="1524000"/>
                </a:lnTo>
                <a:lnTo>
                  <a:pt x="1200150" y="1679575"/>
                </a:lnTo>
                <a:lnTo>
                  <a:pt x="1066800" y="1800225"/>
                </a:lnTo>
                <a:lnTo>
                  <a:pt x="936625" y="1914525"/>
                </a:lnTo>
                <a:lnTo>
                  <a:pt x="809625" y="2003425"/>
                </a:lnTo>
                <a:lnTo>
                  <a:pt x="669925" y="2098675"/>
                </a:lnTo>
                <a:lnTo>
                  <a:pt x="533400" y="2171700"/>
                </a:lnTo>
                <a:lnTo>
                  <a:pt x="384175" y="2241550"/>
                </a:lnTo>
                <a:lnTo>
                  <a:pt x="247650" y="2295525"/>
                </a:lnTo>
                <a:lnTo>
                  <a:pt x="107950" y="2346325"/>
                </a:lnTo>
                <a:lnTo>
                  <a:pt x="57150" y="2359025"/>
                </a:lnTo>
                <a:lnTo>
                  <a:pt x="19050" y="2362200"/>
                </a:lnTo>
                <a:lnTo>
                  <a:pt x="9525" y="2355850"/>
                </a:lnTo>
                <a:lnTo>
                  <a:pt x="0" y="2339975"/>
                </a:lnTo>
                <a:lnTo>
                  <a:pt x="9525" y="2314575"/>
                </a:lnTo>
                <a:lnTo>
                  <a:pt x="28575" y="2292350"/>
                </a:lnTo>
                <a:lnTo>
                  <a:pt x="69850" y="2276475"/>
                </a:lnTo>
                <a:lnTo>
                  <a:pt x="168275" y="2232025"/>
                </a:lnTo>
                <a:lnTo>
                  <a:pt x="263525" y="2184400"/>
                </a:lnTo>
                <a:lnTo>
                  <a:pt x="349250" y="2143125"/>
                </a:lnTo>
                <a:lnTo>
                  <a:pt x="454025" y="2082800"/>
                </a:lnTo>
                <a:lnTo>
                  <a:pt x="577850" y="1993900"/>
                </a:lnTo>
                <a:lnTo>
                  <a:pt x="682625" y="1914525"/>
                </a:lnTo>
                <a:lnTo>
                  <a:pt x="781050" y="1828800"/>
                </a:lnTo>
                <a:lnTo>
                  <a:pt x="863600" y="1749425"/>
                </a:lnTo>
                <a:lnTo>
                  <a:pt x="958850" y="1644650"/>
                </a:lnTo>
                <a:lnTo>
                  <a:pt x="1069975" y="1517650"/>
                </a:lnTo>
                <a:lnTo>
                  <a:pt x="1203325" y="1355725"/>
                </a:lnTo>
                <a:lnTo>
                  <a:pt x="1333500" y="1146175"/>
                </a:lnTo>
                <a:lnTo>
                  <a:pt x="1412875" y="1003300"/>
                </a:lnTo>
                <a:lnTo>
                  <a:pt x="1479550" y="863600"/>
                </a:lnTo>
                <a:lnTo>
                  <a:pt x="1530350" y="739775"/>
                </a:lnTo>
                <a:lnTo>
                  <a:pt x="1577975" y="615950"/>
                </a:lnTo>
                <a:lnTo>
                  <a:pt x="1600200" y="539750"/>
                </a:lnTo>
                <a:lnTo>
                  <a:pt x="1631950" y="428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8" name="Google Shape;3438;p311"/>
          <p:cNvSpPr/>
          <p:nvPr/>
        </p:nvSpPr>
        <p:spPr>
          <a:xfrm>
            <a:off x="5019675" y="3919538"/>
            <a:ext cx="2390775" cy="1766887"/>
          </a:xfrm>
          <a:custGeom>
            <a:avLst/>
            <a:gdLst/>
            <a:ahLst/>
            <a:cxnLst/>
            <a:rect l="l" t="t" r="r" b="b"/>
            <a:pathLst>
              <a:path w="2390775" h="1766887" extrusionOk="0">
                <a:moveTo>
                  <a:pt x="1050131" y="859631"/>
                </a:moveTo>
                <a:lnTo>
                  <a:pt x="916781" y="745331"/>
                </a:lnTo>
                <a:lnTo>
                  <a:pt x="878681" y="716756"/>
                </a:lnTo>
                <a:lnTo>
                  <a:pt x="735806" y="590550"/>
                </a:lnTo>
                <a:lnTo>
                  <a:pt x="631031" y="500062"/>
                </a:lnTo>
                <a:lnTo>
                  <a:pt x="516731" y="390525"/>
                </a:lnTo>
                <a:lnTo>
                  <a:pt x="402431" y="271462"/>
                </a:lnTo>
                <a:lnTo>
                  <a:pt x="307181" y="169068"/>
                </a:lnTo>
                <a:lnTo>
                  <a:pt x="216694" y="69056"/>
                </a:lnTo>
                <a:lnTo>
                  <a:pt x="180975" y="35718"/>
                </a:lnTo>
                <a:lnTo>
                  <a:pt x="133350" y="11906"/>
                </a:lnTo>
                <a:lnTo>
                  <a:pt x="88106" y="0"/>
                </a:lnTo>
                <a:lnTo>
                  <a:pt x="61913" y="2381"/>
                </a:lnTo>
                <a:lnTo>
                  <a:pt x="30956" y="16668"/>
                </a:lnTo>
                <a:lnTo>
                  <a:pt x="4763" y="40481"/>
                </a:lnTo>
                <a:lnTo>
                  <a:pt x="0" y="59531"/>
                </a:lnTo>
                <a:lnTo>
                  <a:pt x="2381" y="80962"/>
                </a:lnTo>
                <a:lnTo>
                  <a:pt x="16669" y="90487"/>
                </a:lnTo>
                <a:lnTo>
                  <a:pt x="45244" y="100012"/>
                </a:lnTo>
                <a:lnTo>
                  <a:pt x="71438" y="114300"/>
                </a:lnTo>
                <a:lnTo>
                  <a:pt x="109538" y="138112"/>
                </a:lnTo>
                <a:lnTo>
                  <a:pt x="214313" y="254793"/>
                </a:lnTo>
                <a:lnTo>
                  <a:pt x="345281" y="404812"/>
                </a:lnTo>
                <a:lnTo>
                  <a:pt x="497681" y="573881"/>
                </a:lnTo>
                <a:lnTo>
                  <a:pt x="671513" y="773906"/>
                </a:lnTo>
                <a:lnTo>
                  <a:pt x="821531" y="971550"/>
                </a:lnTo>
                <a:lnTo>
                  <a:pt x="962025" y="1135856"/>
                </a:lnTo>
                <a:lnTo>
                  <a:pt x="1097756" y="1295400"/>
                </a:lnTo>
                <a:lnTo>
                  <a:pt x="1207294" y="1426368"/>
                </a:lnTo>
                <a:lnTo>
                  <a:pt x="1347788" y="1590675"/>
                </a:lnTo>
                <a:lnTo>
                  <a:pt x="1400175" y="1654968"/>
                </a:lnTo>
                <a:lnTo>
                  <a:pt x="1445419" y="1704975"/>
                </a:lnTo>
                <a:lnTo>
                  <a:pt x="1483519" y="1731168"/>
                </a:lnTo>
                <a:lnTo>
                  <a:pt x="1531144" y="1750218"/>
                </a:lnTo>
                <a:lnTo>
                  <a:pt x="1578769" y="1762125"/>
                </a:lnTo>
                <a:lnTo>
                  <a:pt x="1683544" y="1766887"/>
                </a:lnTo>
                <a:lnTo>
                  <a:pt x="1950244" y="1766887"/>
                </a:lnTo>
                <a:lnTo>
                  <a:pt x="2352675" y="1766887"/>
                </a:lnTo>
                <a:lnTo>
                  <a:pt x="2378869" y="1759743"/>
                </a:lnTo>
                <a:lnTo>
                  <a:pt x="2390775" y="1750218"/>
                </a:lnTo>
                <a:lnTo>
                  <a:pt x="2383631" y="1728787"/>
                </a:lnTo>
                <a:lnTo>
                  <a:pt x="2357438" y="1707356"/>
                </a:lnTo>
                <a:lnTo>
                  <a:pt x="2283619" y="1674018"/>
                </a:lnTo>
                <a:lnTo>
                  <a:pt x="2150269" y="1604962"/>
                </a:lnTo>
                <a:lnTo>
                  <a:pt x="1950244" y="1497806"/>
                </a:lnTo>
                <a:lnTo>
                  <a:pt x="1750219" y="1381125"/>
                </a:lnTo>
                <a:lnTo>
                  <a:pt x="1550194" y="1247775"/>
                </a:lnTo>
                <a:lnTo>
                  <a:pt x="1338263" y="1095375"/>
                </a:lnTo>
                <a:lnTo>
                  <a:pt x="1145381" y="942975"/>
                </a:lnTo>
                <a:lnTo>
                  <a:pt x="1050131" y="8596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1249D96-8B49-7E44-87D7-5D93CBB6C60A}"/>
              </a:ext>
            </a:extLst>
          </p:cNvPr>
          <p:cNvGrpSpPr/>
          <p:nvPr/>
        </p:nvGrpSpPr>
        <p:grpSpPr>
          <a:xfrm>
            <a:off x="2435975" y="1815263"/>
            <a:ext cx="4970462" cy="3867150"/>
            <a:chOff x="2592388" y="1971675"/>
            <a:chExt cx="4970462" cy="3867150"/>
          </a:xfrm>
        </p:grpSpPr>
        <p:sp>
          <p:nvSpPr>
            <p:cNvPr id="11" name="Google Shape;3431;p311">
              <a:extLst>
                <a:ext uri="{FF2B5EF4-FFF2-40B4-BE49-F238E27FC236}">
                  <a16:creationId xmlns:a16="http://schemas.microsoft.com/office/drawing/2014/main" id="{6DAF7744-52FE-7D40-A00D-1455803AF198}"/>
                </a:ext>
              </a:extLst>
            </p:cNvPr>
            <p:cNvSpPr/>
            <p:nvPr/>
          </p:nvSpPr>
          <p:spPr>
            <a:xfrm>
              <a:off x="2690813" y="2938463"/>
              <a:ext cx="1695450" cy="490537"/>
            </a:xfrm>
            <a:custGeom>
              <a:avLst/>
              <a:gdLst/>
              <a:ahLst/>
              <a:cxnLst/>
              <a:rect l="l" t="t" r="r" b="b"/>
              <a:pathLst>
                <a:path w="1695450" h="490537" extrusionOk="0">
                  <a:moveTo>
                    <a:pt x="1116806" y="123825"/>
                  </a:moveTo>
                  <a:lnTo>
                    <a:pt x="819150" y="173831"/>
                  </a:lnTo>
                  <a:lnTo>
                    <a:pt x="626268" y="197643"/>
                  </a:lnTo>
                  <a:lnTo>
                    <a:pt x="431006" y="216693"/>
                  </a:lnTo>
                  <a:lnTo>
                    <a:pt x="364331" y="221456"/>
                  </a:lnTo>
                  <a:lnTo>
                    <a:pt x="311943" y="221456"/>
                  </a:lnTo>
                  <a:lnTo>
                    <a:pt x="242887" y="211931"/>
                  </a:lnTo>
                  <a:lnTo>
                    <a:pt x="173831" y="190500"/>
                  </a:lnTo>
                  <a:lnTo>
                    <a:pt x="107156" y="157162"/>
                  </a:lnTo>
                  <a:lnTo>
                    <a:pt x="47625" y="121443"/>
                  </a:lnTo>
                  <a:lnTo>
                    <a:pt x="19050" y="116681"/>
                  </a:lnTo>
                  <a:lnTo>
                    <a:pt x="0" y="121443"/>
                  </a:lnTo>
                  <a:lnTo>
                    <a:pt x="2381" y="142875"/>
                  </a:lnTo>
                  <a:lnTo>
                    <a:pt x="11906" y="169068"/>
                  </a:lnTo>
                  <a:lnTo>
                    <a:pt x="45243" y="216693"/>
                  </a:lnTo>
                  <a:lnTo>
                    <a:pt x="102393" y="285750"/>
                  </a:lnTo>
                  <a:lnTo>
                    <a:pt x="164306" y="350043"/>
                  </a:lnTo>
                  <a:lnTo>
                    <a:pt x="223837" y="402431"/>
                  </a:lnTo>
                  <a:lnTo>
                    <a:pt x="300037" y="452437"/>
                  </a:lnTo>
                  <a:lnTo>
                    <a:pt x="357187" y="483393"/>
                  </a:lnTo>
                  <a:lnTo>
                    <a:pt x="381000" y="490537"/>
                  </a:lnTo>
                  <a:lnTo>
                    <a:pt x="395287" y="483393"/>
                  </a:lnTo>
                  <a:lnTo>
                    <a:pt x="495300" y="428625"/>
                  </a:lnTo>
                  <a:lnTo>
                    <a:pt x="523875" y="416718"/>
                  </a:lnTo>
                  <a:lnTo>
                    <a:pt x="733425" y="371475"/>
                  </a:lnTo>
                  <a:lnTo>
                    <a:pt x="854868" y="345281"/>
                  </a:lnTo>
                  <a:lnTo>
                    <a:pt x="1069181" y="309562"/>
                  </a:lnTo>
                  <a:lnTo>
                    <a:pt x="1271587" y="276225"/>
                  </a:lnTo>
                  <a:lnTo>
                    <a:pt x="1454943" y="250031"/>
                  </a:lnTo>
                  <a:lnTo>
                    <a:pt x="1583531" y="238125"/>
                  </a:lnTo>
                  <a:lnTo>
                    <a:pt x="1626393" y="226218"/>
                  </a:lnTo>
                  <a:lnTo>
                    <a:pt x="1654968" y="214312"/>
                  </a:lnTo>
                  <a:lnTo>
                    <a:pt x="1676400" y="200025"/>
                  </a:lnTo>
                  <a:lnTo>
                    <a:pt x="1690687" y="183356"/>
                  </a:lnTo>
                  <a:lnTo>
                    <a:pt x="1695450" y="159543"/>
                  </a:lnTo>
                  <a:lnTo>
                    <a:pt x="1690687" y="142875"/>
                  </a:lnTo>
                  <a:lnTo>
                    <a:pt x="1676400" y="119062"/>
                  </a:lnTo>
                  <a:lnTo>
                    <a:pt x="1659731" y="97631"/>
                  </a:lnTo>
                  <a:lnTo>
                    <a:pt x="1619250" y="61912"/>
                  </a:lnTo>
                  <a:lnTo>
                    <a:pt x="1585912" y="45243"/>
                  </a:lnTo>
                  <a:lnTo>
                    <a:pt x="1512093" y="16668"/>
                  </a:lnTo>
                  <a:lnTo>
                    <a:pt x="1447800" y="2381"/>
                  </a:lnTo>
                  <a:lnTo>
                    <a:pt x="1428750" y="0"/>
                  </a:lnTo>
                  <a:lnTo>
                    <a:pt x="1390650" y="11906"/>
                  </a:lnTo>
                  <a:lnTo>
                    <a:pt x="1297781" y="64293"/>
                  </a:lnTo>
                  <a:lnTo>
                    <a:pt x="1223962" y="107156"/>
                  </a:lnTo>
                  <a:lnTo>
                    <a:pt x="1116806" y="1238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432;p311">
              <a:extLst>
                <a:ext uri="{FF2B5EF4-FFF2-40B4-BE49-F238E27FC236}">
                  <a16:creationId xmlns:a16="http://schemas.microsoft.com/office/drawing/2014/main" id="{C55DDF37-44F9-7F4A-ABAF-3A64F1D7C1F9}"/>
                </a:ext>
              </a:extLst>
            </p:cNvPr>
            <p:cNvSpPr/>
            <p:nvPr/>
          </p:nvSpPr>
          <p:spPr>
            <a:xfrm>
              <a:off x="4713288" y="1971675"/>
              <a:ext cx="2306637" cy="552450"/>
            </a:xfrm>
            <a:custGeom>
              <a:avLst/>
              <a:gdLst/>
              <a:ahLst/>
              <a:cxnLst/>
              <a:rect l="l" t="t" r="r" b="b"/>
              <a:pathLst>
                <a:path w="2307431" h="552450" extrusionOk="0">
                  <a:moveTo>
                    <a:pt x="1273969" y="216694"/>
                  </a:moveTo>
                  <a:lnTo>
                    <a:pt x="1059656" y="259556"/>
                  </a:lnTo>
                  <a:lnTo>
                    <a:pt x="819150" y="295275"/>
                  </a:lnTo>
                  <a:lnTo>
                    <a:pt x="566737" y="323850"/>
                  </a:lnTo>
                  <a:lnTo>
                    <a:pt x="340519" y="338138"/>
                  </a:lnTo>
                  <a:lnTo>
                    <a:pt x="242887" y="342900"/>
                  </a:lnTo>
                  <a:lnTo>
                    <a:pt x="0" y="373856"/>
                  </a:lnTo>
                  <a:lnTo>
                    <a:pt x="185737" y="552450"/>
                  </a:lnTo>
                  <a:lnTo>
                    <a:pt x="471487" y="533400"/>
                  </a:lnTo>
                  <a:lnTo>
                    <a:pt x="907256" y="495300"/>
                  </a:lnTo>
                  <a:lnTo>
                    <a:pt x="1088231" y="469106"/>
                  </a:lnTo>
                  <a:lnTo>
                    <a:pt x="1293019" y="440531"/>
                  </a:lnTo>
                  <a:lnTo>
                    <a:pt x="1550194" y="397669"/>
                  </a:lnTo>
                  <a:lnTo>
                    <a:pt x="1847850" y="333375"/>
                  </a:lnTo>
                  <a:lnTo>
                    <a:pt x="2097881" y="273844"/>
                  </a:lnTo>
                  <a:lnTo>
                    <a:pt x="2219325" y="242888"/>
                  </a:lnTo>
                  <a:lnTo>
                    <a:pt x="2255044" y="226219"/>
                  </a:lnTo>
                  <a:lnTo>
                    <a:pt x="2278856" y="207169"/>
                  </a:lnTo>
                  <a:lnTo>
                    <a:pt x="2293144" y="190500"/>
                  </a:lnTo>
                  <a:lnTo>
                    <a:pt x="2302669" y="173831"/>
                  </a:lnTo>
                  <a:lnTo>
                    <a:pt x="2307431" y="145256"/>
                  </a:lnTo>
                  <a:lnTo>
                    <a:pt x="2297906" y="116681"/>
                  </a:lnTo>
                  <a:lnTo>
                    <a:pt x="2286000" y="95250"/>
                  </a:lnTo>
                  <a:lnTo>
                    <a:pt x="2259806" y="71438"/>
                  </a:lnTo>
                  <a:lnTo>
                    <a:pt x="2224087" y="54769"/>
                  </a:lnTo>
                  <a:lnTo>
                    <a:pt x="2181225" y="38100"/>
                  </a:lnTo>
                  <a:lnTo>
                    <a:pt x="2114550" y="23813"/>
                  </a:lnTo>
                  <a:lnTo>
                    <a:pt x="2035969" y="9525"/>
                  </a:lnTo>
                  <a:lnTo>
                    <a:pt x="1943100" y="0"/>
                  </a:lnTo>
                  <a:lnTo>
                    <a:pt x="1914525" y="0"/>
                  </a:lnTo>
                  <a:lnTo>
                    <a:pt x="1897856" y="4763"/>
                  </a:lnTo>
                  <a:lnTo>
                    <a:pt x="1881187" y="19050"/>
                  </a:lnTo>
                  <a:lnTo>
                    <a:pt x="1854994" y="42863"/>
                  </a:lnTo>
                  <a:lnTo>
                    <a:pt x="1807369" y="78581"/>
                  </a:lnTo>
                  <a:lnTo>
                    <a:pt x="1731169" y="114300"/>
                  </a:lnTo>
                  <a:lnTo>
                    <a:pt x="1643062" y="135731"/>
                  </a:lnTo>
                  <a:lnTo>
                    <a:pt x="1350169" y="202406"/>
                  </a:lnTo>
                  <a:lnTo>
                    <a:pt x="1273969" y="2166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433;p311">
              <a:extLst>
                <a:ext uri="{FF2B5EF4-FFF2-40B4-BE49-F238E27FC236}">
                  <a16:creationId xmlns:a16="http://schemas.microsoft.com/office/drawing/2014/main" id="{870DCEFF-9ACF-D44F-A0A0-6F7F7722B7F8}"/>
                </a:ext>
              </a:extLst>
            </p:cNvPr>
            <p:cNvSpPr/>
            <p:nvPr/>
          </p:nvSpPr>
          <p:spPr>
            <a:xfrm>
              <a:off x="3317875" y="2105025"/>
              <a:ext cx="549275" cy="2514600"/>
            </a:xfrm>
            <a:custGeom>
              <a:avLst/>
              <a:gdLst/>
              <a:ahLst/>
              <a:cxnLst/>
              <a:rect l="l" t="t" r="r" b="b"/>
              <a:pathLst>
                <a:path w="549275" h="2514600" extrusionOk="0">
                  <a:moveTo>
                    <a:pt x="193675" y="781050"/>
                  </a:moveTo>
                  <a:cubicBezTo>
                    <a:pt x="194733" y="624417"/>
                    <a:pt x="195792" y="467783"/>
                    <a:pt x="196850" y="311150"/>
                  </a:cubicBezTo>
                  <a:lnTo>
                    <a:pt x="187325" y="266700"/>
                  </a:lnTo>
                  <a:lnTo>
                    <a:pt x="165100" y="222250"/>
                  </a:lnTo>
                  <a:lnTo>
                    <a:pt x="142875" y="187325"/>
                  </a:lnTo>
                  <a:lnTo>
                    <a:pt x="111125" y="152400"/>
                  </a:lnTo>
                  <a:lnTo>
                    <a:pt x="82550" y="127000"/>
                  </a:lnTo>
                  <a:lnTo>
                    <a:pt x="50800" y="104775"/>
                  </a:lnTo>
                  <a:lnTo>
                    <a:pt x="25400" y="82550"/>
                  </a:lnTo>
                  <a:lnTo>
                    <a:pt x="9525" y="60325"/>
                  </a:lnTo>
                  <a:lnTo>
                    <a:pt x="0" y="38100"/>
                  </a:lnTo>
                  <a:lnTo>
                    <a:pt x="3175" y="19050"/>
                  </a:lnTo>
                  <a:lnTo>
                    <a:pt x="19050" y="6350"/>
                  </a:lnTo>
                  <a:lnTo>
                    <a:pt x="44450" y="0"/>
                  </a:lnTo>
                  <a:lnTo>
                    <a:pt x="69850" y="3175"/>
                  </a:lnTo>
                  <a:lnTo>
                    <a:pt x="120650" y="19050"/>
                  </a:lnTo>
                  <a:lnTo>
                    <a:pt x="196850" y="44450"/>
                  </a:lnTo>
                  <a:lnTo>
                    <a:pt x="269875" y="73025"/>
                  </a:lnTo>
                  <a:lnTo>
                    <a:pt x="355600" y="114300"/>
                  </a:lnTo>
                  <a:lnTo>
                    <a:pt x="422275" y="149225"/>
                  </a:lnTo>
                  <a:lnTo>
                    <a:pt x="479425" y="187325"/>
                  </a:lnTo>
                  <a:lnTo>
                    <a:pt x="511175" y="215900"/>
                  </a:lnTo>
                  <a:lnTo>
                    <a:pt x="536575" y="247650"/>
                  </a:lnTo>
                  <a:lnTo>
                    <a:pt x="549275" y="269875"/>
                  </a:lnTo>
                  <a:lnTo>
                    <a:pt x="546100" y="288925"/>
                  </a:lnTo>
                  <a:lnTo>
                    <a:pt x="523875" y="320675"/>
                  </a:lnTo>
                  <a:lnTo>
                    <a:pt x="501650" y="346075"/>
                  </a:lnTo>
                  <a:lnTo>
                    <a:pt x="466725" y="403225"/>
                  </a:lnTo>
                  <a:lnTo>
                    <a:pt x="444500" y="1012825"/>
                  </a:lnTo>
                  <a:lnTo>
                    <a:pt x="434975" y="1470025"/>
                  </a:lnTo>
                  <a:lnTo>
                    <a:pt x="419100" y="2362200"/>
                  </a:lnTo>
                  <a:lnTo>
                    <a:pt x="314325" y="2514600"/>
                  </a:lnTo>
                  <a:lnTo>
                    <a:pt x="196850" y="2441575"/>
                  </a:lnTo>
                  <a:lnTo>
                    <a:pt x="196850" y="1136650"/>
                  </a:lnTo>
                  <a:cubicBezTo>
                    <a:pt x="195792" y="1018117"/>
                    <a:pt x="194733" y="899583"/>
                    <a:pt x="193675" y="78105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434;p311">
              <a:extLst>
                <a:ext uri="{FF2B5EF4-FFF2-40B4-BE49-F238E27FC236}">
                  <a16:creationId xmlns:a16="http://schemas.microsoft.com/office/drawing/2014/main" id="{E043F627-864E-584A-862F-C668652479A8}"/>
                </a:ext>
              </a:extLst>
            </p:cNvPr>
            <p:cNvSpPr/>
            <p:nvPr/>
          </p:nvSpPr>
          <p:spPr>
            <a:xfrm>
              <a:off x="2592388" y="4087813"/>
              <a:ext cx="1827212" cy="989012"/>
            </a:xfrm>
            <a:custGeom>
              <a:avLst/>
              <a:gdLst/>
              <a:ahLst/>
              <a:cxnLst/>
              <a:rect l="l" t="t" r="r" b="b"/>
              <a:pathLst>
                <a:path w="1826419" h="988219" extrusionOk="0">
                  <a:moveTo>
                    <a:pt x="200025" y="866775"/>
                  </a:moveTo>
                  <a:lnTo>
                    <a:pt x="135732" y="814388"/>
                  </a:lnTo>
                  <a:lnTo>
                    <a:pt x="95250" y="769144"/>
                  </a:lnTo>
                  <a:lnTo>
                    <a:pt x="50007" y="719138"/>
                  </a:lnTo>
                  <a:lnTo>
                    <a:pt x="19050" y="673894"/>
                  </a:lnTo>
                  <a:lnTo>
                    <a:pt x="2382" y="642938"/>
                  </a:lnTo>
                  <a:lnTo>
                    <a:pt x="0" y="623888"/>
                  </a:lnTo>
                  <a:lnTo>
                    <a:pt x="2382" y="604838"/>
                  </a:lnTo>
                  <a:lnTo>
                    <a:pt x="14288" y="595313"/>
                  </a:lnTo>
                  <a:lnTo>
                    <a:pt x="33338" y="592932"/>
                  </a:lnTo>
                  <a:lnTo>
                    <a:pt x="69057" y="609600"/>
                  </a:lnTo>
                  <a:lnTo>
                    <a:pt x="107157" y="628650"/>
                  </a:lnTo>
                  <a:lnTo>
                    <a:pt x="138113" y="640557"/>
                  </a:lnTo>
                  <a:lnTo>
                    <a:pt x="178594" y="650082"/>
                  </a:lnTo>
                  <a:lnTo>
                    <a:pt x="230982" y="654844"/>
                  </a:lnTo>
                  <a:lnTo>
                    <a:pt x="288132" y="654844"/>
                  </a:lnTo>
                  <a:lnTo>
                    <a:pt x="373857" y="645319"/>
                  </a:lnTo>
                  <a:lnTo>
                    <a:pt x="442913" y="628650"/>
                  </a:lnTo>
                  <a:lnTo>
                    <a:pt x="538163" y="597694"/>
                  </a:lnTo>
                  <a:lnTo>
                    <a:pt x="738188" y="519113"/>
                  </a:lnTo>
                  <a:lnTo>
                    <a:pt x="973932" y="409575"/>
                  </a:lnTo>
                  <a:lnTo>
                    <a:pt x="1138238" y="350044"/>
                  </a:lnTo>
                  <a:lnTo>
                    <a:pt x="1314450" y="254794"/>
                  </a:lnTo>
                  <a:lnTo>
                    <a:pt x="1519238" y="142875"/>
                  </a:lnTo>
                  <a:lnTo>
                    <a:pt x="1747838" y="16669"/>
                  </a:lnTo>
                  <a:lnTo>
                    <a:pt x="1776413" y="2382"/>
                  </a:lnTo>
                  <a:lnTo>
                    <a:pt x="1790700" y="0"/>
                  </a:lnTo>
                  <a:lnTo>
                    <a:pt x="1809750" y="2382"/>
                  </a:lnTo>
                  <a:lnTo>
                    <a:pt x="1821657" y="7144"/>
                  </a:lnTo>
                  <a:lnTo>
                    <a:pt x="1826419" y="21432"/>
                  </a:lnTo>
                  <a:lnTo>
                    <a:pt x="1824038" y="45244"/>
                  </a:lnTo>
                  <a:lnTo>
                    <a:pt x="1807369" y="83344"/>
                  </a:lnTo>
                  <a:lnTo>
                    <a:pt x="1738313" y="135732"/>
                  </a:lnTo>
                  <a:lnTo>
                    <a:pt x="1614488" y="226219"/>
                  </a:lnTo>
                  <a:lnTo>
                    <a:pt x="1423988" y="345282"/>
                  </a:lnTo>
                  <a:lnTo>
                    <a:pt x="1178719" y="500063"/>
                  </a:lnTo>
                  <a:lnTo>
                    <a:pt x="912019" y="654844"/>
                  </a:lnTo>
                  <a:lnTo>
                    <a:pt x="676275" y="788194"/>
                  </a:lnTo>
                  <a:lnTo>
                    <a:pt x="521494" y="873919"/>
                  </a:lnTo>
                  <a:lnTo>
                    <a:pt x="464344" y="904875"/>
                  </a:lnTo>
                  <a:lnTo>
                    <a:pt x="395288" y="981075"/>
                  </a:lnTo>
                  <a:lnTo>
                    <a:pt x="385763" y="988219"/>
                  </a:lnTo>
                  <a:lnTo>
                    <a:pt x="357188" y="976313"/>
                  </a:lnTo>
                  <a:lnTo>
                    <a:pt x="304800" y="945357"/>
                  </a:lnTo>
                  <a:lnTo>
                    <a:pt x="200025" y="8667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435;p311">
              <a:extLst>
                <a:ext uri="{FF2B5EF4-FFF2-40B4-BE49-F238E27FC236}">
                  <a16:creationId xmlns:a16="http://schemas.microsoft.com/office/drawing/2014/main" id="{2D7EBA65-AB0F-5D44-A527-039BBE6EE5A2}"/>
                </a:ext>
              </a:extLst>
            </p:cNvPr>
            <p:cNvSpPr/>
            <p:nvPr/>
          </p:nvSpPr>
          <p:spPr>
            <a:xfrm>
              <a:off x="3778250" y="2198688"/>
              <a:ext cx="1322388" cy="3530600"/>
            </a:xfrm>
            <a:custGeom>
              <a:avLst/>
              <a:gdLst/>
              <a:ahLst/>
              <a:cxnLst/>
              <a:rect l="l" t="t" r="r" b="b"/>
              <a:pathLst>
                <a:path w="1321806" h="3530852" extrusionOk="0">
                  <a:moveTo>
                    <a:pt x="1027568" y="760491"/>
                  </a:moveTo>
                  <a:lnTo>
                    <a:pt x="1032095" y="579422"/>
                  </a:lnTo>
                  <a:lnTo>
                    <a:pt x="1027568" y="493414"/>
                  </a:lnTo>
                  <a:lnTo>
                    <a:pt x="1023041" y="402879"/>
                  </a:lnTo>
                  <a:lnTo>
                    <a:pt x="1009461" y="316871"/>
                  </a:lnTo>
                  <a:lnTo>
                    <a:pt x="977774" y="217283"/>
                  </a:lnTo>
                  <a:lnTo>
                    <a:pt x="914400" y="117695"/>
                  </a:lnTo>
                  <a:lnTo>
                    <a:pt x="873659" y="58848"/>
                  </a:lnTo>
                  <a:lnTo>
                    <a:pt x="851026" y="27161"/>
                  </a:lnTo>
                  <a:lnTo>
                    <a:pt x="846499" y="9054"/>
                  </a:lnTo>
                  <a:lnTo>
                    <a:pt x="855552" y="0"/>
                  </a:lnTo>
                  <a:lnTo>
                    <a:pt x="887239" y="0"/>
                  </a:lnTo>
                  <a:lnTo>
                    <a:pt x="950614" y="13580"/>
                  </a:lnTo>
                  <a:lnTo>
                    <a:pt x="1018515" y="31687"/>
                  </a:lnTo>
                  <a:lnTo>
                    <a:pt x="1095469" y="58848"/>
                  </a:lnTo>
                  <a:lnTo>
                    <a:pt x="1181477" y="99588"/>
                  </a:lnTo>
                  <a:lnTo>
                    <a:pt x="1272012" y="144856"/>
                  </a:lnTo>
                  <a:lnTo>
                    <a:pt x="1299172" y="298765"/>
                  </a:lnTo>
                  <a:lnTo>
                    <a:pt x="1308226" y="470780"/>
                  </a:lnTo>
                  <a:lnTo>
                    <a:pt x="1321806" y="706170"/>
                  </a:lnTo>
                  <a:lnTo>
                    <a:pt x="1281065" y="1244852"/>
                  </a:lnTo>
                  <a:lnTo>
                    <a:pt x="1244851" y="1498349"/>
                  </a:lnTo>
                  <a:lnTo>
                    <a:pt x="1204111" y="1720159"/>
                  </a:lnTo>
                  <a:lnTo>
                    <a:pt x="1145263" y="1937442"/>
                  </a:lnTo>
                  <a:lnTo>
                    <a:pt x="1095469" y="2100404"/>
                  </a:lnTo>
                  <a:lnTo>
                    <a:pt x="1027568" y="2276947"/>
                  </a:lnTo>
                  <a:lnTo>
                    <a:pt x="923453" y="2498757"/>
                  </a:lnTo>
                  <a:lnTo>
                    <a:pt x="819338" y="2688879"/>
                  </a:lnTo>
                  <a:lnTo>
                    <a:pt x="706170" y="2869949"/>
                  </a:lnTo>
                  <a:lnTo>
                    <a:pt x="588475" y="3019331"/>
                  </a:lnTo>
                  <a:lnTo>
                    <a:pt x="466253" y="3164186"/>
                  </a:lnTo>
                  <a:lnTo>
                    <a:pt x="289711" y="3336202"/>
                  </a:lnTo>
                  <a:lnTo>
                    <a:pt x="113168" y="3485584"/>
                  </a:lnTo>
                  <a:lnTo>
                    <a:pt x="45267" y="3526325"/>
                  </a:lnTo>
                  <a:lnTo>
                    <a:pt x="22634" y="3530852"/>
                  </a:lnTo>
                  <a:lnTo>
                    <a:pt x="4527" y="3526325"/>
                  </a:lnTo>
                  <a:lnTo>
                    <a:pt x="0" y="3503691"/>
                  </a:lnTo>
                  <a:lnTo>
                    <a:pt x="13580" y="3472004"/>
                  </a:lnTo>
                  <a:lnTo>
                    <a:pt x="153909" y="3345256"/>
                  </a:lnTo>
                  <a:lnTo>
                    <a:pt x="253497" y="3236614"/>
                  </a:lnTo>
                  <a:lnTo>
                    <a:pt x="334978" y="3141553"/>
                  </a:lnTo>
                  <a:lnTo>
                    <a:pt x="398352" y="3064598"/>
                  </a:lnTo>
                  <a:lnTo>
                    <a:pt x="461727" y="2974064"/>
                  </a:lnTo>
                  <a:lnTo>
                    <a:pt x="520574" y="2888056"/>
                  </a:lnTo>
                  <a:lnTo>
                    <a:pt x="574895" y="2802048"/>
                  </a:lnTo>
                  <a:lnTo>
                    <a:pt x="638269" y="2688879"/>
                  </a:lnTo>
                  <a:lnTo>
                    <a:pt x="710697" y="2544024"/>
                  </a:lnTo>
                  <a:lnTo>
                    <a:pt x="774071" y="2408222"/>
                  </a:lnTo>
                  <a:lnTo>
                    <a:pt x="810285" y="2308634"/>
                  </a:lnTo>
                  <a:lnTo>
                    <a:pt x="851026" y="2190939"/>
                  </a:lnTo>
                  <a:lnTo>
                    <a:pt x="882713" y="2082297"/>
                  </a:lnTo>
                  <a:lnTo>
                    <a:pt x="914400" y="1955549"/>
                  </a:lnTo>
                  <a:lnTo>
                    <a:pt x="946087" y="1783533"/>
                  </a:lnTo>
                  <a:lnTo>
                    <a:pt x="973247" y="1625097"/>
                  </a:lnTo>
                  <a:lnTo>
                    <a:pt x="991354" y="1475715"/>
                  </a:lnTo>
                  <a:lnTo>
                    <a:pt x="1009461" y="1294646"/>
                  </a:lnTo>
                  <a:lnTo>
                    <a:pt x="1023041" y="1104523"/>
                  </a:lnTo>
                  <a:lnTo>
                    <a:pt x="1027568" y="76049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436;p311">
              <a:extLst>
                <a:ext uri="{FF2B5EF4-FFF2-40B4-BE49-F238E27FC236}">
                  <a16:creationId xmlns:a16="http://schemas.microsoft.com/office/drawing/2014/main" id="{B3E91074-0609-024F-9E6D-BEE732537200}"/>
                </a:ext>
              </a:extLst>
            </p:cNvPr>
            <p:cNvSpPr/>
            <p:nvPr/>
          </p:nvSpPr>
          <p:spPr>
            <a:xfrm>
              <a:off x="4821238" y="3224213"/>
              <a:ext cx="1903412" cy="447675"/>
            </a:xfrm>
            <a:custGeom>
              <a:avLst/>
              <a:gdLst/>
              <a:ahLst/>
              <a:cxnLst/>
              <a:rect l="l" t="t" r="r" b="b"/>
              <a:pathLst>
                <a:path w="1902619" h="447675" extrusionOk="0">
                  <a:moveTo>
                    <a:pt x="661988" y="266700"/>
                  </a:moveTo>
                  <a:lnTo>
                    <a:pt x="426244" y="290512"/>
                  </a:lnTo>
                  <a:lnTo>
                    <a:pt x="359569" y="290512"/>
                  </a:lnTo>
                  <a:lnTo>
                    <a:pt x="278607" y="266700"/>
                  </a:lnTo>
                  <a:lnTo>
                    <a:pt x="207169" y="240506"/>
                  </a:lnTo>
                  <a:lnTo>
                    <a:pt x="0" y="228600"/>
                  </a:lnTo>
                  <a:lnTo>
                    <a:pt x="107157" y="373856"/>
                  </a:lnTo>
                  <a:lnTo>
                    <a:pt x="273844" y="426243"/>
                  </a:lnTo>
                  <a:lnTo>
                    <a:pt x="338138" y="442912"/>
                  </a:lnTo>
                  <a:lnTo>
                    <a:pt x="383382" y="447675"/>
                  </a:lnTo>
                  <a:lnTo>
                    <a:pt x="447675" y="447675"/>
                  </a:lnTo>
                  <a:lnTo>
                    <a:pt x="533400" y="442912"/>
                  </a:lnTo>
                  <a:lnTo>
                    <a:pt x="695325" y="414337"/>
                  </a:lnTo>
                  <a:lnTo>
                    <a:pt x="914400" y="369093"/>
                  </a:lnTo>
                  <a:lnTo>
                    <a:pt x="1119188" y="326231"/>
                  </a:lnTo>
                  <a:lnTo>
                    <a:pt x="1333500" y="283368"/>
                  </a:lnTo>
                  <a:lnTo>
                    <a:pt x="1421607" y="266700"/>
                  </a:lnTo>
                  <a:lnTo>
                    <a:pt x="1462088" y="266700"/>
                  </a:lnTo>
                  <a:lnTo>
                    <a:pt x="1795463" y="350043"/>
                  </a:lnTo>
                  <a:lnTo>
                    <a:pt x="1821657" y="311943"/>
                  </a:lnTo>
                  <a:lnTo>
                    <a:pt x="1866900" y="261937"/>
                  </a:lnTo>
                  <a:lnTo>
                    <a:pt x="1893094" y="230981"/>
                  </a:lnTo>
                  <a:lnTo>
                    <a:pt x="1900238" y="211931"/>
                  </a:lnTo>
                  <a:lnTo>
                    <a:pt x="1902619" y="192881"/>
                  </a:lnTo>
                  <a:lnTo>
                    <a:pt x="1897857" y="171450"/>
                  </a:lnTo>
                  <a:lnTo>
                    <a:pt x="1881188" y="152400"/>
                  </a:lnTo>
                  <a:lnTo>
                    <a:pt x="1838325" y="135731"/>
                  </a:lnTo>
                  <a:lnTo>
                    <a:pt x="1743075" y="76200"/>
                  </a:lnTo>
                  <a:lnTo>
                    <a:pt x="1631157" y="21431"/>
                  </a:lnTo>
                  <a:lnTo>
                    <a:pt x="1581150" y="0"/>
                  </a:lnTo>
                  <a:lnTo>
                    <a:pt x="1559719" y="4762"/>
                  </a:lnTo>
                  <a:lnTo>
                    <a:pt x="1497807" y="30956"/>
                  </a:lnTo>
                  <a:lnTo>
                    <a:pt x="1421607" y="66675"/>
                  </a:lnTo>
                  <a:lnTo>
                    <a:pt x="1297782" y="104775"/>
                  </a:lnTo>
                  <a:lnTo>
                    <a:pt x="981075" y="195262"/>
                  </a:lnTo>
                  <a:lnTo>
                    <a:pt x="831057" y="238125"/>
                  </a:lnTo>
                  <a:lnTo>
                    <a:pt x="661988" y="2667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437;p311">
              <a:extLst>
                <a:ext uri="{FF2B5EF4-FFF2-40B4-BE49-F238E27FC236}">
                  <a16:creationId xmlns:a16="http://schemas.microsoft.com/office/drawing/2014/main" id="{70C20B72-068B-964B-85C1-E37153C635F0}"/>
                </a:ext>
              </a:extLst>
            </p:cNvPr>
            <p:cNvSpPr/>
            <p:nvPr/>
          </p:nvSpPr>
          <p:spPr>
            <a:xfrm>
              <a:off x="4597400" y="3476625"/>
              <a:ext cx="2035175" cy="2362200"/>
            </a:xfrm>
            <a:custGeom>
              <a:avLst/>
              <a:gdLst/>
              <a:ahLst/>
              <a:cxnLst/>
              <a:rect l="l" t="t" r="r" b="b"/>
              <a:pathLst>
                <a:path w="2035175" h="2362200" extrusionOk="0">
                  <a:moveTo>
                    <a:pt x="1631950" y="428625"/>
                  </a:moveTo>
                  <a:lnTo>
                    <a:pt x="1660525" y="311150"/>
                  </a:lnTo>
                  <a:lnTo>
                    <a:pt x="1695450" y="146050"/>
                  </a:lnTo>
                  <a:lnTo>
                    <a:pt x="1704975" y="79375"/>
                  </a:lnTo>
                  <a:lnTo>
                    <a:pt x="1701800" y="47625"/>
                  </a:lnTo>
                  <a:lnTo>
                    <a:pt x="1692275" y="28575"/>
                  </a:lnTo>
                  <a:lnTo>
                    <a:pt x="1660525" y="0"/>
                  </a:lnTo>
                  <a:lnTo>
                    <a:pt x="2035175" y="73025"/>
                  </a:lnTo>
                  <a:lnTo>
                    <a:pt x="2006600" y="139700"/>
                  </a:lnTo>
                  <a:lnTo>
                    <a:pt x="1946275" y="352425"/>
                  </a:lnTo>
                  <a:lnTo>
                    <a:pt x="1860550" y="587375"/>
                  </a:lnTo>
                  <a:lnTo>
                    <a:pt x="1800225" y="746125"/>
                  </a:lnTo>
                  <a:lnTo>
                    <a:pt x="1724025" y="917575"/>
                  </a:lnTo>
                  <a:lnTo>
                    <a:pt x="1628775" y="1098550"/>
                  </a:lnTo>
                  <a:lnTo>
                    <a:pt x="1520825" y="1276350"/>
                  </a:lnTo>
                  <a:lnTo>
                    <a:pt x="1339850" y="1524000"/>
                  </a:lnTo>
                  <a:lnTo>
                    <a:pt x="1200150" y="1679575"/>
                  </a:lnTo>
                  <a:lnTo>
                    <a:pt x="1066800" y="1800225"/>
                  </a:lnTo>
                  <a:lnTo>
                    <a:pt x="936625" y="1914525"/>
                  </a:lnTo>
                  <a:lnTo>
                    <a:pt x="809625" y="2003425"/>
                  </a:lnTo>
                  <a:lnTo>
                    <a:pt x="669925" y="2098675"/>
                  </a:lnTo>
                  <a:lnTo>
                    <a:pt x="533400" y="2171700"/>
                  </a:lnTo>
                  <a:lnTo>
                    <a:pt x="384175" y="2241550"/>
                  </a:lnTo>
                  <a:lnTo>
                    <a:pt x="247650" y="2295525"/>
                  </a:lnTo>
                  <a:lnTo>
                    <a:pt x="107950" y="2346325"/>
                  </a:lnTo>
                  <a:lnTo>
                    <a:pt x="57150" y="2359025"/>
                  </a:lnTo>
                  <a:lnTo>
                    <a:pt x="19050" y="2362200"/>
                  </a:lnTo>
                  <a:lnTo>
                    <a:pt x="9525" y="2355850"/>
                  </a:lnTo>
                  <a:lnTo>
                    <a:pt x="0" y="2339975"/>
                  </a:lnTo>
                  <a:lnTo>
                    <a:pt x="9525" y="2314575"/>
                  </a:lnTo>
                  <a:lnTo>
                    <a:pt x="28575" y="2292350"/>
                  </a:lnTo>
                  <a:lnTo>
                    <a:pt x="69850" y="2276475"/>
                  </a:lnTo>
                  <a:lnTo>
                    <a:pt x="168275" y="2232025"/>
                  </a:lnTo>
                  <a:lnTo>
                    <a:pt x="263525" y="2184400"/>
                  </a:lnTo>
                  <a:lnTo>
                    <a:pt x="349250" y="2143125"/>
                  </a:lnTo>
                  <a:lnTo>
                    <a:pt x="454025" y="2082800"/>
                  </a:lnTo>
                  <a:lnTo>
                    <a:pt x="577850" y="1993900"/>
                  </a:lnTo>
                  <a:lnTo>
                    <a:pt x="682625" y="1914525"/>
                  </a:lnTo>
                  <a:lnTo>
                    <a:pt x="781050" y="1828800"/>
                  </a:lnTo>
                  <a:lnTo>
                    <a:pt x="863600" y="1749425"/>
                  </a:lnTo>
                  <a:lnTo>
                    <a:pt x="958850" y="1644650"/>
                  </a:lnTo>
                  <a:lnTo>
                    <a:pt x="1069975" y="1517650"/>
                  </a:lnTo>
                  <a:lnTo>
                    <a:pt x="1203325" y="1355725"/>
                  </a:lnTo>
                  <a:lnTo>
                    <a:pt x="1333500" y="1146175"/>
                  </a:lnTo>
                  <a:lnTo>
                    <a:pt x="1412875" y="1003300"/>
                  </a:lnTo>
                  <a:lnTo>
                    <a:pt x="1479550" y="863600"/>
                  </a:lnTo>
                  <a:lnTo>
                    <a:pt x="1530350" y="739775"/>
                  </a:lnTo>
                  <a:lnTo>
                    <a:pt x="1577975" y="615950"/>
                  </a:lnTo>
                  <a:lnTo>
                    <a:pt x="1600200" y="539750"/>
                  </a:lnTo>
                  <a:lnTo>
                    <a:pt x="1631950" y="4286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438;p311">
              <a:extLst>
                <a:ext uri="{FF2B5EF4-FFF2-40B4-BE49-F238E27FC236}">
                  <a16:creationId xmlns:a16="http://schemas.microsoft.com/office/drawing/2014/main" id="{F2E098BE-082B-984F-89D9-E58C50B433DB}"/>
                </a:ext>
              </a:extLst>
            </p:cNvPr>
            <p:cNvSpPr/>
            <p:nvPr/>
          </p:nvSpPr>
          <p:spPr>
            <a:xfrm>
              <a:off x="5172075" y="4071938"/>
              <a:ext cx="2390775" cy="1766887"/>
            </a:xfrm>
            <a:custGeom>
              <a:avLst/>
              <a:gdLst/>
              <a:ahLst/>
              <a:cxnLst/>
              <a:rect l="l" t="t" r="r" b="b"/>
              <a:pathLst>
                <a:path w="2390775" h="1766887" extrusionOk="0">
                  <a:moveTo>
                    <a:pt x="1050131" y="859631"/>
                  </a:moveTo>
                  <a:lnTo>
                    <a:pt x="916781" y="745331"/>
                  </a:lnTo>
                  <a:lnTo>
                    <a:pt x="878681" y="716756"/>
                  </a:lnTo>
                  <a:lnTo>
                    <a:pt x="735806" y="590550"/>
                  </a:lnTo>
                  <a:lnTo>
                    <a:pt x="631031" y="500062"/>
                  </a:lnTo>
                  <a:lnTo>
                    <a:pt x="516731" y="390525"/>
                  </a:lnTo>
                  <a:lnTo>
                    <a:pt x="402431" y="271462"/>
                  </a:lnTo>
                  <a:lnTo>
                    <a:pt x="307181" y="169068"/>
                  </a:lnTo>
                  <a:lnTo>
                    <a:pt x="216694" y="69056"/>
                  </a:lnTo>
                  <a:lnTo>
                    <a:pt x="180975" y="35718"/>
                  </a:lnTo>
                  <a:lnTo>
                    <a:pt x="133350" y="11906"/>
                  </a:lnTo>
                  <a:lnTo>
                    <a:pt x="88106" y="0"/>
                  </a:lnTo>
                  <a:lnTo>
                    <a:pt x="61913" y="2381"/>
                  </a:lnTo>
                  <a:lnTo>
                    <a:pt x="30956" y="16668"/>
                  </a:lnTo>
                  <a:lnTo>
                    <a:pt x="4763" y="40481"/>
                  </a:lnTo>
                  <a:lnTo>
                    <a:pt x="0" y="59531"/>
                  </a:lnTo>
                  <a:lnTo>
                    <a:pt x="2381" y="80962"/>
                  </a:lnTo>
                  <a:lnTo>
                    <a:pt x="16669" y="90487"/>
                  </a:lnTo>
                  <a:lnTo>
                    <a:pt x="45244" y="100012"/>
                  </a:lnTo>
                  <a:lnTo>
                    <a:pt x="71438" y="114300"/>
                  </a:lnTo>
                  <a:lnTo>
                    <a:pt x="109538" y="138112"/>
                  </a:lnTo>
                  <a:lnTo>
                    <a:pt x="214313" y="254793"/>
                  </a:lnTo>
                  <a:lnTo>
                    <a:pt x="345281" y="404812"/>
                  </a:lnTo>
                  <a:lnTo>
                    <a:pt x="497681" y="573881"/>
                  </a:lnTo>
                  <a:lnTo>
                    <a:pt x="671513" y="773906"/>
                  </a:lnTo>
                  <a:lnTo>
                    <a:pt x="821531" y="971550"/>
                  </a:lnTo>
                  <a:lnTo>
                    <a:pt x="962025" y="1135856"/>
                  </a:lnTo>
                  <a:lnTo>
                    <a:pt x="1097756" y="1295400"/>
                  </a:lnTo>
                  <a:lnTo>
                    <a:pt x="1207294" y="1426368"/>
                  </a:lnTo>
                  <a:lnTo>
                    <a:pt x="1347788" y="1590675"/>
                  </a:lnTo>
                  <a:lnTo>
                    <a:pt x="1400175" y="1654968"/>
                  </a:lnTo>
                  <a:lnTo>
                    <a:pt x="1445419" y="1704975"/>
                  </a:lnTo>
                  <a:lnTo>
                    <a:pt x="1483519" y="1731168"/>
                  </a:lnTo>
                  <a:lnTo>
                    <a:pt x="1531144" y="1750218"/>
                  </a:lnTo>
                  <a:lnTo>
                    <a:pt x="1578769" y="1762125"/>
                  </a:lnTo>
                  <a:lnTo>
                    <a:pt x="1683544" y="1766887"/>
                  </a:lnTo>
                  <a:lnTo>
                    <a:pt x="1950244" y="1766887"/>
                  </a:lnTo>
                  <a:lnTo>
                    <a:pt x="2352675" y="1766887"/>
                  </a:lnTo>
                  <a:lnTo>
                    <a:pt x="2378869" y="1759743"/>
                  </a:lnTo>
                  <a:lnTo>
                    <a:pt x="2390775" y="1750218"/>
                  </a:lnTo>
                  <a:lnTo>
                    <a:pt x="2383631" y="1728787"/>
                  </a:lnTo>
                  <a:lnTo>
                    <a:pt x="2357438" y="1707356"/>
                  </a:lnTo>
                  <a:lnTo>
                    <a:pt x="2283619" y="1674018"/>
                  </a:lnTo>
                  <a:lnTo>
                    <a:pt x="2150269" y="1604962"/>
                  </a:lnTo>
                  <a:lnTo>
                    <a:pt x="1950244" y="1497806"/>
                  </a:lnTo>
                  <a:lnTo>
                    <a:pt x="1750219" y="1381125"/>
                  </a:lnTo>
                  <a:lnTo>
                    <a:pt x="1550194" y="1247775"/>
                  </a:lnTo>
                  <a:lnTo>
                    <a:pt x="1338263" y="1095375"/>
                  </a:lnTo>
                  <a:lnTo>
                    <a:pt x="1145381" y="942975"/>
                  </a:lnTo>
                  <a:lnTo>
                    <a:pt x="1050131" y="8596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3443;p312">
            <a:extLst>
              <a:ext uri="{FF2B5EF4-FFF2-40B4-BE49-F238E27FC236}">
                <a16:creationId xmlns:a16="http://schemas.microsoft.com/office/drawing/2014/main" id="{FD78A1BE-31A9-0046-AC73-DDABE1CB5B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1324" y="1818694"/>
            <a:ext cx="4975225" cy="38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3" name="Google Shape;3443;p3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5388" y="1806662"/>
            <a:ext cx="4975225" cy="38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p227"/>
          <p:cNvSpPr txBox="1"/>
          <p:nvPr/>
        </p:nvSpPr>
        <p:spPr>
          <a:xfrm>
            <a:off x="4459288" y="6648450"/>
            <a:ext cx="34941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悲</a:t>
            </a:r>
            <a:endParaRPr/>
          </a:p>
        </p:txBody>
      </p:sp>
      <p:sp>
        <p:nvSpPr>
          <p:cNvPr id="2505" name="Google Shape;2505;p227"/>
          <p:cNvSpPr/>
          <p:nvPr/>
        </p:nvSpPr>
        <p:spPr>
          <a:xfrm>
            <a:off x="3771900" y="1562100"/>
            <a:ext cx="773113" cy="3021013"/>
          </a:xfrm>
          <a:custGeom>
            <a:avLst/>
            <a:gdLst/>
            <a:ahLst/>
            <a:cxnLst/>
            <a:rect l="l" t="t" r="r" b="b"/>
            <a:pathLst>
              <a:path w="773430" h="3021330" extrusionOk="0">
                <a:moveTo>
                  <a:pt x="727710" y="628650"/>
                </a:moveTo>
                <a:lnTo>
                  <a:pt x="727710" y="441960"/>
                </a:lnTo>
                <a:lnTo>
                  <a:pt x="731520" y="411480"/>
                </a:lnTo>
                <a:lnTo>
                  <a:pt x="754380" y="377190"/>
                </a:lnTo>
                <a:lnTo>
                  <a:pt x="769620" y="342900"/>
                </a:lnTo>
                <a:lnTo>
                  <a:pt x="773430" y="316230"/>
                </a:lnTo>
                <a:lnTo>
                  <a:pt x="769620" y="285750"/>
                </a:lnTo>
                <a:lnTo>
                  <a:pt x="746760" y="255270"/>
                </a:lnTo>
                <a:lnTo>
                  <a:pt x="720090" y="236220"/>
                </a:lnTo>
                <a:lnTo>
                  <a:pt x="651510" y="186690"/>
                </a:lnTo>
                <a:lnTo>
                  <a:pt x="575310" y="140970"/>
                </a:lnTo>
                <a:lnTo>
                  <a:pt x="464820" y="83820"/>
                </a:lnTo>
                <a:lnTo>
                  <a:pt x="342900" y="22860"/>
                </a:lnTo>
                <a:lnTo>
                  <a:pt x="293370" y="0"/>
                </a:lnTo>
                <a:lnTo>
                  <a:pt x="278130" y="3810"/>
                </a:lnTo>
                <a:lnTo>
                  <a:pt x="270510" y="15240"/>
                </a:lnTo>
                <a:lnTo>
                  <a:pt x="278130" y="41910"/>
                </a:lnTo>
                <a:lnTo>
                  <a:pt x="297180" y="72390"/>
                </a:lnTo>
                <a:lnTo>
                  <a:pt x="346710" y="118110"/>
                </a:lnTo>
                <a:lnTo>
                  <a:pt x="392430" y="163830"/>
                </a:lnTo>
                <a:lnTo>
                  <a:pt x="430530" y="213360"/>
                </a:lnTo>
                <a:lnTo>
                  <a:pt x="453390" y="243840"/>
                </a:lnTo>
                <a:lnTo>
                  <a:pt x="464820" y="278130"/>
                </a:lnTo>
                <a:lnTo>
                  <a:pt x="476250" y="388620"/>
                </a:lnTo>
                <a:lnTo>
                  <a:pt x="487680" y="666750"/>
                </a:lnTo>
                <a:lnTo>
                  <a:pt x="502920" y="777240"/>
                </a:lnTo>
                <a:lnTo>
                  <a:pt x="506730" y="1306830"/>
                </a:lnTo>
                <a:lnTo>
                  <a:pt x="502920" y="1615440"/>
                </a:lnTo>
                <a:lnTo>
                  <a:pt x="495300" y="1687830"/>
                </a:lnTo>
                <a:lnTo>
                  <a:pt x="487680" y="1760220"/>
                </a:lnTo>
                <a:lnTo>
                  <a:pt x="483870" y="1874520"/>
                </a:lnTo>
                <a:lnTo>
                  <a:pt x="457200" y="2004060"/>
                </a:lnTo>
                <a:lnTo>
                  <a:pt x="384810" y="2251710"/>
                </a:lnTo>
                <a:lnTo>
                  <a:pt x="320040" y="2415540"/>
                </a:lnTo>
                <a:lnTo>
                  <a:pt x="243840" y="2583180"/>
                </a:lnTo>
                <a:lnTo>
                  <a:pt x="148590" y="2762250"/>
                </a:lnTo>
                <a:lnTo>
                  <a:pt x="41910" y="2922270"/>
                </a:lnTo>
                <a:lnTo>
                  <a:pt x="7620" y="2975610"/>
                </a:lnTo>
                <a:lnTo>
                  <a:pt x="0" y="3002280"/>
                </a:lnTo>
                <a:lnTo>
                  <a:pt x="7620" y="3021330"/>
                </a:lnTo>
                <a:lnTo>
                  <a:pt x="22860" y="3021330"/>
                </a:lnTo>
                <a:lnTo>
                  <a:pt x="53340" y="3009900"/>
                </a:lnTo>
                <a:lnTo>
                  <a:pt x="148590" y="2914650"/>
                </a:lnTo>
                <a:lnTo>
                  <a:pt x="236220" y="2815590"/>
                </a:lnTo>
                <a:lnTo>
                  <a:pt x="323850" y="2712720"/>
                </a:lnTo>
                <a:lnTo>
                  <a:pt x="415290" y="2594610"/>
                </a:lnTo>
                <a:lnTo>
                  <a:pt x="499110" y="2461260"/>
                </a:lnTo>
                <a:lnTo>
                  <a:pt x="556260" y="2362200"/>
                </a:lnTo>
                <a:lnTo>
                  <a:pt x="590550" y="2286000"/>
                </a:lnTo>
                <a:lnTo>
                  <a:pt x="624840" y="2186940"/>
                </a:lnTo>
                <a:lnTo>
                  <a:pt x="655320" y="2076450"/>
                </a:lnTo>
                <a:lnTo>
                  <a:pt x="674370" y="1988820"/>
                </a:lnTo>
                <a:lnTo>
                  <a:pt x="689610" y="1885950"/>
                </a:lnTo>
                <a:lnTo>
                  <a:pt x="704850" y="1760220"/>
                </a:lnTo>
                <a:lnTo>
                  <a:pt x="716280" y="1645920"/>
                </a:lnTo>
                <a:lnTo>
                  <a:pt x="723900" y="1550670"/>
                </a:lnTo>
                <a:lnTo>
                  <a:pt x="731520" y="1253490"/>
                </a:lnTo>
                <a:lnTo>
                  <a:pt x="727710" y="628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227"/>
          <p:cNvSpPr/>
          <p:nvPr/>
        </p:nvSpPr>
        <p:spPr>
          <a:xfrm>
            <a:off x="5018088" y="1554163"/>
            <a:ext cx="530225" cy="2857500"/>
          </a:xfrm>
          <a:custGeom>
            <a:avLst/>
            <a:gdLst/>
            <a:ahLst/>
            <a:cxnLst/>
            <a:rect l="l" t="t" r="r" b="b"/>
            <a:pathLst>
              <a:path w="530352" h="2856586" extrusionOk="0">
                <a:moveTo>
                  <a:pt x="234087" y="727862"/>
                </a:moveTo>
                <a:cubicBezTo>
                  <a:pt x="232868" y="646176"/>
                  <a:pt x="231648" y="564489"/>
                  <a:pt x="230429" y="482803"/>
                </a:cubicBezTo>
                <a:lnTo>
                  <a:pt x="226771" y="391363"/>
                </a:lnTo>
                <a:lnTo>
                  <a:pt x="215799" y="318211"/>
                </a:lnTo>
                <a:lnTo>
                  <a:pt x="197511" y="256032"/>
                </a:lnTo>
                <a:lnTo>
                  <a:pt x="160935" y="186538"/>
                </a:lnTo>
                <a:lnTo>
                  <a:pt x="120701" y="131674"/>
                </a:lnTo>
                <a:lnTo>
                  <a:pt x="65837" y="87782"/>
                </a:lnTo>
                <a:lnTo>
                  <a:pt x="25603" y="69494"/>
                </a:lnTo>
                <a:lnTo>
                  <a:pt x="14631" y="54864"/>
                </a:lnTo>
                <a:lnTo>
                  <a:pt x="0" y="29261"/>
                </a:lnTo>
                <a:lnTo>
                  <a:pt x="3658" y="14630"/>
                </a:lnTo>
                <a:lnTo>
                  <a:pt x="65837" y="0"/>
                </a:lnTo>
                <a:lnTo>
                  <a:pt x="128016" y="0"/>
                </a:lnTo>
                <a:lnTo>
                  <a:pt x="186538" y="7315"/>
                </a:lnTo>
                <a:lnTo>
                  <a:pt x="259690" y="36576"/>
                </a:lnTo>
                <a:lnTo>
                  <a:pt x="329184" y="69494"/>
                </a:lnTo>
                <a:lnTo>
                  <a:pt x="376733" y="98755"/>
                </a:lnTo>
                <a:lnTo>
                  <a:pt x="420624" y="124358"/>
                </a:lnTo>
                <a:lnTo>
                  <a:pt x="486461" y="175565"/>
                </a:lnTo>
                <a:lnTo>
                  <a:pt x="519379" y="212141"/>
                </a:lnTo>
                <a:lnTo>
                  <a:pt x="526695" y="230429"/>
                </a:lnTo>
                <a:lnTo>
                  <a:pt x="530352" y="263347"/>
                </a:lnTo>
                <a:lnTo>
                  <a:pt x="515722" y="296266"/>
                </a:lnTo>
                <a:lnTo>
                  <a:pt x="501091" y="332842"/>
                </a:lnTo>
                <a:lnTo>
                  <a:pt x="482803" y="413309"/>
                </a:lnTo>
                <a:lnTo>
                  <a:pt x="471831" y="471830"/>
                </a:lnTo>
                <a:lnTo>
                  <a:pt x="460858" y="596189"/>
                </a:lnTo>
                <a:cubicBezTo>
                  <a:pt x="463296" y="798576"/>
                  <a:pt x="465735" y="1000963"/>
                  <a:pt x="468173" y="1203350"/>
                </a:cubicBezTo>
                <a:cubicBezTo>
                  <a:pt x="466954" y="1466697"/>
                  <a:pt x="465734" y="1730045"/>
                  <a:pt x="464515" y="1993392"/>
                </a:cubicBezTo>
                <a:lnTo>
                  <a:pt x="486461" y="2088490"/>
                </a:lnTo>
                <a:lnTo>
                  <a:pt x="468173" y="2545690"/>
                </a:lnTo>
                <a:lnTo>
                  <a:pt x="464515" y="2604211"/>
                </a:lnTo>
                <a:lnTo>
                  <a:pt x="453543" y="2655418"/>
                </a:lnTo>
                <a:lnTo>
                  <a:pt x="424282" y="2754173"/>
                </a:lnTo>
                <a:lnTo>
                  <a:pt x="384048" y="2827325"/>
                </a:lnTo>
                <a:lnTo>
                  <a:pt x="354787" y="2849270"/>
                </a:lnTo>
                <a:lnTo>
                  <a:pt x="329184" y="2856586"/>
                </a:lnTo>
                <a:lnTo>
                  <a:pt x="310896" y="2852928"/>
                </a:lnTo>
                <a:lnTo>
                  <a:pt x="285293" y="2809037"/>
                </a:lnTo>
                <a:lnTo>
                  <a:pt x="234087" y="2666390"/>
                </a:lnTo>
                <a:lnTo>
                  <a:pt x="215799" y="2604211"/>
                </a:lnTo>
                <a:lnTo>
                  <a:pt x="219456" y="2538374"/>
                </a:lnTo>
                <a:cubicBezTo>
                  <a:pt x="220675" y="2471318"/>
                  <a:pt x="221895" y="2404262"/>
                  <a:pt x="223114" y="2337206"/>
                </a:cubicBezTo>
                <a:lnTo>
                  <a:pt x="234087" y="2128723"/>
                </a:lnTo>
                <a:lnTo>
                  <a:pt x="241402" y="2000707"/>
                </a:lnTo>
                <a:cubicBezTo>
                  <a:pt x="238964" y="1583741"/>
                  <a:pt x="236525" y="1166774"/>
                  <a:pt x="234087" y="7278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227"/>
          <p:cNvSpPr/>
          <p:nvPr/>
        </p:nvSpPr>
        <p:spPr>
          <a:xfrm>
            <a:off x="2957513" y="4497388"/>
            <a:ext cx="558800" cy="1282700"/>
          </a:xfrm>
          <a:custGeom>
            <a:avLst/>
            <a:gdLst/>
            <a:ahLst/>
            <a:cxnLst/>
            <a:rect l="l" t="t" r="r" b="b"/>
            <a:pathLst>
              <a:path w="559593" h="1281113" extrusionOk="0">
                <a:moveTo>
                  <a:pt x="273843" y="531019"/>
                </a:moveTo>
                <a:lnTo>
                  <a:pt x="200025" y="623888"/>
                </a:lnTo>
                <a:lnTo>
                  <a:pt x="100012" y="733425"/>
                </a:lnTo>
                <a:lnTo>
                  <a:pt x="40481" y="788194"/>
                </a:lnTo>
                <a:lnTo>
                  <a:pt x="33337" y="800100"/>
                </a:lnTo>
                <a:lnTo>
                  <a:pt x="21431" y="840582"/>
                </a:lnTo>
                <a:lnTo>
                  <a:pt x="9525" y="897732"/>
                </a:lnTo>
                <a:lnTo>
                  <a:pt x="0" y="966788"/>
                </a:lnTo>
                <a:lnTo>
                  <a:pt x="0" y="1031082"/>
                </a:lnTo>
                <a:cubicBezTo>
                  <a:pt x="794" y="1058863"/>
                  <a:pt x="1587" y="1086644"/>
                  <a:pt x="2381" y="1114425"/>
                </a:cubicBezTo>
                <a:lnTo>
                  <a:pt x="7143" y="1183482"/>
                </a:lnTo>
                <a:lnTo>
                  <a:pt x="16668" y="1226344"/>
                </a:lnTo>
                <a:lnTo>
                  <a:pt x="30956" y="1257300"/>
                </a:lnTo>
                <a:lnTo>
                  <a:pt x="42862" y="1271588"/>
                </a:lnTo>
                <a:lnTo>
                  <a:pt x="57150" y="1278732"/>
                </a:lnTo>
                <a:lnTo>
                  <a:pt x="85725" y="1281113"/>
                </a:lnTo>
                <a:lnTo>
                  <a:pt x="116681" y="1271588"/>
                </a:lnTo>
                <a:lnTo>
                  <a:pt x="152400" y="1238250"/>
                </a:lnTo>
                <a:lnTo>
                  <a:pt x="204787" y="1166813"/>
                </a:lnTo>
                <a:lnTo>
                  <a:pt x="280987" y="1057275"/>
                </a:lnTo>
                <a:lnTo>
                  <a:pt x="364331" y="928688"/>
                </a:lnTo>
                <a:lnTo>
                  <a:pt x="407193" y="854869"/>
                </a:lnTo>
                <a:lnTo>
                  <a:pt x="452437" y="757238"/>
                </a:lnTo>
                <a:lnTo>
                  <a:pt x="476250" y="700088"/>
                </a:lnTo>
                <a:lnTo>
                  <a:pt x="502443" y="607219"/>
                </a:lnTo>
                <a:lnTo>
                  <a:pt x="528637" y="490538"/>
                </a:lnTo>
                <a:lnTo>
                  <a:pt x="545306" y="373857"/>
                </a:lnTo>
                <a:lnTo>
                  <a:pt x="557212" y="200025"/>
                </a:lnTo>
                <a:cubicBezTo>
                  <a:pt x="558006" y="154781"/>
                  <a:pt x="558799" y="109538"/>
                  <a:pt x="559593" y="64294"/>
                </a:cubicBezTo>
                <a:lnTo>
                  <a:pt x="554831" y="14288"/>
                </a:lnTo>
                <a:lnTo>
                  <a:pt x="542925" y="2382"/>
                </a:lnTo>
                <a:lnTo>
                  <a:pt x="526256" y="0"/>
                </a:lnTo>
                <a:lnTo>
                  <a:pt x="502443" y="16669"/>
                </a:lnTo>
                <a:lnTo>
                  <a:pt x="488156" y="47625"/>
                </a:lnTo>
                <a:lnTo>
                  <a:pt x="476250" y="119063"/>
                </a:lnTo>
                <a:lnTo>
                  <a:pt x="450056" y="209550"/>
                </a:lnTo>
                <a:lnTo>
                  <a:pt x="402431" y="326232"/>
                </a:lnTo>
                <a:lnTo>
                  <a:pt x="342900" y="435769"/>
                </a:lnTo>
                <a:lnTo>
                  <a:pt x="273843" y="5310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227"/>
          <p:cNvSpPr/>
          <p:nvPr/>
        </p:nvSpPr>
        <p:spPr>
          <a:xfrm>
            <a:off x="6221413" y="4238625"/>
            <a:ext cx="825500" cy="969963"/>
          </a:xfrm>
          <a:custGeom>
            <a:avLst/>
            <a:gdLst/>
            <a:ahLst/>
            <a:cxnLst/>
            <a:rect l="l" t="t" r="r" b="b"/>
            <a:pathLst>
              <a:path w="823913" h="969169" extrusionOk="0">
                <a:moveTo>
                  <a:pt x="423863" y="550069"/>
                </a:moveTo>
                <a:lnTo>
                  <a:pt x="366713" y="454819"/>
                </a:lnTo>
                <a:lnTo>
                  <a:pt x="314325" y="369094"/>
                </a:lnTo>
                <a:lnTo>
                  <a:pt x="261938" y="295275"/>
                </a:lnTo>
                <a:lnTo>
                  <a:pt x="200025" y="226219"/>
                </a:lnTo>
                <a:lnTo>
                  <a:pt x="119063" y="147638"/>
                </a:lnTo>
                <a:lnTo>
                  <a:pt x="40482" y="80963"/>
                </a:lnTo>
                <a:lnTo>
                  <a:pt x="11907" y="54769"/>
                </a:lnTo>
                <a:lnTo>
                  <a:pt x="0" y="30956"/>
                </a:lnTo>
                <a:lnTo>
                  <a:pt x="2382" y="9525"/>
                </a:lnTo>
                <a:lnTo>
                  <a:pt x="9525" y="0"/>
                </a:lnTo>
                <a:lnTo>
                  <a:pt x="23813" y="0"/>
                </a:lnTo>
                <a:lnTo>
                  <a:pt x="76200" y="21431"/>
                </a:lnTo>
                <a:lnTo>
                  <a:pt x="157163" y="59531"/>
                </a:lnTo>
                <a:lnTo>
                  <a:pt x="261938" y="114300"/>
                </a:lnTo>
                <a:lnTo>
                  <a:pt x="390525" y="190500"/>
                </a:lnTo>
                <a:lnTo>
                  <a:pt x="473869" y="247650"/>
                </a:lnTo>
                <a:lnTo>
                  <a:pt x="569119" y="316706"/>
                </a:lnTo>
                <a:lnTo>
                  <a:pt x="652463" y="395288"/>
                </a:lnTo>
                <a:lnTo>
                  <a:pt x="711994" y="466725"/>
                </a:lnTo>
                <a:lnTo>
                  <a:pt x="754857" y="533400"/>
                </a:lnTo>
                <a:lnTo>
                  <a:pt x="788194" y="597694"/>
                </a:lnTo>
                <a:lnTo>
                  <a:pt x="807244" y="661988"/>
                </a:lnTo>
                <a:lnTo>
                  <a:pt x="819150" y="714375"/>
                </a:lnTo>
                <a:lnTo>
                  <a:pt x="823913" y="762000"/>
                </a:lnTo>
                <a:lnTo>
                  <a:pt x="819150" y="823913"/>
                </a:lnTo>
                <a:lnTo>
                  <a:pt x="807244" y="876300"/>
                </a:lnTo>
                <a:lnTo>
                  <a:pt x="788194" y="923925"/>
                </a:lnTo>
                <a:lnTo>
                  <a:pt x="769144" y="952500"/>
                </a:lnTo>
                <a:lnTo>
                  <a:pt x="747713" y="969169"/>
                </a:lnTo>
                <a:lnTo>
                  <a:pt x="721519" y="969169"/>
                </a:lnTo>
                <a:lnTo>
                  <a:pt x="690563" y="954881"/>
                </a:lnTo>
                <a:lnTo>
                  <a:pt x="659607" y="923925"/>
                </a:lnTo>
                <a:lnTo>
                  <a:pt x="597694" y="826294"/>
                </a:lnTo>
                <a:lnTo>
                  <a:pt x="483394" y="645319"/>
                </a:lnTo>
                <a:lnTo>
                  <a:pt x="423863" y="5500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227"/>
          <p:cNvSpPr/>
          <p:nvPr/>
        </p:nvSpPr>
        <p:spPr>
          <a:xfrm>
            <a:off x="4773613" y="4392613"/>
            <a:ext cx="619125" cy="717550"/>
          </a:xfrm>
          <a:custGeom>
            <a:avLst/>
            <a:gdLst/>
            <a:ahLst/>
            <a:cxnLst/>
            <a:rect l="l" t="t" r="r" b="b"/>
            <a:pathLst>
              <a:path w="619125" h="716757" extrusionOk="0">
                <a:moveTo>
                  <a:pt x="71438" y="197644"/>
                </a:moveTo>
                <a:lnTo>
                  <a:pt x="47625" y="142875"/>
                </a:lnTo>
                <a:lnTo>
                  <a:pt x="21432" y="83344"/>
                </a:lnTo>
                <a:lnTo>
                  <a:pt x="7144" y="40482"/>
                </a:lnTo>
                <a:lnTo>
                  <a:pt x="0" y="16669"/>
                </a:lnTo>
                <a:lnTo>
                  <a:pt x="7144" y="2382"/>
                </a:lnTo>
                <a:lnTo>
                  <a:pt x="21432" y="0"/>
                </a:lnTo>
                <a:lnTo>
                  <a:pt x="52388" y="11907"/>
                </a:lnTo>
                <a:lnTo>
                  <a:pt x="73819" y="30957"/>
                </a:lnTo>
                <a:lnTo>
                  <a:pt x="119063" y="80963"/>
                </a:lnTo>
                <a:lnTo>
                  <a:pt x="180975" y="142875"/>
                </a:lnTo>
                <a:lnTo>
                  <a:pt x="230982" y="183357"/>
                </a:lnTo>
                <a:lnTo>
                  <a:pt x="271463" y="209550"/>
                </a:lnTo>
                <a:lnTo>
                  <a:pt x="321469" y="233363"/>
                </a:lnTo>
                <a:lnTo>
                  <a:pt x="597694" y="411957"/>
                </a:lnTo>
                <a:lnTo>
                  <a:pt x="611982" y="552450"/>
                </a:lnTo>
                <a:lnTo>
                  <a:pt x="619125" y="647700"/>
                </a:lnTo>
                <a:lnTo>
                  <a:pt x="616744" y="671513"/>
                </a:lnTo>
                <a:lnTo>
                  <a:pt x="604838" y="692944"/>
                </a:lnTo>
                <a:lnTo>
                  <a:pt x="590550" y="707232"/>
                </a:lnTo>
                <a:lnTo>
                  <a:pt x="566738" y="716757"/>
                </a:lnTo>
                <a:lnTo>
                  <a:pt x="547688" y="714375"/>
                </a:lnTo>
                <a:lnTo>
                  <a:pt x="514350" y="695325"/>
                </a:lnTo>
                <a:lnTo>
                  <a:pt x="450057" y="642938"/>
                </a:lnTo>
                <a:lnTo>
                  <a:pt x="371475" y="576263"/>
                </a:lnTo>
                <a:lnTo>
                  <a:pt x="259557" y="466725"/>
                </a:lnTo>
                <a:lnTo>
                  <a:pt x="178594" y="366713"/>
                </a:lnTo>
                <a:lnTo>
                  <a:pt x="121444" y="285750"/>
                </a:lnTo>
                <a:lnTo>
                  <a:pt x="71438" y="1976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227"/>
          <p:cNvSpPr/>
          <p:nvPr/>
        </p:nvSpPr>
        <p:spPr>
          <a:xfrm>
            <a:off x="3989388" y="4529138"/>
            <a:ext cx="2944812" cy="1377950"/>
          </a:xfrm>
          <a:custGeom>
            <a:avLst/>
            <a:gdLst/>
            <a:ahLst/>
            <a:cxnLst/>
            <a:rect l="l" t="t" r="r" b="b"/>
            <a:pathLst>
              <a:path w="2945606" h="1378743" extrusionOk="0">
                <a:moveTo>
                  <a:pt x="297656" y="357187"/>
                </a:moveTo>
                <a:lnTo>
                  <a:pt x="219075" y="259556"/>
                </a:lnTo>
                <a:lnTo>
                  <a:pt x="147637" y="152400"/>
                </a:lnTo>
                <a:lnTo>
                  <a:pt x="80962" y="45243"/>
                </a:lnTo>
                <a:lnTo>
                  <a:pt x="61912" y="14287"/>
                </a:lnTo>
                <a:lnTo>
                  <a:pt x="45244" y="4762"/>
                </a:lnTo>
                <a:lnTo>
                  <a:pt x="21431" y="0"/>
                </a:lnTo>
                <a:lnTo>
                  <a:pt x="2381" y="4762"/>
                </a:lnTo>
                <a:lnTo>
                  <a:pt x="0" y="19050"/>
                </a:lnTo>
                <a:lnTo>
                  <a:pt x="14287" y="61912"/>
                </a:lnTo>
                <a:lnTo>
                  <a:pt x="54769" y="154781"/>
                </a:lnTo>
                <a:lnTo>
                  <a:pt x="111919" y="271462"/>
                </a:lnTo>
                <a:lnTo>
                  <a:pt x="192881" y="409575"/>
                </a:lnTo>
                <a:lnTo>
                  <a:pt x="278606" y="542925"/>
                </a:lnTo>
                <a:lnTo>
                  <a:pt x="361950" y="647700"/>
                </a:lnTo>
                <a:lnTo>
                  <a:pt x="433387" y="733425"/>
                </a:lnTo>
                <a:lnTo>
                  <a:pt x="507206" y="809625"/>
                </a:lnTo>
                <a:lnTo>
                  <a:pt x="592931" y="888206"/>
                </a:lnTo>
                <a:lnTo>
                  <a:pt x="683419" y="962025"/>
                </a:lnTo>
                <a:lnTo>
                  <a:pt x="816769" y="1057275"/>
                </a:lnTo>
                <a:lnTo>
                  <a:pt x="885825" y="1097756"/>
                </a:lnTo>
                <a:lnTo>
                  <a:pt x="1002506" y="1145381"/>
                </a:lnTo>
                <a:lnTo>
                  <a:pt x="1123950" y="1195387"/>
                </a:lnTo>
                <a:lnTo>
                  <a:pt x="1231106" y="1233487"/>
                </a:lnTo>
                <a:lnTo>
                  <a:pt x="1350169" y="1269206"/>
                </a:lnTo>
                <a:lnTo>
                  <a:pt x="1464469" y="1300162"/>
                </a:lnTo>
                <a:lnTo>
                  <a:pt x="1562100" y="1323975"/>
                </a:lnTo>
                <a:lnTo>
                  <a:pt x="1664494" y="1343025"/>
                </a:lnTo>
                <a:lnTo>
                  <a:pt x="1776412" y="1362075"/>
                </a:lnTo>
                <a:lnTo>
                  <a:pt x="1897856" y="1373981"/>
                </a:lnTo>
                <a:lnTo>
                  <a:pt x="2019300" y="1378743"/>
                </a:lnTo>
                <a:lnTo>
                  <a:pt x="2124075" y="1378743"/>
                </a:lnTo>
                <a:lnTo>
                  <a:pt x="2228850" y="1378743"/>
                </a:lnTo>
                <a:lnTo>
                  <a:pt x="2343150" y="1373981"/>
                </a:lnTo>
                <a:lnTo>
                  <a:pt x="2436019" y="1369218"/>
                </a:lnTo>
                <a:lnTo>
                  <a:pt x="2609850" y="1347787"/>
                </a:lnTo>
                <a:lnTo>
                  <a:pt x="2778919" y="1316831"/>
                </a:lnTo>
                <a:lnTo>
                  <a:pt x="2876550" y="1293018"/>
                </a:lnTo>
                <a:lnTo>
                  <a:pt x="2897981" y="1276350"/>
                </a:lnTo>
                <a:lnTo>
                  <a:pt x="2926556" y="1243012"/>
                </a:lnTo>
                <a:lnTo>
                  <a:pt x="2943225" y="1207293"/>
                </a:lnTo>
                <a:lnTo>
                  <a:pt x="2945606" y="1183481"/>
                </a:lnTo>
                <a:lnTo>
                  <a:pt x="2936081" y="1152525"/>
                </a:lnTo>
                <a:lnTo>
                  <a:pt x="2919412" y="1133475"/>
                </a:lnTo>
                <a:lnTo>
                  <a:pt x="2883694" y="1112043"/>
                </a:lnTo>
                <a:lnTo>
                  <a:pt x="2805112" y="1073943"/>
                </a:lnTo>
                <a:lnTo>
                  <a:pt x="2702719" y="1026318"/>
                </a:lnTo>
                <a:lnTo>
                  <a:pt x="2378869" y="1081087"/>
                </a:lnTo>
                <a:lnTo>
                  <a:pt x="2347912" y="1097756"/>
                </a:lnTo>
                <a:lnTo>
                  <a:pt x="2314575" y="1107281"/>
                </a:lnTo>
                <a:lnTo>
                  <a:pt x="2235994" y="1112043"/>
                </a:lnTo>
                <a:lnTo>
                  <a:pt x="1995487" y="1104900"/>
                </a:lnTo>
                <a:lnTo>
                  <a:pt x="1719262" y="1085850"/>
                </a:lnTo>
                <a:lnTo>
                  <a:pt x="1466850" y="1047750"/>
                </a:lnTo>
                <a:lnTo>
                  <a:pt x="1273969" y="1004887"/>
                </a:lnTo>
                <a:lnTo>
                  <a:pt x="1131094" y="959643"/>
                </a:lnTo>
                <a:lnTo>
                  <a:pt x="983456" y="902493"/>
                </a:lnTo>
                <a:lnTo>
                  <a:pt x="850106" y="833437"/>
                </a:lnTo>
                <a:lnTo>
                  <a:pt x="728662" y="759618"/>
                </a:lnTo>
                <a:lnTo>
                  <a:pt x="623887" y="681037"/>
                </a:lnTo>
                <a:lnTo>
                  <a:pt x="511969" y="583406"/>
                </a:lnTo>
                <a:lnTo>
                  <a:pt x="421481" y="497681"/>
                </a:lnTo>
                <a:lnTo>
                  <a:pt x="297656" y="3571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227"/>
          <p:cNvSpPr/>
          <p:nvPr/>
        </p:nvSpPr>
        <p:spPr>
          <a:xfrm>
            <a:off x="3033713" y="2198688"/>
            <a:ext cx="1412875" cy="315912"/>
          </a:xfrm>
          <a:custGeom>
            <a:avLst/>
            <a:gdLst/>
            <a:ahLst/>
            <a:cxnLst/>
            <a:rect l="l" t="t" r="r" b="b"/>
            <a:pathLst>
              <a:path w="1412081" h="316706" extrusionOk="0">
                <a:moveTo>
                  <a:pt x="716756" y="85725"/>
                </a:moveTo>
                <a:lnTo>
                  <a:pt x="881062" y="64294"/>
                </a:lnTo>
                <a:lnTo>
                  <a:pt x="1071562" y="30956"/>
                </a:lnTo>
                <a:lnTo>
                  <a:pt x="1235868" y="0"/>
                </a:lnTo>
                <a:lnTo>
                  <a:pt x="1412081" y="66675"/>
                </a:lnTo>
                <a:lnTo>
                  <a:pt x="1269206" y="159544"/>
                </a:lnTo>
                <a:lnTo>
                  <a:pt x="1100137" y="178594"/>
                </a:lnTo>
                <a:lnTo>
                  <a:pt x="795337" y="221456"/>
                </a:lnTo>
                <a:lnTo>
                  <a:pt x="535781" y="261937"/>
                </a:lnTo>
                <a:lnTo>
                  <a:pt x="454818" y="271462"/>
                </a:lnTo>
                <a:lnTo>
                  <a:pt x="335756" y="302419"/>
                </a:lnTo>
                <a:lnTo>
                  <a:pt x="250031" y="316706"/>
                </a:lnTo>
                <a:lnTo>
                  <a:pt x="238125" y="316706"/>
                </a:lnTo>
                <a:lnTo>
                  <a:pt x="209550" y="304800"/>
                </a:lnTo>
                <a:lnTo>
                  <a:pt x="152400" y="269081"/>
                </a:lnTo>
                <a:lnTo>
                  <a:pt x="109537" y="233362"/>
                </a:lnTo>
                <a:lnTo>
                  <a:pt x="80962" y="200025"/>
                </a:lnTo>
                <a:lnTo>
                  <a:pt x="52387" y="157162"/>
                </a:lnTo>
                <a:lnTo>
                  <a:pt x="21431" y="90487"/>
                </a:lnTo>
                <a:lnTo>
                  <a:pt x="4762" y="47625"/>
                </a:lnTo>
                <a:lnTo>
                  <a:pt x="0" y="23812"/>
                </a:lnTo>
                <a:lnTo>
                  <a:pt x="4762" y="9525"/>
                </a:lnTo>
                <a:lnTo>
                  <a:pt x="19050" y="9525"/>
                </a:lnTo>
                <a:lnTo>
                  <a:pt x="42862" y="16669"/>
                </a:lnTo>
                <a:lnTo>
                  <a:pt x="71437" y="33337"/>
                </a:lnTo>
                <a:lnTo>
                  <a:pt x="100012" y="59531"/>
                </a:lnTo>
                <a:lnTo>
                  <a:pt x="133350" y="80962"/>
                </a:lnTo>
                <a:lnTo>
                  <a:pt x="173831" y="97631"/>
                </a:lnTo>
                <a:lnTo>
                  <a:pt x="214312" y="111919"/>
                </a:lnTo>
                <a:lnTo>
                  <a:pt x="257175" y="116681"/>
                </a:lnTo>
                <a:lnTo>
                  <a:pt x="326231" y="116681"/>
                </a:lnTo>
                <a:lnTo>
                  <a:pt x="495300" y="109537"/>
                </a:lnTo>
                <a:lnTo>
                  <a:pt x="716756" y="85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227"/>
          <p:cNvSpPr/>
          <p:nvPr/>
        </p:nvSpPr>
        <p:spPr>
          <a:xfrm>
            <a:off x="3011488" y="2824163"/>
            <a:ext cx="1447800" cy="412750"/>
          </a:xfrm>
          <a:custGeom>
            <a:avLst/>
            <a:gdLst/>
            <a:ahLst/>
            <a:cxnLst/>
            <a:rect l="l" t="t" r="r" b="b"/>
            <a:pathLst>
              <a:path w="1447800" h="411956" extrusionOk="0">
                <a:moveTo>
                  <a:pt x="633413" y="140493"/>
                </a:moveTo>
                <a:lnTo>
                  <a:pt x="1016794" y="59531"/>
                </a:lnTo>
                <a:lnTo>
                  <a:pt x="1283494" y="0"/>
                </a:lnTo>
                <a:lnTo>
                  <a:pt x="1447800" y="83343"/>
                </a:lnTo>
                <a:lnTo>
                  <a:pt x="1281113" y="178593"/>
                </a:lnTo>
                <a:lnTo>
                  <a:pt x="1095375" y="211931"/>
                </a:lnTo>
                <a:lnTo>
                  <a:pt x="864394" y="257175"/>
                </a:lnTo>
                <a:lnTo>
                  <a:pt x="657225" y="300037"/>
                </a:lnTo>
                <a:lnTo>
                  <a:pt x="471488" y="347662"/>
                </a:lnTo>
                <a:lnTo>
                  <a:pt x="359569" y="378618"/>
                </a:lnTo>
                <a:lnTo>
                  <a:pt x="300038" y="400050"/>
                </a:lnTo>
                <a:lnTo>
                  <a:pt x="261938" y="411956"/>
                </a:lnTo>
                <a:lnTo>
                  <a:pt x="235744" y="411956"/>
                </a:lnTo>
                <a:lnTo>
                  <a:pt x="207169" y="404812"/>
                </a:lnTo>
                <a:lnTo>
                  <a:pt x="176213" y="390525"/>
                </a:lnTo>
                <a:lnTo>
                  <a:pt x="147638" y="366712"/>
                </a:lnTo>
                <a:lnTo>
                  <a:pt x="107157" y="326231"/>
                </a:lnTo>
                <a:lnTo>
                  <a:pt x="50007" y="238125"/>
                </a:lnTo>
                <a:lnTo>
                  <a:pt x="9525" y="154781"/>
                </a:lnTo>
                <a:lnTo>
                  <a:pt x="0" y="123825"/>
                </a:lnTo>
                <a:lnTo>
                  <a:pt x="2382" y="107156"/>
                </a:lnTo>
                <a:lnTo>
                  <a:pt x="21432" y="100012"/>
                </a:lnTo>
                <a:lnTo>
                  <a:pt x="42863" y="107156"/>
                </a:lnTo>
                <a:lnTo>
                  <a:pt x="76200" y="128587"/>
                </a:lnTo>
                <a:lnTo>
                  <a:pt x="119063" y="161925"/>
                </a:lnTo>
                <a:lnTo>
                  <a:pt x="161925" y="188118"/>
                </a:lnTo>
                <a:lnTo>
                  <a:pt x="197644" y="200025"/>
                </a:lnTo>
                <a:lnTo>
                  <a:pt x="228600" y="207168"/>
                </a:lnTo>
                <a:lnTo>
                  <a:pt x="264319" y="207168"/>
                </a:lnTo>
                <a:lnTo>
                  <a:pt x="388144" y="185737"/>
                </a:lnTo>
                <a:lnTo>
                  <a:pt x="633413" y="1404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227"/>
          <p:cNvSpPr/>
          <p:nvPr/>
        </p:nvSpPr>
        <p:spPr>
          <a:xfrm>
            <a:off x="2943225" y="3424238"/>
            <a:ext cx="1443038" cy="590550"/>
          </a:xfrm>
          <a:custGeom>
            <a:avLst/>
            <a:gdLst/>
            <a:ahLst/>
            <a:cxnLst/>
            <a:rect l="l" t="t" r="r" b="b"/>
            <a:pathLst>
              <a:path w="1443505" h="590550" extrusionOk="0">
                <a:moveTo>
                  <a:pt x="657692" y="252412"/>
                </a:moveTo>
                <a:lnTo>
                  <a:pt x="919630" y="157162"/>
                </a:lnTo>
                <a:lnTo>
                  <a:pt x="1324442" y="0"/>
                </a:lnTo>
                <a:lnTo>
                  <a:pt x="1443505" y="14287"/>
                </a:lnTo>
                <a:lnTo>
                  <a:pt x="1336348" y="90487"/>
                </a:lnTo>
                <a:lnTo>
                  <a:pt x="1164898" y="176212"/>
                </a:lnTo>
                <a:lnTo>
                  <a:pt x="919630" y="309562"/>
                </a:lnTo>
                <a:lnTo>
                  <a:pt x="729130" y="416718"/>
                </a:lnTo>
                <a:lnTo>
                  <a:pt x="636261" y="476250"/>
                </a:lnTo>
                <a:lnTo>
                  <a:pt x="571967" y="538162"/>
                </a:lnTo>
                <a:lnTo>
                  <a:pt x="514817" y="581025"/>
                </a:lnTo>
                <a:lnTo>
                  <a:pt x="498148" y="585787"/>
                </a:lnTo>
                <a:lnTo>
                  <a:pt x="457667" y="590550"/>
                </a:lnTo>
                <a:lnTo>
                  <a:pt x="381467" y="581025"/>
                </a:lnTo>
                <a:lnTo>
                  <a:pt x="321936" y="559593"/>
                </a:lnTo>
                <a:lnTo>
                  <a:pt x="262405" y="526256"/>
                </a:lnTo>
                <a:lnTo>
                  <a:pt x="193348" y="473868"/>
                </a:lnTo>
                <a:lnTo>
                  <a:pt x="131436" y="416718"/>
                </a:lnTo>
                <a:lnTo>
                  <a:pt x="48092" y="321468"/>
                </a:lnTo>
                <a:lnTo>
                  <a:pt x="9992" y="269081"/>
                </a:lnTo>
                <a:cubicBezTo>
                  <a:pt x="0" y="236608"/>
                  <a:pt x="467" y="248921"/>
                  <a:pt x="467" y="233362"/>
                </a:cubicBezTo>
                <a:lnTo>
                  <a:pt x="2848" y="211931"/>
                </a:lnTo>
                <a:lnTo>
                  <a:pt x="17136" y="209550"/>
                </a:lnTo>
                <a:lnTo>
                  <a:pt x="40948" y="216693"/>
                </a:lnTo>
                <a:lnTo>
                  <a:pt x="71905" y="235743"/>
                </a:lnTo>
                <a:lnTo>
                  <a:pt x="107623" y="261937"/>
                </a:lnTo>
                <a:lnTo>
                  <a:pt x="148105" y="285750"/>
                </a:lnTo>
                <a:lnTo>
                  <a:pt x="176680" y="302418"/>
                </a:lnTo>
                <a:lnTo>
                  <a:pt x="229067" y="326231"/>
                </a:lnTo>
                <a:lnTo>
                  <a:pt x="267167" y="338137"/>
                </a:lnTo>
                <a:lnTo>
                  <a:pt x="290980" y="345281"/>
                </a:lnTo>
                <a:lnTo>
                  <a:pt x="317173" y="350043"/>
                </a:lnTo>
                <a:lnTo>
                  <a:pt x="348130" y="352425"/>
                </a:lnTo>
                <a:lnTo>
                  <a:pt x="398136" y="342900"/>
                </a:lnTo>
                <a:lnTo>
                  <a:pt x="521961" y="297656"/>
                </a:lnTo>
                <a:lnTo>
                  <a:pt x="657692" y="2524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227"/>
          <p:cNvSpPr/>
          <p:nvPr/>
        </p:nvSpPr>
        <p:spPr>
          <a:xfrm>
            <a:off x="5286375" y="1952625"/>
            <a:ext cx="1290638" cy="363538"/>
          </a:xfrm>
          <a:custGeom>
            <a:avLst/>
            <a:gdLst/>
            <a:ahLst/>
            <a:cxnLst/>
            <a:rect l="l" t="t" r="r" b="b"/>
            <a:pathLst>
              <a:path w="1290638" h="364331" extrusionOk="0">
                <a:moveTo>
                  <a:pt x="673894" y="335756"/>
                </a:moveTo>
                <a:lnTo>
                  <a:pt x="504825" y="357188"/>
                </a:lnTo>
                <a:lnTo>
                  <a:pt x="378619" y="364331"/>
                </a:lnTo>
                <a:lnTo>
                  <a:pt x="280988" y="354806"/>
                </a:lnTo>
                <a:lnTo>
                  <a:pt x="173831" y="335756"/>
                </a:lnTo>
                <a:lnTo>
                  <a:pt x="0" y="169069"/>
                </a:lnTo>
                <a:lnTo>
                  <a:pt x="178594" y="178594"/>
                </a:lnTo>
                <a:lnTo>
                  <a:pt x="264319" y="202406"/>
                </a:lnTo>
                <a:lnTo>
                  <a:pt x="292894" y="204788"/>
                </a:lnTo>
                <a:lnTo>
                  <a:pt x="371475" y="204788"/>
                </a:lnTo>
                <a:lnTo>
                  <a:pt x="452438" y="197644"/>
                </a:lnTo>
                <a:lnTo>
                  <a:pt x="533400" y="185738"/>
                </a:lnTo>
                <a:lnTo>
                  <a:pt x="590550" y="173831"/>
                </a:lnTo>
                <a:lnTo>
                  <a:pt x="650081" y="161925"/>
                </a:lnTo>
                <a:lnTo>
                  <a:pt x="721519" y="138113"/>
                </a:lnTo>
                <a:lnTo>
                  <a:pt x="790575" y="111919"/>
                </a:lnTo>
                <a:lnTo>
                  <a:pt x="854869" y="80963"/>
                </a:lnTo>
                <a:lnTo>
                  <a:pt x="921544" y="40481"/>
                </a:lnTo>
                <a:lnTo>
                  <a:pt x="966788" y="7144"/>
                </a:lnTo>
                <a:lnTo>
                  <a:pt x="985838" y="0"/>
                </a:lnTo>
                <a:lnTo>
                  <a:pt x="1054894" y="11906"/>
                </a:lnTo>
                <a:lnTo>
                  <a:pt x="1112044" y="23813"/>
                </a:lnTo>
                <a:lnTo>
                  <a:pt x="1162050" y="33338"/>
                </a:lnTo>
                <a:lnTo>
                  <a:pt x="1228725" y="52388"/>
                </a:lnTo>
                <a:lnTo>
                  <a:pt x="1259681" y="64294"/>
                </a:lnTo>
                <a:lnTo>
                  <a:pt x="1281113" y="80963"/>
                </a:lnTo>
                <a:lnTo>
                  <a:pt x="1290638" y="90488"/>
                </a:lnTo>
                <a:lnTo>
                  <a:pt x="1290638" y="102394"/>
                </a:lnTo>
                <a:lnTo>
                  <a:pt x="1281113" y="128588"/>
                </a:lnTo>
                <a:lnTo>
                  <a:pt x="1262063" y="161925"/>
                </a:lnTo>
                <a:lnTo>
                  <a:pt x="1231106" y="188119"/>
                </a:lnTo>
                <a:lnTo>
                  <a:pt x="1171575" y="216694"/>
                </a:lnTo>
                <a:lnTo>
                  <a:pt x="1050131" y="257175"/>
                </a:lnTo>
                <a:lnTo>
                  <a:pt x="923925" y="288131"/>
                </a:lnTo>
                <a:lnTo>
                  <a:pt x="673894" y="3357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227"/>
          <p:cNvSpPr/>
          <p:nvPr/>
        </p:nvSpPr>
        <p:spPr>
          <a:xfrm>
            <a:off x="5329238" y="2620963"/>
            <a:ext cx="1187450" cy="361950"/>
          </a:xfrm>
          <a:custGeom>
            <a:avLst/>
            <a:gdLst/>
            <a:ahLst/>
            <a:cxnLst/>
            <a:rect l="l" t="t" r="r" b="b"/>
            <a:pathLst>
              <a:path w="1188243" h="361950" extrusionOk="0">
                <a:moveTo>
                  <a:pt x="500062" y="321469"/>
                </a:moveTo>
                <a:lnTo>
                  <a:pt x="278606" y="361950"/>
                </a:lnTo>
                <a:lnTo>
                  <a:pt x="250031" y="361950"/>
                </a:lnTo>
                <a:lnTo>
                  <a:pt x="140493" y="333375"/>
                </a:lnTo>
                <a:lnTo>
                  <a:pt x="0" y="240507"/>
                </a:lnTo>
                <a:lnTo>
                  <a:pt x="200025" y="223838"/>
                </a:lnTo>
                <a:lnTo>
                  <a:pt x="292893" y="209550"/>
                </a:lnTo>
                <a:lnTo>
                  <a:pt x="390525" y="188119"/>
                </a:lnTo>
                <a:lnTo>
                  <a:pt x="478631" y="166688"/>
                </a:lnTo>
                <a:lnTo>
                  <a:pt x="611981" y="128588"/>
                </a:lnTo>
                <a:lnTo>
                  <a:pt x="711993" y="88107"/>
                </a:lnTo>
                <a:lnTo>
                  <a:pt x="814387" y="42863"/>
                </a:lnTo>
                <a:lnTo>
                  <a:pt x="859631" y="11907"/>
                </a:lnTo>
                <a:lnTo>
                  <a:pt x="883443" y="2382"/>
                </a:lnTo>
                <a:lnTo>
                  <a:pt x="928687" y="0"/>
                </a:lnTo>
                <a:lnTo>
                  <a:pt x="976312" y="7144"/>
                </a:lnTo>
                <a:lnTo>
                  <a:pt x="1023937" y="23813"/>
                </a:lnTo>
                <a:lnTo>
                  <a:pt x="1092993" y="61913"/>
                </a:lnTo>
                <a:lnTo>
                  <a:pt x="1138237" y="90488"/>
                </a:lnTo>
                <a:lnTo>
                  <a:pt x="1164431" y="111919"/>
                </a:lnTo>
                <a:lnTo>
                  <a:pt x="1183481" y="130969"/>
                </a:lnTo>
                <a:lnTo>
                  <a:pt x="1188243" y="152400"/>
                </a:lnTo>
                <a:lnTo>
                  <a:pt x="1183481" y="171450"/>
                </a:lnTo>
                <a:lnTo>
                  <a:pt x="1173956" y="192882"/>
                </a:lnTo>
                <a:lnTo>
                  <a:pt x="1145381" y="211932"/>
                </a:lnTo>
                <a:lnTo>
                  <a:pt x="1069181" y="235744"/>
                </a:lnTo>
                <a:lnTo>
                  <a:pt x="933450" y="264319"/>
                </a:lnTo>
                <a:lnTo>
                  <a:pt x="816768" y="278607"/>
                </a:lnTo>
                <a:lnTo>
                  <a:pt x="500062" y="3214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227"/>
          <p:cNvSpPr/>
          <p:nvPr/>
        </p:nvSpPr>
        <p:spPr>
          <a:xfrm>
            <a:off x="5314950" y="3335338"/>
            <a:ext cx="1322388" cy="346075"/>
          </a:xfrm>
          <a:custGeom>
            <a:avLst/>
            <a:gdLst/>
            <a:ahLst/>
            <a:cxnLst/>
            <a:rect l="l" t="t" r="r" b="b"/>
            <a:pathLst>
              <a:path w="1321594" h="345282" extrusionOk="0">
                <a:moveTo>
                  <a:pt x="490538" y="171450"/>
                </a:moveTo>
                <a:lnTo>
                  <a:pt x="354806" y="190500"/>
                </a:lnTo>
                <a:lnTo>
                  <a:pt x="197644" y="204788"/>
                </a:lnTo>
                <a:lnTo>
                  <a:pt x="145256" y="204788"/>
                </a:lnTo>
                <a:lnTo>
                  <a:pt x="0" y="223838"/>
                </a:lnTo>
                <a:lnTo>
                  <a:pt x="183356" y="321469"/>
                </a:lnTo>
                <a:lnTo>
                  <a:pt x="261938" y="335757"/>
                </a:lnTo>
                <a:lnTo>
                  <a:pt x="340519" y="345282"/>
                </a:lnTo>
                <a:lnTo>
                  <a:pt x="392906" y="345282"/>
                </a:lnTo>
                <a:lnTo>
                  <a:pt x="445294" y="342900"/>
                </a:lnTo>
                <a:lnTo>
                  <a:pt x="535781" y="330994"/>
                </a:lnTo>
                <a:lnTo>
                  <a:pt x="795338" y="297657"/>
                </a:lnTo>
                <a:lnTo>
                  <a:pt x="1033463" y="261938"/>
                </a:lnTo>
                <a:lnTo>
                  <a:pt x="1169194" y="235744"/>
                </a:lnTo>
                <a:lnTo>
                  <a:pt x="1257300" y="209550"/>
                </a:lnTo>
                <a:lnTo>
                  <a:pt x="1293019" y="195263"/>
                </a:lnTo>
                <a:lnTo>
                  <a:pt x="1309688" y="183357"/>
                </a:lnTo>
                <a:lnTo>
                  <a:pt x="1321594" y="157163"/>
                </a:lnTo>
                <a:lnTo>
                  <a:pt x="1321594" y="135732"/>
                </a:lnTo>
                <a:lnTo>
                  <a:pt x="1314450" y="111919"/>
                </a:lnTo>
                <a:lnTo>
                  <a:pt x="1297781" y="92869"/>
                </a:lnTo>
                <a:lnTo>
                  <a:pt x="1269206" y="76200"/>
                </a:lnTo>
                <a:lnTo>
                  <a:pt x="1150144" y="35719"/>
                </a:lnTo>
                <a:lnTo>
                  <a:pt x="1031081" y="4763"/>
                </a:lnTo>
                <a:lnTo>
                  <a:pt x="1000125" y="0"/>
                </a:lnTo>
                <a:lnTo>
                  <a:pt x="978694" y="0"/>
                </a:lnTo>
                <a:lnTo>
                  <a:pt x="964406" y="9525"/>
                </a:lnTo>
                <a:lnTo>
                  <a:pt x="923925" y="35719"/>
                </a:lnTo>
                <a:lnTo>
                  <a:pt x="797719" y="90488"/>
                </a:lnTo>
                <a:lnTo>
                  <a:pt x="635794" y="140494"/>
                </a:lnTo>
                <a:lnTo>
                  <a:pt x="490538" y="1714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227"/>
          <p:cNvSpPr/>
          <p:nvPr/>
        </p:nvSpPr>
        <p:spPr>
          <a:xfrm>
            <a:off x="6019800" y="4953000"/>
            <a:ext cx="703263" cy="685800"/>
          </a:xfrm>
          <a:custGeom>
            <a:avLst/>
            <a:gdLst/>
            <a:ahLst/>
            <a:cxnLst/>
            <a:rect l="l" t="t" r="r" b="b"/>
            <a:pathLst>
              <a:path w="702469" h="685800" extrusionOk="0">
                <a:moveTo>
                  <a:pt x="173831" y="307181"/>
                </a:moveTo>
                <a:lnTo>
                  <a:pt x="266700" y="457200"/>
                </a:lnTo>
                <a:lnTo>
                  <a:pt x="326231" y="554831"/>
                </a:lnTo>
                <a:lnTo>
                  <a:pt x="352425" y="592931"/>
                </a:lnTo>
                <a:lnTo>
                  <a:pt x="359569" y="611981"/>
                </a:lnTo>
                <a:lnTo>
                  <a:pt x="359569" y="633413"/>
                </a:lnTo>
                <a:lnTo>
                  <a:pt x="345281" y="659606"/>
                </a:lnTo>
                <a:lnTo>
                  <a:pt x="302419" y="685800"/>
                </a:lnTo>
                <a:lnTo>
                  <a:pt x="702469" y="619125"/>
                </a:lnTo>
                <a:lnTo>
                  <a:pt x="657225" y="590550"/>
                </a:lnTo>
                <a:lnTo>
                  <a:pt x="531019" y="471488"/>
                </a:lnTo>
                <a:lnTo>
                  <a:pt x="352425" y="292894"/>
                </a:lnTo>
                <a:lnTo>
                  <a:pt x="190500" y="140494"/>
                </a:lnTo>
                <a:lnTo>
                  <a:pt x="88106" y="38100"/>
                </a:lnTo>
                <a:lnTo>
                  <a:pt x="59531" y="14288"/>
                </a:lnTo>
                <a:lnTo>
                  <a:pt x="40481" y="4763"/>
                </a:lnTo>
                <a:lnTo>
                  <a:pt x="21431" y="0"/>
                </a:lnTo>
                <a:lnTo>
                  <a:pt x="4763" y="2381"/>
                </a:lnTo>
                <a:lnTo>
                  <a:pt x="0" y="21431"/>
                </a:lnTo>
                <a:lnTo>
                  <a:pt x="16669" y="59531"/>
                </a:lnTo>
                <a:lnTo>
                  <a:pt x="59531" y="123825"/>
                </a:lnTo>
                <a:lnTo>
                  <a:pt x="107156" y="202406"/>
                </a:lnTo>
                <a:lnTo>
                  <a:pt x="173831" y="3071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227"/>
          <p:cNvSpPr/>
          <p:nvPr/>
        </p:nvSpPr>
        <p:spPr>
          <a:xfrm>
            <a:off x="5081588" y="4398963"/>
            <a:ext cx="498475" cy="430212"/>
          </a:xfrm>
          <a:custGeom>
            <a:avLst/>
            <a:gdLst/>
            <a:ahLst/>
            <a:cxnLst/>
            <a:rect l="l" t="t" r="r" b="b"/>
            <a:pathLst>
              <a:path w="497681" h="431006" extrusionOk="0">
                <a:moveTo>
                  <a:pt x="314325" y="102394"/>
                </a:moveTo>
                <a:lnTo>
                  <a:pt x="195262" y="176212"/>
                </a:lnTo>
                <a:lnTo>
                  <a:pt x="102393" y="226219"/>
                </a:lnTo>
                <a:lnTo>
                  <a:pt x="73818" y="235744"/>
                </a:lnTo>
                <a:lnTo>
                  <a:pt x="50006" y="238125"/>
                </a:lnTo>
                <a:lnTo>
                  <a:pt x="0" y="228600"/>
                </a:lnTo>
                <a:lnTo>
                  <a:pt x="290512" y="431006"/>
                </a:lnTo>
                <a:lnTo>
                  <a:pt x="292893" y="388144"/>
                </a:lnTo>
                <a:lnTo>
                  <a:pt x="295275" y="361950"/>
                </a:lnTo>
                <a:lnTo>
                  <a:pt x="304800" y="319087"/>
                </a:lnTo>
                <a:lnTo>
                  <a:pt x="333375" y="264319"/>
                </a:lnTo>
                <a:lnTo>
                  <a:pt x="404812" y="159544"/>
                </a:lnTo>
                <a:lnTo>
                  <a:pt x="488156" y="59531"/>
                </a:lnTo>
                <a:lnTo>
                  <a:pt x="497681" y="30956"/>
                </a:lnTo>
                <a:lnTo>
                  <a:pt x="497681" y="7144"/>
                </a:lnTo>
                <a:lnTo>
                  <a:pt x="490537" y="0"/>
                </a:lnTo>
                <a:lnTo>
                  <a:pt x="457200" y="4762"/>
                </a:lnTo>
                <a:lnTo>
                  <a:pt x="314325" y="1023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02C68AD-8D2A-9B43-A6EE-FBABAFC4072B}"/>
              </a:ext>
            </a:extLst>
          </p:cNvPr>
          <p:cNvGrpSpPr/>
          <p:nvPr/>
        </p:nvGrpSpPr>
        <p:grpSpPr>
          <a:xfrm>
            <a:off x="2939213" y="1562179"/>
            <a:ext cx="4103688" cy="4352925"/>
            <a:chOff x="3095625" y="1706563"/>
            <a:chExt cx="4103688" cy="4352925"/>
          </a:xfrm>
        </p:grpSpPr>
        <p:sp>
          <p:nvSpPr>
            <p:cNvPr id="17" name="Google Shape;2505;p227">
              <a:extLst>
                <a:ext uri="{FF2B5EF4-FFF2-40B4-BE49-F238E27FC236}">
                  <a16:creationId xmlns:a16="http://schemas.microsoft.com/office/drawing/2014/main" id="{191B7E8F-A844-0D4F-B4B2-D07545EF0959}"/>
                </a:ext>
              </a:extLst>
            </p:cNvPr>
            <p:cNvSpPr/>
            <p:nvPr/>
          </p:nvSpPr>
          <p:spPr>
            <a:xfrm>
              <a:off x="3924300" y="1714500"/>
              <a:ext cx="773113" cy="3021013"/>
            </a:xfrm>
            <a:custGeom>
              <a:avLst/>
              <a:gdLst/>
              <a:ahLst/>
              <a:cxnLst/>
              <a:rect l="l" t="t" r="r" b="b"/>
              <a:pathLst>
                <a:path w="773430" h="3021330" extrusionOk="0">
                  <a:moveTo>
                    <a:pt x="727710" y="628650"/>
                  </a:moveTo>
                  <a:lnTo>
                    <a:pt x="727710" y="441960"/>
                  </a:lnTo>
                  <a:lnTo>
                    <a:pt x="731520" y="411480"/>
                  </a:lnTo>
                  <a:lnTo>
                    <a:pt x="754380" y="377190"/>
                  </a:lnTo>
                  <a:lnTo>
                    <a:pt x="769620" y="342900"/>
                  </a:lnTo>
                  <a:lnTo>
                    <a:pt x="773430" y="316230"/>
                  </a:lnTo>
                  <a:lnTo>
                    <a:pt x="769620" y="285750"/>
                  </a:lnTo>
                  <a:lnTo>
                    <a:pt x="746760" y="255270"/>
                  </a:lnTo>
                  <a:lnTo>
                    <a:pt x="720090" y="236220"/>
                  </a:lnTo>
                  <a:lnTo>
                    <a:pt x="651510" y="186690"/>
                  </a:lnTo>
                  <a:lnTo>
                    <a:pt x="575310" y="140970"/>
                  </a:lnTo>
                  <a:lnTo>
                    <a:pt x="464820" y="83820"/>
                  </a:lnTo>
                  <a:lnTo>
                    <a:pt x="342900" y="22860"/>
                  </a:lnTo>
                  <a:lnTo>
                    <a:pt x="293370" y="0"/>
                  </a:lnTo>
                  <a:lnTo>
                    <a:pt x="278130" y="3810"/>
                  </a:lnTo>
                  <a:lnTo>
                    <a:pt x="270510" y="15240"/>
                  </a:lnTo>
                  <a:lnTo>
                    <a:pt x="278130" y="41910"/>
                  </a:lnTo>
                  <a:lnTo>
                    <a:pt x="297180" y="72390"/>
                  </a:lnTo>
                  <a:lnTo>
                    <a:pt x="346710" y="118110"/>
                  </a:lnTo>
                  <a:lnTo>
                    <a:pt x="392430" y="163830"/>
                  </a:lnTo>
                  <a:lnTo>
                    <a:pt x="430530" y="213360"/>
                  </a:lnTo>
                  <a:lnTo>
                    <a:pt x="453390" y="243840"/>
                  </a:lnTo>
                  <a:lnTo>
                    <a:pt x="464820" y="278130"/>
                  </a:lnTo>
                  <a:lnTo>
                    <a:pt x="476250" y="388620"/>
                  </a:lnTo>
                  <a:lnTo>
                    <a:pt x="487680" y="666750"/>
                  </a:lnTo>
                  <a:lnTo>
                    <a:pt x="502920" y="777240"/>
                  </a:lnTo>
                  <a:lnTo>
                    <a:pt x="506730" y="1306830"/>
                  </a:lnTo>
                  <a:lnTo>
                    <a:pt x="502920" y="1615440"/>
                  </a:lnTo>
                  <a:lnTo>
                    <a:pt x="495300" y="1687830"/>
                  </a:lnTo>
                  <a:lnTo>
                    <a:pt x="487680" y="1760220"/>
                  </a:lnTo>
                  <a:lnTo>
                    <a:pt x="483870" y="1874520"/>
                  </a:lnTo>
                  <a:lnTo>
                    <a:pt x="457200" y="2004060"/>
                  </a:lnTo>
                  <a:lnTo>
                    <a:pt x="384810" y="2251710"/>
                  </a:lnTo>
                  <a:lnTo>
                    <a:pt x="320040" y="2415540"/>
                  </a:lnTo>
                  <a:lnTo>
                    <a:pt x="243840" y="2583180"/>
                  </a:lnTo>
                  <a:lnTo>
                    <a:pt x="148590" y="2762250"/>
                  </a:lnTo>
                  <a:lnTo>
                    <a:pt x="41910" y="2922270"/>
                  </a:lnTo>
                  <a:lnTo>
                    <a:pt x="7620" y="2975610"/>
                  </a:lnTo>
                  <a:lnTo>
                    <a:pt x="0" y="3002280"/>
                  </a:lnTo>
                  <a:lnTo>
                    <a:pt x="7620" y="3021330"/>
                  </a:lnTo>
                  <a:lnTo>
                    <a:pt x="22860" y="3021330"/>
                  </a:lnTo>
                  <a:lnTo>
                    <a:pt x="53340" y="3009900"/>
                  </a:lnTo>
                  <a:lnTo>
                    <a:pt x="148590" y="2914650"/>
                  </a:lnTo>
                  <a:lnTo>
                    <a:pt x="236220" y="2815590"/>
                  </a:lnTo>
                  <a:lnTo>
                    <a:pt x="323850" y="2712720"/>
                  </a:lnTo>
                  <a:lnTo>
                    <a:pt x="415290" y="2594610"/>
                  </a:lnTo>
                  <a:lnTo>
                    <a:pt x="499110" y="2461260"/>
                  </a:lnTo>
                  <a:lnTo>
                    <a:pt x="556260" y="2362200"/>
                  </a:lnTo>
                  <a:lnTo>
                    <a:pt x="590550" y="2286000"/>
                  </a:lnTo>
                  <a:lnTo>
                    <a:pt x="624840" y="2186940"/>
                  </a:lnTo>
                  <a:lnTo>
                    <a:pt x="655320" y="2076450"/>
                  </a:lnTo>
                  <a:lnTo>
                    <a:pt x="674370" y="1988820"/>
                  </a:lnTo>
                  <a:lnTo>
                    <a:pt x="689610" y="1885950"/>
                  </a:lnTo>
                  <a:lnTo>
                    <a:pt x="704850" y="1760220"/>
                  </a:lnTo>
                  <a:lnTo>
                    <a:pt x="716280" y="1645920"/>
                  </a:lnTo>
                  <a:lnTo>
                    <a:pt x="723900" y="1550670"/>
                  </a:lnTo>
                  <a:lnTo>
                    <a:pt x="731520" y="1253490"/>
                  </a:lnTo>
                  <a:lnTo>
                    <a:pt x="727710" y="628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506;p227">
              <a:extLst>
                <a:ext uri="{FF2B5EF4-FFF2-40B4-BE49-F238E27FC236}">
                  <a16:creationId xmlns:a16="http://schemas.microsoft.com/office/drawing/2014/main" id="{CC0F9D75-609C-AB42-93D8-81709D2E9383}"/>
                </a:ext>
              </a:extLst>
            </p:cNvPr>
            <p:cNvSpPr/>
            <p:nvPr/>
          </p:nvSpPr>
          <p:spPr>
            <a:xfrm>
              <a:off x="5170488" y="1706563"/>
              <a:ext cx="530225" cy="2857500"/>
            </a:xfrm>
            <a:custGeom>
              <a:avLst/>
              <a:gdLst/>
              <a:ahLst/>
              <a:cxnLst/>
              <a:rect l="l" t="t" r="r" b="b"/>
              <a:pathLst>
                <a:path w="530352" h="2856586" extrusionOk="0">
                  <a:moveTo>
                    <a:pt x="234087" y="727862"/>
                  </a:moveTo>
                  <a:cubicBezTo>
                    <a:pt x="232868" y="646176"/>
                    <a:pt x="231648" y="564489"/>
                    <a:pt x="230429" y="482803"/>
                  </a:cubicBezTo>
                  <a:lnTo>
                    <a:pt x="226771" y="391363"/>
                  </a:lnTo>
                  <a:lnTo>
                    <a:pt x="215799" y="318211"/>
                  </a:lnTo>
                  <a:lnTo>
                    <a:pt x="197511" y="256032"/>
                  </a:lnTo>
                  <a:lnTo>
                    <a:pt x="160935" y="186538"/>
                  </a:lnTo>
                  <a:lnTo>
                    <a:pt x="120701" y="131674"/>
                  </a:lnTo>
                  <a:lnTo>
                    <a:pt x="65837" y="87782"/>
                  </a:lnTo>
                  <a:lnTo>
                    <a:pt x="25603" y="69494"/>
                  </a:lnTo>
                  <a:lnTo>
                    <a:pt x="14631" y="54864"/>
                  </a:lnTo>
                  <a:lnTo>
                    <a:pt x="0" y="29261"/>
                  </a:lnTo>
                  <a:lnTo>
                    <a:pt x="3658" y="14630"/>
                  </a:lnTo>
                  <a:lnTo>
                    <a:pt x="65837" y="0"/>
                  </a:lnTo>
                  <a:lnTo>
                    <a:pt x="128016" y="0"/>
                  </a:lnTo>
                  <a:lnTo>
                    <a:pt x="186538" y="7315"/>
                  </a:lnTo>
                  <a:lnTo>
                    <a:pt x="259690" y="36576"/>
                  </a:lnTo>
                  <a:lnTo>
                    <a:pt x="329184" y="69494"/>
                  </a:lnTo>
                  <a:lnTo>
                    <a:pt x="376733" y="98755"/>
                  </a:lnTo>
                  <a:lnTo>
                    <a:pt x="420624" y="124358"/>
                  </a:lnTo>
                  <a:lnTo>
                    <a:pt x="486461" y="175565"/>
                  </a:lnTo>
                  <a:lnTo>
                    <a:pt x="519379" y="212141"/>
                  </a:lnTo>
                  <a:lnTo>
                    <a:pt x="526695" y="230429"/>
                  </a:lnTo>
                  <a:lnTo>
                    <a:pt x="530352" y="263347"/>
                  </a:lnTo>
                  <a:lnTo>
                    <a:pt x="515722" y="296266"/>
                  </a:lnTo>
                  <a:lnTo>
                    <a:pt x="501091" y="332842"/>
                  </a:lnTo>
                  <a:lnTo>
                    <a:pt x="482803" y="413309"/>
                  </a:lnTo>
                  <a:lnTo>
                    <a:pt x="471831" y="471830"/>
                  </a:lnTo>
                  <a:lnTo>
                    <a:pt x="460858" y="596189"/>
                  </a:lnTo>
                  <a:cubicBezTo>
                    <a:pt x="463296" y="798576"/>
                    <a:pt x="465735" y="1000963"/>
                    <a:pt x="468173" y="1203350"/>
                  </a:cubicBezTo>
                  <a:cubicBezTo>
                    <a:pt x="466954" y="1466697"/>
                    <a:pt x="465734" y="1730045"/>
                    <a:pt x="464515" y="1993392"/>
                  </a:cubicBezTo>
                  <a:lnTo>
                    <a:pt x="486461" y="2088490"/>
                  </a:lnTo>
                  <a:lnTo>
                    <a:pt x="468173" y="2545690"/>
                  </a:lnTo>
                  <a:lnTo>
                    <a:pt x="464515" y="2604211"/>
                  </a:lnTo>
                  <a:lnTo>
                    <a:pt x="453543" y="2655418"/>
                  </a:lnTo>
                  <a:lnTo>
                    <a:pt x="424282" y="2754173"/>
                  </a:lnTo>
                  <a:lnTo>
                    <a:pt x="384048" y="2827325"/>
                  </a:lnTo>
                  <a:lnTo>
                    <a:pt x="354787" y="2849270"/>
                  </a:lnTo>
                  <a:lnTo>
                    <a:pt x="329184" y="2856586"/>
                  </a:lnTo>
                  <a:lnTo>
                    <a:pt x="310896" y="2852928"/>
                  </a:lnTo>
                  <a:lnTo>
                    <a:pt x="285293" y="2809037"/>
                  </a:lnTo>
                  <a:lnTo>
                    <a:pt x="234087" y="2666390"/>
                  </a:lnTo>
                  <a:lnTo>
                    <a:pt x="215799" y="2604211"/>
                  </a:lnTo>
                  <a:lnTo>
                    <a:pt x="219456" y="2538374"/>
                  </a:lnTo>
                  <a:cubicBezTo>
                    <a:pt x="220675" y="2471318"/>
                    <a:pt x="221895" y="2404262"/>
                    <a:pt x="223114" y="2337206"/>
                  </a:cubicBezTo>
                  <a:lnTo>
                    <a:pt x="234087" y="2128723"/>
                  </a:lnTo>
                  <a:lnTo>
                    <a:pt x="241402" y="2000707"/>
                  </a:lnTo>
                  <a:cubicBezTo>
                    <a:pt x="238964" y="1583741"/>
                    <a:pt x="236525" y="1166774"/>
                    <a:pt x="234087" y="72786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507;p227">
              <a:extLst>
                <a:ext uri="{FF2B5EF4-FFF2-40B4-BE49-F238E27FC236}">
                  <a16:creationId xmlns:a16="http://schemas.microsoft.com/office/drawing/2014/main" id="{B2E5591F-93AA-704E-949D-6A155EED6D6D}"/>
                </a:ext>
              </a:extLst>
            </p:cNvPr>
            <p:cNvSpPr/>
            <p:nvPr/>
          </p:nvSpPr>
          <p:spPr>
            <a:xfrm>
              <a:off x="3109913" y="4649788"/>
              <a:ext cx="558800" cy="1282700"/>
            </a:xfrm>
            <a:custGeom>
              <a:avLst/>
              <a:gdLst/>
              <a:ahLst/>
              <a:cxnLst/>
              <a:rect l="l" t="t" r="r" b="b"/>
              <a:pathLst>
                <a:path w="559593" h="1281113" extrusionOk="0">
                  <a:moveTo>
                    <a:pt x="273843" y="531019"/>
                  </a:moveTo>
                  <a:lnTo>
                    <a:pt x="200025" y="623888"/>
                  </a:lnTo>
                  <a:lnTo>
                    <a:pt x="100012" y="733425"/>
                  </a:lnTo>
                  <a:lnTo>
                    <a:pt x="40481" y="788194"/>
                  </a:lnTo>
                  <a:lnTo>
                    <a:pt x="33337" y="800100"/>
                  </a:lnTo>
                  <a:lnTo>
                    <a:pt x="21431" y="840582"/>
                  </a:lnTo>
                  <a:lnTo>
                    <a:pt x="9525" y="897732"/>
                  </a:lnTo>
                  <a:lnTo>
                    <a:pt x="0" y="966788"/>
                  </a:lnTo>
                  <a:lnTo>
                    <a:pt x="0" y="1031082"/>
                  </a:lnTo>
                  <a:cubicBezTo>
                    <a:pt x="794" y="1058863"/>
                    <a:pt x="1587" y="1086644"/>
                    <a:pt x="2381" y="1114425"/>
                  </a:cubicBezTo>
                  <a:lnTo>
                    <a:pt x="7143" y="1183482"/>
                  </a:lnTo>
                  <a:lnTo>
                    <a:pt x="16668" y="1226344"/>
                  </a:lnTo>
                  <a:lnTo>
                    <a:pt x="30956" y="1257300"/>
                  </a:lnTo>
                  <a:lnTo>
                    <a:pt x="42862" y="1271588"/>
                  </a:lnTo>
                  <a:lnTo>
                    <a:pt x="57150" y="1278732"/>
                  </a:lnTo>
                  <a:lnTo>
                    <a:pt x="85725" y="1281113"/>
                  </a:lnTo>
                  <a:lnTo>
                    <a:pt x="116681" y="1271588"/>
                  </a:lnTo>
                  <a:lnTo>
                    <a:pt x="152400" y="1238250"/>
                  </a:lnTo>
                  <a:lnTo>
                    <a:pt x="204787" y="1166813"/>
                  </a:lnTo>
                  <a:lnTo>
                    <a:pt x="280987" y="1057275"/>
                  </a:lnTo>
                  <a:lnTo>
                    <a:pt x="364331" y="928688"/>
                  </a:lnTo>
                  <a:lnTo>
                    <a:pt x="407193" y="854869"/>
                  </a:lnTo>
                  <a:lnTo>
                    <a:pt x="452437" y="757238"/>
                  </a:lnTo>
                  <a:lnTo>
                    <a:pt x="476250" y="700088"/>
                  </a:lnTo>
                  <a:lnTo>
                    <a:pt x="502443" y="607219"/>
                  </a:lnTo>
                  <a:lnTo>
                    <a:pt x="528637" y="490538"/>
                  </a:lnTo>
                  <a:lnTo>
                    <a:pt x="545306" y="373857"/>
                  </a:lnTo>
                  <a:lnTo>
                    <a:pt x="557212" y="200025"/>
                  </a:lnTo>
                  <a:cubicBezTo>
                    <a:pt x="558006" y="154781"/>
                    <a:pt x="558799" y="109538"/>
                    <a:pt x="559593" y="64294"/>
                  </a:cubicBezTo>
                  <a:lnTo>
                    <a:pt x="554831" y="14288"/>
                  </a:lnTo>
                  <a:lnTo>
                    <a:pt x="542925" y="2382"/>
                  </a:lnTo>
                  <a:lnTo>
                    <a:pt x="526256" y="0"/>
                  </a:lnTo>
                  <a:lnTo>
                    <a:pt x="502443" y="16669"/>
                  </a:lnTo>
                  <a:lnTo>
                    <a:pt x="488156" y="47625"/>
                  </a:lnTo>
                  <a:lnTo>
                    <a:pt x="476250" y="119063"/>
                  </a:lnTo>
                  <a:lnTo>
                    <a:pt x="450056" y="209550"/>
                  </a:lnTo>
                  <a:lnTo>
                    <a:pt x="402431" y="326232"/>
                  </a:lnTo>
                  <a:lnTo>
                    <a:pt x="342900" y="435769"/>
                  </a:lnTo>
                  <a:lnTo>
                    <a:pt x="273843" y="5310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508;p227">
              <a:extLst>
                <a:ext uri="{FF2B5EF4-FFF2-40B4-BE49-F238E27FC236}">
                  <a16:creationId xmlns:a16="http://schemas.microsoft.com/office/drawing/2014/main" id="{4BAB47AC-89A9-F349-9743-592830DD7A96}"/>
                </a:ext>
              </a:extLst>
            </p:cNvPr>
            <p:cNvSpPr/>
            <p:nvPr/>
          </p:nvSpPr>
          <p:spPr>
            <a:xfrm>
              <a:off x="6373813" y="4391025"/>
              <a:ext cx="825500" cy="969963"/>
            </a:xfrm>
            <a:custGeom>
              <a:avLst/>
              <a:gdLst/>
              <a:ahLst/>
              <a:cxnLst/>
              <a:rect l="l" t="t" r="r" b="b"/>
              <a:pathLst>
                <a:path w="823913" h="969169" extrusionOk="0">
                  <a:moveTo>
                    <a:pt x="423863" y="550069"/>
                  </a:moveTo>
                  <a:lnTo>
                    <a:pt x="366713" y="454819"/>
                  </a:lnTo>
                  <a:lnTo>
                    <a:pt x="314325" y="369094"/>
                  </a:lnTo>
                  <a:lnTo>
                    <a:pt x="261938" y="295275"/>
                  </a:lnTo>
                  <a:lnTo>
                    <a:pt x="200025" y="226219"/>
                  </a:lnTo>
                  <a:lnTo>
                    <a:pt x="119063" y="147638"/>
                  </a:lnTo>
                  <a:lnTo>
                    <a:pt x="40482" y="80963"/>
                  </a:lnTo>
                  <a:lnTo>
                    <a:pt x="11907" y="54769"/>
                  </a:lnTo>
                  <a:lnTo>
                    <a:pt x="0" y="30956"/>
                  </a:lnTo>
                  <a:lnTo>
                    <a:pt x="2382" y="9525"/>
                  </a:lnTo>
                  <a:lnTo>
                    <a:pt x="9525" y="0"/>
                  </a:lnTo>
                  <a:lnTo>
                    <a:pt x="23813" y="0"/>
                  </a:lnTo>
                  <a:lnTo>
                    <a:pt x="76200" y="21431"/>
                  </a:lnTo>
                  <a:lnTo>
                    <a:pt x="157163" y="59531"/>
                  </a:lnTo>
                  <a:lnTo>
                    <a:pt x="261938" y="114300"/>
                  </a:lnTo>
                  <a:lnTo>
                    <a:pt x="390525" y="190500"/>
                  </a:lnTo>
                  <a:lnTo>
                    <a:pt x="473869" y="247650"/>
                  </a:lnTo>
                  <a:lnTo>
                    <a:pt x="569119" y="316706"/>
                  </a:lnTo>
                  <a:lnTo>
                    <a:pt x="652463" y="395288"/>
                  </a:lnTo>
                  <a:lnTo>
                    <a:pt x="711994" y="466725"/>
                  </a:lnTo>
                  <a:lnTo>
                    <a:pt x="754857" y="533400"/>
                  </a:lnTo>
                  <a:lnTo>
                    <a:pt x="788194" y="597694"/>
                  </a:lnTo>
                  <a:lnTo>
                    <a:pt x="807244" y="661988"/>
                  </a:lnTo>
                  <a:lnTo>
                    <a:pt x="819150" y="714375"/>
                  </a:lnTo>
                  <a:lnTo>
                    <a:pt x="823913" y="762000"/>
                  </a:lnTo>
                  <a:lnTo>
                    <a:pt x="819150" y="823913"/>
                  </a:lnTo>
                  <a:lnTo>
                    <a:pt x="807244" y="876300"/>
                  </a:lnTo>
                  <a:lnTo>
                    <a:pt x="788194" y="923925"/>
                  </a:lnTo>
                  <a:lnTo>
                    <a:pt x="769144" y="952500"/>
                  </a:lnTo>
                  <a:lnTo>
                    <a:pt x="747713" y="969169"/>
                  </a:lnTo>
                  <a:lnTo>
                    <a:pt x="721519" y="969169"/>
                  </a:lnTo>
                  <a:lnTo>
                    <a:pt x="690563" y="954881"/>
                  </a:lnTo>
                  <a:lnTo>
                    <a:pt x="659607" y="923925"/>
                  </a:lnTo>
                  <a:lnTo>
                    <a:pt x="597694" y="826294"/>
                  </a:lnTo>
                  <a:lnTo>
                    <a:pt x="483394" y="645319"/>
                  </a:lnTo>
                  <a:lnTo>
                    <a:pt x="423863" y="5500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509;p227">
              <a:extLst>
                <a:ext uri="{FF2B5EF4-FFF2-40B4-BE49-F238E27FC236}">
                  <a16:creationId xmlns:a16="http://schemas.microsoft.com/office/drawing/2014/main" id="{92DF7D87-04EF-5943-A237-187002A7644C}"/>
                </a:ext>
              </a:extLst>
            </p:cNvPr>
            <p:cNvSpPr/>
            <p:nvPr/>
          </p:nvSpPr>
          <p:spPr>
            <a:xfrm>
              <a:off x="4926013" y="4545013"/>
              <a:ext cx="619125" cy="717550"/>
            </a:xfrm>
            <a:custGeom>
              <a:avLst/>
              <a:gdLst/>
              <a:ahLst/>
              <a:cxnLst/>
              <a:rect l="l" t="t" r="r" b="b"/>
              <a:pathLst>
                <a:path w="619125" h="716757" extrusionOk="0">
                  <a:moveTo>
                    <a:pt x="71438" y="197644"/>
                  </a:moveTo>
                  <a:lnTo>
                    <a:pt x="47625" y="142875"/>
                  </a:lnTo>
                  <a:lnTo>
                    <a:pt x="21432" y="83344"/>
                  </a:lnTo>
                  <a:lnTo>
                    <a:pt x="7144" y="40482"/>
                  </a:lnTo>
                  <a:lnTo>
                    <a:pt x="0" y="16669"/>
                  </a:lnTo>
                  <a:lnTo>
                    <a:pt x="7144" y="2382"/>
                  </a:lnTo>
                  <a:lnTo>
                    <a:pt x="21432" y="0"/>
                  </a:lnTo>
                  <a:lnTo>
                    <a:pt x="52388" y="11907"/>
                  </a:lnTo>
                  <a:lnTo>
                    <a:pt x="73819" y="30957"/>
                  </a:lnTo>
                  <a:lnTo>
                    <a:pt x="119063" y="80963"/>
                  </a:lnTo>
                  <a:lnTo>
                    <a:pt x="180975" y="142875"/>
                  </a:lnTo>
                  <a:lnTo>
                    <a:pt x="230982" y="183357"/>
                  </a:lnTo>
                  <a:lnTo>
                    <a:pt x="271463" y="209550"/>
                  </a:lnTo>
                  <a:lnTo>
                    <a:pt x="321469" y="233363"/>
                  </a:lnTo>
                  <a:lnTo>
                    <a:pt x="597694" y="411957"/>
                  </a:lnTo>
                  <a:lnTo>
                    <a:pt x="611982" y="552450"/>
                  </a:lnTo>
                  <a:lnTo>
                    <a:pt x="619125" y="647700"/>
                  </a:lnTo>
                  <a:lnTo>
                    <a:pt x="616744" y="671513"/>
                  </a:lnTo>
                  <a:lnTo>
                    <a:pt x="604838" y="692944"/>
                  </a:lnTo>
                  <a:lnTo>
                    <a:pt x="590550" y="707232"/>
                  </a:lnTo>
                  <a:lnTo>
                    <a:pt x="566738" y="716757"/>
                  </a:lnTo>
                  <a:lnTo>
                    <a:pt x="547688" y="714375"/>
                  </a:lnTo>
                  <a:lnTo>
                    <a:pt x="514350" y="695325"/>
                  </a:lnTo>
                  <a:lnTo>
                    <a:pt x="450057" y="642938"/>
                  </a:lnTo>
                  <a:lnTo>
                    <a:pt x="371475" y="576263"/>
                  </a:lnTo>
                  <a:lnTo>
                    <a:pt x="259557" y="466725"/>
                  </a:lnTo>
                  <a:lnTo>
                    <a:pt x="178594" y="366713"/>
                  </a:lnTo>
                  <a:lnTo>
                    <a:pt x="121444" y="285750"/>
                  </a:lnTo>
                  <a:lnTo>
                    <a:pt x="71438" y="1976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510;p227">
              <a:extLst>
                <a:ext uri="{FF2B5EF4-FFF2-40B4-BE49-F238E27FC236}">
                  <a16:creationId xmlns:a16="http://schemas.microsoft.com/office/drawing/2014/main" id="{65487758-C419-C74A-BB8A-85E04EF2EE1E}"/>
                </a:ext>
              </a:extLst>
            </p:cNvPr>
            <p:cNvSpPr/>
            <p:nvPr/>
          </p:nvSpPr>
          <p:spPr>
            <a:xfrm>
              <a:off x="4141788" y="4681538"/>
              <a:ext cx="2944812" cy="1377950"/>
            </a:xfrm>
            <a:custGeom>
              <a:avLst/>
              <a:gdLst/>
              <a:ahLst/>
              <a:cxnLst/>
              <a:rect l="l" t="t" r="r" b="b"/>
              <a:pathLst>
                <a:path w="2945606" h="1378743" extrusionOk="0">
                  <a:moveTo>
                    <a:pt x="297656" y="357187"/>
                  </a:moveTo>
                  <a:lnTo>
                    <a:pt x="219075" y="259556"/>
                  </a:lnTo>
                  <a:lnTo>
                    <a:pt x="147637" y="152400"/>
                  </a:lnTo>
                  <a:lnTo>
                    <a:pt x="80962" y="45243"/>
                  </a:lnTo>
                  <a:lnTo>
                    <a:pt x="61912" y="14287"/>
                  </a:lnTo>
                  <a:lnTo>
                    <a:pt x="45244" y="4762"/>
                  </a:lnTo>
                  <a:lnTo>
                    <a:pt x="21431" y="0"/>
                  </a:lnTo>
                  <a:lnTo>
                    <a:pt x="2381" y="4762"/>
                  </a:lnTo>
                  <a:lnTo>
                    <a:pt x="0" y="19050"/>
                  </a:lnTo>
                  <a:lnTo>
                    <a:pt x="14287" y="61912"/>
                  </a:lnTo>
                  <a:lnTo>
                    <a:pt x="54769" y="154781"/>
                  </a:lnTo>
                  <a:lnTo>
                    <a:pt x="111919" y="271462"/>
                  </a:lnTo>
                  <a:lnTo>
                    <a:pt x="192881" y="409575"/>
                  </a:lnTo>
                  <a:lnTo>
                    <a:pt x="278606" y="542925"/>
                  </a:lnTo>
                  <a:lnTo>
                    <a:pt x="361950" y="647700"/>
                  </a:lnTo>
                  <a:lnTo>
                    <a:pt x="433387" y="733425"/>
                  </a:lnTo>
                  <a:lnTo>
                    <a:pt x="507206" y="809625"/>
                  </a:lnTo>
                  <a:lnTo>
                    <a:pt x="592931" y="888206"/>
                  </a:lnTo>
                  <a:lnTo>
                    <a:pt x="683419" y="962025"/>
                  </a:lnTo>
                  <a:lnTo>
                    <a:pt x="816769" y="1057275"/>
                  </a:lnTo>
                  <a:lnTo>
                    <a:pt x="885825" y="1097756"/>
                  </a:lnTo>
                  <a:lnTo>
                    <a:pt x="1002506" y="1145381"/>
                  </a:lnTo>
                  <a:lnTo>
                    <a:pt x="1123950" y="1195387"/>
                  </a:lnTo>
                  <a:lnTo>
                    <a:pt x="1231106" y="1233487"/>
                  </a:lnTo>
                  <a:lnTo>
                    <a:pt x="1350169" y="1269206"/>
                  </a:lnTo>
                  <a:lnTo>
                    <a:pt x="1464469" y="1300162"/>
                  </a:lnTo>
                  <a:lnTo>
                    <a:pt x="1562100" y="1323975"/>
                  </a:lnTo>
                  <a:lnTo>
                    <a:pt x="1664494" y="1343025"/>
                  </a:lnTo>
                  <a:lnTo>
                    <a:pt x="1776412" y="1362075"/>
                  </a:lnTo>
                  <a:lnTo>
                    <a:pt x="1897856" y="1373981"/>
                  </a:lnTo>
                  <a:lnTo>
                    <a:pt x="2019300" y="1378743"/>
                  </a:lnTo>
                  <a:lnTo>
                    <a:pt x="2124075" y="1378743"/>
                  </a:lnTo>
                  <a:lnTo>
                    <a:pt x="2228850" y="1378743"/>
                  </a:lnTo>
                  <a:lnTo>
                    <a:pt x="2343150" y="1373981"/>
                  </a:lnTo>
                  <a:lnTo>
                    <a:pt x="2436019" y="1369218"/>
                  </a:lnTo>
                  <a:lnTo>
                    <a:pt x="2609850" y="1347787"/>
                  </a:lnTo>
                  <a:lnTo>
                    <a:pt x="2778919" y="1316831"/>
                  </a:lnTo>
                  <a:lnTo>
                    <a:pt x="2876550" y="1293018"/>
                  </a:lnTo>
                  <a:lnTo>
                    <a:pt x="2897981" y="1276350"/>
                  </a:lnTo>
                  <a:lnTo>
                    <a:pt x="2926556" y="1243012"/>
                  </a:lnTo>
                  <a:lnTo>
                    <a:pt x="2943225" y="1207293"/>
                  </a:lnTo>
                  <a:lnTo>
                    <a:pt x="2945606" y="1183481"/>
                  </a:lnTo>
                  <a:lnTo>
                    <a:pt x="2936081" y="1152525"/>
                  </a:lnTo>
                  <a:lnTo>
                    <a:pt x="2919412" y="1133475"/>
                  </a:lnTo>
                  <a:lnTo>
                    <a:pt x="2883694" y="1112043"/>
                  </a:lnTo>
                  <a:lnTo>
                    <a:pt x="2805112" y="1073943"/>
                  </a:lnTo>
                  <a:lnTo>
                    <a:pt x="2702719" y="1026318"/>
                  </a:lnTo>
                  <a:lnTo>
                    <a:pt x="2378869" y="1081087"/>
                  </a:lnTo>
                  <a:lnTo>
                    <a:pt x="2347912" y="1097756"/>
                  </a:lnTo>
                  <a:lnTo>
                    <a:pt x="2314575" y="1107281"/>
                  </a:lnTo>
                  <a:lnTo>
                    <a:pt x="2235994" y="1112043"/>
                  </a:lnTo>
                  <a:lnTo>
                    <a:pt x="1995487" y="1104900"/>
                  </a:lnTo>
                  <a:lnTo>
                    <a:pt x="1719262" y="1085850"/>
                  </a:lnTo>
                  <a:lnTo>
                    <a:pt x="1466850" y="1047750"/>
                  </a:lnTo>
                  <a:lnTo>
                    <a:pt x="1273969" y="1004887"/>
                  </a:lnTo>
                  <a:lnTo>
                    <a:pt x="1131094" y="959643"/>
                  </a:lnTo>
                  <a:lnTo>
                    <a:pt x="983456" y="902493"/>
                  </a:lnTo>
                  <a:lnTo>
                    <a:pt x="850106" y="833437"/>
                  </a:lnTo>
                  <a:lnTo>
                    <a:pt x="728662" y="759618"/>
                  </a:lnTo>
                  <a:lnTo>
                    <a:pt x="623887" y="681037"/>
                  </a:lnTo>
                  <a:lnTo>
                    <a:pt x="511969" y="583406"/>
                  </a:lnTo>
                  <a:lnTo>
                    <a:pt x="421481" y="497681"/>
                  </a:lnTo>
                  <a:lnTo>
                    <a:pt x="297656" y="3571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511;p227">
              <a:extLst>
                <a:ext uri="{FF2B5EF4-FFF2-40B4-BE49-F238E27FC236}">
                  <a16:creationId xmlns:a16="http://schemas.microsoft.com/office/drawing/2014/main" id="{20258998-30F7-C44D-95F3-B75CF3E80289}"/>
                </a:ext>
              </a:extLst>
            </p:cNvPr>
            <p:cNvSpPr/>
            <p:nvPr/>
          </p:nvSpPr>
          <p:spPr>
            <a:xfrm>
              <a:off x="3186113" y="2351088"/>
              <a:ext cx="1412875" cy="315912"/>
            </a:xfrm>
            <a:custGeom>
              <a:avLst/>
              <a:gdLst/>
              <a:ahLst/>
              <a:cxnLst/>
              <a:rect l="l" t="t" r="r" b="b"/>
              <a:pathLst>
                <a:path w="1412081" h="316706" extrusionOk="0">
                  <a:moveTo>
                    <a:pt x="716756" y="85725"/>
                  </a:moveTo>
                  <a:lnTo>
                    <a:pt x="881062" y="64294"/>
                  </a:lnTo>
                  <a:lnTo>
                    <a:pt x="1071562" y="30956"/>
                  </a:lnTo>
                  <a:lnTo>
                    <a:pt x="1235868" y="0"/>
                  </a:lnTo>
                  <a:lnTo>
                    <a:pt x="1412081" y="66675"/>
                  </a:lnTo>
                  <a:lnTo>
                    <a:pt x="1269206" y="159544"/>
                  </a:lnTo>
                  <a:lnTo>
                    <a:pt x="1100137" y="178594"/>
                  </a:lnTo>
                  <a:lnTo>
                    <a:pt x="795337" y="221456"/>
                  </a:lnTo>
                  <a:lnTo>
                    <a:pt x="535781" y="261937"/>
                  </a:lnTo>
                  <a:lnTo>
                    <a:pt x="454818" y="271462"/>
                  </a:lnTo>
                  <a:lnTo>
                    <a:pt x="335756" y="302419"/>
                  </a:lnTo>
                  <a:lnTo>
                    <a:pt x="250031" y="316706"/>
                  </a:lnTo>
                  <a:lnTo>
                    <a:pt x="238125" y="316706"/>
                  </a:lnTo>
                  <a:lnTo>
                    <a:pt x="209550" y="304800"/>
                  </a:lnTo>
                  <a:lnTo>
                    <a:pt x="152400" y="269081"/>
                  </a:lnTo>
                  <a:lnTo>
                    <a:pt x="109537" y="233362"/>
                  </a:lnTo>
                  <a:lnTo>
                    <a:pt x="80962" y="200025"/>
                  </a:lnTo>
                  <a:lnTo>
                    <a:pt x="52387" y="157162"/>
                  </a:lnTo>
                  <a:lnTo>
                    <a:pt x="21431" y="90487"/>
                  </a:lnTo>
                  <a:lnTo>
                    <a:pt x="4762" y="47625"/>
                  </a:lnTo>
                  <a:lnTo>
                    <a:pt x="0" y="23812"/>
                  </a:lnTo>
                  <a:lnTo>
                    <a:pt x="4762" y="9525"/>
                  </a:lnTo>
                  <a:lnTo>
                    <a:pt x="19050" y="9525"/>
                  </a:lnTo>
                  <a:lnTo>
                    <a:pt x="42862" y="16669"/>
                  </a:lnTo>
                  <a:lnTo>
                    <a:pt x="71437" y="33337"/>
                  </a:lnTo>
                  <a:lnTo>
                    <a:pt x="100012" y="59531"/>
                  </a:lnTo>
                  <a:lnTo>
                    <a:pt x="133350" y="80962"/>
                  </a:lnTo>
                  <a:lnTo>
                    <a:pt x="173831" y="97631"/>
                  </a:lnTo>
                  <a:lnTo>
                    <a:pt x="214312" y="111919"/>
                  </a:lnTo>
                  <a:lnTo>
                    <a:pt x="257175" y="116681"/>
                  </a:lnTo>
                  <a:lnTo>
                    <a:pt x="326231" y="116681"/>
                  </a:lnTo>
                  <a:lnTo>
                    <a:pt x="495300" y="109537"/>
                  </a:lnTo>
                  <a:lnTo>
                    <a:pt x="716756" y="857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512;p227">
              <a:extLst>
                <a:ext uri="{FF2B5EF4-FFF2-40B4-BE49-F238E27FC236}">
                  <a16:creationId xmlns:a16="http://schemas.microsoft.com/office/drawing/2014/main" id="{6B3EBDEB-7DE5-2840-9329-D6ABC0F3E53D}"/>
                </a:ext>
              </a:extLst>
            </p:cNvPr>
            <p:cNvSpPr/>
            <p:nvPr/>
          </p:nvSpPr>
          <p:spPr>
            <a:xfrm>
              <a:off x="3163888" y="2976563"/>
              <a:ext cx="1447800" cy="412750"/>
            </a:xfrm>
            <a:custGeom>
              <a:avLst/>
              <a:gdLst/>
              <a:ahLst/>
              <a:cxnLst/>
              <a:rect l="l" t="t" r="r" b="b"/>
              <a:pathLst>
                <a:path w="1447800" h="411956" extrusionOk="0">
                  <a:moveTo>
                    <a:pt x="633413" y="140493"/>
                  </a:moveTo>
                  <a:lnTo>
                    <a:pt x="1016794" y="59531"/>
                  </a:lnTo>
                  <a:lnTo>
                    <a:pt x="1283494" y="0"/>
                  </a:lnTo>
                  <a:lnTo>
                    <a:pt x="1447800" y="83343"/>
                  </a:lnTo>
                  <a:lnTo>
                    <a:pt x="1281113" y="178593"/>
                  </a:lnTo>
                  <a:lnTo>
                    <a:pt x="1095375" y="211931"/>
                  </a:lnTo>
                  <a:lnTo>
                    <a:pt x="864394" y="257175"/>
                  </a:lnTo>
                  <a:lnTo>
                    <a:pt x="657225" y="300037"/>
                  </a:lnTo>
                  <a:lnTo>
                    <a:pt x="471488" y="347662"/>
                  </a:lnTo>
                  <a:lnTo>
                    <a:pt x="359569" y="378618"/>
                  </a:lnTo>
                  <a:lnTo>
                    <a:pt x="300038" y="400050"/>
                  </a:lnTo>
                  <a:lnTo>
                    <a:pt x="261938" y="411956"/>
                  </a:lnTo>
                  <a:lnTo>
                    <a:pt x="235744" y="411956"/>
                  </a:lnTo>
                  <a:lnTo>
                    <a:pt x="207169" y="404812"/>
                  </a:lnTo>
                  <a:lnTo>
                    <a:pt x="176213" y="390525"/>
                  </a:lnTo>
                  <a:lnTo>
                    <a:pt x="147638" y="366712"/>
                  </a:lnTo>
                  <a:lnTo>
                    <a:pt x="107157" y="326231"/>
                  </a:lnTo>
                  <a:lnTo>
                    <a:pt x="50007" y="238125"/>
                  </a:lnTo>
                  <a:lnTo>
                    <a:pt x="9525" y="154781"/>
                  </a:lnTo>
                  <a:lnTo>
                    <a:pt x="0" y="123825"/>
                  </a:lnTo>
                  <a:lnTo>
                    <a:pt x="2382" y="107156"/>
                  </a:lnTo>
                  <a:lnTo>
                    <a:pt x="21432" y="100012"/>
                  </a:lnTo>
                  <a:lnTo>
                    <a:pt x="42863" y="107156"/>
                  </a:lnTo>
                  <a:lnTo>
                    <a:pt x="76200" y="128587"/>
                  </a:lnTo>
                  <a:lnTo>
                    <a:pt x="119063" y="161925"/>
                  </a:lnTo>
                  <a:lnTo>
                    <a:pt x="161925" y="188118"/>
                  </a:lnTo>
                  <a:lnTo>
                    <a:pt x="197644" y="200025"/>
                  </a:lnTo>
                  <a:lnTo>
                    <a:pt x="228600" y="207168"/>
                  </a:lnTo>
                  <a:lnTo>
                    <a:pt x="264319" y="207168"/>
                  </a:lnTo>
                  <a:lnTo>
                    <a:pt x="388144" y="185737"/>
                  </a:lnTo>
                  <a:lnTo>
                    <a:pt x="633413" y="1404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13;p227">
              <a:extLst>
                <a:ext uri="{FF2B5EF4-FFF2-40B4-BE49-F238E27FC236}">
                  <a16:creationId xmlns:a16="http://schemas.microsoft.com/office/drawing/2014/main" id="{812DD5F6-95AF-224C-9D96-157DEF18EEF6}"/>
                </a:ext>
              </a:extLst>
            </p:cNvPr>
            <p:cNvSpPr/>
            <p:nvPr/>
          </p:nvSpPr>
          <p:spPr>
            <a:xfrm>
              <a:off x="3095625" y="3576638"/>
              <a:ext cx="1443038" cy="590550"/>
            </a:xfrm>
            <a:custGeom>
              <a:avLst/>
              <a:gdLst/>
              <a:ahLst/>
              <a:cxnLst/>
              <a:rect l="l" t="t" r="r" b="b"/>
              <a:pathLst>
                <a:path w="1443505" h="590550" extrusionOk="0">
                  <a:moveTo>
                    <a:pt x="657692" y="252412"/>
                  </a:moveTo>
                  <a:lnTo>
                    <a:pt x="919630" y="157162"/>
                  </a:lnTo>
                  <a:lnTo>
                    <a:pt x="1324442" y="0"/>
                  </a:lnTo>
                  <a:lnTo>
                    <a:pt x="1443505" y="14287"/>
                  </a:lnTo>
                  <a:lnTo>
                    <a:pt x="1336348" y="90487"/>
                  </a:lnTo>
                  <a:lnTo>
                    <a:pt x="1164898" y="176212"/>
                  </a:lnTo>
                  <a:lnTo>
                    <a:pt x="919630" y="309562"/>
                  </a:lnTo>
                  <a:lnTo>
                    <a:pt x="729130" y="416718"/>
                  </a:lnTo>
                  <a:lnTo>
                    <a:pt x="636261" y="476250"/>
                  </a:lnTo>
                  <a:lnTo>
                    <a:pt x="571967" y="538162"/>
                  </a:lnTo>
                  <a:lnTo>
                    <a:pt x="514817" y="581025"/>
                  </a:lnTo>
                  <a:lnTo>
                    <a:pt x="498148" y="585787"/>
                  </a:lnTo>
                  <a:lnTo>
                    <a:pt x="457667" y="590550"/>
                  </a:lnTo>
                  <a:lnTo>
                    <a:pt x="381467" y="581025"/>
                  </a:lnTo>
                  <a:lnTo>
                    <a:pt x="321936" y="559593"/>
                  </a:lnTo>
                  <a:lnTo>
                    <a:pt x="262405" y="526256"/>
                  </a:lnTo>
                  <a:lnTo>
                    <a:pt x="193348" y="473868"/>
                  </a:lnTo>
                  <a:lnTo>
                    <a:pt x="131436" y="416718"/>
                  </a:lnTo>
                  <a:lnTo>
                    <a:pt x="48092" y="321468"/>
                  </a:lnTo>
                  <a:lnTo>
                    <a:pt x="9992" y="269081"/>
                  </a:lnTo>
                  <a:cubicBezTo>
                    <a:pt x="0" y="236608"/>
                    <a:pt x="467" y="248921"/>
                    <a:pt x="467" y="233362"/>
                  </a:cubicBezTo>
                  <a:lnTo>
                    <a:pt x="2848" y="211931"/>
                  </a:lnTo>
                  <a:lnTo>
                    <a:pt x="17136" y="209550"/>
                  </a:lnTo>
                  <a:lnTo>
                    <a:pt x="40948" y="216693"/>
                  </a:lnTo>
                  <a:lnTo>
                    <a:pt x="71905" y="235743"/>
                  </a:lnTo>
                  <a:lnTo>
                    <a:pt x="107623" y="261937"/>
                  </a:lnTo>
                  <a:lnTo>
                    <a:pt x="148105" y="285750"/>
                  </a:lnTo>
                  <a:lnTo>
                    <a:pt x="176680" y="302418"/>
                  </a:lnTo>
                  <a:lnTo>
                    <a:pt x="229067" y="326231"/>
                  </a:lnTo>
                  <a:lnTo>
                    <a:pt x="267167" y="338137"/>
                  </a:lnTo>
                  <a:lnTo>
                    <a:pt x="290980" y="345281"/>
                  </a:lnTo>
                  <a:lnTo>
                    <a:pt x="317173" y="350043"/>
                  </a:lnTo>
                  <a:lnTo>
                    <a:pt x="348130" y="352425"/>
                  </a:lnTo>
                  <a:lnTo>
                    <a:pt x="398136" y="342900"/>
                  </a:lnTo>
                  <a:lnTo>
                    <a:pt x="521961" y="297656"/>
                  </a:lnTo>
                  <a:lnTo>
                    <a:pt x="657692" y="2524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514;p227">
              <a:extLst>
                <a:ext uri="{FF2B5EF4-FFF2-40B4-BE49-F238E27FC236}">
                  <a16:creationId xmlns:a16="http://schemas.microsoft.com/office/drawing/2014/main" id="{0588DFCC-D2A8-C44A-A804-93AC6B85BC8A}"/>
                </a:ext>
              </a:extLst>
            </p:cNvPr>
            <p:cNvSpPr/>
            <p:nvPr/>
          </p:nvSpPr>
          <p:spPr>
            <a:xfrm>
              <a:off x="5438775" y="2105025"/>
              <a:ext cx="1290638" cy="363538"/>
            </a:xfrm>
            <a:custGeom>
              <a:avLst/>
              <a:gdLst/>
              <a:ahLst/>
              <a:cxnLst/>
              <a:rect l="l" t="t" r="r" b="b"/>
              <a:pathLst>
                <a:path w="1290638" h="364331" extrusionOk="0">
                  <a:moveTo>
                    <a:pt x="673894" y="335756"/>
                  </a:moveTo>
                  <a:lnTo>
                    <a:pt x="504825" y="357188"/>
                  </a:lnTo>
                  <a:lnTo>
                    <a:pt x="378619" y="364331"/>
                  </a:lnTo>
                  <a:lnTo>
                    <a:pt x="280988" y="354806"/>
                  </a:lnTo>
                  <a:lnTo>
                    <a:pt x="173831" y="335756"/>
                  </a:lnTo>
                  <a:lnTo>
                    <a:pt x="0" y="169069"/>
                  </a:lnTo>
                  <a:lnTo>
                    <a:pt x="178594" y="178594"/>
                  </a:lnTo>
                  <a:lnTo>
                    <a:pt x="264319" y="202406"/>
                  </a:lnTo>
                  <a:lnTo>
                    <a:pt x="292894" y="204788"/>
                  </a:lnTo>
                  <a:lnTo>
                    <a:pt x="371475" y="204788"/>
                  </a:lnTo>
                  <a:lnTo>
                    <a:pt x="452438" y="197644"/>
                  </a:lnTo>
                  <a:lnTo>
                    <a:pt x="533400" y="185738"/>
                  </a:lnTo>
                  <a:lnTo>
                    <a:pt x="590550" y="173831"/>
                  </a:lnTo>
                  <a:lnTo>
                    <a:pt x="650081" y="161925"/>
                  </a:lnTo>
                  <a:lnTo>
                    <a:pt x="721519" y="138113"/>
                  </a:lnTo>
                  <a:lnTo>
                    <a:pt x="790575" y="111919"/>
                  </a:lnTo>
                  <a:lnTo>
                    <a:pt x="854869" y="80963"/>
                  </a:lnTo>
                  <a:lnTo>
                    <a:pt x="921544" y="40481"/>
                  </a:lnTo>
                  <a:lnTo>
                    <a:pt x="966788" y="7144"/>
                  </a:lnTo>
                  <a:lnTo>
                    <a:pt x="985838" y="0"/>
                  </a:lnTo>
                  <a:lnTo>
                    <a:pt x="1054894" y="11906"/>
                  </a:lnTo>
                  <a:lnTo>
                    <a:pt x="1112044" y="23813"/>
                  </a:lnTo>
                  <a:lnTo>
                    <a:pt x="1162050" y="33338"/>
                  </a:lnTo>
                  <a:lnTo>
                    <a:pt x="1228725" y="52388"/>
                  </a:lnTo>
                  <a:lnTo>
                    <a:pt x="1259681" y="64294"/>
                  </a:lnTo>
                  <a:lnTo>
                    <a:pt x="1281113" y="80963"/>
                  </a:lnTo>
                  <a:lnTo>
                    <a:pt x="1290638" y="90488"/>
                  </a:lnTo>
                  <a:lnTo>
                    <a:pt x="1290638" y="102394"/>
                  </a:lnTo>
                  <a:lnTo>
                    <a:pt x="1281113" y="128588"/>
                  </a:lnTo>
                  <a:lnTo>
                    <a:pt x="1262063" y="161925"/>
                  </a:lnTo>
                  <a:lnTo>
                    <a:pt x="1231106" y="188119"/>
                  </a:lnTo>
                  <a:lnTo>
                    <a:pt x="1171575" y="216694"/>
                  </a:lnTo>
                  <a:lnTo>
                    <a:pt x="1050131" y="257175"/>
                  </a:lnTo>
                  <a:lnTo>
                    <a:pt x="923925" y="288131"/>
                  </a:lnTo>
                  <a:lnTo>
                    <a:pt x="673894" y="3357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515;p227">
              <a:extLst>
                <a:ext uri="{FF2B5EF4-FFF2-40B4-BE49-F238E27FC236}">
                  <a16:creationId xmlns:a16="http://schemas.microsoft.com/office/drawing/2014/main" id="{FDDAC13E-7D45-6D46-A534-7A64B9A38EF2}"/>
                </a:ext>
              </a:extLst>
            </p:cNvPr>
            <p:cNvSpPr/>
            <p:nvPr/>
          </p:nvSpPr>
          <p:spPr>
            <a:xfrm>
              <a:off x="5481638" y="2773363"/>
              <a:ext cx="1187450" cy="361950"/>
            </a:xfrm>
            <a:custGeom>
              <a:avLst/>
              <a:gdLst/>
              <a:ahLst/>
              <a:cxnLst/>
              <a:rect l="l" t="t" r="r" b="b"/>
              <a:pathLst>
                <a:path w="1188243" h="361950" extrusionOk="0">
                  <a:moveTo>
                    <a:pt x="500062" y="321469"/>
                  </a:moveTo>
                  <a:lnTo>
                    <a:pt x="278606" y="361950"/>
                  </a:lnTo>
                  <a:lnTo>
                    <a:pt x="250031" y="361950"/>
                  </a:lnTo>
                  <a:lnTo>
                    <a:pt x="140493" y="333375"/>
                  </a:lnTo>
                  <a:lnTo>
                    <a:pt x="0" y="240507"/>
                  </a:lnTo>
                  <a:lnTo>
                    <a:pt x="200025" y="223838"/>
                  </a:lnTo>
                  <a:lnTo>
                    <a:pt x="292893" y="209550"/>
                  </a:lnTo>
                  <a:lnTo>
                    <a:pt x="390525" y="188119"/>
                  </a:lnTo>
                  <a:lnTo>
                    <a:pt x="478631" y="166688"/>
                  </a:lnTo>
                  <a:lnTo>
                    <a:pt x="611981" y="128588"/>
                  </a:lnTo>
                  <a:lnTo>
                    <a:pt x="711993" y="88107"/>
                  </a:lnTo>
                  <a:lnTo>
                    <a:pt x="814387" y="42863"/>
                  </a:lnTo>
                  <a:lnTo>
                    <a:pt x="859631" y="11907"/>
                  </a:lnTo>
                  <a:lnTo>
                    <a:pt x="883443" y="2382"/>
                  </a:lnTo>
                  <a:lnTo>
                    <a:pt x="928687" y="0"/>
                  </a:lnTo>
                  <a:lnTo>
                    <a:pt x="976312" y="7144"/>
                  </a:lnTo>
                  <a:lnTo>
                    <a:pt x="1023937" y="23813"/>
                  </a:lnTo>
                  <a:lnTo>
                    <a:pt x="1092993" y="61913"/>
                  </a:lnTo>
                  <a:lnTo>
                    <a:pt x="1138237" y="90488"/>
                  </a:lnTo>
                  <a:lnTo>
                    <a:pt x="1164431" y="111919"/>
                  </a:lnTo>
                  <a:lnTo>
                    <a:pt x="1183481" y="130969"/>
                  </a:lnTo>
                  <a:lnTo>
                    <a:pt x="1188243" y="152400"/>
                  </a:lnTo>
                  <a:lnTo>
                    <a:pt x="1183481" y="171450"/>
                  </a:lnTo>
                  <a:lnTo>
                    <a:pt x="1173956" y="192882"/>
                  </a:lnTo>
                  <a:lnTo>
                    <a:pt x="1145381" y="211932"/>
                  </a:lnTo>
                  <a:lnTo>
                    <a:pt x="1069181" y="235744"/>
                  </a:lnTo>
                  <a:lnTo>
                    <a:pt x="933450" y="264319"/>
                  </a:lnTo>
                  <a:lnTo>
                    <a:pt x="816768" y="278607"/>
                  </a:lnTo>
                  <a:lnTo>
                    <a:pt x="500062" y="321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516;p227">
              <a:extLst>
                <a:ext uri="{FF2B5EF4-FFF2-40B4-BE49-F238E27FC236}">
                  <a16:creationId xmlns:a16="http://schemas.microsoft.com/office/drawing/2014/main" id="{F11FFF5D-B7D6-9644-8D09-3F0EABDAD71F}"/>
                </a:ext>
              </a:extLst>
            </p:cNvPr>
            <p:cNvSpPr/>
            <p:nvPr/>
          </p:nvSpPr>
          <p:spPr>
            <a:xfrm>
              <a:off x="5467350" y="3487738"/>
              <a:ext cx="1322388" cy="346075"/>
            </a:xfrm>
            <a:custGeom>
              <a:avLst/>
              <a:gdLst/>
              <a:ahLst/>
              <a:cxnLst/>
              <a:rect l="l" t="t" r="r" b="b"/>
              <a:pathLst>
                <a:path w="1321594" h="345282" extrusionOk="0">
                  <a:moveTo>
                    <a:pt x="490538" y="171450"/>
                  </a:moveTo>
                  <a:lnTo>
                    <a:pt x="354806" y="190500"/>
                  </a:lnTo>
                  <a:lnTo>
                    <a:pt x="197644" y="204788"/>
                  </a:lnTo>
                  <a:lnTo>
                    <a:pt x="145256" y="204788"/>
                  </a:lnTo>
                  <a:lnTo>
                    <a:pt x="0" y="223838"/>
                  </a:lnTo>
                  <a:lnTo>
                    <a:pt x="183356" y="321469"/>
                  </a:lnTo>
                  <a:lnTo>
                    <a:pt x="261938" y="335757"/>
                  </a:lnTo>
                  <a:lnTo>
                    <a:pt x="340519" y="345282"/>
                  </a:lnTo>
                  <a:lnTo>
                    <a:pt x="392906" y="345282"/>
                  </a:lnTo>
                  <a:lnTo>
                    <a:pt x="445294" y="342900"/>
                  </a:lnTo>
                  <a:lnTo>
                    <a:pt x="535781" y="330994"/>
                  </a:lnTo>
                  <a:lnTo>
                    <a:pt x="795338" y="297657"/>
                  </a:lnTo>
                  <a:lnTo>
                    <a:pt x="1033463" y="261938"/>
                  </a:lnTo>
                  <a:lnTo>
                    <a:pt x="1169194" y="235744"/>
                  </a:lnTo>
                  <a:lnTo>
                    <a:pt x="1257300" y="209550"/>
                  </a:lnTo>
                  <a:lnTo>
                    <a:pt x="1293019" y="195263"/>
                  </a:lnTo>
                  <a:lnTo>
                    <a:pt x="1309688" y="183357"/>
                  </a:lnTo>
                  <a:lnTo>
                    <a:pt x="1321594" y="157163"/>
                  </a:lnTo>
                  <a:lnTo>
                    <a:pt x="1321594" y="135732"/>
                  </a:lnTo>
                  <a:lnTo>
                    <a:pt x="1314450" y="111919"/>
                  </a:lnTo>
                  <a:lnTo>
                    <a:pt x="1297781" y="92869"/>
                  </a:lnTo>
                  <a:lnTo>
                    <a:pt x="1269206" y="76200"/>
                  </a:lnTo>
                  <a:lnTo>
                    <a:pt x="1150144" y="35719"/>
                  </a:lnTo>
                  <a:lnTo>
                    <a:pt x="1031081" y="4763"/>
                  </a:lnTo>
                  <a:lnTo>
                    <a:pt x="1000125" y="0"/>
                  </a:lnTo>
                  <a:lnTo>
                    <a:pt x="978694" y="0"/>
                  </a:lnTo>
                  <a:lnTo>
                    <a:pt x="964406" y="9525"/>
                  </a:lnTo>
                  <a:lnTo>
                    <a:pt x="923925" y="35719"/>
                  </a:lnTo>
                  <a:lnTo>
                    <a:pt x="797719" y="90488"/>
                  </a:lnTo>
                  <a:lnTo>
                    <a:pt x="635794" y="140494"/>
                  </a:lnTo>
                  <a:lnTo>
                    <a:pt x="490538" y="1714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517;p227">
              <a:extLst>
                <a:ext uri="{FF2B5EF4-FFF2-40B4-BE49-F238E27FC236}">
                  <a16:creationId xmlns:a16="http://schemas.microsoft.com/office/drawing/2014/main" id="{696A2FC2-2CFA-B14C-81C9-363D4515E2A3}"/>
                </a:ext>
              </a:extLst>
            </p:cNvPr>
            <p:cNvSpPr/>
            <p:nvPr/>
          </p:nvSpPr>
          <p:spPr>
            <a:xfrm>
              <a:off x="6172200" y="5105400"/>
              <a:ext cx="703263" cy="685800"/>
            </a:xfrm>
            <a:custGeom>
              <a:avLst/>
              <a:gdLst/>
              <a:ahLst/>
              <a:cxnLst/>
              <a:rect l="l" t="t" r="r" b="b"/>
              <a:pathLst>
                <a:path w="702469" h="685800" extrusionOk="0">
                  <a:moveTo>
                    <a:pt x="173831" y="307181"/>
                  </a:moveTo>
                  <a:lnTo>
                    <a:pt x="266700" y="457200"/>
                  </a:lnTo>
                  <a:lnTo>
                    <a:pt x="326231" y="554831"/>
                  </a:lnTo>
                  <a:lnTo>
                    <a:pt x="352425" y="592931"/>
                  </a:lnTo>
                  <a:lnTo>
                    <a:pt x="359569" y="611981"/>
                  </a:lnTo>
                  <a:lnTo>
                    <a:pt x="359569" y="633413"/>
                  </a:lnTo>
                  <a:lnTo>
                    <a:pt x="345281" y="659606"/>
                  </a:lnTo>
                  <a:lnTo>
                    <a:pt x="302419" y="685800"/>
                  </a:lnTo>
                  <a:lnTo>
                    <a:pt x="702469" y="619125"/>
                  </a:lnTo>
                  <a:lnTo>
                    <a:pt x="657225" y="590550"/>
                  </a:lnTo>
                  <a:lnTo>
                    <a:pt x="531019" y="471488"/>
                  </a:lnTo>
                  <a:lnTo>
                    <a:pt x="352425" y="292894"/>
                  </a:lnTo>
                  <a:lnTo>
                    <a:pt x="190500" y="140494"/>
                  </a:lnTo>
                  <a:lnTo>
                    <a:pt x="88106" y="38100"/>
                  </a:lnTo>
                  <a:lnTo>
                    <a:pt x="59531" y="14288"/>
                  </a:lnTo>
                  <a:lnTo>
                    <a:pt x="40481" y="4763"/>
                  </a:lnTo>
                  <a:lnTo>
                    <a:pt x="21431" y="0"/>
                  </a:lnTo>
                  <a:lnTo>
                    <a:pt x="4763" y="2381"/>
                  </a:lnTo>
                  <a:lnTo>
                    <a:pt x="0" y="21431"/>
                  </a:lnTo>
                  <a:lnTo>
                    <a:pt x="16669" y="59531"/>
                  </a:lnTo>
                  <a:lnTo>
                    <a:pt x="59531" y="123825"/>
                  </a:lnTo>
                  <a:lnTo>
                    <a:pt x="107156" y="202406"/>
                  </a:lnTo>
                  <a:lnTo>
                    <a:pt x="173831" y="3071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518;p227">
              <a:extLst>
                <a:ext uri="{FF2B5EF4-FFF2-40B4-BE49-F238E27FC236}">
                  <a16:creationId xmlns:a16="http://schemas.microsoft.com/office/drawing/2014/main" id="{44693A01-1273-324B-8184-78F18B06AE05}"/>
                </a:ext>
              </a:extLst>
            </p:cNvPr>
            <p:cNvSpPr/>
            <p:nvPr/>
          </p:nvSpPr>
          <p:spPr>
            <a:xfrm>
              <a:off x="5233988" y="4551363"/>
              <a:ext cx="498475" cy="430212"/>
            </a:xfrm>
            <a:custGeom>
              <a:avLst/>
              <a:gdLst/>
              <a:ahLst/>
              <a:cxnLst/>
              <a:rect l="l" t="t" r="r" b="b"/>
              <a:pathLst>
                <a:path w="497681" h="431006" extrusionOk="0">
                  <a:moveTo>
                    <a:pt x="314325" y="102394"/>
                  </a:moveTo>
                  <a:lnTo>
                    <a:pt x="195262" y="176212"/>
                  </a:lnTo>
                  <a:lnTo>
                    <a:pt x="102393" y="226219"/>
                  </a:lnTo>
                  <a:lnTo>
                    <a:pt x="73818" y="235744"/>
                  </a:lnTo>
                  <a:lnTo>
                    <a:pt x="50006" y="238125"/>
                  </a:lnTo>
                  <a:lnTo>
                    <a:pt x="0" y="228600"/>
                  </a:lnTo>
                  <a:lnTo>
                    <a:pt x="290512" y="431006"/>
                  </a:lnTo>
                  <a:lnTo>
                    <a:pt x="292893" y="388144"/>
                  </a:lnTo>
                  <a:lnTo>
                    <a:pt x="295275" y="361950"/>
                  </a:lnTo>
                  <a:lnTo>
                    <a:pt x="304800" y="319087"/>
                  </a:lnTo>
                  <a:lnTo>
                    <a:pt x="333375" y="264319"/>
                  </a:lnTo>
                  <a:lnTo>
                    <a:pt x="404812" y="159544"/>
                  </a:lnTo>
                  <a:lnTo>
                    <a:pt x="488156" y="59531"/>
                  </a:lnTo>
                  <a:lnTo>
                    <a:pt x="497681" y="30956"/>
                  </a:lnTo>
                  <a:lnTo>
                    <a:pt x="497681" y="7144"/>
                  </a:lnTo>
                  <a:lnTo>
                    <a:pt x="490537" y="0"/>
                  </a:lnTo>
                  <a:lnTo>
                    <a:pt x="457200" y="4762"/>
                  </a:lnTo>
                  <a:lnTo>
                    <a:pt x="314325" y="1023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2523;p228">
            <a:extLst>
              <a:ext uri="{FF2B5EF4-FFF2-40B4-BE49-F238E27FC236}">
                <a16:creationId xmlns:a16="http://schemas.microsoft.com/office/drawing/2014/main" id="{DFC5AAF8-B535-E34F-8847-B938B96A65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8046" y="1565356"/>
            <a:ext cx="4102100" cy="43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3" name="Google Shape;2523;p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1950" y="1625516"/>
            <a:ext cx="4102100" cy="43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"/>
          <p:cNvSpPr txBox="1"/>
          <p:nvPr/>
        </p:nvSpPr>
        <p:spPr>
          <a:xfrm>
            <a:off x="5308600" y="6813376"/>
            <a:ext cx="264479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岸</a:t>
            </a:r>
            <a:endParaRPr/>
          </a:p>
        </p:txBody>
      </p:sp>
      <p:sp>
        <p:nvSpPr>
          <p:cNvPr id="288" name="Google Shape;288;p19"/>
          <p:cNvSpPr/>
          <p:nvPr/>
        </p:nvSpPr>
        <p:spPr>
          <a:xfrm>
            <a:off x="4672013" y="1366838"/>
            <a:ext cx="542925" cy="995362"/>
          </a:xfrm>
          <a:custGeom>
            <a:avLst/>
            <a:gdLst/>
            <a:ahLst/>
            <a:cxnLst/>
            <a:rect l="l" t="t" r="r" b="b"/>
            <a:pathLst>
              <a:path w="542925" h="995362" extrusionOk="0">
                <a:moveTo>
                  <a:pt x="207168" y="664368"/>
                </a:moveTo>
                <a:lnTo>
                  <a:pt x="207168" y="338137"/>
                </a:lnTo>
                <a:lnTo>
                  <a:pt x="207168" y="300037"/>
                </a:lnTo>
                <a:lnTo>
                  <a:pt x="197643" y="257175"/>
                </a:lnTo>
                <a:lnTo>
                  <a:pt x="161925" y="207168"/>
                </a:lnTo>
                <a:lnTo>
                  <a:pt x="76200" y="114300"/>
                </a:lnTo>
                <a:lnTo>
                  <a:pt x="33337" y="78581"/>
                </a:lnTo>
                <a:lnTo>
                  <a:pt x="11906" y="64293"/>
                </a:lnTo>
                <a:lnTo>
                  <a:pt x="2381" y="47625"/>
                </a:lnTo>
                <a:lnTo>
                  <a:pt x="0" y="35718"/>
                </a:lnTo>
                <a:lnTo>
                  <a:pt x="4762" y="16668"/>
                </a:lnTo>
                <a:lnTo>
                  <a:pt x="21431" y="4762"/>
                </a:lnTo>
                <a:lnTo>
                  <a:pt x="40481" y="0"/>
                </a:lnTo>
                <a:lnTo>
                  <a:pt x="128587" y="19050"/>
                </a:lnTo>
                <a:lnTo>
                  <a:pt x="280987" y="59531"/>
                </a:lnTo>
                <a:lnTo>
                  <a:pt x="435768" y="130968"/>
                </a:lnTo>
                <a:lnTo>
                  <a:pt x="485775" y="166687"/>
                </a:lnTo>
                <a:lnTo>
                  <a:pt x="526256" y="211931"/>
                </a:lnTo>
                <a:lnTo>
                  <a:pt x="542925" y="254793"/>
                </a:lnTo>
                <a:lnTo>
                  <a:pt x="540543" y="288131"/>
                </a:lnTo>
                <a:lnTo>
                  <a:pt x="531018" y="309562"/>
                </a:lnTo>
                <a:lnTo>
                  <a:pt x="504825" y="340518"/>
                </a:lnTo>
                <a:lnTo>
                  <a:pt x="485775" y="376237"/>
                </a:lnTo>
                <a:lnTo>
                  <a:pt x="476250" y="421481"/>
                </a:lnTo>
                <a:lnTo>
                  <a:pt x="452437" y="895350"/>
                </a:lnTo>
                <a:lnTo>
                  <a:pt x="454818" y="947737"/>
                </a:lnTo>
                <a:lnTo>
                  <a:pt x="338137" y="995362"/>
                </a:lnTo>
                <a:lnTo>
                  <a:pt x="204787" y="973931"/>
                </a:lnTo>
                <a:cubicBezTo>
                  <a:pt x="205581" y="870743"/>
                  <a:pt x="206374" y="767556"/>
                  <a:pt x="207168" y="664368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9"/>
          <p:cNvSpPr/>
          <p:nvPr/>
        </p:nvSpPr>
        <p:spPr>
          <a:xfrm>
            <a:off x="3540125" y="2824163"/>
            <a:ext cx="3187700" cy="466725"/>
          </a:xfrm>
          <a:custGeom>
            <a:avLst/>
            <a:gdLst/>
            <a:ahLst/>
            <a:cxnLst/>
            <a:rect l="l" t="t" r="r" b="b"/>
            <a:pathLst>
              <a:path w="3186792" h="465364" extrusionOk="0">
                <a:moveTo>
                  <a:pt x="1175657" y="361950"/>
                </a:moveTo>
                <a:lnTo>
                  <a:pt x="783771" y="405493"/>
                </a:lnTo>
                <a:lnTo>
                  <a:pt x="492578" y="435428"/>
                </a:lnTo>
                <a:lnTo>
                  <a:pt x="310242" y="451757"/>
                </a:lnTo>
                <a:lnTo>
                  <a:pt x="144235" y="454478"/>
                </a:lnTo>
                <a:lnTo>
                  <a:pt x="70757" y="465364"/>
                </a:lnTo>
                <a:lnTo>
                  <a:pt x="0" y="408214"/>
                </a:lnTo>
                <a:lnTo>
                  <a:pt x="35378" y="315686"/>
                </a:lnTo>
                <a:lnTo>
                  <a:pt x="310242" y="291193"/>
                </a:lnTo>
                <a:lnTo>
                  <a:pt x="1412421" y="171450"/>
                </a:lnTo>
                <a:lnTo>
                  <a:pt x="1866900" y="133350"/>
                </a:lnTo>
                <a:lnTo>
                  <a:pt x="2552700" y="70757"/>
                </a:lnTo>
                <a:lnTo>
                  <a:pt x="2713264" y="0"/>
                </a:lnTo>
                <a:lnTo>
                  <a:pt x="2732314" y="0"/>
                </a:lnTo>
                <a:lnTo>
                  <a:pt x="2868385" y="27214"/>
                </a:lnTo>
                <a:lnTo>
                  <a:pt x="3135085" y="125186"/>
                </a:lnTo>
                <a:lnTo>
                  <a:pt x="3162300" y="146957"/>
                </a:lnTo>
                <a:lnTo>
                  <a:pt x="3181350" y="182336"/>
                </a:lnTo>
                <a:lnTo>
                  <a:pt x="3186792" y="225878"/>
                </a:lnTo>
                <a:lnTo>
                  <a:pt x="3184071" y="239486"/>
                </a:lnTo>
                <a:lnTo>
                  <a:pt x="3167742" y="269421"/>
                </a:lnTo>
                <a:lnTo>
                  <a:pt x="3113314" y="299357"/>
                </a:lnTo>
                <a:lnTo>
                  <a:pt x="3061607" y="315686"/>
                </a:lnTo>
                <a:lnTo>
                  <a:pt x="2969078" y="307521"/>
                </a:lnTo>
                <a:lnTo>
                  <a:pt x="2686050" y="285750"/>
                </a:lnTo>
                <a:lnTo>
                  <a:pt x="2315935" y="280307"/>
                </a:lnTo>
                <a:lnTo>
                  <a:pt x="1937657" y="291193"/>
                </a:lnTo>
                <a:lnTo>
                  <a:pt x="1175657" y="361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9"/>
          <p:cNvSpPr/>
          <p:nvPr/>
        </p:nvSpPr>
        <p:spPr>
          <a:xfrm>
            <a:off x="4019550" y="3600450"/>
            <a:ext cx="2128838" cy="473075"/>
          </a:xfrm>
          <a:custGeom>
            <a:avLst/>
            <a:gdLst/>
            <a:ahLst/>
            <a:cxnLst/>
            <a:rect l="l" t="t" r="r" b="b"/>
            <a:pathLst>
              <a:path w="2128157" h="473529" extrusionOk="0">
                <a:moveTo>
                  <a:pt x="778329" y="378279"/>
                </a:moveTo>
                <a:lnTo>
                  <a:pt x="628650" y="408214"/>
                </a:lnTo>
                <a:lnTo>
                  <a:pt x="536121" y="427264"/>
                </a:lnTo>
                <a:lnTo>
                  <a:pt x="424543" y="457200"/>
                </a:lnTo>
                <a:lnTo>
                  <a:pt x="375557" y="473529"/>
                </a:lnTo>
                <a:lnTo>
                  <a:pt x="348343" y="473529"/>
                </a:lnTo>
                <a:lnTo>
                  <a:pt x="291193" y="446314"/>
                </a:lnTo>
                <a:lnTo>
                  <a:pt x="206829" y="389164"/>
                </a:lnTo>
                <a:lnTo>
                  <a:pt x="78921" y="274864"/>
                </a:lnTo>
                <a:lnTo>
                  <a:pt x="16329" y="204107"/>
                </a:lnTo>
                <a:lnTo>
                  <a:pt x="5443" y="185057"/>
                </a:lnTo>
                <a:lnTo>
                  <a:pt x="0" y="146957"/>
                </a:lnTo>
                <a:lnTo>
                  <a:pt x="5443" y="127907"/>
                </a:lnTo>
                <a:lnTo>
                  <a:pt x="16329" y="117021"/>
                </a:lnTo>
                <a:lnTo>
                  <a:pt x="35379" y="114300"/>
                </a:lnTo>
                <a:lnTo>
                  <a:pt x="57150" y="127907"/>
                </a:lnTo>
                <a:lnTo>
                  <a:pt x="114300" y="155121"/>
                </a:lnTo>
                <a:lnTo>
                  <a:pt x="239486" y="193221"/>
                </a:lnTo>
                <a:lnTo>
                  <a:pt x="315686" y="204107"/>
                </a:lnTo>
                <a:lnTo>
                  <a:pt x="506186" y="201386"/>
                </a:lnTo>
                <a:lnTo>
                  <a:pt x="789214" y="179614"/>
                </a:lnTo>
                <a:lnTo>
                  <a:pt x="1047750" y="152400"/>
                </a:lnTo>
                <a:lnTo>
                  <a:pt x="1540329" y="84364"/>
                </a:lnTo>
                <a:lnTo>
                  <a:pt x="1578429" y="73479"/>
                </a:lnTo>
                <a:lnTo>
                  <a:pt x="1632857" y="32657"/>
                </a:lnTo>
                <a:lnTo>
                  <a:pt x="1695450" y="5443"/>
                </a:lnTo>
                <a:lnTo>
                  <a:pt x="1730829" y="0"/>
                </a:lnTo>
                <a:lnTo>
                  <a:pt x="1815193" y="13607"/>
                </a:lnTo>
                <a:lnTo>
                  <a:pt x="1913164" y="35379"/>
                </a:lnTo>
                <a:lnTo>
                  <a:pt x="2019300" y="84364"/>
                </a:lnTo>
                <a:lnTo>
                  <a:pt x="2106386" y="141514"/>
                </a:lnTo>
                <a:lnTo>
                  <a:pt x="2119993" y="168729"/>
                </a:lnTo>
                <a:lnTo>
                  <a:pt x="2128157" y="212271"/>
                </a:lnTo>
                <a:lnTo>
                  <a:pt x="2128157" y="236764"/>
                </a:lnTo>
                <a:lnTo>
                  <a:pt x="2103664" y="261257"/>
                </a:lnTo>
                <a:lnTo>
                  <a:pt x="2046514" y="277586"/>
                </a:lnTo>
                <a:lnTo>
                  <a:pt x="1744436" y="274864"/>
                </a:lnTo>
                <a:lnTo>
                  <a:pt x="1249136" y="318407"/>
                </a:lnTo>
                <a:lnTo>
                  <a:pt x="922564" y="367393"/>
                </a:lnTo>
                <a:lnTo>
                  <a:pt x="778329" y="37827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9"/>
          <p:cNvSpPr/>
          <p:nvPr/>
        </p:nvSpPr>
        <p:spPr>
          <a:xfrm>
            <a:off x="3494088" y="4324350"/>
            <a:ext cx="3341687" cy="609600"/>
          </a:xfrm>
          <a:custGeom>
            <a:avLst/>
            <a:gdLst/>
            <a:ahLst/>
            <a:cxnLst/>
            <a:rect l="l" t="t" r="r" b="b"/>
            <a:pathLst>
              <a:path w="3341915" h="609600" extrusionOk="0">
                <a:moveTo>
                  <a:pt x="1347107" y="405493"/>
                </a:moveTo>
                <a:lnTo>
                  <a:pt x="1047750" y="459921"/>
                </a:lnTo>
                <a:lnTo>
                  <a:pt x="696686" y="538843"/>
                </a:lnTo>
                <a:lnTo>
                  <a:pt x="549729" y="590550"/>
                </a:lnTo>
                <a:lnTo>
                  <a:pt x="517072" y="604157"/>
                </a:lnTo>
                <a:lnTo>
                  <a:pt x="470807" y="609600"/>
                </a:lnTo>
                <a:lnTo>
                  <a:pt x="402772" y="604157"/>
                </a:lnTo>
                <a:lnTo>
                  <a:pt x="364672" y="593271"/>
                </a:lnTo>
                <a:lnTo>
                  <a:pt x="236765" y="506186"/>
                </a:lnTo>
                <a:lnTo>
                  <a:pt x="157843" y="440871"/>
                </a:lnTo>
                <a:lnTo>
                  <a:pt x="106136" y="378279"/>
                </a:lnTo>
                <a:lnTo>
                  <a:pt x="32657" y="277586"/>
                </a:lnTo>
                <a:lnTo>
                  <a:pt x="2722" y="231321"/>
                </a:lnTo>
                <a:lnTo>
                  <a:pt x="0" y="201386"/>
                </a:lnTo>
                <a:lnTo>
                  <a:pt x="13607" y="176893"/>
                </a:lnTo>
                <a:lnTo>
                  <a:pt x="38100" y="166007"/>
                </a:lnTo>
                <a:lnTo>
                  <a:pt x="62593" y="168729"/>
                </a:lnTo>
                <a:lnTo>
                  <a:pt x="95250" y="198664"/>
                </a:lnTo>
                <a:lnTo>
                  <a:pt x="130629" y="228600"/>
                </a:lnTo>
                <a:lnTo>
                  <a:pt x="195943" y="269421"/>
                </a:lnTo>
                <a:lnTo>
                  <a:pt x="288472" y="299357"/>
                </a:lnTo>
                <a:lnTo>
                  <a:pt x="397329" y="310243"/>
                </a:lnTo>
                <a:lnTo>
                  <a:pt x="598715" y="304800"/>
                </a:lnTo>
                <a:lnTo>
                  <a:pt x="1273629" y="236764"/>
                </a:lnTo>
                <a:lnTo>
                  <a:pt x="1540329" y="198664"/>
                </a:lnTo>
                <a:lnTo>
                  <a:pt x="1823357" y="176893"/>
                </a:lnTo>
                <a:lnTo>
                  <a:pt x="2207079" y="144236"/>
                </a:lnTo>
                <a:lnTo>
                  <a:pt x="2378529" y="127907"/>
                </a:lnTo>
                <a:lnTo>
                  <a:pt x="2487386" y="114300"/>
                </a:lnTo>
                <a:lnTo>
                  <a:pt x="2590800" y="92529"/>
                </a:lnTo>
                <a:lnTo>
                  <a:pt x="2715986" y="43543"/>
                </a:lnTo>
                <a:lnTo>
                  <a:pt x="2813957" y="0"/>
                </a:lnTo>
                <a:lnTo>
                  <a:pt x="3050722" y="51707"/>
                </a:lnTo>
                <a:lnTo>
                  <a:pt x="3189515" y="97971"/>
                </a:lnTo>
                <a:lnTo>
                  <a:pt x="3301093" y="152400"/>
                </a:lnTo>
                <a:lnTo>
                  <a:pt x="3320143" y="176893"/>
                </a:lnTo>
                <a:lnTo>
                  <a:pt x="3339193" y="223157"/>
                </a:lnTo>
                <a:lnTo>
                  <a:pt x="3341915" y="266700"/>
                </a:lnTo>
                <a:lnTo>
                  <a:pt x="3333750" y="296636"/>
                </a:lnTo>
                <a:lnTo>
                  <a:pt x="3303815" y="329293"/>
                </a:lnTo>
                <a:lnTo>
                  <a:pt x="3260272" y="353786"/>
                </a:lnTo>
                <a:lnTo>
                  <a:pt x="3194957" y="353786"/>
                </a:lnTo>
                <a:lnTo>
                  <a:pt x="2958193" y="323850"/>
                </a:lnTo>
                <a:lnTo>
                  <a:pt x="2511879" y="310243"/>
                </a:lnTo>
                <a:lnTo>
                  <a:pt x="1831522" y="348343"/>
                </a:lnTo>
                <a:lnTo>
                  <a:pt x="1532165" y="375557"/>
                </a:lnTo>
                <a:lnTo>
                  <a:pt x="1347107" y="40549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9"/>
          <p:cNvSpPr/>
          <p:nvPr/>
        </p:nvSpPr>
        <p:spPr>
          <a:xfrm>
            <a:off x="3371850" y="1770063"/>
            <a:ext cx="3046413" cy="1065212"/>
          </a:xfrm>
          <a:custGeom>
            <a:avLst/>
            <a:gdLst/>
            <a:ahLst/>
            <a:cxnLst/>
            <a:rect l="l" t="t" r="r" b="b"/>
            <a:pathLst>
              <a:path w="3047141" h="1066371" extrusionOk="0">
                <a:moveTo>
                  <a:pt x="1280160" y="757278"/>
                </a:moveTo>
                <a:lnTo>
                  <a:pt x="958188" y="816521"/>
                </a:lnTo>
                <a:lnTo>
                  <a:pt x="703186" y="875764"/>
                </a:lnTo>
                <a:lnTo>
                  <a:pt x="491973" y="950461"/>
                </a:lnTo>
                <a:lnTo>
                  <a:pt x="422427" y="983946"/>
                </a:lnTo>
                <a:lnTo>
                  <a:pt x="383790" y="1020007"/>
                </a:lnTo>
                <a:lnTo>
                  <a:pt x="347730" y="1056068"/>
                </a:lnTo>
                <a:lnTo>
                  <a:pt x="332275" y="1063795"/>
                </a:lnTo>
                <a:lnTo>
                  <a:pt x="301366" y="1066371"/>
                </a:lnTo>
                <a:lnTo>
                  <a:pt x="252426" y="1053492"/>
                </a:lnTo>
                <a:lnTo>
                  <a:pt x="231820" y="1040613"/>
                </a:lnTo>
                <a:lnTo>
                  <a:pt x="195759" y="991673"/>
                </a:lnTo>
                <a:lnTo>
                  <a:pt x="110758" y="790763"/>
                </a:lnTo>
                <a:lnTo>
                  <a:pt x="79849" y="682580"/>
                </a:lnTo>
                <a:lnTo>
                  <a:pt x="77273" y="643944"/>
                </a:lnTo>
                <a:lnTo>
                  <a:pt x="115910" y="556368"/>
                </a:lnTo>
                <a:lnTo>
                  <a:pt x="136516" y="481670"/>
                </a:lnTo>
                <a:lnTo>
                  <a:pt x="141668" y="340002"/>
                </a:lnTo>
                <a:cubicBezTo>
                  <a:pt x="140788" y="304801"/>
                  <a:pt x="139092" y="269608"/>
                  <a:pt x="139092" y="234396"/>
                </a:cubicBezTo>
                <a:lnTo>
                  <a:pt x="126213" y="188032"/>
                </a:lnTo>
                <a:lnTo>
                  <a:pt x="110758" y="151971"/>
                </a:lnTo>
                <a:lnTo>
                  <a:pt x="56667" y="97880"/>
                </a:lnTo>
                <a:lnTo>
                  <a:pt x="15455" y="64395"/>
                </a:lnTo>
                <a:lnTo>
                  <a:pt x="0" y="43788"/>
                </a:lnTo>
                <a:lnTo>
                  <a:pt x="0" y="23182"/>
                </a:lnTo>
                <a:lnTo>
                  <a:pt x="10303" y="5152"/>
                </a:lnTo>
                <a:lnTo>
                  <a:pt x="30909" y="0"/>
                </a:lnTo>
                <a:lnTo>
                  <a:pt x="90152" y="5152"/>
                </a:lnTo>
                <a:lnTo>
                  <a:pt x="265305" y="69546"/>
                </a:lnTo>
                <a:lnTo>
                  <a:pt x="386366" y="149395"/>
                </a:lnTo>
                <a:lnTo>
                  <a:pt x="404397" y="170001"/>
                </a:lnTo>
                <a:lnTo>
                  <a:pt x="417276" y="198335"/>
                </a:lnTo>
                <a:lnTo>
                  <a:pt x="422427" y="226668"/>
                </a:lnTo>
                <a:lnTo>
                  <a:pt x="406972" y="280760"/>
                </a:lnTo>
                <a:lnTo>
                  <a:pt x="396669" y="363184"/>
                </a:lnTo>
                <a:lnTo>
                  <a:pt x="391518" y="680005"/>
                </a:lnTo>
                <a:lnTo>
                  <a:pt x="396669" y="692884"/>
                </a:lnTo>
                <a:lnTo>
                  <a:pt x="422427" y="690308"/>
                </a:lnTo>
                <a:lnTo>
                  <a:pt x="983946" y="600156"/>
                </a:lnTo>
                <a:lnTo>
                  <a:pt x="1504252" y="520307"/>
                </a:lnTo>
                <a:lnTo>
                  <a:pt x="1777285" y="494549"/>
                </a:lnTo>
                <a:lnTo>
                  <a:pt x="2021983" y="461064"/>
                </a:lnTo>
                <a:lnTo>
                  <a:pt x="2328500" y="453337"/>
                </a:lnTo>
                <a:lnTo>
                  <a:pt x="2743200" y="430155"/>
                </a:lnTo>
                <a:lnTo>
                  <a:pt x="3005929" y="425003"/>
                </a:lnTo>
                <a:lnTo>
                  <a:pt x="3047141" y="525458"/>
                </a:lnTo>
                <a:lnTo>
                  <a:pt x="2954414" y="607883"/>
                </a:lnTo>
                <a:lnTo>
                  <a:pt x="2714866" y="610459"/>
                </a:lnTo>
                <a:lnTo>
                  <a:pt x="2313046" y="628489"/>
                </a:lnTo>
                <a:lnTo>
                  <a:pt x="1975619" y="661974"/>
                </a:lnTo>
                <a:lnTo>
                  <a:pt x="1687132" y="698035"/>
                </a:lnTo>
                <a:lnTo>
                  <a:pt x="1280160" y="75727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9"/>
          <p:cNvSpPr/>
          <p:nvPr/>
        </p:nvSpPr>
        <p:spPr>
          <a:xfrm>
            <a:off x="6269038" y="1576388"/>
            <a:ext cx="476250" cy="1058862"/>
          </a:xfrm>
          <a:custGeom>
            <a:avLst/>
            <a:gdLst/>
            <a:ahLst/>
            <a:cxnLst/>
            <a:rect l="l" t="t" r="r" b="b"/>
            <a:pathLst>
              <a:path w="476519" h="1058643" extrusionOk="0">
                <a:moveTo>
                  <a:pt x="103031" y="448185"/>
                </a:moveTo>
                <a:lnTo>
                  <a:pt x="126213" y="301366"/>
                </a:lnTo>
                <a:cubicBezTo>
                  <a:pt x="127072" y="279043"/>
                  <a:pt x="127930" y="256719"/>
                  <a:pt x="128789" y="234396"/>
                </a:cubicBezTo>
                <a:lnTo>
                  <a:pt x="115910" y="172577"/>
                </a:lnTo>
                <a:lnTo>
                  <a:pt x="79850" y="118486"/>
                </a:lnTo>
                <a:lnTo>
                  <a:pt x="43789" y="74698"/>
                </a:lnTo>
                <a:lnTo>
                  <a:pt x="30910" y="54091"/>
                </a:lnTo>
                <a:lnTo>
                  <a:pt x="25758" y="30909"/>
                </a:lnTo>
                <a:lnTo>
                  <a:pt x="30910" y="10303"/>
                </a:lnTo>
                <a:lnTo>
                  <a:pt x="41213" y="2576"/>
                </a:lnTo>
                <a:lnTo>
                  <a:pt x="64395" y="0"/>
                </a:lnTo>
                <a:lnTo>
                  <a:pt x="167426" y="33485"/>
                </a:lnTo>
                <a:lnTo>
                  <a:pt x="231820" y="66970"/>
                </a:lnTo>
                <a:lnTo>
                  <a:pt x="303942" y="113334"/>
                </a:lnTo>
                <a:lnTo>
                  <a:pt x="373488" y="182880"/>
                </a:lnTo>
                <a:lnTo>
                  <a:pt x="445610" y="275608"/>
                </a:lnTo>
                <a:lnTo>
                  <a:pt x="471367" y="329699"/>
                </a:lnTo>
                <a:lnTo>
                  <a:pt x="476519" y="355457"/>
                </a:lnTo>
                <a:lnTo>
                  <a:pt x="473943" y="376063"/>
                </a:lnTo>
                <a:lnTo>
                  <a:pt x="463640" y="388942"/>
                </a:lnTo>
                <a:lnTo>
                  <a:pt x="401821" y="427579"/>
                </a:lnTo>
                <a:lnTo>
                  <a:pt x="373488" y="461064"/>
                </a:lnTo>
                <a:lnTo>
                  <a:pt x="327124" y="566671"/>
                </a:lnTo>
                <a:lnTo>
                  <a:pt x="172577" y="968491"/>
                </a:lnTo>
                <a:lnTo>
                  <a:pt x="154547" y="1022583"/>
                </a:lnTo>
                <a:lnTo>
                  <a:pt x="136517" y="1045765"/>
                </a:lnTo>
                <a:lnTo>
                  <a:pt x="110759" y="1058643"/>
                </a:lnTo>
                <a:lnTo>
                  <a:pt x="72122" y="1053492"/>
                </a:lnTo>
                <a:lnTo>
                  <a:pt x="25758" y="1025158"/>
                </a:lnTo>
                <a:lnTo>
                  <a:pt x="5152" y="996825"/>
                </a:lnTo>
                <a:lnTo>
                  <a:pt x="0" y="909249"/>
                </a:lnTo>
                <a:lnTo>
                  <a:pt x="15455" y="795914"/>
                </a:lnTo>
                <a:lnTo>
                  <a:pt x="64395" y="610459"/>
                </a:lnTo>
                <a:lnTo>
                  <a:pt x="103031" y="44818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9"/>
          <p:cNvSpPr/>
          <p:nvPr/>
        </p:nvSpPr>
        <p:spPr>
          <a:xfrm rot="-5400000">
            <a:off x="1951038" y="3752850"/>
            <a:ext cx="2579687" cy="1046163"/>
          </a:xfrm>
          <a:custGeom>
            <a:avLst/>
            <a:gdLst/>
            <a:ahLst/>
            <a:cxnLst/>
            <a:rect l="l" t="t" r="r" b="b"/>
            <a:pathLst>
              <a:path w="2578894" h="1045368" extrusionOk="0">
                <a:moveTo>
                  <a:pt x="1238250" y="547687"/>
                </a:moveTo>
                <a:lnTo>
                  <a:pt x="1454944" y="609600"/>
                </a:lnTo>
                <a:lnTo>
                  <a:pt x="1659732" y="659606"/>
                </a:lnTo>
                <a:lnTo>
                  <a:pt x="1862138" y="702468"/>
                </a:lnTo>
                <a:lnTo>
                  <a:pt x="1981200" y="721518"/>
                </a:lnTo>
                <a:lnTo>
                  <a:pt x="2047875" y="728662"/>
                </a:lnTo>
                <a:lnTo>
                  <a:pt x="2109788" y="735806"/>
                </a:lnTo>
                <a:lnTo>
                  <a:pt x="2169319" y="740568"/>
                </a:lnTo>
                <a:lnTo>
                  <a:pt x="2238375" y="733425"/>
                </a:lnTo>
                <a:lnTo>
                  <a:pt x="2290763" y="716756"/>
                </a:lnTo>
                <a:lnTo>
                  <a:pt x="2376488" y="678656"/>
                </a:lnTo>
                <a:lnTo>
                  <a:pt x="2433638" y="647700"/>
                </a:lnTo>
                <a:lnTo>
                  <a:pt x="2481263" y="604837"/>
                </a:lnTo>
                <a:lnTo>
                  <a:pt x="2528888" y="569118"/>
                </a:lnTo>
                <a:lnTo>
                  <a:pt x="2550319" y="564356"/>
                </a:lnTo>
                <a:lnTo>
                  <a:pt x="2562225" y="566737"/>
                </a:lnTo>
                <a:lnTo>
                  <a:pt x="2578894" y="588168"/>
                </a:lnTo>
                <a:lnTo>
                  <a:pt x="2578894" y="611981"/>
                </a:lnTo>
                <a:lnTo>
                  <a:pt x="2571750" y="638175"/>
                </a:lnTo>
                <a:lnTo>
                  <a:pt x="2409825" y="885825"/>
                </a:lnTo>
                <a:lnTo>
                  <a:pt x="2295525" y="971550"/>
                </a:lnTo>
                <a:lnTo>
                  <a:pt x="2205038" y="1012031"/>
                </a:lnTo>
                <a:lnTo>
                  <a:pt x="2152650" y="1033462"/>
                </a:lnTo>
                <a:lnTo>
                  <a:pt x="2119313" y="1042987"/>
                </a:lnTo>
                <a:lnTo>
                  <a:pt x="2085975" y="1045368"/>
                </a:lnTo>
                <a:lnTo>
                  <a:pt x="2035969" y="1033462"/>
                </a:lnTo>
                <a:lnTo>
                  <a:pt x="1726407" y="950118"/>
                </a:lnTo>
                <a:lnTo>
                  <a:pt x="1454944" y="862012"/>
                </a:lnTo>
                <a:lnTo>
                  <a:pt x="1166813" y="759618"/>
                </a:lnTo>
                <a:lnTo>
                  <a:pt x="852488" y="619125"/>
                </a:lnTo>
                <a:lnTo>
                  <a:pt x="697707" y="538162"/>
                </a:lnTo>
                <a:lnTo>
                  <a:pt x="459582" y="402431"/>
                </a:lnTo>
                <a:lnTo>
                  <a:pt x="169069" y="204787"/>
                </a:lnTo>
                <a:lnTo>
                  <a:pt x="45244" y="102393"/>
                </a:lnTo>
                <a:lnTo>
                  <a:pt x="19050" y="76200"/>
                </a:lnTo>
                <a:lnTo>
                  <a:pt x="4763" y="50006"/>
                </a:lnTo>
                <a:lnTo>
                  <a:pt x="0" y="21431"/>
                </a:lnTo>
                <a:lnTo>
                  <a:pt x="7144" y="4762"/>
                </a:lnTo>
                <a:lnTo>
                  <a:pt x="23813" y="0"/>
                </a:lnTo>
                <a:lnTo>
                  <a:pt x="66675" y="19050"/>
                </a:lnTo>
                <a:lnTo>
                  <a:pt x="471488" y="233362"/>
                </a:lnTo>
                <a:lnTo>
                  <a:pt x="895350" y="423862"/>
                </a:lnTo>
                <a:lnTo>
                  <a:pt x="1238250" y="5476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9"/>
          <p:cNvSpPr/>
          <p:nvPr/>
        </p:nvSpPr>
        <p:spPr>
          <a:xfrm rot="-5400000">
            <a:off x="3975894" y="4801394"/>
            <a:ext cx="2287587" cy="377825"/>
          </a:xfrm>
          <a:custGeom>
            <a:avLst/>
            <a:gdLst/>
            <a:ahLst/>
            <a:cxnLst/>
            <a:rect l="l" t="t" r="r" b="b"/>
            <a:pathLst>
              <a:path w="2288381" h="378619" extrusionOk="0">
                <a:moveTo>
                  <a:pt x="1126331" y="104775"/>
                </a:moveTo>
                <a:lnTo>
                  <a:pt x="1440656" y="104775"/>
                </a:lnTo>
                <a:lnTo>
                  <a:pt x="1604962" y="102394"/>
                </a:lnTo>
                <a:lnTo>
                  <a:pt x="1955006" y="104775"/>
                </a:lnTo>
                <a:lnTo>
                  <a:pt x="2033587" y="97631"/>
                </a:lnTo>
                <a:lnTo>
                  <a:pt x="2097881" y="76200"/>
                </a:lnTo>
                <a:lnTo>
                  <a:pt x="2202656" y="0"/>
                </a:lnTo>
                <a:lnTo>
                  <a:pt x="2288381" y="133350"/>
                </a:lnTo>
                <a:lnTo>
                  <a:pt x="2274093" y="297656"/>
                </a:lnTo>
                <a:lnTo>
                  <a:pt x="2171700" y="342900"/>
                </a:lnTo>
                <a:lnTo>
                  <a:pt x="2109787" y="364331"/>
                </a:lnTo>
                <a:lnTo>
                  <a:pt x="2033587" y="373856"/>
                </a:lnTo>
                <a:lnTo>
                  <a:pt x="1616868" y="378619"/>
                </a:lnTo>
                <a:lnTo>
                  <a:pt x="1462087" y="369094"/>
                </a:lnTo>
                <a:lnTo>
                  <a:pt x="1071562" y="361950"/>
                </a:lnTo>
                <a:lnTo>
                  <a:pt x="626268" y="342900"/>
                </a:lnTo>
                <a:lnTo>
                  <a:pt x="271462" y="335756"/>
                </a:lnTo>
                <a:lnTo>
                  <a:pt x="171450" y="328612"/>
                </a:lnTo>
                <a:lnTo>
                  <a:pt x="126206" y="319087"/>
                </a:lnTo>
                <a:lnTo>
                  <a:pt x="47625" y="288131"/>
                </a:lnTo>
                <a:lnTo>
                  <a:pt x="11906" y="261937"/>
                </a:lnTo>
                <a:lnTo>
                  <a:pt x="0" y="238125"/>
                </a:lnTo>
                <a:lnTo>
                  <a:pt x="0" y="200025"/>
                </a:lnTo>
                <a:lnTo>
                  <a:pt x="11906" y="178594"/>
                </a:lnTo>
                <a:lnTo>
                  <a:pt x="83343" y="128587"/>
                </a:lnTo>
                <a:lnTo>
                  <a:pt x="123825" y="104775"/>
                </a:lnTo>
                <a:lnTo>
                  <a:pt x="147637" y="102394"/>
                </a:lnTo>
                <a:lnTo>
                  <a:pt x="1126331" y="1047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E1D8A46-089B-2F45-88D4-DF6D1937BC27}"/>
              </a:ext>
            </a:extLst>
          </p:cNvPr>
          <p:cNvGrpSpPr/>
          <p:nvPr/>
        </p:nvGrpSpPr>
        <p:grpSpPr>
          <a:xfrm>
            <a:off x="2717800" y="1366838"/>
            <a:ext cx="4117975" cy="4767262"/>
            <a:chOff x="2870200" y="1519238"/>
            <a:chExt cx="4117975" cy="4767262"/>
          </a:xfrm>
        </p:grpSpPr>
        <p:sp>
          <p:nvSpPr>
            <p:cNvPr id="11" name="Google Shape;288;p19">
              <a:extLst>
                <a:ext uri="{FF2B5EF4-FFF2-40B4-BE49-F238E27FC236}">
                  <a16:creationId xmlns:a16="http://schemas.microsoft.com/office/drawing/2014/main" id="{70408EB8-34B8-504E-9AC6-8E10E03CCF07}"/>
                </a:ext>
              </a:extLst>
            </p:cNvPr>
            <p:cNvSpPr/>
            <p:nvPr/>
          </p:nvSpPr>
          <p:spPr>
            <a:xfrm>
              <a:off x="4824413" y="1519238"/>
              <a:ext cx="542925" cy="995362"/>
            </a:xfrm>
            <a:custGeom>
              <a:avLst/>
              <a:gdLst/>
              <a:ahLst/>
              <a:cxnLst/>
              <a:rect l="l" t="t" r="r" b="b"/>
              <a:pathLst>
                <a:path w="542925" h="995362" extrusionOk="0">
                  <a:moveTo>
                    <a:pt x="207168" y="664368"/>
                  </a:moveTo>
                  <a:lnTo>
                    <a:pt x="207168" y="338137"/>
                  </a:lnTo>
                  <a:lnTo>
                    <a:pt x="207168" y="300037"/>
                  </a:lnTo>
                  <a:lnTo>
                    <a:pt x="197643" y="257175"/>
                  </a:lnTo>
                  <a:lnTo>
                    <a:pt x="161925" y="207168"/>
                  </a:lnTo>
                  <a:lnTo>
                    <a:pt x="76200" y="114300"/>
                  </a:lnTo>
                  <a:lnTo>
                    <a:pt x="33337" y="78581"/>
                  </a:lnTo>
                  <a:lnTo>
                    <a:pt x="11906" y="64293"/>
                  </a:lnTo>
                  <a:lnTo>
                    <a:pt x="2381" y="47625"/>
                  </a:lnTo>
                  <a:lnTo>
                    <a:pt x="0" y="35718"/>
                  </a:lnTo>
                  <a:lnTo>
                    <a:pt x="4762" y="16668"/>
                  </a:lnTo>
                  <a:lnTo>
                    <a:pt x="21431" y="4762"/>
                  </a:lnTo>
                  <a:lnTo>
                    <a:pt x="40481" y="0"/>
                  </a:lnTo>
                  <a:lnTo>
                    <a:pt x="128587" y="19050"/>
                  </a:lnTo>
                  <a:lnTo>
                    <a:pt x="280987" y="59531"/>
                  </a:lnTo>
                  <a:lnTo>
                    <a:pt x="435768" y="130968"/>
                  </a:lnTo>
                  <a:lnTo>
                    <a:pt x="485775" y="166687"/>
                  </a:lnTo>
                  <a:lnTo>
                    <a:pt x="526256" y="211931"/>
                  </a:lnTo>
                  <a:lnTo>
                    <a:pt x="542925" y="254793"/>
                  </a:lnTo>
                  <a:lnTo>
                    <a:pt x="540543" y="288131"/>
                  </a:lnTo>
                  <a:lnTo>
                    <a:pt x="531018" y="309562"/>
                  </a:lnTo>
                  <a:lnTo>
                    <a:pt x="504825" y="340518"/>
                  </a:lnTo>
                  <a:lnTo>
                    <a:pt x="485775" y="376237"/>
                  </a:lnTo>
                  <a:lnTo>
                    <a:pt x="476250" y="421481"/>
                  </a:lnTo>
                  <a:lnTo>
                    <a:pt x="452437" y="895350"/>
                  </a:lnTo>
                  <a:lnTo>
                    <a:pt x="454818" y="947737"/>
                  </a:lnTo>
                  <a:lnTo>
                    <a:pt x="338137" y="995362"/>
                  </a:lnTo>
                  <a:lnTo>
                    <a:pt x="204787" y="973931"/>
                  </a:lnTo>
                  <a:cubicBezTo>
                    <a:pt x="205581" y="870743"/>
                    <a:pt x="206374" y="767556"/>
                    <a:pt x="207168" y="664368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89;p19">
              <a:extLst>
                <a:ext uri="{FF2B5EF4-FFF2-40B4-BE49-F238E27FC236}">
                  <a16:creationId xmlns:a16="http://schemas.microsoft.com/office/drawing/2014/main" id="{08E7CD65-B1D6-5044-A6FD-E8F5E8FD71C7}"/>
                </a:ext>
              </a:extLst>
            </p:cNvPr>
            <p:cNvSpPr/>
            <p:nvPr/>
          </p:nvSpPr>
          <p:spPr>
            <a:xfrm>
              <a:off x="3692525" y="2976563"/>
              <a:ext cx="3187700" cy="466725"/>
            </a:xfrm>
            <a:custGeom>
              <a:avLst/>
              <a:gdLst/>
              <a:ahLst/>
              <a:cxnLst/>
              <a:rect l="l" t="t" r="r" b="b"/>
              <a:pathLst>
                <a:path w="3186792" h="465364" extrusionOk="0">
                  <a:moveTo>
                    <a:pt x="1175657" y="361950"/>
                  </a:moveTo>
                  <a:lnTo>
                    <a:pt x="783771" y="405493"/>
                  </a:lnTo>
                  <a:lnTo>
                    <a:pt x="492578" y="435428"/>
                  </a:lnTo>
                  <a:lnTo>
                    <a:pt x="310242" y="451757"/>
                  </a:lnTo>
                  <a:lnTo>
                    <a:pt x="144235" y="454478"/>
                  </a:lnTo>
                  <a:lnTo>
                    <a:pt x="70757" y="465364"/>
                  </a:lnTo>
                  <a:lnTo>
                    <a:pt x="0" y="408214"/>
                  </a:lnTo>
                  <a:lnTo>
                    <a:pt x="35378" y="315686"/>
                  </a:lnTo>
                  <a:lnTo>
                    <a:pt x="310242" y="291193"/>
                  </a:lnTo>
                  <a:lnTo>
                    <a:pt x="1412421" y="171450"/>
                  </a:lnTo>
                  <a:lnTo>
                    <a:pt x="1866900" y="133350"/>
                  </a:lnTo>
                  <a:lnTo>
                    <a:pt x="2552700" y="70757"/>
                  </a:lnTo>
                  <a:lnTo>
                    <a:pt x="2713264" y="0"/>
                  </a:lnTo>
                  <a:lnTo>
                    <a:pt x="2732314" y="0"/>
                  </a:lnTo>
                  <a:lnTo>
                    <a:pt x="2868385" y="27214"/>
                  </a:lnTo>
                  <a:lnTo>
                    <a:pt x="3135085" y="125186"/>
                  </a:lnTo>
                  <a:lnTo>
                    <a:pt x="3162300" y="146957"/>
                  </a:lnTo>
                  <a:lnTo>
                    <a:pt x="3181350" y="182336"/>
                  </a:lnTo>
                  <a:lnTo>
                    <a:pt x="3186792" y="225878"/>
                  </a:lnTo>
                  <a:lnTo>
                    <a:pt x="3184071" y="239486"/>
                  </a:lnTo>
                  <a:lnTo>
                    <a:pt x="3167742" y="269421"/>
                  </a:lnTo>
                  <a:lnTo>
                    <a:pt x="3113314" y="299357"/>
                  </a:lnTo>
                  <a:lnTo>
                    <a:pt x="3061607" y="315686"/>
                  </a:lnTo>
                  <a:lnTo>
                    <a:pt x="2969078" y="307521"/>
                  </a:lnTo>
                  <a:lnTo>
                    <a:pt x="2686050" y="285750"/>
                  </a:lnTo>
                  <a:lnTo>
                    <a:pt x="2315935" y="280307"/>
                  </a:lnTo>
                  <a:lnTo>
                    <a:pt x="1937657" y="291193"/>
                  </a:lnTo>
                  <a:lnTo>
                    <a:pt x="1175657" y="3619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0;p19">
              <a:extLst>
                <a:ext uri="{FF2B5EF4-FFF2-40B4-BE49-F238E27FC236}">
                  <a16:creationId xmlns:a16="http://schemas.microsoft.com/office/drawing/2014/main" id="{4AB7E77A-08B4-B548-ACE1-C5154A4E6B53}"/>
                </a:ext>
              </a:extLst>
            </p:cNvPr>
            <p:cNvSpPr/>
            <p:nvPr/>
          </p:nvSpPr>
          <p:spPr>
            <a:xfrm>
              <a:off x="4171950" y="3752850"/>
              <a:ext cx="2128838" cy="473075"/>
            </a:xfrm>
            <a:custGeom>
              <a:avLst/>
              <a:gdLst/>
              <a:ahLst/>
              <a:cxnLst/>
              <a:rect l="l" t="t" r="r" b="b"/>
              <a:pathLst>
                <a:path w="2128157" h="473529" extrusionOk="0">
                  <a:moveTo>
                    <a:pt x="778329" y="378279"/>
                  </a:moveTo>
                  <a:lnTo>
                    <a:pt x="628650" y="408214"/>
                  </a:lnTo>
                  <a:lnTo>
                    <a:pt x="536121" y="427264"/>
                  </a:lnTo>
                  <a:lnTo>
                    <a:pt x="424543" y="457200"/>
                  </a:lnTo>
                  <a:lnTo>
                    <a:pt x="375557" y="473529"/>
                  </a:lnTo>
                  <a:lnTo>
                    <a:pt x="348343" y="473529"/>
                  </a:lnTo>
                  <a:lnTo>
                    <a:pt x="291193" y="446314"/>
                  </a:lnTo>
                  <a:lnTo>
                    <a:pt x="206829" y="389164"/>
                  </a:lnTo>
                  <a:lnTo>
                    <a:pt x="78921" y="274864"/>
                  </a:lnTo>
                  <a:lnTo>
                    <a:pt x="16329" y="204107"/>
                  </a:lnTo>
                  <a:lnTo>
                    <a:pt x="5443" y="185057"/>
                  </a:lnTo>
                  <a:lnTo>
                    <a:pt x="0" y="146957"/>
                  </a:lnTo>
                  <a:lnTo>
                    <a:pt x="5443" y="127907"/>
                  </a:lnTo>
                  <a:lnTo>
                    <a:pt x="16329" y="117021"/>
                  </a:lnTo>
                  <a:lnTo>
                    <a:pt x="35379" y="114300"/>
                  </a:lnTo>
                  <a:lnTo>
                    <a:pt x="57150" y="127907"/>
                  </a:lnTo>
                  <a:lnTo>
                    <a:pt x="114300" y="155121"/>
                  </a:lnTo>
                  <a:lnTo>
                    <a:pt x="239486" y="193221"/>
                  </a:lnTo>
                  <a:lnTo>
                    <a:pt x="315686" y="204107"/>
                  </a:lnTo>
                  <a:lnTo>
                    <a:pt x="506186" y="201386"/>
                  </a:lnTo>
                  <a:lnTo>
                    <a:pt x="789214" y="179614"/>
                  </a:lnTo>
                  <a:lnTo>
                    <a:pt x="1047750" y="152400"/>
                  </a:lnTo>
                  <a:lnTo>
                    <a:pt x="1540329" y="84364"/>
                  </a:lnTo>
                  <a:lnTo>
                    <a:pt x="1578429" y="73479"/>
                  </a:lnTo>
                  <a:lnTo>
                    <a:pt x="1632857" y="32657"/>
                  </a:lnTo>
                  <a:lnTo>
                    <a:pt x="1695450" y="5443"/>
                  </a:lnTo>
                  <a:lnTo>
                    <a:pt x="1730829" y="0"/>
                  </a:lnTo>
                  <a:lnTo>
                    <a:pt x="1815193" y="13607"/>
                  </a:lnTo>
                  <a:lnTo>
                    <a:pt x="1913164" y="35379"/>
                  </a:lnTo>
                  <a:lnTo>
                    <a:pt x="2019300" y="84364"/>
                  </a:lnTo>
                  <a:lnTo>
                    <a:pt x="2106386" y="141514"/>
                  </a:lnTo>
                  <a:lnTo>
                    <a:pt x="2119993" y="168729"/>
                  </a:lnTo>
                  <a:lnTo>
                    <a:pt x="2128157" y="212271"/>
                  </a:lnTo>
                  <a:lnTo>
                    <a:pt x="2128157" y="236764"/>
                  </a:lnTo>
                  <a:lnTo>
                    <a:pt x="2103664" y="261257"/>
                  </a:lnTo>
                  <a:lnTo>
                    <a:pt x="2046514" y="277586"/>
                  </a:lnTo>
                  <a:lnTo>
                    <a:pt x="1744436" y="274864"/>
                  </a:lnTo>
                  <a:lnTo>
                    <a:pt x="1249136" y="318407"/>
                  </a:lnTo>
                  <a:lnTo>
                    <a:pt x="922564" y="367393"/>
                  </a:lnTo>
                  <a:lnTo>
                    <a:pt x="778329" y="37827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1;p19">
              <a:extLst>
                <a:ext uri="{FF2B5EF4-FFF2-40B4-BE49-F238E27FC236}">
                  <a16:creationId xmlns:a16="http://schemas.microsoft.com/office/drawing/2014/main" id="{8E860F91-266D-A74A-B3F9-AC35D3AAAD00}"/>
                </a:ext>
              </a:extLst>
            </p:cNvPr>
            <p:cNvSpPr/>
            <p:nvPr/>
          </p:nvSpPr>
          <p:spPr>
            <a:xfrm>
              <a:off x="3646488" y="4476750"/>
              <a:ext cx="3341687" cy="609600"/>
            </a:xfrm>
            <a:custGeom>
              <a:avLst/>
              <a:gdLst/>
              <a:ahLst/>
              <a:cxnLst/>
              <a:rect l="l" t="t" r="r" b="b"/>
              <a:pathLst>
                <a:path w="3341915" h="609600" extrusionOk="0">
                  <a:moveTo>
                    <a:pt x="1347107" y="405493"/>
                  </a:moveTo>
                  <a:lnTo>
                    <a:pt x="1047750" y="459921"/>
                  </a:lnTo>
                  <a:lnTo>
                    <a:pt x="696686" y="538843"/>
                  </a:lnTo>
                  <a:lnTo>
                    <a:pt x="549729" y="590550"/>
                  </a:lnTo>
                  <a:lnTo>
                    <a:pt x="517072" y="604157"/>
                  </a:lnTo>
                  <a:lnTo>
                    <a:pt x="470807" y="609600"/>
                  </a:lnTo>
                  <a:lnTo>
                    <a:pt x="402772" y="604157"/>
                  </a:lnTo>
                  <a:lnTo>
                    <a:pt x="364672" y="593271"/>
                  </a:lnTo>
                  <a:lnTo>
                    <a:pt x="236765" y="506186"/>
                  </a:lnTo>
                  <a:lnTo>
                    <a:pt x="157843" y="440871"/>
                  </a:lnTo>
                  <a:lnTo>
                    <a:pt x="106136" y="378279"/>
                  </a:lnTo>
                  <a:lnTo>
                    <a:pt x="32657" y="277586"/>
                  </a:lnTo>
                  <a:lnTo>
                    <a:pt x="2722" y="231321"/>
                  </a:lnTo>
                  <a:lnTo>
                    <a:pt x="0" y="201386"/>
                  </a:lnTo>
                  <a:lnTo>
                    <a:pt x="13607" y="176893"/>
                  </a:lnTo>
                  <a:lnTo>
                    <a:pt x="38100" y="166007"/>
                  </a:lnTo>
                  <a:lnTo>
                    <a:pt x="62593" y="168729"/>
                  </a:lnTo>
                  <a:lnTo>
                    <a:pt x="95250" y="198664"/>
                  </a:lnTo>
                  <a:lnTo>
                    <a:pt x="130629" y="228600"/>
                  </a:lnTo>
                  <a:lnTo>
                    <a:pt x="195943" y="269421"/>
                  </a:lnTo>
                  <a:lnTo>
                    <a:pt x="288472" y="299357"/>
                  </a:lnTo>
                  <a:lnTo>
                    <a:pt x="397329" y="310243"/>
                  </a:lnTo>
                  <a:lnTo>
                    <a:pt x="598715" y="304800"/>
                  </a:lnTo>
                  <a:lnTo>
                    <a:pt x="1273629" y="236764"/>
                  </a:lnTo>
                  <a:lnTo>
                    <a:pt x="1540329" y="198664"/>
                  </a:lnTo>
                  <a:lnTo>
                    <a:pt x="1823357" y="176893"/>
                  </a:lnTo>
                  <a:lnTo>
                    <a:pt x="2207079" y="144236"/>
                  </a:lnTo>
                  <a:lnTo>
                    <a:pt x="2378529" y="127907"/>
                  </a:lnTo>
                  <a:lnTo>
                    <a:pt x="2487386" y="114300"/>
                  </a:lnTo>
                  <a:lnTo>
                    <a:pt x="2590800" y="92529"/>
                  </a:lnTo>
                  <a:lnTo>
                    <a:pt x="2715986" y="43543"/>
                  </a:lnTo>
                  <a:lnTo>
                    <a:pt x="2813957" y="0"/>
                  </a:lnTo>
                  <a:lnTo>
                    <a:pt x="3050722" y="51707"/>
                  </a:lnTo>
                  <a:lnTo>
                    <a:pt x="3189515" y="97971"/>
                  </a:lnTo>
                  <a:lnTo>
                    <a:pt x="3301093" y="152400"/>
                  </a:lnTo>
                  <a:lnTo>
                    <a:pt x="3320143" y="176893"/>
                  </a:lnTo>
                  <a:lnTo>
                    <a:pt x="3339193" y="223157"/>
                  </a:lnTo>
                  <a:lnTo>
                    <a:pt x="3341915" y="266700"/>
                  </a:lnTo>
                  <a:lnTo>
                    <a:pt x="3333750" y="296636"/>
                  </a:lnTo>
                  <a:lnTo>
                    <a:pt x="3303815" y="329293"/>
                  </a:lnTo>
                  <a:lnTo>
                    <a:pt x="3260272" y="353786"/>
                  </a:lnTo>
                  <a:lnTo>
                    <a:pt x="3194957" y="353786"/>
                  </a:lnTo>
                  <a:lnTo>
                    <a:pt x="2958193" y="323850"/>
                  </a:lnTo>
                  <a:lnTo>
                    <a:pt x="2511879" y="310243"/>
                  </a:lnTo>
                  <a:lnTo>
                    <a:pt x="1831522" y="348343"/>
                  </a:lnTo>
                  <a:lnTo>
                    <a:pt x="1532165" y="375557"/>
                  </a:lnTo>
                  <a:lnTo>
                    <a:pt x="1347107" y="40549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2;p19">
              <a:extLst>
                <a:ext uri="{FF2B5EF4-FFF2-40B4-BE49-F238E27FC236}">
                  <a16:creationId xmlns:a16="http://schemas.microsoft.com/office/drawing/2014/main" id="{BDEFC8AA-5842-C245-892D-34F4DB0B0412}"/>
                </a:ext>
              </a:extLst>
            </p:cNvPr>
            <p:cNvSpPr/>
            <p:nvPr/>
          </p:nvSpPr>
          <p:spPr>
            <a:xfrm>
              <a:off x="3524250" y="1922463"/>
              <a:ext cx="3046413" cy="1065212"/>
            </a:xfrm>
            <a:custGeom>
              <a:avLst/>
              <a:gdLst/>
              <a:ahLst/>
              <a:cxnLst/>
              <a:rect l="l" t="t" r="r" b="b"/>
              <a:pathLst>
                <a:path w="3047141" h="1066371" extrusionOk="0">
                  <a:moveTo>
                    <a:pt x="1280160" y="757278"/>
                  </a:moveTo>
                  <a:lnTo>
                    <a:pt x="958188" y="816521"/>
                  </a:lnTo>
                  <a:lnTo>
                    <a:pt x="703186" y="875764"/>
                  </a:lnTo>
                  <a:lnTo>
                    <a:pt x="491973" y="950461"/>
                  </a:lnTo>
                  <a:lnTo>
                    <a:pt x="422427" y="983946"/>
                  </a:lnTo>
                  <a:lnTo>
                    <a:pt x="383790" y="1020007"/>
                  </a:lnTo>
                  <a:lnTo>
                    <a:pt x="347730" y="1056068"/>
                  </a:lnTo>
                  <a:lnTo>
                    <a:pt x="332275" y="1063795"/>
                  </a:lnTo>
                  <a:lnTo>
                    <a:pt x="301366" y="1066371"/>
                  </a:lnTo>
                  <a:lnTo>
                    <a:pt x="252426" y="1053492"/>
                  </a:lnTo>
                  <a:lnTo>
                    <a:pt x="231820" y="1040613"/>
                  </a:lnTo>
                  <a:lnTo>
                    <a:pt x="195759" y="991673"/>
                  </a:lnTo>
                  <a:lnTo>
                    <a:pt x="110758" y="790763"/>
                  </a:lnTo>
                  <a:lnTo>
                    <a:pt x="79849" y="682580"/>
                  </a:lnTo>
                  <a:lnTo>
                    <a:pt x="77273" y="643944"/>
                  </a:lnTo>
                  <a:lnTo>
                    <a:pt x="115910" y="556368"/>
                  </a:lnTo>
                  <a:lnTo>
                    <a:pt x="136516" y="481670"/>
                  </a:lnTo>
                  <a:lnTo>
                    <a:pt x="141668" y="340002"/>
                  </a:lnTo>
                  <a:cubicBezTo>
                    <a:pt x="140788" y="304801"/>
                    <a:pt x="139092" y="269608"/>
                    <a:pt x="139092" y="234396"/>
                  </a:cubicBezTo>
                  <a:lnTo>
                    <a:pt x="126213" y="188032"/>
                  </a:lnTo>
                  <a:lnTo>
                    <a:pt x="110758" y="151971"/>
                  </a:lnTo>
                  <a:lnTo>
                    <a:pt x="56667" y="97880"/>
                  </a:lnTo>
                  <a:lnTo>
                    <a:pt x="15455" y="64395"/>
                  </a:lnTo>
                  <a:lnTo>
                    <a:pt x="0" y="43788"/>
                  </a:lnTo>
                  <a:lnTo>
                    <a:pt x="0" y="23182"/>
                  </a:lnTo>
                  <a:lnTo>
                    <a:pt x="10303" y="5152"/>
                  </a:lnTo>
                  <a:lnTo>
                    <a:pt x="30909" y="0"/>
                  </a:lnTo>
                  <a:lnTo>
                    <a:pt x="90152" y="5152"/>
                  </a:lnTo>
                  <a:lnTo>
                    <a:pt x="265305" y="69546"/>
                  </a:lnTo>
                  <a:lnTo>
                    <a:pt x="386366" y="149395"/>
                  </a:lnTo>
                  <a:lnTo>
                    <a:pt x="404397" y="170001"/>
                  </a:lnTo>
                  <a:lnTo>
                    <a:pt x="417276" y="198335"/>
                  </a:lnTo>
                  <a:lnTo>
                    <a:pt x="422427" y="226668"/>
                  </a:lnTo>
                  <a:lnTo>
                    <a:pt x="406972" y="280760"/>
                  </a:lnTo>
                  <a:lnTo>
                    <a:pt x="396669" y="363184"/>
                  </a:lnTo>
                  <a:lnTo>
                    <a:pt x="391518" y="680005"/>
                  </a:lnTo>
                  <a:lnTo>
                    <a:pt x="396669" y="692884"/>
                  </a:lnTo>
                  <a:lnTo>
                    <a:pt x="422427" y="690308"/>
                  </a:lnTo>
                  <a:lnTo>
                    <a:pt x="983946" y="600156"/>
                  </a:lnTo>
                  <a:lnTo>
                    <a:pt x="1504252" y="520307"/>
                  </a:lnTo>
                  <a:lnTo>
                    <a:pt x="1777285" y="494549"/>
                  </a:lnTo>
                  <a:lnTo>
                    <a:pt x="2021983" y="461064"/>
                  </a:lnTo>
                  <a:lnTo>
                    <a:pt x="2328500" y="453337"/>
                  </a:lnTo>
                  <a:lnTo>
                    <a:pt x="2743200" y="430155"/>
                  </a:lnTo>
                  <a:lnTo>
                    <a:pt x="3005929" y="425003"/>
                  </a:lnTo>
                  <a:lnTo>
                    <a:pt x="3047141" y="525458"/>
                  </a:lnTo>
                  <a:lnTo>
                    <a:pt x="2954414" y="607883"/>
                  </a:lnTo>
                  <a:lnTo>
                    <a:pt x="2714866" y="610459"/>
                  </a:lnTo>
                  <a:lnTo>
                    <a:pt x="2313046" y="628489"/>
                  </a:lnTo>
                  <a:lnTo>
                    <a:pt x="1975619" y="661974"/>
                  </a:lnTo>
                  <a:lnTo>
                    <a:pt x="1687132" y="698035"/>
                  </a:lnTo>
                  <a:lnTo>
                    <a:pt x="1280160" y="75727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3;p19">
              <a:extLst>
                <a:ext uri="{FF2B5EF4-FFF2-40B4-BE49-F238E27FC236}">
                  <a16:creationId xmlns:a16="http://schemas.microsoft.com/office/drawing/2014/main" id="{A754159B-DD52-6340-B69F-6CE5FD54194A}"/>
                </a:ext>
              </a:extLst>
            </p:cNvPr>
            <p:cNvSpPr/>
            <p:nvPr/>
          </p:nvSpPr>
          <p:spPr>
            <a:xfrm>
              <a:off x="6421438" y="1728788"/>
              <a:ext cx="476250" cy="1058862"/>
            </a:xfrm>
            <a:custGeom>
              <a:avLst/>
              <a:gdLst/>
              <a:ahLst/>
              <a:cxnLst/>
              <a:rect l="l" t="t" r="r" b="b"/>
              <a:pathLst>
                <a:path w="476519" h="1058643" extrusionOk="0">
                  <a:moveTo>
                    <a:pt x="103031" y="448185"/>
                  </a:moveTo>
                  <a:lnTo>
                    <a:pt x="126213" y="301366"/>
                  </a:lnTo>
                  <a:cubicBezTo>
                    <a:pt x="127072" y="279043"/>
                    <a:pt x="127930" y="256719"/>
                    <a:pt x="128789" y="234396"/>
                  </a:cubicBezTo>
                  <a:lnTo>
                    <a:pt x="115910" y="172577"/>
                  </a:lnTo>
                  <a:lnTo>
                    <a:pt x="79850" y="118486"/>
                  </a:lnTo>
                  <a:lnTo>
                    <a:pt x="43789" y="74698"/>
                  </a:lnTo>
                  <a:lnTo>
                    <a:pt x="30910" y="54091"/>
                  </a:lnTo>
                  <a:lnTo>
                    <a:pt x="25758" y="30909"/>
                  </a:lnTo>
                  <a:lnTo>
                    <a:pt x="30910" y="10303"/>
                  </a:lnTo>
                  <a:lnTo>
                    <a:pt x="41213" y="2576"/>
                  </a:lnTo>
                  <a:lnTo>
                    <a:pt x="64395" y="0"/>
                  </a:lnTo>
                  <a:lnTo>
                    <a:pt x="167426" y="33485"/>
                  </a:lnTo>
                  <a:lnTo>
                    <a:pt x="231820" y="66970"/>
                  </a:lnTo>
                  <a:lnTo>
                    <a:pt x="303942" y="113334"/>
                  </a:lnTo>
                  <a:lnTo>
                    <a:pt x="373488" y="182880"/>
                  </a:lnTo>
                  <a:lnTo>
                    <a:pt x="445610" y="275608"/>
                  </a:lnTo>
                  <a:lnTo>
                    <a:pt x="471367" y="329699"/>
                  </a:lnTo>
                  <a:lnTo>
                    <a:pt x="476519" y="355457"/>
                  </a:lnTo>
                  <a:lnTo>
                    <a:pt x="473943" y="376063"/>
                  </a:lnTo>
                  <a:lnTo>
                    <a:pt x="463640" y="388942"/>
                  </a:lnTo>
                  <a:lnTo>
                    <a:pt x="401821" y="427579"/>
                  </a:lnTo>
                  <a:lnTo>
                    <a:pt x="373488" y="461064"/>
                  </a:lnTo>
                  <a:lnTo>
                    <a:pt x="327124" y="566671"/>
                  </a:lnTo>
                  <a:lnTo>
                    <a:pt x="172577" y="968491"/>
                  </a:lnTo>
                  <a:lnTo>
                    <a:pt x="154547" y="1022583"/>
                  </a:lnTo>
                  <a:lnTo>
                    <a:pt x="136517" y="1045765"/>
                  </a:lnTo>
                  <a:lnTo>
                    <a:pt x="110759" y="1058643"/>
                  </a:lnTo>
                  <a:lnTo>
                    <a:pt x="72122" y="1053492"/>
                  </a:lnTo>
                  <a:lnTo>
                    <a:pt x="25758" y="1025158"/>
                  </a:lnTo>
                  <a:lnTo>
                    <a:pt x="5152" y="996825"/>
                  </a:lnTo>
                  <a:lnTo>
                    <a:pt x="0" y="909249"/>
                  </a:lnTo>
                  <a:lnTo>
                    <a:pt x="15455" y="795914"/>
                  </a:lnTo>
                  <a:lnTo>
                    <a:pt x="64395" y="610459"/>
                  </a:lnTo>
                  <a:lnTo>
                    <a:pt x="103031" y="44818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4;p19">
              <a:extLst>
                <a:ext uri="{FF2B5EF4-FFF2-40B4-BE49-F238E27FC236}">
                  <a16:creationId xmlns:a16="http://schemas.microsoft.com/office/drawing/2014/main" id="{15EFA3DB-01DC-C949-B1E9-B17541198823}"/>
                </a:ext>
              </a:extLst>
            </p:cNvPr>
            <p:cNvSpPr/>
            <p:nvPr/>
          </p:nvSpPr>
          <p:spPr>
            <a:xfrm rot="-5400000">
              <a:off x="2103438" y="3905250"/>
              <a:ext cx="2579687" cy="1046163"/>
            </a:xfrm>
            <a:custGeom>
              <a:avLst/>
              <a:gdLst/>
              <a:ahLst/>
              <a:cxnLst/>
              <a:rect l="l" t="t" r="r" b="b"/>
              <a:pathLst>
                <a:path w="2578894" h="1045368" extrusionOk="0">
                  <a:moveTo>
                    <a:pt x="1238250" y="547687"/>
                  </a:moveTo>
                  <a:lnTo>
                    <a:pt x="1454944" y="609600"/>
                  </a:lnTo>
                  <a:lnTo>
                    <a:pt x="1659732" y="659606"/>
                  </a:lnTo>
                  <a:lnTo>
                    <a:pt x="1862138" y="702468"/>
                  </a:lnTo>
                  <a:lnTo>
                    <a:pt x="1981200" y="721518"/>
                  </a:lnTo>
                  <a:lnTo>
                    <a:pt x="2047875" y="728662"/>
                  </a:lnTo>
                  <a:lnTo>
                    <a:pt x="2109788" y="735806"/>
                  </a:lnTo>
                  <a:lnTo>
                    <a:pt x="2169319" y="740568"/>
                  </a:lnTo>
                  <a:lnTo>
                    <a:pt x="2238375" y="733425"/>
                  </a:lnTo>
                  <a:lnTo>
                    <a:pt x="2290763" y="716756"/>
                  </a:lnTo>
                  <a:lnTo>
                    <a:pt x="2376488" y="678656"/>
                  </a:lnTo>
                  <a:lnTo>
                    <a:pt x="2433638" y="647700"/>
                  </a:lnTo>
                  <a:lnTo>
                    <a:pt x="2481263" y="604837"/>
                  </a:lnTo>
                  <a:lnTo>
                    <a:pt x="2528888" y="569118"/>
                  </a:lnTo>
                  <a:lnTo>
                    <a:pt x="2550319" y="564356"/>
                  </a:lnTo>
                  <a:lnTo>
                    <a:pt x="2562225" y="566737"/>
                  </a:lnTo>
                  <a:lnTo>
                    <a:pt x="2578894" y="588168"/>
                  </a:lnTo>
                  <a:lnTo>
                    <a:pt x="2578894" y="611981"/>
                  </a:lnTo>
                  <a:lnTo>
                    <a:pt x="2571750" y="638175"/>
                  </a:lnTo>
                  <a:lnTo>
                    <a:pt x="2409825" y="885825"/>
                  </a:lnTo>
                  <a:lnTo>
                    <a:pt x="2295525" y="971550"/>
                  </a:lnTo>
                  <a:lnTo>
                    <a:pt x="2205038" y="1012031"/>
                  </a:lnTo>
                  <a:lnTo>
                    <a:pt x="2152650" y="1033462"/>
                  </a:lnTo>
                  <a:lnTo>
                    <a:pt x="2119313" y="1042987"/>
                  </a:lnTo>
                  <a:lnTo>
                    <a:pt x="2085975" y="1045368"/>
                  </a:lnTo>
                  <a:lnTo>
                    <a:pt x="2035969" y="1033462"/>
                  </a:lnTo>
                  <a:lnTo>
                    <a:pt x="1726407" y="950118"/>
                  </a:lnTo>
                  <a:lnTo>
                    <a:pt x="1454944" y="862012"/>
                  </a:lnTo>
                  <a:lnTo>
                    <a:pt x="1166813" y="759618"/>
                  </a:lnTo>
                  <a:lnTo>
                    <a:pt x="852488" y="619125"/>
                  </a:lnTo>
                  <a:lnTo>
                    <a:pt x="697707" y="538162"/>
                  </a:lnTo>
                  <a:lnTo>
                    <a:pt x="459582" y="402431"/>
                  </a:lnTo>
                  <a:lnTo>
                    <a:pt x="169069" y="204787"/>
                  </a:lnTo>
                  <a:lnTo>
                    <a:pt x="45244" y="102393"/>
                  </a:lnTo>
                  <a:lnTo>
                    <a:pt x="19050" y="76200"/>
                  </a:lnTo>
                  <a:lnTo>
                    <a:pt x="4763" y="50006"/>
                  </a:lnTo>
                  <a:lnTo>
                    <a:pt x="0" y="21431"/>
                  </a:lnTo>
                  <a:lnTo>
                    <a:pt x="7144" y="4762"/>
                  </a:lnTo>
                  <a:lnTo>
                    <a:pt x="23813" y="0"/>
                  </a:lnTo>
                  <a:lnTo>
                    <a:pt x="66675" y="19050"/>
                  </a:lnTo>
                  <a:lnTo>
                    <a:pt x="471488" y="233362"/>
                  </a:lnTo>
                  <a:lnTo>
                    <a:pt x="895350" y="423862"/>
                  </a:lnTo>
                  <a:lnTo>
                    <a:pt x="1238250" y="5476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5;p19">
              <a:extLst>
                <a:ext uri="{FF2B5EF4-FFF2-40B4-BE49-F238E27FC236}">
                  <a16:creationId xmlns:a16="http://schemas.microsoft.com/office/drawing/2014/main" id="{16DD5C53-6ECE-644F-898D-7CC8402FA8B7}"/>
                </a:ext>
              </a:extLst>
            </p:cNvPr>
            <p:cNvSpPr/>
            <p:nvPr/>
          </p:nvSpPr>
          <p:spPr>
            <a:xfrm rot="-5400000">
              <a:off x="4128294" y="4953794"/>
              <a:ext cx="2287587" cy="377825"/>
            </a:xfrm>
            <a:custGeom>
              <a:avLst/>
              <a:gdLst/>
              <a:ahLst/>
              <a:cxnLst/>
              <a:rect l="l" t="t" r="r" b="b"/>
              <a:pathLst>
                <a:path w="2288381" h="378619" extrusionOk="0">
                  <a:moveTo>
                    <a:pt x="1126331" y="104775"/>
                  </a:moveTo>
                  <a:lnTo>
                    <a:pt x="1440656" y="104775"/>
                  </a:lnTo>
                  <a:lnTo>
                    <a:pt x="1604962" y="102394"/>
                  </a:lnTo>
                  <a:lnTo>
                    <a:pt x="1955006" y="104775"/>
                  </a:lnTo>
                  <a:lnTo>
                    <a:pt x="2033587" y="97631"/>
                  </a:lnTo>
                  <a:lnTo>
                    <a:pt x="2097881" y="76200"/>
                  </a:lnTo>
                  <a:lnTo>
                    <a:pt x="2202656" y="0"/>
                  </a:lnTo>
                  <a:lnTo>
                    <a:pt x="2288381" y="133350"/>
                  </a:lnTo>
                  <a:lnTo>
                    <a:pt x="2274093" y="297656"/>
                  </a:lnTo>
                  <a:lnTo>
                    <a:pt x="2171700" y="342900"/>
                  </a:lnTo>
                  <a:lnTo>
                    <a:pt x="2109787" y="364331"/>
                  </a:lnTo>
                  <a:lnTo>
                    <a:pt x="2033587" y="373856"/>
                  </a:lnTo>
                  <a:lnTo>
                    <a:pt x="1616868" y="378619"/>
                  </a:lnTo>
                  <a:lnTo>
                    <a:pt x="1462087" y="369094"/>
                  </a:lnTo>
                  <a:lnTo>
                    <a:pt x="1071562" y="361950"/>
                  </a:lnTo>
                  <a:lnTo>
                    <a:pt x="626268" y="342900"/>
                  </a:lnTo>
                  <a:lnTo>
                    <a:pt x="271462" y="335756"/>
                  </a:lnTo>
                  <a:lnTo>
                    <a:pt x="171450" y="328612"/>
                  </a:lnTo>
                  <a:lnTo>
                    <a:pt x="126206" y="319087"/>
                  </a:lnTo>
                  <a:lnTo>
                    <a:pt x="47625" y="288131"/>
                  </a:lnTo>
                  <a:lnTo>
                    <a:pt x="11906" y="261937"/>
                  </a:lnTo>
                  <a:lnTo>
                    <a:pt x="0" y="238125"/>
                  </a:lnTo>
                  <a:lnTo>
                    <a:pt x="0" y="200025"/>
                  </a:lnTo>
                  <a:lnTo>
                    <a:pt x="11906" y="178594"/>
                  </a:lnTo>
                  <a:lnTo>
                    <a:pt x="83343" y="128587"/>
                  </a:lnTo>
                  <a:lnTo>
                    <a:pt x="123825" y="104775"/>
                  </a:lnTo>
                  <a:lnTo>
                    <a:pt x="147637" y="102394"/>
                  </a:lnTo>
                  <a:lnTo>
                    <a:pt x="1126331" y="1047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300;p20">
            <a:extLst>
              <a:ext uri="{FF2B5EF4-FFF2-40B4-BE49-F238E27FC236}">
                <a16:creationId xmlns:a16="http://schemas.microsoft.com/office/drawing/2014/main" id="{79C0C67D-A6C8-6248-BD08-9C1998CA84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0975" y="1365250"/>
            <a:ext cx="4114800" cy="47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1064" y="1333332"/>
            <a:ext cx="4114800" cy="47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7" name="Google Shape;3967;p361"/>
          <p:cNvSpPr txBox="1"/>
          <p:nvPr/>
        </p:nvSpPr>
        <p:spPr>
          <a:xfrm>
            <a:off x="3595688" y="6697662"/>
            <a:ext cx="43577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路</a:t>
            </a:r>
            <a:endParaRPr/>
          </a:p>
        </p:txBody>
      </p:sp>
      <p:sp>
        <p:nvSpPr>
          <p:cNvPr id="3968" name="Google Shape;3968;p361"/>
          <p:cNvSpPr/>
          <p:nvPr/>
        </p:nvSpPr>
        <p:spPr>
          <a:xfrm>
            <a:off x="2620963" y="1973263"/>
            <a:ext cx="565150" cy="1292225"/>
          </a:xfrm>
          <a:custGeom>
            <a:avLst/>
            <a:gdLst/>
            <a:ahLst/>
            <a:cxnLst/>
            <a:rect l="l" t="t" r="r" b="b"/>
            <a:pathLst>
              <a:path w="564357" h="1290638" extrusionOk="0">
                <a:moveTo>
                  <a:pt x="435769" y="414338"/>
                </a:moveTo>
                <a:lnTo>
                  <a:pt x="400050" y="228600"/>
                </a:lnTo>
                <a:lnTo>
                  <a:pt x="376238" y="159544"/>
                </a:lnTo>
                <a:lnTo>
                  <a:pt x="328613" y="71438"/>
                </a:lnTo>
                <a:lnTo>
                  <a:pt x="276225" y="50007"/>
                </a:lnTo>
                <a:lnTo>
                  <a:pt x="173832" y="21432"/>
                </a:lnTo>
                <a:lnTo>
                  <a:pt x="90488" y="4763"/>
                </a:lnTo>
                <a:lnTo>
                  <a:pt x="50007" y="4763"/>
                </a:lnTo>
                <a:lnTo>
                  <a:pt x="19050" y="0"/>
                </a:lnTo>
                <a:lnTo>
                  <a:pt x="0" y="4763"/>
                </a:lnTo>
                <a:lnTo>
                  <a:pt x="0" y="21432"/>
                </a:lnTo>
                <a:lnTo>
                  <a:pt x="11907" y="40482"/>
                </a:lnTo>
                <a:lnTo>
                  <a:pt x="28575" y="54769"/>
                </a:lnTo>
                <a:lnTo>
                  <a:pt x="52388" y="71438"/>
                </a:lnTo>
                <a:lnTo>
                  <a:pt x="85725" y="100013"/>
                </a:lnTo>
                <a:lnTo>
                  <a:pt x="121444" y="147638"/>
                </a:lnTo>
                <a:lnTo>
                  <a:pt x="152400" y="200025"/>
                </a:lnTo>
                <a:lnTo>
                  <a:pt x="197644" y="316707"/>
                </a:lnTo>
                <a:lnTo>
                  <a:pt x="209550" y="373857"/>
                </a:lnTo>
                <a:lnTo>
                  <a:pt x="266700" y="769144"/>
                </a:lnTo>
                <a:lnTo>
                  <a:pt x="266700" y="838200"/>
                </a:lnTo>
                <a:lnTo>
                  <a:pt x="271463" y="997744"/>
                </a:lnTo>
                <a:lnTo>
                  <a:pt x="273844" y="1021557"/>
                </a:lnTo>
                <a:lnTo>
                  <a:pt x="288132" y="1064419"/>
                </a:lnTo>
                <a:lnTo>
                  <a:pt x="326232" y="1152525"/>
                </a:lnTo>
                <a:lnTo>
                  <a:pt x="361950" y="1204913"/>
                </a:lnTo>
                <a:lnTo>
                  <a:pt x="392907" y="1247775"/>
                </a:lnTo>
                <a:lnTo>
                  <a:pt x="419100" y="1271588"/>
                </a:lnTo>
                <a:lnTo>
                  <a:pt x="433388" y="1281113"/>
                </a:lnTo>
                <a:lnTo>
                  <a:pt x="452438" y="1290638"/>
                </a:lnTo>
                <a:lnTo>
                  <a:pt x="471488" y="1290638"/>
                </a:lnTo>
                <a:lnTo>
                  <a:pt x="492919" y="1285875"/>
                </a:lnTo>
                <a:lnTo>
                  <a:pt x="511969" y="1271588"/>
                </a:lnTo>
                <a:lnTo>
                  <a:pt x="526257" y="1252538"/>
                </a:lnTo>
                <a:lnTo>
                  <a:pt x="540544" y="1212057"/>
                </a:lnTo>
                <a:lnTo>
                  <a:pt x="552450" y="1157288"/>
                </a:lnTo>
                <a:lnTo>
                  <a:pt x="564357" y="1100138"/>
                </a:lnTo>
                <a:lnTo>
                  <a:pt x="540544" y="957263"/>
                </a:lnTo>
                <a:lnTo>
                  <a:pt x="435769" y="41433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9" name="Google Shape;3969;p361"/>
          <p:cNvSpPr/>
          <p:nvPr/>
        </p:nvSpPr>
        <p:spPr>
          <a:xfrm>
            <a:off x="2606675" y="3811588"/>
            <a:ext cx="481013" cy="1466850"/>
          </a:xfrm>
          <a:custGeom>
            <a:avLst/>
            <a:gdLst/>
            <a:ahLst/>
            <a:cxnLst/>
            <a:rect l="l" t="t" r="r" b="b"/>
            <a:pathLst>
              <a:path w="481670" h="1465616" extrusionOk="0">
                <a:moveTo>
                  <a:pt x="443033" y="638793"/>
                </a:moveTo>
                <a:cubicBezTo>
                  <a:pt x="443892" y="871471"/>
                  <a:pt x="444750" y="1104150"/>
                  <a:pt x="445609" y="1336828"/>
                </a:cubicBezTo>
                <a:lnTo>
                  <a:pt x="306517" y="1465616"/>
                </a:lnTo>
                <a:lnTo>
                  <a:pt x="193183" y="1403798"/>
                </a:lnTo>
                <a:lnTo>
                  <a:pt x="208638" y="891219"/>
                </a:lnTo>
                <a:lnTo>
                  <a:pt x="216365" y="440458"/>
                </a:lnTo>
                <a:lnTo>
                  <a:pt x="216365" y="373488"/>
                </a:lnTo>
                <a:lnTo>
                  <a:pt x="213789" y="324548"/>
                </a:lnTo>
                <a:lnTo>
                  <a:pt x="203486" y="275608"/>
                </a:lnTo>
                <a:lnTo>
                  <a:pt x="175153" y="208638"/>
                </a:lnTo>
                <a:lnTo>
                  <a:pt x="131364" y="144244"/>
                </a:lnTo>
                <a:lnTo>
                  <a:pt x="79849" y="92728"/>
                </a:lnTo>
                <a:lnTo>
                  <a:pt x="28333" y="43789"/>
                </a:lnTo>
                <a:lnTo>
                  <a:pt x="7727" y="28334"/>
                </a:lnTo>
                <a:lnTo>
                  <a:pt x="0" y="10304"/>
                </a:lnTo>
                <a:lnTo>
                  <a:pt x="12879" y="0"/>
                </a:lnTo>
                <a:lnTo>
                  <a:pt x="38637" y="0"/>
                </a:lnTo>
                <a:lnTo>
                  <a:pt x="79849" y="7728"/>
                </a:lnTo>
                <a:lnTo>
                  <a:pt x="162274" y="36061"/>
                </a:lnTo>
                <a:lnTo>
                  <a:pt x="242123" y="69546"/>
                </a:lnTo>
                <a:lnTo>
                  <a:pt x="368336" y="136517"/>
                </a:lnTo>
                <a:lnTo>
                  <a:pt x="432730" y="180305"/>
                </a:lnTo>
                <a:lnTo>
                  <a:pt x="468791" y="206062"/>
                </a:lnTo>
                <a:lnTo>
                  <a:pt x="479094" y="229244"/>
                </a:lnTo>
                <a:lnTo>
                  <a:pt x="481670" y="247275"/>
                </a:lnTo>
                <a:lnTo>
                  <a:pt x="476518" y="283336"/>
                </a:lnTo>
                <a:lnTo>
                  <a:pt x="455912" y="340003"/>
                </a:lnTo>
                <a:lnTo>
                  <a:pt x="445609" y="396670"/>
                </a:lnTo>
                <a:lnTo>
                  <a:pt x="440457" y="515155"/>
                </a:lnTo>
                <a:cubicBezTo>
                  <a:pt x="441316" y="551216"/>
                  <a:pt x="442174" y="587277"/>
                  <a:pt x="443033" y="6387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0" name="Google Shape;3970;p361"/>
          <p:cNvSpPr/>
          <p:nvPr/>
        </p:nvSpPr>
        <p:spPr>
          <a:xfrm>
            <a:off x="4170363" y="1681163"/>
            <a:ext cx="1260475" cy="1565275"/>
          </a:xfrm>
          <a:custGeom>
            <a:avLst/>
            <a:gdLst/>
            <a:ahLst/>
            <a:cxnLst/>
            <a:rect l="l" t="t" r="r" b="b"/>
            <a:pathLst>
              <a:path w="1262062" h="1564481" extrusionOk="0">
                <a:moveTo>
                  <a:pt x="1066800" y="588168"/>
                </a:moveTo>
                <a:lnTo>
                  <a:pt x="852487" y="876300"/>
                </a:lnTo>
                <a:lnTo>
                  <a:pt x="726281" y="1019175"/>
                </a:lnTo>
                <a:lnTo>
                  <a:pt x="600075" y="1143000"/>
                </a:lnTo>
                <a:lnTo>
                  <a:pt x="466725" y="1262062"/>
                </a:lnTo>
                <a:lnTo>
                  <a:pt x="285750" y="1400175"/>
                </a:lnTo>
                <a:lnTo>
                  <a:pt x="164306" y="1483518"/>
                </a:lnTo>
                <a:lnTo>
                  <a:pt x="50006" y="1557337"/>
                </a:lnTo>
                <a:lnTo>
                  <a:pt x="21431" y="1564481"/>
                </a:lnTo>
                <a:lnTo>
                  <a:pt x="7144" y="1559718"/>
                </a:lnTo>
                <a:lnTo>
                  <a:pt x="0" y="1540668"/>
                </a:lnTo>
                <a:lnTo>
                  <a:pt x="7144" y="1516856"/>
                </a:lnTo>
                <a:lnTo>
                  <a:pt x="26194" y="1493043"/>
                </a:lnTo>
                <a:lnTo>
                  <a:pt x="119062" y="1409700"/>
                </a:lnTo>
                <a:lnTo>
                  <a:pt x="283369" y="1252537"/>
                </a:lnTo>
                <a:lnTo>
                  <a:pt x="445294" y="1069181"/>
                </a:lnTo>
                <a:lnTo>
                  <a:pt x="631031" y="833437"/>
                </a:lnTo>
                <a:lnTo>
                  <a:pt x="831056" y="523875"/>
                </a:lnTo>
                <a:lnTo>
                  <a:pt x="916781" y="340518"/>
                </a:lnTo>
                <a:lnTo>
                  <a:pt x="933450" y="278606"/>
                </a:lnTo>
                <a:lnTo>
                  <a:pt x="935831" y="240506"/>
                </a:lnTo>
                <a:lnTo>
                  <a:pt x="931069" y="197643"/>
                </a:lnTo>
                <a:lnTo>
                  <a:pt x="907256" y="145256"/>
                </a:lnTo>
                <a:lnTo>
                  <a:pt x="859631" y="69056"/>
                </a:lnTo>
                <a:lnTo>
                  <a:pt x="840581" y="40481"/>
                </a:lnTo>
                <a:lnTo>
                  <a:pt x="835819" y="19050"/>
                </a:lnTo>
                <a:lnTo>
                  <a:pt x="840581" y="7143"/>
                </a:lnTo>
                <a:lnTo>
                  <a:pt x="857250" y="0"/>
                </a:lnTo>
                <a:lnTo>
                  <a:pt x="895350" y="4762"/>
                </a:lnTo>
                <a:lnTo>
                  <a:pt x="973931" y="28575"/>
                </a:lnTo>
                <a:lnTo>
                  <a:pt x="1045369" y="57150"/>
                </a:lnTo>
                <a:lnTo>
                  <a:pt x="1095375" y="85725"/>
                </a:lnTo>
                <a:lnTo>
                  <a:pt x="1159669" y="128587"/>
                </a:lnTo>
                <a:lnTo>
                  <a:pt x="1200150" y="161925"/>
                </a:lnTo>
                <a:lnTo>
                  <a:pt x="1233487" y="195262"/>
                </a:lnTo>
                <a:lnTo>
                  <a:pt x="1262062" y="228600"/>
                </a:lnTo>
                <a:lnTo>
                  <a:pt x="1233487" y="335756"/>
                </a:lnTo>
                <a:lnTo>
                  <a:pt x="1154906" y="464343"/>
                </a:lnTo>
                <a:lnTo>
                  <a:pt x="1066800" y="58816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1" name="Google Shape;3971;p361"/>
          <p:cNvSpPr/>
          <p:nvPr/>
        </p:nvSpPr>
        <p:spPr>
          <a:xfrm>
            <a:off x="4491038" y="4386263"/>
            <a:ext cx="546100" cy="1473200"/>
          </a:xfrm>
          <a:custGeom>
            <a:avLst/>
            <a:gdLst/>
            <a:ahLst/>
            <a:cxnLst/>
            <a:rect l="l" t="t" r="r" b="b"/>
            <a:pathLst>
              <a:path w="545306" h="1473993" extrusionOk="0">
                <a:moveTo>
                  <a:pt x="440531" y="438150"/>
                </a:moveTo>
                <a:lnTo>
                  <a:pt x="428625" y="316706"/>
                </a:lnTo>
                <a:lnTo>
                  <a:pt x="407193" y="135731"/>
                </a:lnTo>
                <a:lnTo>
                  <a:pt x="333375" y="102393"/>
                </a:lnTo>
                <a:lnTo>
                  <a:pt x="192881" y="45243"/>
                </a:lnTo>
                <a:lnTo>
                  <a:pt x="119062" y="23812"/>
                </a:lnTo>
                <a:lnTo>
                  <a:pt x="40481" y="0"/>
                </a:lnTo>
                <a:lnTo>
                  <a:pt x="21431" y="0"/>
                </a:lnTo>
                <a:lnTo>
                  <a:pt x="4762" y="7143"/>
                </a:lnTo>
                <a:lnTo>
                  <a:pt x="0" y="28575"/>
                </a:lnTo>
                <a:lnTo>
                  <a:pt x="9525" y="50006"/>
                </a:lnTo>
                <a:lnTo>
                  <a:pt x="40481" y="78581"/>
                </a:lnTo>
                <a:lnTo>
                  <a:pt x="90487" y="123825"/>
                </a:lnTo>
                <a:lnTo>
                  <a:pt x="130968" y="169068"/>
                </a:lnTo>
                <a:lnTo>
                  <a:pt x="157162" y="209550"/>
                </a:lnTo>
                <a:lnTo>
                  <a:pt x="195262" y="278606"/>
                </a:lnTo>
                <a:lnTo>
                  <a:pt x="219075" y="347662"/>
                </a:lnTo>
                <a:lnTo>
                  <a:pt x="230981" y="428625"/>
                </a:lnTo>
                <a:lnTo>
                  <a:pt x="250031" y="697706"/>
                </a:lnTo>
                <a:lnTo>
                  <a:pt x="273843" y="1114425"/>
                </a:lnTo>
                <a:lnTo>
                  <a:pt x="283368" y="1304925"/>
                </a:lnTo>
                <a:lnTo>
                  <a:pt x="290512" y="1369218"/>
                </a:lnTo>
                <a:lnTo>
                  <a:pt x="297656" y="1409700"/>
                </a:lnTo>
                <a:lnTo>
                  <a:pt x="311943" y="1438275"/>
                </a:lnTo>
                <a:lnTo>
                  <a:pt x="330993" y="1452562"/>
                </a:lnTo>
                <a:lnTo>
                  <a:pt x="354806" y="1462087"/>
                </a:lnTo>
                <a:lnTo>
                  <a:pt x="397668" y="1473993"/>
                </a:lnTo>
                <a:lnTo>
                  <a:pt x="416718" y="1473993"/>
                </a:lnTo>
                <a:lnTo>
                  <a:pt x="435768" y="1469231"/>
                </a:lnTo>
                <a:lnTo>
                  <a:pt x="450056" y="1452562"/>
                </a:lnTo>
                <a:lnTo>
                  <a:pt x="469106" y="1421606"/>
                </a:lnTo>
                <a:lnTo>
                  <a:pt x="533400" y="1319212"/>
                </a:lnTo>
                <a:lnTo>
                  <a:pt x="545306" y="1278731"/>
                </a:lnTo>
                <a:lnTo>
                  <a:pt x="507206" y="1171575"/>
                </a:lnTo>
                <a:lnTo>
                  <a:pt x="497681" y="1135856"/>
                </a:lnTo>
                <a:lnTo>
                  <a:pt x="457200" y="623887"/>
                </a:lnTo>
                <a:lnTo>
                  <a:pt x="440531" y="4381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2" name="Google Shape;3972;p361"/>
          <p:cNvSpPr/>
          <p:nvPr/>
        </p:nvSpPr>
        <p:spPr>
          <a:xfrm>
            <a:off x="2801938" y="1820863"/>
            <a:ext cx="1565275" cy="1177925"/>
          </a:xfrm>
          <a:custGeom>
            <a:avLst/>
            <a:gdLst/>
            <a:ahLst/>
            <a:cxnLst/>
            <a:rect l="l" t="t" r="r" b="b"/>
            <a:pathLst>
              <a:path w="1564482" h="1176338" extrusionOk="0">
                <a:moveTo>
                  <a:pt x="673894" y="140494"/>
                </a:moveTo>
                <a:lnTo>
                  <a:pt x="426244" y="178594"/>
                </a:lnTo>
                <a:lnTo>
                  <a:pt x="204788" y="219075"/>
                </a:lnTo>
                <a:lnTo>
                  <a:pt x="102394" y="230982"/>
                </a:lnTo>
                <a:lnTo>
                  <a:pt x="0" y="302419"/>
                </a:lnTo>
                <a:lnTo>
                  <a:pt x="209550" y="404813"/>
                </a:lnTo>
                <a:lnTo>
                  <a:pt x="423863" y="364332"/>
                </a:lnTo>
                <a:lnTo>
                  <a:pt x="740569" y="300038"/>
                </a:lnTo>
                <a:lnTo>
                  <a:pt x="1078707" y="233363"/>
                </a:lnTo>
                <a:lnTo>
                  <a:pt x="1138238" y="223838"/>
                </a:lnTo>
                <a:lnTo>
                  <a:pt x="1154907" y="223838"/>
                </a:lnTo>
                <a:lnTo>
                  <a:pt x="1178719" y="228600"/>
                </a:lnTo>
                <a:lnTo>
                  <a:pt x="1190625" y="240507"/>
                </a:lnTo>
                <a:lnTo>
                  <a:pt x="1202532" y="261938"/>
                </a:lnTo>
                <a:lnTo>
                  <a:pt x="1207294" y="280988"/>
                </a:lnTo>
                <a:lnTo>
                  <a:pt x="1181100" y="681038"/>
                </a:lnTo>
                <a:lnTo>
                  <a:pt x="1159669" y="976313"/>
                </a:lnTo>
                <a:lnTo>
                  <a:pt x="1176338" y="1062038"/>
                </a:lnTo>
                <a:lnTo>
                  <a:pt x="1231107" y="1171575"/>
                </a:lnTo>
                <a:lnTo>
                  <a:pt x="1259682" y="1176338"/>
                </a:lnTo>
                <a:lnTo>
                  <a:pt x="1288257" y="1164432"/>
                </a:lnTo>
                <a:lnTo>
                  <a:pt x="1312069" y="1143000"/>
                </a:lnTo>
                <a:lnTo>
                  <a:pt x="1333500" y="1092994"/>
                </a:lnTo>
                <a:lnTo>
                  <a:pt x="1364457" y="921544"/>
                </a:lnTo>
                <a:lnTo>
                  <a:pt x="1414463" y="640557"/>
                </a:lnTo>
                <a:lnTo>
                  <a:pt x="1447800" y="466725"/>
                </a:lnTo>
                <a:lnTo>
                  <a:pt x="1459707" y="431007"/>
                </a:lnTo>
                <a:lnTo>
                  <a:pt x="1493044" y="357188"/>
                </a:lnTo>
                <a:lnTo>
                  <a:pt x="1528763" y="302419"/>
                </a:lnTo>
                <a:lnTo>
                  <a:pt x="1554957" y="273844"/>
                </a:lnTo>
                <a:lnTo>
                  <a:pt x="1562100" y="257175"/>
                </a:lnTo>
                <a:lnTo>
                  <a:pt x="1564482" y="233363"/>
                </a:lnTo>
                <a:lnTo>
                  <a:pt x="1559719" y="204788"/>
                </a:lnTo>
                <a:lnTo>
                  <a:pt x="1526382" y="152400"/>
                </a:lnTo>
                <a:lnTo>
                  <a:pt x="1476375" y="102394"/>
                </a:lnTo>
                <a:lnTo>
                  <a:pt x="1373982" y="38100"/>
                </a:lnTo>
                <a:lnTo>
                  <a:pt x="1307307" y="2382"/>
                </a:lnTo>
                <a:lnTo>
                  <a:pt x="1290638" y="0"/>
                </a:lnTo>
                <a:lnTo>
                  <a:pt x="1238250" y="4763"/>
                </a:lnTo>
                <a:lnTo>
                  <a:pt x="1171575" y="23813"/>
                </a:lnTo>
                <a:lnTo>
                  <a:pt x="1100138" y="64294"/>
                </a:lnTo>
                <a:lnTo>
                  <a:pt x="1040607" y="78582"/>
                </a:lnTo>
                <a:lnTo>
                  <a:pt x="673894" y="14049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3" name="Google Shape;3973;p361"/>
          <p:cNvSpPr/>
          <p:nvPr/>
        </p:nvSpPr>
        <p:spPr>
          <a:xfrm>
            <a:off x="2986088" y="2781300"/>
            <a:ext cx="1130300" cy="315913"/>
          </a:xfrm>
          <a:custGeom>
            <a:avLst/>
            <a:gdLst/>
            <a:ahLst/>
            <a:cxnLst/>
            <a:rect l="l" t="t" r="r" b="b"/>
            <a:pathLst>
              <a:path w="1131093" h="316706" extrusionOk="0">
                <a:moveTo>
                  <a:pt x="683418" y="50006"/>
                </a:moveTo>
                <a:lnTo>
                  <a:pt x="409575" y="104775"/>
                </a:lnTo>
                <a:lnTo>
                  <a:pt x="190500" y="152400"/>
                </a:lnTo>
                <a:lnTo>
                  <a:pt x="145256" y="161925"/>
                </a:lnTo>
                <a:lnTo>
                  <a:pt x="0" y="233363"/>
                </a:lnTo>
                <a:lnTo>
                  <a:pt x="185737" y="316706"/>
                </a:lnTo>
                <a:lnTo>
                  <a:pt x="369093" y="273844"/>
                </a:lnTo>
                <a:lnTo>
                  <a:pt x="585787" y="216694"/>
                </a:lnTo>
                <a:lnTo>
                  <a:pt x="807243" y="166688"/>
                </a:lnTo>
                <a:lnTo>
                  <a:pt x="871537" y="154781"/>
                </a:lnTo>
                <a:lnTo>
                  <a:pt x="890587" y="154781"/>
                </a:lnTo>
                <a:lnTo>
                  <a:pt x="931068" y="161925"/>
                </a:lnTo>
                <a:lnTo>
                  <a:pt x="976312" y="178594"/>
                </a:lnTo>
                <a:lnTo>
                  <a:pt x="1007268" y="192881"/>
                </a:lnTo>
                <a:lnTo>
                  <a:pt x="1026318" y="200025"/>
                </a:lnTo>
                <a:lnTo>
                  <a:pt x="1054893" y="214313"/>
                </a:lnTo>
                <a:lnTo>
                  <a:pt x="1083468" y="211931"/>
                </a:lnTo>
                <a:lnTo>
                  <a:pt x="1131093" y="107156"/>
                </a:lnTo>
                <a:lnTo>
                  <a:pt x="983456" y="0"/>
                </a:lnTo>
                <a:lnTo>
                  <a:pt x="683418" y="500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4" name="Google Shape;3974;p361"/>
          <p:cNvSpPr/>
          <p:nvPr/>
        </p:nvSpPr>
        <p:spPr>
          <a:xfrm>
            <a:off x="3348038" y="2967038"/>
            <a:ext cx="458787" cy="2022475"/>
          </a:xfrm>
          <a:custGeom>
            <a:avLst/>
            <a:gdLst/>
            <a:ahLst/>
            <a:cxnLst/>
            <a:rect l="l" t="t" r="r" b="b"/>
            <a:pathLst>
              <a:path w="458488" h="2021983" extrusionOk="0">
                <a:moveTo>
                  <a:pt x="167425" y="538337"/>
                </a:moveTo>
                <a:cubicBezTo>
                  <a:pt x="168284" y="456771"/>
                  <a:pt x="169142" y="375205"/>
                  <a:pt x="170001" y="293639"/>
                </a:cubicBezTo>
                <a:lnTo>
                  <a:pt x="164850" y="247275"/>
                </a:lnTo>
                <a:lnTo>
                  <a:pt x="151971" y="200911"/>
                </a:lnTo>
                <a:lnTo>
                  <a:pt x="123637" y="159698"/>
                </a:lnTo>
                <a:lnTo>
                  <a:pt x="66970" y="103031"/>
                </a:lnTo>
                <a:lnTo>
                  <a:pt x="12879" y="59243"/>
                </a:lnTo>
                <a:lnTo>
                  <a:pt x="0" y="0"/>
                </a:lnTo>
                <a:lnTo>
                  <a:pt x="188032" y="30910"/>
                </a:lnTo>
                <a:lnTo>
                  <a:pt x="347730" y="180305"/>
                </a:lnTo>
                <a:lnTo>
                  <a:pt x="448185" y="285911"/>
                </a:lnTo>
                <a:lnTo>
                  <a:pt x="458488" y="306518"/>
                </a:lnTo>
                <a:lnTo>
                  <a:pt x="453336" y="332275"/>
                </a:lnTo>
                <a:lnTo>
                  <a:pt x="425003" y="491973"/>
                </a:lnTo>
                <a:lnTo>
                  <a:pt x="417276" y="533186"/>
                </a:lnTo>
                <a:lnTo>
                  <a:pt x="417276" y="576974"/>
                </a:lnTo>
                <a:cubicBezTo>
                  <a:pt x="416417" y="650813"/>
                  <a:pt x="415559" y="724652"/>
                  <a:pt x="414700" y="798491"/>
                </a:cubicBezTo>
                <a:lnTo>
                  <a:pt x="394094" y="976219"/>
                </a:lnTo>
                <a:lnTo>
                  <a:pt x="386366" y="1267282"/>
                </a:lnTo>
                <a:lnTo>
                  <a:pt x="368336" y="1916377"/>
                </a:lnTo>
                <a:lnTo>
                  <a:pt x="283335" y="2021983"/>
                </a:lnTo>
                <a:lnTo>
                  <a:pt x="149395" y="2001377"/>
                </a:lnTo>
                <a:cubicBezTo>
                  <a:pt x="150254" y="1869154"/>
                  <a:pt x="151112" y="1736931"/>
                  <a:pt x="151971" y="1604708"/>
                </a:cubicBezTo>
                <a:lnTo>
                  <a:pt x="167425" y="5383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5" name="Google Shape;3975;p361"/>
          <p:cNvSpPr/>
          <p:nvPr/>
        </p:nvSpPr>
        <p:spPr>
          <a:xfrm>
            <a:off x="3595688" y="3611563"/>
            <a:ext cx="835025" cy="328612"/>
          </a:xfrm>
          <a:custGeom>
            <a:avLst/>
            <a:gdLst/>
            <a:ahLst/>
            <a:cxnLst/>
            <a:rect l="l" t="t" r="r" b="b"/>
            <a:pathLst>
              <a:path w="834551" h="329699" extrusionOk="0">
                <a:moveTo>
                  <a:pt x="401821" y="92728"/>
                </a:moveTo>
                <a:lnTo>
                  <a:pt x="298790" y="118486"/>
                </a:lnTo>
                <a:lnTo>
                  <a:pt x="195759" y="133940"/>
                </a:lnTo>
                <a:lnTo>
                  <a:pt x="149395" y="136516"/>
                </a:lnTo>
                <a:lnTo>
                  <a:pt x="0" y="188032"/>
                </a:lnTo>
                <a:lnTo>
                  <a:pt x="136516" y="329699"/>
                </a:lnTo>
                <a:lnTo>
                  <a:pt x="200911" y="324548"/>
                </a:lnTo>
                <a:lnTo>
                  <a:pt x="327124" y="303941"/>
                </a:lnTo>
                <a:lnTo>
                  <a:pt x="448185" y="275608"/>
                </a:lnTo>
                <a:lnTo>
                  <a:pt x="569247" y="239547"/>
                </a:lnTo>
                <a:lnTo>
                  <a:pt x="710914" y="190607"/>
                </a:lnTo>
                <a:lnTo>
                  <a:pt x="803642" y="149395"/>
                </a:lnTo>
                <a:lnTo>
                  <a:pt x="816521" y="133940"/>
                </a:lnTo>
                <a:lnTo>
                  <a:pt x="831976" y="113334"/>
                </a:lnTo>
                <a:lnTo>
                  <a:pt x="834551" y="100455"/>
                </a:lnTo>
                <a:lnTo>
                  <a:pt x="831976" y="85001"/>
                </a:lnTo>
                <a:lnTo>
                  <a:pt x="824248" y="72122"/>
                </a:lnTo>
                <a:lnTo>
                  <a:pt x="806218" y="51516"/>
                </a:lnTo>
                <a:lnTo>
                  <a:pt x="752127" y="20606"/>
                </a:lnTo>
                <a:lnTo>
                  <a:pt x="698035" y="0"/>
                </a:lnTo>
                <a:lnTo>
                  <a:pt x="682581" y="0"/>
                </a:lnTo>
                <a:lnTo>
                  <a:pt x="654247" y="0"/>
                </a:lnTo>
                <a:lnTo>
                  <a:pt x="569247" y="36061"/>
                </a:lnTo>
                <a:lnTo>
                  <a:pt x="494549" y="66970"/>
                </a:lnTo>
                <a:lnTo>
                  <a:pt x="401821" y="927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6" name="Google Shape;3976;p361"/>
          <p:cNvSpPr/>
          <p:nvPr/>
        </p:nvSpPr>
        <p:spPr>
          <a:xfrm>
            <a:off x="2493963" y="4605338"/>
            <a:ext cx="1820862" cy="904875"/>
          </a:xfrm>
          <a:custGeom>
            <a:avLst/>
            <a:gdLst/>
            <a:ahLst/>
            <a:cxnLst/>
            <a:rect l="l" t="t" r="r" b="b"/>
            <a:pathLst>
              <a:path w="1821073" h="904097" extrusionOk="0">
                <a:moveTo>
                  <a:pt x="821672" y="417276"/>
                </a:moveTo>
                <a:lnTo>
                  <a:pt x="1017431" y="337427"/>
                </a:lnTo>
                <a:lnTo>
                  <a:pt x="1303342" y="218941"/>
                </a:lnTo>
                <a:lnTo>
                  <a:pt x="1607283" y="74698"/>
                </a:lnTo>
                <a:lnTo>
                  <a:pt x="1751527" y="12879"/>
                </a:lnTo>
                <a:lnTo>
                  <a:pt x="1787587" y="0"/>
                </a:lnTo>
                <a:lnTo>
                  <a:pt x="1800466" y="0"/>
                </a:lnTo>
                <a:lnTo>
                  <a:pt x="1810769" y="2576"/>
                </a:lnTo>
                <a:lnTo>
                  <a:pt x="1821073" y="12879"/>
                </a:lnTo>
                <a:lnTo>
                  <a:pt x="1821073" y="28334"/>
                </a:lnTo>
                <a:lnTo>
                  <a:pt x="1805618" y="48940"/>
                </a:lnTo>
                <a:lnTo>
                  <a:pt x="1774709" y="74698"/>
                </a:lnTo>
                <a:lnTo>
                  <a:pt x="1604707" y="175153"/>
                </a:lnTo>
                <a:lnTo>
                  <a:pt x="1241523" y="388942"/>
                </a:lnTo>
                <a:lnTo>
                  <a:pt x="906673" y="582125"/>
                </a:lnTo>
                <a:lnTo>
                  <a:pt x="553791" y="783036"/>
                </a:lnTo>
                <a:lnTo>
                  <a:pt x="350305" y="893794"/>
                </a:lnTo>
                <a:lnTo>
                  <a:pt x="324547" y="904097"/>
                </a:lnTo>
                <a:lnTo>
                  <a:pt x="306517" y="904097"/>
                </a:lnTo>
                <a:lnTo>
                  <a:pt x="280759" y="893794"/>
                </a:lnTo>
                <a:lnTo>
                  <a:pt x="244698" y="865460"/>
                </a:lnTo>
                <a:lnTo>
                  <a:pt x="200910" y="813945"/>
                </a:lnTo>
                <a:lnTo>
                  <a:pt x="126213" y="734096"/>
                </a:lnTo>
                <a:lnTo>
                  <a:pt x="61818" y="664550"/>
                </a:lnTo>
                <a:lnTo>
                  <a:pt x="23182" y="605307"/>
                </a:lnTo>
                <a:lnTo>
                  <a:pt x="0" y="558943"/>
                </a:lnTo>
                <a:lnTo>
                  <a:pt x="0" y="538337"/>
                </a:lnTo>
                <a:lnTo>
                  <a:pt x="12879" y="533185"/>
                </a:lnTo>
                <a:lnTo>
                  <a:pt x="36061" y="540913"/>
                </a:lnTo>
                <a:lnTo>
                  <a:pt x="59243" y="551216"/>
                </a:lnTo>
                <a:lnTo>
                  <a:pt x="90152" y="569246"/>
                </a:lnTo>
                <a:lnTo>
                  <a:pt x="128789" y="582125"/>
                </a:lnTo>
                <a:lnTo>
                  <a:pt x="167425" y="587277"/>
                </a:lnTo>
                <a:lnTo>
                  <a:pt x="221516" y="587277"/>
                </a:lnTo>
                <a:lnTo>
                  <a:pt x="311669" y="584701"/>
                </a:lnTo>
                <a:lnTo>
                  <a:pt x="551216" y="522882"/>
                </a:lnTo>
                <a:lnTo>
                  <a:pt x="821672" y="41727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7" name="Google Shape;3977;p361"/>
          <p:cNvSpPr/>
          <p:nvPr/>
        </p:nvSpPr>
        <p:spPr>
          <a:xfrm>
            <a:off x="5183188" y="1814513"/>
            <a:ext cx="1379537" cy="298450"/>
          </a:xfrm>
          <a:custGeom>
            <a:avLst/>
            <a:gdLst/>
            <a:ahLst/>
            <a:cxnLst/>
            <a:rect l="l" t="t" r="r" b="b"/>
            <a:pathLst>
              <a:path w="1378744" h="297656" extrusionOk="0">
                <a:moveTo>
                  <a:pt x="628650" y="59531"/>
                </a:moveTo>
                <a:lnTo>
                  <a:pt x="435769" y="78581"/>
                </a:lnTo>
                <a:lnTo>
                  <a:pt x="257175" y="95250"/>
                </a:lnTo>
                <a:lnTo>
                  <a:pt x="157163" y="104775"/>
                </a:lnTo>
                <a:lnTo>
                  <a:pt x="0" y="150018"/>
                </a:lnTo>
                <a:lnTo>
                  <a:pt x="150019" y="297656"/>
                </a:lnTo>
                <a:lnTo>
                  <a:pt x="350044" y="273843"/>
                </a:lnTo>
                <a:lnTo>
                  <a:pt x="688182" y="226218"/>
                </a:lnTo>
                <a:lnTo>
                  <a:pt x="816769" y="211931"/>
                </a:lnTo>
                <a:lnTo>
                  <a:pt x="873919" y="214312"/>
                </a:lnTo>
                <a:lnTo>
                  <a:pt x="1269207" y="295275"/>
                </a:lnTo>
                <a:lnTo>
                  <a:pt x="1302544" y="273843"/>
                </a:lnTo>
                <a:lnTo>
                  <a:pt x="1323975" y="261937"/>
                </a:lnTo>
                <a:lnTo>
                  <a:pt x="1347788" y="252412"/>
                </a:lnTo>
                <a:lnTo>
                  <a:pt x="1359694" y="238125"/>
                </a:lnTo>
                <a:lnTo>
                  <a:pt x="1371600" y="221456"/>
                </a:lnTo>
                <a:lnTo>
                  <a:pt x="1378744" y="200025"/>
                </a:lnTo>
                <a:lnTo>
                  <a:pt x="1376363" y="173831"/>
                </a:lnTo>
                <a:lnTo>
                  <a:pt x="1364457" y="152400"/>
                </a:lnTo>
                <a:lnTo>
                  <a:pt x="1352550" y="140493"/>
                </a:lnTo>
                <a:lnTo>
                  <a:pt x="1321594" y="119062"/>
                </a:lnTo>
                <a:lnTo>
                  <a:pt x="1216819" y="69056"/>
                </a:lnTo>
                <a:lnTo>
                  <a:pt x="1097757" y="23812"/>
                </a:lnTo>
                <a:lnTo>
                  <a:pt x="1045369" y="4762"/>
                </a:lnTo>
                <a:lnTo>
                  <a:pt x="1026319" y="0"/>
                </a:lnTo>
                <a:lnTo>
                  <a:pt x="1000125" y="2381"/>
                </a:lnTo>
                <a:lnTo>
                  <a:pt x="976313" y="7143"/>
                </a:lnTo>
                <a:lnTo>
                  <a:pt x="933450" y="21431"/>
                </a:lnTo>
                <a:lnTo>
                  <a:pt x="907257" y="30956"/>
                </a:lnTo>
                <a:lnTo>
                  <a:pt x="873919" y="35718"/>
                </a:lnTo>
                <a:lnTo>
                  <a:pt x="726282" y="52387"/>
                </a:lnTo>
                <a:lnTo>
                  <a:pt x="628650" y="595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8" name="Google Shape;3978;p361"/>
          <p:cNvSpPr/>
          <p:nvPr/>
        </p:nvSpPr>
        <p:spPr>
          <a:xfrm>
            <a:off x="4048125" y="2003425"/>
            <a:ext cx="2419350" cy="2320925"/>
          </a:xfrm>
          <a:custGeom>
            <a:avLst/>
            <a:gdLst/>
            <a:ahLst/>
            <a:cxnLst/>
            <a:rect l="l" t="t" r="r" b="b"/>
            <a:pathLst>
              <a:path w="2419350" h="2320925" extrusionOk="0">
                <a:moveTo>
                  <a:pt x="1701800" y="663575"/>
                </a:moveTo>
                <a:lnTo>
                  <a:pt x="1870075" y="419100"/>
                </a:lnTo>
                <a:lnTo>
                  <a:pt x="1968500" y="263525"/>
                </a:lnTo>
                <a:lnTo>
                  <a:pt x="2041525" y="142875"/>
                </a:lnTo>
                <a:lnTo>
                  <a:pt x="2054225" y="111125"/>
                </a:lnTo>
                <a:lnTo>
                  <a:pt x="2054225" y="82550"/>
                </a:lnTo>
                <a:lnTo>
                  <a:pt x="2047875" y="53975"/>
                </a:lnTo>
                <a:lnTo>
                  <a:pt x="2006600" y="0"/>
                </a:lnTo>
                <a:lnTo>
                  <a:pt x="2419350" y="92075"/>
                </a:lnTo>
                <a:lnTo>
                  <a:pt x="2384425" y="133350"/>
                </a:lnTo>
                <a:lnTo>
                  <a:pt x="2219325" y="371475"/>
                </a:lnTo>
                <a:lnTo>
                  <a:pt x="1882775" y="828675"/>
                </a:lnTo>
                <a:lnTo>
                  <a:pt x="1635125" y="1162050"/>
                </a:lnTo>
                <a:lnTo>
                  <a:pt x="1495425" y="1317625"/>
                </a:lnTo>
                <a:lnTo>
                  <a:pt x="1219200" y="1584325"/>
                </a:lnTo>
                <a:lnTo>
                  <a:pt x="923925" y="1835150"/>
                </a:lnTo>
                <a:lnTo>
                  <a:pt x="685800" y="2003425"/>
                </a:lnTo>
                <a:lnTo>
                  <a:pt x="412750" y="2152650"/>
                </a:lnTo>
                <a:lnTo>
                  <a:pt x="146050" y="2279650"/>
                </a:lnTo>
                <a:lnTo>
                  <a:pt x="47625" y="2320925"/>
                </a:lnTo>
                <a:lnTo>
                  <a:pt x="31750" y="2320925"/>
                </a:lnTo>
                <a:lnTo>
                  <a:pt x="12700" y="2314575"/>
                </a:lnTo>
                <a:lnTo>
                  <a:pt x="0" y="2298700"/>
                </a:lnTo>
                <a:lnTo>
                  <a:pt x="9525" y="2273300"/>
                </a:lnTo>
                <a:lnTo>
                  <a:pt x="25400" y="2251075"/>
                </a:lnTo>
                <a:lnTo>
                  <a:pt x="111125" y="2203450"/>
                </a:lnTo>
                <a:lnTo>
                  <a:pt x="358775" y="2047875"/>
                </a:lnTo>
                <a:lnTo>
                  <a:pt x="688975" y="1806575"/>
                </a:lnTo>
                <a:lnTo>
                  <a:pt x="882650" y="1638300"/>
                </a:lnTo>
                <a:lnTo>
                  <a:pt x="1041400" y="1489075"/>
                </a:lnTo>
                <a:lnTo>
                  <a:pt x="1212850" y="1308100"/>
                </a:lnTo>
                <a:lnTo>
                  <a:pt x="1381125" y="1092200"/>
                </a:lnTo>
                <a:lnTo>
                  <a:pt x="1543050" y="901700"/>
                </a:lnTo>
                <a:lnTo>
                  <a:pt x="1701800" y="6635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9" name="Google Shape;3979;p361"/>
          <p:cNvSpPr/>
          <p:nvPr/>
        </p:nvSpPr>
        <p:spPr>
          <a:xfrm>
            <a:off x="4848225" y="2559050"/>
            <a:ext cx="2597150" cy="1673225"/>
          </a:xfrm>
          <a:custGeom>
            <a:avLst/>
            <a:gdLst/>
            <a:ahLst/>
            <a:cxnLst/>
            <a:rect l="l" t="t" r="r" b="b"/>
            <a:pathLst>
              <a:path w="2597150" h="1673225" extrusionOk="0">
                <a:moveTo>
                  <a:pt x="508000" y="301625"/>
                </a:moveTo>
                <a:lnTo>
                  <a:pt x="371475" y="200025"/>
                </a:lnTo>
                <a:lnTo>
                  <a:pt x="247650" y="114300"/>
                </a:lnTo>
                <a:lnTo>
                  <a:pt x="133350" y="34925"/>
                </a:lnTo>
                <a:lnTo>
                  <a:pt x="0" y="0"/>
                </a:lnTo>
                <a:lnTo>
                  <a:pt x="69850" y="107950"/>
                </a:lnTo>
                <a:lnTo>
                  <a:pt x="152400" y="171450"/>
                </a:lnTo>
                <a:lnTo>
                  <a:pt x="314325" y="314325"/>
                </a:lnTo>
                <a:lnTo>
                  <a:pt x="568325" y="555625"/>
                </a:lnTo>
                <a:lnTo>
                  <a:pt x="714375" y="730250"/>
                </a:lnTo>
                <a:lnTo>
                  <a:pt x="847725" y="844550"/>
                </a:lnTo>
                <a:lnTo>
                  <a:pt x="1044575" y="1022350"/>
                </a:lnTo>
                <a:lnTo>
                  <a:pt x="1228725" y="1174750"/>
                </a:lnTo>
                <a:lnTo>
                  <a:pt x="1355725" y="1270000"/>
                </a:lnTo>
                <a:lnTo>
                  <a:pt x="1530350" y="1393825"/>
                </a:lnTo>
                <a:lnTo>
                  <a:pt x="1717675" y="1536700"/>
                </a:lnTo>
                <a:lnTo>
                  <a:pt x="1838325" y="1628775"/>
                </a:lnTo>
                <a:lnTo>
                  <a:pt x="1876425" y="1644650"/>
                </a:lnTo>
                <a:lnTo>
                  <a:pt x="1968500" y="1673225"/>
                </a:lnTo>
                <a:lnTo>
                  <a:pt x="2038350" y="1670050"/>
                </a:lnTo>
                <a:lnTo>
                  <a:pt x="2244725" y="1651000"/>
                </a:lnTo>
                <a:lnTo>
                  <a:pt x="2486025" y="1635125"/>
                </a:lnTo>
                <a:lnTo>
                  <a:pt x="2571750" y="1622425"/>
                </a:lnTo>
                <a:lnTo>
                  <a:pt x="2590800" y="1612900"/>
                </a:lnTo>
                <a:lnTo>
                  <a:pt x="2597150" y="1603375"/>
                </a:lnTo>
                <a:lnTo>
                  <a:pt x="2597150" y="1590675"/>
                </a:lnTo>
                <a:lnTo>
                  <a:pt x="2584450" y="1581150"/>
                </a:lnTo>
                <a:lnTo>
                  <a:pt x="2540000" y="1562100"/>
                </a:lnTo>
                <a:lnTo>
                  <a:pt x="2352675" y="1492250"/>
                </a:lnTo>
                <a:lnTo>
                  <a:pt x="2082800" y="1377950"/>
                </a:lnTo>
                <a:lnTo>
                  <a:pt x="1831975" y="1244600"/>
                </a:lnTo>
                <a:lnTo>
                  <a:pt x="1590675" y="1095375"/>
                </a:lnTo>
                <a:lnTo>
                  <a:pt x="1368425" y="946150"/>
                </a:lnTo>
                <a:lnTo>
                  <a:pt x="981075" y="676275"/>
                </a:lnTo>
                <a:lnTo>
                  <a:pt x="815975" y="552450"/>
                </a:lnTo>
                <a:lnTo>
                  <a:pt x="682625" y="428625"/>
                </a:lnTo>
                <a:lnTo>
                  <a:pt x="508000" y="3016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0" name="Google Shape;3980;p361"/>
          <p:cNvSpPr/>
          <p:nvPr/>
        </p:nvSpPr>
        <p:spPr>
          <a:xfrm>
            <a:off x="4724400" y="4351338"/>
            <a:ext cx="1943100" cy="1397000"/>
          </a:xfrm>
          <a:custGeom>
            <a:avLst/>
            <a:gdLst/>
            <a:ahLst/>
            <a:cxnLst/>
            <a:rect l="l" t="t" r="r" b="b"/>
            <a:pathLst>
              <a:path w="1943100" h="1397794" extrusionOk="0">
                <a:moveTo>
                  <a:pt x="571500" y="140494"/>
                </a:moveTo>
                <a:lnTo>
                  <a:pt x="338138" y="159544"/>
                </a:lnTo>
                <a:lnTo>
                  <a:pt x="204788" y="169069"/>
                </a:lnTo>
                <a:lnTo>
                  <a:pt x="130969" y="173831"/>
                </a:lnTo>
                <a:lnTo>
                  <a:pt x="0" y="221456"/>
                </a:lnTo>
                <a:lnTo>
                  <a:pt x="180975" y="376237"/>
                </a:lnTo>
                <a:lnTo>
                  <a:pt x="330994" y="340519"/>
                </a:lnTo>
                <a:lnTo>
                  <a:pt x="569119" y="297656"/>
                </a:lnTo>
                <a:lnTo>
                  <a:pt x="745331" y="276225"/>
                </a:lnTo>
                <a:lnTo>
                  <a:pt x="990600" y="259556"/>
                </a:lnTo>
                <a:lnTo>
                  <a:pt x="1245394" y="245269"/>
                </a:lnTo>
                <a:lnTo>
                  <a:pt x="1493044" y="245269"/>
                </a:lnTo>
                <a:lnTo>
                  <a:pt x="1514475" y="247650"/>
                </a:lnTo>
                <a:lnTo>
                  <a:pt x="1533525" y="257175"/>
                </a:lnTo>
                <a:lnTo>
                  <a:pt x="1547813" y="271462"/>
                </a:lnTo>
                <a:lnTo>
                  <a:pt x="1557338" y="288131"/>
                </a:lnTo>
                <a:lnTo>
                  <a:pt x="1562100" y="316706"/>
                </a:lnTo>
                <a:lnTo>
                  <a:pt x="1550194" y="385762"/>
                </a:lnTo>
                <a:lnTo>
                  <a:pt x="1516856" y="597694"/>
                </a:lnTo>
                <a:lnTo>
                  <a:pt x="1485900" y="845344"/>
                </a:lnTo>
                <a:lnTo>
                  <a:pt x="1471613" y="1069181"/>
                </a:lnTo>
                <a:lnTo>
                  <a:pt x="1433513" y="1254919"/>
                </a:lnTo>
                <a:lnTo>
                  <a:pt x="1433513" y="1276350"/>
                </a:lnTo>
                <a:lnTo>
                  <a:pt x="1443038" y="1304925"/>
                </a:lnTo>
                <a:lnTo>
                  <a:pt x="1462088" y="1331119"/>
                </a:lnTo>
                <a:lnTo>
                  <a:pt x="1481138" y="1347787"/>
                </a:lnTo>
                <a:lnTo>
                  <a:pt x="1509713" y="1364456"/>
                </a:lnTo>
                <a:lnTo>
                  <a:pt x="1554956" y="1385887"/>
                </a:lnTo>
                <a:lnTo>
                  <a:pt x="1590675" y="1395412"/>
                </a:lnTo>
                <a:lnTo>
                  <a:pt x="1616869" y="1397794"/>
                </a:lnTo>
                <a:lnTo>
                  <a:pt x="1640681" y="1393031"/>
                </a:lnTo>
                <a:lnTo>
                  <a:pt x="1662113" y="1378744"/>
                </a:lnTo>
                <a:lnTo>
                  <a:pt x="1674019" y="1354931"/>
                </a:lnTo>
                <a:lnTo>
                  <a:pt x="1683544" y="1335881"/>
                </a:lnTo>
                <a:lnTo>
                  <a:pt x="1695450" y="1290637"/>
                </a:lnTo>
                <a:lnTo>
                  <a:pt x="1731169" y="1083469"/>
                </a:lnTo>
                <a:lnTo>
                  <a:pt x="1781175" y="762000"/>
                </a:lnTo>
                <a:lnTo>
                  <a:pt x="1816894" y="547687"/>
                </a:lnTo>
                <a:lnTo>
                  <a:pt x="1826419" y="483394"/>
                </a:lnTo>
                <a:lnTo>
                  <a:pt x="1835944" y="447675"/>
                </a:lnTo>
                <a:lnTo>
                  <a:pt x="1864519" y="378619"/>
                </a:lnTo>
                <a:lnTo>
                  <a:pt x="1912144" y="290512"/>
                </a:lnTo>
                <a:lnTo>
                  <a:pt x="1928813" y="264319"/>
                </a:lnTo>
                <a:lnTo>
                  <a:pt x="1940719" y="245269"/>
                </a:lnTo>
                <a:lnTo>
                  <a:pt x="1943100" y="221456"/>
                </a:lnTo>
                <a:lnTo>
                  <a:pt x="1935956" y="200025"/>
                </a:lnTo>
                <a:lnTo>
                  <a:pt x="1924050" y="180975"/>
                </a:lnTo>
                <a:lnTo>
                  <a:pt x="1876425" y="138112"/>
                </a:lnTo>
                <a:lnTo>
                  <a:pt x="1766888" y="59531"/>
                </a:lnTo>
                <a:lnTo>
                  <a:pt x="1664494" y="0"/>
                </a:lnTo>
                <a:lnTo>
                  <a:pt x="1647825" y="0"/>
                </a:lnTo>
                <a:lnTo>
                  <a:pt x="1616869" y="0"/>
                </a:lnTo>
                <a:lnTo>
                  <a:pt x="1531144" y="14287"/>
                </a:lnTo>
                <a:lnTo>
                  <a:pt x="1357313" y="54769"/>
                </a:lnTo>
                <a:lnTo>
                  <a:pt x="1307306" y="66675"/>
                </a:lnTo>
                <a:lnTo>
                  <a:pt x="1107281" y="88106"/>
                </a:lnTo>
                <a:lnTo>
                  <a:pt x="885825" y="111919"/>
                </a:lnTo>
                <a:lnTo>
                  <a:pt x="666750" y="133350"/>
                </a:lnTo>
                <a:lnTo>
                  <a:pt x="571500" y="14049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1" name="Google Shape;3981;p361"/>
          <p:cNvSpPr/>
          <p:nvPr/>
        </p:nvSpPr>
        <p:spPr>
          <a:xfrm>
            <a:off x="4865688" y="5399088"/>
            <a:ext cx="1498600" cy="285750"/>
          </a:xfrm>
          <a:custGeom>
            <a:avLst/>
            <a:gdLst/>
            <a:ahLst/>
            <a:cxnLst/>
            <a:rect l="l" t="t" r="r" b="b"/>
            <a:pathLst>
              <a:path w="1500187" h="285750" extrusionOk="0">
                <a:moveTo>
                  <a:pt x="878681" y="47625"/>
                </a:moveTo>
                <a:lnTo>
                  <a:pt x="1109662" y="19050"/>
                </a:lnTo>
                <a:lnTo>
                  <a:pt x="1297781" y="0"/>
                </a:lnTo>
                <a:lnTo>
                  <a:pt x="1345406" y="0"/>
                </a:lnTo>
                <a:lnTo>
                  <a:pt x="1500187" y="114300"/>
                </a:lnTo>
                <a:lnTo>
                  <a:pt x="1304925" y="200025"/>
                </a:lnTo>
                <a:lnTo>
                  <a:pt x="1047750" y="219075"/>
                </a:lnTo>
                <a:lnTo>
                  <a:pt x="614362" y="252412"/>
                </a:lnTo>
                <a:lnTo>
                  <a:pt x="207169" y="283369"/>
                </a:lnTo>
                <a:lnTo>
                  <a:pt x="147637" y="285750"/>
                </a:lnTo>
                <a:lnTo>
                  <a:pt x="0" y="226219"/>
                </a:lnTo>
                <a:lnTo>
                  <a:pt x="16669" y="173831"/>
                </a:lnTo>
                <a:lnTo>
                  <a:pt x="173831" y="150019"/>
                </a:lnTo>
                <a:lnTo>
                  <a:pt x="371475" y="116681"/>
                </a:lnTo>
                <a:lnTo>
                  <a:pt x="685800" y="71437"/>
                </a:lnTo>
                <a:lnTo>
                  <a:pt x="878681" y="476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D822E3D-3209-F343-B770-DFEF158D1AA2}"/>
              </a:ext>
            </a:extLst>
          </p:cNvPr>
          <p:cNvGrpSpPr/>
          <p:nvPr/>
        </p:nvGrpSpPr>
        <p:grpSpPr>
          <a:xfrm>
            <a:off x="2489950" y="1677151"/>
            <a:ext cx="4951412" cy="4178300"/>
            <a:chOff x="2646363" y="1833563"/>
            <a:chExt cx="4951412" cy="4178300"/>
          </a:xfrm>
        </p:grpSpPr>
        <p:sp>
          <p:nvSpPr>
            <p:cNvPr id="17" name="Google Shape;3968;p361">
              <a:extLst>
                <a:ext uri="{FF2B5EF4-FFF2-40B4-BE49-F238E27FC236}">
                  <a16:creationId xmlns:a16="http://schemas.microsoft.com/office/drawing/2014/main" id="{4B1D19CE-F51D-CF4F-9D09-7E4B98BD3628}"/>
                </a:ext>
              </a:extLst>
            </p:cNvPr>
            <p:cNvSpPr/>
            <p:nvPr/>
          </p:nvSpPr>
          <p:spPr>
            <a:xfrm>
              <a:off x="2773363" y="2125663"/>
              <a:ext cx="565150" cy="1292225"/>
            </a:xfrm>
            <a:custGeom>
              <a:avLst/>
              <a:gdLst/>
              <a:ahLst/>
              <a:cxnLst/>
              <a:rect l="l" t="t" r="r" b="b"/>
              <a:pathLst>
                <a:path w="564357" h="1290638" extrusionOk="0">
                  <a:moveTo>
                    <a:pt x="435769" y="414338"/>
                  </a:moveTo>
                  <a:lnTo>
                    <a:pt x="400050" y="228600"/>
                  </a:lnTo>
                  <a:lnTo>
                    <a:pt x="376238" y="159544"/>
                  </a:lnTo>
                  <a:lnTo>
                    <a:pt x="328613" y="71438"/>
                  </a:lnTo>
                  <a:lnTo>
                    <a:pt x="276225" y="50007"/>
                  </a:lnTo>
                  <a:lnTo>
                    <a:pt x="173832" y="21432"/>
                  </a:lnTo>
                  <a:lnTo>
                    <a:pt x="90488" y="4763"/>
                  </a:lnTo>
                  <a:lnTo>
                    <a:pt x="50007" y="4763"/>
                  </a:lnTo>
                  <a:lnTo>
                    <a:pt x="19050" y="0"/>
                  </a:lnTo>
                  <a:lnTo>
                    <a:pt x="0" y="4763"/>
                  </a:lnTo>
                  <a:lnTo>
                    <a:pt x="0" y="21432"/>
                  </a:lnTo>
                  <a:lnTo>
                    <a:pt x="11907" y="40482"/>
                  </a:lnTo>
                  <a:lnTo>
                    <a:pt x="28575" y="54769"/>
                  </a:lnTo>
                  <a:lnTo>
                    <a:pt x="52388" y="71438"/>
                  </a:lnTo>
                  <a:lnTo>
                    <a:pt x="85725" y="100013"/>
                  </a:lnTo>
                  <a:lnTo>
                    <a:pt x="121444" y="147638"/>
                  </a:lnTo>
                  <a:lnTo>
                    <a:pt x="152400" y="200025"/>
                  </a:lnTo>
                  <a:lnTo>
                    <a:pt x="197644" y="316707"/>
                  </a:lnTo>
                  <a:lnTo>
                    <a:pt x="209550" y="373857"/>
                  </a:lnTo>
                  <a:lnTo>
                    <a:pt x="266700" y="769144"/>
                  </a:lnTo>
                  <a:lnTo>
                    <a:pt x="266700" y="838200"/>
                  </a:lnTo>
                  <a:lnTo>
                    <a:pt x="271463" y="997744"/>
                  </a:lnTo>
                  <a:lnTo>
                    <a:pt x="273844" y="1021557"/>
                  </a:lnTo>
                  <a:lnTo>
                    <a:pt x="288132" y="1064419"/>
                  </a:lnTo>
                  <a:lnTo>
                    <a:pt x="326232" y="1152525"/>
                  </a:lnTo>
                  <a:lnTo>
                    <a:pt x="361950" y="1204913"/>
                  </a:lnTo>
                  <a:lnTo>
                    <a:pt x="392907" y="1247775"/>
                  </a:lnTo>
                  <a:lnTo>
                    <a:pt x="419100" y="1271588"/>
                  </a:lnTo>
                  <a:lnTo>
                    <a:pt x="433388" y="1281113"/>
                  </a:lnTo>
                  <a:lnTo>
                    <a:pt x="452438" y="1290638"/>
                  </a:lnTo>
                  <a:lnTo>
                    <a:pt x="471488" y="1290638"/>
                  </a:lnTo>
                  <a:lnTo>
                    <a:pt x="492919" y="1285875"/>
                  </a:lnTo>
                  <a:lnTo>
                    <a:pt x="511969" y="1271588"/>
                  </a:lnTo>
                  <a:lnTo>
                    <a:pt x="526257" y="1252538"/>
                  </a:lnTo>
                  <a:lnTo>
                    <a:pt x="540544" y="1212057"/>
                  </a:lnTo>
                  <a:lnTo>
                    <a:pt x="552450" y="1157288"/>
                  </a:lnTo>
                  <a:lnTo>
                    <a:pt x="564357" y="1100138"/>
                  </a:lnTo>
                  <a:lnTo>
                    <a:pt x="540544" y="957263"/>
                  </a:lnTo>
                  <a:lnTo>
                    <a:pt x="435769" y="41433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69;p361">
              <a:extLst>
                <a:ext uri="{FF2B5EF4-FFF2-40B4-BE49-F238E27FC236}">
                  <a16:creationId xmlns:a16="http://schemas.microsoft.com/office/drawing/2014/main" id="{A4463155-0CF2-874B-BC42-E438A6DAF643}"/>
                </a:ext>
              </a:extLst>
            </p:cNvPr>
            <p:cNvSpPr/>
            <p:nvPr/>
          </p:nvSpPr>
          <p:spPr>
            <a:xfrm>
              <a:off x="2759075" y="3963988"/>
              <a:ext cx="481013" cy="1466850"/>
            </a:xfrm>
            <a:custGeom>
              <a:avLst/>
              <a:gdLst/>
              <a:ahLst/>
              <a:cxnLst/>
              <a:rect l="l" t="t" r="r" b="b"/>
              <a:pathLst>
                <a:path w="481670" h="1465616" extrusionOk="0">
                  <a:moveTo>
                    <a:pt x="443033" y="638793"/>
                  </a:moveTo>
                  <a:cubicBezTo>
                    <a:pt x="443892" y="871471"/>
                    <a:pt x="444750" y="1104150"/>
                    <a:pt x="445609" y="1336828"/>
                  </a:cubicBezTo>
                  <a:lnTo>
                    <a:pt x="306517" y="1465616"/>
                  </a:lnTo>
                  <a:lnTo>
                    <a:pt x="193183" y="1403798"/>
                  </a:lnTo>
                  <a:lnTo>
                    <a:pt x="208638" y="891219"/>
                  </a:lnTo>
                  <a:lnTo>
                    <a:pt x="216365" y="440458"/>
                  </a:lnTo>
                  <a:lnTo>
                    <a:pt x="216365" y="373488"/>
                  </a:lnTo>
                  <a:lnTo>
                    <a:pt x="213789" y="324548"/>
                  </a:lnTo>
                  <a:lnTo>
                    <a:pt x="203486" y="275608"/>
                  </a:lnTo>
                  <a:lnTo>
                    <a:pt x="175153" y="208638"/>
                  </a:lnTo>
                  <a:lnTo>
                    <a:pt x="131364" y="144244"/>
                  </a:lnTo>
                  <a:lnTo>
                    <a:pt x="79849" y="92728"/>
                  </a:lnTo>
                  <a:lnTo>
                    <a:pt x="28333" y="43789"/>
                  </a:lnTo>
                  <a:lnTo>
                    <a:pt x="7727" y="28334"/>
                  </a:lnTo>
                  <a:lnTo>
                    <a:pt x="0" y="10304"/>
                  </a:lnTo>
                  <a:lnTo>
                    <a:pt x="12879" y="0"/>
                  </a:lnTo>
                  <a:lnTo>
                    <a:pt x="38637" y="0"/>
                  </a:lnTo>
                  <a:lnTo>
                    <a:pt x="79849" y="7728"/>
                  </a:lnTo>
                  <a:lnTo>
                    <a:pt x="162274" y="36061"/>
                  </a:lnTo>
                  <a:lnTo>
                    <a:pt x="242123" y="69546"/>
                  </a:lnTo>
                  <a:lnTo>
                    <a:pt x="368336" y="136517"/>
                  </a:lnTo>
                  <a:lnTo>
                    <a:pt x="432730" y="180305"/>
                  </a:lnTo>
                  <a:lnTo>
                    <a:pt x="468791" y="206062"/>
                  </a:lnTo>
                  <a:lnTo>
                    <a:pt x="479094" y="229244"/>
                  </a:lnTo>
                  <a:lnTo>
                    <a:pt x="481670" y="247275"/>
                  </a:lnTo>
                  <a:lnTo>
                    <a:pt x="476518" y="283336"/>
                  </a:lnTo>
                  <a:lnTo>
                    <a:pt x="455912" y="340003"/>
                  </a:lnTo>
                  <a:lnTo>
                    <a:pt x="445609" y="396670"/>
                  </a:lnTo>
                  <a:lnTo>
                    <a:pt x="440457" y="515155"/>
                  </a:lnTo>
                  <a:cubicBezTo>
                    <a:pt x="441316" y="551216"/>
                    <a:pt x="442174" y="587277"/>
                    <a:pt x="443033" y="6387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970;p361">
              <a:extLst>
                <a:ext uri="{FF2B5EF4-FFF2-40B4-BE49-F238E27FC236}">
                  <a16:creationId xmlns:a16="http://schemas.microsoft.com/office/drawing/2014/main" id="{E6A1FD14-9B2B-4341-9AFF-B0E16C9037C5}"/>
                </a:ext>
              </a:extLst>
            </p:cNvPr>
            <p:cNvSpPr/>
            <p:nvPr/>
          </p:nvSpPr>
          <p:spPr>
            <a:xfrm>
              <a:off x="4322763" y="1833563"/>
              <a:ext cx="1260475" cy="1565275"/>
            </a:xfrm>
            <a:custGeom>
              <a:avLst/>
              <a:gdLst/>
              <a:ahLst/>
              <a:cxnLst/>
              <a:rect l="l" t="t" r="r" b="b"/>
              <a:pathLst>
                <a:path w="1262062" h="1564481" extrusionOk="0">
                  <a:moveTo>
                    <a:pt x="1066800" y="588168"/>
                  </a:moveTo>
                  <a:lnTo>
                    <a:pt x="852487" y="876300"/>
                  </a:lnTo>
                  <a:lnTo>
                    <a:pt x="726281" y="1019175"/>
                  </a:lnTo>
                  <a:lnTo>
                    <a:pt x="600075" y="1143000"/>
                  </a:lnTo>
                  <a:lnTo>
                    <a:pt x="466725" y="1262062"/>
                  </a:lnTo>
                  <a:lnTo>
                    <a:pt x="285750" y="1400175"/>
                  </a:lnTo>
                  <a:lnTo>
                    <a:pt x="164306" y="1483518"/>
                  </a:lnTo>
                  <a:lnTo>
                    <a:pt x="50006" y="1557337"/>
                  </a:lnTo>
                  <a:lnTo>
                    <a:pt x="21431" y="1564481"/>
                  </a:lnTo>
                  <a:lnTo>
                    <a:pt x="7144" y="1559718"/>
                  </a:lnTo>
                  <a:lnTo>
                    <a:pt x="0" y="1540668"/>
                  </a:lnTo>
                  <a:lnTo>
                    <a:pt x="7144" y="1516856"/>
                  </a:lnTo>
                  <a:lnTo>
                    <a:pt x="26194" y="1493043"/>
                  </a:lnTo>
                  <a:lnTo>
                    <a:pt x="119062" y="1409700"/>
                  </a:lnTo>
                  <a:lnTo>
                    <a:pt x="283369" y="1252537"/>
                  </a:lnTo>
                  <a:lnTo>
                    <a:pt x="445294" y="1069181"/>
                  </a:lnTo>
                  <a:lnTo>
                    <a:pt x="631031" y="833437"/>
                  </a:lnTo>
                  <a:lnTo>
                    <a:pt x="831056" y="523875"/>
                  </a:lnTo>
                  <a:lnTo>
                    <a:pt x="916781" y="340518"/>
                  </a:lnTo>
                  <a:lnTo>
                    <a:pt x="933450" y="278606"/>
                  </a:lnTo>
                  <a:lnTo>
                    <a:pt x="935831" y="240506"/>
                  </a:lnTo>
                  <a:lnTo>
                    <a:pt x="931069" y="197643"/>
                  </a:lnTo>
                  <a:lnTo>
                    <a:pt x="907256" y="145256"/>
                  </a:lnTo>
                  <a:lnTo>
                    <a:pt x="859631" y="69056"/>
                  </a:lnTo>
                  <a:lnTo>
                    <a:pt x="840581" y="40481"/>
                  </a:lnTo>
                  <a:lnTo>
                    <a:pt x="835819" y="19050"/>
                  </a:lnTo>
                  <a:lnTo>
                    <a:pt x="840581" y="7143"/>
                  </a:lnTo>
                  <a:lnTo>
                    <a:pt x="857250" y="0"/>
                  </a:lnTo>
                  <a:lnTo>
                    <a:pt x="895350" y="4762"/>
                  </a:lnTo>
                  <a:lnTo>
                    <a:pt x="973931" y="28575"/>
                  </a:lnTo>
                  <a:lnTo>
                    <a:pt x="1045369" y="57150"/>
                  </a:lnTo>
                  <a:lnTo>
                    <a:pt x="1095375" y="85725"/>
                  </a:lnTo>
                  <a:lnTo>
                    <a:pt x="1159669" y="128587"/>
                  </a:lnTo>
                  <a:lnTo>
                    <a:pt x="1200150" y="161925"/>
                  </a:lnTo>
                  <a:lnTo>
                    <a:pt x="1233487" y="195262"/>
                  </a:lnTo>
                  <a:lnTo>
                    <a:pt x="1262062" y="228600"/>
                  </a:lnTo>
                  <a:lnTo>
                    <a:pt x="1233487" y="335756"/>
                  </a:lnTo>
                  <a:lnTo>
                    <a:pt x="1154906" y="464343"/>
                  </a:lnTo>
                  <a:lnTo>
                    <a:pt x="1066800" y="58816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971;p361">
              <a:extLst>
                <a:ext uri="{FF2B5EF4-FFF2-40B4-BE49-F238E27FC236}">
                  <a16:creationId xmlns:a16="http://schemas.microsoft.com/office/drawing/2014/main" id="{25066CA5-971F-3948-AFCB-4C4F36D7445D}"/>
                </a:ext>
              </a:extLst>
            </p:cNvPr>
            <p:cNvSpPr/>
            <p:nvPr/>
          </p:nvSpPr>
          <p:spPr>
            <a:xfrm>
              <a:off x="4643438" y="4538663"/>
              <a:ext cx="546100" cy="1473200"/>
            </a:xfrm>
            <a:custGeom>
              <a:avLst/>
              <a:gdLst/>
              <a:ahLst/>
              <a:cxnLst/>
              <a:rect l="l" t="t" r="r" b="b"/>
              <a:pathLst>
                <a:path w="545306" h="1473993" extrusionOk="0">
                  <a:moveTo>
                    <a:pt x="440531" y="438150"/>
                  </a:moveTo>
                  <a:lnTo>
                    <a:pt x="428625" y="316706"/>
                  </a:lnTo>
                  <a:lnTo>
                    <a:pt x="407193" y="135731"/>
                  </a:lnTo>
                  <a:lnTo>
                    <a:pt x="333375" y="102393"/>
                  </a:lnTo>
                  <a:lnTo>
                    <a:pt x="192881" y="45243"/>
                  </a:lnTo>
                  <a:lnTo>
                    <a:pt x="119062" y="23812"/>
                  </a:lnTo>
                  <a:lnTo>
                    <a:pt x="40481" y="0"/>
                  </a:lnTo>
                  <a:lnTo>
                    <a:pt x="21431" y="0"/>
                  </a:lnTo>
                  <a:lnTo>
                    <a:pt x="4762" y="7143"/>
                  </a:lnTo>
                  <a:lnTo>
                    <a:pt x="0" y="28575"/>
                  </a:lnTo>
                  <a:lnTo>
                    <a:pt x="9525" y="50006"/>
                  </a:lnTo>
                  <a:lnTo>
                    <a:pt x="40481" y="78581"/>
                  </a:lnTo>
                  <a:lnTo>
                    <a:pt x="90487" y="123825"/>
                  </a:lnTo>
                  <a:lnTo>
                    <a:pt x="130968" y="169068"/>
                  </a:lnTo>
                  <a:lnTo>
                    <a:pt x="157162" y="209550"/>
                  </a:lnTo>
                  <a:lnTo>
                    <a:pt x="195262" y="278606"/>
                  </a:lnTo>
                  <a:lnTo>
                    <a:pt x="219075" y="347662"/>
                  </a:lnTo>
                  <a:lnTo>
                    <a:pt x="230981" y="428625"/>
                  </a:lnTo>
                  <a:lnTo>
                    <a:pt x="250031" y="697706"/>
                  </a:lnTo>
                  <a:lnTo>
                    <a:pt x="273843" y="1114425"/>
                  </a:lnTo>
                  <a:lnTo>
                    <a:pt x="283368" y="1304925"/>
                  </a:lnTo>
                  <a:lnTo>
                    <a:pt x="290512" y="1369218"/>
                  </a:lnTo>
                  <a:lnTo>
                    <a:pt x="297656" y="1409700"/>
                  </a:lnTo>
                  <a:lnTo>
                    <a:pt x="311943" y="1438275"/>
                  </a:lnTo>
                  <a:lnTo>
                    <a:pt x="330993" y="1452562"/>
                  </a:lnTo>
                  <a:lnTo>
                    <a:pt x="354806" y="1462087"/>
                  </a:lnTo>
                  <a:lnTo>
                    <a:pt x="397668" y="1473993"/>
                  </a:lnTo>
                  <a:lnTo>
                    <a:pt x="416718" y="1473993"/>
                  </a:lnTo>
                  <a:lnTo>
                    <a:pt x="435768" y="1469231"/>
                  </a:lnTo>
                  <a:lnTo>
                    <a:pt x="450056" y="1452562"/>
                  </a:lnTo>
                  <a:lnTo>
                    <a:pt x="469106" y="1421606"/>
                  </a:lnTo>
                  <a:lnTo>
                    <a:pt x="533400" y="1319212"/>
                  </a:lnTo>
                  <a:lnTo>
                    <a:pt x="545306" y="1278731"/>
                  </a:lnTo>
                  <a:lnTo>
                    <a:pt x="507206" y="1171575"/>
                  </a:lnTo>
                  <a:lnTo>
                    <a:pt x="497681" y="1135856"/>
                  </a:lnTo>
                  <a:lnTo>
                    <a:pt x="457200" y="623887"/>
                  </a:lnTo>
                  <a:lnTo>
                    <a:pt x="440531" y="4381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972;p361">
              <a:extLst>
                <a:ext uri="{FF2B5EF4-FFF2-40B4-BE49-F238E27FC236}">
                  <a16:creationId xmlns:a16="http://schemas.microsoft.com/office/drawing/2014/main" id="{FD3C1522-5B3F-ED4E-95BD-EAFB54D3340B}"/>
                </a:ext>
              </a:extLst>
            </p:cNvPr>
            <p:cNvSpPr/>
            <p:nvPr/>
          </p:nvSpPr>
          <p:spPr>
            <a:xfrm>
              <a:off x="2954338" y="1973263"/>
              <a:ext cx="1565275" cy="1177925"/>
            </a:xfrm>
            <a:custGeom>
              <a:avLst/>
              <a:gdLst/>
              <a:ahLst/>
              <a:cxnLst/>
              <a:rect l="l" t="t" r="r" b="b"/>
              <a:pathLst>
                <a:path w="1564482" h="1176338" extrusionOk="0">
                  <a:moveTo>
                    <a:pt x="673894" y="140494"/>
                  </a:moveTo>
                  <a:lnTo>
                    <a:pt x="426244" y="178594"/>
                  </a:lnTo>
                  <a:lnTo>
                    <a:pt x="204788" y="219075"/>
                  </a:lnTo>
                  <a:lnTo>
                    <a:pt x="102394" y="230982"/>
                  </a:lnTo>
                  <a:lnTo>
                    <a:pt x="0" y="302419"/>
                  </a:lnTo>
                  <a:lnTo>
                    <a:pt x="209550" y="404813"/>
                  </a:lnTo>
                  <a:lnTo>
                    <a:pt x="423863" y="364332"/>
                  </a:lnTo>
                  <a:lnTo>
                    <a:pt x="740569" y="300038"/>
                  </a:lnTo>
                  <a:lnTo>
                    <a:pt x="1078707" y="233363"/>
                  </a:lnTo>
                  <a:lnTo>
                    <a:pt x="1138238" y="223838"/>
                  </a:lnTo>
                  <a:lnTo>
                    <a:pt x="1154907" y="223838"/>
                  </a:lnTo>
                  <a:lnTo>
                    <a:pt x="1178719" y="228600"/>
                  </a:lnTo>
                  <a:lnTo>
                    <a:pt x="1190625" y="240507"/>
                  </a:lnTo>
                  <a:lnTo>
                    <a:pt x="1202532" y="261938"/>
                  </a:lnTo>
                  <a:lnTo>
                    <a:pt x="1207294" y="280988"/>
                  </a:lnTo>
                  <a:lnTo>
                    <a:pt x="1181100" y="681038"/>
                  </a:lnTo>
                  <a:lnTo>
                    <a:pt x="1159669" y="976313"/>
                  </a:lnTo>
                  <a:lnTo>
                    <a:pt x="1176338" y="1062038"/>
                  </a:lnTo>
                  <a:lnTo>
                    <a:pt x="1231107" y="1171575"/>
                  </a:lnTo>
                  <a:lnTo>
                    <a:pt x="1259682" y="1176338"/>
                  </a:lnTo>
                  <a:lnTo>
                    <a:pt x="1288257" y="1164432"/>
                  </a:lnTo>
                  <a:lnTo>
                    <a:pt x="1312069" y="1143000"/>
                  </a:lnTo>
                  <a:lnTo>
                    <a:pt x="1333500" y="1092994"/>
                  </a:lnTo>
                  <a:lnTo>
                    <a:pt x="1364457" y="921544"/>
                  </a:lnTo>
                  <a:lnTo>
                    <a:pt x="1414463" y="640557"/>
                  </a:lnTo>
                  <a:lnTo>
                    <a:pt x="1447800" y="466725"/>
                  </a:lnTo>
                  <a:lnTo>
                    <a:pt x="1459707" y="431007"/>
                  </a:lnTo>
                  <a:lnTo>
                    <a:pt x="1493044" y="357188"/>
                  </a:lnTo>
                  <a:lnTo>
                    <a:pt x="1528763" y="302419"/>
                  </a:lnTo>
                  <a:lnTo>
                    <a:pt x="1554957" y="273844"/>
                  </a:lnTo>
                  <a:lnTo>
                    <a:pt x="1562100" y="257175"/>
                  </a:lnTo>
                  <a:lnTo>
                    <a:pt x="1564482" y="233363"/>
                  </a:lnTo>
                  <a:lnTo>
                    <a:pt x="1559719" y="204788"/>
                  </a:lnTo>
                  <a:lnTo>
                    <a:pt x="1526382" y="152400"/>
                  </a:lnTo>
                  <a:lnTo>
                    <a:pt x="1476375" y="102394"/>
                  </a:lnTo>
                  <a:lnTo>
                    <a:pt x="1373982" y="38100"/>
                  </a:lnTo>
                  <a:lnTo>
                    <a:pt x="1307307" y="2382"/>
                  </a:lnTo>
                  <a:lnTo>
                    <a:pt x="1290638" y="0"/>
                  </a:lnTo>
                  <a:lnTo>
                    <a:pt x="1238250" y="4763"/>
                  </a:lnTo>
                  <a:lnTo>
                    <a:pt x="1171575" y="23813"/>
                  </a:lnTo>
                  <a:lnTo>
                    <a:pt x="1100138" y="64294"/>
                  </a:lnTo>
                  <a:lnTo>
                    <a:pt x="1040607" y="78582"/>
                  </a:lnTo>
                  <a:lnTo>
                    <a:pt x="673894" y="14049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973;p361">
              <a:extLst>
                <a:ext uri="{FF2B5EF4-FFF2-40B4-BE49-F238E27FC236}">
                  <a16:creationId xmlns:a16="http://schemas.microsoft.com/office/drawing/2014/main" id="{AE7E59C3-C851-7F45-A841-573C7F7C6EBD}"/>
                </a:ext>
              </a:extLst>
            </p:cNvPr>
            <p:cNvSpPr/>
            <p:nvPr/>
          </p:nvSpPr>
          <p:spPr>
            <a:xfrm>
              <a:off x="3138488" y="2933700"/>
              <a:ext cx="1130300" cy="315913"/>
            </a:xfrm>
            <a:custGeom>
              <a:avLst/>
              <a:gdLst/>
              <a:ahLst/>
              <a:cxnLst/>
              <a:rect l="l" t="t" r="r" b="b"/>
              <a:pathLst>
                <a:path w="1131093" h="316706" extrusionOk="0">
                  <a:moveTo>
                    <a:pt x="683418" y="50006"/>
                  </a:moveTo>
                  <a:lnTo>
                    <a:pt x="409575" y="104775"/>
                  </a:lnTo>
                  <a:lnTo>
                    <a:pt x="190500" y="152400"/>
                  </a:lnTo>
                  <a:lnTo>
                    <a:pt x="145256" y="161925"/>
                  </a:lnTo>
                  <a:lnTo>
                    <a:pt x="0" y="233363"/>
                  </a:lnTo>
                  <a:lnTo>
                    <a:pt x="185737" y="316706"/>
                  </a:lnTo>
                  <a:lnTo>
                    <a:pt x="369093" y="273844"/>
                  </a:lnTo>
                  <a:lnTo>
                    <a:pt x="585787" y="216694"/>
                  </a:lnTo>
                  <a:lnTo>
                    <a:pt x="807243" y="166688"/>
                  </a:lnTo>
                  <a:lnTo>
                    <a:pt x="871537" y="154781"/>
                  </a:lnTo>
                  <a:lnTo>
                    <a:pt x="890587" y="154781"/>
                  </a:lnTo>
                  <a:lnTo>
                    <a:pt x="931068" y="161925"/>
                  </a:lnTo>
                  <a:lnTo>
                    <a:pt x="976312" y="178594"/>
                  </a:lnTo>
                  <a:lnTo>
                    <a:pt x="1007268" y="192881"/>
                  </a:lnTo>
                  <a:lnTo>
                    <a:pt x="1026318" y="200025"/>
                  </a:lnTo>
                  <a:lnTo>
                    <a:pt x="1054893" y="214313"/>
                  </a:lnTo>
                  <a:lnTo>
                    <a:pt x="1083468" y="211931"/>
                  </a:lnTo>
                  <a:lnTo>
                    <a:pt x="1131093" y="107156"/>
                  </a:lnTo>
                  <a:lnTo>
                    <a:pt x="983456" y="0"/>
                  </a:lnTo>
                  <a:lnTo>
                    <a:pt x="683418" y="5000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974;p361">
              <a:extLst>
                <a:ext uri="{FF2B5EF4-FFF2-40B4-BE49-F238E27FC236}">
                  <a16:creationId xmlns:a16="http://schemas.microsoft.com/office/drawing/2014/main" id="{D754D59E-B277-6446-B5B1-ED5252A5CCA6}"/>
                </a:ext>
              </a:extLst>
            </p:cNvPr>
            <p:cNvSpPr/>
            <p:nvPr/>
          </p:nvSpPr>
          <p:spPr>
            <a:xfrm>
              <a:off x="3500438" y="3119438"/>
              <a:ext cx="458787" cy="2022475"/>
            </a:xfrm>
            <a:custGeom>
              <a:avLst/>
              <a:gdLst/>
              <a:ahLst/>
              <a:cxnLst/>
              <a:rect l="l" t="t" r="r" b="b"/>
              <a:pathLst>
                <a:path w="458488" h="2021983" extrusionOk="0">
                  <a:moveTo>
                    <a:pt x="167425" y="538337"/>
                  </a:moveTo>
                  <a:cubicBezTo>
                    <a:pt x="168284" y="456771"/>
                    <a:pt x="169142" y="375205"/>
                    <a:pt x="170001" y="293639"/>
                  </a:cubicBezTo>
                  <a:lnTo>
                    <a:pt x="164850" y="247275"/>
                  </a:lnTo>
                  <a:lnTo>
                    <a:pt x="151971" y="200911"/>
                  </a:lnTo>
                  <a:lnTo>
                    <a:pt x="123637" y="159698"/>
                  </a:lnTo>
                  <a:lnTo>
                    <a:pt x="66970" y="103031"/>
                  </a:lnTo>
                  <a:lnTo>
                    <a:pt x="12879" y="59243"/>
                  </a:lnTo>
                  <a:lnTo>
                    <a:pt x="0" y="0"/>
                  </a:lnTo>
                  <a:lnTo>
                    <a:pt x="188032" y="30910"/>
                  </a:lnTo>
                  <a:lnTo>
                    <a:pt x="347730" y="180305"/>
                  </a:lnTo>
                  <a:lnTo>
                    <a:pt x="448185" y="285911"/>
                  </a:lnTo>
                  <a:lnTo>
                    <a:pt x="458488" y="306518"/>
                  </a:lnTo>
                  <a:lnTo>
                    <a:pt x="453336" y="332275"/>
                  </a:lnTo>
                  <a:lnTo>
                    <a:pt x="425003" y="491973"/>
                  </a:lnTo>
                  <a:lnTo>
                    <a:pt x="417276" y="533186"/>
                  </a:lnTo>
                  <a:lnTo>
                    <a:pt x="417276" y="576974"/>
                  </a:lnTo>
                  <a:cubicBezTo>
                    <a:pt x="416417" y="650813"/>
                    <a:pt x="415559" y="724652"/>
                    <a:pt x="414700" y="798491"/>
                  </a:cubicBezTo>
                  <a:lnTo>
                    <a:pt x="394094" y="976219"/>
                  </a:lnTo>
                  <a:lnTo>
                    <a:pt x="386366" y="1267282"/>
                  </a:lnTo>
                  <a:lnTo>
                    <a:pt x="368336" y="1916377"/>
                  </a:lnTo>
                  <a:lnTo>
                    <a:pt x="283335" y="2021983"/>
                  </a:lnTo>
                  <a:lnTo>
                    <a:pt x="149395" y="2001377"/>
                  </a:lnTo>
                  <a:cubicBezTo>
                    <a:pt x="150254" y="1869154"/>
                    <a:pt x="151112" y="1736931"/>
                    <a:pt x="151971" y="1604708"/>
                  </a:cubicBezTo>
                  <a:lnTo>
                    <a:pt x="167425" y="5383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975;p361">
              <a:extLst>
                <a:ext uri="{FF2B5EF4-FFF2-40B4-BE49-F238E27FC236}">
                  <a16:creationId xmlns:a16="http://schemas.microsoft.com/office/drawing/2014/main" id="{61CD3B97-EBDE-EC4D-9F66-F8DB31C02F65}"/>
                </a:ext>
              </a:extLst>
            </p:cNvPr>
            <p:cNvSpPr/>
            <p:nvPr/>
          </p:nvSpPr>
          <p:spPr>
            <a:xfrm>
              <a:off x="3748088" y="3763963"/>
              <a:ext cx="835025" cy="328612"/>
            </a:xfrm>
            <a:custGeom>
              <a:avLst/>
              <a:gdLst/>
              <a:ahLst/>
              <a:cxnLst/>
              <a:rect l="l" t="t" r="r" b="b"/>
              <a:pathLst>
                <a:path w="834551" h="329699" extrusionOk="0">
                  <a:moveTo>
                    <a:pt x="401821" y="92728"/>
                  </a:moveTo>
                  <a:lnTo>
                    <a:pt x="298790" y="118486"/>
                  </a:lnTo>
                  <a:lnTo>
                    <a:pt x="195759" y="133940"/>
                  </a:lnTo>
                  <a:lnTo>
                    <a:pt x="149395" y="136516"/>
                  </a:lnTo>
                  <a:lnTo>
                    <a:pt x="0" y="188032"/>
                  </a:lnTo>
                  <a:lnTo>
                    <a:pt x="136516" y="329699"/>
                  </a:lnTo>
                  <a:lnTo>
                    <a:pt x="200911" y="324548"/>
                  </a:lnTo>
                  <a:lnTo>
                    <a:pt x="327124" y="303941"/>
                  </a:lnTo>
                  <a:lnTo>
                    <a:pt x="448185" y="275608"/>
                  </a:lnTo>
                  <a:lnTo>
                    <a:pt x="569247" y="239547"/>
                  </a:lnTo>
                  <a:lnTo>
                    <a:pt x="710914" y="190607"/>
                  </a:lnTo>
                  <a:lnTo>
                    <a:pt x="803642" y="149395"/>
                  </a:lnTo>
                  <a:lnTo>
                    <a:pt x="816521" y="133940"/>
                  </a:lnTo>
                  <a:lnTo>
                    <a:pt x="831976" y="113334"/>
                  </a:lnTo>
                  <a:lnTo>
                    <a:pt x="834551" y="100455"/>
                  </a:lnTo>
                  <a:lnTo>
                    <a:pt x="831976" y="85001"/>
                  </a:lnTo>
                  <a:lnTo>
                    <a:pt x="824248" y="72122"/>
                  </a:lnTo>
                  <a:lnTo>
                    <a:pt x="806218" y="51516"/>
                  </a:lnTo>
                  <a:lnTo>
                    <a:pt x="752127" y="20606"/>
                  </a:lnTo>
                  <a:lnTo>
                    <a:pt x="698035" y="0"/>
                  </a:lnTo>
                  <a:lnTo>
                    <a:pt x="682581" y="0"/>
                  </a:lnTo>
                  <a:lnTo>
                    <a:pt x="654247" y="0"/>
                  </a:lnTo>
                  <a:lnTo>
                    <a:pt x="569247" y="36061"/>
                  </a:lnTo>
                  <a:lnTo>
                    <a:pt x="494549" y="66970"/>
                  </a:lnTo>
                  <a:lnTo>
                    <a:pt x="401821" y="927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976;p361">
              <a:extLst>
                <a:ext uri="{FF2B5EF4-FFF2-40B4-BE49-F238E27FC236}">
                  <a16:creationId xmlns:a16="http://schemas.microsoft.com/office/drawing/2014/main" id="{48903F52-C013-CB42-BD2C-79E295CB7BAE}"/>
                </a:ext>
              </a:extLst>
            </p:cNvPr>
            <p:cNvSpPr/>
            <p:nvPr/>
          </p:nvSpPr>
          <p:spPr>
            <a:xfrm>
              <a:off x="2646363" y="4757738"/>
              <a:ext cx="1820862" cy="904875"/>
            </a:xfrm>
            <a:custGeom>
              <a:avLst/>
              <a:gdLst/>
              <a:ahLst/>
              <a:cxnLst/>
              <a:rect l="l" t="t" r="r" b="b"/>
              <a:pathLst>
                <a:path w="1821073" h="904097" extrusionOk="0">
                  <a:moveTo>
                    <a:pt x="821672" y="417276"/>
                  </a:moveTo>
                  <a:lnTo>
                    <a:pt x="1017431" y="337427"/>
                  </a:lnTo>
                  <a:lnTo>
                    <a:pt x="1303342" y="218941"/>
                  </a:lnTo>
                  <a:lnTo>
                    <a:pt x="1607283" y="74698"/>
                  </a:lnTo>
                  <a:lnTo>
                    <a:pt x="1751527" y="12879"/>
                  </a:lnTo>
                  <a:lnTo>
                    <a:pt x="1787587" y="0"/>
                  </a:lnTo>
                  <a:lnTo>
                    <a:pt x="1800466" y="0"/>
                  </a:lnTo>
                  <a:lnTo>
                    <a:pt x="1810769" y="2576"/>
                  </a:lnTo>
                  <a:lnTo>
                    <a:pt x="1821073" y="12879"/>
                  </a:lnTo>
                  <a:lnTo>
                    <a:pt x="1821073" y="28334"/>
                  </a:lnTo>
                  <a:lnTo>
                    <a:pt x="1805618" y="48940"/>
                  </a:lnTo>
                  <a:lnTo>
                    <a:pt x="1774709" y="74698"/>
                  </a:lnTo>
                  <a:lnTo>
                    <a:pt x="1604707" y="175153"/>
                  </a:lnTo>
                  <a:lnTo>
                    <a:pt x="1241523" y="388942"/>
                  </a:lnTo>
                  <a:lnTo>
                    <a:pt x="906673" y="582125"/>
                  </a:lnTo>
                  <a:lnTo>
                    <a:pt x="553791" y="783036"/>
                  </a:lnTo>
                  <a:lnTo>
                    <a:pt x="350305" y="893794"/>
                  </a:lnTo>
                  <a:lnTo>
                    <a:pt x="324547" y="904097"/>
                  </a:lnTo>
                  <a:lnTo>
                    <a:pt x="306517" y="904097"/>
                  </a:lnTo>
                  <a:lnTo>
                    <a:pt x="280759" y="893794"/>
                  </a:lnTo>
                  <a:lnTo>
                    <a:pt x="244698" y="865460"/>
                  </a:lnTo>
                  <a:lnTo>
                    <a:pt x="200910" y="813945"/>
                  </a:lnTo>
                  <a:lnTo>
                    <a:pt x="126213" y="734096"/>
                  </a:lnTo>
                  <a:lnTo>
                    <a:pt x="61818" y="664550"/>
                  </a:lnTo>
                  <a:lnTo>
                    <a:pt x="23182" y="605307"/>
                  </a:lnTo>
                  <a:lnTo>
                    <a:pt x="0" y="558943"/>
                  </a:lnTo>
                  <a:lnTo>
                    <a:pt x="0" y="538337"/>
                  </a:lnTo>
                  <a:lnTo>
                    <a:pt x="12879" y="533185"/>
                  </a:lnTo>
                  <a:lnTo>
                    <a:pt x="36061" y="540913"/>
                  </a:lnTo>
                  <a:lnTo>
                    <a:pt x="59243" y="551216"/>
                  </a:lnTo>
                  <a:lnTo>
                    <a:pt x="90152" y="569246"/>
                  </a:lnTo>
                  <a:lnTo>
                    <a:pt x="128789" y="582125"/>
                  </a:lnTo>
                  <a:lnTo>
                    <a:pt x="167425" y="587277"/>
                  </a:lnTo>
                  <a:lnTo>
                    <a:pt x="221516" y="587277"/>
                  </a:lnTo>
                  <a:lnTo>
                    <a:pt x="311669" y="584701"/>
                  </a:lnTo>
                  <a:lnTo>
                    <a:pt x="551216" y="522882"/>
                  </a:lnTo>
                  <a:lnTo>
                    <a:pt x="821672" y="41727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977;p361">
              <a:extLst>
                <a:ext uri="{FF2B5EF4-FFF2-40B4-BE49-F238E27FC236}">
                  <a16:creationId xmlns:a16="http://schemas.microsoft.com/office/drawing/2014/main" id="{E7063777-3289-374C-99B3-B6E2CACDE3CF}"/>
                </a:ext>
              </a:extLst>
            </p:cNvPr>
            <p:cNvSpPr/>
            <p:nvPr/>
          </p:nvSpPr>
          <p:spPr>
            <a:xfrm>
              <a:off x="5335588" y="1966913"/>
              <a:ext cx="1379537" cy="298450"/>
            </a:xfrm>
            <a:custGeom>
              <a:avLst/>
              <a:gdLst/>
              <a:ahLst/>
              <a:cxnLst/>
              <a:rect l="l" t="t" r="r" b="b"/>
              <a:pathLst>
                <a:path w="1378744" h="297656" extrusionOk="0">
                  <a:moveTo>
                    <a:pt x="628650" y="59531"/>
                  </a:moveTo>
                  <a:lnTo>
                    <a:pt x="435769" y="78581"/>
                  </a:lnTo>
                  <a:lnTo>
                    <a:pt x="257175" y="95250"/>
                  </a:lnTo>
                  <a:lnTo>
                    <a:pt x="157163" y="104775"/>
                  </a:lnTo>
                  <a:lnTo>
                    <a:pt x="0" y="150018"/>
                  </a:lnTo>
                  <a:lnTo>
                    <a:pt x="150019" y="297656"/>
                  </a:lnTo>
                  <a:lnTo>
                    <a:pt x="350044" y="273843"/>
                  </a:lnTo>
                  <a:lnTo>
                    <a:pt x="688182" y="226218"/>
                  </a:lnTo>
                  <a:lnTo>
                    <a:pt x="816769" y="211931"/>
                  </a:lnTo>
                  <a:lnTo>
                    <a:pt x="873919" y="214312"/>
                  </a:lnTo>
                  <a:lnTo>
                    <a:pt x="1269207" y="295275"/>
                  </a:lnTo>
                  <a:lnTo>
                    <a:pt x="1302544" y="273843"/>
                  </a:lnTo>
                  <a:lnTo>
                    <a:pt x="1323975" y="261937"/>
                  </a:lnTo>
                  <a:lnTo>
                    <a:pt x="1347788" y="252412"/>
                  </a:lnTo>
                  <a:lnTo>
                    <a:pt x="1359694" y="238125"/>
                  </a:lnTo>
                  <a:lnTo>
                    <a:pt x="1371600" y="221456"/>
                  </a:lnTo>
                  <a:lnTo>
                    <a:pt x="1378744" y="200025"/>
                  </a:lnTo>
                  <a:lnTo>
                    <a:pt x="1376363" y="173831"/>
                  </a:lnTo>
                  <a:lnTo>
                    <a:pt x="1364457" y="152400"/>
                  </a:lnTo>
                  <a:lnTo>
                    <a:pt x="1352550" y="140493"/>
                  </a:lnTo>
                  <a:lnTo>
                    <a:pt x="1321594" y="119062"/>
                  </a:lnTo>
                  <a:lnTo>
                    <a:pt x="1216819" y="69056"/>
                  </a:lnTo>
                  <a:lnTo>
                    <a:pt x="1097757" y="23812"/>
                  </a:lnTo>
                  <a:lnTo>
                    <a:pt x="1045369" y="4762"/>
                  </a:lnTo>
                  <a:lnTo>
                    <a:pt x="1026319" y="0"/>
                  </a:lnTo>
                  <a:lnTo>
                    <a:pt x="1000125" y="2381"/>
                  </a:lnTo>
                  <a:lnTo>
                    <a:pt x="976313" y="7143"/>
                  </a:lnTo>
                  <a:lnTo>
                    <a:pt x="933450" y="21431"/>
                  </a:lnTo>
                  <a:lnTo>
                    <a:pt x="907257" y="30956"/>
                  </a:lnTo>
                  <a:lnTo>
                    <a:pt x="873919" y="35718"/>
                  </a:lnTo>
                  <a:lnTo>
                    <a:pt x="726282" y="52387"/>
                  </a:lnTo>
                  <a:lnTo>
                    <a:pt x="628650" y="595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978;p361">
              <a:extLst>
                <a:ext uri="{FF2B5EF4-FFF2-40B4-BE49-F238E27FC236}">
                  <a16:creationId xmlns:a16="http://schemas.microsoft.com/office/drawing/2014/main" id="{6AC3E537-3747-FE4B-914B-8142F1B3753F}"/>
                </a:ext>
              </a:extLst>
            </p:cNvPr>
            <p:cNvSpPr/>
            <p:nvPr/>
          </p:nvSpPr>
          <p:spPr>
            <a:xfrm>
              <a:off x="4200525" y="2155825"/>
              <a:ext cx="2419350" cy="2320925"/>
            </a:xfrm>
            <a:custGeom>
              <a:avLst/>
              <a:gdLst/>
              <a:ahLst/>
              <a:cxnLst/>
              <a:rect l="l" t="t" r="r" b="b"/>
              <a:pathLst>
                <a:path w="2419350" h="2320925" extrusionOk="0">
                  <a:moveTo>
                    <a:pt x="1701800" y="663575"/>
                  </a:moveTo>
                  <a:lnTo>
                    <a:pt x="1870075" y="419100"/>
                  </a:lnTo>
                  <a:lnTo>
                    <a:pt x="1968500" y="263525"/>
                  </a:lnTo>
                  <a:lnTo>
                    <a:pt x="2041525" y="142875"/>
                  </a:lnTo>
                  <a:lnTo>
                    <a:pt x="2054225" y="111125"/>
                  </a:lnTo>
                  <a:lnTo>
                    <a:pt x="2054225" y="82550"/>
                  </a:lnTo>
                  <a:lnTo>
                    <a:pt x="2047875" y="53975"/>
                  </a:lnTo>
                  <a:lnTo>
                    <a:pt x="2006600" y="0"/>
                  </a:lnTo>
                  <a:lnTo>
                    <a:pt x="2419350" y="92075"/>
                  </a:lnTo>
                  <a:lnTo>
                    <a:pt x="2384425" y="133350"/>
                  </a:lnTo>
                  <a:lnTo>
                    <a:pt x="2219325" y="371475"/>
                  </a:lnTo>
                  <a:lnTo>
                    <a:pt x="1882775" y="828675"/>
                  </a:lnTo>
                  <a:lnTo>
                    <a:pt x="1635125" y="1162050"/>
                  </a:lnTo>
                  <a:lnTo>
                    <a:pt x="1495425" y="1317625"/>
                  </a:lnTo>
                  <a:lnTo>
                    <a:pt x="1219200" y="1584325"/>
                  </a:lnTo>
                  <a:lnTo>
                    <a:pt x="923925" y="1835150"/>
                  </a:lnTo>
                  <a:lnTo>
                    <a:pt x="685800" y="2003425"/>
                  </a:lnTo>
                  <a:lnTo>
                    <a:pt x="412750" y="2152650"/>
                  </a:lnTo>
                  <a:lnTo>
                    <a:pt x="146050" y="2279650"/>
                  </a:lnTo>
                  <a:lnTo>
                    <a:pt x="47625" y="2320925"/>
                  </a:lnTo>
                  <a:lnTo>
                    <a:pt x="31750" y="2320925"/>
                  </a:lnTo>
                  <a:lnTo>
                    <a:pt x="12700" y="2314575"/>
                  </a:lnTo>
                  <a:lnTo>
                    <a:pt x="0" y="2298700"/>
                  </a:lnTo>
                  <a:lnTo>
                    <a:pt x="9525" y="2273300"/>
                  </a:lnTo>
                  <a:lnTo>
                    <a:pt x="25400" y="2251075"/>
                  </a:lnTo>
                  <a:lnTo>
                    <a:pt x="111125" y="2203450"/>
                  </a:lnTo>
                  <a:lnTo>
                    <a:pt x="358775" y="2047875"/>
                  </a:lnTo>
                  <a:lnTo>
                    <a:pt x="688975" y="1806575"/>
                  </a:lnTo>
                  <a:lnTo>
                    <a:pt x="882650" y="1638300"/>
                  </a:lnTo>
                  <a:lnTo>
                    <a:pt x="1041400" y="1489075"/>
                  </a:lnTo>
                  <a:lnTo>
                    <a:pt x="1212850" y="1308100"/>
                  </a:lnTo>
                  <a:lnTo>
                    <a:pt x="1381125" y="1092200"/>
                  </a:lnTo>
                  <a:lnTo>
                    <a:pt x="1543050" y="901700"/>
                  </a:lnTo>
                  <a:lnTo>
                    <a:pt x="1701800" y="6635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979;p361">
              <a:extLst>
                <a:ext uri="{FF2B5EF4-FFF2-40B4-BE49-F238E27FC236}">
                  <a16:creationId xmlns:a16="http://schemas.microsoft.com/office/drawing/2014/main" id="{6B2A01CE-EB6B-CB42-827E-48C61190F342}"/>
                </a:ext>
              </a:extLst>
            </p:cNvPr>
            <p:cNvSpPr/>
            <p:nvPr/>
          </p:nvSpPr>
          <p:spPr>
            <a:xfrm>
              <a:off x="5000625" y="2711450"/>
              <a:ext cx="2597150" cy="1673225"/>
            </a:xfrm>
            <a:custGeom>
              <a:avLst/>
              <a:gdLst/>
              <a:ahLst/>
              <a:cxnLst/>
              <a:rect l="l" t="t" r="r" b="b"/>
              <a:pathLst>
                <a:path w="2597150" h="1673225" extrusionOk="0">
                  <a:moveTo>
                    <a:pt x="508000" y="301625"/>
                  </a:moveTo>
                  <a:lnTo>
                    <a:pt x="371475" y="200025"/>
                  </a:lnTo>
                  <a:lnTo>
                    <a:pt x="247650" y="114300"/>
                  </a:lnTo>
                  <a:lnTo>
                    <a:pt x="133350" y="34925"/>
                  </a:lnTo>
                  <a:lnTo>
                    <a:pt x="0" y="0"/>
                  </a:lnTo>
                  <a:lnTo>
                    <a:pt x="69850" y="107950"/>
                  </a:lnTo>
                  <a:lnTo>
                    <a:pt x="152400" y="171450"/>
                  </a:lnTo>
                  <a:lnTo>
                    <a:pt x="314325" y="314325"/>
                  </a:lnTo>
                  <a:lnTo>
                    <a:pt x="568325" y="555625"/>
                  </a:lnTo>
                  <a:lnTo>
                    <a:pt x="714375" y="730250"/>
                  </a:lnTo>
                  <a:lnTo>
                    <a:pt x="847725" y="844550"/>
                  </a:lnTo>
                  <a:lnTo>
                    <a:pt x="1044575" y="1022350"/>
                  </a:lnTo>
                  <a:lnTo>
                    <a:pt x="1228725" y="1174750"/>
                  </a:lnTo>
                  <a:lnTo>
                    <a:pt x="1355725" y="1270000"/>
                  </a:lnTo>
                  <a:lnTo>
                    <a:pt x="1530350" y="1393825"/>
                  </a:lnTo>
                  <a:lnTo>
                    <a:pt x="1717675" y="1536700"/>
                  </a:lnTo>
                  <a:lnTo>
                    <a:pt x="1838325" y="1628775"/>
                  </a:lnTo>
                  <a:lnTo>
                    <a:pt x="1876425" y="1644650"/>
                  </a:lnTo>
                  <a:lnTo>
                    <a:pt x="1968500" y="1673225"/>
                  </a:lnTo>
                  <a:lnTo>
                    <a:pt x="2038350" y="1670050"/>
                  </a:lnTo>
                  <a:lnTo>
                    <a:pt x="2244725" y="1651000"/>
                  </a:lnTo>
                  <a:lnTo>
                    <a:pt x="2486025" y="1635125"/>
                  </a:lnTo>
                  <a:lnTo>
                    <a:pt x="2571750" y="1622425"/>
                  </a:lnTo>
                  <a:lnTo>
                    <a:pt x="2590800" y="1612900"/>
                  </a:lnTo>
                  <a:lnTo>
                    <a:pt x="2597150" y="1603375"/>
                  </a:lnTo>
                  <a:lnTo>
                    <a:pt x="2597150" y="1590675"/>
                  </a:lnTo>
                  <a:lnTo>
                    <a:pt x="2584450" y="1581150"/>
                  </a:lnTo>
                  <a:lnTo>
                    <a:pt x="2540000" y="1562100"/>
                  </a:lnTo>
                  <a:lnTo>
                    <a:pt x="2352675" y="1492250"/>
                  </a:lnTo>
                  <a:lnTo>
                    <a:pt x="2082800" y="1377950"/>
                  </a:lnTo>
                  <a:lnTo>
                    <a:pt x="1831975" y="1244600"/>
                  </a:lnTo>
                  <a:lnTo>
                    <a:pt x="1590675" y="1095375"/>
                  </a:lnTo>
                  <a:lnTo>
                    <a:pt x="1368425" y="946150"/>
                  </a:lnTo>
                  <a:lnTo>
                    <a:pt x="981075" y="676275"/>
                  </a:lnTo>
                  <a:lnTo>
                    <a:pt x="815975" y="552450"/>
                  </a:lnTo>
                  <a:lnTo>
                    <a:pt x="682625" y="428625"/>
                  </a:lnTo>
                  <a:lnTo>
                    <a:pt x="508000" y="3016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980;p361">
              <a:extLst>
                <a:ext uri="{FF2B5EF4-FFF2-40B4-BE49-F238E27FC236}">
                  <a16:creationId xmlns:a16="http://schemas.microsoft.com/office/drawing/2014/main" id="{3D755BA4-D4FF-8E4F-9E4C-043BBB2E13FB}"/>
                </a:ext>
              </a:extLst>
            </p:cNvPr>
            <p:cNvSpPr/>
            <p:nvPr/>
          </p:nvSpPr>
          <p:spPr>
            <a:xfrm>
              <a:off x="4876800" y="4503738"/>
              <a:ext cx="1943100" cy="1397000"/>
            </a:xfrm>
            <a:custGeom>
              <a:avLst/>
              <a:gdLst/>
              <a:ahLst/>
              <a:cxnLst/>
              <a:rect l="l" t="t" r="r" b="b"/>
              <a:pathLst>
                <a:path w="1943100" h="1397794" extrusionOk="0">
                  <a:moveTo>
                    <a:pt x="571500" y="140494"/>
                  </a:moveTo>
                  <a:lnTo>
                    <a:pt x="338138" y="159544"/>
                  </a:lnTo>
                  <a:lnTo>
                    <a:pt x="204788" y="169069"/>
                  </a:lnTo>
                  <a:lnTo>
                    <a:pt x="130969" y="173831"/>
                  </a:lnTo>
                  <a:lnTo>
                    <a:pt x="0" y="221456"/>
                  </a:lnTo>
                  <a:lnTo>
                    <a:pt x="180975" y="376237"/>
                  </a:lnTo>
                  <a:lnTo>
                    <a:pt x="330994" y="340519"/>
                  </a:lnTo>
                  <a:lnTo>
                    <a:pt x="569119" y="297656"/>
                  </a:lnTo>
                  <a:lnTo>
                    <a:pt x="745331" y="276225"/>
                  </a:lnTo>
                  <a:lnTo>
                    <a:pt x="990600" y="259556"/>
                  </a:lnTo>
                  <a:lnTo>
                    <a:pt x="1245394" y="245269"/>
                  </a:lnTo>
                  <a:lnTo>
                    <a:pt x="1493044" y="245269"/>
                  </a:lnTo>
                  <a:lnTo>
                    <a:pt x="1514475" y="247650"/>
                  </a:lnTo>
                  <a:lnTo>
                    <a:pt x="1533525" y="257175"/>
                  </a:lnTo>
                  <a:lnTo>
                    <a:pt x="1547813" y="271462"/>
                  </a:lnTo>
                  <a:lnTo>
                    <a:pt x="1557338" y="288131"/>
                  </a:lnTo>
                  <a:lnTo>
                    <a:pt x="1562100" y="316706"/>
                  </a:lnTo>
                  <a:lnTo>
                    <a:pt x="1550194" y="385762"/>
                  </a:lnTo>
                  <a:lnTo>
                    <a:pt x="1516856" y="597694"/>
                  </a:lnTo>
                  <a:lnTo>
                    <a:pt x="1485900" y="845344"/>
                  </a:lnTo>
                  <a:lnTo>
                    <a:pt x="1471613" y="1069181"/>
                  </a:lnTo>
                  <a:lnTo>
                    <a:pt x="1433513" y="1254919"/>
                  </a:lnTo>
                  <a:lnTo>
                    <a:pt x="1433513" y="1276350"/>
                  </a:lnTo>
                  <a:lnTo>
                    <a:pt x="1443038" y="1304925"/>
                  </a:lnTo>
                  <a:lnTo>
                    <a:pt x="1462088" y="1331119"/>
                  </a:lnTo>
                  <a:lnTo>
                    <a:pt x="1481138" y="1347787"/>
                  </a:lnTo>
                  <a:lnTo>
                    <a:pt x="1509713" y="1364456"/>
                  </a:lnTo>
                  <a:lnTo>
                    <a:pt x="1554956" y="1385887"/>
                  </a:lnTo>
                  <a:lnTo>
                    <a:pt x="1590675" y="1395412"/>
                  </a:lnTo>
                  <a:lnTo>
                    <a:pt x="1616869" y="1397794"/>
                  </a:lnTo>
                  <a:lnTo>
                    <a:pt x="1640681" y="1393031"/>
                  </a:lnTo>
                  <a:lnTo>
                    <a:pt x="1662113" y="1378744"/>
                  </a:lnTo>
                  <a:lnTo>
                    <a:pt x="1674019" y="1354931"/>
                  </a:lnTo>
                  <a:lnTo>
                    <a:pt x="1683544" y="1335881"/>
                  </a:lnTo>
                  <a:lnTo>
                    <a:pt x="1695450" y="1290637"/>
                  </a:lnTo>
                  <a:lnTo>
                    <a:pt x="1731169" y="1083469"/>
                  </a:lnTo>
                  <a:lnTo>
                    <a:pt x="1781175" y="762000"/>
                  </a:lnTo>
                  <a:lnTo>
                    <a:pt x="1816894" y="547687"/>
                  </a:lnTo>
                  <a:lnTo>
                    <a:pt x="1826419" y="483394"/>
                  </a:lnTo>
                  <a:lnTo>
                    <a:pt x="1835944" y="447675"/>
                  </a:lnTo>
                  <a:lnTo>
                    <a:pt x="1864519" y="378619"/>
                  </a:lnTo>
                  <a:lnTo>
                    <a:pt x="1912144" y="290512"/>
                  </a:lnTo>
                  <a:lnTo>
                    <a:pt x="1928813" y="264319"/>
                  </a:lnTo>
                  <a:lnTo>
                    <a:pt x="1940719" y="245269"/>
                  </a:lnTo>
                  <a:lnTo>
                    <a:pt x="1943100" y="221456"/>
                  </a:lnTo>
                  <a:lnTo>
                    <a:pt x="1935956" y="200025"/>
                  </a:lnTo>
                  <a:lnTo>
                    <a:pt x="1924050" y="180975"/>
                  </a:lnTo>
                  <a:lnTo>
                    <a:pt x="1876425" y="138112"/>
                  </a:lnTo>
                  <a:lnTo>
                    <a:pt x="1766888" y="59531"/>
                  </a:lnTo>
                  <a:lnTo>
                    <a:pt x="1664494" y="0"/>
                  </a:lnTo>
                  <a:lnTo>
                    <a:pt x="1647825" y="0"/>
                  </a:lnTo>
                  <a:lnTo>
                    <a:pt x="1616869" y="0"/>
                  </a:lnTo>
                  <a:lnTo>
                    <a:pt x="1531144" y="14287"/>
                  </a:lnTo>
                  <a:lnTo>
                    <a:pt x="1357313" y="54769"/>
                  </a:lnTo>
                  <a:lnTo>
                    <a:pt x="1307306" y="66675"/>
                  </a:lnTo>
                  <a:lnTo>
                    <a:pt x="1107281" y="88106"/>
                  </a:lnTo>
                  <a:lnTo>
                    <a:pt x="885825" y="111919"/>
                  </a:lnTo>
                  <a:lnTo>
                    <a:pt x="666750" y="133350"/>
                  </a:lnTo>
                  <a:lnTo>
                    <a:pt x="571500" y="14049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981;p361">
              <a:extLst>
                <a:ext uri="{FF2B5EF4-FFF2-40B4-BE49-F238E27FC236}">
                  <a16:creationId xmlns:a16="http://schemas.microsoft.com/office/drawing/2014/main" id="{95D597A5-E9DF-5443-B6EC-F4890E27A083}"/>
                </a:ext>
              </a:extLst>
            </p:cNvPr>
            <p:cNvSpPr/>
            <p:nvPr/>
          </p:nvSpPr>
          <p:spPr>
            <a:xfrm>
              <a:off x="5018088" y="5551488"/>
              <a:ext cx="1498600" cy="285750"/>
            </a:xfrm>
            <a:custGeom>
              <a:avLst/>
              <a:gdLst/>
              <a:ahLst/>
              <a:cxnLst/>
              <a:rect l="l" t="t" r="r" b="b"/>
              <a:pathLst>
                <a:path w="1500187" h="285750" extrusionOk="0">
                  <a:moveTo>
                    <a:pt x="878681" y="47625"/>
                  </a:moveTo>
                  <a:lnTo>
                    <a:pt x="1109662" y="19050"/>
                  </a:lnTo>
                  <a:lnTo>
                    <a:pt x="1297781" y="0"/>
                  </a:lnTo>
                  <a:lnTo>
                    <a:pt x="1345406" y="0"/>
                  </a:lnTo>
                  <a:lnTo>
                    <a:pt x="1500187" y="114300"/>
                  </a:lnTo>
                  <a:lnTo>
                    <a:pt x="1304925" y="200025"/>
                  </a:lnTo>
                  <a:lnTo>
                    <a:pt x="1047750" y="219075"/>
                  </a:lnTo>
                  <a:lnTo>
                    <a:pt x="614362" y="252412"/>
                  </a:lnTo>
                  <a:lnTo>
                    <a:pt x="207169" y="283369"/>
                  </a:lnTo>
                  <a:lnTo>
                    <a:pt x="147637" y="285750"/>
                  </a:lnTo>
                  <a:lnTo>
                    <a:pt x="0" y="226219"/>
                  </a:lnTo>
                  <a:lnTo>
                    <a:pt x="16669" y="173831"/>
                  </a:lnTo>
                  <a:lnTo>
                    <a:pt x="173831" y="150019"/>
                  </a:lnTo>
                  <a:lnTo>
                    <a:pt x="371475" y="116681"/>
                  </a:lnTo>
                  <a:lnTo>
                    <a:pt x="685800" y="71437"/>
                  </a:lnTo>
                  <a:lnTo>
                    <a:pt x="878681" y="476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3986;p362">
            <a:extLst>
              <a:ext uri="{FF2B5EF4-FFF2-40B4-BE49-F238E27FC236}">
                <a16:creationId xmlns:a16="http://schemas.microsoft.com/office/drawing/2014/main" id="{4FCFEBB9-F836-544D-A585-1BBE9F3FED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120" y="1690354"/>
            <a:ext cx="4949825" cy="41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5149871" y="7749480"/>
            <a:ext cx="280352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開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4989513" y="1630363"/>
            <a:ext cx="452437" cy="1562100"/>
          </a:xfrm>
          <a:custGeom>
            <a:avLst/>
            <a:gdLst/>
            <a:ahLst/>
            <a:cxnLst/>
            <a:rect l="l" t="t" r="r" b="b"/>
            <a:pathLst>
              <a:path w="452437" h="1562100" extrusionOk="0">
                <a:moveTo>
                  <a:pt x="223837" y="833438"/>
                </a:moveTo>
                <a:lnTo>
                  <a:pt x="226219" y="388144"/>
                </a:lnTo>
                <a:lnTo>
                  <a:pt x="221456" y="319088"/>
                </a:lnTo>
                <a:lnTo>
                  <a:pt x="209550" y="257175"/>
                </a:lnTo>
                <a:lnTo>
                  <a:pt x="190500" y="207169"/>
                </a:lnTo>
                <a:lnTo>
                  <a:pt x="161925" y="166688"/>
                </a:lnTo>
                <a:lnTo>
                  <a:pt x="100012" y="107157"/>
                </a:lnTo>
                <a:lnTo>
                  <a:pt x="45244" y="73819"/>
                </a:lnTo>
                <a:lnTo>
                  <a:pt x="16669" y="54769"/>
                </a:lnTo>
                <a:lnTo>
                  <a:pt x="2381" y="33338"/>
                </a:lnTo>
                <a:lnTo>
                  <a:pt x="0" y="14288"/>
                </a:lnTo>
                <a:lnTo>
                  <a:pt x="7144" y="4763"/>
                </a:lnTo>
                <a:lnTo>
                  <a:pt x="26194" y="0"/>
                </a:lnTo>
                <a:lnTo>
                  <a:pt x="121444" y="14288"/>
                </a:lnTo>
                <a:lnTo>
                  <a:pt x="233362" y="45244"/>
                </a:lnTo>
                <a:lnTo>
                  <a:pt x="302419" y="73819"/>
                </a:lnTo>
                <a:lnTo>
                  <a:pt x="400050" y="138113"/>
                </a:lnTo>
                <a:lnTo>
                  <a:pt x="431006" y="283369"/>
                </a:lnTo>
                <a:lnTo>
                  <a:pt x="450056" y="673894"/>
                </a:lnTo>
                <a:lnTo>
                  <a:pt x="445294" y="869157"/>
                </a:lnTo>
                <a:lnTo>
                  <a:pt x="452437" y="1276350"/>
                </a:lnTo>
                <a:lnTo>
                  <a:pt x="442912" y="1440657"/>
                </a:lnTo>
                <a:lnTo>
                  <a:pt x="416719" y="1509713"/>
                </a:lnTo>
                <a:lnTo>
                  <a:pt x="404812" y="1540669"/>
                </a:lnTo>
                <a:lnTo>
                  <a:pt x="392906" y="1554957"/>
                </a:lnTo>
                <a:lnTo>
                  <a:pt x="383381" y="1562100"/>
                </a:lnTo>
                <a:lnTo>
                  <a:pt x="347662" y="1554957"/>
                </a:lnTo>
                <a:lnTo>
                  <a:pt x="302419" y="1519238"/>
                </a:lnTo>
                <a:lnTo>
                  <a:pt x="259556" y="1459707"/>
                </a:lnTo>
                <a:lnTo>
                  <a:pt x="209550" y="1345407"/>
                </a:lnTo>
                <a:lnTo>
                  <a:pt x="197644" y="1283494"/>
                </a:lnTo>
                <a:lnTo>
                  <a:pt x="202406" y="1197769"/>
                </a:lnTo>
                <a:lnTo>
                  <a:pt x="226219" y="1040607"/>
                </a:lnTo>
                <a:lnTo>
                  <a:pt x="223837" y="8334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675063" y="3430588"/>
            <a:ext cx="2200275" cy="377825"/>
          </a:xfrm>
          <a:custGeom>
            <a:avLst/>
            <a:gdLst/>
            <a:ahLst/>
            <a:cxnLst/>
            <a:rect l="l" t="t" r="r" b="b"/>
            <a:pathLst>
              <a:path w="2200275" h="376238" extrusionOk="0">
                <a:moveTo>
                  <a:pt x="992981" y="290513"/>
                </a:moveTo>
                <a:lnTo>
                  <a:pt x="745331" y="311944"/>
                </a:lnTo>
                <a:lnTo>
                  <a:pt x="502444" y="354807"/>
                </a:lnTo>
                <a:lnTo>
                  <a:pt x="461962" y="364332"/>
                </a:lnTo>
                <a:lnTo>
                  <a:pt x="395287" y="376238"/>
                </a:lnTo>
                <a:lnTo>
                  <a:pt x="340519" y="376238"/>
                </a:lnTo>
                <a:lnTo>
                  <a:pt x="316706" y="373857"/>
                </a:lnTo>
                <a:lnTo>
                  <a:pt x="211931" y="326232"/>
                </a:lnTo>
                <a:lnTo>
                  <a:pt x="154781" y="292894"/>
                </a:lnTo>
                <a:lnTo>
                  <a:pt x="92869" y="242888"/>
                </a:lnTo>
                <a:lnTo>
                  <a:pt x="40481" y="188119"/>
                </a:lnTo>
                <a:lnTo>
                  <a:pt x="4762" y="130969"/>
                </a:lnTo>
                <a:lnTo>
                  <a:pt x="0" y="109538"/>
                </a:lnTo>
                <a:lnTo>
                  <a:pt x="2381" y="97632"/>
                </a:lnTo>
                <a:lnTo>
                  <a:pt x="7144" y="85725"/>
                </a:lnTo>
                <a:lnTo>
                  <a:pt x="16669" y="83344"/>
                </a:lnTo>
                <a:lnTo>
                  <a:pt x="35719" y="92869"/>
                </a:lnTo>
                <a:lnTo>
                  <a:pt x="130969" y="135732"/>
                </a:lnTo>
                <a:lnTo>
                  <a:pt x="209550" y="157163"/>
                </a:lnTo>
                <a:lnTo>
                  <a:pt x="278606" y="171450"/>
                </a:lnTo>
                <a:lnTo>
                  <a:pt x="352425" y="176213"/>
                </a:lnTo>
                <a:lnTo>
                  <a:pt x="450056" y="171450"/>
                </a:lnTo>
                <a:lnTo>
                  <a:pt x="933450" y="133350"/>
                </a:lnTo>
                <a:lnTo>
                  <a:pt x="1593056" y="66675"/>
                </a:lnTo>
                <a:lnTo>
                  <a:pt x="1619250" y="59532"/>
                </a:lnTo>
                <a:lnTo>
                  <a:pt x="1774031" y="2382"/>
                </a:lnTo>
                <a:lnTo>
                  <a:pt x="1788319" y="0"/>
                </a:lnTo>
                <a:lnTo>
                  <a:pt x="1871662" y="16669"/>
                </a:lnTo>
                <a:lnTo>
                  <a:pt x="2009775" y="57150"/>
                </a:lnTo>
                <a:lnTo>
                  <a:pt x="2164556" y="128588"/>
                </a:lnTo>
                <a:lnTo>
                  <a:pt x="2193131" y="152400"/>
                </a:lnTo>
                <a:lnTo>
                  <a:pt x="2200275" y="180975"/>
                </a:lnTo>
                <a:lnTo>
                  <a:pt x="2193131" y="211932"/>
                </a:lnTo>
                <a:lnTo>
                  <a:pt x="2174081" y="230982"/>
                </a:lnTo>
                <a:lnTo>
                  <a:pt x="2138362" y="240507"/>
                </a:lnTo>
                <a:lnTo>
                  <a:pt x="1512094" y="245269"/>
                </a:lnTo>
                <a:lnTo>
                  <a:pt x="1314450" y="266700"/>
                </a:lnTo>
                <a:lnTo>
                  <a:pt x="992981" y="2905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 rot="-5400000">
            <a:off x="906462" y="3548063"/>
            <a:ext cx="4181475" cy="419100"/>
          </a:xfrm>
          <a:custGeom>
            <a:avLst/>
            <a:gdLst/>
            <a:ahLst/>
            <a:cxnLst/>
            <a:rect l="l" t="t" r="r" b="b"/>
            <a:pathLst>
              <a:path w="4181086" h="418108" extrusionOk="0">
                <a:moveTo>
                  <a:pt x="1852595" y="132571"/>
                </a:moveTo>
                <a:lnTo>
                  <a:pt x="2294498" y="152966"/>
                </a:lnTo>
                <a:lnTo>
                  <a:pt x="3004943" y="169963"/>
                </a:lnTo>
                <a:lnTo>
                  <a:pt x="3538626" y="173362"/>
                </a:lnTo>
                <a:lnTo>
                  <a:pt x="3868354" y="173362"/>
                </a:lnTo>
                <a:lnTo>
                  <a:pt x="3929541" y="156366"/>
                </a:lnTo>
                <a:lnTo>
                  <a:pt x="4034918" y="101977"/>
                </a:lnTo>
                <a:lnTo>
                  <a:pt x="4106302" y="44190"/>
                </a:lnTo>
                <a:lnTo>
                  <a:pt x="4130097" y="27194"/>
                </a:lnTo>
                <a:lnTo>
                  <a:pt x="4153892" y="20395"/>
                </a:lnTo>
                <a:lnTo>
                  <a:pt x="4174287" y="27194"/>
                </a:lnTo>
                <a:lnTo>
                  <a:pt x="4181086" y="40791"/>
                </a:lnTo>
                <a:lnTo>
                  <a:pt x="4126698" y="190358"/>
                </a:lnTo>
                <a:lnTo>
                  <a:pt x="4082507" y="285537"/>
                </a:lnTo>
                <a:lnTo>
                  <a:pt x="4041716" y="350123"/>
                </a:lnTo>
                <a:lnTo>
                  <a:pt x="3977130" y="418108"/>
                </a:lnTo>
                <a:lnTo>
                  <a:pt x="3827563" y="418108"/>
                </a:lnTo>
                <a:lnTo>
                  <a:pt x="3440048" y="414709"/>
                </a:lnTo>
                <a:lnTo>
                  <a:pt x="3283682" y="414709"/>
                </a:lnTo>
                <a:lnTo>
                  <a:pt x="2807786" y="397713"/>
                </a:lnTo>
                <a:lnTo>
                  <a:pt x="2627626" y="397713"/>
                </a:lnTo>
                <a:lnTo>
                  <a:pt x="1329110" y="336526"/>
                </a:lnTo>
                <a:lnTo>
                  <a:pt x="703646" y="305933"/>
                </a:lnTo>
                <a:lnTo>
                  <a:pt x="224351" y="282138"/>
                </a:lnTo>
                <a:lnTo>
                  <a:pt x="166564" y="275340"/>
                </a:lnTo>
                <a:lnTo>
                  <a:pt x="64586" y="237948"/>
                </a:lnTo>
                <a:lnTo>
                  <a:pt x="6799" y="197157"/>
                </a:lnTo>
                <a:lnTo>
                  <a:pt x="0" y="166563"/>
                </a:lnTo>
                <a:lnTo>
                  <a:pt x="23795" y="125772"/>
                </a:lnTo>
                <a:lnTo>
                  <a:pt x="67985" y="91780"/>
                </a:lnTo>
                <a:lnTo>
                  <a:pt x="237948" y="44190"/>
                </a:lnTo>
                <a:lnTo>
                  <a:pt x="438504" y="3399"/>
                </a:lnTo>
                <a:lnTo>
                  <a:pt x="598269" y="0"/>
                </a:lnTo>
                <a:lnTo>
                  <a:pt x="645859" y="6798"/>
                </a:lnTo>
                <a:lnTo>
                  <a:pt x="737639" y="23795"/>
                </a:lnTo>
                <a:lnTo>
                  <a:pt x="1118356" y="74783"/>
                </a:lnTo>
                <a:lnTo>
                  <a:pt x="1852595" y="13257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3089275" y="1662113"/>
            <a:ext cx="1428750" cy="1528762"/>
          </a:xfrm>
          <a:custGeom>
            <a:avLst/>
            <a:gdLst/>
            <a:ahLst/>
            <a:cxnLst/>
            <a:rect l="l" t="t" r="r" b="b"/>
            <a:pathLst>
              <a:path w="1428750" h="1528762" extrusionOk="0">
                <a:moveTo>
                  <a:pt x="423863" y="307181"/>
                </a:moveTo>
                <a:lnTo>
                  <a:pt x="114300" y="364331"/>
                </a:lnTo>
                <a:lnTo>
                  <a:pt x="66675" y="371475"/>
                </a:lnTo>
                <a:lnTo>
                  <a:pt x="0" y="214312"/>
                </a:lnTo>
                <a:lnTo>
                  <a:pt x="128588" y="209550"/>
                </a:lnTo>
                <a:lnTo>
                  <a:pt x="409575" y="169068"/>
                </a:lnTo>
                <a:lnTo>
                  <a:pt x="821532" y="102393"/>
                </a:lnTo>
                <a:lnTo>
                  <a:pt x="878682" y="90487"/>
                </a:lnTo>
                <a:lnTo>
                  <a:pt x="931069" y="78581"/>
                </a:lnTo>
                <a:lnTo>
                  <a:pt x="1050132" y="35718"/>
                </a:lnTo>
                <a:lnTo>
                  <a:pt x="1109663" y="7143"/>
                </a:lnTo>
                <a:lnTo>
                  <a:pt x="1123950" y="0"/>
                </a:lnTo>
                <a:lnTo>
                  <a:pt x="1138238" y="0"/>
                </a:lnTo>
                <a:lnTo>
                  <a:pt x="1209675" y="28575"/>
                </a:lnTo>
                <a:lnTo>
                  <a:pt x="1281113" y="78581"/>
                </a:lnTo>
                <a:lnTo>
                  <a:pt x="1369219" y="147637"/>
                </a:lnTo>
                <a:lnTo>
                  <a:pt x="1412082" y="202406"/>
                </a:lnTo>
                <a:lnTo>
                  <a:pt x="1423988" y="226218"/>
                </a:lnTo>
                <a:lnTo>
                  <a:pt x="1428750" y="266700"/>
                </a:lnTo>
                <a:lnTo>
                  <a:pt x="1428750" y="319087"/>
                </a:lnTo>
                <a:lnTo>
                  <a:pt x="1423988" y="345281"/>
                </a:lnTo>
                <a:lnTo>
                  <a:pt x="1397794" y="381000"/>
                </a:lnTo>
                <a:lnTo>
                  <a:pt x="1350169" y="440531"/>
                </a:lnTo>
                <a:lnTo>
                  <a:pt x="1340644" y="457200"/>
                </a:lnTo>
                <a:lnTo>
                  <a:pt x="1278732" y="940593"/>
                </a:lnTo>
                <a:lnTo>
                  <a:pt x="1235869" y="1233487"/>
                </a:lnTo>
                <a:lnTo>
                  <a:pt x="1223963" y="1314450"/>
                </a:lnTo>
                <a:lnTo>
                  <a:pt x="1176338" y="1431131"/>
                </a:lnTo>
                <a:lnTo>
                  <a:pt x="1147763" y="1476375"/>
                </a:lnTo>
                <a:lnTo>
                  <a:pt x="1109663" y="1514475"/>
                </a:lnTo>
                <a:lnTo>
                  <a:pt x="1090613" y="1528762"/>
                </a:lnTo>
                <a:lnTo>
                  <a:pt x="1071563" y="1528762"/>
                </a:lnTo>
                <a:lnTo>
                  <a:pt x="1040607" y="1519237"/>
                </a:lnTo>
                <a:lnTo>
                  <a:pt x="969169" y="1466850"/>
                </a:lnTo>
                <a:lnTo>
                  <a:pt x="1012032" y="1281112"/>
                </a:lnTo>
                <a:lnTo>
                  <a:pt x="1052513" y="835818"/>
                </a:lnTo>
                <a:lnTo>
                  <a:pt x="1059657" y="666750"/>
                </a:lnTo>
                <a:lnTo>
                  <a:pt x="1069182" y="576262"/>
                </a:lnTo>
                <a:lnTo>
                  <a:pt x="1081088" y="478631"/>
                </a:lnTo>
                <a:lnTo>
                  <a:pt x="1081088" y="342900"/>
                </a:lnTo>
                <a:lnTo>
                  <a:pt x="1073944" y="273843"/>
                </a:lnTo>
                <a:lnTo>
                  <a:pt x="1066800" y="257175"/>
                </a:lnTo>
                <a:lnTo>
                  <a:pt x="1052513" y="245268"/>
                </a:lnTo>
                <a:lnTo>
                  <a:pt x="1026319" y="233362"/>
                </a:lnTo>
                <a:lnTo>
                  <a:pt x="988219" y="223837"/>
                </a:lnTo>
                <a:lnTo>
                  <a:pt x="423863" y="3071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3109913" y="2268538"/>
            <a:ext cx="1081087" cy="301625"/>
          </a:xfrm>
          <a:custGeom>
            <a:avLst/>
            <a:gdLst/>
            <a:ahLst/>
            <a:cxnLst/>
            <a:rect l="l" t="t" r="r" b="b"/>
            <a:pathLst>
              <a:path w="1081087" h="300038" extrusionOk="0">
                <a:moveTo>
                  <a:pt x="438150" y="261938"/>
                </a:moveTo>
                <a:lnTo>
                  <a:pt x="97631" y="292894"/>
                </a:lnTo>
                <a:lnTo>
                  <a:pt x="26193" y="300038"/>
                </a:lnTo>
                <a:lnTo>
                  <a:pt x="0" y="133350"/>
                </a:lnTo>
                <a:lnTo>
                  <a:pt x="92868" y="133350"/>
                </a:lnTo>
                <a:lnTo>
                  <a:pt x="333375" y="121444"/>
                </a:lnTo>
                <a:lnTo>
                  <a:pt x="421481" y="111919"/>
                </a:lnTo>
                <a:lnTo>
                  <a:pt x="514350" y="92869"/>
                </a:lnTo>
                <a:lnTo>
                  <a:pt x="673893" y="57150"/>
                </a:lnTo>
                <a:lnTo>
                  <a:pt x="797718" y="28575"/>
                </a:lnTo>
                <a:lnTo>
                  <a:pt x="873918" y="9525"/>
                </a:lnTo>
                <a:lnTo>
                  <a:pt x="909637" y="0"/>
                </a:lnTo>
                <a:lnTo>
                  <a:pt x="938212" y="0"/>
                </a:lnTo>
                <a:lnTo>
                  <a:pt x="978693" y="11907"/>
                </a:lnTo>
                <a:lnTo>
                  <a:pt x="1069181" y="83344"/>
                </a:lnTo>
                <a:lnTo>
                  <a:pt x="1081087" y="216694"/>
                </a:lnTo>
                <a:lnTo>
                  <a:pt x="947737" y="223838"/>
                </a:lnTo>
                <a:lnTo>
                  <a:pt x="438150" y="2619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3090863" y="2933700"/>
            <a:ext cx="1055687" cy="255588"/>
          </a:xfrm>
          <a:custGeom>
            <a:avLst/>
            <a:gdLst/>
            <a:ahLst/>
            <a:cxnLst/>
            <a:rect l="l" t="t" r="r" b="b"/>
            <a:pathLst>
              <a:path w="1054893" h="254794" extrusionOk="0">
                <a:moveTo>
                  <a:pt x="385762" y="219075"/>
                </a:moveTo>
                <a:lnTo>
                  <a:pt x="95250" y="247650"/>
                </a:lnTo>
                <a:lnTo>
                  <a:pt x="26193" y="254794"/>
                </a:lnTo>
                <a:lnTo>
                  <a:pt x="0" y="104775"/>
                </a:lnTo>
                <a:lnTo>
                  <a:pt x="100012" y="100013"/>
                </a:lnTo>
                <a:lnTo>
                  <a:pt x="481012" y="71438"/>
                </a:lnTo>
                <a:lnTo>
                  <a:pt x="792956" y="33338"/>
                </a:lnTo>
                <a:lnTo>
                  <a:pt x="1028700" y="0"/>
                </a:lnTo>
                <a:lnTo>
                  <a:pt x="1054893" y="204788"/>
                </a:lnTo>
                <a:lnTo>
                  <a:pt x="919162" y="188119"/>
                </a:lnTo>
                <a:lnTo>
                  <a:pt x="807243" y="197644"/>
                </a:lnTo>
                <a:lnTo>
                  <a:pt x="385762" y="2190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 rot="-5400000">
            <a:off x="3881438" y="2949575"/>
            <a:ext cx="4457700" cy="1606550"/>
          </a:xfrm>
          <a:custGeom>
            <a:avLst/>
            <a:gdLst/>
            <a:ahLst/>
            <a:cxnLst/>
            <a:rect l="l" t="t" r="r" b="b"/>
            <a:pathLst>
              <a:path w="4458615" h="1605687" extrusionOk="0">
                <a:moveTo>
                  <a:pt x="1298448" y="1543508"/>
                </a:moveTo>
                <a:lnTo>
                  <a:pt x="709575" y="1572768"/>
                </a:lnTo>
                <a:lnTo>
                  <a:pt x="519379" y="1583741"/>
                </a:lnTo>
                <a:lnTo>
                  <a:pt x="453543" y="1591056"/>
                </a:lnTo>
                <a:lnTo>
                  <a:pt x="340157" y="1572768"/>
                </a:lnTo>
                <a:lnTo>
                  <a:pt x="153619" y="1514247"/>
                </a:lnTo>
                <a:lnTo>
                  <a:pt x="62179" y="1470356"/>
                </a:lnTo>
                <a:lnTo>
                  <a:pt x="21946" y="1437437"/>
                </a:lnTo>
                <a:lnTo>
                  <a:pt x="7315" y="1408176"/>
                </a:lnTo>
                <a:lnTo>
                  <a:pt x="0" y="1378916"/>
                </a:lnTo>
                <a:lnTo>
                  <a:pt x="18288" y="1342340"/>
                </a:lnTo>
                <a:lnTo>
                  <a:pt x="87783" y="1298448"/>
                </a:lnTo>
                <a:lnTo>
                  <a:pt x="160935" y="1258215"/>
                </a:lnTo>
                <a:lnTo>
                  <a:pt x="541325" y="1265530"/>
                </a:lnTo>
                <a:lnTo>
                  <a:pt x="570586" y="1276503"/>
                </a:lnTo>
                <a:lnTo>
                  <a:pt x="607162" y="1291133"/>
                </a:lnTo>
                <a:lnTo>
                  <a:pt x="658368" y="1305764"/>
                </a:lnTo>
                <a:lnTo>
                  <a:pt x="735178" y="1316736"/>
                </a:lnTo>
                <a:lnTo>
                  <a:pt x="1144829" y="1316736"/>
                </a:lnTo>
                <a:lnTo>
                  <a:pt x="1905610" y="1305764"/>
                </a:lnTo>
                <a:lnTo>
                  <a:pt x="2681021" y="1298448"/>
                </a:lnTo>
                <a:lnTo>
                  <a:pt x="3035808" y="1287476"/>
                </a:lnTo>
                <a:lnTo>
                  <a:pt x="3222346" y="1294791"/>
                </a:lnTo>
                <a:lnTo>
                  <a:pt x="3631997" y="1291133"/>
                </a:lnTo>
                <a:lnTo>
                  <a:pt x="4096512" y="1291133"/>
                </a:lnTo>
                <a:lnTo>
                  <a:pt x="4166007" y="1287476"/>
                </a:lnTo>
                <a:lnTo>
                  <a:pt x="4202583" y="1276503"/>
                </a:lnTo>
                <a:lnTo>
                  <a:pt x="4224528" y="1250900"/>
                </a:lnTo>
                <a:lnTo>
                  <a:pt x="4228186" y="1228954"/>
                </a:lnTo>
                <a:lnTo>
                  <a:pt x="4228186" y="1196036"/>
                </a:lnTo>
                <a:lnTo>
                  <a:pt x="4162349" y="801015"/>
                </a:lnTo>
                <a:lnTo>
                  <a:pt x="4122115" y="526695"/>
                </a:lnTo>
                <a:lnTo>
                  <a:pt x="4059936" y="54864"/>
                </a:lnTo>
                <a:lnTo>
                  <a:pt x="4209898" y="0"/>
                </a:lnTo>
                <a:lnTo>
                  <a:pt x="4217213" y="109728"/>
                </a:lnTo>
                <a:lnTo>
                  <a:pt x="4242816" y="329184"/>
                </a:lnTo>
                <a:lnTo>
                  <a:pt x="4290365" y="618135"/>
                </a:lnTo>
                <a:lnTo>
                  <a:pt x="4341571" y="921716"/>
                </a:lnTo>
                <a:lnTo>
                  <a:pt x="4400093" y="1192378"/>
                </a:lnTo>
                <a:lnTo>
                  <a:pt x="4414723" y="1214324"/>
                </a:lnTo>
                <a:lnTo>
                  <a:pt x="4440327" y="1243584"/>
                </a:lnTo>
                <a:lnTo>
                  <a:pt x="4458615" y="1283818"/>
                </a:lnTo>
                <a:lnTo>
                  <a:pt x="4458615" y="1320394"/>
                </a:lnTo>
                <a:lnTo>
                  <a:pt x="4443984" y="1356970"/>
                </a:lnTo>
                <a:lnTo>
                  <a:pt x="4290365" y="1576426"/>
                </a:lnTo>
                <a:lnTo>
                  <a:pt x="4261104" y="1605687"/>
                </a:lnTo>
                <a:lnTo>
                  <a:pt x="4231843" y="1602029"/>
                </a:lnTo>
                <a:lnTo>
                  <a:pt x="4089197" y="1565453"/>
                </a:lnTo>
                <a:lnTo>
                  <a:pt x="4001415" y="1547165"/>
                </a:lnTo>
                <a:lnTo>
                  <a:pt x="3686861" y="1506932"/>
                </a:lnTo>
                <a:lnTo>
                  <a:pt x="3390595" y="1492301"/>
                </a:lnTo>
                <a:lnTo>
                  <a:pt x="2673706" y="1495959"/>
                </a:lnTo>
                <a:lnTo>
                  <a:pt x="1832458" y="1521562"/>
                </a:lnTo>
                <a:lnTo>
                  <a:pt x="1298448" y="154350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 rot="-5400000">
            <a:off x="6003132" y="5209381"/>
            <a:ext cx="538162" cy="739775"/>
          </a:xfrm>
          <a:custGeom>
            <a:avLst/>
            <a:gdLst/>
            <a:ahLst/>
            <a:cxnLst/>
            <a:rect l="l" t="t" r="r" b="b"/>
            <a:pathLst>
              <a:path w="538162" h="740569" extrusionOk="0">
                <a:moveTo>
                  <a:pt x="302418" y="316706"/>
                </a:moveTo>
                <a:lnTo>
                  <a:pt x="209550" y="464344"/>
                </a:lnTo>
                <a:lnTo>
                  <a:pt x="123825" y="569119"/>
                </a:lnTo>
                <a:lnTo>
                  <a:pt x="28575" y="666750"/>
                </a:lnTo>
                <a:lnTo>
                  <a:pt x="0" y="690562"/>
                </a:lnTo>
                <a:lnTo>
                  <a:pt x="321468" y="740569"/>
                </a:lnTo>
                <a:lnTo>
                  <a:pt x="404812" y="671512"/>
                </a:lnTo>
                <a:lnTo>
                  <a:pt x="390525" y="642937"/>
                </a:lnTo>
                <a:lnTo>
                  <a:pt x="388143" y="614362"/>
                </a:lnTo>
                <a:lnTo>
                  <a:pt x="404812" y="490537"/>
                </a:lnTo>
                <a:lnTo>
                  <a:pt x="445293" y="350044"/>
                </a:lnTo>
                <a:lnTo>
                  <a:pt x="500062" y="171450"/>
                </a:lnTo>
                <a:lnTo>
                  <a:pt x="535781" y="45244"/>
                </a:lnTo>
                <a:lnTo>
                  <a:pt x="538162" y="19050"/>
                </a:lnTo>
                <a:lnTo>
                  <a:pt x="531018" y="2381"/>
                </a:lnTo>
                <a:lnTo>
                  <a:pt x="509587" y="0"/>
                </a:lnTo>
                <a:lnTo>
                  <a:pt x="483393" y="9525"/>
                </a:lnTo>
                <a:lnTo>
                  <a:pt x="461962" y="40481"/>
                </a:lnTo>
                <a:lnTo>
                  <a:pt x="302418" y="3167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5357813" y="2160588"/>
            <a:ext cx="1312862" cy="336550"/>
          </a:xfrm>
          <a:custGeom>
            <a:avLst/>
            <a:gdLst/>
            <a:ahLst/>
            <a:cxnLst/>
            <a:rect l="l" t="t" r="r" b="b"/>
            <a:pathLst>
              <a:path w="1312068" h="338137" extrusionOk="0">
                <a:moveTo>
                  <a:pt x="528637" y="283369"/>
                </a:moveTo>
                <a:lnTo>
                  <a:pt x="35718" y="338137"/>
                </a:lnTo>
                <a:lnTo>
                  <a:pt x="0" y="154781"/>
                </a:lnTo>
                <a:lnTo>
                  <a:pt x="152400" y="145256"/>
                </a:lnTo>
                <a:lnTo>
                  <a:pt x="373856" y="123825"/>
                </a:lnTo>
                <a:lnTo>
                  <a:pt x="578643" y="92869"/>
                </a:lnTo>
                <a:lnTo>
                  <a:pt x="661987" y="71437"/>
                </a:lnTo>
                <a:lnTo>
                  <a:pt x="790575" y="28575"/>
                </a:lnTo>
                <a:lnTo>
                  <a:pt x="852487" y="0"/>
                </a:lnTo>
                <a:lnTo>
                  <a:pt x="878681" y="0"/>
                </a:lnTo>
                <a:lnTo>
                  <a:pt x="940593" y="4762"/>
                </a:lnTo>
                <a:lnTo>
                  <a:pt x="1050131" y="23812"/>
                </a:lnTo>
                <a:lnTo>
                  <a:pt x="1128712" y="47625"/>
                </a:lnTo>
                <a:lnTo>
                  <a:pt x="1200150" y="78581"/>
                </a:lnTo>
                <a:lnTo>
                  <a:pt x="1293018" y="135731"/>
                </a:lnTo>
                <a:lnTo>
                  <a:pt x="1312068" y="200025"/>
                </a:lnTo>
                <a:lnTo>
                  <a:pt x="1223962" y="200025"/>
                </a:lnTo>
                <a:lnTo>
                  <a:pt x="528637" y="2833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5351463" y="2744788"/>
            <a:ext cx="1368425" cy="333375"/>
          </a:xfrm>
          <a:custGeom>
            <a:avLst/>
            <a:gdLst/>
            <a:ahLst/>
            <a:cxnLst/>
            <a:rect l="l" t="t" r="r" b="b"/>
            <a:pathLst>
              <a:path w="1369219" h="333375" extrusionOk="0">
                <a:moveTo>
                  <a:pt x="569119" y="276225"/>
                </a:moveTo>
                <a:lnTo>
                  <a:pt x="42862" y="333375"/>
                </a:lnTo>
                <a:lnTo>
                  <a:pt x="0" y="171450"/>
                </a:lnTo>
                <a:lnTo>
                  <a:pt x="166687" y="164307"/>
                </a:lnTo>
                <a:lnTo>
                  <a:pt x="435769" y="135732"/>
                </a:lnTo>
                <a:lnTo>
                  <a:pt x="709612" y="104775"/>
                </a:lnTo>
                <a:lnTo>
                  <a:pt x="866775" y="83344"/>
                </a:lnTo>
                <a:lnTo>
                  <a:pt x="1243012" y="16669"/>
                </a:lnTo>
                <a:lnTo>
                  <a:pt x="1297781" y="0"/>
                </a:lnTo>
                <a:lnTo>
                  <a:pt x="1369219" y="228600"/>
                </a:lnTo>
                <a:lnTo>
                  <a:pt x="1235869" y="211932"/>
                </a:lnTo>
                <a:lnTo>
                  <a:pt x="569119" y="2762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3343275" y="4214813"/>
            <a:ext cx="2803525" cy="419100"/>
          </a:xfrm>
          <a:custGeom>
            <a:avLst/>
            <a:gdLst/>
            <a:ahLst/>
            <a:cxnLst/>
            <a:rect l="l" t="t" r="r" b="b"/>
            <a:pathLst>
              <a:path w="2802731" h="419100" extrusionOk="0">
                <a:moveTo>
                  <a:pt x="1428750" y="271462"/>
                </a:moveTo>
                <a:lnTo>
                  <a:pt x="1092994" y="309562"/>
                </a:lnTo>
                <a:lnTo>
                  <a:pt x="873919" y="354806"/>
                </a:lnTo>
                <a:lnTo>
                  <a:pt x="795338" y="361950"/>
                </a:lnTo>
                <a:lnTo>
                  <a:pt x="731044" y="373856"/>
                </a:lnTo>
                <a:lnTo>
                  <a:pt x="657225" y="400050"/>
                </a:lnTo>
                <a:lnTo>
                  <a:pt x="583406" y="414337"/>
                </a:lnTo>
                <a:lnTo>
                  <a:pt x="535781" y="419100"/>
                </a:lnTo>
                <a:lnTo>
                  <a:pt x="497681" y="416718"/>
                </a:lnTo>
                <a:lnTo>
                  <a:pt x="454819" y="407193"/>
                </a:lnTo>
                <a:lnTo>
                  <a:pt x="219075" y="290512"/>
                </a:lnTo>
                <a:lnTo>
                  <a:pt x="161925" y="250031"/>
                </a:lnTo>
                <a:lnTo>
                  <a:pt x="97631" y="195262"/>
                </a:lnTo>
                <a:lnTo>
                  <a:pt x="35719" y="130968"/>
                </a:lnTo>
                <a:lnTo>
                  <a:pt x="2381" y="76200"/>
                </a:lnTo>
                <a:lnTo>
                  <a:pt x="0" y="50006"/>
                </a:lnTo>
                <a:lnTo>
                  <a:pt x="0" y="35718"/>
                </a:lnTo>
                <a:lnTo>
                  <a:pt x="9525" y="26193"/>
                </a:lnTo>
                <a:lnTo>
                  <a:pt x="23813" y="21431"/>
                </a:lnTo>
                <a:lnTo>
                  <a:pt x="59531" y="30956"/>
                </a:lnTo>
                <a:lnTo>
                  <a:pt x="121444" y="83343"/>
                </a:lnTo>
                <a:lnTo>
                  <a:pt x="197644" y="128587"/>
                </a:lnTo>
                <a:lnTo>
                  <a:pt x="288131" y="166687"/>
                </a:lnTo>
                <a:lnTo>
                  <a:pt x="404813" y="192881"/>
                </a:lnTo>
                <a:lnTo>
                  <a:pt x="485775" y="200025"/>
                </a:lnTo>
                <a:lnTo>
                  <a:pt x="888206" y="180975"/>
                </a:lnTo>
                <a:lnTo>
                  <a:pt x="1119188" y="150018"/>
                </a:lnTo>
                <a:lnTo>
                  <a:pt x="1728788" y="85725"/>
                </a:lnTo>
                <a:lnTo>
                  <a:pt x="1916906" y="61912"/>
                </a:lnTo>
                <a:lnTo>
                  <a:pt x="2076450" y="57150"/>
                </a:lnTo>
                <a:lnTo>
                  <a:pt x="2185988" y="50006"/>
                </a:lnTo>
                <a:lnTo>
                  <a:pt x="2245519" y="35718"/>
                </a:lnTo>
                <a:lnTo>
                  <a:pt x="2378869" y="0"/>
                </a:lnTo>
                <a:lnTo>
                  <a:pt x="2426494" y="0"/>
                </a:lnTo>
                <a:lnTo>
                  <a:pt x="2531269" y="14287"/>
                </a:lnTo>
                <a:lnTo>
                  <a:pt x="2671763" y="69056"/>
                </a:lnTo>
                <a:lnTo>
                  <a:pt x="2750344" y="114300"/>
                </a:lnTo>
                <a:lnTo>
                  <a:pt x="2783681" y="150018"/>
                </a:lnTo>
                <a:lnTo>
                  <a:pt x="2802731" y="195262"/>
                </a:lnTo>
                <a:lnTo>
                  <a:pt x="2797969" y="226218"/>
                </a:lnTo>
                <a:lnTo>
                  <a:pt x="2771775" y="250031"/>
                </a:lnTo>
                <a:lnTo>
                  <a:pt x="2731294" y="261937"/>
                </a:lnTo>
                <a:lnTo>
                  <a:pt x="2647950" y="252412"/>
                </a:lnTo>
                <a:lnTo>
                  <a:pt x="2378869" y="223837"/>
                </a:lnTo>
                <a:lnTo>
                  <a:pt x="1916906" y="216693"/>
                </a:lnTo>
                <a:lnTo>
                  <a:pt x="1724025" y="238125"/>
                </a:lnTo>
                <a:lnTo>
                  <a:pt x="1428750" y="2714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 rot="-5400000">
            <a:off x="3018631" y="4280694"/>
            <a:ext cx="2084388" cy="933450"/>
          </a:xfrm>
          <a:custGeom>
            <a:avLst/>
            <a:gdLst/>
            <a:ahLst/>
            <a:cxnLst/>
            <a:rect l="l" t="t" r="r" b="b"/>
            <a:pathLst>
              <a:path w="2083594" h="933450" extrusionOk="0">
                <a:moveTo>
                  <a:pt x="812006" y="526256"/>
                </a:moveTo>
                <a:lnTo>
                  <a:pt x="931069" y="576262"/>
                </a:lnTo>
                <a:lnTo>
                  <a:pt x="983456" y="592931"/>
                </a:lnTo>
                <a:lnTo>
                  <a:pt x="1066800" y="614362"/>
                </a:lnTo>
                <a:lnTo>
                  <a:pt x="1231106" y="638175"/>
                </a:lnTo>
                <a:lnTo>
                  <a:pt x="1381125" y="638175"/>
                </a:lnTo>
                <a:lnTo>
                  <a:pt x="1435894" y="645318"/>
                </a:lnTo>
                <a:lnTo>
                  <a:pt x="1616869" y="657225"/>
                </a:lnTo>
                <a:lnTo>
                  <a:pt x="1824037" y="659606"/>
                </a:lnTo>
                <a:lnTo>
                  <a:pt x="1874044" y="657225"/>
                </a:lnTo>
                <a:lnTo>
                  <a:pt x="1914525" y="650081"/>
                </a:lnTo>
                <a:lnTo>
                  <a:pt x="1969294" y="621506"/>
                </a:lnTo>
                <a:lnTo>
                  <a:pt x="2033587" y="564356"/>
                </a:lnTo>
                <a:lnTo>
                  <a:pt x="2083594" y="692943"/>
                </a:lnTo>
                <a:lnTo>
                  <a:pt x="2052637" y="804862"/>
                </a:lnTo>
                <a:lnTo>
                  <a:pt x="2023254" y="848479"/>
                </a:lnTo>
                <a:cubicBezTo>
                  <a:pt x="2007648" y="864896"/>
                  <a:pt x="1991286" y="878936"/>
                  <a:pt x="1976437" y="897731"/>
                </a:cubicBezTo>
                <a:lnTo>
                  <a:pt x="1957387" y="921543"/>
                </a:lnTo>
                <a:lnTo>
                  <a:pt x="1935956" y="933450"/>
                </a:lnTo>
                <a:lnTo>
                  <a:pt x="1890712" y="933450"/>
                </a:lnTo>
                <a:lnTo>
                  <a:pt x="1852612" y="914400"/>
                </a:lnTo>
                <a:lnTo>
                  <a:pt x="1809750" y="885825"/>
                </a:lnTo>
                <a:lnTo>
                  <a:pt x="1754981" y="862012"/>
                </a:lnTo>
                <a:lnTo>
                  <a:pt x="1414462" y="859631"/>
                </a:lnTo>
                <a:lnTo>
                  <a:pt x="1262062" y="835818"/>
                </a:lnTo>
                <a:lnTo>
                  <a:pt x="1078706" y="814387"/>
                </a:lnTo>
                <a:lnTo>
                  <a:pt x="942975" y="783431"/>
                </a:lnTo>
                <a:lnTo>
                  <a:pt x="823912" y="745331"/>
                </a:lnTo>
                <a:lnTo>
                  <a:pt x="709612" y="695325"/>
                </a:lnTo>
                <a:lnTo>
                  <a:pt x="581025" y="621506"/>
                </a:lnTo>
                <a:lnTo>
                  <a:pt x="454819" y="531018"/>
                </a:lnTo>
                <a:lnTo>
                  <a:pt x="326231" y="428625"/>
                </a:lnTo>
                <a:lnTo>
                  <a:pt x="238125" y="342900"/>
                </a:lnTo>
                <a:lnTo>
                  <a:pt x="126206" y="216693"/>
                </a:lnTo>
                <a:lnTo>
                  <a:pt x="42862" y="111918"/>
                </a:lnTo>
                <a:lnTo>
                  <a:pt x="9525" y="54768"/>
                </a:lnTo>
                <a:lnTo>
                  <a:pt x="0" y="21431"/>
                </a:lnTo>
                <a:lnTo>
                  <a:pt x="4762" y="2381"/>
                </a:lnTo>
                <a:lnTo>
                  <a:pt x="26194" y="0"/>
                </a:lnTo>
                <a:lnTo>
                  <a:pt x="59531" y="9525"/>
                </a:lnTo>
                <a:lnTo>
                  <a:pt x="90487" y="33337"/>
                </a:lnTo>
                <a:lnTo>
                  <a:pt x="307181" y="223837"/>
                </a:lnTo>
                <a:lnTo>
                  <a:pt x="431006" y="314325"/>
                </a:lnTo>
                <a:lnTo>
                  <a:pt x="552450" y="395287"/>
                </a:lnTo>
                <a:lnTo>
                  <a:pt x="812006" y="5262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/>
          <p:nvPr/>
        </p:nvSpPr>
        <p:spPr>
          <a:xfrm rot="-5400000">
            <a:off x="4050507" y="4547394"/>
            <a:ext cx="2159000" cy="300037"/>
          </a:xfrm>
          <a:custGeom>
            <a:avLst/>
            <a:gdLst/>
            <a:ahLst/>
            <a:cxnLst/>
            <a:rect l="l" t="t" r="r" b="b"/>
            <a:pathLst>
              <a:path w="2159794" h="300038" extrusionOk="0">
                <a:moveTo>
                  <a:pt x="831056" y="278606"/>
                </a:moveTo>
                <a:lnTo>
                  <a:pt x="150019" y="283369"/>
                </a:lnTo>
                <a:lnTo>
                  <a:pt x="111919" y="276225"/>
                </a:lnTo>
                <a:lnTo>
                  <a:pt x="30956" y="245269"/>
                </a:lnTo>
                <a:lnTo>
                  <a:pt x="11906" y="228600"/>
                </a:lnTo>
                <a:lnTo>
                  <a:pt x="2381" y="204788"/>
                </a:lnTo>
                <a:lnTo>
                  <a:pt x="0" y="180975"/>
                </a:lnTo>
                <a:lnTo>
                  <a:pt x="4763" y="161925"/>
                </a:lnTo>
                <a:lnTo>
                  <a:pt x="30956" y="138113"/>
                </a:lnTo>
                <a:lnTo>
                  <a:pt x="116681" y="97631"/>
                </a:lnTo>
                <a:lnTo>
                  <a:pt x="207169" y="61913"/>
                </a:lnTo>
                <a:lnTo>
                  <a:pt x="235744" y="52388"/>
                </a:lnTo>
                <a:lnTo>
                  <a:pt x="276225" y="50006"/>
                </a:lnTo>
                <a:lnTo>
                  <a:pt x="307181" y="50006"/>
                </a:lnTo>
                <a:lnTo>
                  <a:pt x="338138" y="59531"/>
                </a:lnTo>
                <a:lnTo>
                  <a:pt x="421481" y="83344"/>
                </a:lnTo>
                <a:lnTo>
                  <a:pt x="471488" y="92869"/>
                </a:lnTo>
                <a:lnTo>
                  <a:pt x="545306" y="100013"/>
                </a:lnTo>
                <a:lnTo>
                  <a:pt x="1319213" y="100013"/>
                </a:lnTo>
                <a:lnTo>
                  <a:pt x="1490663" y="100013"/>
                </a:lnTo>
                <a:lnTo>
                  <a:pt x="1835944" y="97631"/>
                </a:lnTo>
                <a:lnTo>
                  <a:pt x="1869281" y="95250"/>
                </a:lnTo>
                <a:lnTo>
                  <a:pt x="1957388" y="66675"/>
                </a:lnTo>
                <a:lnTo>
                  <a:pt x="2097881" y="0"/>
                </a:lnTo>
                <a:lnTo>
                  <a:pt x="2159794" y="88106"/>
                </a:lnTo>
                <a:lnTo>
                  <a:pt x="2105025" y="183356"/>
                </a:lnTo>
                <a:lnTo>
                  <a:pt x="2059781" y="228600"/>
                </a:lnTo>
                <a:lnTo>
                  <a:pt x="2019300" y="254794"/>
                </a:lnTo>
                <a:lnTo>
                  <a:pt x="1985963" y="271463"/>
                </a:lnTo>
                <a:lnTo>
                  <a:pt x="1935956" y="288131"/>
                </a:lnTo>
                <a:lnTo>
                  <a:pt x="1871663" y="300038"/>
                </a:lnTo>
                <a:lnTo>
                  <a:pt x="1783556" y="300038"/>
                </a:lnTo>
                <a:lnTo>
                  <a:pt x="1488281" y="283369"/>
                </a:lnTo>
                <a:lnTo>
                  <a:pt x="1338263" y="273844"/>
                </a:lnTo>
                <a:lnTo>
                  <a:pt x="831056" y="2786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922DFCE-DBDD-304D-9C67-8079B89E624E}"/>
              </a:ext>
            </a:extLst>
          </p:cNvPr>
          <p:cNvGrpSpPr/>
          <p:nvPr/>
        </p:nvGrpSpPr>
        <p:grpSpPr>
          <a:xfrm>
            <a:off x="2787650" y="1524000"/>
            <a:ext cx="4125913" cy="4457700"/>
            <a:chOff x="2940050" y="1676400"/>
            <a:chExt cx="4125913" cy="4457700"/>
          </a:xfrm>
        </p:grpSpPr>
        <p:sp>
          <p:nvSpPr>
            <p:cNvPr id="16" name="Google Shape;90;p1">
              <a:extLst>
                <a:ext uri="{FF2B5EF4-FFF2-40B4-BE49-F238E27FC236}">
                  <a16:creationId xmlns:a16="http://schemas.microsoft.com/office/drawing/2014/main" id="{6E8AC812-3114-4E46-9499-864B84E1704E}"/>
                </a:ext>
              </a:extLst>
            </p:cNvPr>
            <p:cNvSpPr/>
            <p:nvPr/>
          </p:nvSpPr>
          <p:spPr>
            <a:xfrm>
              <a:off x="5141913" y="1782763"/>
              <a:ext cx="452437" cy="1562100"/>
            </a:xfrm>
            <a:custGeom>
              <a:avLst/>
              <a:gdLst/>
              <a:ahLst/>
              <a:cxnLst/>
              <a:rect l="l" t="t" r="r" b="b"/>
              <a:pathLst>
                <a:path w="452437" h="1562100" extrusionOk="0">
                  <a:moveTo>
                    <a:pt x="223837" y="833438"/>
                  </a:moveTo>
                  <a:lnTo>
                    <a:pt x="226219" y="388144"/>
                  </a:lnTo>
                  <a:lnTo>
                    <a:pt x="221456" y="319088"/>
                  </a:lnTo>
                  <a:lnTo>
                    <a:pt x="209550" y="257175"/>
                  </a:lnTo>
                  <a:lnTo>
                    <a:pt x="190500" y="207169"/>
                  </a:lnTo>
                  <a:lnTo>
                    <a:pt x="161925" y="166688"/>
                  </a:lnTo>
                  <a:lnTo>
                    <a:pt x="100012" y="107157"/>
                  </a:lnTo>
                  <a:lnTo>
                    <a:pt x="45244" y="73819"/>
                  </a:lnTo>
                  <a:lnTo>
                    <a:pt x="16669" y="54769"/>
                  </a:lnTo>
                  <a:lnTo>
                    <a:pt x="2381" y="33338"/>
                  </a:lnTo>
                  <a:lnTo>
                    <a:pt x="0" y="14288"/>
                  </a:lnTo>
                  <a:lnTo>
                    <a:pt x="7144" y="4763"/>
                  </a:lnTo>
                  <a:lnTo>
                    <a:pt x="26194" y="0"/>
                  </a:lnTo>
                  <a:lnTo>
                    <a:pt x="121444" y="14288"/>
                  </a:lnTo>
                  <a:lnTo>
                    <a:pt x="233362" y="45244"/>
                  </a:lnTo>
                  <a:lnTo>
                    <a:pt x="302419" y="73819"/>
                  </a:lnTo>
                  <a:lnTo>
                    <a:pt x="400050" y="138113"/>
                  </a:lnTo>
                  <a:lnTo>
                    <a:pt x="431006" y="283369"/>
                  </a:lnTo>
                  <a:lnTo>
                    <a:pt x="450056" y="673894"/>
                  </a:lnTo>
                  <a:lnTo>
                    <a:pt x="445294" y="869157"/>
                  </a:lnTo>
                  <a:lnTo>
                    <a:pt x="452437" y="1276350"/>
                  </a:lnTo>
                  <a:lnTo>
                    <a:pt x="442912" y="1440657"/>
                  </a:lnTo>
                  <a:lnTo>
                    <a:pt x="416719" y="1509713"/>
                  </a:lnTo>
                  <a:lnTo>
                    <a:pt x="404812" y="1540669"/>
                  </a:lnTo>
                  <a:lnTo>
                    <a:pt x="392906" y="1554957"/>
                  </a:lnTo>
                  <a:lnTo>
                    <a:pt x="383381" y="1562100"/>
                  </a:lnTo>
                  <a:lnTo>
                    <a:pt x="347662" y="1554957"/>
                  </a:lnTo>
                  <a:lnTo>
                    <a:pt x="302419" y="1519238"/>
                  </a:lnTo>
                  <a:lnTo>
                    <a:pt x="259556" y="1459707"/>
                  </a:lnTo>
                  <a:lnTo>
                    <a:pt x="209550" y="1345407"/>
                  </a:lnTo>
                  <a:lnTo>
                    <a:pt x="197644" y="1283494"/>
                  </a:lnTo>
                  <a:lnTo>
                    <a:pt x="202406" y="1197769"/>
                  </a:lnTo>
                  <a:lnTo>
                    <a:pt x="226219" y="1040607"/>
                  </a:lnTo>
                  <a:lnTo>
                    <a:pt x="223837" y="8334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91;p1">
              <a:extLst>
                <a:ext uri="{FF2B5EF4-FFF2-40B4-BE49-F238E27FC236}">
                  <a16:creationId xmlns:a16="http://schemas.microsoft.com/office/drawing/2014/main" id="{420CA639-2201-8842-BC43-9F45E8BB064A}"/>
                </a:ext>
              </a:extLst>
            </p:cNvPr>
            <p:cNvSpPr/>
            <p:nvPr/>
          </p:nvSpPr>
          <p:spPr>
            <a:xfrm>
              <a:off x="3827463" y="3582988"/>
              <a:ext cx="2200275" cy="377825"/>
            </a:xfrm>
            <a:custGeom>
              <a:avLst/>
              <a:gdLst/>
              <a:ahLst/>
              <a:cxnLst/>
              <a:rect l="l" t="t" r="r" b="b"/>
              <a:pathLst>
                <a:path w="2200275" h="376238" extrusionOk="0">
                  <a:moveTo>
                    <a:pt x="992981" y="290513"/>
                  </a:moveTo>
                  <a:lnTo>
                    <a:pt x="745331" y="311944"/>
                  </a:lnTo>
                  <a:lnTo>
                    <a:pt x="502444" y="354807"/>
                  </a:lnTo>
                  <a:lnTo>
                    <a:pt x="461962" y="364332"/>
                  </a:lnTo>
                  <a:lnTo>
                    <a:pt x="395287" y="376238"/>
                  </a:lnTo>
                  <a:lnTo>
                    <a:pt x="340519" y="376238"/>
                  </a:lnTo>
                  <a:lnTo>
                    <a:pt x="316706" y="373857"/>
                  </a:lnTo>
                  <a:lnTo>
                    <a:pt x="211931" y="326232"/>
                  </a:lnTo>
                  <a:lnTo>
                    <a:pt x="154781" y="292894"/>
                  </a:lnTo>
                  <a:lnTo>
                    <a:pt x="92869" y="242888"/>
                  </a:lnTo>
                  <a:lnTo>
                    <a:pt x="40481" y="188119"/>
                  </a:lnTo>
                  <a:lnTo>
                    <a:pt x="4762" y="130969"/>
                  </a:lnTo>
                  <a:lnTo>
                    <a:pt x="0" y="109538"/>
                  </a:lnTo>
                  <a:lnTo>
                    <a:pt x="2381" y="97632"/>
                  </a:lnTo>
                  <a:lnTo>
                    <a:pt x="7144" y="85725"/>
                  </a:lnTo>
                  <a:lnTo>
                    <a:pt x="16669" y="83344"/>
                  </a:lnTo>
                  <a:lnTo>
                    <a:pt x="35719" y="92869"/>
                  </a:lnTo>
                  <a:lnTo>
                    <a:pt x="130969" y="135732"/>
                  </a:lnTo>
                  <a:lnTo>
                    <a:pt x="209550" y="157163"/>
                  </a:lnTo>
                  <a:lnTo>
                    <a:pt x="278606" y="171450"/>
                  </a:lnTo>
                  <a:lnTo>
                    <a:pt x="352425" y="176213"/>
                  </a:lnTo>
                  <a:lnTo>
                    <a:pt x="450056" y="171450"/>
                  </a:lnTo>
                  <a:lnTo>
                    <a:pt x="933450" y="133350"/>
                  </a:lnTo>
                  <a:lnTo>
                    <a:pt x="1593056" y="66675"/>
                  </a:lnTo>
                  <a:lnTo>
                    <a:pt x="1619250" y="59532"/>
                  </a:lnTo>
                  <a:lnTo>
                    <a:pt x="1774031" y="2382"/>
                  </a:lnTo>
                  <a:lnTo>
                    <a:pt x="1788319" y="0"/>
                  </a:lnTo>
                  <a:lnTo>
                    <a:pt x="1871662" y="16669"/>
                  </a:lnTo>
                  <a:lnTo>
                    <a:pt x="2009775" y="57150"/>
                  </a:lnTo>
                  <a:lnTo>
                    <a:pt x="2164556" y="128588"/>
                  </a:lnTo>
                  <a:lnTo>
                    <a:pt x="2193131" y="152400"/>
                  </a:lnTo>
                  <a:lnTo>
                    <a:pt x="2200275" y="180975"/>
                  </a:lnTo>
                  <a:lnTo>
                    <a:pt x="2193131" y="211932"/>
                  </a:lnTo>
                  <a:lnTo>
                    <a:pt x="2174081" y="230982"/>
                  </a:lnTo>
                  <a:lnTo>
                    <a:pt x="2138362" y="240507"/>
                  </a:lnTo>
                  <a:lnTo>
                    <a:pt x="1512094" y="245269"/>
                  </a:lnTo>
                  <a:lnTo>
                    <a:pt x="1314450" y="266700"/>
                  </a:lnTo>
                  <a:lnTo>
                    <a:pt x="992981" y="2905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92;p1">
              <a:extLst>
                <a:ext uri="{FF2B5EF4-FFF2-40B4-BE49-F238E27FC236}">
                  <a16:creationId xmlns:a16="http://schemas.microsoft.com/office/drawing/2014/main" id="{FC375304-4F27-7242-A2C4-DF2AC932C58D}"/>
                </a:ext>
              </a:extLst>
            </p:cNvPr>
            <p:cNvSpPr/>
            <p:nvPr/>
          </p:nvSpPr>
          <p:spPr>
            <a:xfrm rot="-5400000">
              <a:off x="1058862" y="3700463"/>
              <a:ext cx="4181475" cy="419100"/>
            </a:xfrm>
            <a:custGeom>
              <a:avLst/>
              <a:gdLst/>
              <a:ahLst/>
              <a:cxnLst/>
              <a:rect l="l" t="t" r="r" b="b"/>
              <a:pathLst>
                <a:path w="4181086" h="418108" extrusionOk="0">
                  <a:moveTo>
                    <a:pt x="1852595" y="132571"/>
                  </a:moveTo>
                  <a:lnTo>
                    <a:pt x="2294498" y="152966"/>
                  </a:lnTo>
                  <a:lnTo>
                    <a:pt x="3004943" y="169963"/>
                  </a:lnTo>
                  <a:lnTo>
                    <a:pt x="3538626" y="173362"/>
                  </a:lnTo>
                  <a:lnTo>
                    <a:pt x="3868354" y="173362"/>
                  </a:lnTo>
                  <a:lnTo>
                    <a:pt x="3929541" y="156366"/>
                  </a:lnTo>
                  <a:lnTo>
                    <a:pt x="4034918" y="101977"/>
                  </a:lnTo>
                  <a:lnTo>
                    <a:pt x="4106302" y="44190"/>
                  </a:lnTo>
                  <a:lnTo>
                    <a:pt x="4130097" y="27194"/>
                  </a:lnTo>
                  <a:lnTo>
                    <a:pt x="4153892" y="20395"/>
                  </a:lnTo>
                  <a:lnTo>
                    <a:pt x="4174287" y="27194"/>
                  </a:lnTo>
                  <a:lnTo>
                    <a:pt x="4181086" y="40791"/>
                  </a:lnTo>
                  <a:lnTo>
                    <a:pt x="4126698" y="190358"/>
                  </a:lnTo>
                  <a:lnTo>
                    <a:pt x="4082507" y="285537"/>
                  </a:lnTo>
                  <a:lnTo>
                    <a:pt x="4041716" y="350123"/>
                  </a:lnTo>
                  <a:lnTo>
                    <a:pt x="3977130" y="418108"/>
                  </a:lnTo>
                  <a:lnTo>
                    <a:pt x="3827563" y="418108"/>
                  </a:lnTo>
                  <a:lnTo>
                    <a:pt x="3440048" y="414709"/>
                  </a:lnTo>
                  <a:lnTo>
                    <a:pt x="3283682" y="414709"/>
                  </a:lnTo>
                  <a:lnTo>
                    <a:pt x="2807786" y="397713"/>
                  </a:lnTo>
                  <a:lnTo>
                    <a:pt x="2627626" y="397713"/>
                  </a:lnTo>
                  <a:lnTo>
                    <a:pt x="1329110" y="336526"/>
                  </a:lnTo>
                  <a:lnTo>
                    <a:pt x="703646" y="305933"/>
                  </a:lnTo>
                  <a:lnTo>
                    <a:pt x="224351" y="282138"/>
                  </a:lnTo>
                  <a:lnTo>
                    <a:pt x="166564" y="275340"/>
                  </a:lnTo>
                  <a:lnTo>
                    <a:pt x="64586" y="237948"/>
                  </a:lnTo>
                  <a:lnTo>
                    <a:pt x="6799" y="197157"/>
                  </a:lnTo>
                  <a:lnTo>
                    <a:pt x="0" y="166563"/>
                  </a:lnTo>
                  <a:lnTo>
                    <a:pt x="23795" y="125772"/>
                  </a:lnTo>
                  <a:lnTo>
                    <a:pt x="67985" y="91780"/>
                  </a:lnTo>
                  <a:lnTo>
                    <a:pt x="237948" y="44190"/>
                  </a:lnTo>
                  <a:lnTo>
                    <a:pt x="438504" y="3399"/>
                  </a:lnTo>
                  <a:lnTo>
                    <a:pt x="598269" y="0"/>
                  </a:lnTo>
                  <a:lnTo>
                    <a:pt x="645859" y="6798"/>
                  </a:lnTo>
                  <a:lnTo>
                    <a:pt x="737639" y="23795"/>
                  </a:lnTo>
                  <a:lnTo>
                    <a:pt x="1118356" y="74783"/>
                  </a:lnTo>
                  <a:lnTo>
                    <a:pt x="1852595" y="13257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93;p1">
              <a:extLst>
                <a:ext uri="{FF2B5EF4-FFF2-40B4-BE49-F238E27FC236}">
                  <a16:creationId xmlns:a16="http://schemas.microsoft.com/office/drawing/2014/main" id="{823838C6-1F95-5844-832B-6870DA4FEF84}"/>
                </a:ext>
              </a:extLst>
            </p:cNvPr>
            <p:cNvSpPr/>
            <p:nvPr/>
          </p:nvSpPr>
          <p:spPr>
            <a:xfrm>
              <a:off x="3241675" y="1814513"/>
              <a:ext cx="1428750" cy="1528762"/>
            </a:xfrm>
            <a:custGeom>
              <a:avLst/>
              <a:gdLst/>
              <a:ahLst/>
              <a:cxnLst/>
              <a:rect l="l" t="t" r="r" b="b"/>
              <a:pathLst>
                <a:path w="1428750" h="1528762" extrusionOk="0">
                  <a:moveTo>
                    <a:pt x="423863" y="307181"/>
                  </a:moveTo>
                  <a:lnTo>
                    <a:pt x="114300" y="364331"/>
                  </a:lnTo>
                  <a:lnTo>
                    <a:pt x="66675" y="371475"/>
                  </a:lnTo>
                  <a:lnTo>
                    <a:pt x="0" y="214312"/>
                  </a:lnTo>
                  <a:lnTo>
                    <a:pt x="128588" y="209550"/>
                  </a:lnTo>
                  <a:lnTo>
                    <a:pt x="409575" y="169068"/>
                  </a:lnTo>
                  <a:lnTo>
                    <a:pt x="821532" y="102393"/>
                  </a:lnTo>
                  <a:lnTo>
                    <a:pt x="878682" y="90487"/>
                  </a:lnTo>
                  <a:lnTo>
                    <a:pt x="931069" y="78581"/>
                  </a:lnTo>
                  <a:lnTo>
                    <a:pt x="1050132" y="35718"/>
                  </a:lnTo>
                  <a:lnTo>
                    <a:pt x="1109663" y="7143"/>
                  </a:lnTo>
                  <a:lnTo>
                    <a:pt x="1123950" y="0"/>
                  </a:lnTo>
                  <a:lnTo>
                    <a:pt x="1138238" y="0"/>
                  </a:lnTo>
                  <a:lnTo>
                    <a:pt x="1209675" y="28575"/>
                  </a:lnTo>
                  <a:lnTo>
                    <a:pt x="1281113" y="78581"/>
                  </a:lnTo>
                  <a:lnTo>
                    <a:pt x="1369219" y="147637"/>
                  </a:lnTo>
                  <a:lnTo>
                    <a:pt x="1412082" y="202406"/>
                  </a:lnTo>
                  <a:lnTo>
                    <a:pt x="1423988" y="226218"/>
                  </a:lnTo>
                  <a:lnTo>
                    <a:pt x="1428750" y="266700"/>
                  </a:lnTo>
                  <a:lnTo>
                    <a:pt x="1428750" y="319087"/>
                  </a:lnTo>
                  <a:lnTo>
                    <a:pt x="1423988" y="345281"/>
                  </a:lnTo>
                  <a:lnTo>
                    <a:pt x="1397794" y="381000"/>
                  </a:lnTo>
                  <a:lnTo>
                    <a:pt x="1350169" y="440531"/>
                  </a:lnTo>
                  <a:lnTo>
                    <a:pt x="1340644" y="457200"/>
                  </a:lnTo>
                  <a:lnTo>
                    <a:pt x="1278732" y="940593"/>
                  </a:lnTo>
                  <a:lnTo>
                    <a:pt x="1235869" y="1233487"/>
                  </a:lnTo>
                  <a:lnTo>
                    <a:pt x="1223963" y="1314450"/>
                  </a:lnTo>
                  <a:lnTo>
                    <a:pt x="1176338" y="1431131"/>
                  </a:lnTo>
                  <a:lnTo>
                    <a:pt x="1147763" y="1476375"/>
                  </a:lnTo>
                  <a:lnTo>
                    <a:pt x="1109663" y="1514475"/>
                  </a:lnTo>
                  <a:lnTo>
                    <a:pt x="1090613" y="1528762"/>
                  </a:lnTo>
                  <a:lnTo>
                    <a:pt x="1071563" y="1528762"/>
                  </a:lnTo>
                  <a:lnTo>
                    <a:pt x="1040607" y="1519237"/>
                  </a:lnTo>
                  <a:lnTo>
                    <a:pt x="969169" y="1466850"/>
                  </a:lnTo>
                  <a:lnTo>
                    <a:pt x="1012032" y="1281112"/>
                  </a:lnTo>
                  <a:lnTo>
                    <a:pt x="1052513" y="835818"/>
                  </a:lnTo>
                  <a:lnTo>
                    <a:pt x="1059657" y="666750"/>
                  </a:lnTo>
                  <a:lnTo>
                    <a:pt x="1069182" y="576262"/>
                  </a:lnTo>
                  <a:lnTo>
                    <a:pt x="1081088" y="478631"/>
                  </a:lnTo>
                  <a:lnTo>
                    <a:pt x="1081088" y="342900"/>
                  </a:lnTo>
                  <a:lnTo>
                    <a:pt x="1073944" y="273843"/>
                  </a:lnTo>
                  <a:lnTo>
                    <a:pt x="1066800" y="257175"/>
                  </a:lnTo>
                  <a:lnTo>
                    <a:pt x="1052513" y="245268"/>
                  </a:lnTo>
                  <a:lnTo>
                    <a:pt x="1026319" y="233362"/>
                  </a:lnTo>
                  <a:lnTo>
                    <a:pt x="988219" y="223837"/>
                  </a:lnTo>
                  <a:lnTo>
                    <a:pt x="423863" y="3071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94;p1">
              <a:extLst>
                <a:ext uri="{FF2B5EF4-FFF2-40B4-BE49-F238E27FC236}">
                  <a16:creationId xmlns:a16="http://schemas.microsoft.com/office/drawing/2014/main" id="{255E25E1-B2D4-9E4E-8BDA-8441067A7825}"/>
                </a:ext>
              </a:extLst>
            </p:cNvPr>
            <p:cNvSpPr/>
            <p:nvPr/>
          </p:nvSpPr>
          <p:spPr>
            <a:xfrm>
              <a:off x="3262313" y="2420938"/>
              <a:ext cx="1081087" cy="301625"/>
            </a:xfrm>
            <a:custGeom>
              <a:avLst/>
              <a:gdLst/>
              <a:ahLst/>
              <a:cxnLst/>
              <a:rect l="l" t="t" r="r" b="b"/>
              <a:pathLst>
                <a:path w="1081087" h="300038" extrusionOk="0">
                  <a:moveTo>
                    <a:pt x="438150" y="261938"/>
                  </a:moveTo>
                  <a:lnTo>
                    <a:pt x="97631" y="292894"/>
                  </a:lnTo>
                  <a:lnTo>
                    <a:pt x="26193" y="300038"/>
                  </a:lnTo>
                  <a:lnTo>
                    <a:pt x="0" y="133350"/>
                  </a:lnTo>
                  <a:lnTo>
                    <a:pt x="92868" y="133350"/>
                  </a:lnTo>
                  <a:lnTo>
                    <a:pt x="333375" y="121444"/>
                  </a:lnTo>
                  <a:lnTo>
                    <a:pt x="421481" y="111919"/>
                  </a:lnTo>
                  <a:lnTo>
                    <a:pt x="514350" y="92869"/>
                  </a:lnTo>
                  <a:lnTo>
                    <a:pt x="673893" y="57150"/>
                  </a:lnTo>
                  <a:lnTo>
                    <a:pt x="797718" y="28575"/>
                  </a:lnTo>
                  <a:lnTo>
                    <a:pt x="873918" y="9525"/>
                  </a:lnTo>
                  <a:lnTo>
                    <a:pt x="909637" y="0"/>
                  </a:lnTo>
                  <a:lnTo>
                    <a:pt x="938212" y="0"/>
                  </a:lnTo>
                  <a:lnTo>
                    <a:pt x="978693" y="11907"/>
                  </a:lnTo>
                  <a:lnTo>
                    <a:pt x="1069181" y="83344"/>
                  </a:lnTo>
                  <a:lnTo>
                    <a:pt x="1081087" y="216694"/>
                  </a:lnTo>
                  <a:lnTo>
                    <a:pt x="947737" y="223838"/>
                  </a:lnTo>
                  <a:lnTo>
                    <a:pt x="438150" y="2619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95;p1">
              <a:extLst>
                <a:ext uri="{FF2B5EF4-FFF2-40B4-BE49-F238E27FC236}">
                  <a16:creationId xmlns:a16="http://schemas.microsoft.com/office/drawing/2014/main" id="{AF625328-2115-3640-B4FF-F4A46BE33D40}"/>
                </a:ext>
              </a:extLst>
            </p:cNvPr>
            <p:cNvSpPr/>
            <p:nvPr/>
          </p:nvSpPr>
          <p:spPr>
            <a:xfrm>
              <a:off x="3243263" y="3086100"/>
              <a:ext cx="1055687" cy="255588"/>
            </a:xfrm>
            <a:custGeom>
              <a:avLst/>
              <a:gdLst/>
              <a:ahLst/>
              <a:cxnLst/>
              <a:rect l="l" t="t" r="r" b="b"/>
              <a:pathLst>
                <a:path w="1054893" h="254794" extrusionOk="0">
                  <a:moveTo>
                    <a:pt x="385762" y="219075"/>
                  </a:moveTo>
                  <a:lnTo>
                    <a:pt x="95250" y="247650"/>
                  </a:lnTo>
                  <a:lnTo>
                    <a:pt x="26193" y="254794"/>
                  </a:lnTo>
                  <a:lnTo>
                    <a:pt x="0" y="104775"/>
                  </a:lnTo>
                  <a:lnTo>
                    <a:pt x="100012" y="100013"/>
                  </a:lnTo>
                  <a:lnTo>
                    <a:pt x="481012" y="71438"/>
                  </a:lnTo>
                  <a:lnTo>
                    <a:pt x="792956" y="33338"/>
                  </a:lnTo>
                  <a:lnTo>
                    <a:pt x="1028700" y="0"/>
                  </a:lnTo>
                  <a:lnTo>
                    <a:pt x="1054893" y="204788"/>
                  </a:lnTo>
                  <a:lnTo>
                    <a:pt x="919162" y="188119"/>
                  </a:lnTo>
                  <a:lnTo>
                    <a:pt x="807243" y="197644"/>
                  </a:lnTo>
                  <a:lnTo>
                    <a:pt x="385762" y="2190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96;p1">
              <a:extLst>
                <a:ext uri="{FF2B5EF4-FFF2-40B4-BE49-F238E27FC236}">
                  <a16:creationId xmlns:a16="http://schemas.microsoft.com/office/drawing/2014/main" id="{0334CB7C-0F74-1646-A5B6-BE48C809D45B}"/>
                </a:ext>
              </a:extLst>
            </p:cNvPr>
            <p:cNvSpPr/>
            <p:nvPr/>
          </p:nvSpPr>
          <p:spPr>
            <a:xfrm rot="-5400000">
              <a:off x="4033838" y="3101975"/>
              <a:ext cx="4457700" cy="1606550"/>
            </a:xfrm>
            <a:custGeom>
              <a:avLst/>
              <a:gdLst/>
              <a:ahLst/>
              <a:cxnLst/>
              <a:rect l="l" t="t" r="r" b="b"/>
              <a:pathLst>
                <a:path w="4458615" h="1605687" extrusionOk="0">
                  <a:moveTo>
                    <a:pt x="1298448" y="1543508"/>
                  </a:moveTo>
                  <a:lnTo>
                    <a:pt x="709575" y="1572768"/>
                  </a:lnTo>
                  <a:lnTo>
                    <a:pt x="519379" y="1583741"/>
                  </a:lnTo>
                  <a:lnTo>
                    <a:pt x="453543" y="1591056"/>
                  </a:lnTo>
                  <a:lnTo>
                    <a:pt x="340157" y="1572768"/>
                  </a:lnTo>
                  <a:lnTo>
                    <a:pt x="153619" y="1514247"/>
                  </a:lnTo>
                  <a:lnTo>
                    <a:pt x="62179" y="1470356"/>
                  </a:lnTo>
                  <a:lnTo>
                    <a:pt x="21946" y="1437437"/>
                  </a:lnTo>
                  <a:lnTo>
                    <a:pt x="7315" y="1408176"/>
                  </a:lnTo>
                  <a:lnTo>
                    <a:pt x="0" y="1378916"/>
                  </a:lnTo>
                  <a:lnTo>
                    <a:pt x="18288" y="1342340"/>
                  </a:lnTo>
                  <a:lnTo>
                    <a:pt x="87783" y="1298448"/>
                  </a:lnTo>
                  <a:lnTo>
                    <a:pt x="160935" y="1258215"/>
                  </a:lnTo>
                  <a:lnTo>
                    <a:pt x="541325" y="1265530"/>
                  </a:lnTo>
                  <a:lnTo>
                    <a:pt x="570586" y="1276503"/>
                  </a:lnTo>
                  <a:lnTo>
                    <a:pt x="607162" y="1291133"/>
                  </a:lnTo>
                  <a:lnTo>
                    <a:pt x="658368" y="1305764"/>
                  </a:lnTo>
                  <a:lnTo>
                    <a:pt x="735178" y="1316736"/>
                  </a:lnTo>
                  <a:lnTo>
                    <a:pt x="1144829" y="1316736"/>
                  </a:lnTo>
                  <a:lnTo>
                    <a:pt x="1905610" y="1305764"/>
                  </a:lnTo>
                  <a:lnTo>
                    <a:pt x="2681021" y="1298448"/>
                  </a:lnTo>
                  <a:lnTo>
                    <a:pt x="3035808" y="1287476"/>
                  </a:lnTo>
                  <a:lnTo>
                    <a:pt x="3222346" y="1294791"/>
                  </a:lnTo>
                  <a:lnTo>
                    <a:pt x="3631997" y="1291133"/>
                  </a:lnTo>
                  <a:lnTo>
                    <a:pt x="4096512" y="1291133"/>
                  </a:lnTo>
                  <a:lnTo>
                    <a:pt x="4166007" y="1287476"/>
                  </a:lnTo>
                  <a:lnTo>
                    <a:pt x="4202583" y="1276503"/>
                  </a:lnTo>
                  <a:lnTo>
                    <a:pt x="4224528" y="1250900"/>
                  </a:lnTo>
                  <a:lnTo>
                    <a:pt x="4228186" y="1228954"/>
                  </a:lnTo>
                  <a:lnTo>
                    <a:pt x="4228186" y="1196036"/>
                  </a:lnTo>
                  <a:lnTo>
                    <a:pt x="4162349" y="801015"/>
                  </a:lnTo>
                  <a:lnTo>
                    <a:pt x="4122115" y="526695"/>
                  </a:lnTo>
                  <a:lnTo>
                    <a:pt x="4059936" y="54864"/>
                  </a:lnTo>
                  <a:lnTo>
                    <a:pt x="4209898" y="0"/>
                  </a:lnTo>
                  <a:lnTo>
                    <a:pt x="4217213" y="109728"/>
                  </a:lnTo>
                  <a:lnTo>
                    <a:pt x="4242816" y="329184"/>
                  </a:lnTo>
                  <a:lnTo>
                    <a:pt x="4290365" y="618135"/>
                  </a:lnTo>
                  <a:lnTo>
                    <a:pt x="4341571" y="921716"/>
                  </a:lnTo>
                  <a:lnTo>
                    <a:pt x="4400093" y="1192378"/>
                  </a:lnTo>
                  <a:lnTo>
                    <a:pt x="4414723" y="1214324"/>
                  </a:lnTo>
                  <a:lnTo>
                    <a:pt x="4440327" y="1243584"/>
                  </a:lnTo>
                  <a:lnTo>
                    <a:pt x="4458615" y="1283818"/>
                  </a:lnTo>
                  <a:lnTo>
                    <a:pt x="4458615" y="1320394"/>
                  </a:lnTo>
                  <a:lnTo>
                    <a:pt x="4443984" y="1356970"/>
                  </a:lnTo>
                  <a:lnTo>
                    <a:pt x="4290365" y="1576426"/>
                  </a:lnTo>
                  <a:lnTo>
                    <a:pt x="4261104" y="1605687"/>
                  </a:lnTo>
                  <a:lnTo>
                    <a:pt x="4231843" y="1602029"/>
                  </a:lnTo>
                  <a:lnTo>
                    <a:pt x="4089197" y="1565453"/>
                  </a:lnTo>
                  <a:lnTo>
                    <a:pt x="4001415" y="1547165"/>
                  </a:lnTo>
                  <a:lnTo>
                    <a:pt x="3686861" y="1506932"/>
                  </a:lnTo>
                  <a:lnTo>
                    <a:pt x="3390595" y="1492301"/>
                  </a:lnTo>
                  <a:lnTo>
                    <a:pt x="2673706" y="1495959"/>
                  </a:lnTo>
                  <a:lnTo>
                    <a:pt x="1832458" y="1521562"/>
                  </a:lnTo>
                  <a:lnTo>
                    <a:pt x="1298448" y="154350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97;p1">
              <a:extLst>
                <a:ext uri="{FF2B5EF4-FFF2-40B4-BE49-F238E27FC236}">
                  <a16:creationId xmlns:a16="http://schemas.microsoft.com/office/drawing/2014/main" id="{0726F572-716A-5242-9C1F-6413EB8D8202}"/>
                </a:ext>
              </a:extLst>
            </p:cNvPr>
            <p:cNvSpPr/>
            <p:nvPr/>
          </p:nvSpPr>
          <p:spPr>
            <a:xfrm rot="-5400000">
              <a:off x="6155532" y="5361781"/>
              <a:ext cx="538162" cy="739775"/>
            </a:xfrm>
            <a:custGeom>
              <a:avLst/>
              <a:gdLst/>
              <a:ahLst/>
              <a:cxnLst/>
              <a:rect l="l" t="t" r="r" b="b"/>
              <a:pathLst>
                <a:path w="538162" h="740569" extrusionOk="0">
                  <a:moveTo>
                    <a:pt x="302418" y="316706"/>
                  </a:moveTo>
                  <a:lnTo>
                    <a:pt x="209550" y="464344"/>
                  </a:lnTo>
                  <a:lnTo>
                    <a:pt x="123825" y="569119"/>
                  </a:lnTo>
                  <a:lnTo>
                    <a:pt x="28575" y="666750"/>
                  </a:lnTo>
                  <a:lnTo>
                    <a:pt x="0" y="690562"/>
                  </a:lnTo>
                  <a:lnTo>
                    <a:pt x="321468" y="740569"/>
                  </a:lnTo>
                  <a:lnTo>
                    <a:pt x="404812" y="671512"/>
                  </a:lnTo>
                  <a:lnTo>
                    <a:pt x="390525" y="642937"/>
                  </a:lnTo>
                  <a:lnTo>
                    <a:pt x="388143" y="614362"/>
                  </a:lnTo>
                  <a:lnTo>
                    <a:pt x="404812" y="490537"/>
                  </a:lnTo>
                  <a:lnTo>
                    <a:pt x="445293" y="350044"/>
                  </a:lnTo>
                  <a:lnTo>
                    <a:pt x="500062" y="171450"/>
                  </a:lnTo>
                  <a:lnTo>
                    <a:pt x="535781" y="45244"/>
                  </a:lnTo>
                  <a:lnTo>
                    <a:pt x="538162" y="19050"/>
                  </a:lnTo>
                  <a:lnTo>
                    <a:pt x="531018" y="2381"/>
                  </a:lnTo>
                  <a:lnTo>
                    <a:pt x="509587" y="0"/>
                  </a:lnTo>
                  <a:lnTo>
                    <a:pt x="483393" y="9525"/>
                  </a:lnTo>
                  <a:lnTo>
                    <a:pt x="461962" y="40481"/>
                  </a:lnTo>
                  <a:lnTo>
                    <a:pt x="302418" y="3167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98;p1">
              <a:extLst>
                <a:ext uri="{FF2B5EF4-FFF2-40B4-BE49-F238E27FC236}">
                  <a16:creationId xmlns:a16="http://schemas.microsoft.com/office/drawing/2014/main" id="{560B100C-7624-694D-9B4F-51D273F18B6A}"/>
                </a:ext>
              </a:extLst>
            </p:cNvPr>
            <p:cNvSpPr/>
            <p:nvPr/>
          </p:nvSpPr>
          <p:spPr>
            <a:xfrm>
              <a:off x="5510213" y="2312988"/>
              <a:ext cx="1312862" cy="336550"/>
            </a:xfrm>
            <a:custGeom>
              <a:avLst/>
              <a:gdLst/>
              <a:ahLst/>
              <a:cxnLst/>
              <a:rect l="l" t="t" r="r" b="b"/>
              <a:pathLst>
                <a:path w="1312068" h="338137" extrusionOk="0">
                  <a:moveTo>
                    <a:pt x="528637" y="283369"/>
                  </a:moveTo>
                  <a:lnTo>
                    <a:pt x="35718" y="338137"/>
                  </a:lnTo>
                  <a:lnTo>
                    <a:pt x="0" y="154781"/>
                  </a:lnTo>
                  <a:lnTo>
                    <a:pt x="152400" y="145256"/>
                  </a:lnTo>
                  <a:lnTo>
                    <a:pt x="373856" y="123825"/>
                  </a:lnTo>
                  <a:lnTo>
                    <a:pt x="578643" y="92869"/>
                  </a:lnTo>
                  <a:lnTo>
                    <a:pt x="661987" y="71437"/>
                  </a:lnTo>
                  <a:lnTo>
                    <a:pt x="790575" y="28575"/>
                  </a:lnTo>
                  <a:lnTo>
                    <a:pt x="852487" y="0"/>
                  </a:lnTo>
                  <a:lnTo>
                    <a:pt x="878681" y="0"/>
                  </a:lnTo>
                  <a:lnTo>
                    <a:pt x="940593" y="4762"/>
                  </a:lnTo>
                  <a:lnTo>
                    <a:pt x="1050131" y="23812"/>
                  </a:lnTo>
                  <a:lnTo>
                    <a:pt x="1128712" y="47625"/>
                  </a:lnTo>
                  <a:lnTo>
                    <a:pt x="1200150" y="78581"/>
                  </a:lnTo>
                  <a:lnTo>
                    <a:pt x="1293018" y="135731"/>
                  </a:lnTo>
                  <a:lnTo>
                    <a:pt x="1312068" y="200025"/>
                  </a:lnTo>
                  <a:lnTo>
                    <a:pt x="1223962" y="200025"/>
                  </a:lnTo>
                  <a:lnTo>
                    <a:pt x="528637" y="2833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99;p1">
              <a:extLst>
                <a:ext uri="{FF2B5EF4-FFF2-40B4-BE49-F238E27FC236}">
                  <a16:creationId xmlns:a16="http://schemas.microsoft.com/office/drawing/2014/main" id="{EDE3C968-09F2-6541-BDA7-D98F5A21A707}"/>
                </a:ext>
              </a:extLst>
            </p:cNvPr>
            <p:cNvSpPr/>
            <p:nvPr/>
          </p:nvSpPr>
          <p:spPr>
            <a:xfrm>
              <a:off x="5503863" y="2897188"/>
              <a:ext cx="1368425" cy="333375"/>
            </a:xfrm>
            <a:custGeom>
              <a:avLst/>
              <a:gdLst/>
              <a:ahLst/>
              <a:cxnLst/>
              <a:rect l="l" t="t" r="r" b="b"/>
              <a:pathLst>
                <a:path w="1369219" h="333375" extrusionOk="0">
                  <a:moveTo>
                    <a:pt x="569119" y="276225"/>
                  </a:moveTo>
                  <a:lnTo>
                    <a:pt x="42862" y="333375"/>
                  </a:lnTo>
                  <a:lnTo>
                    <a:pt x="0" y="171450"/>
                  </a:lnTo>
                  <a:lnTo>
                    <a:pt x="166687" y="164307"/>
                  </a:lnTo>
                  <a:lnTo>
                    <a:pt x="435769" y="135732"/>
                  </a:lnTo>
                  <a:lnTo>
                    <a:pt x="709612" y="104775"/>
                  </a:lnTo>
                  <a:lnTo>
                    <a:pt x="866775" y="83344"/>
                  </a:lnTo>
                  <a:lnTo>
                    <a:pt x="1243012" y="16669"/>
                  </a:lnTo>
                  <a:lnTo>
                    <a:pt x="1297781" y="0"/>
                  </a:lnTo>
                  <a:lnTo>
                    <a:pt x="1369219" y="228600"/>
                  </a:lnTo>
                  <a:lnTo>
                    <a:pt x="1235869" y="211932"/>
                  </a:lnTo>
                  <a:lnTo>
                    <a:pt x="569119" y="2762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0;p1">
              <a:extLst>
                <a:ext uri="{FF2B5EF4-FFF2-40B4-BE49-F238E27FC236}">
                  <a16:creationId xmlns:a16="http://schemas.microsoft.com/office/drawing/2014/main" id="{F5909597-10AD-DD48-BAF8-213D8CFDF778}"/>
                </a:ext>
              </a:extLst>
            </p:cNvPr>
            <p:cNvSpPr/>
            <p:nvPr/>
          </p:nvSpPr>
          <p:spPr>
            <a:xfrm>
              <a:off x="3495675" y="4367213"/>
              <a:ext cx="2803525" cy="419100"/>
            </a:xfrm>
            <a:custGeom>
              <a:avLst/>
              <a:gdLst/>
              <a:ahLst/>
              <a:cxnLst/>
              <a:rect l="l" t="t" r="r" b="b"/>
              <a:pathLst>
                <a:path w="2802731" h="419100" extrusionOk="0">
                  <a:moveTo>
                    <a:pt x="1428750" y="271462"/>
                  </a:moveTo>
                  <a:lnTo>
                    <a:pt x="1092994" y="309562"/>
                  </a:lnTo>
                  <a:lnTo>
                    <a:pt x="873919" y="354806"/>
                  </a:lnTo>
                  <a:lnTo>
                    <a:pt x="795338" y="361950"/>
                  </a:lnTo>
                  <a:lnTo>
                    <a:pt x="731044" y="373856"/>
                  </a:lnTo>
                  <a:lnTo>
                    <a:pt x="657225" y="400050"/>
                  </a:lnTo>
                  <a:lnTo>
                    <a:pt x="583406" y="414337"/>
                  </a:lnTo>
                  <a:lnTo>
                    <a:pt x="535781" y="419100"/>
                  </a:lnTo>
                  <a:lnTo>
                    <a:pt x="497681" y="416718"/>
                  </a:lnTo>
                  <a:lnTo>
                    <a:pt x="454819" y="407193"/>
                  </a:lnTo>
                  <a:lnTo>
                    <a:pt x="219075" y="290512"/>
                  </a:lnTo>
                  <a:lnTo>
                    <a:pt x="161925" y="250031"/>
                  </a:lnTo>
                  <a:lnTo>
                    <a:pt x="97631" y="195262"/>
                  </a:lnTo>
                  <a:lnTo>
                    <a:pt x="35719" y="130968"/>
                  </a:lnTo>
                  <a:lnTo>
                    <a:pt x="2381" y="76200"/>
                  </a:lnTo>
                  <a:lnTo>
                    <a:pt x="0" y="50006"/>
                  </a:lnTo>
                  <a:lnTo>
                    <a:pt x="0" y="35718"/>
                  </a:lnTo>
                  <a:lnTo>
                    <a:pt x="9525" y="26193"/>
                  </a:lnTo>
                  <a:lnTo>
                    <a:pt x="23813" y="21431"/>
                  </a:lnTo>
                  <a:lnTo>
                    <a:pt x="59531" y="30956"/>
                  </a:lnTo>
                  <a:lnTo>
                    <a:pt x="121444" y="83343"/>
                  </a:lnTo>
                  <a:lnTo>
                    <a:pt x="197644" y="128587"/>
                  </a:lnTo>
                  <a:lnTo>
                    <a:pt x="288131" y="166687"/>
                  </a:lnTo>
                  <a:lnTo>
                    <a:pt x="404813" y="192881"/>
                  </a:lnTo>
                  <a:lnTo>
                    <a:pt x="485775" y="200025"/>
                  </a:lnTo>
                  <a:lnTo>
                    <a:pt x="888206" y="180975"/>
                  </a:lnTo>
                  <a:lnTo>
                    <a:pt x="1119188" y="150018"/>
                  </a:lnTo>
                  <a:lnTo>
                    <a:pt x="1728788" y="85725"/>
                  </a:lnTo>
                  <a:lnTo>
                    <a:pt x="1916906" y="61912"/>
                  </a:lnTo>
                  <a:lnTo>
                    <a:pt x="2076450" y="57150"/>
                  </a:lnTo>
                  <a:lnTo>
                    <a:pt x="2185988" y="50006"/>
                  </a:lnTo>
                  <a:lnTo>
                    <a:pt x="2245519" y="35718"/>
                  </a:lnTo>
                  <a:lnTo>
                    <a:pt x="2378869" y="0"/>
                  </a:lnTo>
                  <a:lnTo>
                    <a:pt x="2426494" y="0"/>
                  </a:lnTo>
                  <a:lnTo>
                    <a:pt x="2531269" y="14287"/>
                  </a:lnTo>
                  <a:lnTo>
                    <a:pt x="2671763" y="69056"/>
                  </a:lnTo>
                  <a:lnTo>
                    <a:pt x="2750344" y="114300"/>
                  </a:lnTo>
                  <a:lnTo>
                    <a:pt x="2783681" y="150018"/>
                  </a:lnTo>
                  <a:lnTo>
                    <a:pt x="2802731" y="195262"/>
                  </a:lnTo>
                  <a:lnTo>
                    <a:pt x="2797969" y="226218"/>
                  </a:lnTo>
                  <a:lnTo>
                    <a:pt x="2771775" y="250031"/>
                  </a:lnTo>
                  <a:lnTo>
                    <a:pt x="2731294" y="261937"/>
                  </a:lnTo>
                  <a:lnTo>
                    <a:pt x="2647950" y="252412"/>
                  </a:lnTo>
                  <a:lnTo>
                    <a:pt x="2378869" y="223837"/>
                  </a:lnTo>
                  <a:lnTo>
                    <a:pt x="1916906" y="216693"/>
                  </a:lnTo>
                  <a:lnTo>
                    <a:pt x="1724025" y="238125"/>
                  </a:lnTo>
                  <a:lnTo>
                    <a:pt x="1428750" y="2714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1;p1">
              <a:extLst>
                <a:ext uri="{FF2B5EF4-FFF2-40B4-BE49-F238E27FC236}">
                  <a16:creationId xmlns:a16="http://schemas.microsoft.com/office/drawing/2014/main" id="{B8888D95-76EB-FA47-A533-5C6A31A0BBE8}"/>
                </a:ext>
              </a:extLst>
            </p:cNvPr>
            <p:cNvSpPr/>
            <p:nvPr/>
          </p:nvSpPr>
          <p:spPr>
            <a:xfrm rot="-5400000">
              <a:off x="3171031" y="4433094"/>
              <a:ext cx="2084388" cy="933450"/>
            </a:xfrm>
            <a:custGeom>
              <a:avLst/>
              <a:gdLst/>
              <a:ahLst/>
              <a:cxnLst/>
              <a:rect l="l" t="t" r="r" b="b"/>
              <a:pathLst>
                <a:path w="2083594" h="933450" extrusionOk="0">
                  <a:moveTo>
                    <a:pt x="812006" y="526256"/>
                  </a:moveTo>
                  <a:lnTo>
                    <a:pt x="931069" y="576262"/>
                  </a:lnTo>
                  <a:lnTo>
                    <a:pt x="983456" y="592931"/>
                  </a:lnTo>
                  <a:lnTo>
                    <a:pt x="1066800" y="614362"/>
                  </a:lnTo>
                  <a:lnTo>
                    <a:pt x="1231106" y="638175"/>
                  </a:lnTo>
                  <a:lnTo>
                    <a:pt x="1381125" y="638175"/>
                  </a:lnTo>
                  <a:lnTo>
                    <a:pt x="1435894" y="645318"/>
                  </a:lnTo>
                  <a:lnTo>
                    <a:pt x="1616869" y="657225"/>
                  </a:lnTo>
                  <a:lnTo>
                    <a:pt x="1824037" y="659606"/>
                  </a:lnTo>
                  <a:lnTo>
                    <a:pt x="1874044" y="657225"/>
                  </a:lnTo>
                  <a:lnTo>
                    <a:pt x="1914525" y="650081"/>
                  </a:lnTo>
                  <a:lnTo>
                    <a:pt x="1969294" y="621506"/>
                  </a:lnTo>
                  <a:lnTo>
                    <a:pt x="2033587" y="564356"/>
                  </a:lnTo>
                  <a:lnTo>
                    <a:pt x="2083594" y="692943"/>
                  </a:lnTo>
                  <a:lnTo>
                    <a:pt x="2052637" y="804862"/>
                  </a:lnTo>
                  <a:lnTo>
                    <a:pt x="2023254" y="848479"/>
                  </a:lnTo>
                  <a:cubicBezTo>
                    <a:pt x="2007648" y="864896"/>
                    <a:pt x="1991286" y="878936"/>
                    <a:pt x="1976437" y="897731"/>
                  </a:cubicBezTo>
                  <a:lnTo>
                    <a:pt x="1957387" y="921543"/>
                  </a:lnTo>
                  <a:lnTo>
                    <a:pt x="1935956" y="933450"/>
                  </a:lnTo>
                  <a:lnTo>
                    <a:pt x="1890712" y="933450"/>
                  </a:lnTo>
                  <a:lnTo>
                    <a:pt x="1852612" y="914400"/>
                  </a:lnTo>
                  <a:lnTo>
                    <a:pt x="1809750" y="885825"/>
                  </a:lnTo>
                  <a:lnTo>
                    <a:pt x="1754981" y="862012"/>
                  </a:lnTo>
                  <a:lnTo>
                    <a:pt x="1414462" y="859631"/>
                  </a:lnTo>
                  <a:lnTo>
                    <a:pt x="1262062" y="835818"/>
                  </a:lnTo>
                  <a:lnTo>
                    <a:pt x="1078706" y="814387"/>
                  </a:lnTo>
                  <a:lnTo>
                    <a:pt x="942975" y="783431"/>
                  </a:lnTo>
                  <a:lnTo>
                    <a:pt x="823912" y="745331"/>
                  </a:lnTo>
                  <a:lnTo>
                    <a:pt x="709612" y="695325"/>
                  </a:lnTo>
                  <a:lnTo>
                    <a:pt x="581025" y="621506"/>
                  </a:lnTo>
                  <a:lnTo>
                    <a:pt x="454819" y="531018"/>
                  </a:lnTo>
                  <a:lnTo>
                    <a:pt x="326231" y="428625"/>
                  </a:lnTo>
                  <a:lnTo>
                    <a:pt x="238125" y="342900"/>
                  </a:lnTo>
                  <a:lnTo>
                    <a:pt x="126206" y="216693"/>
                  </a:lnTo>
                  <a:lnTo>
                    <a:pt x="42862" y="111918"/>
                  </a:lnTo>
                  <a:lnTo>
                    <a:pt x="9525" y="54768"/>
                  </a:lnTo>
                  <a:lnTo>
                    <a:pt x="0" y="21431"/>
                  </a:lnTo>
                  <a:lnTo>
                    <a:pt x="4762" y="2381"/>
                  </a:lnTo>
                  <a:lnTo>
                    <a:pt x="26194" y="0"/>
                  </a:lnTo>
                  <a:lnTo>
                    <a:pt x="59531" y="9525"/>
                  </a:lnTo>
                  <a:lnTo>
                    <a:pt x="90487" y="33337"/>
                  </a:lnTo>
                  <a:lnTo>
                    <a:pt x="307181" y="223837"/>
                  </a:lnTo>
                  <a:lnTo>
                    <a:pt x="431006" y="314325"/>
                  </a:lnTo>
                  <a:lnTo>
                    <a:pt x="552450" y="395287"/>
                  </a:lnTo>
                  <a:lnTo>
                    <a:pt x="812006" y="5262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2;p1">
              <a:extLst>
                <a:ext uri="{FF2B5EF4-FFF2-40B4-BE49-F238E27FC236}">
                  <a16:creationId xmlns:a16="http://schemas.microsoft.com/office/drawing/2014/main" id="{A41716CC-8D2F-1F40-B37B-7D765B15CDA6}"/>
                </a:ext>
              </a:extLst>
            </p:cNvPr>
            <p:cNvSpPr/>
            <p:nvPr/>
          </p:nvSpPr>
          <p:spPr>
            <a:xfrm rot="-5400000">
              <a:off x="4202907" y="4699794"/>
              <a:ext cx="2159000" cy="300037"/>
            </a:xfrm>
            <a:custGeom>
              <a:avLst/>
              <a:gdLst/>
              <a:ahLst/>
              <a:cxnLst/>
              <a:rect l="l" t="t" r="r" b="b"/>
              <a:pathLst>
                <a:path w="2159794" h="300038" extrusionOk="0">
                  <a:moveTo>
                    <a:pt x="831056" y="278606"/>
                  </a:moveTo>
                  <a:lnTo>
                    <a:pt x="150019" y="283369"/>
                  </a:lnTo>
                  <a:lnTo>
                    <a:pt x="111919" y="276225"/>
                  </a:lnTo>
                  <a:lnTo>
                    <a:pt x="30956" y="245269"/>
                  </a:lnTo>
                  <a:lnTo>
                    <a:pt x="11906" y="228600"/>
                  </a:lnTo>
                  <a:lnTo>
                    <a:pt x="2381" y="204788"/>
                  </a:lnTo>
                  <a:lnTo>
                    <a:pt x="0" y="180975"/>
                  </a:lnTo>
                  <a:lnTo>
                    <a:pt x="4763" y="161925"/>
                  </a:lnTo>
                  <a:lnTo>
                    <a:pt x="30956" y="138113"/>
                  </a:lnTo>
                  <a:lnTo>
                    <a:pt x="116681" y="97631"/>
                  </a:lnTo>
                  <a:lnTo>
                    <a:pt x="207169" y="61913"/>
                  </a:lnTo>
                  <a:lnTo>
                    <a:pt x="235744" y="52388"/>
                  </a:lnTo>
                  <a:lnTo>
                    <a:pt x="276225" y="50006"/>
                  </a:lnTo>
                  <a:lnTo>
                    <a:pt x="307181" y="50006"/>
                  </a:lnTo>
                  <a:lnTo>
                    <a:pt x="338138" y="59531"/>
                  </a:lnTo>
                  <a:lnTo>
                    <a:pt x="421481" y="83344"/>
                  </a:lnTo>
                  <a:lnTo>
                    <a:pt x="471488" y="92869"/>
                  </a:lnTo>
                  <a:lnTo>
                    <a:pt x="545306" y="100013"/>
                  </a:lnTo>
                  <a:lnTo>
                    <a:pt x="1319213" y="100013"/>
                  </a:lnTo>
                  <a:lnTo>
                    <a:pt x="1490663" y="100013"/>
                  </a:lnTo>
                  <a:lnTo>
                    <a:pt x="1835944" y="97631"/>
                  </a:lnTo>
                  <a:lnTo>
                    <a:pt x="1869281" y="95250"/>
                  </a:lnTo>
                  <a:lnTo>
                    <a:pt x="1957388" y="66675"/>
                  </a:lnTo>
                  <a:lnTo>
                    <a:pt x="2097881" y="0"/>
                  </a:lnTo>
                  <a:lnTo>
                    <a:pt x="2159794" y="88106"/>
                  </a:lnTo>
                  <a:lnTo>
                    <a:pt x="2105025" y="183356"/>
                  </a:lnTo>
                  <a:lnTo>
                    <a:pt x="2059781" y="228600"/>
                  </a:lnTo>
                  <a:lnTo>
                    <a:pt x="2019300" y="254794"/>
                  </a:lnTo>
                  <a:lnTo>
                    <a:pt x="1985963" y="271463"/>
                  </a:lnTo>
                  <a:lnTo>
                    <a:pt x="1935956" y="288131"/>
                  </a:lnTo>
                  <a:lnTo>
                    <a:pt x="1871663" y="300038"/>
                  </a:lnTo>
                  <a:lnTo>
                    <a:pt x="1783556" y="300038"/>
                  </a:lnTo>
                  <a:lnTo>
                    <a:pt x="1488281" y="283369"/>
                  </a:lnTo>
                  <a:lnTo>
                    <a:pt x="1338263" y="273844"/>
                  </a:lnTo>
                  <a:lnTo>
                    <a:pt x="831056" y="2786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107;p2">
            <a:extLst>
              <a:ext uri="{FF2B5EF4-FFF2-40B4-BE49-F238E27FC236}">
                <a16:creationId xmlns:a16="http://schemas.microsoft.com/office/drawing/2014/main" id="{29014B4B-00A3-FA47-80DA-16A3955397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7649" y="1524000"/>
            <a:ext cx="412750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6" name="Google Shape;3986;p3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8088" y="1714418"/>
            <a:ext cx="4949825" cy="41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俳句を楽しもう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CN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区 陽</a:t>
            </a:r>
          </a:p>
        </p:txBody>
      </p:sp>
    </p:spTree>
    <p:extLst>
      <p:ext uri="{BB962C8B-B14F-4D97-AF65-F5344CB8AC3E}">
        <p14:creationId xmlns:p14="http://schemas.microsoft.com/office/powerpoint/2010/main" val="394851717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p187"/>
          <p:cNvSpPr txBox="1"/>
          <p:nvPr/>
        </p:nvSpPr>
        <p:spPr>
          <a:xfrm>
            <a:off x="5097016" y="6525344"/>
            <a:ext cx="285638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区</a:t>
            </a:r>
            <a:endParaRPr/>
          </a:p>
        </p:txBody>
      </p:sp>
      <p:sp>
        <p:nvSpPr>
          <p:cNvPr id="2092" name="Google Shape;2092;p187"/>
          <p:cNvSpPr/>
          <p:nvPr/>
        </p:nvSpPr>
        <p:spPr>
          <a:xfrm rot="-5400000">
            <a:off x="3513138" y="2420938"/>
            <a:ext cx="2724150" cy="2292350"/>
          </a:xfrm>
          <a:custGeom>
            <a:avLst/>
            <a:gdLst/>
            <a:ahLst/>
            <a:cxnLst/>
            <a:rect l="l" t="t" r="r" b="b"/>
            <a:pathLst>
              <a:path w="2724150" h="2292350" extrusionOk="0">
                <a:moveTo>
                  <a:pt x="444500" y="596900"/>
                </a:moveTo>
                <a:lnTo>
                  <a:pt x="698500" y="873125"/>
                </a:lnTo>
                <a:lnTo>
                  <a:pt x="946150" y="1092200"/>
                </a:lnTo>
                <a:lnTo>
                  <a:pt x="1285875" y="1336675"/>
                </a:lnTo>
                <a:lnTo>
                  <a:pt x="1476375" y="1450975"/>
                </a:lnTo>
                <a:lnTo>
                  <a:pt x="1914525" y="1701800"/>
                </a:lnTo>
                <a:lnTo>
                  <a:pt x="2130425" y="1797050"/>
                </a:lnTo>
                <a:lnTo>
                  <a:pt x="2251075" y="1831975"/>
                </a:lnTo>
                <a:lnTo>
                  <a:pt x="2387600" y="1863725"/>
                </a:lnTo>
                <a:lnTo>
                  <a:pt x="2441575" y="1866900"/>
                </a:lnTo>
                <a:lnTo>
                  <a:pt x="2482850" y="1857375"/>
                </a:lnTo>
                <a:lnTo>
                  <a:pt x="2549525" y="1825625"/>
                </a:lnTo>
                <a:lnTo>
                  <a:pt x="2625725" y="1762125"/>
                </a:lnTo>
                <a:lnTo>
                  <a:pt x="2670175" y="1736725"/>
                </a:lnTo>
                <a:lnTo>
                  <a:pt x="2698750" y="1730375"/>
                </a:lnTo>
                <a:lnTo>
                  <a:pt x="2717800" y="1736725"/>
                </a:lnTo>
                <a:lnTo>
                  <a:pt x="2724150" y="1755775"/>
                </a:lnTo>
                <a:lnTo>
                  <a:pt x="2717800" y="1790700"/>
                </a:lnTo>
                <a:lnTo>
                  <a:pt x="2609850" y="1984375"/>
                </a:lnTo>
                <a:lnTo>
                  <a:pt x="2543175" y="2098675"/>
                </a:lnTo>
                <a:lnTo>
                  <a:pt x="2444750" y="2219325"/>
                </a:lnTo>
                <a:lnTo>
                  <a:pt x="2362200" y="2282825"/>
                </a:lnTo>
                <a:lnTo>
                  <a:pt x="2327275" y="2292350"/>
                </a:lnTo>
                <a:lnTo>
                  <a:pt x="2292350" y="2286000"/>
                </a:lnTo>
                <a:lnTo>
                  <a:pt x="2254250" y="2254250"/>
                </a:lnTo>
                <a:lnTo>
                  <a:pt x="2228850" y="2209800"/>
                </a:lnTo>
                <a:lnTo>
                  <a:pt x="2206625" y="2184400"/>
                </a:lnTo>
                <a:lnTo>
                  <a:pt x="2127250" y="2130425"/>
                </a:lnTo>
                <a:lnTo>
                  <a:pt x="1841500" y="1978025"/>
                </a:lnTo>
                <a:lnTo>
                  <a:pt x="1473200" y="1758950"/>
                </a:lnTo>
                <a:lnTo>
                  <a:pt x="1276350" y="1631950"/>
                </a:lnTo>
                <a:lnTo>
                  <a:pt x="1101725" y="1527175"/>
                </a:lnTo>
                <a:lnTo>
                  <a:pt x="955675" y="1397000"/>
                </a:lnTo>
                <a:lnTo>
                  <a:pt x="771525" y="1225550"/>
                </a:lnTo>
                <a:lnTo>
                  <a:pt x="641350" y="1089025"/>
                </a:lnTo>
                <a:lnTo>
                  <a:pt x="488950" y="911225"/>
                </a:lnTo>
                <a:lnTo>
                  <a:pt x="377825" y="768350"/>
                </a:lnTo>
                <a:lnTo>
                  <a:pt x="282575" y="609600"/>
                </a:lnTo>
                <a:lnTo>
                  <a:pt x="193675" y="457200"/>
                </a:lnTo>
                <a:lnTo>
                  <a:pt x="76200" y="225425"/>
                </a:lnTo>
                <a:lnTo>
                  <a:pt x="15875" y="88900"/>
                </a:lnTo>
                <a:lnTo>
                  <a:pt x="0" y="44450"/>
                </a:lnTo>
                <a:lnTo>
                  <a:pt x="0" y="28575"/>
                </a:lnTo>
                <a:lnTo>
                  <a:pt x="3175" y="12700"/>
                </a:lnTo>
                <a:lnTo>
                  <a:pt x="15875" y="0"/>
                </a:lnTo>
                <a:lnTo>
                  <a:pt x="38100" y="9525"/>
                </a:lnTo>
                <a:lnTo>
                  <a:pt x="66675" y="50800"/>
                </a:lnTo>
                <a:lnTo>
                  <a:pt x="209550" y="276225"/>
                </a:lnTo>
                <a:lnTo>
                  <a:pt x="282575" y="384175"/>
                </a:lnTo>
                <a:lnTo>
                  <a:pt x="444500" y="596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187"/>
          <p:cNvSpPr/>
          <p:nvPr/>
        </p:nvSpPr>
        <p:spPr>
          <a:xfrm>
            <a:off x="3048000" y="1695450"/>
            <a:ext cx="3552825" cy="576263"/>
          </a:xfrm>
          <a:custGeom>
            <a:avLst/>
            <a:gdLst/>
            <a:ahLst/>
            <a:cxnLst/>
            <a:rect l="l" t="t" r="r" b="b"/>
            <a:pathLst>
              <a:path w="3552825" h="576263" extrusionOk="0">
                <a:moveTo>
                  <a:pt x="23813" y="290513"/>
                </a:moveTo>
                <a:lnTo>
                  <a:pt x="90488" y="361950"/>
                </a:lnTo>
                <a:lnTo>
                  <a:pt x="152400" y="452438"/>
                </a:lnTo>
                <a:lnTo>
                  <a:pt x="185738" y="533400"/>
                </a:lnTo>
                <a:lnTo>
                  <a:pt x="200025" y="576263"/>
                </a:lnTo>
                <a:lnTo>
                  <a:pt x="500063" y="533400"/>
                </a:lnTo>
                <a:lnTo>
                  <a:pt x="1009650" y="466725"/>
                </a:lnTo>
                <a:lnTo>
                  <a:pt x="1485900" y="419100"/>
                </a:lnTo>
                <a:lnTo>
                  <a:pt x="1890713" y="381000"/>
                </a:lnTo>
                <a:lnTo>
                  <a:pt x="2305050" y="347663"/>
                </a:lnTo>
                <a:lnTo>
                  <a:pt x="2686050" y="328613"/>
                </a:lnTo>
                <a:lnTo>
                  <a:pt x="3000375" y="314325"/>
                </a:lnTo>
                <a:lnTo>
                  <a:pt x="3148013" y="319088"/>
                </a:lnTo>
                <a:lnTo>
                  <a:pt x="3233738" y="314325"/>
                </a:lnTo>
                <a:lnTo>
                  <a:pt x="3328988" y="309563"/>
                </a:lnTo>
                <a:lnTo>
                  <a:pt x="3429000" y="304800"/>
                </a:lnTo>
                <a:lnTo>
                  <a:pt x="3486150" y="276225"/>
                </a:lnTo>
                <a:lnTo>
                  <a:pt x="3529013" y="242888"/>
                </a:lnTo>
                <a:lnTo>
                  <a:pt x="3552825" y="204788"/>
                </a:lnTo>
                <a:lnTo>
                  <a:pt x="3552825" y="171450"/>
                </a:lnTo>
                <a:lnTo>
                  <a:pt x="3514725" y="138113"/>
                </a:lnTo>
                <a:lnTo>
                  <a:pt x="3462338" y="104775"/>
                </a:lnTo>
                <a:lnTo>
                  <a:pt x="3343275" y="47625"/>
                </a:lnTo>
                <a:lnTo>
                  <a:pt x="3205163" y="0"/>
                </a:lnTo>
                <a:lnTo>
                  <a:pt x="3128963" y="4763"/>
                </a:lnTo>
                <a:lnTo>
                  <a:pt x="3062288" y="14288"/>
                </a:lnTo>
                <a:lnTo>
                  <a:pt x="2995613" y="38100"/>
                </a:lnTo>
                <a:lnTo>
                  <a:pt x="2914650" y="76200"/>
                </a:lnTo>
                <a:lnTo>
                  <a:pt x="2886075" y="85725"/>
                </a:lnTo>
                <a:lnTo>
                  <a:pt x="2724150" y="100013"/>
                </a:lnTo>
                <a:lnTo>
                  <a:pt x="509588" y="328613"/>
                </a:lnTo>
                <a:lnTo>
                  <a:pt x="461963" y="333375"/>
                </a:lnTo>
                <a:lnTo>
                  <a:pt x="423863" y="319088"/>
                </a:lnTo>
                <a:lnTo>
                  <a:pt x="190500" y="238125"/>
                </a:lnTo>
                <a:lnTo>
                  <a:pt x="85725" y="214313"/>
                </a:lnTo>
                <a:lnTo>
                  <a:pt x="23813" y="200025"/>
                </a:lnTo>
                <a:lnTo>
                  <a:pt x="4763" y="209550"/>
                </a:lnTo>
                <a:lnTo>
                  <a:pt x="0" y="233363"/>
                </a:lnTo>
                <a:lnTo>
                  <a:pt x="23813" y="2905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187"/>
          <p:cNvSpPr/>
          <p:nvPr/>
        </p:nvSpPr>
        <p:spPr>
          <a:xfrm>
            <a:off x="4019550" y="2792413"/>
            <a:ext cx="2311400" cy="2046287"/>
          </a:xfrm>
          <a:custGeom>
            <a:avLst/>
            <a:gdLst/>
            <a:ahLst/>
            <a:cxnLst/>
            <a:rect l="l" t="t" r="r" b="b"/>
            <a:pathLst>
              <a:path w="2311618" h="2046514" extrusionOk="0">
                <a:moveTo>
                  <a:pt x="756557" y="628650"/>
                </a:moveTo>
                <a:lnTo>
                  <a:pt x="424543" y="364671"/>
                </a:lnTo>
                <a:lnTo>
                  <a:pt x="206829" y="201385"/>
                </a:lnTo>
                <a:lnTo>
                  <a:pt x="27214" y="76200"/>
                </a:lnTo>
                <a:lnTo>
                  <a:pt x="5443" y="57150"/>
                </a:lnTo>
                <a:lnTo>
                  <a:pt x="0" y="38100"/>
                </a:lnTo>
                <a:lnTo>
                  <a:pt x="0" y="19050"/>
                </a:lnTo>
                <a:lnTo>
                  <a:pt x="5443" y="2721"/>
                </a:lnTo>
                <a:lnTo>
                  <a:pt x="21771" y="0"/>
                </a:lnTo>
                <a:lnTo>
                  <a:pt x="38100" y="5443"/>
                </a:lnTo>
                <a:lnTo>
                  <a:pt x="383721" y="201385"/>
                </a:lnTo>
                <a:lnTo>
                  <a:pt x="786493" y="449035"/>
                </a:lnTo>
                <a:lnTo>
                  <a:pt x="1151164" y="680357"/>
                </a:lnTo>
                <a:lnTo>
                  <a:pt x="1355271" y="846364"/>
                </a:lnTo>
                <a:lnTo>
                  <a:pt x="1630136" y="1074964"/>
                </a:lnTo>
                <a:lnTo>
                  <a:pt x="1866900" y="1295400"/>
                </a:lnTo>
                <a:lnTo>
                  <a:pt x="2035629" y="1464128"/>
                </a:lnTo>
                <a:lnTo>
                  <a:pt x="2190750" y="1635578"/>
                </a:lnTo>
                <a:lnTo>
                  <a:pt x="2247900" y="1709057"/>
                </a:lnTo>
                <a:lnTo>
                  <a:pt x="2277836" y="1774371"/>
                </a:lnTo>
                <a:lnTo>
                  <a:pt x="2296886" y="1834243"/>
                </a:lnTo>
                <a:lnTo>
                  <a:pt x="2307771" y="1894114"/>
                </a:lnTo>
                <a:lnTo>
                  <a:pt x="2310493" y="1953985"/>
                </a:lnTo>
                <a:cubicBezTo>
                  <a:pt x="2305957" y="1973942"/>
                  <a:pt x="2311618" y="1975060"/>
                  <a:pt x="2296886" y="2013857"/>
                </a:cubicBezTo>
                <a:lnTo>
                  <a:pt x="2266950" y="2035628"/>
                </a:lnTo>
                <a:lnTo>
                  <a:pt x="2207079" y="2046514"/>
                </a:lnTo>
                <a:lnTo>
                  <a:pt x="2163536" y="2038350"/>
                </a:lnTo>
                <a:lnTo>
                  <a:pt x="2106386" y="2000250"/>
                </a:lnTo>
                <a:lnTo>
                  <a:pt x="1975757" y="1858735"/>
                </a:lnTo>
                <a:lnTo>
                  <a:pt x="1847850" y="1692728"/>
                </a:lnTo>
                <a:lnTo>
                  <a:pt x="1611086" y="1426028"/>
                </a:lnTo>
                <a:lnTo>
                  <a:pt x="1434193" y="1240971"/>
                </a:lnTo>
                <a:lnTo>
                  <a:pt x="1243693" y="1047750"/>
                </a:lnTo>
                <a:lnTo>
                  <a:pt x="1039586" y="865414"/>
                </a:lnTo>
                <a:lnTo>
                  <a:pt x="756557" y="628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187"/>
          <p:cNvSpPr/>
          <p:nvPr/>
        </p:nvSpPr>
        <p:spPr>
          <a:xfrm>
            <a:off x="3078163" y="2179638"/>
            <a:ext cx="3978275" cy="3619500"/>
          </a:xfrm>
          <a:custGeom>
            <a:avLst/>
            <a:gdLst/>
            <a:ahLst/>
            <a:cxnLst/>
            <a:rect l="l" t="t" r="r" b="b"/>
            <a:pathLst>
              <a:path w="3977640" h="3619500" extrusionOk="0">
                <a:moveTo>
                  <a:pt x="175260" y="754380"/>
                </a:moveTo>
                <a:lnTo>
                  <a:pt x="182880" y="518160"/>
                </a:lnTo>
                <a:lnTo>
                  <a:pt x="198120" y="266700"/>
                </a:lnTo>
                <a:lnTo>
                  <a:pt x="190500" y="160020"/>
                </a:lnTo>
                <a:lnTo>
                  <a:pt x="152400" y="22860"/>
                </a:lnTo>
                <a:lnTo>
                  <a:pt x="434340" y="0"/>
                </a:lnTo>
                <a:lnTo>
                  <a:pt x="358140" y="2293620"/>
                </a:lnTo>
                <a:lnTo>
                  <a:pt x="342900" y="3162300"/>
                </a:lnTo>
                <a:lnTo>
                  <a:pt x="358140" y="3246120"/>
                </a:lnTo>
                <a:lnTo>
                  <a:pt x="731520" y="3177540"/>
                </a:lnTo>
                <a:lnTo>
                  <a:pt x="1104900" y="3124200"/>
                </a:lnTo>
                <a:lnTo>
                  <a:pt x="1828800" y="3055620"/>
                </a:lnTo>
                <a:lnTo>
                  <a:pt x="2255520" y="3032760"/>
                </a:lnTo>
                <a:lnTo>
                  <a:pt x="2872740" y="3032760"/>
                </a:lnTo>
                <a:lnTo>
                  <a:pt x="3169920" y="3009900"/>
                </a:lnTo>
                <a:lnTo>
                  <a:pt x="3368040" y="2971800"/>
                </a:lnTo>
                <a:lnTo>
                  <a:pt x="3429000" y="2971800"/>
                </a:lnTo>
                <a:lnTo>
                  <a:pt x="3810000" y="3055620"/>
                </a:lnTo>
                <a:lnTo>
                  <a:pt x="3931920" y="3116580"/>
                </a:lnTo>
                <a:lnTo>
                  <a:pt x="3977640" y="3185160"/>
                </a:lnTo>
                <a:lnTo>
                  <a:pt x="3962400" y="3253740"/>
                </a:lnTo>
                <a:lnTo>
                  <a:pt x="3893820" y="3314700"/>
                </a:lnTo>
                <a:lnTo>
                  <a:pt x="3649980" y="3276600"/>
                </a:lnTo>
                <a:lnTo>
                  <a:pt x="3169920" y="3223260"/>
                </a:lnTo>
                <a:lnTo>
                  <a:pt x="2865120" y="3223260"/>
                </a:lnTo>
                <a:lnTo>
                  <a:pt x="2301240" y="3215640"/>
                </a:lnTo>
                <a:lnTo>
                  <a:pt x="1600200" y="3253740"/>
                </a:lnTo>
                <a:lnTo>
                  <a:pt x="1120140" y="3314700"/>
                </a:lnTo>
                <a:lnTo>
                  <a:pt x="601980" y="3406140"/>
                </a:lnTo>
                <a:lnTo>
                  <a:pt x="388620" y="3451860"/>
                </a:lnTo>
                <a:lnTo>
                  <a:pt x="365760" y="3459480"/>
                </a:lnTo>
                <a:lnTo>
                  <a:pt x="281940" y="3566160"/>
                </a:lnTo>
                <a:lnTo>
                  <a:pt x="213360" y="3619500"/>
                </a:lnTo>
                <a:lnTo>
                  <a:pt x="160020" y="3604260"/>
                </a:lnTo>
                <a:lnTo>
                  <a:pt x="91440" y="3543300"/>
                </a:lnTo>
                <a:lnTo>
                  <a:pt x="45720" y="3444240"/>
                </a:lnTo>
                <a:lnTo>
                  <a:pt x="0" y="3284220"/>
                </a:lnTo>
                <a:lnTo>
                  <a:pt x="0" y="3162300"/>
                </a:lnTo>
                <a:lnTo>
                  <a:pt x="60960" y="2948940"/>
                </a:lnTo>
                <a:lnTo>
                  <a:pt x="91440" y="2758440"/>
                </a:lnTo>
                <a:lnTo>
                  <a:pt x="99060" y="2567940"/>
                </a:lnTo>
                <a:lnTo>
                  <a:pt x="175260" y="75438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092;p187">
            <a:extLst>
              <a:ext uri="{FF2B5EF4-FFF2-40B4-BE49-F238E27FC236}">
                <a16:creationId xmlns:a16="http://schemas.microsoft.com/office/drawing/2014/main" id="{C0974818-061D-5D4C-9A70-91F469D9C9C9}"/>
              </a:ext>
            </a:extLst>
          </p:cNvPr>
          <p:cNvSpPr/>
          <p:nvPr/>
        </p:nvSpPr>
        <p:spPr>
          <a:xfrm rot="-5400000">
            <a:off x="3509126" y="2416927"/>
            <a:ext cx="2724150" cy="2292350"/>
          </a:xfrm>
          <a:custGeom>
            <a:avLst/>
            <a:gdLst/>
            <a:ahLst/>
            <a:cxnLst/>
            <a:rect l="l" t="t" r="r" b="b"/>
            <a:pathLst>
              <a:path w="2724150" h="2292350" extrusionOk="0">
                <a:moveTo>
                  <a:pt x="444500" y="596900"/>
                </a:moveTo>
                <a:lnTo>
                  <a:pt x="698500" y="873125"/>
                </a:lnTo>
                <a:lnTo>
                  <a:pt x="946150" y="1092200"/>
                </a:lnTo>
                <a:lnTo>
                  <a:pt x="1285875" y="1336675"/>
                </a:lnTo>
                <a:lnTo>
                  <a:pt x="1476375" y="1450975"/>
                </a:lnTo>
                <a:lnTo>
                  <a:pt x="1914525" y="1701800"/>
                </a:lnTo>
                <a:lnTo>
                  <a:pt x="2130425" y="1797050"/>
                </a:lnTo>
                <a:lnTo>
                  <a:pt x="2251075" y="1831975"/>
                </a:lnTo>
                <a:lnTo>
                  <a:pt x="2387600" y="1863725"/>
                </a:lnTo>
                <a:lnTo>
                  <a:pt x="2441575" y="1866900"/>
                </a:lnTo>
                <a:lnTo>
                  <a:pt x="2482850" y="1857375"/>
                </a:lnTo>
                <a:lnTo>
                  <a:pt x="2549525" y="1825625"/>
                </a:lnTo>
                <a:lnTo>
                  <a:pt x="2625725" y="1762125"/>
                </a:lnTo>
                <a:lnTo>
                  <a:pt x="2670175" y="1736725"/>
                </a:lnTo>
                <a:lnTo>
                  <a:pt x="2698750" y="1730375"/>
                </a:lnTo>
                <a:lnTo>
                  <a:pt x="2717800" y="1736725"/>
                </a:lnTo>
                <a:lnTo>
                  <a:pt x="2724150" y="1755775"/>
                </a:lnTo>
                <a:lnTo>
                  <a:pt x="2717800" y="1790700"/>
                </a:lnTo>
                <a:lnTo>
                  <a:pt x="2609850" y="1984375"/>
                </a:lnTo>
                <a:lnTo>
                  <a:pt x="2543175" y="2098675"/>
                </a:lnTo>
                <a:lnTo>
                  <a:pt x="2444750" y="2219325"/>
                </a:lnTo>
                <a:lnTo>
                  <a:pt x="2362200" y="2282825"/>
                </a:lnTo>
                <a:lnTo>
                  <a:pt x="2327275" y="2292350"/>
                </a:lnTo>
                <a:lnTo>
                  <a:pt x="2292350" y="2286000"/>
                </a:lnTo>
                <a:lnTo>
                  <a:pt x="2254250" y="2254250"/>
                </a:lnTo>
                <a:lnTo>
                  <a:pt x="2228850" y="2209800"/>
                </a:lnTo>
                <a:lnTo>
                  <a:pt x="2206625" y="2184400"/>
                </a:lnTo>
                <a:lnTo>
                  <a:pt x="2127250" y="2130425"/>
                </a:lnTo>
                <a:lnTo>
                  <a:pt x="1841500" y="1978025"/>
                </a:lnTo>
                <a:lnTo>
                  <a:pt x="1473200" y="1758950"/>
                </a:lnTo>
                <a:lnTo>
                  <a:pt x="1276350" y="1631950"/>
                </a:lnTo>
                <a:lnTo>
                  <a:pt x="1101725" y="1527175"/>
                </a:lnTo>
                <a:lnTo>
                  <a:pt x="955675" y="1397000"/>
                </a:lnTo>
                <a:lnTo>
                  <a:pt x="771525" y="1225550"/>
                </a:lnTo>
                <a:lnTo>
                  <a:pt x="641350" y="1089025"/>
                </a:lnTo>
                <a:lnTo>
                  <a:pt x="488950" y="911225"/>
                </a:lnTo>
                <a:lnTo>
                  <a:pt x="377825" y="768350"/>
                </a:lnTo>
                <a:lnTo>
                  <a:pt x="282575" y="609600"/>
                </a:lnTo>
                <a:lnTo>
                  <a:pt x="193675" y="457200"/>
                </a:lnTo>
                <a:lnTo>
                  <a:pt x="76200" y="225425"/>
                </a:lnTo>
                <a:lnTo>
                  <a:pt x="15875" y="88900"/>
                </a:lnTo>
                <a:lnTo>
                  <a:pt x="0" y="44450"/>
                </a:lnTo>
                <a:lnTo>
                  <a:pt x="0" y="28575"/>
                </a:lnTo>
                <a:lnTo>
                  <a:pt x="3175" y="12700"/>
                </a:lnTo>
                <a:lnTo>
                  <a:pt x="15875" y="0"/>
                </a:lnTo>
                <a:lnTo>
                  <a:pt x="38100" y="9525"/>
                </a:lnTo>
                <a:lnTo>
                  <a:pt x="66675" y="50800"/>
                </a:lnTo>
                <a:lnTo>
                  <a:pt x="209550" y="276225"/>
                </a:lnTo>
                <a:lnTo>
                  <a:pt x="282575" y="384175"/>
                </a:lnTo>
                <a:lnTo>
                  <a:pt x="444500" y="596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093;p187">
            <a:extLst>
              <a:ext uri="{FF2B5EF4-FFF2-40B4-BE49-F238E27FC236}">
                <a16:creationId xmlns:a16="http://schemas.microsoft.com/office/drawing/2014/main" id="{4CCD02F1-D3CC-244C-A238-47506CEA028A}"/>
              </a:ext>
            </a:extLst>
          </p:cNvPr>
          <p:cNvSpPr/>
          <p:nvPr/>
        </p:nvSpPr>
        <p:spPr>
          <a:xfrm>
            <a:off x="3043988" y="1691439"/>
            <a:ext cx="3552825" cy="576263"/>
          </a:xfrm>
          <a:custGeom>
            <a:avLst/>
            <a:gdLst/>
            <a:ahLst/>
            <a:cxnLst/>
            <a:rect l="l" t="t" r="r" b="b"/>
            <a:pathLst>
              <a:path w="3552825" h="576263" extrusionOk="0">
                <a:moveTo>
                  <a:pt x="23813" y="290513"/>
                </a:moveTo>
                <a:lnTo>
                  <a:pt x="90488" y="361950"/>
                </a:lnTo>
                <a:lnTo>
                  <a:pt x="152400" y="452438"/>
                </a:lnTo>
                <a:lnTo>
                  <a:pt x="185738" y="533400"/>
                </a:lnTo>
                <a:lnTo>
                  <a:pt x="200025" y="576263"/>
                </a:lnTo>
                <a:lnTo>
                  <a:pt x="500063" y="533400"/>
                </a:lnTo>
                <a:lnTo>
                  <a:pt x="1009650" y="466725"/>
                </a:lnTo>
                <a:lnTo>
                  <a:pt x="1485900" y="419100"/>
                </a:lnTo>
                <a:lnTo>
                  <a:pt x="1890713" y="381000"/>
                </a:lnTo>
                <a:lnTo>
                  <a:pt x="2305050" y="347663"/>
                </a:lnTo>
                <a:lnTo>
                  <a:pt x="2686050" y="328613"/>
                </a:lnTo>
                <a:lnTo>
                  <a:pt x="3000375" y="314325"/>
                </a:lnTo>
                <a:lnTo>
                  <a:pt x="3148013" y="319088"/>
                </a:lnTo>
                <a:lnTo>
                  <a:pt x="3233738" y="314325"/>
                </a:lnTo>
                <a:lnTo>
                  <a:pt x="3328988" y="309563"/>
                </a:lnTo>
                <a:lnTo>
                  <a:pt x="3429000" y="304800"/>
                </a:lnTo>
                <a:lnTo>
                  <a:pt x="3486150" y="276225"/>
                </a:lnTo>
                <a:lnTo>
                  <a:pt x="3529013" y="242888"/>
                </a:lnTo>
                <a:lnTo>
                  <a:pt x="3552825" y="204788"/>
                </a:lnTo>
                <a:lnTo>
                  <a:pt x="3552825" y="171450"/>
                </a:lnTo>
                <a:lnTo>
                  <a:pt x="3514725" y="138113"/>
                </a:lnTo>
                <a:lnTo>
                  <a:pt x="3462338" y="104775"/>
                </a:lnTo>
                <a:lnTo>
                  <a:pt x="3343275" y="47625"/>
                </a:lnTo>
                <a:lnTo>
                  <a:pt x="3205163" y="0"/>
                </a:lnTo>
                <a:lnTo>
                  <a:pt x="3128963" y="4763"/>
                </a:lnTo>
                <a:lnTo>
                  <a:pt x="3062288" y="14288"/>
                </a:lnTo>
                <a:lnTo>
                  <a:pt x="2995613" y="38100"/>
                </a:lnTo>
                <a:lnTo>
                  <a:pt x="2914650" y="76200"/>
                </a:lnTo>
                <a:lnTo>
                  <a:pt x="2886075" y="85725"/>
                </a:lnTo>
                <a:lnTo>
                  <a:pt x="2724150" y="100013"/>
                </a:lnTo>
                <a:lnTo>
                  <a:pt x="509588" y="328613"/>
                </a:lnTo>
                <a:lnTo>
                  <a:pt x="461963" y="333375"/>
                </a:lnTo>
                <a:lnTo>
                  <a:pt x="423863" y="319088"/>
                </a:lnTo>
                <a:lnTo>
                  <a:pt x="190500" y="238125"/>
                </a:lnTo>
                <a:lnTo>
                  <a:pt x="85725" y="214313"/>
                </a:lnTo>
                <a:lnTo>
                  <a:pt x="23813" y="200025"/>
                </a:lnTo>
                <a:lnTo>
                  <a:pt x="4763" y="209550"/>
                </a:lnTo>
                <a:lnTo>
                  <a:pt x="0" y="233363"/>
                </a:lnTo>
                <a:lnTo>
                  <a:pt x="23813" y="2905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094;p187">
            <a:extLst>
              <a:ext uri="{FF2B5EF4-FFF2-40B4-BE49-F238E27FC236}">
                <a16:creationId xmlns:a16="http://schemas.microsoft.com/office/drawing/2014/main" id="{5D2544F5-D3B6-8A44-AFE0-23E60CC91561}"/>
              </a:ext>
            </a:extLst>
          </p:cNvPr>
          <p:cNvSpPr/>
          <p:nvPr/>
        </p:nvSpPr>
        <p:spPr>
          <a:xfrm>
            <a:off x="4015538" y="2788402"/>
            <a:ext cx="2311400" cy="2046287"/>
          </a:xfrm>
          <a:custGeom>
            <a:avLst/>
            <a:gdLst/>
            <a:ahLst/>
            <a:cxnLst/>
            <a:rect l="l" t="t" r="r" b="b"/>
            <a:pathLst>
              <a:path w="2311618" h="2046514" extrusionOk="0">
                <a:moveTo>
                  <a:pt x="756557" y="628650"/>
                </a:moveTo>
                <a:lnTo>
                  <a:pt x="424543" y="364671"/>
                </a:lnTo>
                <a:lnTo>
                  <a:pt x="206829" y="201385"/>
                </a:lnTo>
                <a:lnTo>
                  <a:pt x="27214" y="76200"/>
                </a:lnTo>
                <a:lnTo>
                  <a:pt x="5443" y="57150"/>
                </a:lnTo>
                <a:lnTo>
                  <a:pt x="0" y="38100"/>
                </a:lnTo>
                <a:lnTo>
                  <a:pt x="0" y="19050"/>
                </a:lnTo>
                <a:lnTo>
                  <a:pt x="5443" y="2721"/>
                </a:lnTo>
                <a:lnTo>
                  <a:pt x="21771" y="0"/>
                </a:lnTo>
                <a:lnTo>
                  <a:pt x="38100" y="5443"/>
                </a:lnTo>
                <a:lnTo>
                  <a:pt x="383721" y="201385"/>
                </a:lnTo>
                <a:lnTo>
                  <a:pt x="786493" y="449035"/>
                </a:lnTo>
                <a:lnTo>
                  <a:pt x="1151164" y="680357"/>
                </a:lnTo>
                <a:lnTo>
                  <a:pt x="1355271" y="846364"/>
                </a:lnTo>
                <a:lnTo>
                  <a:pt x="1630136" y="1074964"/>
                </a:lnTo>
                <a:lnTo>
                  <a:pt x="1866900" y="1295400"/>
                </a:lnTo>
                <a:lnTo>
                  <a:pt x="2035629" y="1464128"/>
                </a:lnTo>
                <a:lnTo>
                  <a:pt x="2190750" y="1635578"/>
                </a:lnTo>
                <a:lnTo>
                  <a:pt x="2247900" y="1709057"/>
                </a:lnTo>
                <a:lnTo>
                  <a:pt x="2277836" y="1774371"/>
                </a:lnTo>
                <a:lnTo>
                  <a:pt x="2296886" y="1834243"/>
                </a:lnTo>
                <a:lnTo>
                  <a:pt x="2307771" y="1894114"/>
                </a:lnTo>
                <a:lnTo>
                  <a:pt x="2310493" y="1953985"/>
                </a:lnTo>
                <a:cubicBezTo>
                  <a:pt x="2305957" y="1973942"/>
                  <a:pt x="2311618" y="1975060"/>
                  <a:pt x="2296886" y="2013857"/>
                </a:cubicBezTo>
                <a:lnTo>
                  <a:pt x="2266950" y="2035628"/>
                </a:lnTo>
                <a:lnTo>
                  <a:pt x="2207079" y="2046514"/>
                </a:lnTo>
                <a:lnTo>
                  <a:pt x="2163536" y="2038350"/>
                </a:lnTo>
                <a:lnTo>
                  <a:pt x="2106386" y="2000250"/>
                </a:lnTo>
                <a:lnTo>
                  <a:pt x="1975757" y="1858735"/>
                </a:lnTo>
                <a:lnTo>
                  <a:pt x="1847850" y="1692728"/>
                </a:lnTo>
                <a:lnTo>
                  <a:pt x="1611086" y="1426028"/>
                </a:lnTo>
                <a:lnTo>
                  <a:pt x="1434193" y="1240971"/>
                </a:lnTo>
                <a:lnTo>
                  <a:pt x="1243693" y="1047750"/>
                </a:lnTo>
                <a:lnTo>
                  <a:pt x="1039586" y="865414"/>
                </a:lnTo>
                <a:lnTo>
                  <a:pt x="756557" y="628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095;p187">
            <a:extLst>
              <a:ext uri="{FF2B5EF4-FFF2-40B4-BE49-F238E27FC236}">
                <a16:creationId xmlns:a16="http://schemas.microsoft.com/office/drawing/2014/main" id="{C21D6624-5E82-0A4D-A6F5-37B19B50B616}"/>
              </a:ext>
            </a:extLst>
          </p:cNvPr>
          <p:cNvSpPr/>
          <p:nvPr/>
        </p:nvSpPr>
        <p:spPr>
          <a:xfrm>
            <a:off x="3074151" y="2175627"/>
            <a:ext cx="3978275" cy="3619500"/>
          </a:xfrm>
          <a:custGeom>
            <a:avLst/>
            <a:gdLst/>
            <a:ahLst/>
            <a:cxnLst/>
            <a:rect l="l" t="t" r="r" b="b"/>
            <a:pathLst>
              <a:path w="3977640" h="3619500" extrusionOk="0">
                <a:moveTo>
                  <a:pt x="175260" y="754380"/>
                </a:moveTo>
                <a:lnTo>
                  <a:pt x="182880" y="518160"/>
                </a:lnTo>
                <a:lnTo>
                  <a:pt x="198120" y="266700"/>
                </a:lnTo>
                <a:lnTo>
                  <a:pt x="190500" y="160020"/>
                </a:lnTo>
                <a:lnTo>
                  <a:pt x="152400" y="22860"/>
                </a:lnTo>
                <a:lnTo>
                  <a:pt x="434340" y="0"/>
                </a:lnTo>
                <a:lnTo>
                  <a:pt x="358140" y="2293620"/>
                </a:lnTo>
                <a:lnTo>
                  <a:pt x="342900" y="3162300"/>
                </a:lnTo>
                <a:lnTo>
                  <a:pt x="358140" y="3246120"/>
                </a:lnTo>
                <a:lnTo>
                  <a:pt x="731520" y="3177540"/>
                </a:lnTo>
                <a:lnTo>
                  <a:pt x="1104900" y="3124200"/>
                </a:lnTo>
                <a:lnTo>
                  <a:pt x="1828800" y="3055620"/>
                </a:lnTo>
                <a:lnTo>
                  <a:pt x="2255520" y="3032760"/>
                </a:lnTo>
                <a:lnTo>
                  <a:pt x="2872740" y="3032760"/>
                </a:lnTo>
                <a:lnTo>
                  <a:pt x="3169920" y="3009900"/>
                </a:lnTo>
                <a:lnTo>
                  <a:pt x="3368040" y="2971800"/>
                </a:lnTo>
                <a:lnTo>
                  <a:pt x="3429000" y="2971800"/>
                </a:lnTo>
                <a:lnTo>
                  <a:pt x="3810000" y="3055620"/>
                </a:lnTo>
                <a:lnTo>
                  <a:pt x="3931920" y="3116580"/>
                </a:lnTo>
                <a:lnTo>
                  <a:pt x="3977640" y="3185160"/>
                </a:lnTo>
                <a:lnTo>
                  <a:pt x="3962400" y="3253740"/>
                </a:lnTo>
                <a:lnTo>
                  <a:pt x="3893820" y="3314700"/>
                </a:lnTo>
                <a:lnTo>
                  <a:pt x="3649980" y="3276600"/>
                </a:lnTo>
                <a:lnTo>
                  <a:pt x="3169920" y="3223260"/>
                </a:lnTo>
                <a:lnTo>
                  <a:pt x="2865120" y="3223260"/>
                </a:lnTo>
                <a:lnTo>
                  <a:pt x="2301240" y="3215640"/>
                </a:lnTo>
                <a:lnTo>
                  <a:pt x="1600200" y="3253740"/>
                </a:lnTo>
                <a:lnTo>
                  <a:pt x="1120140" y="3314700"/>
                </a:lnTo>
                <a:lnTo>
                  <a:pt x="601980" y="3406140"/>
                </a:lnTo>
                <a:lnTo>
                  <a:pt x="388620" y="3451860"/>
                </a:lnTo>
                <a:lnTo>
                  <a:pt x="365760" y="3459480"/>
                </a:lnTo>
                <a:lnTo>
                  <a:pt x="281940" y="3566160"/>
                </a:lnTo>
                <a:lnTo>
                  <a:pt x="213360" y="3619500"/>
                </a:lnTo>
                <a:lnTo>
                  <a:pt x="160020" y="3604260"/>
                </a:lnTo>
                <a:lnTo>
                  <a:pt x="91440" y="3543300"/>
                </a:lnTo>
                <a:lnTo>
                  <a:pt x="45720" y="3444240"/>
                </a:lnTo>
                <a:lnTo>
                  <a:pt x="0" y="3284220"/>
                </a:lnTo>
                <a:lnTo>
                  <a:pt x="0" y="3162300"/>
                </a:lnTo>
                <a:lnTo>
                  <a:pt x="60960" y="2948940"/>
                </a:lnTo>
                <a:lnTo>
                  <a:pt x="91440" y="2758440"/>
                </a:lnTo>
                <a:lnTo>
                  <a:pt x="99060" y="2567940"/>
                </a:lnTo>
                <a:lnTo>
                  <a:pt x="175260" y="75438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C95D3F6-0DEA-6948-8FDF-60CCDC2F24E7}"/>
              </a:ext>
            </a:extLst>
          </p:cNvPr>
          <p:cNvGrpSpPr/>
          <p:nvPr/>
        </p:nvGrpSpPr>
        <p:grpSpPr>
          <a:xfrm>
            <a:off x="3039974" y="1699459"/>
            <a:ext cx="4012450" cy="4107699"/>
            <a:chOff x="3196388" y="1843839"/>
            <a:chExt cx="4012450" cy="4107699"/>
          </a:xfrm>
        </p:grpSpPr>
        <p:sp>
          <p:nvSpPr>
            <p:cNvPr id="12" name="Google Shape;2092;p187">
              <a:extLst>
                <a:ext uri="{FF2B5EF4-FFF2-40B4-BE49-F238E27FC236}">
                  <a16:creationId xmlns:a16="http://schemas.microsoft.com/office/drawing/2014/main" id="{D44A96E3-D27D-AD40-B03A-1A54507F6482}"/>
                </a:ext>
              </a:extLst>
            </p:cNvPr>
            <p:cNvSpPr/>
            <p:nvPr/>
          </p:nvSpPr>
          <p:spPr>
            <a:xfrm rot="-5400000">
              <a:off x="3665538" y="2573338"/>
              <a:ext cx="2724150" cy="2292350"/>
            </a:xfrm>
            <a:custGeom>
              <a:avLst/>
              <a:gdLst/>
              <a:ahLst/>
              <a:cxnLst/>
              <a:rect l="l" t="t" r="r" b="b"/>
              <a:pathLst>
                <a:path w="2724150" h="2292350" extrusionOk="0">
                  <a:moveTo>
                    <a:pt x="444500" y="596900"/>
                  </a:moveTo>
                  <a:lnTo>
                    <a:pt x="698500" y="873125"/>
                  </a:lnTo>
                  <a:lnTo>
                    <a:pt x="946150" y="1092200"/>
                  </a:lnTo>
                  <a:lnTo>
                    <a:pt x="1285875" y="1336675"/>
                  </a:lnTo>
                  <a:lnTo>
                    <a:pt x="1476375" y="1450975"/>
                  </a:lnTo>
                  <a:lnTo>
                    <a:pt x="1914525" y="1701800"/>
                  </a:lnTo>
                  <a:lnTo>
                    <a:pt x="2130425" y="1797050"/>
                  </a:lnTo>
                  <a:lnTo>
                    <a:pt x="2251075" y="1831975"/>
                  </a:lnTo>
                  <a:lnTo>
                    <a:pt x="2387600" y="1863725"/>
                  </a:lnTo>
                  <a:lnTo>
                    <a:pt x="2441575" y="1866900"/>
                  </a:lnTo>
                  <a:lnTo>
                    <a:pt x="2482850" y="1857375"/>
                  </a:lnTo>
                  <a:lnTo>
                    <a:pt x="2549525" y="1825625"/>
                  </a:lnTo>
                  <a:lnTo>
                    <a:pt x="2625725" y="1762125"/>
                  </a:lnTo>
                  <a:lnTo>
                    <a:pt x="2670175" y="1736725"/>
                  </a:lnTo>
                  <a:lnTo>
                    <a:pt x="2698750" y="1730375"/>
                  </a:lnTo>
                  <a:lnTo>
                    <a:pt x="2717800" y="1736725"/>
                  </a:lnTo>
                  <a:lnTo>
                    <a:pt x="2724150" y="1755775"/>
                  </a:lnTo>
                  <a:lnTo>
                    <a:pt x="2717800" y="1790700"/>
                  </a:lnTo>
                  <a:lnTo>
                    <a:pt x="2609850" y="1984375"/>
                  </a:lnTo>
                  <a:lnTo>
                    <a:pt x="2543175" y="2098675"/>
                  </a:lnTo>
                  <a:lnTo>
                    <a:pt x="2444750" y="2219325"/>
                  </a:lnTo>
                  <a:lnTo>
                    <a:pt x="2362200" y="2282825"/>
                  </a:lnTo>
                  <a:lnTo>
                    <a:pt x="2327275" y="2292350"/>
                  </a:lnTo>
                  <a:lnTo>
                    <a:pt x="2292350" y="2286000"/>
                  </a:lnTo>
                  <a:lnTo>
                    <a:pt x="2254250" y="2254250"/>
                  </a:lnTo>
                  <a:lnTo>
                    <a:pt x="2228850" y="2209800"/>
                  </a:lnTo>
                  <a:lnTo>
                    <a:pt x="2206625" y="2184400"/>
                  </a:lnTo>
                  <a:lnTo>
                    <a:pt x="2127250" y="2130425"/>
                  </a:lnTo>
                  <a:lnTo>
                    <a:pt x="1841500" y="1978025"/>
                  </a:lnTo>
                  <a:lnTo>
                    <a:pt x="1473200" y="1758950"/>
                  </a:lnTo>
                  <a:lnTo>
                    <a:pt x="1276350" y="1631950"/>
                  </a:lnTo>
                  <a:lnTo>
                    <a:pt x="1101725" y="1527175"/>
                  </a:lnTo>
                  <a:lnTo>
                    <a:pt x="955675" y="1397000"/>
                  </a:lnTo>
                  <a:lnTo>
                    <a:pt x="771525" y="1225550"/>
                  </a:lnTo>
                  <a:lnTo>
                    <a:pt x="641350" y="1089025"/>
                  </a:lnTo>
                  <a:lnTo>
                    <a:pt x="488950" y="911225"/>
                  </a:lnTo>
                  <a:lnTo>
                    <a:pt x="377825" y="768350"/>
                  </a:lnTo>
                  <a:lnTo>
                    <a:pt x="282575" y="609600"/>
                  </a:lnTo>
                  <a:lnTo>
                    <a:pt x="193675" y="457200"/>
                  </a:lnTo>
                  <a:lnTo>
                    <a:pt x="76200" y="225425"/>
                  </a:lnTo>
                  <a:lnTo>
                    <a:pt x="15875" y="88900"/>
                  </a:lnTo>
                  <a:lnTo>
                    <a:pt x="0" y="44450"/>
                  </a:lnTo>
                  <a:lnTo>
                    <a:pt x="0" y="28575"/>
                  </a:lnTo>
                  <a:lnTo>
                    <a:pt x="3175" y="12700"/>
                  </a:lnTo>
                  <a:lnTo>
                    <a:pt x="15875" y="0"/>
                  </a:lnTo>
                  <a:lnTo>
                    <a:pt x="38100" y="9525"/>
                  </a:lnTo>
                  <a:lnTo>
                    <a:pt x="66675" y="50800"/>
                  </a:lnTo>
                  <a:lnTo>
                    <a:pt x="209550" y="276225"/>
                  </a:lnTo>
                  <a:lnTo>
                    <a:pt x="282575" y="384175"/>
                  </a:lnTo>
                  <a:lnTo>
                    <a:pt x="444500" y="5969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093;p187">
              <a:extLst>
                <a:ext uri="{FF2B5EF4-FFF2-40B4-BE49-F238E27FC236}">
                  <a16:creationId xmlns:a16="http://schemas.microsoft.com/office/drawing/2014/main" id="{05D0C04F-0AD2-F946-9587-128BEAD2270A}"/>
                </a:ext>
              </a:extLst>
            </p:cNvPr>
            <p:cNvSpPr/>
            <p:nvPr/>
          </p:nvSpPr>
          <p:spPr>
            <a:xfrm>
              <a:off x="3200400" y="1847850"/>
              <a:ext cx="3552825" cy="576263"/>
            </a:xfrm>
            <a:custGeom>
              <a:avLst/>
              <a:gdLst/>
              <a:ahLst/>
              <a:cxnLst/>
              <a:rect l="l" t="t" r="r" b="b"/>
              <a:pathLst>
                <a:path w="3552825" h="576263" extrusionOk="0">
                  <a:moveTo>
                    <a:pt x="23813" y="290513"/>
                  </a:moveTo>
                  <a:lnTo>
                    <a:pt x="90488" y="361950"/>
                  </a:lnTo>
                  <a:lnTo>
                    <a:pt x="152400" y="452438"/>
                  </a:lnTo>
                  <a:lnTo>
                    <a:pt x="185738" y="533400"/>
                  </a:lnTo>
                  <a:lnTo>
                    <a:pt x="200025" y="576263"/>
                  </a:lnTo>
                  <a:lnTo>
                    <a:pt x="500063" y="533400"/>
                  </a:lnTo>
                  <a:lnTo>
                    <a:pt x="1009650" y="466725"/>
                  </a:lnTo>
                  <a:lnTo>
                    <a:pt x="1485900" y="419100"/>
                  </a:lnTo>
                  <a:lnTo>
                    <a:pt x="1890713" y="381000"/>
                  </a:lnTo>
                  <a:lnTo>
                    <a:pt x="2305050" y="347663"/>
                  </a:lnTo>
                  <a:lnTo>
                    <a:pt x="2686050" y="328613"/>
                  </a:lnTo>
                  <a:lnTo>
                    <a:pt x="3000375" y="314325"/>
                  </a:lnTo>
                  <a:lnTo>
                    <a:pt x="3148013" y="319088"/>
                  </a:lnTo>
                  <a:lnTo>
                    <a:pt x="3233738" y="314325"/>
                  </a:lnTo>
                  <a:lnTo>
                    <a:pt x="3328988" y="309563"/>
                  </a:lnTo>
                  <a:lnTo>
                    <a:pt x="3429000" y="304800"/>
                  </a:lnTo>
                  <a:lnTo>
                    <a:pt x="3486150" y="276225"/>
                  </a:lnTo>
                  <a:lnTo>
                    <a:pt x="3529013" y="242888"/>
                  </a:lnTo>
                  <a:lnTo>
                    <a:pt x="3552825" y="204788"/>
                  </a:lnTo>
                  <a:lnTo>
                    <a:pt x="3552825" y="171450"/>
                  </a:lnTo>
                  <a:lnTo>
                    <a:pt x="3514725" y="138113"/>
                  </a:lnTo>
                  <a:lnTo>
                    <a:pt x="3462338" y="104775"/>
                  </a:lnTo>
                  <a:lnTo>
                    <a:pt x="3343275" y="47625"/>
                  </a:lnTo>
                  <a:lnTo>
                    <a:pt x="3205163" y="0"/>
                  </a:lnTo>
                  <a:lnTo>
                    <a:pt x="3128963" y="4763"/>
                  </a:lnTo>
                  <a:lnTo>
                    <a:pt x="3062288" y="14288"/>
                  </a:lnTo>
                  <a:lnTo>
                    <a:pt x="2995613" y="38100"/>
                  </a:lnTo>
                  <a:lnTo>
                    <a:pt x="2914650" y="76200"/>
                  </a:lnTo>
                  <a:lnTo>
                    <a:pt x="2886075" y="85725"/>
                  </a:lnTo>
                  <a:lnTo>
                    <a:pt x="2724150" y="100013"/>
                  </a:lnTo>
                  <a:lnTo>
                    <a:pt x="509588" y="328613"/>
                  </a:lnTo>
                  <a:lnTo>
                    <a:pt x="461963" y="333375"/>
                  </a:lnTo>
                  <a:lnTo>
                    <a:pt x="423863" y="319088"/>
                  </a:lnTo>
                  <a:lnTo>
                    <a:pt x="190500" y="238125"/>
                  </a:lnTo>
                  <a:lnTo>
                    <a:pt x="85725" y="214313"/>
                  </a:lnTo>
                  <a:lnTo>
                    <a:pt x="23813" y="200025"/>
                  </a:lnTo>
                  <a:lnTo>
                    <a:pt x="4763" y="209550"/>
                  </a:lnTo>
                  <a:lnTo>
                    <a:pt x="0" y="233363"/>
                  </a:lnTo>
                  <a:lnTo>
                    <a:pt x="23813" y="2905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094;p187">
              <a:extLst>
                <a:ext uri="{FF2B5EF4-FFF2-40B4-BE49-F238E27FC236}">
                  <a16:creationId xmlns:a16="http://schemas.microsoft.com/office/drawing/2014/main" id="{DAB6C2D7-CDC2-1D47-A0E6-8FDFFFDDE946}"/>
                </a:ext>
              </a:extLst>
            </p:cNvPr>
            <p:cNvSpPr/>
            <p:nvPr/>
          </p:nvSpPr>
          <p:spPr>
            <a:xfrm>
              <a:off x="4171950" y="2944813"/>
              <a:ext cx="2311400" cy="2046287"/>
            </a:xfrm>
            <a:custGeom>
              <a:avLst/>
              <a:gdLst/>
              <a:ahLst/>
              <a:cxnLst/>
              <a:rect l="l" t="t" r="r" b="b"/>
              <a:pathLst>
                <a:path w="2311618" h="2046514" extrusionOk="0">
                  <a:moveTo>
                    <a:pt x="756557" y="628650"/>
                  </a:moveTo>
                  <a:lnTo>
                    <a:pt x="424543" y="364671"/>
                  </a:lnTo>
                  <a:lnTo>
                    <a:pt x="206829" y="201385"/>
                  </a:lnTo>
                  <a:lnTo>
                    <a:pt x="27214" y="76200"/>
                  </a:lnTo>
                  <a:lnTo>
                    <a:pt x="5443" y="57150"/>
                  </a:lnTo>
                  <a:lnTo>
                    <a:pt x="0" y="38100"/>
                  </a:lnTo>
                  <a:lnTo>
                    <a:pt x="0" y="19050"/>
                  </a:lnTo>
                  <a:lnTo>
                    <a:pt x="5443" y="2721"/>
                  </a:lnTo>
                  <a:lnTo>
                    <a:pt x="21771" y="0"/>
                  </a:lnTo>
                  <a:lnTo>
                    <a:pt x="38100" y="5443"/>
                  </a:lnTo>
                  <a:lnTo>
                    <a:pt x="383721" y="201385"/>
                  </a:lnTo>
                  <a:lnTo>
                    <a:pt x="786493" y="449035"/>
                  </a:lnTo>
                  <a:lnTo>
                    <a:pt x="1151164" y="680357"/>
                  </a:lnTo>
                  <a:lnTo>
                    <a:pt x="1355271" y="846364"/>
                  </a:lnTo>
                  <a:lnTo>
                    <a:pt x="1630136" y="1074964"/>
                  </a:lnTo>
                  <a:lnTo>
                    <a:pt x="1866900" y="1295400"/>
                  </a:lnTo>
                  <a:lnTo>
                    <a:pt x="2035629" y="1464128"/>
                  </a:lnTo>
                  <a:lnTo>
                    <a:pt x="2190750" y="1635578"/>
                  </a:lnTo>
                  <a:lnTo>
                    <a:pt x="2247900" y="1709057"/>
                  </a:lnTo>
                  <a:lnTo>
                    <a:pt x="2277836" y="1774371"/>
                  </a:lnTo>
                  <a:lnTo>
                    <a:pt x="2296886" y="1834243"/>
                  </a:lnTo>
                  <a:lnTo>
                    <a:pt x="2307771" y="1894114"/>
                  </a:lnTo>
                  <a:lnTo>
                    <a:pt x="2310493" y="1953985"/>
                  </a:lnTo>
                  <a:cubicBezTo>
                    <a:pt x="2305957" y="1973942"/>
                    <a:pt x="2311618" y="1975060"/>
                    <a:pt x="2296886" y="2013857"/>
                  </a:cubicBezTo>
                  <a:lnTo>
                    <a:pt x="2266950" y="2035628"/>
                  </a:lnTo>
                  <a:lnTo>
                    <a:pt x="2207079" y="2046514"/>
                  </a:lnTo>
                  <a:lnTo>
                    <a:pt x="2163536" y="2038350"/>
                  </a:lnTo>
                  <a:lnTo>
                    <a:pt x="2106386" y="2000250"/>
                  </a:lnTo>
                  <a:lnTo>
                    <a:pt x="1975757" y="1858735"/>
                  </a:lnTo>
                  <a:lnTo>
                    <a:pt x="1847850" y="1692728"/>
                  </a:lnTo>
                  <a:lnTo>
                    <a:pt x="1611086" y="1426028"/>
                  </a:lnTo>
                  <a:lnTo>
                    <a:pt x="1434193" y="1240971"/>
                  </a:lnTo>
                  <a:lnTo>
                    <a:pt x="1243693" y="1047750"/>
                  </a:lnTo>
                  <a:lnTo>
                    <a:pt x="1039586" y="865414"/>
                  </a:lnTo>
                  <a:lnTo>
                    <a:pt x="756557" y="628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095;p187">
              <a:extLst>
                <a:ext uri="{FF2B5EF4-FFF2-40B4-BE49-F238E27FC236}">
                  <a16:creationId xmlns:a16="http://schemas.microsoft.com/office/drawing/2014/main" id="{38D89D53-1BB0-E441-8D39-0626D234134D}"/>
                </a:ext>
              </a:extLst>
            </p:cNvPr>
            <p:cNvSpPr/>
            <p:nvPr/>
          </p:nvSpPr>
          <p:spPr>
            <a:xfrm>
              <a:off x="3230563" y="2332038"/>
              <a:ext cx="3978275" cy="3619500"/>
            </a:xfrm>
            <a:custGeom>
              <a:avLst/>
              <a:gdLst/>
              <a:ahLst/>
              <a:cxnLst/>
              <a:rect l="l" t="t" r="r" b="b"/>
              <a:pathLst>
                <a:path w="3977640" h="3619500" extrusionOk="0">
                  <a:moveTo>
                    <a:pt x="175260" y="754380"/>
                  </a:moveTo>
                  <a:lnTo>
                    <a:pt x="182880" y="518160"/>
                  </a:lnTo>
                  <a:lnTo>
                    <a:pt x="198120" y="266700"/>
                  </a:lnTo>
                  <a:lnTo>
                    <a:pt x="190500" y="160020"/>
                  </a:lnTo>
                  <a:lnTo>
                    <a:pt x="152400" y="22860"/>
                  </a:lnTo>
                  <a:lnTo>
                    <a:pt x="434340" y="0"/>
                  </a:lnTo>
                  <a:lnTo>
                    <a:pt x="358140" y="2293620"/>
                  </a:lnTo>
                  <a:lnTo>
                    <a:pt x="342900" y="3162300"/>
                  </a:lnTo>
                  <a:lnTo>
                    <a:pt x="358140" y="3246120"/>
                  </a:lnTo>
                  <a:lnTo>
                    <a:pt x="731520" y="3177540"/>
                  </a:lnTo>
                  <a:lnTo>
                    <a:pt x="1104900" y="3124200"/>
                  </a:lnTo>
                  <a:lnTo>
                    <a:pt x="1828800" y="3055620"/>
                  </a:lnTo>
                  <a:lnTo>
                    <a:pt x="2255520" y="3032760"/>
                  </a:lnTo>
                  <a:lnTo>
                    <a:pt x="2872740" y="3032760"/>
                  </a:lnTo>
                  <a:lnTo>
                    <a:pt x="3169920" y="3009900"/>
                  </a:lnTo>
                  <a:lnTo>
                    <a:pt x="3368040" y="2971800"/>
                  </a:lnTo>
                  <a:lnTo>
                    <a:pt x="3429000" y="2971800"/>
                  </a:lnTo>
                  <a:lnTo>
                    <a:pt x="3810000" y="3055620"/>
                  </a:lnTo>
                  <a:lnTo>
                    <a:pt x="3931920" y="3116580"/>
                  </a:lnTo>
                  <a:lnTo>
                    <a:pt x="3977640" y="3185160"/>
                  </a:lnTo>
                  <a:lnTo>
                    <a:pt x="3962400" y="3253740"/>
                  </a:lnTo>
                  <a:lnTo>
                    <a:pt x="3893820" y="3314700"/>
                  </a:lnTo>
                  <a:lnTo>
                    <a:pt x="3649980" y="3276600"/>
                  </a:lnTo>
                  <a:lnTo>
                    <a:pt x="3169920" y="3223260"/>
                  </a:lnTo>
                  <a:lnTo>
                    <a:pt x="2865120" y="3223260"/>
                  </a:lnTo>
                  <a:lnTo>
                    <a:pt x="2301240" y="3215640"/>
                  </a:lnTo>
                  <a:lnTo>
                    <a:pt x="1600200" y="3253740"/>
                  </a:lnTo>
                  <a:lnTo>
                    <a:pt x="1120140" y="3314700"/>
                  </a:lnTo>
                  <a:lnTo>
                    <a:pt x="601980" y="3406140"/>
                  </a:lnTo>
                  <a:lnTo>
                    <a:pt x="388620" y="3451860"/>
                  </a:lnTo>
                  <a:lnTo>
                    <a:pt x="365760" y="3459480"/>
                  </a:lnTo>
                  <a:lnTo>
                    <a:pt x="281940" y="3566160"/>
                  </a:lnTo>
                  <a:lnTo>
                    <a:pt x="213360" y="3619500"/>
                  </a:lnTo>
                  <a:lnTo>
                    <a:pt x="160020" y="3604260"/>
                  </a:lnTo>
                  <a:lnTo>
                    <a:pt x="91440" y="3543300"/>
                  </a:lnTo>
                  <a:lnTo>
                    <a:pt x="45720" y="3444240"/>
                  </a:lnTo>
                  <a:lnTo>
                    <a:pt x="0" y="3284220"/>
                  </a:lnTo>
                  <a:lnTo>
                    <a:pt x="0" y="3162300"/>
                  </a:lnTo>
                  <a:lnTo>
                    <a:pt x="60960" y="2948940"/>
                  </a:lnTo>
                  <a:lnTo>
                    <a:pt x="91440" y="2758440"/>
                  </a:lnTo>
                  <a:lnTo>
                    <a:pt x="99060" y="2567940"/>
                  </a:lnTo>
                  <a:lnTo>
                    <a:pt x="175260" y="75438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092;p187">
              <a:extLst>
                <a:ext uri="{FF2B5EF4-FFF2-40B4-BE49-F238E27FC236}">
                  <a16:creationId xmlns:a16="http://schemas.microsoft.com/office/drawing/2014/main" id="{A508672D-6A6A-FD4B-93BB-C8F68E11E4C0}"/>
                </a:ext>
              </a:extLst>
            </p:cNvPr>
            <p:cNvSpPr/>
            <p:nvPr/>
          </p:nvSpPr>
          <p:spPr>
            <a:xfrm rot="-5400000">
              <a:off x="3661526" y="2569327"/>
              <a:ext cx="2724150" cy="2292350"/>
            </a:xfrm>
            <a:custGeom>
              <a:avLst/>
              <a:gdLst/>
              <a:ahLst/>
              <a:cxnLst/>
              <a:rect l="l" t="t" r="r" b="b"/>
              <a:pathLst>
                <a:path w="2724150" h="2292350" extrusionOk="0">
                  <a:moveTo>
                    <a:pt x="444500" y="596900"/>
                  </a:moveTo>
                  <a:lnTo>
                    <a:pt x="698500" y="873125"/>
                  </a:lnTo>
                  <a:lnTo>
                    <a:pt x="946150" y="1092200"/>
                  </a:lnTo>
                  <a:lnTo>
                    <a:pt x="1285875" y="1336675"/>
                  </a:lnTo>
                  <a:lnTo>
                    <a:pt x="1476375" y="1450975"/>
                  </a:lnTo>
                  <a:lnTo>
                    <a:pt x="1914525" y="1701800"/>
                  </a:lnTo>
                  <a:lnTo>
                    <a:pt x="2130425" y="1797050"/>
                  </a:lnTo>
                  <a:lnTo>
                    <a:pt x="2251075" y="1831975"/>
                  </a:lnTo>
                  <a:lnTo>
                    <a:pt x="2387600" y="1863725"/>
                  </a:lnTo>
                  <a:lnTo>
                    <a:pt x="2441575" y="1866900"/>
                  </a:lnTo>
                  <a:lnTo>
                    <a:pt x="2482850" y="1857375"/>
                  </a:lnTo>
                  <a:lnTo>
                    <a:pt x="2549525" y="1825625"/>
                  </a:lnTo>
                  <a:lnTo>
                    <a:pt x="2625725" y="1762125"/>
                  </a:lnTo>
                  <a:lnTo>
                    <a:pt x="2670175" y="1736725"/>
                  </a:lnTo>
                  <a:lnTo>
                    <a:pt x="2698750" y="1730375"/>
                  </a:lnTo>
                  <a:lnTo>
                    <a:pt x="2717800" y="1736725"/>
                  </a:lnTo>
                  <a:lnTo>
                    <a:pt x="2724150" y="1755775"/>
                  </a:lnTo>
                  <a:lnTo>
                    <a:pt x="2717800" y="1790700"/>
                  </a:lnTo>
                  <a:lnTo>
                    <a:pt x="2609850" y="1984375"/>
                  </a:lnTo>
                  <a:lnTo>
                    <a:pt x="2543175" y="2098675"/>
                  </a:lnTo>
                  <a:lnTo>
                    <a:pt x="2444750" y="2219325"/>
                  </a:lnTo>
                  <a:lnTo>
                    <a:pt x="2362200" y="2282825"/>
                  </a:lnTo>
                  <a:lnTo>
                    <a:pt x="2327275" y="2292350"/>
                  </a:lnTo>
                  <a:lnTo>
                    <a:pt x="2292350" y="2286000"/>
                  </a:lnTo>
                  <a:lnTo>
                    <a:pt x="2254250" y="2254250"/>
                  </a:lnTo>
                  <a:lnTo>
                    <a:pt x="2228850" y="2209800"/>
                  </a:lnTo>
                  <a:lnTo>
                    <a:pt x="2206625" y="2184400"/>
                  </a:lnTo>
                  <a:lnTo>
                    <a:pt x="2127250" y="2130425"/>
                  </a:lnTo>
                  <a:lnTo>
                    <a:pt x="1841500" y="1978025"/>
                  </a:lnTo>
                  <a:lnTo>
                    <a:pt x="1473200" y="1758950"/>
                  </a:lnTo>
                  <a:lnTo>
                    <a:pt x="1276350" y="1631950"/>
                  </a:lnTo>
                  <a:lnTo>
                    <a:pt x="1101725" y="1527175"/>
                  </a:lnTo>
                  <a:lnTo>
                    <a:pt x="955675" y="1397000"/>
                  </a:lnTo>
                  <a:lnTo>
                    <a:pt x="771525" y="1225550"/>
                  </a:lnTo>
                  <a:lnTo>
                    <a:pt x="641350" y="1089025"/>
                  </a:lnTo>
                  <a:lnTo>
                    <a:pt x="488950" y="911225"/>
                  </a:lnTo>
                  <a:lnTo>
                    <a:pt x="377825" y="768350"/>
                  </a:lnTo>
                  <a:lnTo>
                    <a:pt x="282575" y="609600"/>
                  </a:lnTo>
                  <a:lnTo>
                    <a:pt x="193675" y="457200"/>
                  </a:lnTo>
                  <a:lnTo>
                    <a:pt x="76200" y="225425"/>
                  </a:lnTo>
                  <a:lnTo>
                    <a:pt x="15875" y="88900"/>
                  </a:lnTo>
                  <a:lnTo>
                    <a:pt x="0" y="44450"/>
                  </a:lnTo>
                  <a:lnTo>
                    <a:pt x="0" y="28575"/>
                  </a:lnTo>
                  <a:lnTo>
                    <a:pt x="3175" y="12700"/>
                  </a:lnTo>
                  <a:lnTo>
                    <a:pt x="15875" y="0"/>
                  </a:lnTo>
                  <a:lnTo>
                    <a:pt x="38100" y="9525"/>
                  </a:lnTo>
                  <a:lnTo>
                    <a:pt x="66675" y="50800"/>
                  </a:lnTo>
                  <a:lnTo>
                    <a:pt x="209550" y="276225"/>
                  </a:lnTo>
                  <a:lnTo>
                    <a:pt x="282575" y="384175"/>
                  </a:lnTo>
                  <a:lnTo>
                    <a:pt x="444500" y="5969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093;p187">
              <a:extLst>
                <a:ext uri="{FF2B5EF4-FFF2-40B4-BE49-F238E27FC236}">
                  <a16:creationId xmlns:a16="http://schemas.microsoft.com/office/drawing/2014/main" id="{34A93562-E79B-AA4E-BAC2-5BBC43BB153B}"/>
                </a:ext>
              </a:extLst>
            </p:cNvPr>
            <p:cNvSpPr/>
            <p:nvPr/>
          </p:nvSpPr>
          <p:spPr>
            <a:xfrm>
              <a:off x="3196388" y="1843839"/>
              <a:ext cx="3552825" cy="576263"/>
            </a:xfrm>
            <a:custGeom>
              <a:avLst/>
              <a:gdLst/>
              <a:ahLst/>
              <a:cxnLst/>
              <a:rect l="l" t="t" r="r" b="b"/>
              <a:pathLst>
                <a:path w="3552825" h="576263" extrusionOk="0">
                  <a:moveTo>
                    <a:pt x="23813" y="290513"/>
                  </a:moveTo>
                  <a:lnTo>
                    <a:pt x="90488" y="361950"/>
                  </a:lnTo>
                  <a:lnTo>
                    <a:pt x="152400" y="452438"/>
                  </a:lnTo>
                  <a:lnTo>
                    <a:pt x="185738" y="533400"/>
                  </a:lnTo>
                  <a:lnTo>
                    <a:pt x="200025" y="576263"/>
                  </a:lnTo>
                  <a:lnTo>
                    <a:pt x="500063" y="533400"/>
                  </a:lnTo>
                  <a:lnTo>
                    <a:pt x="1009650" y="466725"/>
                  </a:lnTo>
                  <a:lnTo>
                    <a:pt x="1485900" y="419100"/>
                  </a:lnTo>
                  <a:lnTo>
                    <a:pt x="1890713" y="381000"/>
                  </a:lnTo>
                  <a:lnTo>
                    <a:pt x="2305050" y="347663"/>
                  </a:lnTo>
                  <a:lnTo>
                    <a:pt x="2686050" y="328613"/>
                  </a:lnTo>
                  <a:lnTo>
                    <a:pt x="3000375" y="314325"/>
                  </a:lnTo>
                  <a:lnTo>
                    <a:pt x="3148013" y="319088"/>
                  </a:lnTo>
                  <a:lnTo>
                    <a:pt x="3233738" y="314325"/>
                  </a:lnTo>
                  <a:lnTo>
                    <a:pt x="3328988" y="309563"/>
                  </a:lnTo>
                  <a:lnTo>
                    <a:pt x="3429000" y="304800"/>
                  </a:lnTo>
                  <a:lnTo>
                    <a:pt x="3486150" y="276225"/>
                  </a:lnTo>
                  <a:lnTo>
                    <a:pt x="3529013" y="242888"/>
                  </a:lnTo>
                  <a:lnTo>
                    <a:pt x="3552825" y="204788"/>
                  </a:lnTo>
                  <a:lnTo>
                    <a:pt x="3552825" y="171450"/>
                  </a:lnTo>
                  <a:lnTo>
                    <a:pt x="3514725" y="138113"/>
                  </a:lnTo>
                  <a:lnTo>
                    <a:pt x="3462338" y="104775"/>
                  </a:lnTo>
                  <a:lnTo>
                    <a:pt x="3343275" y="47625"/>
                  </a:lnTo>
                  <a:lnTo>
                    <a:pt x="3205163" y="0"/>
                  </a:lnTo>
                  <a:lnTo>
                    <a:pt x="3128963" y="4763"/>
                  </a:lnTo>
                  <a:lnTo>
                    <a:pt x="3062288" y="14288"/>
                  </a:lnTo>
                  <a:lnTo>
                    <a:pt x="2995613" y="38100"/>
                  </a:lnTo>
                  <a:lnTo>
                    <a:pt x="2914650" y="76200"/>
                  </a:lnTo>
                  <a:lnTo>
                    <a:pt x="2886075" y="85725"/>
                  </a:lnTo>
                  <a:lnTo>
                    <a:pt x="2724150" y="100013"/>
                  </a:lnTo>
                  <a:lnTo>
                    <a:pt x="509588" y="328613"/>
                  </a:lnTo>
                  <a:lnTo>
                    <a:pt x="461963" y="333375"/>
                  </a:lnTo>
                  <a:lnTo>
                    <a:pt x="423863" y="319088"/>
                  </a:lnTo>
                  <a:lnTo>
                    <a:pt x="190500" y="238125"/>
                  </a:lnTo>
                  <a:lnTo>
                    <a:pt x="85725" y="214313"/>
                  </a:lnTo>
                  <a:lnTo>
                    <a:pt x="23813" y="200025"/>
                  </a:lnTo>
                  <a:lnTo>
                    <a:pt x="4763" y="209550"/>
                  </a:lnTo>
                  <a:lnTo>
                    <a:pt x="0" y="233363"/>
                  </a:lnTo>
                  <a:lnTo>
                    <a:pt x="23813" y="2905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094;p187">
              <a:extLst>
                <a:ext uri="{FF2B5EF4-FFF2-40B4-BE49-F238E27FC236}">
                  <a16:creationId xmlns:a16="http://schemas.microsoft.com/office/drawing/2014/main" id="{CA8F91AD-9656-1D49-8CCA-1018DA48F7D7}"/>
                </a:ext>
              </a:extLst>
            </p:cNvPr>
            <p:cNvSpPr/>
            <p:nvPr/>
          </p:nvSpPr>
          <p:spPr>
            <a:xfrm>
              <a:off x="4167938" y="2940802"/>
              <a:ext cx="2311400" cy="2046287"/>
            </a:xfrm>
            <a:custGeom>
              <a:avLst/>
              <a:gdLst/>
              <a:ahLst/>
              <a:cxnLst/>
              <a:rect l="l" t="t" r="r" b="b"/>
              <a:pathLst>
                <a:path w="2311618" h="2046514" extrusionOk="0">
                  <a:moveTo>
                    <a:pt x="756557" y="628650"/>
                  </a:moveTo>
                  <a:lnTo>
                    <a:pt x="424543" y="364671"/>
                  </a:lnTo>
                  <a:lnTo>
                    <a:pt x="206829" y="201385"/>
                  </a:lnTo>
                  <a:lnTo>
                    <a:pt x="27214" y="76200"/>
                  </a:lnTo>
                  <a:lnTo>
                    <a:pt x="5443" y="57150"/>
                  </a:lnTo>
                  <a:lnTo>
                    <a:pt x="0" y="38100"/>
                  </a:lnTo>
                  <a:lnTo>
                    <a:pt x="0" y="19050"/>
                  </a:lnTo>
                  <a:lnTo>
                    <a:pt x="5443" y="2721"/>
                  </a:lnTo>
                  <a:lnTo>
                    <a:pt x="21771" y="0"/>
                  </a:lnTo>
                  <a:lnTo>
                    <a:pt x="38100" y="5443"/>
                  </a:lnTo>
                  <a:lnTo>
                    <a:pt x="383721" y="201385"/>
                  </a:lnTo>
                  <a:lnTo>
                    <a:pt x="786493" y="449035"/>
                  </a:lnTo>
                  <a:lnTo>
                    <a:pt x="1151164" y="680357"/>
                  </a:lnTo>
                  <a:lnTo>
                    <a:pt x="1355271" y="846364"/>
                  </a:lnTo>
                  <a:lnTo>
                    <a:pt x="1630136" y="1074964"/>
                  </a:lnTo>
                  <a:lnTo>
                    <a:pt x="1866900" y="1295400"/>
                  </a:lnTo>
                  <a:lnTo>
                    <a:pt x="2035629" y="1464128"/>
                  </a:lnTo>
                  <a:lnTo>
                    <a:pt x="2190750" y="1635578"/>
                  </a:lnTo>
                  <a:lnTo>
                    <a:pt x="2247900" y="1709057"/>
                  </a:lnTo>
                  <a:lnTo>
                    <a:pt x="2277836" y="1774371"/>
                  </a:lnTo>
                  <a:lnTo>
                    <a:pt x="2296886" y="1834243"/>
                  </a:lnTo>
                  <a:lnTo>
                    <a:pt x="2307771" y="1894114"/>
                  </a:lnTo>
                  <a:lnTo>
                    <a:pt x="2310493" y="1953985"/>
                  </a:lnTo>
                  <a:cubicBezTo>
                    <a:pt x="2305957" y="1973942"/>
                    <a:pt x="2311618" y="1975060"/>
                    <a:pt x="2296886" y="2013857"/>
                  </a:cubicBezTo>
                  <a:lnTo>
                    <a:pt x="2266950" y="2035628"/>
                  </a:lnTo>
                  <a:lnTo>
                    <a:pt x="2207079" y="2046514"/>
                  </a:lnTo>
                  <a:lnTo>
                    <a:pt x="2163536" y="2038350"/>
                  </a:lnTo>
                  <a:lnTo>
                    <a:pt x="2106386" y="2000250"/>
                  </a:lnTo>
                  <a:lnTo>
                    <a:pt x="1975757" y="1858735"/>
                  </a:lnTo>
                  <a:lnTo>
                    <a:pt x="1847850" y="1692728"/>
                  </a:lnTo>
                  <a:lnTo>
                    <a:pt x="1611086" y="1426028"/>
                  </a:lnTo>
                  <a:lnTo>
                    <a:pt x="1434193" y="1240971"/>
                  </a:lnTo>
                  <a:lnTo>
                    <a:pt x="1243693" y="1047750"/>
                  </a:lnTo>
                  <a:lnTo>
                    <a:pt x="1039586" y="865414"/>
                  </a:lnTo>
                  <a:lnTo>
                    <a:pt x="756557" y="628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095;p187">
              <a:extLst>
                <a:ext uri="{FF2B5EF4-FFF2-40B4-BE49-F238E27FC236}">
                  <a16:creationId xmlns:a16="http://schemas.microsoft.com/office/drawing/2014/main" id="{E7EE9AC7-B3FE-1B46-9440-7FB0C20268DB}"/>
                </a:ext>
              </a:extLst>
            </p:cNvPr>
            <p:cNvSpPr/>
            <p:nvPr/>
          </p:nvSpPr>
          <p:spPr>
            <a:xfrm>
              <a:off x="3226551" y="2328027"/>
              <a:ext cx="3978275" cy="3619500"/>
            </a:xfrm>
            <a:custGeom>
              <a:avLst/>
              <a:gdLst/>
              <a:ahLst/>
              <a:cxnLst/>
              <a:rect l="l" t="t" r="r" b="b"/>
              <a:pathLst>
                <a:path w="3977640" h="3619500" extrusionOk="0">
                  <a:moveTo>
                    <a:pt x="175260" y="754380"/>
                  </a:moveTo>
                  <a:lnTo>
                    <a:pt x="182880" y="518160"/>
                  </a:lnTo>
                  <a:lnTo>
                    <a:pt x="198120" y="266700"/>
                  </a:lnTo>
                  <a:lnTo>
                    <a:pt x="190500" y="160020"/>
                  </a:lnTo>
                  <a:lnTo>
                    <a:pt x="152400" y="22860"/>
                  </a:lnTo>
                  <a:lnTo>
                    <a:pt x="434340" y="0"/>
                  </a:lnTo>
                  <a:lnTo>
                    <a:pt x="358140" y="2293620"/>
                  </a:lnTo>
                  <a:lnTo>
                    <a:pt x="342900" y="3162300"/>
                  </a:lnTo>
                  <a:lnTo>
                    <a:pt x="358140" y="3246120"/>
                  </a:lnTo>
                  <a:lnTo>
                    <a:pt x="731520" y="3177540"/>
                  </a:lnTo>
                  <a:lnTo>
                    <a:pt x="1104900" y="3124200"/>
                  </a:lnTo>
                  <a:lnTo>
                    <a:pt x="1828800" y="3055620"/>
                  </a:lnTo>
                  <a:lnTo>
                    <a:pt x="2255520" y="3032760"/>
                  </a:lnTo>
                  <a:lnTo>
                    <a:pt x="2872740" y="3032760"/>
                  </a:lnTo>
                  <a:lnTo>
                    <a:pt x="3169920" y="3009900"/>
                  </a:lnTo>
                  <a:lnTo>
                    <a:pt x="3368040" y="2971800"/>
                  </a:lnTo>
                  <a:lnTo>
                    <a:pt x="3429000" y="2971800"/>
                  </a:lnTo>
                  <a:lnTo>
                    <a:pt x="3810000" y="3055620"/>
                  </a:lnTo>
                  <a:lnTo>
                    <a:pt x="3931920" y="3116580"/>
                  </a:lnTo>
                  <a:lnTo>
                    <a:pt x="3977640" y="3185160"/>
                  </a:lnTo>
                  <a:lnTo>
                    <a:pt x="3962400" y="3253740"/>
                  </a:lnTo>
                  <a:lnTo>
                    <a:pt x="3893820" y="3314700"/>
                  </a:lnTo>
                  <a:lnTo>
                    <a:pt x="3649980" y="3276600"/>
                  </a:lnTo>
                  <a:lnTo>
                    <a:pt x="3169920" y="3223260"/>
                  </a:lnTo>
                  <a:lnTo>
                    <a:pt x="2865120" y="3223260"/>
                  </a:lnTo>
                  <a:lnTo>
                    <a:pt x="2301240" y="3215640"/>
                  </a:lnTo>
                  <a:lnTo>
                    <a:pt x="1600200" y="3253740"/>
                  </a:lnTo>
                  <a:lnTo>
                    <a:pt x="1120140" y="3314700"/>
                  </a:lnTo>
                  <a:lnTo>
                    <a:pt x="601980" y="3406140"/>
                  </a:lnTo>
                  <a:lnTo>
                    <a:pt x="388620" y="3451860"/>
                  </a:lnTo>
                  <a:lnTo>
                    <a:pt x="365760" y="3459480"/>
                  </a:lnTo>
                  <a:lnTo>
                    <a:pt x="281940" y="3566160"/>
                  </a:lnTo>
                  <a:lnTo>
                    <a:pt x="213360" y="3619500"/>
                  </a:lnTo>
                  <a:lnTo>
                    <a:pt x="160020" y="3604260"/>
                  </a:lnTo>
                  <a:lnTo>
                    <a:pt x="91440" y="3543300"/>
                  </a:lnTo>
                  <a:lnTo>
                    <a:pt x="45720" y="3444240"/>
                  </a:lnTo>
                  <a:lnTo>
                    <a:pt x="0" y="3284220"/>
                  </a:lnTo>
                  <a:lnTo>
                    <a:pt x="0" y="3162300"/>
                  </a:lnTo>
                  <a:lnTo>
                    <a:pt x="60960" y="2948940"/>
                  </a:lnTo>
                  <a:lnTo>
                    <a:pt x="91440" y="2758440"/>
                  </a:lnTo>
                  <a:lnTo>
                    <a:pt x="99060" y="2567940"/>
                  </a:lnTo>
                  <a:lnTo>
                    <a:pt x="175260" y="75438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" name="Google Shape;2100;p188">
            <a:extLst>
              <a:ext uri="{FF2B5EF4-FFF2-40B4-BE49-F238E27FC236}">
                <a16:creationId xmlns:a16="http://schemas.microsoft.com/office/drawing/2014/main" id="{5AF5A3FA-5882-2045-9EE9-5A0CFDA1A6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1069" y="1706019"/>
            <a:ext cx="4010025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0" name="Google Shape;2100;p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8305" y="1762960"/>
            <a:ext cx="4010025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01"/>
          <p:cNvSpPr txBox="1"/>
          <p:nvPr/>
        </p:nvSpPr>
        <p:spPr>
          <a:xfrm>
            <a:off x="4448943" y="6858000"/>
            <a:ext cx="350445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陽</a:t>
            </a:r>
            <a:endParaRPr/>
          </a:p>
        </p:txBody>
      </p:sp>
      <p:sp>
        <p:nvSpPr>
          <p:cNvPr id="1185" name="Google Shape;1185;p101"/>
          <p:cNvSpPr/>
          <p:nvPr/>
        </p:nvSpPr>
        <p:spPr>
          <a:xfrm>
            <a:off x="4573588" y="1639888"/>
            <a:ext cx="463550" cy="1435100"/>
          </a:xfrm>
          <a:custGeom>
            <a:avLst/>
            <a:gdLst/>
            <a:ahLst/>
            <a:cxnLst/>
            <a:rect l="l" t="t" r="r" b="b"/>
            <a:pathLst>
              <a:path w="461963" h="1433513" extrusionOk="0">
                <a:moveTo>
                  <a:pt x="195263" y="519113"/>
                </a:moveTo>
                <a:lnTo>
                  <a:pt x="176213" y="373857"/>
                </a:lnTo>
                <a:lnTo>
                  <a:pt x="171450" y="338138"/>
                </a:lnTo>
                <a:lnTo>
                  <a:pt x="159544" y="295275"/>
                </a:lnTo>
                <a:lnTo>
                  <a:pt x="133350" y="230982"/>
                </a:lnTo>
                <a:lnTo>
                  <a:pt x="109538" y="190500"/>
                </a:lnTo>
                <a:lnTo>
                  <a:pt x="85725" y="152400"/>
                </a:lnTo>
                <a:lnTo>
                  <a:pt x="52388" y="109538"/>
                </a:lnTo>
                <a:lnTo>
                  <a:pt x="21432" y="78582"/>
                </a:lnTo>
                <a:lnTo>
                  <a:pt x="7144" y="54769"/>
                </a:lnTo>
                <a:lnTo>
                  <a:pt x="0" y="35719"/>
                </a:lnTo>
                <a:lnTo>
                  <a:pt x="0" y="26194"/>
                </a:lnTo>
                <a:lnTo>
                  <a:pt x="0" y="16669"/>
                </a:lnTo>
                <a:lnTo>
                  <a:pt x="7144" y="7144"/>
                </a:lnTo>
                <a:lnTo>
                  <a:pt x="47625" y="0"/>
                </a:lnTo>
                <a:lnTo>
                  <a:pt x="95250" y="4763"/>
                </a:lnTo>
                <a:lnTo>
                  <a:pt x="157163" y="19050"/>
                </a:lnTo>
                <a:lnTo>
                  <a:pt x="228600" y="47625"/>
                </a:lnTo>
                <a:lnTo>
                  <a:pt x="295275" y="78582"/>
                </a:lnTo>
                <a:lnTo>
                  <a:pt x="354807" y="133350"/>
                </a:lnTo>
                <a:lnTo>
                  <a:pt x="383382" y="264319"/>
                </a:lnTo>
                <a:lnTo>
                  <a:pt x="402432" y="385763"/>
                </a:lnTo>
                <a:lnTo>
                  <a:pt x="414338" y="535782"/>
                </a:lnTo>
                <a:lnTo>
                  <a:pt x="447675" y="947738"/>
                </a:lnTo>
                <a:lnTo>
                  <a:pt x="461963" y="1212057"/>
                </a:lnTo>
                <a:lnTo>
                  <a:pt x="442913" y="1340644"/>
                </a:lnTo>
                <a:lnTo>
                  <a:pt x="423863" y="1388269"/>
                </a:lnTo>
                <a:lnTo>
                  <a:pt x="402432" y="1423988"/>
                </a:lnTo>
                <a:lnTo>
                  <a:pt x="385763" y="1433513"/>
                </a:lnTo>
                <a:lnTo>
                  <a:pt x="366713" y="1433513"/>
                </a:lnTo>
                <a:lnTo>
                  <a:pt x="340519" y="1421607"/>
                </a:lnTo>
                <a:lnTo>
                  <a:pt x="311944" y="1395413"/>
                </a:lnTo>
                <a:lnTo>
                  <a:pt x="285750" y="1350169"/>
                </a:lnTo>
                <a:lnTo>
                  <a:pt x="254794" y="1271588"/>
                </a:lnTo>
                <a:lnTo>
                  <a:pt x="226219" y="1171575"/>
                </a:lnTo>
                <a:lnTo>
                  <a:pt x="214313" y="1121569"/>
                </a:lnTo>
                <a:lnTo>
                  <a:pt x="221457" y="1085850"/>
                </a:lnTo>
                <a:lnTo>
                  <a:pt x="233363" y="962025"/>
                </a:lnTo>
                <a:lnTo>
                  <a:pt x="238125" y="850107"/>
                </a:lnTo>
                <a:lnTo>
                  <a:pt x="226219" y="766763"/>
                </a:lnTo>
                <a:lnTo>
                  <a:pt x="195263" y="5191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101"/>
          <p:cNvSpPr/>
          <p:nvPr/>
        </p:nvSpPr>
        <p:spPr>
          <a:xfrm>
            <a:off x="4125913" y="3124200"/>
            <a:ext cx="3165475" cy="552450"/>
          </a:xfrm>
          <a:custGeom>
            <a:avLst/>
            <a:gdLst/>
            <a:ahLst/>
            <a:cxnLst/>
            <a:rect l="l" t="t" r="r" b="b"/>
            <a:pathLst>
              <a:path w="3166044" h="552339" extrusionOk="0">
                <a:moveTo>
                  <a:pt x="1823515" y="116282"/>
                </a:moveTo>
                <a:lnTo>
                  <a:pt x="1524881" y="145352"/>
                </a:lnTo>
                <a:lnTo>
                  <a:pt x="1125822" y="192922"/>
                </a:lnTo>
                <a:lnTo>
                  <a:pt x="827189" y="235206"/>
                </a:lnTo>
                <a:lnTo>
                  <a:pt x="525912" y="280134"/>
                </a:lnTo>
                <a:lnTo>
                  <a:pt x="486271" y="282776"/>
                </a:lnTo>
                <a:lnTo>
                  <a:pt x="377917" y="285419"/>
                </a:lnTo>
                <a:lnTo>
                  <a:pt x="221993" y="277491"/>
                </a:lnTo>
                <a:lnTo>
                  <a:pt x="113639" y="256349"/>
                </a:lnTo>
                <a:lnTo>
                  <a:pt x="42284" y="229921"/>
                </a:lnTo>
                <a:lnTo>
                  <a:pt x="21142" y="227278"/>
                </a:lnTo>
                <a:lnTo>
                  <a:pt x="0" y="229921"/>
                </a:lnTo>
                <a:lnTo>
                  <a:pt x="0" y="243135"/>
                </a:lnTo>
                <a:lnTo>
                  <a:pt x="13214" y="277491"/>
                </a:lnTo>
                <a:lnTo>
                  <a:pt x="60784" y="335632"/>
                </a:lnTo>
                <a:lnTo>
                  <a:pt x="134782" y="406987"/>
                </a:lnTo>
                <a:lnTo>
                  <a:pt x="203494" y="462485"/>
                </a:lnTo>
                <a:lnTo>
                  <a:pt x="272206" y="504769"/>
                </a:lnTo>
                <a:lnTo>
                  <a:pt x="330347" y="528554"/>
                </a:lnTo>
                <a:lnTo>
                  <a:pt x="380560" y="544411"/>
                </a:lnTo>
                <a:lnTo>
                  <a:pt x="422844" y="552339"/>
                </a:lnTo>
                <a:lnTo>
                  <a:pt x="454557" y="552339"/>
                </a:lnTo>
                <a:lnTo>
                  <a:pt x="502127" y="539126"/>
                </a:lnTo>
                <a:lnTo>
                  <a:pt x="658051" y="483627"/>
                </a:lnTo>
                <a:lnTo>
                  <a:pt x="895901" y="401701"/>
                </a:lnTo>
                <a:lnTo>
                  <a:pt x="998969" y="375274"/>
                </a:lnTo>
                <a:lnTo>
                  <a:pt x="1384814" y="340917"/>
                </a:lnTo>
                <a:lnTo>
                  <a:pt x="1680805" y="314490"/>
                </a:lnTo>
                <a:lnTo>
                  <a:pt x="2003223" y="290705"/>
                </a:lnTo>
                <a:lnTo>
                  <a:pt x="2373212" y="280134"/>
                </a:lnTo>
                <a:lnTo>
                  <a:pt x="2626918" y="280134"/>
                </a:lnTo>
                <a:lnTo>
                  <a:pt x="2827769" y="285419"/>
                </a:lnTo>
                <a:lnTo>
                  <a:pt x="2957265" y="282776"/>
                </a:lnTo>
                <a:lnTo>
                  <a:pt x="3073547" y="272205"/>
                </a:lnTo>
                <a:lnTo>
                  <a:pt x="3118474" y="261634"/>
                </a:lnTo>
                <a:lnTo>
                  <a:pt x="3142259" y="245778"/>
                </a:lnTo>
                <a:lnTo>
                  <a:pt x="3160758" y="221993"/>
                </a:lnTo>
                <a:lnTo>
                  <a:pt x="3166044" y="200850"/>
                </a:lnTo>
                <a:lnTo>
                  <a:pt x="3163401" y="169137"/>
                </a:lnTo>
                <a:lnTo>
                  <a:pt x="3144902" y="137424"/>
                </a:lnTo>
                <a:lnTo>
                  <a:pt x="3110546" y="100425"/>
                </a:lnTo>
                <a:lnTo>
                  <a:pt x="3057690" y="63426"/>
                </a:lnTo>
                <a:lnTo>
                  <a:pt x="2981050" y="42284"/>
                </a:lnTo>
                <a:lnTo>
                  <a:pt x="2862125" y="10571"/>
                </a:lnTo>
                <a:lnTo>
                  <a:pt x="2766985" y="0"/>
                </a:lnTo>
                <a:lnTo>
                  <a:pt x="2740557" y="2642"/>
                </a:lnTo>
                <a:lnTo>
                  <a:pt x="2716772" y="18499"/>
                </a:lnTo>
                <a:lnTo>
                  <a:pt x="2679774" y="39641"/>
                </a:lnTo>
                <a:lnTo>
                  <a:pt x="2608419" y="63426"/>
                </a:lnTo>
                <a:lnTo>
                  <a:pt x="2486851" y="84568"/>
                </a:lnTo>
                <a:lnTo>
                  <a:pt x="2328284" y="84568"/>
                </a:lnTo>
                <a:lnTo>
                  <a:pt x="2045508" y="97782"/>
                </a:lnTo>
                <a:lnTo>
                  <a:pt x="1823515" y="1162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101"/>
          <p:cNvSpPr/>
          <p:nvPr/>
        </p:nvSpPr>
        <p:spPr>
          <a:xfrm>
            <a:off x="3097213" y="1709738"/>
            <a:ext cx="1085850" cy="385762"/>
          </a:xfrm>
          <a:custGeom>
            <a:avLst/>
            <a:gdLst/>
            <a:ahLst/>
            <a:cxnLst/>
            <a:rect l="l" t="t" r="r" b="b"/>
            <a:pathLst>
              <a:path w="1085850" h="385762" extrusionOk="0">
                <a:moveTo>
                  <a:pt x="504825" y="121443"/>
                </a:moveTo>
                <a:lnTo>
                  <a:pt x="154782" y="197643"/>
                </a:lnTo>
                <a:lnTo>
                  <a:pt x="64294" y="219075"/>
                </a:lnTo>
                <a:lnTo>
                  <a:pt x="26194" y="230981"/>
                </a:lnTo>
                <a:lnTo>
                  <a:pt x="0" y="216693"/>
                </a:lnTo>
                <a:lnTo>
                  <a:pt x="90488" y="385762"/>
                </a:lnTo>
                <a:lnTo>
                  <a:pt x="159544" y="373856"/>
                </a:lnTo>
                <a:lnTo>
                  <a:pt x="545307" y="302418"/>
                </a:lnTo>
                <a:lnTo>
                  <a:pt x="592932" y="297656"/>
                </a:lnTo>
                <a:lnTo>
                  <a:pt x="614363" y="297656"/>
                </a:lnTo>
                <a:lnTo>
                  <a:pt x="635794" y="304800"/>
                </a:lnTo>
                <a:lnTo>
                  <a:pt x="652463" y="321468"/>
                </a:lnTo>
                <a:lnTo>
                  <a:pt x="1085850" y="207168"/>
                </a:lnTo>
                <a:lnTo>
                  <a:pt x="1066800" y="157162"/>
                </a:lnTo>
                <a:lnTo>
                  <a:pt x="1035844" y="123825"/>
                </a:lnTo>
                <a:lnTo>
                  <a:pt x="1012032" y="102393"/>
                </a:lnTo>
                <a:lnTo>
                  <a:pt x="978694" y="83343"/>
                </a:lnTo>
                <a:lnTo>
                  <a:pt x="909638" y="47625"/>
                </a:lnTo>
                <a:lnTo>
                  <a:pt x="831057" y="11906"/>
                </a:lnTo>
                <a:lnTo>
                  <a:pt x="792957" y="0"/>
                </a:lnTo>
                <a:lnTo>
                  <a:pt x="778669" y="0"/>
                </a:lnTo>
                <a:lnTo>
                  <a:pt x="750094" y="23812"/>
                </a:lnTo>
                <a:lnTo>
                  <a:pt x="695325" y="64293"/>
                </a:lnTo>
                <a:lnTo>
                  <a:pt x="645319" y="88106"/>
                </a:lnTo>
                <a:lnTo>
                  <a:pt x="619125" y="95250"/>
                </a:lnTo>
                <a:lnTo>
                  <a:pt x="504825" y="1214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101"/>
          <p:cNvSpPr/>
          <p:nvPr/>
        </p:nvSpPr>
        <p:spPr>
          <a:xfrm>
            <a:off x="3554413" y="1887538"/>
            <a:ext cx="635000" cy="1022350"/>
          </a:xfrm>
          <a:custGeom>
            <a:avLst/>
            <a:gdLst/>
            <a:ahLst/>
            <a:cxnLst/>
            <a:rect l="l" t="t" r="r" b="b"/>
            <a:pathLst>
              <a:path w="633413" h="1021557" extrusionOk="0">
                <a:moveTo>
                  <a:pt x="133350" y="535782"/>
                </a:moveTo>
                <a:lnTo>
                  <a:pt x="176213" y="371475"/>
                </a:lnTo>
                <a:lnTo>
                  <a:pt x="202407" y="238125"/>
                </a:lnTo>
                <a:cubicBezTo>
                  <a:pt x="203201" y="215106"/>
                  <a:pt x="203994" y="192088"/>
                  <a:pt x="204788" y="169069"/>
                </a:cubicBezTo>
                <a:lnTo>
                  <a:pt x="192882" y="140494"/>
                </a:lnTo>
                <a:lnTo>
                  <a:pt x="183357" y="128588"/>
                </a:lnTo>
                <a:lnTo>
                  <a:pt x="616744" y="0"/>
                </a:lnTo>
                <a:lnTo>
                  <a:pt x="633413" y="45244"/>
                </a:lnTo>
                <a:lnTo>
                  <a:pt x="607219" y="71438"/>
                </a:lnTo>
                <a:lnTo>
                  <a:pt x="531019" y="154782"/>
                </a:lnTo>
                <a:lnTo>
                  <a:pt x="490538" y="214313"/>
                </a:lnTo>
                <a:lnTo>
                  <a:pt x="459582" y="264319"/>
                </a:lnTo>
                <a:lnTo>
                  <a:pt x="395288" y="397669"/>
                </a:lnTo>
                <a:lnTo>
                  <a:pt x="321469" y="578644"/>
                </a:lnTo>
                <a:lnTo>
                  <a:pt x="159544" y="954882"/>
                </a:lnTo>
                <a:lnTo>
                  <a:pt x="133350" y="1021557"/>
                </a:lnTo>
                <a:lnTo>
                  <a:pt x="0" y="1002507"/>
                </a:lnTo>
                <a:lnTo>
                  <a:pt x="4763" y="964407"/>
                </a:lnTo>
                <a:lnTo>
                  <a:pt x="54769" y="807244"/>
                </a:lnTo>
                <a:lnTo>
                  <a:pt x="133350" y="5357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101"/>
          <p:cNvSpPr/>
          <p:nvPr/>
        </p:nvSpPr>
        <p:spPr>
          <a:xfrm>
            <a:off x="3557588" y="2847975"/>
            <a:ext cx="492125" cy="866775"/>
          </a:xfrm>
          <a:custGeom>
            <a:avLst/>
            <a:gdLst/>
            <a:ahLst/>
            <a:cxnLst/>
            <a:rect l="l" t="t" r="r" b="b"/>
            <a:pathLst>
              <a:path w="492918" h="866775" extrusionOk="0">
                <a:moveTo>
                  <a:pt x="290512" y="238125"/>
                </a:moveTo>
                <a:lnTo>
                  <a:pt x="335756" y="309563"/>
                </a:lnTo>
                <a:lnTo>
                  <a:pt x="376237" y="383381"/>
                </a:lnTo>
                <a:lnTo>
                  <a:pt x="414337" y="466725"/>
                </a:lnTo>
                <a:lnTo>
                  <a:pt x="442912" y="552450"/>
                </a:lnTo>
                <a:lnTo>
                  <a:pt x="457200" y="614363"/>
                </a:lnTo>
                <a:lnTo>
                  <a:pt x="471487" y="681038"/>
                </a:lnTo>
                <a:lnTo>
                  <a:pt x="483393" y="750094"/>
                </a:lnTo>
                <a:lnTo>
                  <a:pt x="492918" y="816769"/>
                </a:lnTo>
                <a:lnTo>
                  <a:pt x="492918" y="866775"/>
                </a:lnTo>
                <a:lnTo>
                  <a:pt x="264318" y="776288"/>
                </a:lnTo>
                <a:lnTo>
                  <a:pt x="269081" y="719138"/>
                </a:lnTo>
                <a:cubicBezTo>
                  <a:pt x="269875" y="699294"/>
                  <a:pt x="270668" y="679450"/>
                  <a:pt x="271462" y="659606"/>
                </a:cubicBezTo>
                <a:cubicBezTo>
                  <a:pt x="270634" y="640557"/>
                  <a:pt x="269081" y="621523"/>
                  <a:pt x="269081" y="602456"/>
                </a:cubicBezTo>
                <a:lnTo>
                  <a:pt x="254793" y="528638"/>
                </a:lnTo>
                <a:lnTo>
                  <a:pt x="230981" y="461963"/>
                </a:lnTo>
                <a:lnTo>
                  <a:pt x="197643" y="381000"/>
                </a:lnTo>
                <a:lnTo>
                  <a:pt x="147637" y="295275"/>
                </a:lnTo>
                <a:lnTo>
                  <a:pt x="80962" y="202406"/>
                </a:lnTo>
                <a:lnTo>
                  <a:pt x="42862" y="147638"/>
                </a:lnTo>
                <a:lnTo>
                  <a:pt x="21431" y="111919"/>
                </a:lnTo>
                <a:lnTo>
                  <a:pt x="11906" y="85725"/>
                </a:lnTo>
                <a:lnTo>
                  <a:pt x="0" y="42863"/>
                </a:lnTo>
                <a:lnTo>
                  <a:pt x="64293" y="0"/>
                </a:lnTo>
                <a:lnTo>
                  <a:pt x="126206" y="33338"/>
                </a:lnTo>
                <a:lnTo>
                  <a:pt x="185737" y="100013"/>
                </a:lnTo>
                <a:lnTo>
                  <a:pt x="242887" y="169069"/>
                </a:lnTo>
                <a:lnTo>
                  <a:pt x="290512" y="2381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101"/>
          <p:cNvSpPr/>
          <p:nvPr/>
        </p:nvSpPr>
        <p:spPr>
          <a:xfrm>
            <a:off x="3560763" y="3563938"/>
            <a:ext cx="488950" cy="828675"/>
          </a:xfrm>
          <a:custGeom>
            <a:avLst/>
            <a:gdLst/>
            <a:ahLst/>
            <a:cxnLst/>
            <a:rect l="l" t="t" r="r" b="b"/>
            <a:pathLst>
              <a:path w="490537" h="828675" extrusionOk="0">
                <a:moveTo>
                  <a:pt x="214312" y="278607"/>
                </a:moveTo>
                <a:lnTo>
                  <a:pt x="238125" y="209550"/>
                </a:lnTo>
                <a:lnTo>
                  <a:pt x="247650" y="169069"/>
                </a:lnTo>
                <a:lnTo>
                  <a:pt x="254794" y="128588"/>
                </a:lnTo>
                <a:lnTo>
                  <a:pt x="261937" y="80963"/>
                </a:lnTo>
                <a:lnTo>
                  <a:pt x="266700" y="0"/>
                </a:lnTo>
                <a:lnTo>
                  <a:pt x="488156" y="116682"/>
                </a:lnTo>
                <a:cubicBezTo>
                  <a:pt x="488950" y="137319"/>
                  <a:pt x="489743" y="157957"/>
                  <a:pt x="490537" y="178594"/>
                </a:cubicBezTo>
                <a:lnTo>
                  <a:pt x="481012" y="240507"/>
                </a:lnTo>
                <a:lnTo>
                  <a:pt x="466725" y="311944"/>
                </a:lnTo>
                <a:lnTo>
                  <a:pt x="433387" y="416719"/>
                </a:lnTo>
                <a:lnTo>
                  <a:pt x="404812" y="488157"/>
                </a:lnTo>
                <a:lnTo>
                  <a:pt x="369094" y="554832"/>
                </a:lnTo>
                <a:lnTo>
                  <a:pt x="328612" y="616744"/>
                </a:lnTo>
                <a:lnTo>
                  <a:pt x="300037" y="652463"/>
                </a:lnTo>
                <a:lnTo>
                  <a:pt x="254794" y="702469"/>
                </a:lnTo>
                <a:lnTo>
                  <a:pt x="202406" y="750094"/>
                </a:lnTo>
                <a:lnTo>
                  <a:pt x="140494" y="790575"/>
                </a:lnTo>
                <a:lnTo>
                  <a:pt x="102394" y="812007"/>
                </a:lnTo>
                <a:lnTo>
                  <a:pt x="57150" y="826294"/>
                </a:lnTo>
                <a:lnTo>
                  <a:pt x="11906" y="828675"/>
                </a:lnTo>
                <a:lnTo>
                  <a:pt x="0" y="821532"/>
                </a:lnTo>
                <a:lnTo>
                  <a:pt x="133350" y="428625"/>
                </a:lnTo>
                <a:lnTo>
                  <a:pt x="152400" y="404813"/>
                </a:lnTo>
                <a:lnTo>
                  <a:pt x="173831" y="371475"/>
                </a:lnTo>
                <a:lnTo>
                  <a:pt x="197644" y="328613"/>
                </a:lnTo>
                <a:lnTo>
                  <a:pt x="214312" y="27860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101"/>
          <p:cNvSpPr/>
          <p:nvPr/>
        </p:nvSpPr>
        <p:spPr>
          <a:xfrm>
            <a:off x="3252788" y="3957638"/>
            <a:ext cx="476250" cy="433387"/>
          </a:xfrm>
          <a:custGeom>
            <a:avLst/>
            <a:gdLst/>
            <a:ahLst/>
            <a:cxnLst/>
            <a:rect l="l" t="t" r="r" b="b"/>
            <a:pathLst>
              <a:path w="476250" h="433387" extrusionOk="0">
                <a:moveTo>
                  <a:pt x="135731" y="54768"/>
                </a:moveTo>
                <a:lnTo>
                  <a:pt x="233362" y="80962"/>
                </a:lnTo>
                <a:lnTo>
                  <a:pt x="290512" y="90487"/>
                </a:lnTo>
                <a:lnTo>
                  <a:pt x="340518" y="100012"/>
                </a:lnTo>
                <a:lnTo>
                  <a:pt x="359568" y="100012"/>
                </a:lnTo>
                <a:lnTo>
                  <a:pt x="383381" y="90487"/>
                </a:lnTo>
                <a:lnTo>
                  <a:pt x="397668" y="80962"/>
                </a:lnTo>
                <a:lnTo>
                  <a:pt x="423862" y="54768"/>
                </a:lnTo>
                <a:lnTo>
                  <a:pt x="476250" y="0"/>
                </a:lnTo>
                <a:lnTo>
                  <a:pt x="316706" y="433387"/>
                </a:lnTo>
                <a:lnTo>
                  <a:pt x="297656" y="419100"/>
                </a:lnTo>
                <a:lnTo>
                  <a:pt x="288131" y="397668"/>
                </a:lnTo>
                <a:lnTo>
                  <a:pt x="288131" y="369093"/>
                </a:lnTo>
                <a:lnTo>
                  <a:pt x="283368" y="347662"/>
                </a:lnTo>
                <a:lnTo>
                  <a:pt x="271462" y="316706"/>
                </a:lnTo>
                <a:lnTo>
                  <a:pt x="250031" y="276225"/>
                </a:lnTo>
                <a:lnTo>
                  <a:pt x="214312" y="228600"/>
                </a:lnTo>
                <a:lnTo>
                  <a:pt x="150018" y="169068"/>
                </a:lnTo>
                <a:lnTo>
                  <a:pt x="69056" y="107156"/>
                </a:lnTo>
                <a:lnTo>
                  <a:pt x="19050" y="73818"/>
                </a:lnTo>
                <a:lnTo>
                  <a:pt x="9525" y="61912"/>
                </a:lnTo>
                <a:lnTo>
                  <a:pt x="0" y="45243"/>
                </a:lnTo>
                <a:lnTo>
                  <a:pt x="7143" y="30956"/>
                </a:lnTo>
                <a:lnTo>
                  <a:pt x="26193" y="28575"/>
                </a:lnTo>
                <a:lnTo>
                  <a:pt x="66675" y="33337"/>
                </a:lnTo>
                <a:lnTo>
                  <a:pt x="135731" y="5476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101"/>
          <p:cNvSpPr/>
          <p:nvPr/>
        </p:nvSpPr>
        <p:spPr>
          <a:xfrm>
            <a:off x="2790825" y="1824038"/>
            <a:ext cx="412750" cy="4075112"/>
          </a:xfrm>
          <a:custGeom>
            <a:avLst/>
            <a:gdLst/>
            <a:ahLst/>
            <a:cxnLst/>
            <a:rect l="l" t="t" r="r" b="b"/>
            <a:pathLst>
              <a:path w="412273" h="4075159" extrusionOk="0">
                <a:moveTo>
                  <a:pt x="401702" y="1014826"/>
                </a:moveTo>
                <a:lnTo>
                  <a:pt x="412273" y="243136"/>
                </a:lnTo>
                <a:lnTo>
                  <a:pt x="332990" y="116283"/>
                </a:lnTo>
                <a:lnTo>
                  <a:pt x="243135" y="68713"/>
                </a:lnTo>
                <a:lnTo>
                  <a:pt x="169138" y="31714"/>
                </a:lnTo>
                <a:lnTo>
                  <a:pt x="89854" y="5286"/>
                </a:lnTo>
                <a:lnTo>
                  <a:pt x="47570" y="0"/>
                </a:lnTo>
                <a:lnTo>
                  <a:pt x="15857" y="0"/>
                </a:lnTo>
                <a:lnTo>
                  <a:pt x="0" y="15857"/>
                </a:lnTo>
                <a:lnTo>
                  <a:pt x="10571" y="42285"/>
                </a:lnTo>
                <a:lnTo>
                  <a:pt x="31713" y="63427"/>
                </a:lnTo>
                <a:lnTo>
                  <a:pt x="73998" y="110997"/>
                </a:lnTo>
                <a:lnTo>
                  <a:pt x="121568" y="184995"/>
                </a:lnTo>
                <a:lnTo>
                  <a:pt x="158566" y="269563"/>
                </a:lnTo>
                <a:lnTo>
                  <a:pt x="163852" y="322419"/>
                </a:lnTo>
                <a:lnTo>
                  <a:pt x="158566" y="808689"/>
                </a:lnTo>
                <a:lnTo>
                  <a:pt x="132139" y="1960939"/>
                </a:lnTo>
                <a:lnTo>
                  <a:pt x="105711" y="3086761"/>
                </a:lnTo>
                <a:lnTo>
                  <a:pt x="100425" y="3430322"/>
                </a:lnTo>
                <a:lnTo>
                  <a:pt x="79283" y="3514891"/>
                </a:lnTo>
                <a:lnTo>
                  <a:pt x="58141" y="3636458"/>
                </a:lnTo>
                <a:lnTo>
                  <a:pt x="52855" y="3763311"/>
                </a:lnTo>
                <a:lnTo>
                  <a:pt x="58141" y="3884879"/>
                </a:lnTo>
                <a:lnTo>
                  <a:pt x="63427" y="3943020"/>
                </a:lnTo>
                <a:lnTo>
                  <a:pt x="79283" y="4001161"/>
                </a:lnTo>
                <a:lnTo>
                  <a:pt x="105711" y="4032874"/>
                </a:lnTo>
                <a:lnTo>
                  <a:pt x="158566" y="4069873"/>
                </a:lnTo>
                <a:lnTo>
                  <a:pt x="179709" y="4075159"/>
                </a:lnTo>
                <a:lnTo>
                  <a:pt x="216707" y="4059302"/>
                </a:lnTo>
                <a:lnTo>
                  <a:pt x="269563" y="3990590"/>
                </a:lnTo>
                <a:lnTo>
                  <a:pt x="311847" y="3884879"/>
                </a:lnTo>
                <a:lnTo>
                  <a:pt x="332990" y="3805596"/>
                </a:lnTo>
                <a:lnTo>
                  <a:pt x="348846" y="3689314"/>
                </a:lnTo>
                <a:lnTo>
                  <a:pt x="348846" y="3509605"/>
                </a:lnTo>
                <a:lnTo>
                  <a:pt x="375274" y="2304500"/>
                </a:lnTo>
                <a:lnTo>
                  <a:pt x="401702" y="101482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101"/>
          <p:cNvSpPr/>
          <p:nvPr/>
        </p:nvSpPr>
        <p:spPr>
          <a:xfrm>
            <a:off x="4706938" y="1522413"/>
            <a:ext cx="1895475" cy="1392237"/>
          </a:xfrm>
          <a:custGeom>
            <a:avLst/>
            <a:gdLst/>
            <a:ahLst/>
            <a:cxnLst/>
            <a:rect l="l" t="t" r="r" b="b"/>
            <a:pathLst>
              <a:path w="1895475" h="1393031" extrusionOk="0">
                <a:moveTo>
                  <a:pt x="959644" y="85725"/>
                </a:moveTo>
                <a:lnTo>
                  <a:pt x="585788" y="128587"/>
                </a:lnTo>
                <a:lnTo>
                  <a:pt x="269082" y="171450"/>
                </a:lnTo>
                <a:lnTo>
                  <a:pt x="126207" y="192881"/>
                </a:lnTo>
                <a:lnTo>
                  <a:pt x="0" y="240506"/>
                </a:lnTo>
                <a:lnTo>
                  <a:pt x="230982" y="350044"/>
                </a:lnTo>
                <a:lnTo>
                  <a:pt x="435769" y="323850"/>
                </a:lnTo>
                <a:lnTo>
                  <a:pt x="781050" y="278606"/>
                </a:lnTo>
                <a:lnTo>
                  <a:pt x="1147763" y="233362"/>
                </a:lnTo>
                <a:lnTo>
                  <a:pt x="1364457" y="204787"/>
                </a:lnTo>
                <a:lnTo>
                  <a:pt x="1404938" y="204787"/>
                </a:lnTo>
                <a:lnTo>
                  <a:pt x="1438275" y="207169"/>
                </a:lnTo>
                <a:lnTo>
                  <a:pt x="1457325" y="214312"/>
                </a:lnTo>
                <a:lnTo>
                  <a:pt x="1481138" y="223837"/>
                </a:lnTo>
                <a:lnTo>
                  <a:pt x="1490663" y="238125"/>
                </a:lnTo>
                <a:lnTo>
                  <a:pt x="1497807" y="292894"/>
                </a:lnTo>
                <a:lnTo>
                  <a:pt x="1507332" y="397669"/>
                </a:lnTo>
                <a:lnTo>
                  <a:pt x="1512094" y="616744"/>
                </a:lnTo>
                <a:lnTo>
                  <a:pt x="1490663" y="790575"/>
                </a:lnTo>
                <a:lnTo>
                  <a:pt x="1464469" y="1152525"/>
                </a:lnTo>
                <a:lnTo>
                  <a:pt x="1481138" y="1288256"/>
                </a:lnTo>
                <a:lnTo>
                  <a:pt x="1559719" y="1393031"/>
                </a:lnTo>
                <a:lnTo>
                  <a:pt x="1595438" y="1376362"/>
                </a:lnTo>
                <a:lnTo>
                  <a:pt x="1628775" y="1362075"/>
                </a:lnTo>
                <a:lnTo>
                  <a:pt x="1643063" y="1350169"/>
                </a:lnTo>
                <a:lnTo>
                  <a:pt x="1650207" y="1321594"/>
                </a:lnTo>
                <a:lnTo>
                  <a:pt x="1690688" y="1102519"/>
                </a:lnTo>
                <a:lnTo>
                  <a:pt x="1747838" y="776287"/>
                </a:lnTo>
                <a:lnTo>
                  <a:pt x="1800225" y="471487"/>
                </a:lnTo>
                <a:lnTo>
                  <a:pt x="1821657" y="359569"/>
                </a:lnTo>
                <a:lnTo>
                  <a:pt x="1826419" y="347662"/>
                </a:lnTo>
                <a:lnTo>
                  <a:pt x="1847850" y="328612"/>
                </a:lnTo>
                <a:lnTo>
                  <a:pt x="1871663" y="302419"/>
                </a:lnTo>
                <a:lnTo>
                  <a:pt x="1888332" y="276225"/>
                </a:lnTo>
                <a:lnTo>
                  <a:pt x="1893094" y="254794"/>
                </a:lnTo>
                <a:lnTo>
                  <a:pt x="1895475" y="228600"/>
                </a:lnTo>
                <a:lnTo>
                  <a:pt x="1885950" y="202406"/>
                </a:lnTo>
                <a:lnTo>
                  <a:pt x="1859757" y="166687"/>
                </a:lnTo>
                <a:lnTo>
                  <a:pt x="1804988" y="104775"/>
                </a:lnTo>
                <a:lnTo>
                  <a:pt x="1747838" y="59531"/>
                </a:lnTo>
                <a:lnTo>
                  <a:pt x="1700213" y="23812"/>
                </a:lnTo>
                <a:lnTo>
                  <a:pt x="1662113" y="7144"/>
                </a:lnTo>
                <a:lnTo>
                  <a:pt x="1635919" y="0"/>
                </a:lnTo>
                <a:cubicBezTo>
                  <a:pt x="1613699" y="2469"/>
                  <a:pt x="1621676" y="2381"/>
                  <a:pt x="1612107" y="2381"/>
                </a:cubicBezTo>
                <a:lnTo>
                  <a:pt x="1593057" y="11906"/>
                </a:lnTo>
                <a:lnTo>
                  <a:pt x="1502569" y="33337"/>
                </a:lnTo>
                <a:lnTo>
                  <a:pt x="1423988" y="35719"/>
                </a:lnTo>
                <a:lnTo>
                  <a:pt x="1121569" y="64294"/>
                </a:lnTo>
                <a:lnTo>
                  <a:pt x="959644" y="85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101"/>
          <p:cNvSpPr/>
          <p:nvPr/>
        </p:nvSpPr>
        <p:spPr>
          <a:xfrm>
            <a:off x="4814888" y="2112963"/>
            <a:ext cx="1587500" cy="315912"/>
          </a:xfrm>
          <a:custGeom>
            <a:avLst/>
            <a:gdLst/>
            <a:ahLst/>
            <a:cxnLst/>
            <a:rect l="l" t="t" r="r" b="b"/>
            <a:pathLst>
              <a:path w="1588293" h="316706" extrusionOk="0">
                <a:moveTo>
                  <a:pt x="945356" y="54769"/>
                </a:moveTo>
                <a:lnTo>
                  <a:pt x="1278731" y="16669"/>
                </a:lnTo>
                <a:lnTo>
                  <a:pt x="1419225" y="0"/>
                </a:lnTo>
                <a:lnTo>
                  <a:pt x="1588293" y="114300"/>
                </a:lnTo>
                <a:lnTo>
                  <a:pt x="1395412" y="202406"/>
                </a:lnTo>
                <a:lnTo>
                  <a:pt x="1254918" y="207169"/>
                </a:lnTo>
                <a:lnTo>
                  <a:pt x="888206" y="230981"/>
                </a:lnTo>
                <a:lnTo>
                  <a:pt x="490537" y="273844"/>
                </a:lnTo>
                <a:lnTo>
                  <a:pt x="169068" y="316706"/>
                </a:lnTo>
                <a:lnTo>
                  <a:pt x="0" y="166687"/>
                </a:lnTo>
                <a:lnTo>
                  <a:pt x="173831" y="138112"/>
                </a:lnTo>
                <a:lnTo>
                  <a:pt x="452437" y="111919"/>
                </a:lnTo>
                <a:lnTo>
                  <a:pt x="754856" y="76200"/>
                </a:lnTo>
                <a:lnTo>
                  <a:pt x="945356" y="547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101"/>
          <p:cNvSpPr/>
          <p:nvPr/>
        </p:nvSpPr>
        <p:spPr>
          <a:xfrm>
            <a:off x="4857750" y="2667000"/>
            <a:ext cx="1476375" cy="323850"/>
          </a:xfrm>
          <a:custGeom>
            <a:avLst/>
            <a:gdLst/>
            <a:ahLst/>
            <a:cxnLst/>
            <a:rect l="l" t="t" r="r" b="b"/>
            <a:pathLst>
              <a:path w="1476375" h="323850" extrusionOk="0">
                <a:moveTo>
                  <a:pt x="776288" y="78581"/>
                </a:moveTo>
                <a:lnTo>
                  <a:pt x="297656" y="145256"/>
                </a:lnTo>
                <a:lnTo>
                  <a:pt x="138113" y="161925"/>
                </a:lnTo>
                <a:lnTo>
                  <a:pt x="0" y="185738"/>
                </a:lnTo>
                <a:lnTo>
                  <a:pt x="145256" y="323850"/>
                </a:lnTo>
                <a:lnTo>
                  <a:pt x="347663" y="292894"/>
                </a:lnTo>
                <a:lnTo>
                  <a:pt x="602456" y="257175"/>
                </a:lnTo>
                <a:lnTo>
                  <a:pt x="912019" y="219075"/>
                </a:lnTo>
                <a:lnTo>
                  <a:pt x="1007269" y="204788"/>
                </a:lnTo>
                <a:lnTo>
                  <a:pt x="1028700" y="207169"/>
                </a:lnTo>
                <a:lnTo>
                  <a:pt x="1109663" y="207169"/>
                </a:lnTo>
                <a:lnTo>
                  <a:pt x="1226344" y="209550"/>
                </a:lnTo>
                <a:lnTo>
                  <a:pt x="1278731" y="214313"/>
                </a:lnTo>
                <a:lnTo>
                  <a:pt x="1326356" y="221456"/>
                </a:lnTo>
                <a:lnTo>
                  <a:pt x="1381125" y="235744"/>
                </a:lnTo>
                <a:lnTo>
                  <a:pt x="1412081" y="247650"/>
                </a:lnTo>
                <a:lnTo>
                  <a:pt x="1476375" y="161925"/>
                </a:lnTo>
                <a:lnTo>
                  <a:pt x="1335881" y="0"/>
                </a:lnTo>
                <a:lnTo>
                  <a:pt x="1069181" y="35719"/>
                </a:lnTo>
                <a:lnTo>
                  <a:pt x="776288" y="785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101"/>
          <p:cNvSpPr/>
          <p:nvPr/>
        </p:nvSpPr>
        <p:spPr>
          <a:xfrm>
            <a:off x="3773488" y="3411538"/>
            <a:ext cx="1665287" cy="1169987"/>
          </a:xfrm>
          <a:custGeom>
            <a:avLst/>
            <a:gdLst/>
            <a:ahLst/>
            <a:cxnLst/>
            <a:rect l="l" t="t" r="r" b="b"/>
            <a:pathLst>
              <a:path w="1664494" h="1169194" extrusionOk="0">
                <a:moveTo>
                  <a:pt x="1052513" y="395288"/>
                </a:moveTo>
                <a:lnTo>
                  <a:pt x="1154907" y="288132"/>
                </a:lnTo>
                <a:lnTo>
                  <a:pt x="1259682" y="171450"/>
                </a:lnTo>
                <a:lnTo>
                  <a:pt x="1333500" y="73819"/>
                </a:lnTo>
                <a:lnTo>
                  <a:pt x="1524000" y="0"/>
                </a:lnTo>
                <a:lnTo>
                  <a:pt x="1664494" y="52388"/>
                </a:lnTo>
                <a:lnTo>
                  <a:pt x="1621632" y="171450"/>
                </a:lnTo>
                <a:lnTo>
                  <a:pt x="1593057" y="200025"/>
                </a:lnTo>
                <a:lnTo>
                  <a:pt x="1388269" y="392907"/>
                </a:lnTo>
                <a:lnTo>
                  <a:pt x="1262063" y="502444"/>
                </a:lnTo>
                <a:lnTo>
                  <a:pt x="1112044" y="631032"/>
                </a:lnTo>
                <a:lnTo>
                  <a:pt x="873919" y="783432"/>
                </a:lnTo>
                <a:lnTo>
                  <a:pt x="621507" y="926307"/>
                </a:lnTo>
                <a:lnTo>
                  <a:pt x="342900" y="1059657"/>
                </a:lnTo>
                <a:lnTo>
                  <a:pt x="128588" y="1143000"/>
                </a:lnTo>
                <a:lnTo>
                  <a:pt x="30957" y="1169194"/>
                </a:lnTo>
                <a:lnTo>
                  <a:pt x="9525" y="1166813"/>
                </a:lnTo>
                <a:lnTo>
                  <a:pt x="0" y="1157288"/>
                </a:lnTo>
                <a:lnTo>
                  <a:pt x="4763" y="1143000"/>
                </a:lnTo>
                <a:lnTo>
                  <a:pt x="28575" y="1114425"/>
                </a:lnTo>
                <a:lnTo>
                  <a:pt x="123825" y="1066800"/>
                </a:lnTo>
                <a:lnTo>
                  <a:pt x="297657" y="973932"/>
                </a:lnTo>
                <a:lnTo>
                  <a:pt x="538163" y="826294"/>
                </a:lnTo>
                <a:lnTo>
                  <a:pt x="757238" y="661988"/>
                </a:lnTo>
                <a:lnTo>
                  <a:pt x="990600" y="461963"/>
                </a:lnTo>
                <a:lnTo>
                  <a:pt x="1052513" y="3952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101"/>
          <p:cNvSpPr/>
          <p:nvPr/>
        </p:nvSpPr>
        <p:spPr>
          <a:xfrm>
            <a:off x="4876800" y="3781425"/>
            <a:ext cx="2314575" cy="485775"/>
          </a:xfrm>
          <a:custGeom>
            <a:avLst/>
            <a:gdLst/>
            <a:ahLst/>
            <a:cxnLst/>
            <a:rect l="l" t="t" r="r" b="b"/>
            <a:pathLst>
              <a:path w="2314575" h="485775" extrusionOk="0">
                <a:moveTo>
                  <a:pt x="1345406" y="59531"/>
                </a:moveTo>
                <a:lnTo>
                  <a:pt x="942975" y="85725"/>
                </a:lnTo>
                <a:lnTo>
                  <a:pt x="483394" y="111919"/>
                </a:lnTo>
                <a:lnTo>
                  <a:pt x="254794" y="116681"/>
                </a:lnTo>
                <a:lnTo>
                  <a:pt x="169069" y="116681"/>
                </a:lnTo>
                <a:lnTo>
                  <a:pt x="0" y="104775"/>
                </a:lnTo>
                <a:lnTo>
                  <a:pt x="14288" y="240506"/>
                </a:lnTo>
                <a:lnTo>
                  <a:pt x="66675" y="285750"/>
                </a:lnTo>
                <a:lnTo>
                  <a:pt x="90488" y="302419"/>
                </a:lnTo>
                <a:lnTo>
                  <a:pt x="133350" y="321469"/>
                </a:lnTo>
                <a:lnTo>
                  <a:pt x="173831" y="330994"/>
                </a:lnTo>
                <a:lnTo>
                  <a:pt x="230981" y="340519"/>
                </a:lnTo>
                <a:lnTo>
                  <a:pt x="292894" y="342900"/>
                </a:lnTo>
                <a:lnTo>
                  <a:pt x="426244" y="330994"/>
                </a:lnTo>
                <a:lnTo>
                  <a:pt x="709613" y="278606"/>
                </a:lnTo>
                <a:lnTo>
                  <a:pt x="1121569" y="252413"/>
                </a:lnTo>
                <a:lnTo>
                  <a:pt x="1457325" y="233363"/>
                </a:lnTo>
                <a:lnTo>
                  <a:pt x="1833563" y="209550"/>
                </a:lnTo>
                <a:lnTo>
                  <a:pt x="1902619" y="211931"/>
                </a:lnTo>
                <a:lnTo>
                  <a:pt x="1921669" y="216694"/>
                </a:lnTo>
                <a:lnTo>
                  <a:pt x="2216944" y="485775"/>
                </a:lnTo>
                <a:lnTo>
                  <a:pt x="2257425" y="435769"/>
                </a:lnTo>
                <a:lnTo>
                  <a:pt x="2288381" y="404813"/>
                </a:lnTo>
                <a:lnTo>
                  <a:pt x="2307431" y="378619"/>
                </a:lnTo>
                <a:lnTo>
                  <a:pt x="2314575" y="357188"/>
                </a:lnTo>
                <a:lnTo>
                  <a:pt x="2312194" y="335756"/>
                </a:lnTo>
                <a:lnTo>
                  <a:pt x="2297906" y="295275"/>
                </a:lnTo>
                <a:lnTo>
                  <a:pt x="2271713" y="247650"/>
                </a:lnTo>
                <a:lnTo>
                  <a:pt x="2228850" y="197644"/>
                </a:lnTo>
                <a:lnTo>
                  <a:pt x="2112169" y="107156"/>
                </a:lnTo>
                <a:lnTo>
                  <a:pt x="2012156" y="42863"/>
                </a:lnTo>
                <a:lnTo>
                  <a:pt x="1945481" y="9525"/>
                </a:lnTo>
                <a:lnTo>
                  <a:pt x="1916906" y="0"/>
                </a:lnTo>
                <a:lnTo>
                  <a:pt x="1895475" y="0"/>
                </a:lnTo>
                <a:lnTo>
                  <a:pt x="1871663" y="9525"/>
                </a:lnTo>
                <a:lnTo>
                  <a:pt x="1774031" y="30956"/>
                </a:lnTo>
                <a:lnTo>
                  <a:pt x="1345406" y="595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101"/>
          <p:cNvSpPr/>
          <p:nvPr/>
        </p:nvSpPr>
        <p:spPr>
          <a:xfrm>
            <a:off x="5102225" y="3984625"/>
            <a:ext cx="2008188" cy="2070100"/>
          </a:xfrm>
          <a:custGeom>
            <a:avLst/>
            <a:gdLst/>
            <a:ahLst/>
            <a:cxnLst/>
            <a:rect l="l" t="t" r="r" b="b"/>
            <a:pathLst>
              <a:path w="2008414" h="2071008" extrusionOk="0">
                <a:moveTo>
                  <a:pt x="1515835" y="759279"/>
                </a:moveTo>
                <a:lnTo>
                  <a:pt x="1602921" y="576943"/>
                </a:lnTo>
                <a:lnTo>
                  <a:pt x="1662792" y="429986"/>
                </a:lnTo>
                <a:lnTo>
                  <a:pt x="1711778" y="291193"/>
                </a:lnTo>
                <a:lnTo>
                  <a:pt x="1728107" y="228600"/>
                </a:lnTo>
                <a:lnTo>
                  <a:pt x="1736271" y="193222"/>
                </a:lnTo>
                <a:lnTo>
                  <a:pt x="1741714" y="146958"/>
                </a:lnTo>
                <a:lnTo>
                  <a:pt x="1738992" y="100693"/>
                </a:lnTo>
                <a:lnTo>
                  <a:pt x="1730828" y="54429"/>
                </a:lnTo>
                <a:lnTo>
                  <a:pt x="1703614" y="0"/>
                </a:lnTo>
                <a:lnTo>
                  <a:pt x="2008414" y="258536"/>
                </a:lnTo>
                <a:lnTo>
                  <a:pt x="1975757" y="310243"/>
                </a:lnTo>
                <a:lnTo>
                  <a:pt x="1918607" y="446315"/>
                </a:lnTo>
                <a:lnTo>
                  <a:pt x="1747157" y="810986"/>
                </a:lnTo>
                <a:lnTo>
                  <a:pt x="1559378" y="1175658"/>
                </a:lnTo>
                <a:lnTo>
                  <a:pt x="1436914" y="1390650"/>
                </a:lnTo>
                <a:lnTo>
                  <a:pt x="1330778" y="1553936"/>
                </a:lnTo>
                <a:lnTo>
                  <a:pt x="1232807" y="1690008"/>
                </a:lnTo>
                <a:lnTo>
                  <a:pt x="1134835" y="1796143"/>
                </a:lnTo>
                <a:lnTo>
                  <a:pt x="1023257" y="1880508"/>
                </a:lnTo>
                <a:lnTo>
                  <a:pt x="911678" y="1951265"/>
                </a:lnTo>
                <a:lnTo>
                  <a:pt x="802821" y="2002972"/>
                </a:lnTo>
                <a:lnTo>
                  <a:pt x="661307" y="2051958"/>
                </a:lnTo>
                <a:lnTo>
                  <a:pt x="593271" y="2065565"/>
                </a:lnTo>
                <a:lnTo>
                  <a:pt x="538842" y="2071008"/>
                </a:lnTo>
                <a:lnTo>
                  <a:pt x="495300" y="2062843"/>
                </a:lnTo>
                <a:lnTo>
                  <a:pt x="468085" y="2046515"/>
                </a:lnTo>
                <a:lnTo>
                  <a:pt x="459921" y="2019300"/>
                </a:lnTo>
                <a:lnTo>
                  <a:pt x="440871" y="1964872"/>
                </a:lnTo>
                <a:lnTo>
                  <a:pt x="405492" y="1905000"/>
                </a:lnTo>
                <a:lnTo>
                  <a:pt x="370114" y="1866900"/>
                </a:lnTo>
                <a:lnTo>
                  <a:pt x="334735" y="1839686"/>
                </a:lnTo>
                <a:lnTo>
                  <a:pt x="236764" y="1798865"/>
                </a:lnTo>
                <a:lnTo>
                  <a:pt x="87085" y="1744436"/>
                </a:lnTo>
                <a:lnTo>
                  <a:pt x="32657" y="1728108"/>
                </a:lnTo>
                <a:lnTo>
                  <a:pt x="16328" y="1717222"/>
                </a:lnTo>
                <a:lnTo>
                  <a:pt x="0" y="1692729"/>
                </a:lnTo>
                <a:lnTo>
                  <a:pt x="0" y="1670958"/>
                </a:lnTo>
                <a:lnTo>
                  <a:pt x="16328" y="1657350"/>
                </a:lnTo>
                <a:lnTo>
                  <a:pt x="73478" y="1662793"/>
                </a:lnTo>
                <a:lnTo>
                  <a:pt x="250371" y="1692729"/>
                </a:lnTo>
                <a:lnTo>
                  <a:pt x="517071" y="1741715"/>
                </a:lnTo>
                <a:lnTo>
                  <a:pt x="623207" y="1766208"/>
                </a:lnTo>
                <a:lnTo>
                  <a:pt x="653142" y="1768929"/>
                </a:lnTo>
                <a:lnTo>
                  <a:pt x="710292" y="1758043"/>
                </a:lnTo>
                <a:lnTo>
                  <a:pt x="802821" y="1725386"/>
                </a:lnTo>
                <a:lnTo>
                  <a:pt x="911678" y="1660072"/>
                </a:lnTo>
                <a:lnTo>
                  <a:pt x="1036864" y="1553936"/>
                </a:lnTo>
                <a:lnTo>
                  <a:pt x="1162050" y="1401536"/>
                </a:lnTo>
                <a:lnTo>
                  <a:pt x="1276350" y="1230086"/>
                </a:lnTo>
                <a:lnTo>
                  <a:pt x="1377042" y="1053193"/>
                </a:lnTo>
                <a:lnTo>
                  <a:pt x="1515835" y="7592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101"/>
          <p:cNvSpPr/>
          <p:nvPr/>
        </p:nvSpPr>
        <p:spPr>
          <a:xfrm>
            <a:off x="3979863" y="4029075"/>
            <a:ext cx="1635125" cy="1189038"/>
          </a:xfrm>
          <a:custGeom>
            <a:avLst/>
            <a:gdLst/>
            <a:ahLst/>
            <a:cxnLst/>
            <a:rect l="l" t="t" r="r" b="b"/>
            <a:pathLst>
              <a:path w="1635919" h="1188244" extrusionOk="0">
                <a:moveTo>
                  <a:pt x="1050131" y="371475"/>
                </a:moveTo>
                <a:lnTo>
                  <a:pt x="923925" y="502444"/>
                </a:lnTo>
                <a:lnTo>
                  <a:pt x="816769" y="607219"/>
                </a:lnTo>
                <a:lnTo>
                  <a:pt x="704850" y="711994"/>
                </a:lnTo>
                <a:lnTo>
                  <a:pt x="581025" y="807244"/>
                </a:lnTo>
                <a:lnTo>
                  <a:pt x="400050" y="931069"/>
                </a:lnTo>
                <a:lnTo>
                  <a:pt x="207169" y="1035844"/>
                </a:lnTo>
                <a:lnTo>
                  <a:pt x="59531" y="1104900"/>
                </a:lnTo>
                <a:lnTo>
                  <a:pt x="33337" y="1119188"/>
                </a:lnTo>
                <a:lnTo>
                  <a:pt x="11906" y="1135856"/>
                </a:lnTo>
                <a:lnTo>
                  <a:pt x="2381" y="1150144"/>
                </a:lnTo>
                <a:lnTo>
                  <a:pt x="0" y="1169194"/>
                </a:lnTo>
                <a:lnTo>
                  <a:pt x="7144" y="1181100"/>
                </a:lnTo>
                <a:lnTo>
                  <a:pt x="23812" y="1188244"/>
                </a:lnTo>
                <a:lnTo>
                  <a:pt x="52387" y="1188244"/>
                </a:lnTo>
                <a:lnTo>
                  <a:pt x="111919" y="1166813"/>
                </a:lnTo>
                <a:lnTo>
                  <a:pt x="276225" y="1092994"/>
                </a:lnTo>
                <a:lnTo>
                  <a:pt x="469106" y="1002506"/>
                </a:lnTo>
                <a:lnTo>
                  <a:pt x="669131" y="897731"/>
                </a:lnTo>
                <a:lnTo>
                  <a:pt x="881062" y="769144"/>
                </a:lnTo>
                <a:lnTo>
                  <a:pt x="1069181" y="638175"/>
                </a:lnTo>
                <a:lnTo>
                  <a:pt x="1297781" y="447675"/>
                </a:lnTo>
                <a:lnTo>
                  <a:pt x="1497806" y="245269"/>
                </a:lnTo>
                <a:lnTo>
                  <a:pt x="1619250" y="114300"/>
                </a:lnTo>
                <a:lnTo>
                  <a:pt x="1633537" y="95250"/>
                </a:lnTo>
                <a:lnTo>
                  <a:pt x="1635919" y="83344"/>
                </a:lnTo>
                <a:lnTo>
                  <a:pt x="1626394" y="59531"/>
                </a:lnTo>
                <a:lnTo>
                  <a:pt x="1607344" y="16669"/>
                </a:lnTo>
                <a:lnTo>
                  <a:pt x="1357312" y="0"/>
                </a:lnTo>
                <a:lnTo>
                  <a:pt x="1278731" y="114300"/>
                </a:lnTo>
                <a:lnTo>
                  <a:pt x="1200150" y="209550"/>
                </a:lnTo>
                <a:lnTo>
                  <a:pt x="1050131" y="37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01"/>
          <p:cNvSpPr/>
          <p:nvPr/>
        </p:nvSpPr>
        <p:spPr>
          <a:xfrm>
            <a:off x="4135438" y="3992563"/>
            <a:ext cx="2181225" cy="1762125"/>
          </a:xfrm>
          <a:custGeom>
            <a:avLst/>
            <a:gdLst/>
            <a:ahLst/>
            <a:cxnLst/>
            <a:rect l="l" t="t" r="r" b="b"/>
            <a:pathLst>
              <a:path w="2181225" h="1762125" extrusionOk="0">
                <a:moveTo>
                  <a:pt x="1678782" y="471488"/>
                </a:moveTo>
                <a:lnTo>
                  <a:pt x="1519238" y="661988"/>
                </a:lnTo>
                <a:lnTo>
                  <a:pt x="1345407" y="840582"/>
                </a:lnTo>
                <a:lnTo>
                  <a:pt x="1157288" y="1009650"/>
                </a:lnTo>
                <a:lnTo>
                  <a:pt x="959644" y="1164432"/>
                </a:lnTo>
                <a:lnTo>
                  <a:pt x="692944" y="1345407"/>
                </a:lnTo>
                <a:lnTo>
                  <a:pt x="502444" y="1459707"/>
                </a:lnTo>
                <a:lnTo>
                  <a:pt x="254794" y="1588294"/>
                </a:lnTo>
                <a:lnTo>
                  <a:pt x="90488" y="1666875"/>
                </a:lnTo>
                <a:lnTo>
                  <a:pt x="23813" y="1700213"/>
                </a:lnTo>
                <a:lnTo>
                  <a:pt x="7144" y="1714500"/>
                </a:lnTo>
                <a:lnTo>
                  <a:pt x="0" y="1731169"/>
                </a:lnTo>
                <a:lnTo>
                  <a:pt x="4763" y="1750219"/>
                </a:lnTo>
                <a:lnTo>
                  <a:pt x="21432" y="1759744"/>
                </a:lnTo>
                <a:lnTo>
                  <a:pt x="50007" y="1762125"/>
                </a:lnTo>
                <a:lnTo>
                  <a:pt x="133350" y="1735932"/>
                </a:lnTo>
                <a:lnTo>
                  <a:pt x="347663" y="1650207"/>
                </a:lnTo>
                <a:lnTo>
                  <a:pt x="533400" y="1569244"/>
                </a:lnTo>
                <a:lnTo>
                  <a:pt x="757238" y="1462088"/>
                </a:lnTo>
                <a:lnTo>
                  <a:pt x="1028700" y="1309688"/>
                </a:lnTo>
                <a:lnTo>
                  <a:pt x="1240632" y="1166813"/>
                </a:lnTo>
                <a:lnTo>
                  <a:pt x="1428750" y="1031082"/>
                </a:lnTo>
                <a:lnTo>
                  <a:pt x="1662113" y="826294"/>
                </a:lnTo>
                <a:lnTo>
                  <a:pt x="1864519" y="619125"/>
                </a:lnTo>
                <a:lnTo>
                  <a:pt x="2014538" y="431007"/>
                </a:lnTo>
                <a:lnTo>
                  <a:pt x="2047875" y="388144"/>
                </a:lnTo>
                <a:lnTo>
                  <a:pt x="2066925" y="369094"/>
                </a:lnTo>
                <a:lnTo>
                  <a:pt x="2102644" y="350044"/>
                </a:lnTo>
                <a:lnTo>
                  <a:pt x="2157413" y="304800"/>
                </a:lnTo>
                <a:lnTo>
                  <a:pt x="2176463" y="283369"/>
                </a:lnTo>
                <a:lnTo>
                  <a:pt x="2181225" y="257175"/>
                </a:lnTo>
                <a:lnTo>
                  <a:pt x="2174082" y="242888"/>
                </a:lnTo>
                <a:lnTo>
                  <a:pt x="2138363" y="200025"/>
                </a:lnTo>
                <a:lnTo>
                  <a:pt x="2069307" y="130969"/>
                </a:lnTo>
                <a:lnTo>
                  <a:pt x="1976438" y="59532"/>
                </a:lnTo>
                <a:lnTo>
                  <a:pt x="1905000" y="0"/>
                </a:lnTo>
                <a:lnTo>
                  <a:pt x="1831182" y="16669"/>
                </a:lnTo>
                <a:lnTo>
                  <a:pt x="1859757" y="73819"/>
                </a:lnTo>
                <a:lnTo>
                  <a:pt x="1866900" y="92869"/>
                </a:lnTo>
                <a:lnTo>
                  <a:pt x="1874044" y="119063"/>
                </a:lnTo>
                <a:lnTo>
                  <a:pt x="1876425" y="145257"/>
                </a:lnTo>
                <a:lnTo>
                  <a:pt x="1869282" y="185738"/>
                </a:lnTo>
                <a:lnTo>
                  <a:pt x="1850232" y="226219"/>
                </a:lnTo>
                <a:lnTo>
                  <a:pt x="1790700" y="316707"/>
                </a:lnTo>
                <a:lnTo>
                  <a:pt x="1678782" y="4714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B13BE8E-CB34-164A-9B6B-69BB5D02D2AE}"/>
              </a:ext>
            </a:extLst>
          </p:cNvPr>
          <p:cNvGrpSpPr/>
          <p:nvPr/>
        </p:nvGrpSpPr>
        <p:grpSpPr>
          <a:xfrm>
            <a:off x="2786814" y="1542463"/>
            <a:ext cx="4500563" cy="4532312"/>
            <a:chOff x="2943225" y="1674813"/>
            <a:chExt cx="4500563" cy="4532312"/>
          </a:xfrm>
        </p:grpSpPr>
        <p:sp>
          <p:nvSpPr>
            <p:cNvPr id="19" name="Google Shape;1185;p101">
              <a:extLst>
                <a:ext uri="{FF2B5EF4-FFF2-40B4-BE49-F238E27FC236}">
                  <a16:creationId xmlns:a16="http://schemas.microsoft.com/office/drawing/2014/main" id="{120CED03-0355-304B-BEFC-5F312F5A9B1D}"/>
                </a:ext>
              </a:extLst>
            </p:cNvPr>
            <p:cNvSpPr/>
            <p:nvPr/>
          </p:nvSpPr>
          <p:spPr>
            <a:xfrm>
              <a:off x="4725988" y="1792288"/>
              <a:ext cx="463550" cy="1435100"/>
            </a:xfrm>
            <a:custGeom>
              <a:avLst/>
              <a:gdLst/>
              <a:ahLst/>
              <a:cxnLst/>
              <a:rect l="l" t="t" r="r" b="b"/>
              <a:pathLst>
                <a:path w="461963" h="1433513" extrusionOk="0">
                  <a:moveTo>
                    <a:pt x="195263" y="519113"/>
                  </a:moveTo>
                  <a:lnTo>
                    <a:pt x="176213" y="373857"/>
                  </a:lnTo>
                  <a:lnTo>
                    <a:pt x="171450" y="338138"/>
                  </a:lnTo>
                  <a:lnTo>
                    <a:pt x="159544" y="295275"/>
                  </a:lnTo>
                  <a:lnTo>
                    <a:pt x="133350" y="230982"/>
                  </a:lnTo>
                  <a:lnTo>
                    <a:pt x="109538" y="190500"/>
                  </a:lnTo>
                  <a:lnTo>
                    <a:pt x="85725" y="152400"/>
                  </a:lnTo>
                  <a:lnTo>
                    <a:pt x="52388" y="109538"/>
                  </a:lnTo>
                  <a:lnTo>
                    <a:pt x="21432" y="78582"/>
                  </a:lnTo>
                  <a:lnTo>
                    <a:pt x="7144" y="54769"/>
                  </a:lnTo>
                  <a:lnTo>
                    <a:pt x="0" y="35719"/>
                  </a:lnTo>
                  <a:lnTo>
                    <a:pt x="0" y="26194"/>
                  </a:lnTo>
                  <a:lnTo>
                    <a:pt x="0" y="16669"/>
                  </a:lnTo>
                  <a:lnTo>
                    <a:pt x="7144" y="7144"/>
                  </a:lnTo>
                  <a:lnTo>
                    <a:pt x="47625" y="0"/>
                  </a:lnTo>
                  <a:lnTo>
                    <a:pt x="95250" y="4763"/>
                  </a:lnTo>
                  <a:lnTo>
                    <a:pt x="157163" y="19050"/>
                  </a:lnTo>
                  <a:lnTo>
                    <a:pt x="228600" y="47625"/>
                  </a:lnTo>
                  <a:lnTo>
                    <a:pt x="295275" y="78582"/>
                  </a:lnTo>
                  <a:lnTo>
                    <a:pt x="354807" y="133350"/>
                  </a:lnTo>
                  <a:lnTo>
                    <a:pt x="383382" y="264319"/>
                  </a:lnTo>
                  <a:lnTo>
                    <a:pt x="402432" y="385763"/>
                  </a:lnTo>
                  <a:lnTo>
                    <a:pt x="414338" y="535782"/>
                  </a:lnTo>
                  <a:lnTo>
                    <a:pt x="447675" y="947738"/>
                  </a:lnTo>
                  <a:lnTo>
                    <a:pt x="461963" y="1212057"/>
                  </a:lnTo>
                  <a:lnTo>
                    <a:pt x="442913" y="1340644"/>
                  </a:lnTo>
                  <a:lnTo>
                    <a:pt x="423863" y="1388269"/>
                  </a:lnTo>
                  <a:lnTo>
                    <a:pt x="402432" y="1423988"/>
                  </a:lnTo>
                  <a:lnTo>
                    <a:pt x="385763" y="1433513"/>
                  </a:lnTo>
                  <a:lnTo>
                    <a:pt x="366713" y="1433513"/>
                  </a:lnTo>
                  <a:lnTo>
                    <a:pt x="340519" y="1421607"/>
                  </a:lnTo>
                  <a:lnTo>
                    <a:pt x="311944" y="1395413"/>
                  </a:lnTo>
                  <a:lnTo>
                    <a:pt x="285750" y="1350169"/>
                  </a:lnTo>
                  <a:lnTo>
                    <a:pt x="254794" y="1271588"/>
                  </a:lnTo>
                  <a:lnTo>
                    <a:pt x="226219" y="1171575"/>
                  </a:lnTo>
                  <a:lnTo>
                    <a:pt x="214313" y="1121569"/>
                  </a:lnTo>
                  <a:lnTo>
                    <a:pt x="221457" y="1085850"/>
                  </a:lnTo>
                  <a:lnTo>
                    <a:pt x="233363" y="962025"/>
                  </a:lnTo>
                  <a:lnTo>
                    <a:pt x="238125" y="850107"/>
                  </a:lnTo>
                  <a:lnTo>
                    <a:pt x="226219" y="766763"/>
                  </a:lnTo>
                  <a:lnTo>
                    <a:pt x="195263" y="5191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186;p101">
              <a:extLst>
                <a:ext uri="{FF2B5EF4-FFF2-40B4-BE49-F238E27FC236}">
                  <a16:creationId xmlns:a16="http://schemas.microsoft.com/office/drawing/2014/main" id="{F96CAC82-D3B2-FC40-AE69-D524DC543A22}"/>
                </a:ext>
              </a:extLst>
            </p:cNvPr>
            <p:cNvSpPr/>
            <p:nvPr/>
          </p:nvSpPr>
          <p:spPr>
            <a:xfrm>
              <a:off x="4278313" y="3276600"/>
              <a:ext cx="3165475" cy="552450"/>
            </a:xfrm>
            <a:custGeom>
              <a:avLst/>
              <a:gdLst/>
              <a:ahLst/>
              <a:cxnLst/>
              <a:rect l="l" t="t" r="r" b="b"/>
              <a:pathLst>
                <a:path w="3166044" h="552339" extrusionOk="0">
                  <a:moveTo>
                    <a:pt x="1823515" y="116282"/>
                  </a:moveTo>
                  <a:lnTo>
                    <a:pt x="1524881" y="145352"/>
                  </a:lnTo>
                  <a:lnTo>
                    <a:pt x="1125822" y="192922"/>
                  </a:lnTo>
                  <a:lnTo>
                    <a:pt x="827189" y="235206"/>
                  </a:lnTo>
                  <a:lnTo>
                    <a:pt x="525912" y="280134"/>
                  </a:lnTo>
                  <a:lnTo>
                    <a:pt x="486271" y="282776"/>
                  </a:lnTo>
                  <a:lnTo>
                    <a:pt x="377917" y="285419"/>
                  </a:lnTo>
                  <a:lnTo>
                    <a:pt x="221993" y="277491"/>
                  </a:lnTo>
                  <a:lnTo>
                    <a:pt x="113639" y="256349"/>
                  </a:lnTo>
                  <a:lnTo>
                    <a:pt x="42284" y="229921"/>
                  </a:lnTo>
                  <a:lnTo>
                    <a:pt x="21142" y="227278"/>
                  </a:lnTo>
                  <a:lnTo>
                    <a:pt x="0" y="229921"/>
                  </a:lnTo>
                  <a:lnTo>
                    <a:pt x="0" y="243135"/>
                  </a:lnTo>
                  <a:lnTo>
                    <a:pt x="13214" y="277491"/>
                  </a:lnTo>
                  <a:lnTo>
                    <a:pt x="60784" y="335632"/>
                  </a:lnTo>
                  <a:lnTo>
                    <a:pt x="134782" y="406987"/>
                  </a:lnTo>
                  <a:lnTo>
                    <a:pt x="203494" y="462485"/>
                  </a:lnTo>
                  <a:lnTo>
                    <a:pt x="272206" y="504769"/>
                  </a:lnTo>
                  <a:lnTo>
                    <a:pt x="330347" y="528554"/>
                  </a:lnTo>
                  <a:lnTo>
                    <a:pt x="380560" y="544411"/>
                  </a:lnTo>
                  <a:lnTo>
                    <a:pt x="422844" y="552339"/>
                  </a:lnTo>
                  <a:lnTo>
                    <a:pt x="454557" y="552339"/>
                  </a:lnTo>
                  <a:lnTo>
                    <a:pt x="502127" y="539126"/>
                  </a:lnTo>
                  <a:lnTo>
                    <a:pt x="658051" y="483627"/>
                  </a:lnTo>
                  <a:lnTo>
                    <a:pt x="895901" y="401701"/>
                  </a:lnTo>
                  <a:lnTo>
                    <a:pt x="998969" y="375274"/>
                  </a:lnTo>
                  <a:lnTo>
                    <a:pt x="1384814" y="340917"/>
                  </a:lnTo>
                  <a:lnTo>
                    <a:pt x="1680805" y="314490"/>
                  </a:lnTo>
                  <a:lnTo>
                    <a:pt x="2003223" y="290705"/>
                  </a:lnTo>
                  <a:lnTo>
                    <a:pt x="2373212" y="280134"/>
                  </a:lnTo>
                  <a:lnTo>
                    <a:pt x="2626918" y="280134"/>
                  </a:lnTo>
                  <a:lnTo>
                    <a:pt x="2827769" y="285419"/>
                  </a:lnTo>
                  <a:lnTo>
                    <a:pt x="2957265" y="282776"/>
                  </a:lnTo>
                  <a:lnTo>
                    <a:pt x="3073547" y="272205"/>
                  </a:lnTo>
                  <a:lnTo>
                    <a:pt x="3118474" y="261634"/>
                  </a:lnTo>
                  <a:lnTo>
                    <a:pt x="3142259" y="245778"/>
                  </a:lnTo>
                  <a:lnTo>
                    <a:pt x="3160758" y="221993"/>
                  </a:lnTo>
                  <a:lnTo>
                    <a:pt x="3166044" y="200850"/>
                  </a:lnTo>
                  <a:lnTo>
                    <a:pt x="3163401" y="169137"/>
                  </a:lnTo>
                  <a:lnTo>
                    <a:pt x="3144902" y="137424"/>
                  </a:lnTo>
                  <a:lnTo>
                    <a:pt x="3110546" y="100425"/>
                  </a:lnTo>
                  <a:lnTo>
                    <a:pt x="3057690" y="63426"/>
                  </a:lnTo>
                  <a:lnTo>
                    <a:pt x="2981050" y="42284"/>
                  </a:lnTo>
                  <a:lnTo>
                    <a:pt x="2862125" y="10571"/>
                  </a:lnTo>
                  <a:lnTo>
                    <a:pt x="2766985" y="0"/>
                  </a:lnTo>
                  <a:lnTo>
                    <a:pt x="2740557" y="2642"/>
                  </a:lnTo>
                  <a:lnTo>
                    <a:pt x="2716772" y="18499"/>
                  </a:lnTo>
                  <a:lnTo>
                    <a:pt x="2679774" y="39641"/>
                  </a:lnTo>
                  <a:lnTo>
                    <a:pt x="2608419" y="63426"/>
                  </a:lnTo>
                  <a:lnTo>
                    <a:pt x="2486851" y="84568"/>
                  </a:lnTo>
                  <a:lnTo>
                    <a:pt x="2328284" y="84568"/>
                  </a:lnTo>
                  <a:lnTo>
                    <a:pt x="2045508" y="97782"/>
                  </a:lnTo>
                  <a:lnTo>
                    <a:pt x="1823515" y="1162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87;p101">
              <a:extLst>
                <a:ext uri="{FF2B5EF4-FFF2-40B4-BE49-F238E27FC236}">
                  <a16:creationId xmlns:a16="http://schemas.microsoft.com/office/drawing/2014/main" id="{CDE1B981-C31D-1B4D-855B-AF6EBFECDC45}"/>
                </a:ext>
              </a:extLst>
            </p:cNvPr>
            <p:cNvSpPr/>
            <p:nvPr/>
          </p:nvSpPr>
          <p:spPr>
            <a:xfrm>
              <a:off x="3249613" y="1862138"/>
              <a:ext cx="1085850" cy="385762"/>
            </a:xfrm>
            <a:custGeom>
              <a:avLst/>
              <a:gdLst/>
              <a:ahLst/>
              <a:cxnLst/>
              <a:rect l="l" t="t" r="r" b="b"/>
              <a:pathLst>
                <a:path w="1085850" h="385762" extrusionOk="0">
                  <a:moveTo>
                    <a:pt x="504825" y="121443"/>
                  </a:moveTo>
                  <a:lnTo>
                    <a:pt x="154782" y="197643"/>
                  </a:lnTo>
                  <a:lnTo>
                    <a:pt x="64294" y="219075"/>
                  </a:lnTo>
                  <a:lnTo>
                    <a:pt x="26194" y="230981"/>
                  </a:lnTo>
                  <a:lnTo>
                    <a:pt x="0" y="216693"/>
                  </a:lnTo>
                  <a:lnTo>
                    <a:pt x="90488" y="385762"/>
                  </a:lnTo>
                  <a:lnTo>
                    <a:pt x="159544" y="373856"/>
                  </a:lnTo>
                  <a:lnTo>
                    <a:pt x="545307" y="302418"/>
                  </a:lnTo>
                  <a:lnTo>
                    <a:pt x="592932" y="297656"/>
                  </a:lnTo>
                  <a:lnTo>
                    <a:pt x="614363" y="297656"/>
                  </a:lnTo>
                  <a:lnTo>
                    <a:pt x="635794" y="304800"/>
                  </a:lnTo>
                  <a:lnTo>
                    <a:pt x="652463" y="321468"/>
                  </a:lnTo>
                  <a:lnTo>
                    <a:pt x="1085850" y="207168"/>
                  </a:lnTo>
                  <a:lnTo>
                    <a:pt x="1066800" y="157162"/>
                  </a:lnTo>
                  <a:lnTo>
                    <a:pt x="1035844" y="123825"/>
                  </a:lnTo>
                  <a:lnTo>
                    <a:pt x="1012032" y="102393"/>
                  </a:lnTo>
                  <a:lnTo>
                    <a:pt x="978694" y="83343"/>
                  </a:lnTo>
                  <a:lnTo>
                    <a:pt x="909638" y="47625"/>
                  </a:lnTo>
                  <a:lnTo>
                    <a:pt x="831057" y="11906"/>
                  </a:lnTo>
                  <a:lnTo>
                    <a:pt x="792957" y="0"/>
                  </a:lnTo>
                  <a:lnTo>
                    <a:pt x="778669" y="0"/>
                  </a:lnTo>
                  <a:lnTo>
                    <a:pt x="750094" y="23812"/>
                  </a:lnTo>
                  <a:lnTo>
                    <a:pt x="695325" y="64293"/>
                  </a:lnTo>
                  <a:lnTo>
                    <a:pt x="645319" y="88106"/>
                  </a:lnTo>
                  <a:lnTo>
                    <a:pt x="619125" y="95250"/>
                  </a:lnTo>
                  <a:lnTo>
                    <a:pt x="504825" y="1214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188;p101">
              <a:extLst>
                <a:ext uri="{FF2B5EF4-FFF2-40B4-BE49-F238E27FC236}">
                  <a16:creationId xmlns:a16="http://schemas.microsoft.com/office/drawing/2014/main" id="{0E674EA3-E0EF-6443-973D-76F8A4182CE0}"/>
                </a:ext>
              </a:extLst>
            </p:cNvPr>
            <p:cNvSpPr/>
            <p:nvPr/>
          </p:nvSpPr>
          <p:spPr>
            <a:xfrm>
              <a:off x="3706813" y="2039938"/>
              <a:ext cx="635000" cy="1022350"/>
            </a:xfrm>
            <a:custGeom>
              <a:avLst/>
              <a:gdLst/>
              <a:ahLst/>
              <a:cxnLst/>
              <a:rect l="l" t="t" r="r" b="b"/>
              <a:pathLst>
                <a:path w="633413" h="1021557" extrusionOk="0">
                  <a:moveTo>
                    <a:pt x="133350" y="535782"/>
                  </a:moveTo>
                  <a:lnTo>
                    <a:pt x="176213" y="371475"/>
                  </a:lnTo>
                  <a:lnTo>
                    <a:pt x="202407" y="238125"/>
                  </a:lnTo>
                  <a:cubicBezTo>
                    <a:pt x="203201" y="215106"/>
                    <a:pt x="203994" y="192088"/>
                    <a:pt x="204788" y="169069"/>
                  </a:cubicBezTo>
                  <a:lnTo>
                    <a:pt x="192882" y="140494"/>
                  </a:lnTo>
                  <a:lnTo>
                    <a:pt x="183357" y="128588"/>
                  </a:lnTo>
                  <a:lnTo>
                    <a:pt x="616744" y="0"/>
                  </a:lnTo>
                  <a:lnTo>
                    <a:pt x="633413" y="45244"/>
                  </a:lnTo>
                  <a:lnTo>
                    <a:pt x="607219" y="71438"/>
                  </a:lnTo>
                  <a:lnTo>
                    <a:pt x="531019" y="154782"/>
                  </a:lnTo>
                  <a:lnTo>
                    <a:pt x="490538" y="214313"/>
                  </a:lnTo>
                  <a:lnTo>
                    <a:pt x="459582" y="264319"/>
                  </a:lnTo>
                  <a:lnTo>
                    <a:pt x="395288" y="397669"/>
                  </a:lnTo>
                  <a:lnTo>
                    <a:pt x="321469" y="578644"/>
                  </a:lnTo>
                  <a:lnTo>
                    <a:pt x="159544" y="954882"/>
                  </a:lnTo>
                  <a:lnTo>
                    <a:pt x="133350" y="1021557"/>
                  </a:lnTo>
                  <a:lnTo>
                    <a:pt x="0" y="1002507"/>
                  </a:lnTo>
                  <a:lnTo>
                    <a:pt x="4763" y="964407"/>
                  </a:lnTo>
                  <a:lnTo>
                    <a:pt x="54769" y="807244"/>
                  </a:lnTo>
                  <a:lnTo>
                    <a:pt x="133350" y="5357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189;p101">
              <a:extLst>
                <a:ext uri="{FF2B5EF4-FFF2-40B4-BE49-F238E27FC236}">
                  <a16:creationId xmlns:a16="http://schemas.microsoft.com/office/drawing/2014/main" id="{1AADEEE2-20E8-0F44-95EE-13041B4FB8BA}"/>
                </a:ext>
              </a:extLst>
            </p:cNvPr>
            <p:cNvSpPr/>
            <p:nvPr/>
          </p:nvSpPr>
          <p:spPr>
            <a:xfrm>
              <a:off x="3709988" y="3000375"/>
              <a:ext cx="492125" cy="866775"/>
            </a:xfrm>
            <a:custGeom>
              <a:avLst/>
              <a:gdLst/>
              <a:ahLst/>
              <a:cxnLst/>
              <a:rect l="l" t="t" r="r" b="b"/>
              <a:pathLst>
                <a:path w="492918" h="866775" extrusionOk="0">
                  <a:moveTo>
                    <a:pt x="290512" y="238125"/>
                  </a:moveTo>
                  <a:lnTo>
                    <a:pt x="335756" y="309563"/>
                  </a:lnTo>
                  <a:lnTo>
                    <a:pt x="376237" y="383381"/>
                  </a:lnTo>
                  <a:lnTo>
                    <a:pt x="414337" y="466725"/>
                  </a:lnTo>
                  <a:lnTo>
                    <a:pt x="442912" y="552450"/>
                  </a:lnTo>
                  <a:lnTo>
                    <a:pt x="457200" y="614363"/>
                  </a:lnTo>
                  <a:lnTo>
                    <a:pt x="471487" y="681038"/>
                  </a:lnTo>
                  <a:lnTo>
                    <a:pt x="483393" y="750094"/>
                  </a:lnTo>
                  <a:lnTo>
                    <a:pt x="492918" y="816769"/>
                  </a:lnTo>
                  <a:lnTo>
                    <a:pt x="492918" y="866775"/>
                  </a:lnTo>
                  <a:lnTo>
                    <a:pt x="264318" y="776288"/>
                  </a:lnTo>
                  <a:lnTo>
                    <a:pt x="269081" y="719138"/>
                  </a:lnTo>
                  <a:cubicBezTo>
                    <a:pt x="269875" y="699294"/>
                    <a:pt x="270668" y="679450"/>
                    <a:pt x="271462" y="659606"/>
                  </a:cubicBezTo>
                  <a:cubicBezTo>
                    <a:pt x="270634" y="640557"/>
                    <a:pt x="269081" y="621523"/>
                    <a:pt x="269081" y="602456"/>
                  </a:cubicBezTo>
                  <a:lnTo>
                    <a:pt x="254793" y="528638"/>
                  </a:lnTo>
                  <a:lnTo>
                    <a:pt x="230981" y="461963"/>
                  </a:lnTo>
                  <a:lnTo>
                    <a:pt x="197643" y="381000"/>
                  </a:lnTo>
                  <a:lnTo>
                    <a:pt x="147637" y="295275"/>
                  </a:lnTo>
                  <a:lnTo>
                    <a:pt x="80962" y="202406"/>
                  </a:lnTo>
                  <a:lnTo>
                    <a:pt x="42862" y="147638"/>
                  </a:lnTo>
                  <a:lnTo>
                    <a:pt x="21431" y="111919"/>
                  </a:lnTo>
                  <a:lnTo>
                    <a:pt x="11906" y="85725"/>
                  </a:lnTo>
                  <a:lnTo>
                    <a:pt x="0" y="42863"/>
                  </a:lnTo>
                  <a:lnTo>
                    <a:pt x="64293" y="0"/>
                  </a:lnTo>
                  <a:lnTo>
                    <a:pt x="126206" y="33338"/>
                  </a:lnTo>
                  <a:lnTo>
                    <a:pt x="185737" y="100013"/>
                  </a:lnTo>
                  <a:lnTo>
                    <a:pt x="242887" y="169069"/>
                  </a:lnTo>
                  <a:lnTo>
                    <a:pt x="290512" y="2381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190;p101">
              <a:extLst>
                <a:ext uri="{FF2B5EF4-FFF2-40B4-BE49-F238E27FC236}">
                  <a16:creationId xmlns:a16="http://schemas.microsoft.com/office/drawing/2014/main" id="{9C8468E8-5E84-054B-802C-D7934A69B9A2}"/>
                </a:ext>
              </a:extLst>
            </p:cNvPr>
            <p:cNvSpPr/>
            <p:nvPr/>
          </p:nvSpPr>
          <p:spPr>
            <a:xfrm>
              <a:off x="3713163" y="3716338"/>
              <a:ext cx="488950" cy="828675"/>
            </a:xfrm>
            <a:custGeom>
              <a:avLst/>
              <a:gdLst/>
              <a:ahLst/>
              <a:cxnLst/>
              <a:rect l="l" t="t" r="r" b="b"/>
              <a:pathLst>
                <a:path w="490537" h="828675" extrusionOk="0">
                  <a:moveTo>
                    <a:pt x="214312" y="278607"/>
                  </a:moveTo>
                  <a:lnTo>
                    <a:pt x="238125" y="209550"/>
                  </a:lnTo>
                  <a:lnTo>
                    <a:pt x="247650" y="169069"/>
                  </a:lnTo>
                  <a:lnTo>
                    <a:pt x="254794" y="128588"/>
                  </a:lnTo>
                  <a:lnTo>
                    <a:pt x="261937" y="80963"/>
                  </a:lnTo>
                  <a:lnTo>
                    <a:pt x="266700" y="0"/>
                  </a:lnTo>
                  <a:lnTo>
                    <a:pt x="488156" y="116682"/>
                  </a:lnTo>
                  <a:cubicBezTo>
                    <a:pt x="488950" y="137319"/>
                    <a:pt x="489743" y="157957"/>
                    <a:pt x="490537" y="178594"/>
                  </a:cubicBezTo>
                  <a:lnTo>
                    <a:pt x="481012" y="240507"/>
                  </a:lnTo>
                  <a:lnTo>
                    <a:pt x="466725" y="311944"/>
                  </a:lnTo>
                  <a:lnTo>
                    <a:pt x="433387" y="416719"/>
                  </a:lnTo>
                  <a:lnTo>
                    <a:pt x="404812" y="488157"/>
                  </a:lnTo>
                  <a:lnTo>
                    <a:pt x="369094" y="554832"/>
                  </a:lnTo>
                  <a:lnTo>
                    <a:pt x="328612" y="616744"/>
                  </a:lnTo>
                  <a:lnTo>
                    <a:pt x="300037" y="652463"/>
                  </a:lnTo>
                  <a:lnTo>
                    <a:pt x="254794" y="702469"/>
                  </a:lnTo>
                  <a:lnTo>
                    <a:pt x="202406" y="750094"/>
                  </a:lnTo>
                  <a:lnTo>
                    <a:pt x="140494" y="790575"/>
                  </a:lnTo>
                  <a:lnTo>
                    <a:pt x="102394" y="812007"/>
                  </a:lnTo>
                  <a:lnTo>
                    <a:pt x="57150" y="826294"/>
                  </a:lnTo>
                  <a:lnTo>
                    <a:pt x="11906" y="828675"/>
                  </a:lnTo>
                  <a:lnTo>
                    <a:pt x="0" y="821532"/>
                  </a:lnTo>
                  <a:lnTo>
                    <a:pt x="133350" y="428625"/>
                  </a:lnTo>
                  <a:lnTo>
                    <a:pt x="152400" y="404813"/>
                  </a:lnTo>
                  <a:lnTo>
                    <a:pt x="173831" y="371475"/>
                  </a:lnTo>
                  <a:lnTo>
                    <a:pt x="197644" y="328613"/>
                  </a:lnTo>
                  <a:lnTo>
                    <a:pt x="214312" y="27860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191;p101">
              <a:extLst>
                <a:ext uri="{FF2B5EF4-FFF2-40B4-BE49-F238E27FC236}">
                  <a16:creationId xmlns:a16="http://schemas.microsoft.com/office/drawing/2014/main" id="{6247C2FA-0E5B-A24E-8804-C7E44E08C30A}"/>
                </a:ext>
              </a:extLst>
            </p:cNvPr>
            <p:cNvSpPr/>
            <p:nvPr/>
          </p:nvSpPr>
          <p:spPr>
            <a:xfrm>
              <a:off x="3405188" y="4110038"/>
              <a:ext cx="476250" cy="433387"/>
            </a:xfrm>
            <a:custGeom>
              <a:avLst/>
              <a:gdLst/>
              <a:ahLst/>
              <a:cxnLst/>
              <a:rect l="l" t="t" r="r" b="b"/>
              <a:pathLst>
                <a:path w="476250" h="433387" extrusionOk="0">
                  <a:moveTo>
                    <a:pt x="135731" y="54768"/>
                  </a:moveTo>
                  <a:lnTo>
                    <a:pt x="233362" y="80962"/>
                  </a:lnTo>
                  <a:lnTo>
                    <a:pt x="290512" y="90487"/>
                  </a:lnTo>
                  <a:lnTo>
                    <a:pt x="340518" y="100012"/>
                  </a:lnTo>
                  <a:lnTo>
                    <a:pt x="359568" y="100012"/>
                  </a:lnTo>
                  <a:lnTo>
                    <a:pt x="383381" y="90487"/>
                  </a:lnTo>
                  <a:lnTo>
                    <a:pt x="397668" y="80962"/>
                  </a:lnTo>
                  <a:lnTo>
                    <a:pt x="423862" y="54768"/>
                  </a:lnTo>
                  <a:lnTo>
                    <a:pt x="476250" y="0"/>
                  </a:lnTo>
                  <a:lnTo>
                    <a:pt x="316706" y="433387"/>
                  </a:lnTo>
                  <a:lnTo>
                    <a:pt x="297656" y="419100"/>
                  </a:lnTo>
                  <a:lnTo>
                    <a:pt x="288131" y="397668"/>
                  </a:lnTo>
                  <a:lnTo>
                    <a:pt x="288131" y="369093"/>
                  </a:lnTo>
                  <a:lnTo>
                    <a:pt x="283368" y="347662"/>
                  </a:lnTo>
                  <a:lnTo>
                    <a:pt x="271462" y="316706"/>
                  </a:lnTo>
                  <a:lnTo>
                    <a:pt x="250031" y="276225"/>
                  </a:lnTo>
                  <a:lnTo>
                    <a:pt x="214312" y="228600"/>
                  </a:lnTo>
                  <a:lnTo>
                    <a:pt x="150018" y="169068"/>
                  </a:lnTo>
                  <a:lnTo>
                    <a:pt x="69056" y="107156"/>
                  </a:lnTo>
                  <a:lnTo>
                    <a:pt x="19050" y="73818"/>
                  </a:lnTo>
                  <a:lnTo>
                    <a:pt x="9525" y="61912"/>
                  </a:lnTo>
                  <a:lnTo>
                    <a:pt x="0" y="45243"/>
                  </a:lnTo>
                  <a:lnTo>
                    <a:pt x="7143" y="30956"/>
                  </a:lnTo>
                  <a:lnTo>
                    <a:pt x="26193" y="28575"/>
                  </a:lnTo>
                  <a:lnTo>
                    <a:pt x="66675" y="33337"/>
                  </a:lnTo>
                  <a:lnTo>
                    <a:pt x="135731" y="5476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192;p101">
              <a:extLst>
                <a:ext uri="{FF2B5EF4-FFF2-40B4-BE49-F238E27FC236}">
                  <a16:creationId xmlns:a16="http://schemas.microsoft.com/office/drawing/2014/main" id="{BBB0535B-4394-BB4B-B85D-BD4450ECE259}"/>
                </a:ext>
              </a:extLst>
            </p:cNvPr>
            <p:cNvSpPr/>
            <p:nvPr/>
          </p:nvSpPr>
          <p:spPr>
            <a:xfrm>
              <a:off x="2943225" y="1976438"/>
              <a:ext cx="412750" cy="4075112"/>
            </a:xfrm>
            <a:custGeom>
              <a:avLst/>
              <a:gdLst/>
              <a:ahLst/>
              <a:cxnLst/>
              <a:rect l="l" t="t" r="r" b="b"/>
              <a:pathLst>
                <a:path w="412273" h="4075159" extrusionOk="0">
                  <a:moveTo>
                    <a:pt x="401702" y="1014826"/>
                  </a:moveTo>
                  <a:lnTo>
                    <a:pt x="412273" y="243136"/>
                  </a:lnTo>
                  <a:lnTo>
                    <a:pt x="332990" y="116283"/>
                  </a:lnTo>
                  <a:lnTo>
                    <a:pt x="243135" y="68713"/>
                  </a:lnTo>
                  <a:lnTo>
                    <a:pt x="169138" y="31714"/>
                  </a:lnTo>
                  <a:lnTo>
                    <a:pt x="89854" y="5286"/>
                  </a:lnTo>
                  <a:lnTo>
                    <a:pt x="47570" y="0"/>
                  </a:lnTo>
                  <a:lnTo>
                    <a:pt x="15857" y="0"/>
                  </a:lnTo>
                  <a:lnTo>
                    <a:pt x="0" y="15857"/>
                  </a:lnTo>
                  <a:lnTo>
                    <a:pt x="10571" y="42285"/>
                  </a:lnTo>
                  <a:lnTo>
                    <a:pt x="31713" y="63427"/>
                  </a:lnTo>
                  <a:lnTo>
                    <a:pt x="73998" y="110997"/>
                  </a:lnTo>
                  <a:lnTo>
                    <a:pt x="121568" y="184995"/>
                  </a:lnTo>
                  <a:lnTo>
                    <a:pt x="158566" y="269563"/>
                  </a:lnTo>
                  <a:lnTo>
                    <a:pt x="163852" y="322419"/>
                  </a:lnTo>
                  <a:lnTo>
                    <a:pt x="158566" y="808689"/>
                  </a:lnTo>
                  <a:lnTo>
                    <a:pt x="132139" y="1960939"/>
                  </a:lnTo>
                  <a:lnTo>
                    <a:pt x="105711" y="3086761"/>
                  </a:lnTo>
                  <a:lnTo>
                    <a:pt x="100425" y="3430322"/>
                  </a:lnTo>
                  <a:lnTo>
                    <a:pt x="79283" y="3514891"/>
                  </a:lnTo>
                  <a:lnTo>
                    <a:pt x="58141" y="3636458"/>
                  </a:lnTo>
                  <a:lnTo>
                    <a:pt x="52855" y="3763311"/>
                  </a:lnTo>
                  <a:lnTo>
                    <a:pt x="58141" y="3884879"/>
                  </a:lnTo>
                  <a:lnTo>
                    <a:pt x="63427" y="3943020"/>
                  </a:lnTo>
                  <a:lnTo>
                    <a:pt x="79283" y="4001161"/>
                  </a:lnTo>
                  <a:lnTo>
                    <a:pt x="105711" y="4032874"/>
                  </a:lnTo>
                  <a:lnTo>
                    <a:pt x="158566" y="4069873"/>
                  </a:lnTo>
                  <a:lnTo>
                    <a:pt x="179709" y="4075159"/>
                  </a:lnTo>
                  <a:lnTo>
                    <a:pt x="216707" y="4059302"/>
                  </a:lnTo>
                  <a:lnTo>
                    <a:pt x="269563" y="3990590"/>
                  </a:lnTo>
                  <a:lnTo>
                    <a:pt x="311847" y="3884879"/>
                  </a:lnTo>
                  <a:lnTo>
                    <a:pt x="332990" y="3805596"/>
                  </a:lnTo>
                  <a:lnTo>
                    <a:pt x="348846" y="3689314"/>
                  </a:lnTo>
                  <a:lnTo>
                    <a:pt x="348846" y="3509605"/>
                  </a:lnTo>
                  <a:lnTo>
                    <a:pt x="375274" y="2304500"/>
                  </a:lnTo>
                  <a:lnTo>
                    <a:pt x="401702" y="101482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93;p101">
              <a:extLst>
                <a:ext uri="{FF2B5EF4-FFF2-40B4-BE49-F238E27FC236}">
                  <a16:creationId xmlns:a16="http://schemas.microsoft.com/office/drawing/2014/main" id="{5668250C-921B-D640-B8BE-24487BAA201B}"/>
                </a:ext>
              </a:extLst>
            </p:cNvPr>
            <p:cNvSpPr/>
            <p:nvPr/>
          </p:nvSpPr>
          <p:spPr>
            <a:xfrm>
              <a:off x="4859338" y="1674813"/>
              <a:ext cx="1895475" cy="1392237"/>
            </a:xfrm>
            <a:custGeom>
              <a:avLst/>
              <a:gdLst/>
              <a:ahLst/>
              <a:cxnLst/>
              <a:rect l="l" t="t" r="r" b="b"/>
              <a:pathLst>
                <a:path w="1895475" h="1393031" extrusionOk="0">
                  <a:moveTo>
                    <a:pt x="959644" y="85725"/>
                  </a:moveTo>
                  <a:lnTo>
                    <a:pt x="585788" y="128587"/>
                  </a:lnTo>
                  <a:lnTo>
                    <a:pt x="269082" y="171450"/>
                  </a:lnTo>
                  <a:lnTo>
                    <a:pt x="126207" y="192881"/>
                  </a:lnTo>
                  <a:lnTo>
                    <a:pt x="0" y="240506"/>
                  </a:lnTo>
                  <a:lnTo>
                    <a:pt x="230982" y="350044"/>
                  </a:lnTo>
                  <a:lnTo>
                    <a:pt x="435769" y="323850"/>
                  </a:lnTo>
                  <a:lnTo>
                    <a:pt x="781050" y="278606"/>
                  </a:lnTo>
                  <a:lnTo>
                    <a:pt x="1147763" y="233362"/>
                  </a:lnTo>
                  <a:lnTo>
                    <a:pt x="1364457" y="204787"/>
                  </a:lnTo>
                  <a:lnTo>
                    <a:pt x="1404938" y="204787"/>
                  </a:lnTo>
                  <a:lnTo>
                    <a:pt x="1438275" y="207169"/>
                  </a:lnTo>
                  <a:lnTo>
                    <a:pt x="1457325" y="214312"/>
                  </a:lnTo>
                  <a:lnTo>
                    <a:pt x="1481138" y="223837"/>
                  </a:lnTo>
                  <a:lnTo>
                    <a:pt x="1490663" y="238125"/>
                  </a:lnTo>
                  <a:lnTo>
                    <a:pt x="1497807" y="292894"/>
                  </a:lnTo>
                  <a:lnTo>
                    <a:pt x="1507332" y="397669"/>
                  </a:lnTo>
                  <a:lnTo>
                    <a:pt x="1512094" y="616744"/>
                  </a:lnTo>
                  <a:lnTo>
                    <a:pt x="1490663" y="790575"/>
                  </a:lnTo>
                  <a:lnTo>
                    <a:pt x="1464469" y="1152525"/>
                  </a:lnTo>
                  <a:lnTo>
                    <a:pt x="1481138" y="1288256"/>
                  </a:lnTo>
                  <a:lnTo>
                    <a:pt x="1559719" y="1393031"/>
                  </a:lnTo>
                  <a:lnTo>
                    <a:pt x="1595438" y="1376362"/>
                  </a:lnTo>
                  <a:lnTo>
                    <a:pt x="1628775" y="1362075"/>
                  </a:lnTo>
                  <a:lnTo>
                    <a:pt x="1643063" y="1350169"/>
                  </a:lnTo>
                  <a:lnTo>
                    <a:pt x="1650207" y="1321594"/>
                  </a:lnTo>
                  <a:lnTo>
                    <a:pt x="1690688" y="1102519"/>
                  </a:lnTo>
                  <a:lnTo>
                    <a:pt x="1747838" y="776287"/>
                  </a:lnTo>
                  <a:lnTo>
                    <a:pt x="1800225" y="471487"/>
                  </a:lnTo>
                  <a:lnTo>
                    <a:pt x="1821657" y="359569"/>
                  </a:lnTo>
                  <a:lnTo>
                    <a:pt x="1826419" y="347662"/>
                  </a:lnTo>
                  <a:lnTo>
                    <a:pt x="1847850" y="328612"/>
                  </a:lnTo>
                  <a:lnTo>
                    <a:pt x="1871663" y="302419"/>
                  </a:lnTo>
                  <a:lnTo>
                    <a:pt x="1888332" y="276225"/>
                  </a:lnTo>
                  <a:lnTo>
                    <a:pt x="1893094" y="254794"/>
                  </a:lnTo>
                  <a:lnTo>
                    <a:pt x="1895475" y="228600"/>
                  </a:lnTo>
                  <a:lnTo>
                    <a:pt x="1885950" y="202406"/>
                  </a:lnTo>
                  <a:lnTo>
                    <a:pt x="1859757" y="166687"/>
                  </a:lnTo>
                  <a:lnTo>
                    <a:pt x="1804988" y="104775"/>
                  </a:lnTo>
                  <a:lnTo>
                    <a:pt x="1747838" y="59531"/>
                  </a:lnTo>
                  <a:lnTo>
                    <a:pt x="1700213" y="23812"/>
                  </a:lnTo>
                  <a:lnTo>
                    <a:pt x="1662113" y="7144"/>
                  </a:lnTo>
                  <a:lnTo>
                    <a:pt x="1635919" y="0"/>
                  </a:lnTo>
                  <a:cubicBezTo>
                    <a:pt x="1613699" y="2469"/>
                    <a:pt x="1621676" y="2381"/>
                    <a:pt x="1612107" y="2381"/>
                  </a:cubicBezTo>
                  <a:lnTo>
                    <a:pt x="1593057" y="11906"/>
                  </a:lnTo>
                  <a:lnTo>
                    <a:pt x="1502569" y="33337"/>
                  </a:lnTo>
                  <a:lnTo>
                    <a:pt x="1423988" y="35719"/>
                  </a:lnTo>
                  <a:lnTo>
                    <a:pt x="1121569" y="64294"/>
                  </a:lnTo>
                  <a:lnTo>
                    <a:pt x="959644" y="857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194;p101">
              <a:extLst>
                <a:ext uri="{FF2B5EF4-FFF2-40B4-BE49-F238E27FC236}">
                  <a16:creationId xmlns:a16="http://schemas.microsoft.com/office/drawing/2014/main" id="{5362B6A3-2A6B-A041-A60B-C91490EEEC97}"/>
                </a:ext>
              </a:extLst>
            </p:cNvPr>
            <p:cNvSpPr/>
            <p:nvPr/>
          </p:nvSpPr>
          <p:spPr>
            <a:xfrm>
              <a:off x="4967288" y="2265363"/>
              <a:ext cx="1587500" cy="315912"/>
            </a:xfrm>
            <a:custGeom>
              <a:avLst/>
              <a:gdLst/>
              <a:ahLst/>
              <a:cxnLst/>
              <a:rect l="l" t="t" r="r" b="b"/>
              <a:pathLst>
                <a:path w="1588293" h="316706" extrusionOk="0">
                  <a:moveTo>
                    <a:pt x="945356" y="54769"/>
                  </a:moveTo>
                  <a:lnTo>
                    <a:pt x="1278731" y="16669"/>
                  </a:lnTo>
                  <a:lnTo>
                    <a:pt x="1419225" y="0"/>
                  </a:lnTo>
                  <a:lnTo>
                    <a:pt x="1588293" y="114300"/>
                  </a:lnTo>
                  <a:lnTo>
                    <a:pt x="1395412" y="202406"/>
                  </a:lnTo>
                  <a:lnTo>
                    <a:pt x="1254918" y="207169"/>
                  </a:lnTo>
                  <a:lnTo>
                    <a:pt x="888206" y="230981"/>
                  </a:lnTo>
                  <a:lnTo>
                    <a:pt x="490537" y="273844"/>
                  </a:lnTo>
                  <a:lnTo>
                    <a:pt x="169068" y="316706"/>
                  </a:lnTo>
                  <a:lnTo>
                    <a:pt x="0" y="166687"/>
                  </a:lnTo>
                  <a:lnTo>
                    <a:pt x="173831" y="138112"/>
                  </a:lnTo>
                  <a:lnTo>
                    <a:pt x="452437" y="111919"/>
                  </a:lnTo>
                  <a:lnTo>
                    <a:pt x="754856" y="76200"/>
                  </a:lnTo>
                  <a:lnTo>
                    <a:pt x="945356" y="547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195;p101">
              <a:extLst>
                <a:ext uri="{FF2B5EF4-FFF2-40B4-BE49-F238E27FC236}">
                  <a16:creationId xmlns:a16="http://schemas.microsoft.com/office/drawing/2014/main" id="{AD84B24B-2A80-944A-B767-71335F169801}"/>
                </a:ext>
              </a:extLst>
            </p:cNvPr>
            <p:cNvSpPr/>
            <p:nvPr/>
          </p:nvSpPr>
          <p:spPr>
            <a:xfrm>
              <a:off x="5010150" y="2819400"/>
              <a:ext cx="1476375" cy="323850"/>
            </a:xfrm>
            <a:custGeom>
              <a:avLst/>
              <a:gdLst/>
              <a:ahLst/>
              <a:cxnLst/>
              <a:rect l="l" t="t" r="r" b="b"/>
              <a:pathLst>
                <a:path w="1476375" h="323850" extrusionOk="0">
                  <a:moveTo>
                    <a:pt x="776288" y="78581"/>
                  </a:moveTo>
                  <a:lnTo>
                    <a:pt x="297656" y="145256"/>
                  </a:lnTo>
                  <a:lnTo>
                    <a:pt x="138113" y="161925"/>
                  </a:lnTo>
                  <a:lnTo>
                    <a:pt x="0" y="185738"/>
                  </a:lnTo>
                  <a:lnTo>
                    <a:pt x="145256" y="323850"/>
                  </a:lnTo>
                  <a:lnTo>
                    <a:pt x="347663" y="292894"/>
                  </a:lnTo>
                  <a:lnTo>
                    <a:pt x="602456" y="257175"/>
                  </a:lnTo>
                  <a:lnTo>
                    <a:pt x="912019" y="219075"/>
                  </a:lnTo>
                  <a:lnTo>
                    <a:pt x="1007269" y="204788"/>
                  </a:lnTo>
                  <a:lnTo>
                    <a:pt x="1028700" y="207169"/>
                  </a:lnTo>
                  <a:lnTo>
                    <a:pt x="1109663" y="207169"/>
                  </a:lnTo>
                  <a:lnTo>
                    <a:pt x="1226344" y="209550"/>
                  </a:lnTo>
                  <a:lnTo>
                    <a:pt x="1278731" y="214313"/>
                  </a:lnTo>
                  <a:lnTo>
                    <a:pt x="1326356" y="221456"/>
                  </a:lnTo>
                  <a:lnTo>
                    <a:pt x="1381125" y="235744"/>
                  </a:lnTo>
                  <a:lnTo>
                    <a:pt x="1412081" y="247650"/>
                  </a:lnTo>
                  <a:lnTo>
                    <a:pt x="1476375" y="161925"/>
                  </a:lnTo>
                  <a:lnTo>
                    <a:pt x="1335881" y="0"/>
                  </a:lnTo>
                  <a:lnTo>
                    <a:pt x="1069181" y="35719"/>
                  </a:lnTo>
                  <a:lnTo>
                    <a:pt x="776288" y="785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196;p101">
              <a:extLst>
                <a:ext uri="{FF2B5EF4-FFF2-40B4-BE49-F238E27FC236}">
                  <a16:creationId xmlns:a16="http://schemas.microsoft.com/office/drawing/2014/main" id="{0CC22D7C-DC11-794D-8D09-BAD555A282D1}"/>
                </a:ext>
              </a:extLst>
            </p:cNvPr>
            <p:cNvSpPr/>
            <p:nvPr/>
          </p:nvSpPr>
          <p:spPr>
            <a:xfrm>
              <a:off x="3925888" y="3563938"/>
              <a:ext cx="1665287" cy="1169987"/>
            </a:xfrm>
            <a:custGeom>
              <a:avLst/>
              <a:gdLst/>
              <a:ahLst/>
              <a:cxnLst/>
              <a:rect l="l" t="t" r="r" b="b"/>
              <a:pathLst>
                <a:path w="1664494" h="1169194" extrusionOk="0">
                  <a:moveTo>
                    <a:pt x="1052513" y="395288"/>
                  </a:moveTo>
                  <a:lnTo>
                    <a:pt x="1154907" y="288132"/>
                  </a:lnTo>
                  <a:lnTo>
                    <a:pt x="1259682" y="171450"/>
                  </a:lnTo>
                  <a:lnTo>
                    <a:pt x="1333500" y="73819"/>
                  </a:lnTo>
                  <a:lnTo>
                    <a:pt x="1524000" y="0"/>
                  </a:lnTo>
                  <a:lnTo>
                    <a:pt x="1664494" y="52388"/>
                  </a:lnTo>
                  <a:lnTo>
                    <a:pt x="1621632" y="171450"/>
                  </a:lnTo>
                  <a:lnTo>
                    <a:pt x="1593057" y="200025"/>
                  </a:lnTo>
                  <a:lnTo>
                    <a:pt x="1388269" y="392907"/>
                  </a:lnTo>
                  <a:lnTo>
                    <a:pt x="1262063" y="502444"/>
                  </a:lnTo>
                  <a:lnTo>
                    <a:pt x="1112044" y="631032"/>
                  </a:lnTo>
                  <a:lnTo>
                    <a:pt x="873919" y="783432"/>
                  </a:lnTo>
                  <a:lnTo>
                    <a:pt x="621507" y="926307"/>
                  </a:lnTo>
                  <a:lnTo>
                    <a:pt x="342900" y="1059657"/>
                  </a:lnTo>
                  <a:lnTo>
                    <a:pt x="128588" y="1143000"/>
                  </a:lnTo>
                  <a:lnTo>
                    <a:pt x="30957" y="1169194"/>
                  </a:lnTo>
                  <a:lnTo>
                    <a:pt x="9525" y="1166813"/>
                  </a:lnTo>
                  <a:lnTo>
                    <a:pt x="0" y="1157288"/>
                  </a:lnTo>
                  <a:lnTo>
                    <a:pt x="4763" y="1143000"/>
                  </a:lnTo>
                  <a:lnTo>
                    <a:pt x="28575" y="1114425"/>
                  </a:lnTo>
                  <a:lnTo>
                    <a:pt x="123825" y="1066800"/>
                  </a:lnTo>
                  <a:lnTo>
                    <a:pt x="297657" y="973932"/>
                  </a:lnTo>
                  <a:lnTo>
                    <a:pt x="538163" y="826294"/>
                  </a:lnTo>
                  <a:lnTo>
                    <a:pt x="757238" y="661988"/>
                  </a:lnTo>
                  <a:lnTo>
                    <a:pt x="990600" y="461963"/>
                  </a:lnTo>
                  <a:lnTo>
                    <a:pt x="1052513" y="3952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197;p101">
              <a:extLst>
                <a:ext uri="{FF2B5EF4-FFF2-40B4-BE49-F238E27FC236}">
                  <a16:creationId xmlns:a16="http://schemas.microsoft.com/office/drawing/2014/main" id="{6DB57A4F-8200-5347-BFA6-FC5EEC2B30E9}"/>
                </a:ext>
              </a:extLst>
            </p:cNvPr>
            <p:cNvSpPr/>
            <p:nvPr/>
          </p:nvSpPr>
          <p:spPr>
            <a:xfrm>
              <a:off x="5029200" y="3933825"/>
              <a:ext cx="2314575" cy="485775"/>
            </a:xfrm>
            <a:custGeom>
              <a:avLst/>
              <a:gdLst/>
              <a:ahLst/>
              <a:cxnLst/>
              <a:rect l="l" t="t" r="r" b="b"/>
              <a:pathLst>
                <a:path w="2314575" h="485775" extrusionOk="0">
                  <a:moveTo>
                    <a:pt x="1345406" y="59531"/>
                  </a:moveTo>
                  <a:lnTo>
                    <a:pt x="942975" y="85725"/>
                  </a:lnTo>
                  <a:lnTo>
                    <a:pt x="483394" y="111919"/>
                  </a:lnTo>
                  <a:lnTo>
                    <a:pt x="254794" y="116681"/>
                  </a:lnTo>
                  <a:lnTo>
                    <a:pt x="169069" y="116681"/>
                  </a:lnTo>
                  <a:lnTo>
                    <a:pt x="0" y="104775"/>
                  </a:lnTo>
                  <a:lnTo>
                    <a:pt x="14288" y="240506"/>
                  </a:lnTo>
                  <a:lnTo>
                    <a:pt x="66675" y="285750"/>
                  </a:lnTo>
                  <a:lnTo>
                    <a:pt x="90488" y="302419"/>
                  </a:lnTo>
                  <a:lnTo>
                    <a:pt x="133350" y="321469"/>
                  </a:lnTo>
                  <a:lnTo>
                    <a:pt x="173831" y="330994"/>
                  </a:lnTo>
                  <a:lnTo>
                    <a:pt x="230981" y="340519"/>
                  </a:lnTo>
                  <a:lnTo>
                    <a:pt x="292894" y="342900"/>
                  </a:lnTo>
                  <a:lnTo>
                    <a:pt x="426244" y="330994"/>
                  </a:lnTo>
                  <a:lnTo>
                    <a:pt x="709613" y="278606"/>
                  </a:lnTo>
                  <a:lnTo>
                    <a:pt x="1121569" y="252413"/>
                  </a:lnTo>
                  <a:lnTo>
                    <a:pt x="1457325" y="233363"/>
                  </a:lnTo>
                  <a:lnTo>
                    <a:pt x="1833563" y="209550"/>
                  </a:lnTo>
                  <a:lnTo>
                    <a:pt x="1902619" y="211931"/>
                  </a:lnTo>
                  <a:lnTo>
                    <a:pt x="1921669" y="216694"/>
                  </a:lnTo>
                  <a:lnTo>
                    <a:pt x="2216944" y="485775"/>
                  </a:lnTo>
                  <a:lnTo>
                    <a:pt x="2257425" y="435769"/>
                  </a:lnTo>
                  <a:lnTo>
                    <a:pt x="2288381" y="404813"/>
                  </a:lnTo>
                  <a:lnTo>
                    <a:pt x="2307431" y="378619"/>
                  </a:lnTo>
                  <a:lnTo>
                    <a:pt x="2314575" y="357188"/>
                  </a:lnTo>
                  <a:lnTo>
                    <a:pt x="2312194" y="335756"/>
                  </a:lnTo>
                  <a:lnTo>
                    <a:pt x="2297906" y="295275"/>
                  </a:lnTo>
                  <a:lnTo>
                    <a:pt x="2271713" y="247650"/>
                  </a:lnTo>
                  <a:lnTo>
                    <a:pt x="2228850" y="197644"/>
                  </a:lnTo>
                  <a:lnTo>
                    <a:pt x="2112169" y="107156"/>
                  </a:lnTo>
                  <a:lnTo>
                    <a:pt x="2012156" y="42863"/>
                  </a:lnTo>
                  <a:lnTo>
                    <a:pt x="1945481" y="9525"/>
                  </a:lnTo>
                  <a:lnTo>
                    <a:pt x="1916906" y="0"/>
                  </a:lnTo>
                  <a:lnTo>
                    <a:pt x="1895475" y="0"/>
                  </a:lnTo>
                  <a:lnTo>
                    <a:pt x="1871663" y="9525"/>
                  </a:lnTo>
                  <a:lnTo>
                    <a:pt x="1774031" y="30956"/>
                  </a:lnTo>
                  <a:lnTo>
                    <a:pt x="1345406" y="595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198;p101">
              <a:extLst>
                <a:ext uri="{FF2B5EF4-FFF2-40B4-BE49-F238E27FC236}">
                  <a16:creationId xmlns:a16="http://schemas.microsoft.com/office/drawing/2014/main" id="{AB495F88-2964-2D43-A23E-CD482754E860}"/>
                </a:ext>
              </a:extLst>
            </p:cNvPr>
            <p:cNvSpPr/>
            <p:nvPr/>
          </p:nvSpPr>
          <p:spPr>
            <a:xfrm>
              <a:off x="5254625" y="4137025"/>
              <a:ext cx="2008188" cy="2070100"/>
            </a:xfrm>
            <a:custGeom>
              <a:avLst/>
              <a:gdLst/>
              <a:ahLst/>
              <a:cxnLst/>
              <a:rect l="l" t="t" r="r" b="b"/>
              <a:pathLst>
                <a:path w="2008414" h="2071008" extrusionOk="0">
                  <a:moveTo>
                    <a:pt x="1515835" y="759279"/>
                  </a:moveTo>
                  <a:lnTo>
                    <a:pt x="1602921" y="576943"/>
                  </a:lnTo>
                  <a:lnTo>
                    <a:pt x="1662792" y="429986"/>
                  </a:lnTo>
                  <a:lnTo>
                    <a:pt x="1711778" y="291193"/>
                  </a:lnTo>
                  <a:lnTo>
                    <a:pt x="1728107" y="228600"/>
                  </a:lnTo>
                  <a:lnTo>
                    <a:pt x="1736271" y="193222"/>
                  </a:lnTo>
                  <a:lnTo>
                    <a:pt x="1741714" y="146958"/>
                  </a:lnTo>
                  <a:lnTo>
                    <a:pt x="1738992" y="100693"/>
                  </a:lnTo>
                  <a:lnTo>
                    <a:pt x="1730828" y="54429"/>
                  </a:lnTo>
                  <a:lnTo>
                    <a:pt x="1703614" y="0"/>
                  </a:lnTo>
                  <a:lnTo>
                    <a:pt x="2008414" y="258536"/>
                  </a:lnTo>
                  <a:lnTo>
                    <a:pt x="1975757" y="310243"/>
                  </a:lnTo>
                  <a:lnTo>
                    <a:pt x="1918607" y="446315"/>
                  </a:lnTo>
                  <a:lnTo>
                    <a:pt x="1747157" y="810986"/>
                  </a:lnTo>
                  <a:lnTo>
                    <a:pt x="1559378" y="1175658"/>
                  </a:lnTo>
                  <a:lnTo>
                    <a:pt x="1436914" y="1390650"/>
                  </a:lnTo>
                  <a:lnTo>
                    <a:pt x="1330778" y="1553936"/>
                  </a:lnTo>
                  <a:lnTo>
                    <a:pt x="1232807" y="1690008"/>
                  </a:lnTo>
                  <a:lnTo>
                    <a:pt x="1134835" y="1796143"/>
                  </a:lnTo>
                  <a:lnTo>
                    <a:pt x="1023257" y="1880508"/>
                  </a:lnTo>
                  <a:lnTo>
                    <a:pt x="911678" y="1951265"/>
                  </a:lnTo>
                  <a:lnTo>
                    <a:pt x="802821" y="2002972"/>
                  </a:lnTo>
                  <a:lnTo>
                    <a:pt x="661307" y="2051958"/>
                  </a:lnTo>
                  <a:lnTo>
                    <a:pt x="593271" y="2065565"/>
                  </a:lnTo>
                  <a:lnTo>
                    <a:pt x="538842" y="2071008"/>
                  </a:lnTo>
                  <a:lnTo>
                    <a:pt x="495300" y="2062843"/>
                  </a:lnTo>
                  <a:lnTo>
                    <a:pt x="468085" y="2046515"/>
                  </a:lnTo>
                  <a:lnTo>
                    <a:pt x="459921" y="2019300"/>
                  </a:lnTo>
                  <a:lnTo>
                    <a:pt x="440871" y="1964872"/>
                  </a:lnTo>
                  <a:lnTo>
                    <a:pt x="405492" y="1905000"/>
                  </a:lnTo>
                  <a:lnTo>
                    <a:pt x="370114" y="1866900"/>
                  </a:lnTo>
                  <a:lnTo>
                    <a:pt x="334735" y="1839686"/>
                  </a:lnTo>
                  <a:lnTo>
                    <a:pt x="236764" y="1798865"/>
                  </a:lnTo>
                  <a:lnTo>
                    <a:pt x="87085" y="1744436"/>
                  </a:lnTo>
                  <a:lnTo>
                    <a:pt x="32657" y="1728108"/>
                  </a:lnTo>
                  <a:lnTo>
                    <a:pt x="16328" y="1717222"/>
                  </a:lnTo>
                  <a:lnTo>
                    <a:pt x="0" y="1692729"/>
                  </a:lnTo>
                  <a:lnTo>
                    <a:pt x="0" y="1670958"/>
                  </a:lnTo>
                  <a:lnTo>
                    <a:pt x="16328" y="1657350"/>
                  </a:lnTo>
                  <a:lnTo>
                    <a:pt x="73478" y="1662793"/>
                  </a:lnTo>
                  <a:lnTo>
                    <a:pt x="250371" y="1692729"/>
                  </a:lnTo>
                  <a:lnTo>
                    <a:pt x="517071" y="1741715"/>
                  </a:lnTo>
                  <a:lnTo>
                    <a:pt x="623207" y="1766208"/>
                  </a:lnTo>
                  <a:lnTo>
                    <a:pt x="653142" y="1768929"/>
                  </a:lnTo>
                  <a:lnTo>
                    <a:pt x="710292" y="1758043"/>
                  </a:lnTo>
                  <a:lnTo>
                    <a:pt x="802821" y="1725386"/>
                  </a:lnTo>
                  <a:lnTo>
                    <a:pt x="911678" y="1660072"/>
                  </a:lnTo>
                  <a:lnTo>
                    <a:pt x="1036864" y="1553936"/>
                  </a:lnTo>
                  <a:lnTo>
                    <a:pt x="1162050" y="1401536"/>
                  </a:lnTo>
                  <a:lnTo>
                    <a:pt x="1276350" y="1230086"/>
                  </a:lnTo>
                  <a:lnTo>
                    <a:pt x="1377042" y="1053193"/>
                  </a:lnTo>
                  <a:lnTo>
                    <a:pt x="1515835" y="7592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199;p101">
              <a:extLst>
                <a:ext uri="{FF2B5EF4-FFF2-40B4-BE49-F238E27FC236}">
                  <a16:creationId xmlns:a16="http://schemas.microsoft.com/office/drawing/2014/main" id="{15E1F056-6A06-5740-9859-4A29EF7A6CF1}"/>
                </a:ext>
              </a:extLst>
            </p:cNvPr>
            <p:cNvSpPr/>
            <p:nvPr/>
          </p:nvSpPr>
          <p:spPr>
            <a:xfrm>
              <a:off x="4132263" y="4181475"/>
              <a:ext cx="1635125" cy="1189038"/>
            </a:xfrm>
            <a:custGeom>
              <a:avLst/>
              <a:gdLst/>
              <a:ahLst/>
              <a:cxnLst/>
              <a:rect l="l" t="t" r="r" b="b"/>
              <a:pathLst>
                <a:path w="1635919" h="1188244" extrusionOk="0">
                  <a:moveTo>
                    <a:pt x="1050131" y="371475"/>
                  </a:moveTo>
                  <a:lnTo>
                    <a:pt x="923925" y="502444"/>
                  </a:lnTo>
                  <a:lnTo>
                    <a:pt x="816769" y="607219"/>
                  </a:lnTo>
                  <a:lnTo>
                    <a:pt x="704850" y="711994"/>
                  </a:lnTo>
                  <a:lnTo>
                    <a:pt x="581025" y="807244"/>
                  </a:lnTo>
                  <a:lnTo>
                    <a:pt x="400050" y="931069"/>
                  </a:lnTo>
                  <a:lnTo>
                    <a:pt x="207169" y="1035844"/>
                  </a:lnTo>
                  <a:lnTo>
                    <a:pt x="59531" y="1104900"/>
                  </a:lnTo>
                  <a:lnTo>
                    <a:pt x="33337" y="1119188"/>
                  </a:lnTo>
                  <a:lnTo>
                    <a:pt x="11906" y="1135856"/>
                  </a:lnTo>
                  <a:lnTo>
                    <a:pt x="2381" y="1150144"/>
                  </a:lnTo>
                  <a:lnTo>
                    <a:pt x="0" y="1169194"/>
                  </a:lnTo>
                  <a:lnTo>
                    <a:pt x="7144" y="1181100"/>
                  </a:lnTo>
                  <a:lnTo>
                    <a:pt x="23812" y="1188244"/>
                  </a:lnTo>
                  <a:lnTo>
                    <a:pt x="52387" y="1188244"/>
                  </a:lnTo>
                  <a:lnTo>
                    <a:pt x="111919" y="1166813"/>
                  </a:lnTo>
                  <a:lnTo>
                    <a:pt x="276225" y="1092994"/>
                  </a:lnTo>
                  <a:lnTo>
                    <a:pt x="469106" y="1002506"/>
                  </a:lnTo>
                  <a:lnTo>
                    <a:pt x="669131" y="897731"/>
                  </a:lnTo>
                  <a:lnTo>
                    <a:pt x="881062" y="769144"/>
                  </a:lnTo>
                  <a:lnTo>
                    <a:pt x="1069181" y="638175"/>
                  </a:lnTo>
                  <a:lnTo>
                    <a:pt x="1297781" y="447675"/>
                  </a:lnTo>
                  <a:lnTo>
                    <a:pt x="1497806" y="245269"/>
                  </a:lnTo>
                  <a:lnTo>
                    <a:pt x="1619250" y="114300"/>
                  </a:lnTo>
                  <a:lnTo>
                    <a:pt x="1633537" y="95250"/>
                  </a:lnTo>
                  <a:lnTo>
                    <a:pt x="1635919" y="83344"/>
                  </a:lnTo>
                  <a:lnTo>
                    <a:pt x="1626394" y="59531"/>
                  </a:lnTo>
                  <a:lnTo>
                    <a:pt x="1607344" y="16669"/>
                  </a:lnTo>
                  <a:lnTo>
                    <a:pt x="1357312" y="0"/>
                  </a:lnTo>
                  <a:lnTo>
                    <a:pt x="1278731" y="114300"/>
                  </a:lnTo>
                  <a:lnTo>
                    <a:pt x="1200150" y="209550"/>
                  </a:lnTo>
                  <a:lnTo>
                    <a:pt x="1050131" y="3714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200;p101">
              <a:extLst>
                <a:ext uri="{FF2B5EF4-FFF2-40B4-BE49-F238E27FC236}">
                  <a16:creationId xmlns:a16="http://schemas.microsoft.com/office/drawing/2014/main" id="{F0A94A0A-313F-0C4A-8ED0-D4E95A66AD52}"/>
                </a:ext>
              </a:extLst>
            </p:cNvPr>
            <p:cNvSpPr/>
            <p:nvPr/>
          </p:nvSpPr>
          <p:spPr>
            <a:xfrm>
              <a:off x="4287838" y="4144963"/>
              <a:ext cx="2181225" cy="1762125"/>
            </a:xfrm>
            <a:custGeom>
              <a:avLst/>
              <a:gdLst/>
              <a:ahLst/>
              <a:cxnLst/>
              <a:rect l="l" t="t" r="r" b="b"/>
              <a:pathLst>
                <a:path w="2181225" h="1762125" extrusionOk="0">
                  <a:moveTo>
                    <a:pt x="1678782" y="471488"/>
                  </a:moveTo>
                  <a:lnTo>
                    <a:pt x="1519238" y="661988"/>
                  </a:lnTo>
                  <a:lnTo>
                    <a:pt x="1345407" y="840582"/>
                  </a:lnTo>
                  <a:lnTo>
                    <a:pt x="1157288" y="1009650"/>
                  </a:lnTo>
                  <a:lnTo>
                    <a:pt x="959644" y="1164432"/>
                  </a:lnTo>
                  <a:lnTo>
                    <a:pt x="692944" y="1345407"/>
                  </a:lnTo>
                  <a:lnTo>
                    <a:pt x="502444" y="1459707"/>
                  </a:lnTo>
                  <a:lnTo>
                    <a:pt x="254794" y="1588294"/>
                  </a:lnTo>
                  <a:lnTo>
                    <a:pt x="90488" y="1666875"/>
                  </a:lnTo>
                  <a:lnTo>
                    <a:pt x="23813" y="1700213"/>
                  </a:lnTo>
                  <a:lnTo>
                    <a:pt x="7144" y="1714500"/>
                  </a:lnTo>
                  <a:lnTo>
                    <a:pt x="0" y="1731169"/>
                  </a:lnTo>
                  <a:lnTo>
                    <a:pt x="4763" y="1750219"/>
                  </a:lnTo>
                  <a:lnTo>
                    <a:pt x="21432" y="1759744"/>
                  </a:lnTo>
                  <a:lnTo>
                    <a:pt x="50007" y="1762125"/>
                  </a:lnTo>
                  <a:lnTo>
                    <a:pt x="133350" y="1735932"/>
                  </a:lnTo>
                  <a:lnTo>
                    <a:pt x="347663" y="1650207"/>
                  </a:lnTo>
                  <a:lnTo>
                    <a:pt x="533400" y="1569244"/>
                  </a:lnTo>
                  <a:lnTo>
                    <a:pt x="757238" y="1462088"/>
                  </a:lnTo>
                  <a:lnTo>
                    <a:pt x="1028700" y="1309688"/>
                  </a:lnTo>
                  <a:lnTo>
                    <a:pt x="1240632" y="1166813"/>
                  </a:lnTo>
                  <a:lnTo>
                    <a:pt x="1428750" y="1031082"/>
                  </a:lnTo>
                  <a:lnTo>
                    <a:pt x="1662113" y="826294"/>
                  </a:lnTo>
                  <a:lnTo>
                    <a:pt x="1864519" y="619125"/>
                  </a:lnTo>
                  <a:lnTo>
                    <a:pt x="2014538" y="431007"/>
                  </a:lnTo>
                  <a:lnTo>
                    <a:pt x="2047875" y="388144"/>
                  </a:lnTo>
                  <a:lnTo>
                    <a:pt x="2066925" y="369094"/>
                  </a:lnTo>
                  <a:lnTo>
                    <a:pt x="2102644" y="350044"/>
                  </a:lnTo>
                  <a:lnTo>
                    <a:pt x="2157413" y="304800"/>
                  </a:lnTo>
                  <a:lnTo>
                    <a:pt x="2176463" y="283369"/>
                  </a:lnTo>
                  <a:lnTo>
                    <a:pt x="2181225" y="257175"/>
                  </a:lnTo>
                  <a:lnTo>
                    <a:pt x="2174082" y="242888"/>
                  </a:lnTo>
                  <a:lnTo>
                    <a:pt x="2138363" y="200025"/>
                  </a:lnTo>
                  <a:lnTo>
                    <a:pt x="2069307" y="130969"/>
                  </a:lnTo>
                  <a:lnTo>
                    <a:pt x="1976438" y="59532"/>
                  </a:lnTo>
                  <a:lnTo>
                    <a:pt x="1905000" y="0"/>
                  </a:lnTo>
                  <a:lnTo>
                    <a:pt x="1831182" y="16669"/>
                  </a:lnTo>
                  <a:lnTo>
                    <a:pt x="1859757" y="73819"/>
                  </a:lnTo>
                  <a:lnTo>
                    <a:pt x="1866900" y="92869"/>
                  </a:lnTo>
                  <a:lnTo>
                    <a:pt x="1874044" y="119063"/>
                  </a:lnTo>
                  <a:lnTo>
                    <a:pt x="1876425" y="145257"/>
                  </a:lnTo>
                  <a:lnTo>
                    <a:pt x="1869282" y="185738"/>
                  </a:lnTo>
                  <a:lnTo>
                    <a:pt x="1850232" y="226219"/>
                  </a:lnTo>
                  <a:lnTo>
                    <a:pt x="1790700" y="316707"/>
                  </a:lnTo>
                  <a:lnTo>
                    <a:pt x="1678782" y="4714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1205;p102">
            <a:extLst>
              <a:ext uri="{FF2B5EF4-FFF2-40B4-BE49-F238E27FC236}">
                <a16:creationId xmlns:a16="http://schemas.microsoft.com/office/drawing/2014/main" id="{89B055AA-4480-3A48-8250-A9D0BE7202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7734" y="1536620"/>
            <a:ext cx="4498975" cy="45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5" name="Google Shape;1205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3513" y="1488492"/>
            <a:ext cx="4498975" cy="45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こそあど言葉を使いこなそう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泳 練 助 童 申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6174811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73"/>
          <p:cNvSpPr txBox="1"/>
          <p:nvPr/>
        </p:nvSpPr>
        <p:spPr>
          <a:xfrm>
            <a:off x="4160912" y="7446962"/>
            <a:ext cx="379248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泳</a:t>
            </a:r>
            <a:endParaRPr/>
          </a:p>
        </p:txBody>
      </p:sp>
      <p:sp>
        <p:nvSpPr>
          <p:cNvPr id="881" name="Google Shape;881;p73"/>
          <p:cNvSpPr/>
          <p:nvPr/>
        </p:nvSpPr>
        <p:spPr>
          <a:xfrm>
            <a:off x="3051175" y="1646238"/>
            <a:ext cx="781050" cy="696912"/>
          </a:xfrm>
          <a:custGeom>
            <a:avLst/>
            <a:gdLst/>
            <a:ahLst/>
            <a:cxnLst/>
            <a:rect l="l" t="t" r="r" b="b"/>
            <a:pathLst>
              <a:path w="781050" h="697706" extrusionOk="0">
                <a:moveTo>
                  <a:pt x="388144" y="497681"/>
                </a:moveTo>
                <a:lnTo>
                  <a:pt x="302419" y="421481"/>
                </a:lnTo>
                <a:lnTo>
                  <a:pt x="240507" y="347662"/>
                </a:lnTo>
                <a:lnTo>
                  <a:pt x="171450" y="261937"/>
                </a:lnTo>
                <a:lnTo>
                  <a:pt x="90488" y="161925"/>
                </a:lnTo>
                <a:lnTo>
                  <a:pt x="47625" y="111919"/>
                </a:lnTo>
                <a:lnTo>
                  <a:pt x="30957" y="92869"/>
                </a:lnTo>
                <a:lnTo>
                  <a:pt x="14288" y="66675"/>
                </a:lnTo>
                <a:lnTo>
                  <a:pt x="2382" y="40481"/>
                </a:lnTo>
                <a:lnTo>
                  <a:pt x="0" y="26194"/>
                </a:lnTo>
                <a:lnTo>
                  <a:pt x="4763" y="9525"/>
                </a:lnTo>
                <a:lnTo>
                  <a:pt x="19050" y="0"/>
                </a:lnTo>
                <a:lnTo>
                  <a:pt x="54769" y="7144"/>
                </a:lnTo>
                <a:lnTo>
                  <a:pt x="64294" y="19050"/>
                </a:lnTo>
                <a:lnTo>
                  <a:pt x="130969" y="73819"/>
                </a:lnTo>
                <a:lnTo>
                  <a:pt x="207169" y="114300"/>
                </a:lnTo>
                <a:lnTo>
                  <a:pt x="357188" y="173831"/>
                </a:lnTo>
                <a:lnTo>
                  <a:pt x="569119" y="238125"/>
                </a:lnTo>
                <a:lnTo>
                  <a:pt x="609600" y="247650"/>
                </a:lnTo>
                <a:lnTo>
                  <a:pt x="642938" y="266700"/>
                </a:lnTo>
                <a:lnTo>
                  <a:pt x="678657" y="302419"/>
                </a:lnTo>
                <a:lnTo>
                  <a:pt x="702469" y="340519"/>
                </a:lnTo>
                <a:lnTo>
                  <a:pt x="719138" y="373856"/>
                </a:lnTo>
                <a:lnTo>
                  <a:pt x="757238" y="481012"/>
                </a:lnTo>
                <a:lnTo>
                  <a:pt x="773907" y="550069"/>
                </a:lnTo>
                <a:lnTo>
                  <a:pt x="781050" y="583406"/>
                </a:lnTo>
                <a:lnTo>
                  <a:pt x="771525" y="621506"/>
                </a:lnTo>
                <a:lnTo>
                  <a:pt x="752475" y="657225"/>
                </a:lnTo>
                <a:lnTo>
                  <a:pt x="733425" y="681037"/>
                </a:lnTo>
                <a:lnTo>
                  <a:pt x="707232" y="695325"/>
                </a:lnTo>
                <a:lnTo>
                  <a:pt x="676275" y="697706"/>
                </a:lnTo>
                <a:lnTo>
                  <a:pt x="619125" y="676275"/>
                </a:lnTo>
                <a:lnTo>
                  <a:pt x="542925" y="626269"/>
                </a:lnTo>
                <a:lnTo>
                  <a:pt x="388144" y="4976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73"/>
          <p:cNvSpPr/>
          <p:nvPr/>
        </p:nvSpPr>
        <p:spPr>
          <a:xfrm>
            <a:off x="2676525" y="2878138"/>
            <a:ext cx="727075" cy="552450"/>
          </a:xfrm>
          <a:custGeom>
            <a:avLst/>
            <a:gdLst/>
            <a:ahLst/>
            <a:cxnLst/>
            <a:rect l="l" t="t" r="r" b="b"/>
            <a:pathLst>
              <a:path w="726281" h="552450" extrusionOk="0">
                <a:moveTo>
                  <a:pt x="197644" y="307182"/>
                </a:moveTo>
                <a:lnTo>
                  <a:pt x="128588" y="226219"/>
                </a:lnTo>
                <a:lnTo>
                  <a:pt x="69056" y="145257"/>
                </a:lnTo>
                <a:lnTo>
                  <a:pt x="19050" y="76200"/>
                </a:lnTo>
                <a:lnTo>
                  <a:pt x="2381" y="45244"/>
                </a:lnTo>
                <a:lnTo>
                  <a:pt x="0" y="33338"/>
                </a:lnTo>
                <a:lnTo>
                  <a:pt x="0" y="19050"/>
                </a:lnTo>
                <a:lnTo>
                  <a:pt x="7144" y="4763"/>
                </a:lnTo>
                <a:lnTo>
                  <a:pt x="30956" y="0"/>
                </a:lnTo>
                <a:lnTo>
                  <a:pt x="71438" y="16669"/>
                </a:lnTo>
                <a:lnTo>
                  <a:pt x="123825" y="42863"/>
                </a:lnTo>
                <a:lnTo>
                  <a:pt x="176213" y="64294"/>
                </a:lnTo>
                <a:lnTo>
                  <a:pt x="264319" y="90488"/>
                </a:lnTo>
                <a:lnTo>
                  <a:pt x="390525" y="114300"/>
                </a:lnTo>
                <a:lnTo>
                  <a:pt x="454819" y="121444"/>
                </a:lnTo>
                <a:lnTo>
                  <a:pt x="481013" y="128588"/>
                </a:lnTo>
                <a:lnTo>
                  <a:pt x="540544" y="164307"/>
                </a:lnTo>
                <a:lnTo>
                  <a:pt x="583406" y="200025"/>
                </a:lnTo>
                <a:lnTo>
                  <a:pt x="604838" y="226219"/>
                </a:lnTo>
                <a:lnTo>
                  <a:pt x="619125" y="254794"/>
                </a:lnTo>
                <a:lnTo>
                  <a:pt x="676275" y="323850"/>
                </a:lnTo>
                <a:lnTo>
                  <a:pt x="704850" y="369094"/>
                </a:lnTo>
                <a:lnTo>
                  <a:pt x="721519" y="419100"/>
                </a:lnTo>
                <a:lnTo>
                  <a:pt x="726281" y="461963"/>
                </a:lnTo>
                <a:lnTo>
                  <a:pt x="719138" y="504825"/>
                </a:lnTo>
                <a:lnTo>
                  <a:pt x="702469" y="545307"/>
                </a:lnTo>
                <a:lnTo>
                  <a:pt x="683419" y="552450"/>
                </a:lnTo>
                <a:lnTo>
                  <a:pt x="619125" y="552450"/>
                </a:lnTo>
                <a:lnTo>
                  <a:pt x="531019" y="538163"/>
                </a:lnTo>
                <a:lnTo>
                  <a:pt x="461963" y="511969"/>
                </a:lnTo>
                <a:lnTo>
                  <a:pt x="371475" y="464344"/>
                </a:lnTo>
                <a:lnTo>
                  <a:pt x="197644" y="3071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73"/>
          <p:cNvSpPr/>
          <p:nvPr/>
        </p:nvSpPr>
        <p:spPr>
          <a:xfrm>
            <a:off x="2617788" y="5059363"/>
            <a:ext cx="468312" cy="669925"/>
          </a:xfrm>
          <a:custGeom>
            <a:avLst/>
            <a:gdLst/>
            <a:ahLst/>
            <a:cxnLst/>
            <a:rect l="l" t="t" r="r" b="b"/>
            <a:pathLst>
              <a:path w="469106" h="669132" extrusionOk="0">
                <a:moveTo>
                  <a:pt x="207169" y="469107"/>
                </a:moveTo>
                <a:lnTo>
                  <a:pt x="169069" y="411957"/>
                </a:lnTo>
                <a:lnTo>
                  <a:pt x="130969" y="354807"/>
                </a:lnTo>
                <a:lnTo>
                  <a:pt x="90487" y="280988"/>
                </a:lnTo>
                <a:lnTo>
                  <a:pt x="57150" y="209550"/>
                </a:lnTo>
                <a:lnTo>
                  <a:pt x="21431" y="126207"/>
                </a:lnTo>
                <a:lnTo>
                  <a:pt x="4762" y="66675"/>
                </a:lnTo>
                <a:lnTo>
                  <a:pt x="0" y="45244"/>
                </a:lnTo>
                <a:lnTo>
                  <a:pt x="0" y="28575"/>
                </a:lnTo>
                <a:lnTo>
                  <a:pt x="4762" y="11907"/>
                </a:lnTo>
                <a:lnTo>
                  <a:pt x="11906" y="2382"/>
                </a:lnTo>
                <a:lnTo>
                  <a:pt x="28575" y="0"/>
                </a:lnTo>
                <a:lnTo>
                  <a:pt x="57150" y="7144"/>
                </a:lnTo>
                <a:lnTo>
                  <a:pt x="83344" y="19050"/>
                </a:lnTo>
                <a:lnTo>
                  <a:pt x="97631" y="30957"/>
                </a:lnTo>
                <a:lnTo>
                  <a:pt x="166687" y="135732"/>
                </a:lnTo>
                <a:lnTo>
                  <a:pt x="202406" y="171450"/>
                </a:lnTo>
                <a:lnTo>
                  <a:pt x="221456" y="180975"/>
                </a:lnTo>
                <a:lnTo>
                  <a:pt x="247650" y="180975"/>
                </a:lnTo>
                <a:lnTo>
                  <a:pt x="469106" y="657225"/>
                </a:lnTo>
                <a:lnTo>
                  <a:pt x="461962" y="669132"/>
                </a:lnTo>
                <a:lnTo>
                  <a:pt x="445294" y="669132"/>
                </a:lnTo>
                <a:lnTo>
                  <a:pt x="395287" y="657225"/>
                </a:lnTo>
                <a:lnTo>
                  <a:pt x="345281" y="621507"/>
                </a:lnTo>
                <a:lnTo>
                  <a:pt x="207169" y="46910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73"/>
          <p:cNvSpPr/>
          <p:nvPr/>
        </p:nvSpPr>
        <p:spPr>
          <a:xfrm>
            <a:off x="4908550" y="1509713"/>
            <a:ext cx="896938" cy="623887"/>
          </a:xfrm>
          <a:custGeom>
            <a:avLst/>
            <a:gdLst/>
            <a:ahLst/>
            <a:cxnLst/>
            <a:rect l="l" t="t" r="r" b="b"/>
            <a:pathLst>
              <a:path w="897732" h="623887" extrusionOk="0">
                <a:moveTo>
                  <a:pt x="292894" y="404812"/>
                </a:moveTo>
                <a:lnTo>
                  <a:pt x="190500" y="295275"/>
                </a:lnTo>
                <a:lnTo>
                  <a:pt x="116682" y="207168"/>
                </a:lnTo>
                <a:lnTo>
                  <a:pt x="66675" y="140493"/>
                </a:lnTo>
                <a:lnTo>
                  <a:pt x="19050" y="83343"/>
                </a:lnTo>
                <a:lnTo>
                  <a:pt x="2382" y="52387"/>
                </a:lnTo>
                <a:lnTo>
                  <a:pt x="0" y="28575"/>
                </a:lnTo>
                <a:lnTo>
                  <a:pt x="4763" y="11906"/>
                </a:lnTo>
                <a:lnTo>
                  <a:pt x="19050" y="0"/>
                </a:lnTo>
                <a:lnTo>
                  <a:pt x="38100" y="0"/>
                </a:lnTo>
                <a:lnTo>
                  <a:pt x="61913" y="19050"/>
                </a:lnTo>
                <a:lnTo>
                  <a:pt x="95250" y="52387"/>
                </a:lnTo>
                <a:lnTo>
                  <a:pt x="135732" y="85725"/>
                </a:lnTo>
                <a:lnTo>
                  <a:pt x="204788" y="130968"/>
                </a:lnTo>
                <a:lnTo>
                  <a:pt x="297657" y="176212"/>
                </a:lnTo>
                <a:lnTo>
                  <a:pt x="402432" y="214312"/>
                </a:lnTo>
                <a:lnTo>
                  <a:pt x="535782" y="252412"/>
                </a:lnTo>
                <a:lnTo>
                  <a:pt x="685800" y="285750"/>
                </a:lnTo>
                <a:lnTo>
                  <a:pt x="704850" y="288131"/>
                </a:lnTo>
                <a:lnTo>
                  <a:pt x="745332" y="314325"/>
                </a:lnTo>
                <a:lnTo>
                  <a:pt x="807244" y="369093"/>
                </a:lnTo>
                <a:lnTo>
                  <a:pt x="850107" y="421481"/>
                </a:lnTo>
                <a:lnTo>
                  <a:pt x="881063" y="476250"/>
                </a:lnTo>
                <a:lnTo>
                  <a:pt x="895350" y="521493"/>
                </a:lnTo>
                <a:lnTo>
                  <a:pt x="897732" y="566737"/>
                </a:lnTo>
                <a:lnTo>
                  <a:pt x="888207" y="595312"/>
                </a:lnTo>
                <a:lnTo>
                  <a:pt x="871538" y="607218"/>
                </a:lnTo>
                <a:lnTo>
                  <a:pt x="842963" y="616743"/>
                </a:lnTo>
                <a:lnTo>
                  <a:pt x="785813" y="623887"/>
                </a:lnTo>
                <a:lnTo>
                  <a:pt x="714375" y="621506"/>
                </a:lnTo>
                <a:lnTo>
                  <a:pt x="647700" y="607218"/>
                </a:lnTo>
                <a:lnTo>
                  <a:pt x="516732" y="557212"/>
                </a:lnTo>
                <a:lnTo>
                  <a:pt x="402432" y="502443"/>
                </a:lnTo>
                <a:lnTo>
                  <a:pt x="292894" y="40481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73"/>
          <p:cNvSpPr/>
          <p:nvPr/>
        </p:nvSpPr>
        <p:spPr>
          <a:xfrm rot="-5400000">
            <a:off x="3324225" y="3570288"/>
            <a:ext cx="3470275" cy="1450975"/>
          </a:xfrm>
          <a:custGeom>
            <a:avLst/>
            <a:gdLst/>
            <a:ahLst/>
            <a:cxnLst/>
            <a:rect l="l" t="t" r="r" b="b"/>
            <a:pathLst>
              <a:path w="3470105" h="1450925" extrusionOk="0">
                <a:moveTo>
                  <a:pt x="1361505" y="1347082"/>
                </a:moveTo>
                <a:lnTo>
                  <a:pt x="992283" y="1352851"/>
                </a:lnTo>
                <a:lnTo>
                  <a:pt x="908631" y="1355735"/>
                </a:lnTo>
                <a:lnTo>
                  <a:pt x="793250" y="1364389"/>
                </a:lnTo>
                <a:lnTo>
                  <a:pt x="703829" y="1378812"/>
                </a:lnTo>
                <a:lnTo>
                  <a:pt x="631715" y="1390350"/>
                </a:lnTo>
                <a:lnTo>
                  <a:pt x="594216" y="1396119"/>
                </a:lnTo>
                <a:lnTo>
                  <a:pt x="522103" y="1390350"/>
                </a:lnTo>
                <a:lnTo>
                  <a:pt x="398067" y="1367274"/>
                </a:lnTo>
                <a:lnTo>
                  <a:pt x="334607" y="1349966"/>
                </a:lnTo>
                <a:lnTo>
                  <a:pt x="236533" y="1324005"/>
                </a:lnTo>
                <a:lnTo>
                  <a:pt x="103844" y="1266315"/>
                </a:lnTo>
                <a:lnTo>
                  <a:pt x="46153" y="1223046"/>
                </a:lnTo>
                <a:lnTo>
                  <a:pt x="5770" y="1176894"/>
                </a:lnTo>
                <a:lnTo>
                  <a:pt x="0" y="1133626"/>
                </a:lnTo>
                <a:lnTo>
                  <a:pt x="2885" y="1099011"/>
                </a:lnTo>
                <a:lnTo>
                  <a:pt x="709598" y="1084588"/>
                </a:lnTo>
                <a:lnTo>
                  <a:pt x="1122088" y="1087473"/>
                </a:lnTo>
                <a:lnTo>
                  <a:pt x="1996104" y="1099011"/>
                </a:lnTo>
                <a:lnTo>
                  <a:pt x="2933580" y="1104780"/>
                </a:lnTo>
                <a:lnTo>
                  <a:pt x="3118191" y="1107665"/>
                </a:lnTo>
                <a:lnTo>
                  <a:pt x="3167228" y="1096127"/>
                </a:lnTo>
                <a:lnTo>
                  <a:pt x="3184535" y="1081704"/>
                </a:lnTo>
                <a:lnTo>
                  <a:pt x="3198958" y="1041320"/>
                </a:lnTo>
                <a:lnTo>
                  <a:pt x="3198958" y="980745"/>
                </a:lnTo>
                <a:lnTo>
                  <a:pt x="3155690" y="726905"/>
                </a:lnTo>
                <a:lnTo>
                  <a:pt x="3100884" y="548063"/>
                </a:lnTo>
                <a:lnTo>
                  <a:pt x="3051846" y="464412"/>
                </a:lnTo>
                <a:lnTo>
                  <a:pt x="2997040" y="400952"/>
                </a:lnTo>
                <a:lnTo>
                  <a:pt x="2982617" y="369222"/>
                </a:lnTo>
                <a:lnTo>
                  <a:pt x="2979733" y="346145"/>
                </a:lnTo>
                <a:lnTo>
                  <a:pt x="2976848" y="305762"/>
                </a:lnTo>
                <a:lnTo>
                  <a:pt x="3002809" y="271147"/>
                </a:lnTo>
                <a:lnTo>
                  <a:pt x="3100884" y="158650"/>
                </a:lnTo>
                <a:lnTo>
                  <a:pt x="3242226" y="46153"/>
                </a:lnTo>
                <a:lnTo>
                  <a:pt x="3297033" y="5769"/>
                </a:lnTo>
                <a:lnTo>
                  <a:pt x="3317224" y="0"/>
                </a:lnTo>
                <a:lnTo>
                  <a:pt x="3337416" y="0"/>
                </a:lnTo>
                <a:lnTo>
                  <a:pt x="3348954" y="8654"/>
                </a:lnTo>
                <a:lnTo>
                  <a:pt x="3351839" y="28846"/>
                </a:lnTo>
                <a:lnTo>
                  <a:pt x="3331647" y="83652"/>
                </a:lnTo>
                <a:lnTo>
                  <a:pt x="3288379" y="144228"/>
                </a:lnTo>
                <a:lnTo>
                  <a:pt x="3250880" y="227879"/>
                </a:lnTo>
                <a:lnTo>
                  <a:pt x="3236457" y="282686"/>
                </a:lnTo>
                <a:lnTo>
                  <a:pt x="3227804" y="366337"/>
                </a:lnTo>
                <a:lnTo>
                  <a:pt x="3250880" y="493257"/>
                </a:lnTo>
                <a:lnTo>
                  <a:pt x="3317224" y="767289"/>
                </a:lnTo>
                <a:lnTo>
                  <a:pt x="3369146" y="963438"/>
                </a:lnTo>
                <a:lnTo>
                  <a:pt x="3400876" y="1021128"/>
                </a:lnTo>
                <a:lnTo>
                  <a:pt x="3435491" y="1067281"/>
                </a:lnTo>
                <a:lnTo>
                  <a:pt x="3458567" y="1090357"/>
                </a:lnTo>
                <a:lnTo>
                  <a:pt x="3470105" y="1104780"/>
                </a:lnTo>
                <a:lnTo>
                  <a:pt x="3467221" y="1148048"/>
                </a:lnTo>
                <a:lnTo>
                  <a:pt x="3415299" y="1318236"/>
                </a:lnTo>
                <a:lnTo>
                  <a:pt x="3363377" y="1436503"/>
                </a:lnTo>
                <a:lnTo>
                  <a:pt x="3348954" y="1448041"/>
                </a:lnTo>
                <a:lnTo>
                  <a:pt x="3317224" y="1450925"/>
                </a:lnTo>
                <a:lnTo>
                  <a:pt x="3285494" y="1439387"/>
                </a:lnTo>
                <a:lnTo>
                  <a:pt x="3262418" y="1422080"/>
                </a:lnTo>
                <a:lnTo>
                  <a:pt x="3213381" y="1393234"/>
                </a:lnTo>
                <a:lnTo>
                  <a:pt x="3164344" y="1387465"/>
                </a:lnTo>
                <a:lnTo>
                  <a:pt x="2849929" y="1349966"/>
                </a:lnTo>
                <a:lnTo>
                  <a:pt x="2385517" y="1347082"/>
                </a:lnTo>
                <a:lnTo>
                  <a:pt x="2050910" y="1347082"/>
                </a:lnTo>
                <a:lnTo>
                  <a:pt x="1361505" y="13470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73"/>
          <p:cNvSpPr/>
          <p:nvPr/>
        </p:nvSpPr>
        <p:spPr>
          <a:xfrm>
            <a:off x="3756025" y="3565525"/>
            <a:ext cx="1295400" cy="498475"/>
          </a:xfrm>
          <a:custGeom>
            <a:avLst/>
            <a:gdLst/>
            <a:ahLst/>
            <a:cxnLst/>
            <a:rect l="l" t="t" r="r" b="b"/>
            <a:pathLst>
              <a:path w="1295400" h="498475" extrusionOk="0">
                <a:moveTo>
                  <a:pt x="469900" y="222250"/>
                </a:moveTo>
                <a:lnTo>
                  <a:pt x="692150" y="152400"/>
                </a:lnTo>
                <a:lnTo>
                  <a:pt x="787400" y="111125"/>
                </a:lnTo>
                <a:lnTo>
                  <a:pt x="841375" y="73025"/>
                </a:lnTo>
                <a:lnTo>
                  <a:pt x="942975" y="0"/>
                </a:lnTo>
                <a:lnTo>
                  <a:pt x="981075" y="9525"/>
                </a:lnTo>
                <a:lnTo>
                  <a:pt x="1038225" y="31750"/>
                </a:lnTo>
                <a:lnTo>
                  <a:pt x="1114425" y="66675"/>
                </a:lnTo>
                <a:lnTo>
                  <a:pt x="1187450" y="114300"/>
                </a:lnTo>
                <a:lnTo>
                  <a:pt x="1238250" y="155575"/>
                </a:lnTo>
                <a:lnTo>
                  <a:pt x="1295400" y="212725"/>
                </a:lnTo>
                <a:lnTo>
                  <a:pt x="1295400" y="225425"/>
                </a:lnTo>
                <a:lnTo>
                  <a:pt x="857250" y="288925"/>
                </a:lnTo>
                <a:lnTo>
                  <a:pt x="762000" y="307975"/>
                </a:lnTo>
                <a:lnTo>
                  <a:pt x="644525" y="355600"/>
                </a:lnTo>
                <a:lnTo>
                  <a:pt x="530225" y="412750"/>
                </a:lnTo>
                <a:lnTo>
                  <a:pt x="403225" y="476250"/>
                </a:lnTo>
                <a:lnTo>
                  <a:pt x="377825" y="492125"/>
                </a:lnTo>
                <a:lnTo>
                  <a:pt x="342900" y="498475"/>
                </a:lnTo>
                <a:lnTo>
                  <a:pt x="314325" y="492125"/>
                </a:lnTo>
                <a:lnTo>
                  <a:pt x="263525" y="479425"/>
                </a:lnTo>
                <a:lnTo>
                  <a:pt x="219075" y="457200"/>
                </a:lnTo>
                <a:lnTo>
                  <a:pt x="158750" y="419100"/>
                </a:lnTo>
                <a:lnTo>
                  <a:pt x="111125" y="374650"/>
                </a:lnTo>
                <a:lnTo>
                  <a:pt x="66675" y="330200"/>
                </a:lnTo>
                <a:lnTo>
                  <a:pt x="12700" y="266700"/>
                </a:lnTo>
                <a:lnTo>
                  <a:pt x="0" y="228600"/>
                </a:lnTo>
                <a:lnTo>
                  <a:pt x="12700" y="200025"/>
                </a:lnTo>
                <a:lnTo>
                  <a:pt x="47625" y="190500"/>
                </a:lnTo>
                <a:lnTo>
                  <a:pt x="69850" y="196850"/>
                </a:lnTo>
                <a:lnTo>
                  <a:pt x="95250" y="212725"/>
                </a:lnTo>
                <a:lnTo>
                  <a:pt x="120650" y="231775"/>
                </a:lnTo>
                <a:lnTo>
                  <a:pt x="174625" y="254000"/>
                </a:lnTo>
                <a:lnTo>
                  <a:pt x="231775" y="263525"/>
                </a:lnTo>
                <a:lnTo>
                  <a:pt x="301625" y="266700"/>
                </a:lnTo>
                <a:lnTo>
                  <a:pt x="387350" y="247650"/>
                </a:lnTo>
                <a:lnTo>
                  <a:pt x="469900" y="222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73"/>
          <p:cNvSpPr/>
          <p:nvPr/>
        </p:nvSpPr>
        <p:spPr>
          <a:xfrm>
            <a:off x="2846388" y="3948113"/>
            <a:ext cx="823912" cy="1778000"/>
          </a:xfrm>
          <a:custGeom>
            <a:avLst/>
            <a:gdLst/>
            <a:ahLst/>
            <a:cxnLst/>
            <a:rect l="l" t="t" r="r" b="b"/>
            <a:pathLst>
              <a:path w="823912" h="1778793" extrusionOk="0">
                <a:moveTo>
                  <a:pt x="438150" y="1185862"/>
                </a:moveTo>
                <a:lnTo>
                  <a:pt x="321469" y="1554956"/>
                </a:lnTo>
                <a:lnTo>
                  <a:pt x="307181" y="1607343"/>
                </a:lnTo>
                <a:lnTo>
                  <a:pt x="283369" y="1700212"/>
                </a:lnTo>
                <a:lnTo>
                  <a:pt x="257175" y="1762125"/>
                </a:lnTo>
                <a:lnTo>
                  <a:pt x="233362" y="1778793"/>
                </a:lnTo>
                <a:lnTo>
                  <a:pt x="0" y="1300162"/>
                </a:lnTo>
                <a:lnTo>
                  <a:pt x="28575" y="1290637"/>
                </a:lnTo>
                <a:lnTo>
                  <a:pt x="57150" y="1276350"/>
                </a:lnTo>
                <a:lnTo>
                  <a:pt x="85725" y="1250156"/>
                </a:lnTo>
                <a:lnTo>
                  <a:pt x="271462" y="942975"/>
                </a:lnTo>
                <a:lnTo>
                  <a:pt x="466725" y="592931"/>
                </a:lnTo>
                <a:lnTo>
                  <a:pt x="623887" y="292893"/>
                </a:lnTo>
                <a:lnTo>
                  <a:pt x="752475" y="26193"/>
                </a:lnTo>
                <a:lnTo>
                  <a:pt x="764381" y="11906"/>
                </a:lnTo>
                <a:lnTo>
                  <a:pt x="781050" y="2381"/>
                </a:lnTo>
                <a:lnTo>
                  <a:pt x="795337" y="0"/>
                </a:lnTo>
                <a:lnTo>
                  <a:pt x="819150" y="7143"/>
                </a:lnTo>
                <a:lnTo>
                  <a:pt x="823912" y="19050"/>
                </a:lnTo>
                <a:lnTo>
                  <a:pt x="821531" y="35718"/>
                </a:lnTo>
                <a:lnTo>
                  <a:pt x="602456" y="676275"/>
                </a:lnTo>
                <a:lnTo>
                  <a:pt x="438150" y="11858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73"/>
          <p:cNvSpPr/>
          <p:nvPr/>
        </p:nvSpPr>
        <p:spPr>
          <a:xfrm rot="-5400000">
            <a:off x="4683918" y="5257007"/>
            <a:ext cx="798513" cy="749300"/>
          </a:xfrm>
          <a:custGeom>
            <a:avLst/>
            <a:gdLst/>
            <a:ahLst/>
            <a:cxnLst/>
            <a:rect l="l" t="t" r="r" b="b"/>
            <a:pathLst>
              <a:path w="799019" h="749981" extrusionOk="0">
                <a:moveTo>
                  <a:pt x="449989" y="328838"/>
                </a:moveTo>
                <a:lnTo>
                  <a:pt x="536525" y="216341"/>
                </a:lnTo>
                <a:lnTo>
                  <a:pt x="599985" y="121151"/>
                </a:lnTo>
                <a:lnTo>
                  <a:pt x="674983" y="17307"/>
                </a:lnTo>
                <a:lnTo>
                  <a:pt x="698060" y="0"/>
                </a:lnTo>
                <a:lnTo>
                  <a:pt x="715367" y="0"/>
                </a:lnTo>
                <a:lnTo>
                  <a:pt x="738443" y="11538"/>
                </a:lnTo>
                <a:lnTo>
                  <a:pt x="747097" y="25961"/>
                </a:lnTo>
                <a:lnTo>
                  <a:pt x="646138" y="294223"/>
                </a:lnTo>
                <a:lnTo>
                  <a:pt x="574024" y="501910"/>
                </a:lnTo>
                <a:lnTo>
                  <a:pt x="568255" y="536525"/>
                </a:lnTo>
                <a:lnTo>
                  <a:pt x="568255" y="574024"/>
                </a:lnTo>
                <a:lnTo>
                  <a:pt x="574024" y="608638"/>
                </a:lnTo>
                <a:lnTo>
                  <a:pt x="591332" y="651907"/>
                </a:lnTo>
                <a:lnTo>
                  <a:pt x="620177" y="672098"/>
                </a:lnTo>
                <a:lnTo>
                  <a:pt x="683637" y="700944"/>
                </a:lnTo>
                <a:lnTo>
                  <a:pt x="799019" y="735558"/>
                </a:lnTo>
                <a:lnTo>
                  <a:pt x="0" y="749981"/>
                </a:lnTo>
                <a:lnTo>
                  <a:pt x="5770" y="706713"/>
                </a:lnTo>
                <a:lnTo>
                  <a:pt x="23077" y="689406"/>
                </a:lnTo>
                <a:lnTo>
                  <a:pt x="77883" y="663445"/>
                </a:lnTo>
                <a:lnTo>
                  <a:pt x="178842" y="602869"/>
                </a:lnTo>
                <a:lnTo>
                  <a:pt x="242302" y="568255"/>
                </a:lnTo>
                <a:lnTo>
                  <a:pt x="285570" y="539409"/>
                </a:lnTo>
                <a:lnTo>
                  <a:pt x="349030" y="473065"/>
                </a:lnTo>
                <a:lnTo>
                  <a:pt x="449989" y="3288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73"/>
          <p:cNvSpPr/>
          <p:nvPr/>
        </p:nvSpPr>
        <p:spPr>
          <a:xfrm>
            <a:off x="3683000" y="3759200"/>
            <a:ext cx="1368425" cy="1600200"/>
          </a:xfrm>
          <a:custGeom>
            <a:avLst/>
            <a:gdLst/>
            <a:ahLst/>
            <a:cxnLst/>
            <a:rect l="l" t="t" r="r" b="b"/>
            <a:pathLst>
              <a:path w="1368425" h="1600200" extrusionOk="0">
                <a:moveTo>
                  <a:pt x="1206500" y="285750"/>
                </a:moveTo>
                <a:lnTo>
                  <a:pt x="1114425" y="434975"/>
                </a:lnTo>
                <a:lnTo>
                  <a:pt x="996950" y="609600"/>
                </a:lnTo>
                <a:lnTo>
                  <a:pt x="863600" y="800100"/>
                </a:lnTo>
                <a:lnTo>
                  <a:pt x="749300" y="946150"/>
                </a:lnTo>
                <a:lnTo>
                  <a:pt x="600075" y="1111250"/>
                </a:lnTo>
                <a:lnTo>
                  <a:pt x="504825" y="1203325"/>
                </a:lnTo>
                <a:lnTo>
                  <a:pt x="352425" y="1336675"/>
                </a:lnTo>
                <a:lnTo>
                  <a:pt x="212725" y="1457325"/>
                </a:lnTo>
                <a:lnTo>
                  <a:pt x="92075" y="1562100"/>
                </a:lnTo>
                <a:lnTo>
                  <a:pt x="53975" y="1590675"/>
                </a:lnTo>
                <a:lnTo>
                  <a:pt x="25400" y="1600200"/>
                </a:lnTo>
                <a:lnTo>
                  <a:pt x="3175" y="1600200"/>
                </a:lnTo>
                <a:lnTo>
                  <a:pt x="0" y="1587500"/>
                </a:lnTo>
                <a:lnTo>
                  <a:pt x="3175" y="1562100"/>
                </a:lnTo>
                <a:lnTo>
                  <a:pt x="79375" y="1473200"/>
                </a:lnTo>
                <a:lnTo>
                  <a:pt x="200025" y="1339850"/>
                </a:lnTo>
                <a:lnTo>
                  <a:pt x="368300" y="1152525"/>
                </a:lnTo>
                <a:lnTo>
                  <a:pt x="546100" y="942975"/>
                </a:lnTo>
                <a:lnTo>
                  <a:pt x="688975" y="762000"/>
                </a:lnTo>
                <a:lnTo>
                  <a:pt x="793750" y="603250"/>
                </a:lnTo>
                <a:lnTo>
                  <a:pt x="879475" y="447675"/>
                </a:lnTo>
                <a:lnTo>
                  <a:pt x="936625" y="314325"/>
                </a:lnTo>
                <a:lnTo>
                  <a:pt x="962025" y="219075"/>
                </a:lnTo>
                <a:lnTo>
                  <a:pt x="968375" y="149225"/>
                </a:lnTo>
                <a:lnTo>
                  <a:pt x="968375" y="117475"/>
                </a:lnTo>
                <a:lnTo>
                  <a:pt x="962025" y="101600"/>
                </a:lnTo>
                <a:lnTo>
                  <a:pt x="936625" y="95250"/>
                </a:lnTo>
                <a:lnTo>
                  <a:pt x="879475" y="88900"/>
                </a:lnTo>
                <a:lnTo>
                  <a:pt x="1343025" y="0"/>
                </a:lnTo>
                <a:lnTo>
                  <a:pt x="1368425" y="25400"/>
                </a:lnTo>
                <a:lnTo>
                  <a:pt x="1355725" y="53975"/>
                </a:lnTo>
                <a:lnTo>
                  <a:pt x="1323975" y="111125"/>
                </a:lnTo>
                <a:lnTo>
                  <a:pt x="1206500" y="285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73"/>
          <p:cNvSpPr/>
          <p:nvPr/>
        </p:nvSpPr>
        <p:spPr>
          <a:xfrm>
            <a:off x="5632450" y="2757488"/>
            <a:ext cx="1325563" cy="974725"/>
          </a:xfrm>
          <a:custGeom>
            <a:avLst/>
            <a:gdLst/>
            <a:ahLst/>
            <a:cxnLst/>
            <a:rect l="l" t="t" r="r" b="b"/>
            <a:pathLst>
              <a:path w="1326357" h="973931" extrusionOk="0">
                <a:moveTo>
                  <a:pt x="473869" y="578643"/>
                </a:moveTo>
                <a:lnTo>
                  <a:pt x="581025" y="500062"/>
                </a:lnTo>
                <a:lnTo>
                  <a:pt x="673894" y="421481"/>
                </a:lnTo>
                <a:lnTo>
                  <a:pt x="831057" y="273843"/>
                </a:lnTo>
                <a:lnTo>
                  <a:pt x="859632" y="245268"/>
                </a:lnTo>
                <a:lnTo>
                  <a:pt x="871538" y="221456"/>
                </a:lnTo>
                <a:lnTo>
                  <a:pt x="873919" y="197643"/>
                </a:lnTo>
                <a:lnTo>
                  <a:pt x="873919" y="171450"/>
                </a:lnTo>
                <a:lnTo>
                  <a:pt x="862013" y="128587"/>
                </a:lnTo>
                <a:lnTo>
                  <a:pt x="847725" y="107156"/>
                </a:lnTo>
                <a:lnTo>
                  <a:pt x="821532" y="80962"/>
                </a:lnTo>
                <a:lnTo>
                  <a:pt x="802482" y="42862"/>
                </a:lnTo>
                <a:lnTo>
                  <a:pt x="802482" y="19050"/>
                </a:lnTo>
                <a:lnTo>
                  <a:pt x="809625" y="7143"/>
                </a:lnTo>
                <a:lnTo>
                  <a:pt x="821532" y="0"/>
                </a:lnTo>
                <a:lnTo>
                  <a:pt x="838200" y="0"/>
                </a:lnTo>
                <a:lnTo>
                  <a:pt x="885825" y="21431"/>
                </a:lnTo>
                <a:lnTo>
                  <a:pt x="981075" y="85725"/>
                </a:lnTo>
                <a:lnTo>
                  <a:pt x="1235869" y="278606"/>
                </a:lnTo>
                <a:lnTo>
                  <a:pt x="1290638" y="323850"/>
                </a:lnTo>
                <a:lnTo>
                  <a:pt x="1316832" y="354806"/>
                </a:lnTo>
                <a:lnTo>
                  <a:pt x="1326357" y="381000"/>
                </a:lnTo>
                <a:lnTo>
                  <a:pt x="1321594" y="411956"/>
                </a:lnTo>
                <a:lnTo>
                  <a:pt x="1316832" y="428625"/>
                </a:lnTo>
                <a:lnTo>
                  <a:pt x="1304925" y="445293"/>
                </a:lnTo>
                <a:lnTo>
                  <a:pt x="1288257" y="452437"/>
                </a:lnTo>
                <a:lnTo>
                  <a:pt x="1116807" y="466725"/>
                </a:lnTo>
                <a:lnTo>
                  <a:pt x="1083469" y="473868"/>
                </a:lnTo>
                <a:lnTo>
                  <a:pt x="723900" y="640556"/>
                </a:lnTo>
                <a:lnTo>
                  <a:pt x="473869" y="757237"/>
                </a:lnTo>
                <a:lnTo>
                  <a:pt x="292894" y="847725"/>
                </a:lnTo>
                <a:lnTo>
                  <a:pt x="147638" y="909637"/>
                </a:lnTo>
                <a:lnTo>
                  <a:pt x="59532" y="942975"/>
                </a:lnTo>
                <a:lnTo>
                  <a:pt x="0" y="973931"/>
                </a:lnTo>
                <a:lnTo>
                  <a:pt x="26194" y="892968"/>
                </a:lnTo>
                <a:lnTo>
                  <a:pt x="92869" y="850106"/>
                </a:lnTo>
                <a:lnTo>
                  <a:pt x="247650" y="740568"/>
                </a:lnTo>
                <a:lnTo>
                  <a:pt x="473869" y="5786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73"/>
          <p:cNvSpPr/>
          <p:nvPr/>
        </p:nvSpPr>
        <p:spPr>
          <a:xfrm>
            <a:off x="5532438" y="3684588"/>
            <a:ext cx="1985962" cy="1530350"/>
          </a:xfrm>
          <a:custGeom>
            <a:avLst/>
            <a:gdLst/>
            <a:ahLst/>
            <a:cxnLst/>
            <a:rect l="l" t="t" r="r" b="b"/>
            <a:pathLst>
              <a:path w="1985962" h="1531144" extrusionOk="0">
                <a:moveTo>
                  <a:pt x="614362" y="809625"/>
                </a:moveTo>
                <a:lnTo>
                  <a:pt x="335756" y="476250"/>
                </a:lnTo>
                <a:lnTo>
                  <a:pt x="154781" y="257175"/>
                </a:lnTo>
                <a:lnTo>
                  <a:pt x="0" y="92869"/>
                </a:lnTo>
                <a:lnTo>
                  <a:pt x="140494" y="0"/>
                </a:lnTo>
                <a:lnTo>
                  <a:pt x="280987" y="169069"/>
                </a:lnTo>
                <a:lnTo>
                  <a:pt x="485775" y="409575"/>
                </a:lnTo>
                <a:lnTo>
                  <a:pt x="666750" y="590550"/>
                </a:lnTo>
                <a:lnTo>
                  <a:pt x="785812" y="702469"/>
                </a:lnTo>
                <a:lnTo>
                  <a:pt x="947737" y="845344"/>
                </a:lnTo>
                <a:lnTo>
                  <a:pt x="1100137" y="964406"/>
                </a:lnTo>
                <a:lnTo>
                  <a:pt x="1228725" y="1054894"/>
                </a:lnTo>
                <a:lnTo>
                  <a:pt x="1323975" y="1114425"/>
                </a:lnTo>
                <a:lnTo>
                  <a:pt x="1452562" y="1193006"/>
                </a:lnTo>
                <a:lnTo>
                  <a:pt x="1619250" y="1288256"/>
                </a:lnTo>
                <a:lnTo>
                  <a:pt x="1869281" y="1421606"/>
                </a:lnTo>
                <a:lnTo>
                  <a:pt x="1952625" y="1462087"/>
                </a:lnTo>
                <a:lnTo>
                  <a:pt x="1969294" y="1473994"/>
                </a:lnTo>
                <a:lnTo>
                  <a:pt x="1981200" y="1495425"/>
                </a:lnTo>
                <a:lnTo>
                  <a:pt x="1985962" y="1507331"/>
                </a:lnTo>
                <a:lnTo>
                  <a:pt x="1983581" y="1519237"/>
                </a:lnTo>
                <a:lnTo>
                  <a:pt x="1971675" y="1524000"/>
                </a:lnTo>
                <a:lnTo>
                  <a:pt x="1631156" y="1531144"/>
                </a:lnTo>
                <a:lnTo>
                  <a:pt x="1488281" y="1526381"/>
                </a:lnTo>
                <a:lnTo>
                  <a:pt x="1373981" y="1512094"/>
                </a:lnTo>
                <a:lnTo>
                  <a:pt x="1209675" y="1488281"/>
                </a:lnTo>
                <a:lnTo>
                  <a:pt x="1178719" y="1466850"/>
                </a:lnTo>
                <a:lnTo>
                  <a:pt x="957262" y="1223962"/>
                </a:lnTo>
                <a:lnTo>
                  <a:pt x="614362" y="809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3308211-CF59-4E49-89D0-8F743B2FBAB2}"/>
              </a:ext>
            </a:extLst>
          </p:cNvPr>
          <p:cNvGrpSpPr/>
          <p:nvPr/>
        </p:nvGrpSpPr>
        <p:grpSpPr>
          <a:xfrm>
            <a:off x="2613776" y="1517731"/>
            <a:ext cx="4900612" cy="4521200"/>
            <a:chOff x="2770188" y="1662113"/>
            <a:chExt cx="4900612" cy="4521200"/>
          </a:xfrm>
        </p:grpSpPr>
        <p:sp>
          <p:nvSpPr>
            <p:cNvPr id="14" name="Google Shape;881;p73">
              <a:extLst>
                <a:ext uri="{FF2B5EF4-FFF2-40B4-BE49-F238E27FC236}">
                  <a16:creationId xmlns:a16="http://schemas.microsoft.com/office/drawing/2014/main" id="{9A820D91-6385-934A-A243-B790A1BCD53A}"/>
                </a:ext>
              </a:extLst>
            </p:cNvPr>
            <p:cNvSpPr/>
            <p:nvPr/>
          </p:nvSpPr>
          <p:spPr>
            <a:xfrm>
              <a:off x="3203575" y="1798638"/>
              <a:ext cx="781050" cy="696912"/>
            </a:xfrm>
            <a:custGeom>
              <a:avLst/>
              <a:gdLst/>
              <a:ahLst/>
              <a:cxnLst/>
              <a:rect l="l" t="t" r="r" b="b"/>
              <a:pathLst>
                <a:path w="781050" h="697706" extrusionOk="0">
                  <a:moveTo>
                    <a:pt x="388144" y="497681"/>
                  </a:moveTo>
                  <a:lnTo>
                    <a:pt x="302419" y="421481"/>
                  </a:lnTo>
                  <a:lnTo>
                    <a:pt x="240507" y="347662"/>
                  </a:lnTo>
                  <a:lnTo>
                    <a:pt x="171450" y="261937"/>
                  </a:lnTo>
                  <a:lnTo>
                    <a:pt x="90488" y="161925"/>
                  </a:lnTo>
                  <a:lnTo>
                    <a:pt x="47625" y="111919"/>
                  </a:lnTo>
                  <a:lnTo>
                    <a:pt x="30957" y="92869"/>
                  </a:lnTo>
                  <a:lnTo>
                    <a:pt x="14288" y="66675"/>
                  </a:lnTo>
                  <a:lnTo>
                    <a:pt x="2382" y="40481"/>
                  </a:lnTo>
                  <a:lnTo>
                    <a:pt x="0" y="26194"/>
                  </a:lnTo>
                  <a:lnTo>
                    <a:pt x="4763" y="9525"/>
                  </a:lnTo>
                  <a:lnTo>
                    <a:pt x="19050" y="0"/>
                  </a:lnTo>
                  <a:lnTo>
                    <a:pt x="54769" y="7144"/>
                  </a:lnTo>
                  <a:lnTo>
                    <a:pt x="64294" y="19050"/>
                  </a:lnTo>
                  <a:lnTo>
                    <a:pt x="130969" y="73819"/>
                  </a:lnTo>
                  <a:lnTo>
                    <a:pt x="207169" y="114300"/>
                  </a:lnTo>
                  <a:lnTo>
                    <a:pt x="357188" y="173831"/>
                  </a:lnTo>
                  <a:lnTo>
                    <a:pt x="569119" y="238125"/>
                  </a:lnTo>
                  <a:lnTo>
                    <a:pt x="609600" y="247650"/>
                  </a:lnTo>
                  <a:lnTo>
                    <a:pt x="642938" y="266700"/>
                  </a:lnTo>
                  <a:lnTo>
                    <a:pt x="678657" y="302419"/>
                  </a:lnTo>
                  <a:lnTo>
                    <a:pt x="702469" y="340519"/>
                  </a:lnTo>
                  <a:lnTo>
                    <a:pt x="719138" y="373856"/>
                  </a:lnTo>
                  <a:lnTo>
                    <a:pt x="757238" y="481012"/>
                  </a:lnTo>
                  <a:lnTo>
                    <a:pt x="773907" y="550069"/>
                  </a:lnTo>
                  <a:lnTo>
                    <a:pt x="781050" y="583406"/>
                  </a:lnTo>
                  <a:lnTo>
                    <a:pt x="771525" y="621506"/>
                  </a:lnTo>
                  <a:lnTo>
                    <a:pt x="752475" y="657225"/>
                  </a:lnTo>
                  <a:lnTo>
                    <a:pt x="733425" y="681037"/>
                  </a:lnTo>
                  <a:lnTo>
                    <a:pt x="707232" y="695325"/>
                  </a:lnTo>
                  <a:lnTo>
                    <a:pt x="676275" y="697706"/>
                  </a:lnTo>
                  <a:lnTo>
                    <a:pt x="619125" y="676275"/>
                  </a:lnTo>
                  <a:lnTo>
                    <a:pt x="542925" y="626269"/>
                  </a:lnTo>
                  <a:lnTo>
                    <a:pt x="388144" y="4976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882;p73">
              <a:extLst>
                <a:ext uri="{FF2B5EF4-FFF2-40B4-BE49-F238E27FC236}">
                  <a16:creationId xmlns:a16="http://schemas.microsoft.com/office/drawing/2014/main" id="{0A0FACB3-3AC2-B44B-9CB4-3B2C666F6267}"/>
                </a:ext>
              </a:extLst>
            </p:cNvPr>
            <p:cNvSpPr/>
            <p:nvPr/>
          </p:nvSpPr>
          <p:spPr>
            <a:xfrm>
              <a:off x="2828925" y="3030538"/>
              <a:ext cx="727075" cy="552450"/>
            </a:xfrm>
            <a:custGeom>
              <a:avLst/>
              <a:gdLst/>
              <a:ahLst/>
              <a:cxnLst/>
              <a:rect l="l" t="t" r="r" b="b"/>
              <a:pathLst>
                <a:path w="726281" h="552450" extrusionOk="0">
                  <a:moveTo>
                    <a:pt x="197644" y="307182"/>
                  </a:moveTo>
                  <a:lnTo>
                    <a:pt x="128588" y="226219"/>
                  </a:lnTo>
                  <a:lnTo>
                    <a:pt x="69056" y="145257"/>
                  </a:lnTo>
                  <a:lnTo>
                    <a:pt x="19050" y="76200"/>
                  </a:lnTo>
                  <a:lnTo>
                    <a:pt x="2381" y="45244"/>
                  </a:lnTo>
                  <a:lnTo>
                    <a:pt x="0" y="33338"/>
                  </a:lnTo>
                  <a:lnTo>
                    <a:pt x="0" y="19050"/>
                  </a:lnTo>
                  <a:lnTo>
                    <a:pt x="7144" y="4763"/>
                  </a:lnTo>
                  <a:lnTo>
                    <a:pt x="30956" y="0"/>
                  </a:lnTo>
                  <a:lnTo>
                    <a:pt x="71438" y="16669"/>
                  </a:lnTo>
                  <a:lnTo>
                    <a:pt x="123825" y="42863"/>
                  </a:lnTo>
                  <a:lnTo>
                    <a:pt x="176213" y="64294"/>
                  </a:lnTo>
                  <a:lnTo>
                    <a:pt x="264319" y="90488"/>
                  </a:lnTo>
                  <a:lnTo>
                    <a:pt x="390525" y="114300"/>
                  </a:lnTo>
                  <a:lnTo>
                    <a:pt x="454819" y="121444"/>
                  </a:lnTo>
                  <a:lnTo>
                    <a:pt x="481013" y="128588"/>
                  </a:lnTo>
                  <a:lnTo>
                    <a:pt x="540544" y="164307"/>
                  </a:lnTo>
                  <a:lnTo>
                    <a:pt x="583406" y="200025"/>
                  </a:lnTo>
                  <a:lnTo>
                    <a:pt x="604838" y="226219"/>
                  </a:lnTo>
                  <a:lnTo>
                    <a:pt x="619125" y="254794"/>
                  </a:lnTo>
                  <a:lnTo>
                    <a:pt x="676275" y="323850"/>
                  </a:lnTo>
                  <a:lnTo>
                    <a:pt x="704850" y="369094"/>
                  </a:lnTo>
                  <a:lnTo>
                    <a:pt x="721519" y="419100"/>
                  </a:lnTo>
                  <a:lnTo>
                    <a:pt x="726281" y="461963"/>
                  </a:lnTo>
                  <a:lnTo>
                    <a:pt x="719138" y="504825"/>
                  </a:lnTo>
                  <a:lnTo>
                    <a:pt x="702469" y="545307"/>
                  </a:lnTo>
                  <a:lnTo>
                    <a:pt x="683419" y="552450"/>
                  </a:lnTo>
                  <a:lnTo>
                    <a:pt x="619125" y="552450"/>
                  </a:lnTo>
                  <a:lnTo>
                    <a:pt x="531019" y="538163"/>
                  </a:lnTo>
                  <a:lnTo>
                    <a:pt x="461963" y="511969"/>
                  </a:lnTo>
                  <a:lnTo>
                    <a:pt x="371475" y="464344"/>
                  </a:lnTo>
                  <a:lnTo>
                    <a:pt x="197644" y="3071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883;p73">
              <a:extLst>
                <a:ext uri="{FF2B5EF4-FFF2-40B4-BE49-F238E27FC236}">
                  <a16:creationId xmlns:a16="http://schemas.microsoft.com/office/drawing/2014/main" id="{FA41AF27-E1EB-8247-8442-AD4956D874C7}"/>
                </a:ext>
              </a:extLst>
            </p:cNvPr>
            <p:cNvSpPr/>
            <p:nvPr/>
          </p:nvSpPr>
          <p:spPr>
            <a:xfrm>
              <a:off x="2770188" y="5211763"/>
              <a:ext cx="468312" cy="669925"/>
            </a:xfrm>
            <a:custGeom>
              <a:avLst/>
              <a:gdLst/>
              <a:ahLst/>
              <a:cxnLst/>
              <a:rect l="l" t="t" r="r" b="b"/>
              <a:pathLst>
                <a:path w="469106" h="669132" extrusionOk="0">
                  <a:moveTo>
                    <a:pt x="207169" y="469107"/>
                  </a:moveTo>
                  <a:lnTo>
                    <a:pt x="169069" y="411957"/>
                  </a:lnTo>
                  <a:lnTo>
                    <a:pt x="130969" y="354807"/>
                  </a:lnTo>
                  <a:lnTo>
                    <a:pt x="90487" y="280988"/>
                  </a:lnTo>
                  <a:lnTo>
                    <a:pt x="57150" y="209550"/>
                  </a:lnTo>
                  <a:lnTo>
                    <a:pt x="21431" y="126207"/>
                  </a:lnTo>
                  <a:lnTo>
                    <a:pt x="4762" y="66675"/>
                  </a:lnTo>
                  <a:lnTo>
                    <a:pt x="0" y="45244"/>
                  </a:lnTo>
                  <a:lnTo>
                    <a:pt x="0" y="28575"/>
                  </a:lnTo>
                  <a:lnTo>
                    <a:pt x="4762" y="11907"/>
                  </a:lnTo>
                  <a:lnTo>
                    <a:pt x="11906" y="2382"/>
                  </a:lnTo>
                  <a:lnTo>
                    <a:pt x="28575" y="0"/>
                  </a:lnTo>
                  <a:lnTo>
                    <a:pt x="57150" y="7144"/>
                  </a:lnTo>
                  <a:lnTo>
                    <a:pt x="83344" y="19050"/>
                  </a:lnTo>
                  <a:lnTo>
                    <a:pt x="97631" y="30957"/>
                  </a:lnTo>
                  <a:lnTo>
                    <a:pt x="166687" y="135732"/>
                  </a:lnTo>
                  <a:lnTo>
                    <a:pt x="202406" y="171450"/>
                  </a:lnTo>
                  <a:lnTo>
                    <a:pt x="221456" y="180975"/>
                  </a:lnTo>
                  <a:lnTo>
                    <a:pt x="247650" y="180975"/>
                  </a:lnTo>
                  <a:lnTo>
                    <a:pt x="469106" y="657225"/>
                  </a:lnTo>
                  <a:lnTo>
                    <a:pt x="461962" y="669132"/>
                  </a:lnTo>
                  <a:lnTo>
                    <a:pt x="445294" y="669132"/>
                  </a:lnTo>
                  <a:lnTo>
                    <a:pt x="395287" y="657225"/>
                  </a:lnTo>
                  <a:lnTo>
                    <a:pt x="345281" y="621507"/>
                  </a:lnTo>
                  <a:lnTo>
                    <a:pt x="207169" y="46910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884;p73">
              <a:extLst>
                <a:ext uri="{FF2B5EF4-FFF2-40B4-BE49-F238E27FC236}">
                  <a16:creationId xmlns:a16="http://schemas.microsoft.com/office/drawing/2014/main" id="{79B7A9A6-1AFE-1749-BC64-E851F294092C}"/>
                </a:ext>
              </a:extLst>
            </p:cNvPr>
            <p:cNvSpPr/>
            <p:nvPr/>
          </p:nvSpPr>
          <p:spPr>
            <a:xfrm>
              <a:off x="5060950" y="1662113"/>
              <a:ext cx="896938" cy="623887"/>
            </a:xfrm>
            <a:custGeom>
              <a:avLst/>
              <a:gdLst/>
              <a:ahLst/>
              <a:cxnLst/>
              <a:rect l="l" t="t" r="r" b="b"/>
              <a:pathLst>
                <a:path w="897732" h="623887" extrusionOk="0">
                  <a:moveTo>
                    <a:pt x="292894" y="404812"/>
                  </a:moveTo>
                  <a:lnTo>
                    <a:pt x="190500" y="295275"/>
                  </a:lnTo>
                  <a:lnTo>
                    <a:pt x="116682" y="207168"/>
                  </a:lnTo>
                  <a:lnTo>
                    <a:pt x="66675" y="140493"/>
                  </a:lnTo>
                  <a:lnTo>
                    <a:pt x="19050" y="83343"/>
                  </a:lnTo>
                  <a:lnTo>
                    <a:pt x="2382" y="52387"/>
                  </a:lnTo>
                  <a:lnTo>
                    <a:pt x="0" y="28575"/>
                  </a:lnTo>
                  <a:lnTo>
                    <a:pt x="4763" y="11906"/>
                  </a:lnTo>
                  <a:lnTo>
                    <a:pt x="19050" y="0"/>
                  </a:lnTo>
                  <a:lnTo>
                    <a:pt x="38100" y="0"/>
                  </a:lnTo>
                  <a:lnTo>
                    <a:pt x="61913" y="19050"/>
                  </a:lnTo>
                  <a:lnTo>
                    <a:pt x="95250" y="52387"/>
                  </a:lnTo>
                  <a:lnTo>
                    <a:pt x="135732" y="85725"/>
                  </a:lnTo>
                  <a:lnTo>
                    <a:pt x="204788" y="130968"/>
                  </a:lnTo>
                  <a:lnTo>
                    <a:pt x="297657" y="176212"/>
                  </a:lnTo>
                  <a:lnTo>
                    <a:pt x="402432" y="214312"/>
                  </a:lnTo>
                  <a:lnTo>
                    <a:pt x="535782" y="252412"/>
                  </a:lnTo>
                  <a:lnTo>
                    <a:pt x="685800" y="285750"/>
                  </a:lnTo>
                  <a:lnTo>
                    <a:pt x="704850" y="288131"/>
                  </a:lnTo>
                  <a:lnTo>
                    <a:pt x="745332" y="314325"/>
                  </a:lnTo>
                  <a:lnTo>
                    <a:pt x="807244" y="369093"/>
                  </a:lnTo>
                  <a:lnTo>
                    <a:pt x="850107" y="421481"/>
                  </a:lnTo>
                  <a:lnTo>
                    <a:pt x="881063" y="476250"/>
                  </a:lnTo>
                  <a:lnTo>
                    <a:pt x="895350" y="521493"/>
                  </a:lnTo>
                  <a:lnTo>
                    <a:pt x="897732" y="566737"/>
                  </a:lnTo>
                  <a:lnTo>
                    <a:pt x="888207" y="595312"/>
                  </a:lnTo>
                  <a:lnTo>
                    <a:pt x="871538" y="607218"/>
                  </a:lnTo>
                  <a:lnTo>
                    <a:pt x="842963" y="616743"/>
                  </a:lnTo>
                  <a:lnTo>
                    <a:pt x="785813" y="623887"/>
                  </a:lnTo>
                  <a:lnTo>
                    <a:pt x="714375" y="621506"/>
                  </a:lnTo>
                  <a:lnTo>
                    <a:pt x="647700" y="607218"/>
                  </a:lnTo>
                  <a:lnTo>
                    <a:pt x="516732" y="557212"/>
                  </a:lnTo>
                  <a:lnTo>
                    <a:pt x="402432" y="502443"/>
                  </a:lnTo>
                  <a:lnTo>
                    <a:pt x="292894" y="40481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885;p73">
              <a:extLst>
                <a:ext uri="{FF2B5EF4-FFF2-40B4-BE49-F238E27FC236}">
                  <a16:creationId xmlns:a16="http://schemas.microsoft.com/office/drawing/2014/main" id="{57AE82AD-B69B-FD42-83EA-FC75BBCC51DD}"/>
                </a:ext>
              </a:extLst>
            </p:cNvPr>
            <p:cNvSpPr/>
            <p:nvPr/>
          </p:nvSpPr>
          <p:spPr>
            <a:xfrm rot="-5400000">
              <a:off x="3476625" y="3722688"/>
              <a:ext cx="3470275" cy="1450975"/>
            </a:xfrm>
            <a:custGeom>
              <a:avLst/>
              <a:gdLst/>
              <a:ahLst/>
              <a:cxnLst/>
              <a:rect l="l" t="t" r="r" b="b"/>
              <a:pathLst>
                <a:path w="3470105" h="1450925" extrusionOk="0">
                  <a:moveTo>
                    <a:pt x="1361505" y="1347082"/>
                  </a:moveTo>
                  <a:lnTo>
                    <a:pt x="992283" y="1352851"/>
                  </a:lnTo>
                  <a:lnTo>
                    <a:pt x="908631" y="1355735"/>
                  </a:lnTo>
                  <a:lnTo>
                    <a:pt x="793250" y="1364389"/>
                  </a:lnTo>
                  <a:lnTo>
                    <a:pt x="703829" y="1378812"/>
                  </a:lnTo>
                  <a:lnTo>
                    <a:pt x="631715" y="1390350"/>
                  </a:lnTo>
                  <a:lnTo>
                    <a:pt x="594216" y="1396119"/>
                  </a:lnTo>
                  <a:lnTo>
                    <a:pt x="522103" y="1390350"/>
                  </a:lnTo>
                  <a:lnTo>
                    <a:pt x="398067" y="1367274"/>
                  </a:lnTo>
                  <a:lnTo>
                    <a:pt x="334607" y="1349966"/>
                  </a:lnTo>
                  <a:lnTo>
                    <a:pt x="236533" y="1324005"/>
                  </a:lnTo>
                  <a:lnTo>
                    <a:pt x="103844" y="1266315"/>
                  </a:lnTo>
                  <a:lnTo>
                    <a:pt x="46153" y="1223046"/>
                  </a:lnTo>
                  <a:lnTo>
                    <a:pt x="5770" y="1176894"/>
                  </a:lnTo>
                  <a:lnTo>
                    <a:pt x="0" y="1133626"/>
                  </a:lnTo>
                  <a:lnTo>
                    <a:pt x="2885" y="1099011"/>
                  </a:lnTo>
                  <a:lnTo>
                    <a:pt x="709598" y="1084588"/>
                  </a:lnTo>
                  <a:lnTo>
                    <a:pt x="1122088" y="1087473"/>
                  </a:lnTo>
                  <a:lnTo>
                    <a:pt x="1996104" y="1099011"/>
                  </a:lnTo>
                  <a:lnTo>
                    <a:pt x="2933580" y="1104780"/>
                  </a:lnTo>
                  <a:lnTo>
                    <a:pt x="3118191" y="1107665"/>
                  </a:lnTo>
                  <a:lnTo>
                    <a:pt x="3167228" y="1096127"/>
                  </a:lnTo>
                  <a:lnTo>
                    <a:pt x="3184535" y="1081704"/>
                  </a:lnTo>
                  <a:lnTo>
                    <a:pt x="3198958" y="1041320"/>
                  </a:lnTo>
                  <a:lnTo>
                    <a:pt x="3198958" y="980745"/>
                  </a:lnTo>
                  <a:lnTo>
                    <a:pt x="3155690" y="726905"/>
                  </a:lnTo>
                  <a:lnTo>
                    <a:pt x="3100884" y="548063"/>
                  </a:lnTo>
                  <a:lnTo>
                    <a:pt x="3051846" y="464412"/>
                  </a:lnTo>
                  <a:lnTo>
                    <a:pt x="2997040" y="400952"/>
                  </a:lnTo>
                  <a:lnTo>
                    <a:pt x="2982617" y="369222"/>
                  </a:lnTo>
                  <a:lnTo>
                    <a:pt x="2979733" y="346145"/>
                  </a:lnTo>
                  <a:lnTo>
                    <a:pt x="2976848" y="305762"/>
                  </a:lnTo>
                  <a:lnTo>
                    <a:pt x="3002809" y="271147"/>
                  </a:lnTo>
                  <a:lnTo>
                    <a:pt x="3100884" y="158650"/>
                  </a:lnTo>
                  <a:lnTo>
                    <a:pt x="3242226" y="46153"/>
                  </a:lnTo>
                  <a:lnTo>
                    <a:pt x="3297033" y="5769"/>
                  </a:lnTo>
                  <a:lnTo>
                    <a:pt x="3317224" y="0"/>
                  </a:lnTo>
                  <a:lnTo>
                    <a:pt x="3337416" y="0"/>
                  </a:lnTo>
                  <a:lnTo>
                    <a:pt x="3348954" y="8654"/>
                  </a:lnTo>
                  <a:lnTo>
                    <a:pt x="3351839" y="28846"/>
                  </a:lnTo>
                  <a:lnTo>
                    <a:pt x="3331647" y="83652"/>
                  </a:lnTo>
                  <a:lnTo>
                    <a:pt x="3288379" y="144228"/>
                  </a:lnTo>
                  <a:lnTo>
                    <a:pt x="3250880" y="227879"/>
                  </a:lnTo>
                  <a:lnTo>
                    <a:pt x="3236457" y="282686"/>
                  </a:lnTo>
                  <a:lnTo>
                    <a:pt x="3227804" y="366337"/>
                  </a:lnTo>
                  <a:lnTo>
                    <a:pt x="3250880" y="493257"/>
                  </a:lnTo>
                  <a:lnTo>
                    <a:pt x="3317224" y="767289"/>
                  </a:lnTo>
                  <a:lnTo>
                    <a:pt x="3369146" y="963438"/>
                  </a:lnTo>
                  <a:lnTo>
                    <a:pt x="3400876" y="1021128"/>
                  </a:lnTo>
                  <a:lnTo>
                    <a:pt x="3435491" y="1067281"/>
                  </a:lnTo>
                  <a:lnTo>
                    <a:pt x="3458567" y="1090357"/>
                  </a:lnTo>
                  <a:lnTo>
                    <a:pt x="3470105" y="1104780"/>
                  </a:lnTo>
                  <a:lnTo>
                    <a:pt x="3467221" y="1148048"/>
                  </a:lnTo>
                  <a:lnTo>
                    <a:pt x="3415299" y="1318236"/>
                  </a:lnTo>
                  <a:lnTo>
                    <a:pt x="3363377" y="1436503"/>
                  </a:lnTo>
                  <a:lnTo>
                    <a:pt x="3348954" y="1448041"/>
                  </a:lnTo>
                  <a:lnTo>
                    <a:pt x="3317224" y="1450925"/>
                  </a:lnTo>
                  <a:lnTo>
                    <a:pt x="3285494" y="1439387"/>
                  </a:lnTo>
                  <a:lnTo>
                    <a:pt x="3262418" y="1422080"/>
                  </a:lnTo>
                  <a:lnTo>
                    <a:pt x="3213381" y="1393234"/>
                  </a:lnTo>
                  <a:lnTo>
                    <a:pt x="3164344" y="1387465"/>
                  </a:lnTo>
                  <a:lnTo>
                    <a:pt x="2849929" y="1349966"/>
                  </a:lnTo>
                  <a:lnTo>
                    <a:pt x="2385517" y="1347082"/>
                  </a:lnTo>
                  <a:lnTo>
                    <a:pt x="2050910" y="1347082"/>
                  </a:lnTo>
                  <a:lnTo>
                    <a:pt x="1361505" y="13470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886;p73">
              <a:extLst>
                <a:ext uri="{FF2B5EF4-FFF2-40B4-BE49-F238E27FC236}">
                  <a16:creationId xmlns:a16="http://schemas.microsoft.com/office/drawing/2014/main" id="{8B144240-F006-DC46-9890-AA10F66FDA7F}"/>
                </a:ext>
              </a:extLst>
            </p:cNvPr>
            <p:cNvSpPr/>
            <p:nvPr/>
          </p:nvSpPr>
          <p:spPr>
            <a:xfrm>
              <a:off x="3908425" y="3717925"/>
              <a:ext cx="1295400" cy="498475"/>
            </a:xfrm>
            <a:custGeom>
              <a:avLst/>
              <a:gdLst/>
              <a:ahLst/>
              <a:cxnLst/>
              <a:rect l="l" t="t" r="r" b="b"/>
              <a:pathLst>
                <a:path w="1295400" h="498475" extrusionOk="0">
                  <a:moveTo>
                    <a:pt x="469900" y="222250"/>
                  </a:moveTo>
                  <a:lnTo>
                    <a:pt x="692150" y="152400"/>
                  </a:lnTo>
                  <a:lnTo>
                    <a:pt x="787400" y="111125"/>
                  </a:lnTo>
                  <a:lnTo>
                    <a:pt x="841375" y="73025"/>
                  </a:lnTo>
                  <a:lnTo>
                    <a:pt x="942975" y="0"/>
                  </a:lnTo>
                  <a:lnTo>
                    <a:pt x="981075" y="9525"/>
                  </a:lnTo>
                  <a:lnTo>
                    <a:pt x="1038225" y="31750"/>
                  </a:lnTo>
                  <a:lnTo>
                    <a:pt x="1114425" y="66675"/>
                  </a:lnTo>
                  <a:lnTo>
                    <a:pt x="1187450" y="114300"/>
                  </a:lnTo>
                  <a:lnTo>
                    <a:pt x="1238250" y="155575"/>
                  </a:lnTo>
                  <a:lnTo>
                    <a:pt x="1295400" y="212725"/>
                  </a:lnTo>
                  <a:lnTo>
                    <a:pt x="1295400" y="225425"/>
                  </a:lnTo>
                  <a:lnTo>
                    <a:pt x="857250" y="288925"/>
                  </a:lnTo>
                  <a:lnTo>
                    <a:pt x="762000" y="307975"/>
                  </a:lnTo>
                  <a:lnTo>
                    <a:pt x="644525" y="355600"/>
                  </a:lnTo>
                  <a:lnTo>
                    <a:pt x="530225" y="412750"/>
                  </a:lnTo>
                  <a:lnTo>
                    <a:pt x="403225" y="476250"/>
                  </a:lnTo>
                  <a:lnTo>
                    <a:pt x="377825" y="492125"/>
                  </a:lnTo>
                  <a:lnTo>
                    <a:pt x="342900" y="498475"/>
                  </a:lnTo>
                  <a:lnTo>
                    <a:pt x="314325" y="492125"/>
                  </a:lnTo>
                  <a:lnTo>
                    <a:pt x="263525" y="479425"/>
                  </a:lnTo>
                  <a:lnTo>
                    <a:pt x="219075" y="457200"/>
                  </a:lnTo>
                  <a:lnTo>
                    <a:pt x="158750" y="419100"/>
                  </a:lnTo>
                  <a:lnTo>
                    <a:pt x="111125" y="374650"/>
                  </a:lnTo>
                  <a:lnTo>
                    <a:pt x="66675" y="330200"/>
                  </a:lnTo>
                  <a:lnTo>
                    <a:pt x="12700" y="266700"/>
                  </a:lnTo>
                  <a:lnTo>
                    <a:pt x="0" y="228600"/>
                  </a:lnTo>
                  <a:lnTo>
                    <a:pt x="12700" y="200025"/>
                  </a:lnTo>
                  <a:lnTo>
                    <a:pt x="47625" y="190500"/>
                  </a:lnTo>
                  <a:lnTo>
                    <a:pt x="69850" y="196850"/>
                  </a:lnTo>
                  <a:lnTo>
                    <a:pt x="95250" y="212725"/>
                  </a:lnTo>
                  <a:lnTo>
                    <a:pt x="120650" y="231775"/>
                  </a:lnTo>
                  <a:lnTo>
                    <a:pt x="174625" y="254000"/>
                  </a:lnTo>
                  <a:lnTo>
                    <a:pt x="231775" y="263525"/>
                  </a:lnTo>
                  <a:lnTo>
                    <a:pt x="301625" y="266700"/>
                  </a:lnTo>
                  <a:lnTo>
                    <a:pt x="387350" y="247650"/>
                  </a:lnTo>
                  <a:lnTo>
                    <a:pt x="469900" y="2222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887;p73">
              <a:extLst>
                <a:ext uri="{FF2B5EF4-FFF2-40B4-BE49-F238E27FC236}">
                  <a16:creationId xmlns:a16="http://schemas.microsoft.com/office/drawing/2014/main" id="{DE9A1EB9-BF38-6D4C-B0B4-C40FB27599CD}"/>
                </a:ext>
              </a:extLst>
            </p:cNvPr>
            <p:cNvSpPr/>
            <p:nvPr/>
          </p:nvSpPr>
          <p:spPr>
            <a:xfrm>
              <a:off x="2998788" y="4100513"/>
              <a:ext cx="823912" cy="1778000"/>
            </a:xfrm>
            <a:custGeom>
              <a:avLst/>
              <a:gdLst/>
              <a:ahLst/>
              <a:cxnLst/>
              <a:rect l="l" t="t" r="r" b="b"/>
              <a:pathLst>
                <a:path w="823912" h="1778793" extrusionOk="0">
                  <a:moveTo>
                    <a:pt x="438150" y="1185862"/>
                  </a:moveTo>
                  <a:lnTo>
                    <a:pt x="321469" y="1554956"/>
                  </a:lnTo>
                  <a:lnTo>
                    <a:pt x="307181" y="1607343"/>
                  </a:lnTo>
                  <a:lnTo>
                    <a:pt x="283369" y="1700212"/>
                  </a:lnTo>
                  <a:lnTo>
                    <a:pt x="257175" y="1762125"/>
                  </a:lnTo>
                  <a:lnTo>
                    <a:pt x="233362" y="1778793"/>
                  </a:lnTo>
                  <a:lnTo>
                    <a:pt x="0" y="1300162"/>
                  </a:lnTo>
                  <a:lnTo>
                    <a:pt x="28575" y="1290637"/>
                  </a:lnTo>
                  <a:lnTo>
                    <a:pt x="57150" y="1276350"/>
                  </a:lnTo>
                  <a:lnTo>
                    <a:pt x="85725" y="1250156"/>
                  </a:lnTo>
                  <a:lnTo>
                    <a:pt x="271462" y="942975"/>
                  </a:lnTo>
                  <a:lnTo>
                    <a:pt x="466725" y="592931"/>
                  </a:lnTo>
                  <a:lnTo>
                    <a:pt x="623887" y="292893"/>
                  </a:lnTo>
                  <a:lnTo>
                    <a:pt x="752475" y="26193"/>
                  </a:lnTo>
                  <a:lnTo>
                    <a:pt x="764381" y="11906"/>
                  </a:lnTo>
                  <a:lnTo>
                    <a:pt x="781050" y="2381"/>
                  </a:lnTo>
                  <a:lnTo>
                    <a:pt x="795337" y="0"/>
                  </a:lnTo>
                  <a:lnTo>
                    <a:pt x="819150" y="7143"/>
                  </a:lnTo>
                  <a:lnTo>
                    <a:pt x="823912" y="19050"/>
                  </a:lnTo>
                  <a:lnTo>
                    <a:pt x="821531" y="35718"/>
                  </a:lnTo>
                  <a:lnTo>
                    <a:pt x="602456" y="676275"/>
                  </a:lnTo>
                  <a:lnTo>
                    <a:pt x="438150" y="11858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888;p73">
              <a:extLst>
                <a:ext uri="{FF2B5EF4-FFF2-40B4-BE49-F238E27FC236}">
                  <a16:creationId xmlns:a16="http://schemas.microsoft.com/office/drawing/2014/main" id="{E6DAA70E-B980-3845-B1DD-938FF4CE7B62}"/>
                </a:ext>
              </a:extLst>
            </p:cNvPr>
            <p:cNvSpPr/>
            <p:nvPr/>
          </p:nvSpPr>
          <p:spPr>
            <a:xfrm rot="-5400000">
              <a:off x="4836318" y="5409407"/>
              <a:ext cx="798513" cy="749300"/>
            </a:xfrm>
            <a:custGeom>
              <a:avLst/>
              <a:gdLst/>
              <a:ahLst/>
              <a:cxnLst/>
              <a:rect l="l" t="t" r="r" b="b"/>
              <a:pathLst>
                <a:path w="799019" h="749981" extrusionOk="0">
                  <a:moveTo>
                    <a:pt x="449989" y="328838"/>
                  </a:moveTo>
                  <a:lnTo>
                    <a:pt x="536525" y="216341"/>
                  </a:lnTo>
                  <a:lnTo>
                    <a:pt x="599985" y="121151"/>
                  </a:lnTo>
                  <a:lnTo>
                    <a:pt x="674983" y="17307"/>
                  </a:lnTo>
                  <a:lnTo>
                    <a:pt x="698060" y="0"/>
                  </a:lnTo>
                  <a:lnTo>
                    <a:pt x="715367" y="0"/>
                  </a:lnTo>
                  <a:lnTo>
                    <a:pt x="738443" y="11538"/>
                  </a:lnTo>
                  <a:lnTo>
                    <a:pt x="747097" y="25961"/>
                  </a:lnTo>
                  <a:lnTo>
                    <a:pt x="646138" y="294223"/>
                  </a:lnTo>
                  <a:lnTo>
                    <a:pt x="574024" y="501910"/>
                  </a:lnTo>
                  <a:lnTo>
                    <a:pt x="568255" y="536525"/>
                  </a:lnTo>
                  <a:lnTo>
                    <a:pt x="568255" y="574024"/>
                  </a:lnTo>
                  <a:lnTo>
                    <a:pt x="574024" y="608638"/>
                  </a:lnTo>
                  <a:lnTo>
                    <a:pt x="591332" y="651907"/>
                  </a:lnTo>
                  <a:lnTo>
                    <a:pt x="620177" y="672098"/>
                  </a:lnTo>
                  <a:lnTo>
                    <a:pt x="683637" y="700944"/>
                  </a:lnTo>
                  <a:lnTo>
                    <a:pt x="799019" y="735558"/>
                  </a:lnTo>
                  <a:lnTo>
                    <a:pt x="0" y="749981"/>
                  </a:lnTo>
                  <a:lnTo>
                    <a:pt x="5770" y="706713"/>
                  </a:lnTo>
                  <a:lnTo>
                    <a:pt x="23077" y="689406"/>
                  </a:lnTo>
                  <a:lnTo>
                    <a:pt x="77883" y="663445"/>
                  </a:lnTo>
                  <a:lnTo>
                    <a:pt x="178842" y="602869"/>
                  </a:lnTo>
                  <a:lnTo>
                    <a:pt x="242302" y="568255"/>
                  </a:lnTo>
                  <a:lnTo>
                    <a:pt x="285570" y="539409"/>
                  </a:lnTo>
                  <a:lnTo>
                    <a:pt x="349030" y="473065"/>
                  </a:lnTo>
                  <a:lnTo>
                    <a:pt x="449989" y="3288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889;p73">
              <a:extLst>
                <a:ext uri="{FF2B5EF4-FFF2-40B4-BE49-F238E27FC236}">
                  <a16:creationId xmlns:a16="http://schemas.microsoft.com/office/drawing/2014/main" id="{4A872E65-1CB7-A243-9C90-317B8D5C4435}"/>
                </a:ext>
              </a:extLst>
            </p:cNvPr>
            <p:cNvSpPr/>
            <p:nvPr/>
          </p:nvSpPr>
          <p:spPr>
            <a:xfrm>
              <a:off x="3835400" y="3911600"/>
              <a:ext cx="1368425" cy="1600200"/>
            </a:xfrm>
            <a:custGeom>
              <a:avLst/>
              <a:gdLst/>
              <a:ahLst/>
              <a:cxnLst/>
              <a:rect l="l" t="t" r="r" b="b"/>
              <a:pathLst>
                <a:path w="1368425" h="1600200" extrusionOk="0">
                  <a:moveTo>
                    <a:pt x="1206500" y="285750"/>
                  </a:moveTo>
                  <a:lnTo>
                    <a:pt x="1114425" y="434975"/>
                  </a:lnTo>
                  <a:lnTo>
                    <a:pt x="996950" y="609600"/>
                  </a:lnTo>
                  <a:lnTo>
                    <a:pt x="863600" y="800100"/>
                  </a:lnTo>
                  <a:lnTo>
                    <a:pt x="749300" y="946150"/>
                  </a:lnTo>
                  <a:lnTo>
                    <a:pt x="600075" y="1111250"/>
                  </a:lnTo>
                  <a:lnTo>
                    <a:pt x="504825" y="1203325"/>
                  </a:lnTo>
                  <a:lnTo>
                    <a:pt x="352425" y="1336675"/>
                  </a:lnTo>
                  <a:lnTo>
                    <a:pt x="212725" y="1457325"/>
                  </a:lnTo>
                  <a:lnTo>
                    <a:pt x="92075" y="1562100"/>
                  </a:lnTo>
                  <a:lnTo>
                    <a:pt x="53975" y="1590675"/>
                  </a:lnTo>
                  <a:lnTo>
                    <a:pt x="25400" y="1600200"/>
                  </a:lnTo>
                  <a:lnTo>
                    <a:pt x="3175" y="1600200"/>
                  </a:lnTo>
                  <a:lnTo>
                    <a:pt x="0" y="1587500"/>
                  </a:lnTo>
                  <a:lnTo>
                    <a:pt x="3175" y="1562100"/>
                  </a:lnTo>
                  <a:lnTo>
                    <a:pt x="79375" y="1473200"/>
                  </a:lnTo>
                  <a:lnTo>
                    <a:pt x="200025" y="1339850"/>
                  </a:lnTo>
                  <a:lnTo>
                    <a:pt x="368300" y="1152525"/>
                  </a:lnTo>
                  <a:lnTo>
                    <a:pt x="546100" y="942975"/>
                  </a:lnTo>
                  <a:lnTo>
                    <a:pt x="688975" y="762000"/>
                  </a:lnTo>
                  <a:lnTo>
                    <a:pt x="793750" y="603250"/>
                  </a:lnTo>
                  <a:lnTo>
                    <a:pt x="879475" y="447675"/>
                  </a:lnTo>
                  <a:lnTo>
                    <a:pt x="936625" y="314325"/>
                  </a:lnTo>
                  <a:lnTo>
                    <a:pt x="962025" y="219075"/>
                  </a:lnTo>
                  <a:lnTo>
                    <a:pt x="968375" y="149225"/>
                  </a:lnTo>
                  <a:lnTo>
                    <a:pt x="968375" y="117475"/>
                  </a:lnTo>
                  <a:lnTo>
                    <a:pt x="962025" y="101600"/>
                  </a:lnTo>
                  <a:lnTo>
                    <a:pt x="936625" y="95250"/>
                  </a:lnTo>
                  <a:lnTo>
                    <a:pt x="879475" y="88900"/>
                  </a:lnTo>
                  <a:lnTo>
                    <a:pt x="1343025" y="0"/>
                  </a:lnTo>
                  <a:lnTo>
                    <a:pt x="1368425" y="25400"/>
                  </a:lnTo>
                  <a:lnTo>
                    <a:pt x="1355725" y="53975"/>
                  </a:lnTo>
                  <a:lnTo>
                    <a:pt x="1323975" y="111125"/>
                  </a:lnTo>
                  <a:lnTo>
                    <a:pt x="1206500" y="2857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890;p73">
              <a:extLst>
                <a:ext uri="{FF2B5EF4-FFF2-40B4-BE49-F238E27FC236}">
                  <a16:creationId xmlns:a16="http://schemas.microsoft.com/office/drawing/2014/main" id="{7FEAEA48-3DDC-4D4E-8308-155A1E01CDB8}"/>
                </a:ext>
              </a:extLst>
            </p:cNvPr>
            <p:cNvSpPr/>
            <p:nvPr/>
          </p:nvSpPr>
          <p:spPr>
            <a:xfrm>
              <a:off x="5784850" y="2909888"/>
              <a:ext cx="1325563" cy="974725"/>
            </a:xfrm>
            <a:custGeom>
              <a:avLst/>
              <a:gdLst/>
              <a:ahLst/>
              <a:cxnLst/>
              <a:rect l="l" t="t" r="r" b="b"/>
              <a:pathLst>
                <a:path w="1326357" h="973931" extrusionOk="0">
                  <a:moveTo>
                    <a:pt x="473869" y="578643"/>
                  </a:moveTo>
                  <a:lnTo>
                    <a:pt x="581025" y="500062"/>
                  </a:lnTo>
                  <a:lnTo>
                    <a:pt x="673894" y="421481"/>
                  </a:lnTo>
                  <a:lnTo>
                    <a:pt x="831057" y="273843"/>
                  </a:lnTo>
                  <a:lnTo>
                    <a:pt x="859632" y="245268"/>
                  </a:lnTo>
                  <a:lnTo>
                    <a:pt x="871538" y="221456"/>
                  </a:lnTo>
                  <a:lnTo>
                    <a:pt x="873919" y="197643"/>
                  </a:lnTo>
                  <a:lnTo>
                    <a:pt x="873919" y="171450"/>
                  </a:lnTo>
                  <a:lnTo>
                    <a:pt x="862013" y="128587"/>
                  </a:lnTo>
                  <a:lnTo>
                    <a:pt x="847725" y="107156"/>
                  </a:lnTo>
                  <a:lnTo>
                    <a:pt x="821532" y="80962"/>
                  </a:lnTo>
                  <a:lnTo>
                    <a:pt x="802482" y="42862"/>
                  </a:lnTo>
                  <a:lnTo>
                    <a:pt x="802482" y="19050"/>
                  </a:lnTo>
                  <a:lnTo>
                    <a:pt x="809625" y="7143"/>
                  </a:lnTo>
                  <a:lnTo>
                    <a:pt x="821532" y="0"/>
                  </a:lnTo>
                  <a:lnTo>
                    <a:pt x="838200" y="0"/>
                  </a:lnTo>
                  <a:lnTo>
                    <a:pt x="885825" y="21431"/>
                  </a:lnTo>
                  <a:lnTo>
                    <a:pt x="981075" y="85725"/>
                  </a:lnTo>
                  <a:lnTo>
                    <a:pt x="1235869" y="278606"/>
                  </a:lnTo>
                  <a:lnTo>
                    <a:pt x="1290638" y="323850"/>
                  </a:lnTo>
                  <a:lnTo>
                    <a:pt x="1316832" y="354806"/>
                  </a:lnTo>
                  <a:lnTo>
                    <a:pt x="1326357" y="381000"/>
                  </a:lnTo>
                  <a:lnTo>
                    <a:pt x="1321594" y="411956"/>
                  </a:lnTo>
                  <a:lnTo>
                    <a:pt x="1316832" y="428625"/>
                  </a:lnTo>
                  <a:lnTo>
                    <a:pt x="1304925" y="445293"/>
                  </a:lnTo>
                  <a:lnTo>
                    <a:pt x="1288257" y="452437"/>
                  </a:lnTo>
                  <a:lnTo>
                    <a:pt x="1116807" y="466725"/>
                  </a:lnTo>
                  <a:lnTo>
                    <a:pt x="1083469" y="473868"/>
                  </a:lnTo>
                  <a:lnTo>
                    <a:pt x="723900" y="640556"/>
                  </a:lnTo>
                  <a:lnTo>
                    <a:pt x="473869" y="757237"/>
                  </a:lnTo>
                  <a:lnTo>
                    <a:pt x="292894" y="847725"/>
                  </a:lnTo>
                  <a:lnTo>
                    <a:pt x="147638" y="909637"/>
                  </a:lnTo>
                  <a:lnTo>
                    <a:pt x="59532" y="942975"/>
                  </a:lnTo>
                  <a:lnTo>
                    <a:pt x="0" y="973931"/>
                  </a:lnTo>
                  <a:lnTo>
                    <a:pt x="26194" y="892968"/>
                  </a:lnTo>
                  <a:lnTo>
                    <a:pt x="92869" y="850106"/>
                  </a:lnTo>
                  <a:lnTo>
                    <a:pt x="247650" y="740568"/>
                  </a:lnTo>
                  <a:lnTo>
                    <a:pt x="473869" y="5786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891;p73">
              <a:extLst>
                <a:ext uri="{FF2B5EF4-FFF2-40B4-BE49-F238E27FC236}">
                  <a16:creationId xmlns:a16="http://schemas.microsoft.com/office/drawing/2014/main" id="{45F06C23-1D1F-A949-B5E5-6DF069D85E63}"/>
                </a:ext>
              </a:extLst>
            </p:cNvPr>
            <p:cNvSpPr/>
            <p:nvPr/>
          </p:nvSpPr>
          <p:spPr>
            <a:xfrm>
              <a:off x="5684838" y="3836988"/>
              <a:ext cx="1985962" cy="1530350"/>
            </a:xfrm>
            <a:custGeom>
              <a:avLst/>
              <a:gdLst/>
              <a:ahLst/>
              <a:cxnLst/>
              <a:rect l="l" t="t" r="r" b="b"/>
              <a:pathLst>
                <a:path w="1985962" h="1531144" extrusionOk="0">
                  <a:moveTo>
                    <a:pt x="614362" y="809625"/>
                  </a:moveTo>
                  <a:lnTo>
                    <a:pt x="335756" y="476250"/>
                  </a:lnTo>
                  <a:lnTo>
                    <a:pt x="154781" y="257175"/>
                  </a:lnTo>
                  <a:lnTo>
                    <a:pt x="0" y="92869"/>
                  </a:lnTo>
                  <a:lnTo>
                    <a:pt x="140494" y="0"/>
                  </a:lnTo>
                  <a:lnTo>
                    <a:pt x="280987" y="169069"/>
                  </a:lnTo>
                  <a:lnTo>
                    <a:pt x="485775" y="409575"/>
                  </a:lnTo>
                  <a:lnTo>
                    <a:pt x="666750" y="590550"/>
                  </a:lnTo>
                  <a:lnTo>
                    <a:pt x="785812" y="702469"/>
                  </a:lnTo>
                  <a:lnTo>
                    <a:pt x="947737" y="845344"/>
                  </a:lnTo>
                  <a:lnTo>
                    <a:pt x="1100137" y="964406"/>
                  </a:lnTo>
                  <a:lnTo>
                    <a:pt x="1228725" y="1054894"/>
                  </a:lnTo>
                  <a:lnTo>
                    <a:pt x="1323975" y="1114425"/>
                  </a:lnTo>
                  <a:lnTo>
                    <a:pt x="1452562" y="1193006"/>
                  </a:lnTo>
                  <a:lnTo>
                    <a:pt x="1619250" y="1288256"/>
                  </a:lnTo>
                  <a:lnTo>
                    <a:pt x="1869281" y="1421606"/>
                  </a:lnTo>
                  <a:lnTo>
                    <a:pt x="1952625" y="1462087"/>
                  </a:lnTo>
                  <a:lnTo>
                    <a:pt x="1969294" y="1473994"/>
                  </a:lnTo>
                  <a:lnTo>
                    <a:pt x="1981200" y="1495425"/>
                  </a:lnTo>
                  <a:lnTo>
                    <a:pt x="1985962" y="1507331"/>
                  </a:lnTo>
                  <a:lnTo>
                    <a:pt x="1983581" y="1519237"/>
                  </a:lnTo>
                  <a:lnTo>
                    <a:pt x="1971675" y="1524000"/>
                  </a:lnTo>
                  <a:lnTo>
                    <a:pt x="1631156" y="1531144"/>
                  </a:lnTo>
                  <a:lnTo>
                    <a:pt x="1488281" y="1526381"/>
                  </a:lnTo>
                  <a:lnTo>
                    <a:pt x="1373981" y="1512094"/>
                  </a:lnTo>
                  <a:lnTo>
                    <a:pt x="1209675" y="1488281"/>
                  </a:lnTo>
                  <a:lnTo>
                    <a:pt x="1178719" y="1466850"/>
                  </a:lnTo>
                  <a:lnTo>
                    <a:pt x="957262" y="1223962"/>
                  </a:lnTo>
                  <a:lnTo>
                    <a:pt x="614362" y="8096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896;p74">
            <a:extLst>
              <a:ext uri="{FF2B5EF4-FFF2-40B4-BE49-F238E27FC236}">
                <a16:creationId xmlns:a16="http://schemas.microsoft.com/office/drawing/2014/main" id="{9F9AFAE3-F457-5540-AADB-E723948CAA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0184" y="1518904"/>
            <a:ext cx="4902200" cy="45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" name="Google Shape;896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8154" y="1542968"/>
            <a:ext cx="4902200" cy="45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7"/>
          <p:cNvSpPr txBox="1"/>
          <p:nvPr/>
        </p:nvSpPr>
        <p:spPr>
          <a:xfrm>
            <a:off x="4953000" y="6815138"/>
            <a:ext cx="300039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練</a:t>
            </a:r>
            <a:endParaRPr/>
          </a:p>
        </p:txBody>
      </p:sp>
      <p:sp>
        <p:nvSpPr>
          <p:cNvPr id="590" name="Google Shape;590;p47"/>
          <p:cNvSpPr/>
          <p:nvPr/>
        </p:nvSpPr>
        <p:spPr>
          <a:xfrm>
            <a:off x="2455863" y="4305300"/>
            <a:ext cx="771525" cy="1392238"/>
          </a:xfrm>
          <a:custGeom>
            <a:avLst/>
            <a:gdLst/>
            <a:ahLst/>
            <a:cxnLst/>
            <a:rect l="l" t="t" r="r" b="b"/>
            <a:pathLst>
              <a:path w="771525" h="1393031" extrusionOk="0">
                <a:moveTo>
                  <a:pt x="669131" y="454819"/>
                </a:moveTo>
                <a:lnTo>
                  <a:pt x="538162" y="688181"/>
                </a:lnTo>
                <a:lnTo>
                  <a:pt x="450056" y="862013"/>
                </a:lnTo>
                <a:lnTo>
                  <a:pt x="347662" y="1023938"/>
                </a:lnTo>
                <a:lnTo>
                  <a:pt x="197644" y="1221581"/>
                </a:lnTo>
                <a:lnTo>
                  <a:pt x="95250" y="1340644"/>
                </a:lnTo>
                <a:lnTo>
                  <a:pt x="61912" y="1373981"/>
                </a:lnTo>
                <a:lnTo>
                  <a:pt x="40481" y="1388269"/>
                </a:lnTo>
                <a:lnTo>
                  <a:pt x="23812" y="1393031"/>
                </a:lnTo>
                <a:lnTo>
                  <a:pt x="2381" y="1388269"/>
                </a:lnTo>
                <a:lnTo>
                  <a:pt x="0" y="1378744"/>
                </a:lnTo>
                <a:lnTo>
                  <a:pt x="4762" y="1345406"/>
                </a:lnTo>
                <a:lnTo>
                  <a:pt x="57150" y="1238250"/>
                </a:lnTo>
                <a:lnTo>
                  <a:pt x="183356" y="942975"/>
                </a:lnTo>
                <a:lnTo>
                  <a:pt x="300037" y="673894"/>
                </a:lnTo>
                <a:lnTo>
                  <a:pt x="402431" y="416719"/>
                </a:lnTo>
                <a:lnTo>
                  <a:pt x="426244" y="338138"/>
                </a:lnTo>
                <a:lnTo>
                  <a:pt x="431006" y="311944"/>
                </a:lnTo>
                <a:lnTo>
                  <a:pt x="438150" y="261938"/>
                </a:lnTo>
                <a:lnTo>
                  <a:pt x="438150" y="216694"/>
                </a:lnTo>
                <a:lnTo>
                  <a:pt x="433387" y="188119"/>
                </a:lnTo>
                <a:lnTo>
                  <a:pt x="385762" y="78581"/>
                </a:lnTo>
                <a:lnTo>
                  <a:pt x="364331" y="40481"/>
                </a:lnTo>
                <a:lnTo>
                  <a:pt x="359569" y="21431"/>
                </a:lnTo>
                <a:lnTo>
                  <a:pt x="369094" y="4763"/>
                </a:lnTo>
                <a:lnTo>
                  <a:pt x="395287" y="0"/>
                </a:lnTo>
                <a:lnTo>
                  <a:pt x="428625" y="4763"/>
                </a:lnTo>
                <a:lnTo>
                  <a:pt x="461962" y="11906"/>
                </a:lnTo>
                <a:lnTo>
                  <a:pt x="485775" y="21431"/>
                </a:lnTo>
                <a:lnTo>
                  <a:pt x="550069" y="66675"/>
                </a:lnTo>
                <a:lnTo>
                  <a:pt x="628650" y="126206"/>
                </a:lnTo>
                <a:lnTo>
                  <a:pt x="707231" y="197644"/>
                </a:lnTo>
                <a:lnTo>
                  <a:pt x="754856" y="245269"/>
                </a:lnTo>
                <a:lnTo>
                  <a:pt x="764381" y="261938"/>
                </a:lnTo>
                <a:lnTo>
                  <a:pt x="769144" y="276225"/>
                </a:lnTo>
                <a:lnTo>
                  <a:pt x="771525" y="295275"/>
                </a:lnTo>
                <a:lnTo>
                  <a:pt x="759619" y="314325"/>
                </a:lnTo>
                <a:lnTo>
                  <a:pt x="719137" y="373856"/>
                </a:lnTo>
                <a:lnTo>
                  <a:pt x="669131" y="4548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47"/>
          <p:cNvSpPr/>
          <p:nvPr/>
        </p:nvSpPr>
        <p:spPr>
          <a:xfrm>
            <a:off x="3859213" y="4198938"/>
            <a:ext cx="530225" cy="935037"/>
          </a:xfrm>
          <a:custGeom>
            <a:avLst/>
            <a:gdLst/>
            <a:ahLst/>
            <a:cxnLst/>
            <a:rect l="l" t="t" r="r" b="b"/>
            <a:pathLst>
              <a:path w="528638" h="935831" extrusionOk="0">
                <a:moveTo>
                  <a:pt x="135732" y="361950"/>
                </a:moveTo>
                <a:lnTo>
                  <a:pt x="76200" y="211931"/>
                </a:lnTo>
                <a:lnTo>
                  <a:pt x="7144" y="35719"/>
                </a:lnTo>
                <a:lnTo>
                  <a:pt x="0" y="19050"/>
                </a:lnTo>
                <a:lnTo>
                  <a:pt x="0" y="9525"/>
                </a:lnTo>
                <a:lnTo>
                  <a:pt x="4763" y="0"/>
                </a:lnTo>
                <a:lnTo>
                  <a:pt x="23813" y="0"/>
                </a:lnTo>
                <a:lnTo>
                  <a:pt x="47625" y="4762"/>
                </a:lnTo>
                <a:lnTo>
                  <a:pt x="71438" y="21431"/>
                </a:lnTo>
                <a:lnTo>
                  <a:pt x="135732" y="90487"/>
                </a:lnTo>
                <a:lnTo>
                  <a:pt x="314325" y="273844"/>
                </a:lnTo>
                <a:lnTo>
                  <a:pt x="442913" y="414337"/>
                </a:lnTo>
                <a:lnTo>
                  <a:pt x="478632" y="452437"/>
                </a:lnTo>
                <a:lnTo>
                  <a:pt x="483394" y="459581"/>
                </a:lnTo>
                <a:lnTo>
                  <a:pt x="488157" y="476250"/>
                </a:lnTo>
                <a:lnTo>
                  <a:pt x="519113" y="635794"/>
                </a:lnTo>
                <a:lnTo>
                  <a:pt x="528638" y="726281"/>
                </a:lnTo>
                <a:lnTo>
                  <a:pt x="521494" y="759619"/>
                </a:lnTo>
                <a:lnTo>
                  <a:pt x="490538" y="873919"/>
                </a:lnTo>
                <a:lnTo>
                  <a:pt x="459582" y="923925"/>
                </a:lnTo>
                <a:lnTo>
                  <a:pt x="450057" y="931069"/>
                </a:lnTo>
                <a:lnTo>
                  <a:pt x="433388" y="935831"/>
                </a:lnTo>
                <a:lnTo>
                  <a:pt x="416719" y="935831"/>
                </a:lnTo>
                <a:lnTo>
                  <a:pt x="395288" y="928687"/>
                </a:lnTo>
                <a:lnTo>
                  <a:pt x="376238" y="914400"/>
                </a:lnTo>
                <a:lnTo>
                  <a:pt x="361950" y="895350"/>
                </a:lnTo>
                <a:lnTo>
                  <a:pt x="209550" y="538162"/>
                </a:lnTo>
                <a:lnTo>
                  <a:pt x="135732" y="3619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47"/>
          <p:cNvSpPr/>
          <p:nvPr/>
        </p:nvSpPr>
        <p:spPr>
          <a:xfrm>
            <a:off x="4486275" y="1976438"/>
            <a:ext cx="2379663" cy="523875"/>
          </a:xfrm>
          <a:custGeom>
            <a:avLst/>
            <a:gdLst/>
            <a:ahLst/>
            <a:cxnLst/>
            <a:rect l="l" t="t" r="r" b="b"/>
            <a:pathLst>
              <a:path w="2378869" h="523875" extrusionOk="0">
                <a:moveTo>
                  <a:pt x="1612106" y="128587"/>
                </a:moveTo>
                <a:lnTo>
                  <a:pt x="1381125" y="171450"/>
                </a:lnTo>
                <a:lnTo>
                  <a:pt x="1276350" y="190500"/>
                </a:lnTo>
                <a:lnTo>
                  <a:pt x="1007269" y="230981"/>
                </a:lnTo>
                <a:lnTo>
                  <a:pt x="716756" y="273843"/>
                </a:lnTo>
                <a:lnTo>
                  <a:pt x="528638" y="304800"/>
                </a:lnTo>
                <a:lnTo>
                  <a:pt x="445294" y="316706"/>
                </a:lnTo>
                <a:lnTo>
                  <a:pt x="369094" y="319087"/>
                </a:lnTo>
                <a:lnTo>
                  <a:pt x="314325" y="316706"/>
                </a:lnTo>
                <a:lnTo>
                  <a:pt x="259556" y="311943"/>
                </a:lnTo>
                <a:lnTo>
                  <a:pt x="192881" y="300037"/>
                </a:lnTo>
                <a:lnTo>
                  <a:pt x="130969" y="280987"/>
                </a:lnTo>
                <a:lnTo>
                  <a:pt x="78581" y="247650"/>
                </a:lnTo>
                <a:lnTo>
                  <a:pt x="52388" y="223837"/>
                </a:lnTo>
                <a:lnTo>
                  <a:pt x="35719" y="214312"/>
                </a:lnTo>
                <a:lnTo>
                  <a:pt x="11906" y="214312"/>
                </a:lnTo>
                <a:lnTo>
                  <a:pt x="0" y="221456"/>
                </a:lnTo>
                <a:lnTo>
                  <a:pt x="2381" y="242887"/>
                </a:lnTo>
                <a:lnTo>
                  <a:pt x="14288" y="276225"/>
                </a:lnTo>
                <a:lnTo>
                  <a:pt x="21431" y="292893"/>
                </a:lnTo>
                <a:lnTo>
                  <a:pt x="47625" y="335756"/>
                </a:lnTo>
                <a:lnTo>
                  <a:pt x="92869" y="378618"/>
                </a:lnTo>
                <a:lnTo>
                  <a:pt x="147638" y="416718"/>
                </a:lnTo>
                <a:lnTo>
                  <a:pt x="200025" y="450056"/>
                </a:lnTo>
                <a:lnTo>
                  <a:pt x="252413" y="485775"/>
                </a:lnTo>
                <a:lnTo>
                  <a:pt x="285750" y="500062"/>
                </a:lnTo>
                <a:lnTo>
                  <a:pt x="347663" y="516731"/>
                </a:lnTo>
                <a:lnTo>
                  <a:pt x="407194" y="523875"/>
                </a:lnTo>
                <a:lnTo>
                  <a:pt x="466725" y="523875"/>
                </a:lnTo>
                <a:lnTo>
                  <a:pt x="642938" y="490537"/>
                </a:lnTo>
                <a:lnTo>
                  <a:pt x="957263" y="440531"/>
                </a:lnTo>
                <a:lnTo>
                  <a:pt x="1312069" y="378618"/>
                </a:lnTo>
                <a:lnTo>
                  <a:pt x="1716881" y="304800"/>
                </a:lnTo>
                <a:lnTo>
                  <a:pt x="2038350" y="257175"/>
                </a:lnTo>
                <a:lnTo>
                  <a:pt x="2250281" y="228600"/>
                </a:lnTo>
                <a:lnTo>
                  <a:pt x="2324100" y="211931"/>
                </a:lnTo>
                <a:lnTo>
                  <a:pt x="2362200" y="192881"/>
                </a:lnTo>
                <a:lnTo>
                  <a:pt x="2374106" y="180975"/>
                </a:lnTo>
                <a:lnTo>
                  <a:pt x="2378869" y="166687"/>
                </a:lnTo>
                <a:lnTo>
                  <a:pt x="2376488" y="157162"/>
                </a:lnTo>
                <a:lnTo>
                  <a:pt x="2357438" y="133350"/>
                </a:lnTo>
                <a:lnTo>
                  <a:pt x="2309813" y="102393"/>
                </a:lnTo>
                <a:lnTo>
                  <a:pt x="2221706" y="54768"/>
                </a:lnTo>
                <a:lnTo>
                  <a:pt x="2126456" y="21431"/>
                </a:lnTo>
                <a:lnTo>
                  <a:pt x="2047875" y="2381"/>
                </a:lnTo>
                <a:lnTo>
                  <a:pt x="2016919" y="0"/>
                </a:lnTo>
                <a:lnTo>
                  <a:pt x="1997869" y="7143"/>
                </a:lnTo>
                <a:lnTo>
                  <a:pt x="1971675" y="19050"/>
                </a:lnTo>
                <a:lnTo>
                  <a:pt x="1938338" y="42862"/>
                </a:lnTo>
                <a:lnTo>
                  <a:pt x="1871663" y="69056"/>
                </a:lnTo>
                <a:lnTo>
                  <a:pt x="1735931" y="102393"/>
                </a:lnTo>
                <a:lnTo>
                  <a:pt x="1612106" y="1285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47"/>
          <p:cNvSpPr/>
          <p:nvPr/>
        </p:nvSpPr>
        <p:spPr>
          <a:xfrm>
            <a:off x="4319588" y="2886075"/>
            <a:ext cx="557212" cy="1314450"/>
          </a:xfrm>
          <a:custGeom>
            <a:avLst/>
            <a:gdLst/>
            <a:ahLst/>
            <a:cxnLst/>
            <a:rect l="l" t="t" r="r" b="b"/>
            <a:pathLst>
              <a:path w="557212" h="1314450" extrusionOk="0">
                <a:moveTo>
                  <a:pt x="442912" y="350044"/>
                </a:moveTo>
                <a:lnTo>
                  <a:pt x="500062" y="781050"/>
                </a:lnTo>
                <a:lnTo>
                  <a:pt x="540543" y="1097756"/>
                </a:lnTo>
                <a:lnTo>
                  <a:pt x="557212" y="1238250"/>
                </a:lnTo>
                <a:lnTo>
                  <a:pt x="523875" y="1271588"/>
                </a:lnTo>
                <a:lnTo>
                  <a:pt x="481012" y="1302544"/>
                </a:lnTo>
                <a:lnTo>
                  <a:pt x="450056" y="1312069"/>
                </a:lnTo>
                <a:lnTo>
                  <a:pt x="423862" y="1314450"/>
                </a:lnTo>
                <a:lnTo>
                  <a:pt x="400050" y="1307306"/>
                </a:lnTo>
                <a:lnTo>
                  <a:pt x="371475" y="1283494"/>
                </a:lnTo>
                <a:lnTo>
                  <a:pt x="357187" y="1262063"/>
                </a:lnTo>
                <a:lnTo>
                  <a:pt x="335756" y="1204913"/>
                </a:lnTo>
                <a:lnTo>
                  <a:pt x="316706" y="1135856"/>
                </a:lnTo>
                <a:lnTo>
                  <a:pt x="316706" y="1112044"/>
                </a:lnTo>
                <a:lnTo>
                  <a:pt x="304800" y="978694"/>
                </a:lnTo>
                <a:lnTo>
                  <a:pt x="295275" y="859631"/>
                </a:lnTo>
                <a:lnTo>
                  <a:pt x="278606" y="721519"/>
                </a:lnTo>
                <a:lnTo>
                  <a:pt x="252412" y="540544"/>
                </a:lnTo>
                <a:lnTo>
                  <a:pt x="214312" y="342900"/>
                </a:lnTo>
                <a:lnTo>
                  <a:pt x="192881" y="259556"/>
                </a:lnTo>
                <a:lnTo>
                  <a:pt x="176212" y="223838"/>
                </a:lnTo>
                <a:lnTo>
                  <a:pt x="142875" y="176213"/>
                </a:lnTo>
                <a:lnTo>
                  <a:pt x="102393" y="128588"/>
                </a:lnTo>
                <a:lnTo>
                  <a:pt x="45243" y="69056"/>
                </a:lnTo>
                <a:lnTo>
                  <a:pt x="14287" y="40481"/>
                </a:lnTo>
                <a:lnTo>
                  <a:pt x="0" y="21431"/>
                </a:lnTo>
                <a:lnTo>
                  <a:pt x="0" y="4763"/>
                </a:lnTo>
                <a:lnTo>
                  <a:pt x="11906" y="0"/>
                </a:lnTo>
                <a:lnTo>
                  <a:pt x="57150" y="4763"/>
                </a:lnTo>
                <a:lnTo>
                  <a:pt x="166687" y="26194"/>
                </a:lnTo>
                <a:lnTo>
                  <a:pt x="302418" y="52388"/>
                </a:lnTo>
                <a:lnTo>
                  <a:pt x="404812" y="73819"/>
                </a:lnTo>
                <a:lnTo>
                  <a:pt x="426243" y="128588"/>
                </a:lnTo>
                <a:lnTo>
                  <a:pt x="431006" y="221456"/>
                </a:lnTo>
                <a:lnTo>
                  <a:pt x="442912" y="3500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47"/>
          <p:cNvSpPr/>
          <p:nvPr/>
        </p:nvSpPr>
        <p:spPr>
          <a:xfrm>
            <a:off x="2789238" y="1420813"/>
            <a:ext cx="1006475" cy="1335087"/>
          </a:xfrm>
          <a:custGeom>
            <a:avLst/>
            <a:gdLst/>
            <a:ahLst/>
            <a:cxnLst/>
            <a:rect l="l" t="t" r="r" b="b"/>
            <a:pathLst>
              <a:path w="1007269" h="1334527" extrusionOk="0">
                <a:moveTo>
                  <a:pt x="581025" y="350044"/>
                </a:moveTo>
                <a:lnTo>
                  <a:pt x="431006" y="611982"/>
                </a:lnTo>
                <a:lnTo>
                  <a:pt x="266700" y="852488"/>
                </a:lnTo>
                <a:lnTo>
                  <a:pt x="157162" y="1009650"/>
                </a:lnTo>
                <a:lnTo>
                  <a:pt x="59531" y="1152525"/>
                </a:lnTo>
                <a:lnTo>
                  <a:pt x="26194" y="1193007"/>
                </a:lnTo>
                <a:lnTo>
                  <a:pt x="0" y="1216819"/>
                </a:lnTo>
                <a:cubicBezTo>
                  <a:pt x="42530" y="1240447"/>
                  <a:pt x="128587" y="1334527"/>
                  <a:pt x="128587" y="1285875"/>
                </a:cubicBezTo>
                <a:lnTo>
                  <a:pt x="152400" y="1262063"/>
                </a:lnTo>
                <a:lnTo>
                  <a:pt x="228600" y="1147763"/>
                </a:lnTo>
                <a:lnTo>
                  <a:pt x="330994" y="1014413"/>
                </a:lnTo>
                <a:lnTo>
                  <a:pt x="542925" y="735807"/>
                </a:lnTo>
                <a:lnTo>
                  <a:pt x="769144" y="497682"/>
                </a:lnTo>
                <a:lnTo>
                  <a:pt x="883444" y="395288"/>
                </a:lnTo>
                <a:lnTo>
                  <a:pt x="900112" y="378619"/>
                </a:lnTo>
                <a:lnTo>
                  <a:pt x="926306" y="369094"/>
                </a:lnTo>
                <a:lnTo>
                  <a:pt x="959644" y="359569"/>
                </a:lnTo>
                <a:lnTo>
                  <a:pt x="985837" y="338138"/>
                </a:lnTo>
                <a:lnTo>
                  <a:pt x="1004887" y="311944"/>
                </a:lnTo>
                <a:lnTo>
                  <a:pt x="1007269" y="288132"/>
                </a:lnTo>
                <a:lnTo>
                  <a:pt x="992981" y="259557"/>
                </a:lnTo>
                <a:lnTo>
                  <a:pt x="945356" y="190500"/>
                </a:lnTo>
                <a:lnTo>
                  <a:pt x="900112" y="154782"/>
                </a:lnTo>
                <a:lnTo>
                  <a:pt x="823912" y="95250"/>
                </a:lnTo>
                <a:lnTo>
                  <a:pt x="721519" y="35719"/>
                </a:lnTo>
                <a:lnTo>
                  <a:pt x="669131" y="14288"/>
                </a:lnTo>
                <a:lnTo>
                  <a:pt x="640556" y="0"/>
                </a:lnTo>
                <a:lnTo>
                  <a:pt x="614362" y="0"/>
                </a:lnTo>
                <a:lnTo>
                  <a:pt x="571500" y="0"/>
                </a:lnTo>
                <a:lnTo>
                  <a:pt x="559594" y="14288"/>
                </a:lnTo>
                <a:lnTo>
                  <a:pt x="559594" y="35719"/>
                </a:lnTo>
                <a:lnTo>
                  <a:pt x="581025" y="69057"/>
                </a:lnTo>
                <a:lnTo>
                  <a:pt x="600075" y="90488"/>
                </a:lnTo>
                <a:lnTo>
                  <a:pt x="614362" y="95250"/>
                </a:lnTo>
                <a:lnTo>
                  <a:pt x="645319" y="126207"/>
                </a:lnTo>
                <a:lnTo>
                  <a:pt x="652462" y="164307"/>
                </a:lnTo>
                <a:lnTo>
                  <a:pt x="647700" y="226219"/>
                </a:lnTo>
                <a:lnTo>
                  <a:pt x="631031" y="264319"/>
                </a:lnTo>
                <a:lnTo>
                  <a:pt x="581025" y="3500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47"/>
          <p:cNvSpPr/>
          <p:nvPr/>
        </p:nvSpPr>
        <p:spPr>
          <a:xfrm>
            <a:off x="2674938" y="2611438"/>
            <a:ext cx="762000" cy="579437"/>
          </a:xfrm>
          <a:custGeom>
            <a:avLst/>
            <a:gdLst/>
            <a:ahLst/>
            <a:cxnLst/>
            <a:rect l="l" t="t" r="r" b="b"/>
            <a:pathLst>
              <a:path w="762000" h="578644" extrusionOk="0">
                <a:moveTo>
                  <a:pt x="638175" y="369094"/>
                </a:moveTo>
                <a:lnTo>
                  <a:pt x="552450" y="295275"/>
                </a:lnTo>
                <a:lnTo>
                  <a:pt x="447675" y="214313"/>
                </a:lnTo>
                <a:lnTo>
                  <a:pt x="376237" y="157163"/>
                </a:lnTo>
                <a:lnTo>
                  <a:pt x="300037" y="107157"/>
                </a:lnTo>
                <a:lnTo>
                  <a:pt x="230981" y="61913"/>
                </a:lnTo>
                <a:lnTo>
                  <a:pt x="140494" y="0"/>
                </a:lnTo>
                <a:lnTo>
                  <a:pt x="109537" y="28575"/>
                </a:lnTo>
                <a:lnTo>
                  <a:pt x="83344" y="57150"/>
                </a:lnTo>
                <a:lnTo>
                  <a:pt x="40481" y="107157"/>
                </a:lnTo>
                <a:lnTo>
                  <a:pt x="19050" y="138113"/>
                </a:lnTo>
                <a:lnTo>
                  <a:pt x="4762" y="169069"/>
                </a:lnTo>
                <a:lnTo>
                  <a:pt x="0" y="197644"/>
                </a:lnTo>
                <a:lnTo>
                  <a:pt x="4762" y="223838"/>
                </a:lnTo>
                <a:lnTo>
                  <a:pt x="14287" y="245269"/>
                </a:lnTo>
                <a:lnTo>
                  <a:pt x="28575" y="257175"/>
                </a:lnTo>
                <a:lnTo>
                  <a:pt x="52387" y="261938"/>
                </a:lnTo>
                <a:lnTo>
                  <a:pt x="64294" y="261938"/>
                </a:lnTo>
                <a:lnTo>
                  <a:pt x="121444" y="288132"/>
                </a:lnTo>
                <a:lnTo>
                  <a:pt x="257175" y="347663"/>
                </a:lnTo>
                <a:lnTo>
                  <a:pt x="359569" y="400050"/>
                </a:lnTo>
                <a:lnTo>
                  <a:pt x="488156" y="469107"/>
                </a:lnTo>
                <a:lnTo>
                  <a:pt x="581025" y="526257"/>
                </a:lnTo>
                <a:lnTo>
                  <a:pt x="640556" y="559594"/>
                </a:lnTo>
                <a:lnTo>
                  <a:pt x="762000" y="578644"/>
                </a:lnTo>
                <a:lnTo>
                  <a:pt x="721519" y="454819"/>
                </a:lnTo>
                <a:lnTo>
                  <a:pt x="638175" y="3690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47"/>
          <p:cNvSpPr/>
          <p:nvPr/>
        </p:nvSpPr>
        <p:spPr>
          <a:xfrm>
            <a:off x="2625725" y="2084388"/>
            <a:ext cx="1633538" cy="1919287"/>
          </a:xfrm>
          <a:custGeom>
            <a:avLst/>
            <a:gdLst/>
            <a:ahLst/>
            <a:cxnLst/>
            <a:rect l="l" t="t" r="r" b="b"/>
            <a:pathLst>
              <a:path w="1632857" h="1918607" extrusionOk="0">
                <a:moveTo>
                  <a:pt x="1102178" y="476250"/>
                </a:moveTo>
                <a:lnTo>
                  <a:pt x="990600" y="647700"/>
                </a:lnTo>
                <a:lnTo>
                  <a:pt x="810985" y="900793"/>
                </a:lnTo>
                <a:lnTo>
                  <a:pt x="718457" y="1009650"/>
                </a:lnTo>
                <a:lnTo>
                  <a:pt x="639535" y="1118507"/>
                </a:lnTo>
                <a:lnTo>
                  <a:pt x="484414" y="1349829"/>
                </a:lnTo>
                <a:lnTo>
                  <a:pt x="304800" y="1570265"/>
                </a:lnTo>
                <a:lnTo>
                  <a:pt x="171450" y="1730829"/>
                </a:lnTo>
                <a:lnTo>
                  <a:pt x="59871" y="1834243"/>
                </a:lnTo>
                <a:lnTo>
                  <a:pt x="10885" y="1872343"/>
                </a:lnTo>
                <a:lnTo>
                  <a:pt x="0" y="1885950"/>
                </a:lnTo>
                <a:lnTo>
                  <a:pt x="2721" y="1905000"/>
                </a:lnTo>
                <a:lnTo>
                  <a:pt x="5442" y="1918607"/>
                </a:lnTo>
                <a:lnTo>
                  <a:pt x="263978" y="1834243"/>
                </a:lnTo>
                <a:lnTo>
                  <a:pt x="299357" y="1785257"/>
                </a:lnTo>
                <a:lnTo>
                  <a:pt x="391885" y="1665515"/>
                </a:lnTo>
                <a:lnTo>
                  <a:pt x="593271" y="1439636"/>
                </a:lnTo>
                <a:lnTo>
                  <a:pt x="810985" y="1183822"/>
                </a:lnTo>
                <a:lnTo>
                  <a:pt x="1102178" y="843643"/>
                </a:lnTo>
                <a:lnTo>
                  <a:pt x="1292678" y="615043"/>
                </a:lnTo>
                <a:lnTo>
                  <a:pt x="1401535" y="484415"/>
                </a:lnTo>
                <a:lnTo>
                  <a:pt x="1431471" y="449036"/>
                </a:lnTo>
                <a:lnTo>
                  <a:pt x="1447800" y="432707"/>
                </a:lnTo>
                <a:lnTo>
                  <a:pt x="1469571" y="419100"/>
                </a:lnTo>
                <a:lnTo>
                  <a:pt x="1510392" y="391886"/>
                </a:lnTo>
                <a:lnTo>
                  <a:pt x="1551214" y="370115"/>
                </a:lnTo>
                <a:lnTo>
                  <a:pt x="1583871" y="356507"/>
                </a:lnTo>
                <a:lnTo>
                  <a:pt x="1613807" y="345622"/>
                </a:lnTo>
                <a:lnTo>
                  <a:pt x="1630135" y="332015"/>
                </a:lnTo>
                <a:lnTo>
                  <a:pt x="1632857" y="307522"/>
                </a:lnTo>
                <a:lnTo>
                  <a:pt x="1624692" y="274865"/>
                </a:lnTo>
                <a:lnTo>
                  <a:pt x="1605642" y="234043"/>
                </a:lnTo>
                <a:lnTo>
                  <a:pt x="1548492" y="163286"/>
                </a:lnTo>
                <a:lnTo>
                  <a:pt x="1472292" y="92529"/>
                </a:lnTo>
                <a:lnTo>
                  <a:pt x="1415142" y="51707"/>
                </a:lnTo>
                <a:lnTo>
                  <a:pt x="1357992" y="24493"/>
                </a:lnTo>
                <a:lnTo>
                  <a:pt x="1314450" y="10886"/>
                </a:lnTo>
                <a:lnTo>
                  <a:pt x="1268185" y="0"/>
                </a:lnTo>
                <a:lnTo>
                  <a:pt x="1243692" y="0"/>
                </a:lnTo>
                <a:lnTo>
                  <a:pt x="1216478" y="0"/>
                </a:lnTo>
                <a:lnTo>
                  <a:pt x="1200150" y="8165"/>
                </a:lnTo>
                <a:lnTo>
                  <a:pt x="1194707" y="19050"/>
                </a:lnTo>
                <a:lnTo>
                  <a:pt x="1200150" y="35379"/>
                </a:lnTo>
                <a:lnTo>
                  <a:pt x="1227364" y="68036"/>
                </a:lnTo>
                <a:lnTo>
                  <a:pt x="1246414" y="95250"/>
                </a:lnTo>
                <a:lnTo>
                  <a:pt x="1254578" y="117022"/>
                </a:lnTo>
                <a:lnTo>
                  <a:pt x="1257300" y="141515"/>
                </a:lnTo>
                <a:lnTo>
                  <a:pt x="1260021" y="176893"/>
                </a:lnTo>
                <a:lnTo>
                  <a:pt x="1251857" y="209550"/>
                </a:lnTo>
                <a:lnTo>
                  <a:pt x="1230085" y="269422"/>
                </a:lnTo>
                <a:lnTo>
                  <a:pt x="1162050" y="386443"/>
                </a:lnTo>
                <a:lnTo>
                  <a:pt x="1102178" y="4762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47"/>
          <p:cNvSpPr/>
          <p:nvPr/>
        </p:nvSpPr>
        <p:spPr>
          <a:xfrm>
            <a:off x="2628900" y="3629025"/>
            <a:ext cx="1535113" cy="573088"/>
          </a:xfrm>
          <a:custGeom>
            <a:avLst/>
            <a:gdLst/>
            <a:ahLst/>
            <a:cxnLst/>
            <a:rect l="l" t="t" r="r" b="b"/>
            <a:pathLst>
              <a:path w="1535906" h="573881" extrusionOk="0">
                <a:moveTo>
                  <a:pt x="771525" y="159544"/>
                </a:moveTo>
                <a:lnTo>
                  <a:pt x="569119" y="207169"/>
                </a:lnTo>
                <a:lnTo>
                  <a:pt x="326231" y="261938"/>
                </a:lnTo>
                <a:lnTo>
                  <a:pt x="0" y="345281"/>
                </a:lnTo>
                <a:lnTo>
                  <a:pt x="7144" y="397669"/>
                </a:lnTo>
                <a:lnTo>
                  <a:pt x="19050" y="433388"/>
                </a:lnTo>
                <a:lnTo>
                  <a:pt x="40481" y="471488"/>
                </a:lnTo>
                <a:lnTo>
                  <a:pt x="71438" y="507206"/>
                </a:lnTo>
                <a:lnTo>
                  <a:pt x="97631" y="535781"/>
                </a:lnTo>
                <a:lnTo>
                  <a:pt x="126206" y="554831"/>
                </a:lnTo>
                <a:lnTo>
                  <a:pt x="154781" y="569119"/>
                </a:lnTo>
                <a:lnTo>
                  <a:pt x="183356" y="573881"/>
                </a:lnTo>
                <a:lnTo>
                  <a:pt x="207169" y="566738"/>
                </a:lnTo>
                <a:lnTo>
                  <a:pt x="228600" y="552450"/>
                </a:lnTo>
                <a:lnTo>
                  <a:pt x="247650" y="533400"/>
                </a:lnTo>
                <a:lnTo>
                  <a:pt x="450056" y="461963"/>
                </a:lnTo>
                <a:lnTo>
                  <a:pt x="704850" y="385763"/>
                </a:lnTo>
                <a:lnTo>
                  <a:pt x="878681" y="321469"/>
                </a:lnTo>
                <a:lnTo>
                  <a:pt x="1047750" y="252413"/>
                </a:lnTo>
                <a:lnTo>
                  <a:pt x="1302544" y="157163"/>
                </a:lnTo>
                <a:lnTo>
                  <a:pt x="1378744" y="121444"/>
                </a:lnTo>
                <a:lnTo>
                  <a:pt x="1535906" y="14288"/>
                </a:lnTo>
                <a:lnTo>
                  <a:pt x="1333500" y="0"/>
                </a:lnTo>
                <a:lnTo>
                  <a:pt x="1119188" y="66675"/>
                </a:lnTo>
                <a:lnTo>
                  <a:pt x="873919" y="133350"/>
                </a:lnTo>
                <a:lnTo>
                  <a:pt x="771525" y="1595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47"/>
          <p:cNvSpPr/>
          <p:nvPr/>
        </p:nvSpPr>
        <p:spPr>
          <a:xfrm>
            <a:off x="3776663" y="3238500"/>
            <a:ext cx="519112" cy="919163"/>
          </a:xfrm>
          <a:custGeom>
            <a:avLst/>
            <a:gdLst/>
            <a:ahLst/>
            <a:cxnLst/>
            <a:rect l="l" t="t" r="r" b="b"/>
            <a:pathLst>
              <a:path w="519112" h="919163" extrusionOk="0">
                <a:moveTo>
                  <a:pt x="78581" y="211931"/>
                </a:moveTo>
                <a:lnTo>
                  <a:pt x="142875" y="357188"/>
                </a:lnTo>
                <a:lnTo>
                  <a:pt x="180975" y="431006"/>
                </a:lnTo>
                <a:lnTo>
                  <a:pt x="228600" y="585788"/>
                </a:lnTo>
                <a:lnTo>
                  <a:pt x="283368" y="731044"/>
                </a:lnTo>
                <a:lnTo>
                  <a:pt x="328612" y="833438"/>
                </a:lnTo>
                <a:lnTo>
                  <a:pt x="347662" y="862013"/>
                </a:lnTo>
                <a:lnTo>
                  <a:pt x="378618" y="895350"/>
                </a:lnTo>
                <a:lnTo>
                  <a:pt x="392906" y="907256"/>
                </a:lnTo>
                <a:lnTo>
                  <a:pt x="411956" y="916781"/>
                </a:lnTo>
                <a:lnTo>
                  <a:pt x="433387" y="919163"/>
                </a:lnTo>
                <a:lnTo>
                  <a:pt x="454818" y="909638"/>
                </a:lnTo>
                <a:lnTo>
                  <a:pt x="471487" y="888206"/>
                </a:lnTo>
                <a:lnTo>
                  <a:pt x="490537" y="831056"/>
                </a:lnTo>
                <a:lnTo>
                  <a:pt x="514350" y="700088"/>
                </a:lnTo>
                <a:lnTo>
                  <a:pt x="519112" y="631031"/>
                </a:lnTo>
                <a:lnTo>
                  <a:pt x="514350" y="571500"/>
                </a:lnTo>
                <a:lnTo>
                  <a:pt x="500062" y="495300"/>
                </a:lnTo>
                <a:lnTo>
                  <a:pt x="476250" y="428625"/>
                </a:lnTo>
                <a:lnTo>
                  <a:pt x="438150" y="385763"/>
                </a:lnTo>
                <a:lnTo>
                  <a:pt x="335756" y="264319"/>
                </a:lnTo>
                <a:lnTo>
                  <a:pt x="171450" y="104775"/>
                </a:lnTo>
                <a:lnTo>
                  <a:pt x="92868" y="38100"/>
                </a:lnTo>
                <a:lnTo>
                  <a:pt x="42862" y="7144"/>
                </a:lnTo>
                <a:lnTo>
                  <a:pt x="19050" y="0"/>
                </a:lnTo>
                <a:lnTo>
                  <a:pt x="7143" y="0"/>
                </a:lnTo>
                <a:lnTo>
                  <a:pt x="0" y="7144"/>
                </a:lnTo>
                <a:lnTo>
                  <a:pt x="0" y="40481"/>
                </a:lnTo>
                <a:lnTo>
                  <a:pt x="16668" y="88106"/>
                </a:lnTo>
                <a:lnTo>
                  <a:pt x="78581" y="2119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47"/>
          <p:cNvSpPr/>
          <p:nvPr/>
        </p:nvSpPr>
        <p:spPr>
          <a:xfrm>
            <a:off x="3321050" y="3937000"/>
            <a:ext cx="309563" cy="2120900"/>
          </a:xfrm>
          <a:custGeom>
            <a:avLst/>
            <a:gdLst/>
            <a:ahLst/>
            <a:cxnLst/>
            <a:rect l="l" t="t" r="r" b="b"/>
            <a:pathLst>
              <a:path w="309764" h="2120693" extrusionOk="0">
                <a:moveTo>
                  <a:pt x="74463" y="533152"/>
                </a:moveTo>
                <a:lnTo>
                  <a:pt x="83398" y="321678"/>
                </a:lnTo>
                <a:lnTo>
                  <a:pt x="86377" y="202538"/>
                </a:lnTo>
                <a:lnTo>
                  <a:pt x="80420" y="157861"/>
                </a:lnTo>
                <a:lnTo>
                  <a:pt x="68506" y="113183"/>
                </a:lnTo>
                <a:lnTo>
                  <a:pt x="50635" y="77441"/>
                </a:lnTo>
                <a:lnTo>
                  <a:pt x="11914" y="2979"/>
                </a:lnTo>
                <a:lnTo>
                  <a:pt x="184667" y="0"/>
                </a:lnTo>
                <a:lnTo>
                  <a:pt x="244237" y="32764"/>
                </a:lnTo>
                <a:lnTo>
                  <a:pt x="271044" y="50635"/>
                </a:lnTo>
                <a:lnTo>
                  <a:pt x="285936" y="68506"/>
                </a:lnTo>
                <a:lnTo>
                  <a:pt x="297850" y="95312"/>
                </a:lnTo>
                <a:lnTo>
                  <a:pt x="306786" y="134033"/>
                </a:lnTo>
                <a:lnTo>
                  <a:pt x="309764" y="202538"/>
                </a:lnTo>
                <a:lnTo>
                  <a:pt x="309764" y="345506"/>
                </a:lnTo>
                <a:cubicBezTo>
                  <a:pt x="308771" y="596693"/>
                  <a:pt x="307779" y="847880"/>
                  <a:pt x="306786" y="1099067"/>
                </a:cubicBezTo>
                <a:cubicBezTo>
                  <a:pt x="307779" y="1235085"/>
                  <a:pt x="309764" y="1507122"/>
                  <a:pt x="309764" y="1507122"/>
                </a:cubicBezTo>
                <a:lnTo>
                  <a:pt x="309764" y="1703703"/>
                </a:lnTo>
                <a:lnTo>
                  <a:pt x="303807" y="1799015"/>
                </a:lnTo>
                <a:lnTo>
                  <a:pt x="282958" y="1977725"/>
                </a:lnTo>
                <a:lnTo>
                  <a:pt x="253173" y="2076016"/>
                </a:lnTo>
                <a:lnTo>
                  <a:pt x="238280" y="2105801"/>
                </a:lnTo>
                <a:lnTo>
                  <a:pt x="220409" y="2120693"/>
                </a:lnTo>
                <a:lnTo>
                  <a:pt x="205517" y="2120693"/>
                </a:lnTo>
                <a:lnTo>
                  <a:pt x="160839" y="2099844"/>
                </a:lnTo>
                <a:lnTo>
                  <a:pt x="116162" y="2052188"/>
                </a:lnTo>
                <a:lnTo>
                  <a:pt x="71484" y="1983682"/>
                </a:lnTo>
                <a:lnTo>
                  <a:pt x="26807" y="1873478"/>
                </a:lnTo>
                <a:lnTo>
                  <a:pt x="0" y="1763273"/>
                </a:lnTo>
                <a:lnTo>
                  <a:pt x="0" y="1736467"/>
                </a:lnTo>
                <a:lnTo>
                  <a:pt x="20850" y="1667961"/>
                </a:lnTo>
                <a:lnTo>
                  <a:pt x="41699" y="1557757"/>
                </a:lnTo>
                <a:lnTo>
                  <a:pt x="53613" y="1450530"/>
                </a:lnTo>
                <a:lnTo>
                  <a:pt x="62549" y="1304584"/>
                </a:lnTo>
                <a:cubicBezTo>
                  <a:pt x="63542" y="1226150"/>
                  <a:pt x="64534" y="1147716"/>
                  <a:pt x="65527" y="1069282"/>
                </a:cubicBezTo>
                <a:lnTo>
                  <a:pt x="74463" y="53315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47"/>
          <p:cNvSpPr/>
          <p:nvPr/>
        </p:nvSpPr>
        <p:spPr>
          <a:xfrm>
            <a:off x="4522788" y="2674938"/>
            <a:ext cx="2544762" cy="1390650"/>
          </a:xfrm>
          <a:custGeom>
            <a:avLst/>
            <a:gdLst/>
            <a:ahLst/>
            <a:cxnLst/>
            <a:rect l="l" t="t" r="r" b="b"/>
            <a:pathLst>
              <a:path w="2545556" h="1390650" extrusionOk="0">
                <a:moveTo>
                  <a:pt x="971550" y="204787"/>
                </a:moveTo>
                <a:lnTo>
                  <a:pt x="738187" y="235744"/>
                </a:lnTo>
                <a:lnTo>
                  <a:pt x="442912" y="269081"/>
                </a:lnTo>
                <a:lnTo>
                  <a:pt x="304800" y="280987"/>
                </a:lnTo>
                <a:lnTo>
                  <a:pt x="221456" y="288131"/>
                </a:lnTo>
                <a:lnTo>
                  <a:pt x="107156" y="280987"/>
                </a:lnTo>
                <a:lnTo>
                  <a:pt x="0" y="335756"/>
                </a:lnTo>
                <a:lnTo>
                  <a:pt x="216694" y="426244"/>
                </a:lnTo>
                <a:lnTo>
                  <a:pt x="369094" y="414337"/>
                </a:lnTo>
                <a:lnTo>
                  <a:pt x="661987" y="383381"/>
                </a:lnTo>
                <a:lnTo>
                  <a:pt x="976312" y="335756"/>
                </a:lnTo>
                <a:lnTo>
                  <a:pt x="1259681" y="288131"/>
                </a:lnTo>
                <a:lnTo>
                  <a:pt x="1445419" y="259556"/>
                </a:lnTo>
                <a:lnTo>
                  <a:pt x="1743075" y="221456"/>
                </a:lnTo>
                <a:lnTo>
                  <a:pt x="2014537" y="185737"/>
                </a:lnTo>
                <a:lnTo>
                  <a:pt x="2102644" y="176212"/>
                </a:lnTo>
                <a:lnTo>
                  <a:pt x="2147887" y="180975"/>
                </a:lnTo>
                <a:lnTo>
                  <a:pt x="2162175" y="188119"/>
                </a:lnTo>
                <a:lnTo>
                  <a:pt x="2171700" y="197644"/>
                </a:lnTo>
                <a:lnTo>
                  <a:pt x="2178844" y="211931"/>
                </a:lnTo>
                <a:lnTo>
                  <a:pt x="2174081" y="233362"/>
                </a:lnTo>
                <a:lnTo>
                  <a:pt x="2166937" y="264319"/>
                </a:lnTo>
                <a:lnTo>
                  <a:pt x="2157412" y="385762"/>
                </a:lnTo>
                <a:lnTo>
                  <a:pt x="2140744" y="576262"/>
                </a:lnTo>
                <a:lnTo>
                  <a:pt x="2107406" y="792956"/>
                </a:lnTo>
                <a:lnTo>
                  <a:pt x="2050256" y="1140619"/>
                </a:lnTo>
                <a:lnTo>
                  <a:pt x="2007394" y="1295400"/>
                </a:lnTo>
                <a:lnTo>
                  <a:pt x="2026444" y="1326356"/>
                </a:lnTo>
                <a:lnTo>
                  <a:pt x="2047875" y="1350169"/>
                </a:lnTo>
                <a:lnTo>
                  <a:pt x="2071687" y="1369219"/>
                </a:lnTo>
                <a:lnTo>
                  <a:pt x="2097881" y="1381125"/>
                </a:lnTo>
                <a:lnTo>
                  <a:pt x="2116931" y="1383506"/>
                </a:lnTo>
                <a:lnTo>
                  <a:pt x="2152650" y="1390650"/>
                </a:lnTo>
                <a:lnTo>
                  <a:pt x="2185987" y="1381125"/>
                </a:lnTo>
                <a:lnTo>
                  <a:pt x="2214562" y="1359694"/>
                </a:lnTo>
                <a:lnTo>
                  <a:pt x="2245519" y="1314450"/>
                </a:lnTo>
                <a:lnTo>
                  <a:pt x="2266950" y="1264444"/>
                </a:lnTo>
                <a:lnTo>
                  <a:pt x="2297906" y="1178719"/>
                </a:lnTo>
                <a:lnTo>
                  <a:pt x="2305050" y="1123950"/>
                </a:lnTo>
                <a:lnTo>
                  <a:pt x="2321719" y="1000125"/>
                </a:lnTo>
                <a:lnTo>
                  <a:pt x="2355056" y="840581"/>
                </a:lnTo>
                <a:lnTo>
                  <a:pt x="2395537" y="678656"/>
                </a:lnTo>
                <a:lnTo>
                  <a:pt x="2457450" y="476250"/>
                </a:lnTo>
                <a:lnTo>
                  <a:pt x="2476500" y="423862"/>
                </a:lnTo>
                <a:lnTo>
                  <a:pt x="2497931" y="400050"/>
                </a:lnTo>
                <a:lnTo>
                  <a:pt x="2516981" y="373856"/>
                </a:lnTo>
                <a:lnTo>
                  <a:pt x="2531269" y="345281"/>
                </a:lnTo>
                <a:lnTo>
                  <a:pt x="2540794" y="316706"/>
                </a:lnTo>
                <a:lnTo>
                  <a:pt x="2545556" y="283369"/>
                </a:lnTo>
                <a:lnTo>
                  <a:pt x="2543175" y="264319"/>
                </a:lnTo>
                <a:lnTo>
                  <a:pt x="2531269" y="230981"/>
                </a:lnTo>
                <a:lnTo>
                  <a:pt x="2505075" y="185737"/>
                </a:lnTo>
                <a:lnTo>
                  <a:pt x="2471737" y="147637"/>
                </a:lnTo>
                <a:lnTo>
                  <a:pt x="2421731" y="111919"/>
                </a:lnTo>
                <a:lnTo>
                  <a:pt x="2359819" y="71437"/>
                </a:lnTo>
                <a:lnTo>
                  <a:pt x="2288381" y="38100"/>
                </a:lnTo>
                <a:lnTo>
                  <a:pt x="2216944" y="4762"/>
                </a:lnTo>
                <a:lnTo>
                  <a:pt x="2195512" y="0"/>
                </a:lnTo>
                <a:lnTo>
                  <a:pt x="2183606" y="0"/>
                </a:lnTo>
                <a:lnTo>
                  <a:pt x="2097881" y="16669"/>
                </a:lnTo>
                <a:lnTo>
                  <a:pt x="1826419" y="64294"/>
                </a:lnTo>
                <a:lnTo>
                  <a:pt x="1552575" y="107156"/>
                </a:lnTo>
                <a:lnTo>
                  <a:pt x="1202531" y="161925"/>
                </a:lnTo>
                <a:lnTo>
                  <a:pt x="971550" y="2047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47"/>
          <p:cNvSpPr/>
          <p:nvPr/>
        </p:nvSpPr>
        <p:spPr>
          <a:xfrm>
            <a:off x="4619625" y="3200400"/>
            <a:ext cx="2141538" cy="414338"/>
          </a:xfrm>
          <a:custGeom>
            <a:avLst/>
            <a:gdLst/>
            <a:ahLst/>
            <a:cxnLst/>
            <a:rect l="l" t="t" r="r" b="b"/>
            <a:pathLst>
              <a:path w="2140744" h="414338" extrusionOk="0">
                <a:moveTo>
                  <a:pt x="752475" y="185738"/>
                </a:moveTo>
                <a:lnTo>
                  <a:pt x="431006" y="226219"/>
                </a:lnTo>
                <a:lnTo>
                  <a:pt x="240506" y="245269"/>
                </a:lnTo>
                <a:lnTo>
                  <a:pt x="150019" y="250031"/>
                </a:lnTo>
                <a:lnTo>
                  <a:pt x="0" y="304800"/>
                </a:lnTo>
                <a:lnTo>
                  <a:pt x="183356" y="414338"/>
                </a:lnTo>
                <a:lnTo>
                  <a:pt x="361950" y="390525"/>
                </a:lnTo>
                <a:lnTo>
                  <a:pt x="688181" y="345281"/>
                </a:lnTo>
                <a:lnTo>
                  <a:pt x="954881" y="309563"/>
                </a:lnTo>
                <a:lnTo>
                  <a:pt x="1202531" y="269081"/>
                </a:lnTo>
                <a:lnTo>
                  <a:pt x="1540669" y="219075"/>
                </a:lnTo>
                <a:lnTo>
                  <a:pt x="1866900" y="178594"/>
                </a:lnTo>
                <a:lnTo>
                  <a:pt x="2045494" y="161925"/>
                </a:lnTo>
                <a:lnTo>
                  <a:pt x="2140744" y="123825"/>
                </a:lnTo>
                <a:lnTo>
                  <a:pt x="2057400" y="38100"/>
                </a:lnTo>
                <a:lnTo>
                  <a:pt x="2014538" y="16669"/>
                </a:lnTo>
                <a:lnTo>
                  <a:pt x="1981200" y="7144"/>
                </a:lnTo>
                <a:lnTo>
                  <a:pt x="1945481" y="2381"/>
                </a:lnTo>
                <a:lnTo>
                  <a:pt x="1909763" y="0"/>
                </a:lnTo>
                <a:lnTo>
                  <a:pt x="1857375" y="2381"/>
                </a:lnTo>
                <a:lnTo>
                  <a:pt x="1812131" y="7144"/>
                </a:lnTo>
                <a:lnTo>
                  <a:pt x="1688306" y="35719"/>
                </a:lnTo>
                <a:lnTo>
                  <a:pt x="1490663" y="71438"/>
                </a:lnTo>
                <a:lnTo>
                  <a:pt x="1276350" y="102394"/>
                </a:lnTo>
                <a:lnTo>
                  <a:pt x="1138238" y="121444"/>
                </a:lnTo>
                <a:lnTo>
                  <a:pt x="838200" y="173831"/>
                </a:lnTo>
                <a:lnTo>
                  <a:pt x="752475" y="1857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47"/>
          <p:cNvSpPr/>
          <p:nvPr/>
        </p:nvSpPr>
        <p:spPr>
          <a:xfrm>
            <a:off x="4700588" y="3789363"/>
            <a:ext cx="2003425" cy="334962"/>
          </a:xfrm>
          <a:custGeom>
            <a:avLst/>
            <a:gdLst/>
            <a:ahLst/>
            <a:cxnLst/>
            <a:rect l="l" t="t" r="r" b="b"/>
            <a:pathLst>
              <a:path w="2002631" h="335756" extrusionOk="0">
                <a:moveTo>
                  <a:pt x="747712" y="123825"/>
                </a:moveTo>
                <a:lnTo>
                  <a:pt x="464343" y="152400"/>
                </a:lnTo>
                <a:lnTo>
                  <a:pt x="261937" y="169069"/>
                </a:lnTo>
                <a:lnTo>
                  <a:pt x="140493" y="178594"/>
                </a:lnTo>
                <a:lnTo>
                  <a:pt x="0" y="226219"/>
                </a:lnTo>
                <a:lnTo>
                  <a:pt x="159543" y="335756"/>
                </a:lnTo>
                <a:lnTo>
                  <a:pt x="240506" y="328612"/>
                </a:lnTo>
                <a:lnTo>
                  <a:pt x="516731" y="302419"/>
                </a:lnTo>
                <a:lnTo>
                  <a:pt x="683418" y="283369"/>
                </a:lnTo>
                <a:lnTo>
                  <a:pt x="1083468" y="242887"/>
                </a:lnTo>
                <a:lnTo>
                  <a:pt x="1214437" y="216694"/>
                </a:lnTo>
                <a:lnTo>
                  <a:pt x="1407318" y="195262"/>
                </a:lnTo>
                <a:lnTo>
                  <a:pt x="1578768" y="185737"/>
                </a:lnTo>
                <a:lnTo>
                  <a:pt x="1752600" y="180975"/>
                </a:lnTo>
                <a:lnTo>
                  <a:pt x="1900237" y="180975"/>
                </a:lnTo>
                <a:lnTo>
                  <a:pt x="2002631" y="126206"/>
                </a:lnTo>
                <a:lnTo>
                  <a:pt x="1888331" y="0"/>
                </a:lnTo>
                <a:lnTo>
                  <a:pt x="1728787" y="11906"/>
                </a:lnTo>
                <a:lnTo>
                  <a:pt x="1462087" y="28575"/>
                </a:lnTo>
                <a:lnTo>
                  <a:pt x="1233487" y="52387"/>
                </a:lnTo>
                <a:lnTo>
                  <a:pt x="1052512" y="71437"/>
                </a:lnTo>
                <a:lnTo>
                  <a:pt x="802481" y="119062"/>
                </a:lnTo>
                <a:lnTo>
                  <a:pt x="747712" y="123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47"/>
          <p:cNvSpPr/>
          <p:nvPr/>
        </p:nvSpPr>
        <p:spPr>
          <a:xfrm>
            <a:off x="5314950" y="1457325"/>
            <a:ext cx="549275" cy="4578350"/>
          </a:xfrm>
          <a:custGeom>
            <a:avLst/>
            <a:gdLst/>
            <a:ahLst/>
            <a:cxnLst/>
            <a:rect l="l" t="t" r="r" b="b"/>
            <a:pathLst>
              <a:path w="548640" h="4577715" extrusionOk="0">
                <a:moveTo>
                  <a:pt x="211455" y="1154430"/>
                </a:moveTo>
                <a:lnTo>
                  <a:pt x="211455" y="640080"/>
                </a:lnTo>
                <a:lnTo>
                  <a:pt x="211455" y="411480"/>
                </a:lnTo>
                <a:lnTo>
                  <a:pt x="200025" y="320040"/>
                </a:lnTo>
                <a:lnTo>
                  <a:pt x="188595" y="274320"/>
                </a:lnTo>
                <a:lnTo>
                  <a:pt x="154305" y="217170"/>
                </a:lnTo>
                <a:lnTo>
                  <a:pt x="102870" y="154305"/>
                </a:lnTo>
                <a:lnTo>
                  <a:pt x="34290" y="74295"/>
                </a:lnTo>
                <a:lnTo>
                  <a:pt x="5715" y="34290"/>
                </a:lnTo>
                <a:lnTo>
                  <a:pt x="0" y="22860"/>
                </a:lnTo>
                <a:lnTo>
                  <a:pt x="0" y="11430"/>
                </a:lnTo>
                <a:lnTo>
                  <a:pt x="40005" y="0"/>
                </a:lnTo>
                <a:lnTo>
                  <a:pt x="165735" y="22860"/>
                </a:lnTo>
                <a:lnTo>
                  <a:pt x="291465" y="57150"/>
                </a:lnTo>
                <a:lnTo>
                  <a:pt x="382905" y="91440"/>
                </a:lnTo>
                <a:lnTo>
                  <a:pt x="445770" y="120015"/>
                </a:lnTo>
                <a:lnTo>
                  <a:pt x="514350" y="165735"/>
                </a:lnTo>
                <a:lnTo>
                  <a:pt x="537210" y="194310"/>
                </a:lnTo>
                <a:lnTo>
                  <a:pt x="548640" y="217170"/>
                </a:lnTo>
                <a:lnTo>
                  <a:pt x="548640" y="245745"/>
                </a:lnTo>
                <a:lnTo>
                  <a:pt x="537210" y="291465"/>
                </a:lnTo>
                <a:lnTo>
                  <a:pt x="497205" y="348615"/>
                </a:lnTo>
                <a:lnTo>
                  <a:pt x="485775" y="382905"/>
                </a:lnTo>
                <a:lnTo>
                  <a:pt x="468630" y="502920"/>
                </a:lnTo>
                <a:lnTo>
                  <a:pt x="474345" y="668655"/>
                </a:lnTo>
                <a:lnTo>
                  <a:pt x="485775" y="748665"/>
                </a:lnTo>
                <a:lnTo>
                  <a:pt x="457200" y="891540"/>
                </a:lnTo>
                <a:lnTo>
                  <a:pt x="457200" y="2474595"/>
                </a:lnTo>
                <a:lnTo>
                  <a:pt x="451485" y="2788920"/>
                </a:lnTo>
                <a:lnTo>
                  <a:pt x="457200" y="4109085"/>
                </a:lnTo>
                <a:lnTo>
                  <a:pt x="457200" y="4303395"/>
                </a:lnTo>
                <a:lnTo>
                  <a:pt x="440055" y="4389120"/>
                </a:lnTo>
                <a:lnTo>
                  <a:pt x="417195" y="4474845"/>
                </a:lnTo>
                <a:lnTo>
                  <a:pt x="388620" y="4537710"/>
                </a:lnTo>
                <a:lnTo>
                  <a:pt x="365760" y="4572000"/>
                </a:lnTo>
                <a:lnTo>
                  <a:pt x="342900" y="4577715"/>
                </a:lnTo>
                <a:lnTo>
                  <a:pt x="314325" y="4566285"/>
                </a:lnTo>
                <a:lnTo>
                  <a:pt x="291465" y="4543425"/>
                </a:lnTo>
                <a:lnTo>
                  <a:pt x="240030" y="4463415"/>
                </a:lnTo>
                <a:lnTo>
                  <a:pt x="182880" y="4343400"/>
                </a:lnTo>
                <a:lnTo>
                  <a:pt x="142875" y="4217670"/>
                </a:lnTo>
                <a:lnTo>
                  <a:pt x="154305" y="4166235"/>
                </a:lnTo>
                <a:lnTo>
                  <a:pt x="188595" y="3966210"/>
                </a:lnTo>
                <a:lnTo>
                  <a:pt x="200025" y="3583305"/>
                </a:lnTo>
                <a:lnTo>
                  <a:pt x="217170" y="2766060"/>
                </a:lnTo>
                <a:lnTo>
                  <a:pt x="211455" y="11544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47"/>
          <p:cNvSpPr/>
          <p:nvPr/>
        </p:nvSpPr>
        <p:spPr>
          <a:xfrm>
            <a:off x="4124325" y="4017963"/>
            <a:ext cx="1438275" cy="1528762"/>
          </a:xfrm>
          <a:custGeom>
            <a:avLst/>
            <a:gdLst/>
            <a:ahLst/>
            <a:cxnLst/>
            <a:rect l="l" t="t" r="r" b="b"/>
            <a:pathLst>
              <a:path w="1438275" h="1528834" extrusionOk="0">
                <a:moveTo>
                  <a:pt x="957263" y="464344"/>
                </a:moveTo>
                <a:lnTo>
                  <a:pt x="816769" y="659606"/>
                </a:lnTo>
                <a:lnTo>
                  <a:pt x="702469" y="802481"/>
                </a:lnTo>
                <a:lnTo>
                  <a:pt x="564356" y="981075"/>
                </a:lnTo>
                <a:lnTo>
                  <a:pt x="397669" y="1162050"/>
                </a:lnTo>
                <a:lnTo>
                  <a:pt x="242888" y="1300162"/>
                </a:lnTo>
                <a:lnTo>
                  <a:pt x="54769" y="1457325"/>
                </a:lnTo>
                <a:lnTo>
                  <a:pt x="30956" y="1476375"/>
                </a:lnTo>
                <a:lnTo>
                  <a:pt x="9525" y="1495425"/>
                </a:lnTo>
                <a:lnTo>
                  <a:pt x="0" y="1509712"/>
                </a:lnTo>
                <a:lnTo>
                  <a:pt x="0" y="1521619"/>
                </a:lnTo>
                <a:lnTo>
                  <a:pt x="9525" y="1526381"/>
                </a:lnTo>
                <a:cubicBezTo>
                  <a:pt x="36509" y="1528834"/>
                  <a:pt x="26952" y="1528762"/>
                  <a:pt x="38100" y="1528762"/>
                </a:cubicBezTo>
                <a:lnTo>
                  <a:pt x="90488" y="1512094"/>
                </a:lnTo>
                <a:lnTo>
                  <a:pt x="223838" y="1428750"/>
                </a:lnTo>
                <a:lnTo>
                  <a:pt x="469106" y="1269206"/>
                </a:lnTo>
                <a:lnTo>
                  <a:pt x="711994" y="1083469"/>
                </a:lnTo>
                <a:lnTo>
                  <a:pt x="971550" y="823912"/>
                </a:lnTo>
                <a:lnTo>
                  <a:pt x="1133475" y="616744"/>
                </a:lnTo>
                <a:lnTo>
                  <a:pt x="1281113" y="402431"/>
                </a:lnTo>
                <a:lnTo>
                  <a:pt x="1393031" y="235744"/>
                </a:lnTo>
                <a:lnTo>
                  <a:pt x="1438275" y="157162"/>
                </a:lnTo>
                <a:lnTo>
                  <a:pt x="1423988" y="0"/>
                </a:lnTo>
                <a:lnTo>
                  <a:pt x="1223963" y="47625"/>
                </a:lnTo>
                <a:lnTo>
                  <a:pt x="1147763" y="180975"/>
                </a:lnTo>
                <a:lnTo>
                  <a:pt x="1004888" y="400050"/>
                </a:lnTo>
                <a:lnTo>
                  <a:pt x="957263" y="464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47"/>
          <p:cNvSpPr/>
          <p:nvPr/>
        </p:nvSpPr>
        <p:spPr>
          <a:xfrm>
            <a:off x="5703888" y="4021138"/>
            <a:ext cx="1754187" cy="1598612"/>
          </a:xfrm>
          <a:custGeom>
            <a:avLst/>
            <a:gdLst/>
            <a:ahLst/>
            <a:cxnLst/>
            <a:rect l="l" t="t" r="r" b="b"/>
            <a:pathLst>
              <a:path w="1754981" h="1597819" extrusionOk="0">
                <a:moveTo>
                  <a:pt x="669131" y="609600"/>
                </a:moveTo>
                <a:lnTo>
                  <a:pt x="504825" y="442913"/>
                </a:lnTo>
                <a:lnTo>
                  <a:pt x="335756" y="276225"/>
                </a:lnTo>
                <a:lnTo>
                  <a:pt x="183356" y="123825"/>
                </a:lnTo>
                <a:lnTo>
                  <a:pt x="61912" y="0"/>
                </a:lnTo>
                <a:lnTo>
                  <a:pt x="0" y="2382"/>
                </a:lnTo>
                <a:lnTo>
                  <a:pt x="92869" y="154782"/>
                </a:lnTo>
                <a:lnTo>
                  <a:pt x="192881" y="309563"/>
                </a:lnTo>
                <a:lnTo>
                  <a:pt x="330994" y="523875"/>
                </a:lnTo>
                <a:lnTo>
                  <a:pt x="459581" y="711994"/>
                </a:lnTo>
                <a:lnTo>
                  <a:pt x="607219" y="923925"/>
                </a:lnTo>
                <a:lnTo>
                  <a:pt x="764381" y="1138238"/>
                </a:lnTo>
                <a:lnTo>
                  <a:pt x="938212" y="1381125"/>
                </a:lnTo>
                <a:lnTo>
                  <a:pt x="1045369" y="1531144"/>
                </a:lnTo>
                <a:lnTo>
                  <a:pt x="1057275" y="1543050"/>
                </a:lnTo>
                <a:lnTo>
                  <a:pt x="1073944" y="1554957"/>
                </a:lnTo>
                <a:lnTo>
                  <a:pt x="1085850" y="1559719"/>
                </a:lnTo>
                <a:lnTo>
                  <a:pt x="1104900" y="1564482"/>
                </a:lnTo>
                <a:lnTo>
                  <a:pt x="1145381" y="1571625"/>
                </a:lnTo>
                <a:lnTo>
                  <a:pt x="1295400" y="1578769"/>
                </a:lnTo>
                <a:lnTo>
                  <a:pt x="1600200" y="1597819"/>
                </a:lnTo>
                <a:lnTo>
                  <a:pt x="1731169" y="1590675"/>
                </a:lnTo>
                <a:lnTo>
                  <a:pt x="1747837" y="1585913"/>
                </a:lnTo>
                <a:lnTo>
                  <a:pt x="1754981" y="1578769"/>
                </a:lnTo>
                <a:lnTo>
                  <a:pt x="1754981" y="1564482"/>
                </a:lnTo>
                <a:lnTo>
                  <a:pt x="1743075" y="1545432"/>
                </a:lnTo>
                <a:lnTo>
                  <a:pt x="1716881" y="1526382"/>
                </a:lnTo>
                <a:lnTo>
                  <a:pt x="1633537" y="1478757"/>
                </a:lnTo>
                <a:lnTo>
                  <a:pt x="1588294" y="1452563"/>
                </a:lnTo>
                <a:lnTo>
                  <a:pt x="1421606" y="1321594"/>
                </a:lnTo>
                <a:lnTo>
                  <a:pt x="1197769" y="1128713"/>
                </a:lnTo>
                <a:lnTo>
                  <a:pt x="966787" y="909638"/>
                </a:lnTo>
                <a:lnTo>
                  <a:pt x="669131" y="609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ECC4AA4-9596-154C-96AE-D1C6129E3A09}"/>
              </a:ext>
            </a:extLst>
          </p:cNvPr>
          <p:cNvGrpSpPr/>
          <p:nvPr/>
        </p:nvGrpSpPr>
        <p:grpSpPr>
          <a:xfrm>
            <a:off x="2451850" y="1416798"/>
            <a:ext cx="5002212" cy="4637087"/>
            <a:chOff x="2608263" y="1573213"/>
            <a:chExt cx="5002212" cy="4637087"/>
          </a:xfrm>
        </p:grpSpPr>
        <p:sp>
          <p:nvSpPr>
            <p:cNvPr id="19" name="Google Shape;590;p47">
              <a:extLst>
                <a:ext uri="{FF2B5EF4-FFF2-40B4-BE49-F238E27FC236}">
                  <a16:creationId xmlns:a16="http://schemas.microsoft.com/office/drawing/2014/main" id="{5834E7E6-BE71-974D-B9AA-AAC602FB4AE2}"/>
                </a:ext>
              </a:extLst>
            </p:cNvPr>
            <p:cNvSpPr/>
            <p:nvPr/>
          </p:nvSpPr>
          <p:spPr>
            <a:xfrm>
              <a:off x="2608263" y="4457700"/>
              <a:ext cx="771525" cy="1392238"/>
            </a:xfrm>
            <a:custGeom>
              <a:avLst/>
              <a:gdLst/>
              <a:ahLst/>
              <a:cxnLst/>
              <a:rect l="l" t="t" r="r" b="b"/>
              <a:pathLst>
                <a:path w="771525" h="1393031" extrusionOk="0">
                  <a:moveTo>
                    <a:pt x="669131" y="454819"/>
                  </a:moveTo>
                  <a:lnTo>
                    <a:pt x="538162" y="688181"/>
                  </a:lnTo>
                  <a:lnTo>
                    <a:pt x="450056" y="862013"/>
                  </a:lnTo>
                  <a:lnTo>
                    <a:pt x="347662" y="1023938"/>
                  </a:lnTo>
                  <a:lnTo>
                    <a:pt x="197644" y="1221581"/>
                  </a:lnTo>
                  <a:lnTo>
                    <a:pt x="95250" y="1340644"/>
                  </a:lnTo>
                  <a:lnTo>
                    <a:pt x="61912" y="1373981"/>
                  </a:lnTo>
                  <a:lnTo>
                    <a:pt x="40481" y="1388269"/>
                  </a:lnTo>
                  <a:lnTo>
                    <a:pt x="23812" y="1393031"/>
                  </a:lnTo>
                  <a:lnTo>
                    <a:pt x="2381" y="1388269"/>
                  </a:lnTo>
                  <a:lnTo>
                    <a:pt x="0" y="1378744"/>
                  </a:lnTo>
                  <a:lnTo>
                    <a:pt x="4762" y="1345406"/>
                  </a:lnTo>
                  <a:lnTo>
                    <a:pt x="57150" y="1238250"/>
                  </a:lnTo>
                  <a:lnTo>
                    <a:pt x="183356" y="942975"/>
                  </a:lnTo>
                  <a:lnTo>
                    <a:pt x="300037" y="673894"/>
                  </a:lnTo>
                  <a:lnTo>
                    <a:pt x="402431" y="416719"/>
                  </a:lnTo>
                  <a:lnTo>
                    <a:pt x="426244" y="338138"/>
                  </a:lnTo>
                  <a:lnTo>
                    <a:pt x="431006" y="311944"/>
                  </a:lnTo>
                  <a:lnTo>
                    <a:pt x="438150" y="261938"/>
                  </a:lnTo>
                  <a:lnTo>
                    <a:pt x="438150" y="216694"/>
                  </a:lnTo>
                  <a:lnTo>
                    <a:pt x="433387" y="188119"/>
                  </a:lnTo>
                  <a:lnTo>
                    <a:pt x="385762" y="78581"/>
                  </a:lnTo>
                  <a:lnTo>
                    <a:pt x="364331" y="40481"/>
                  </a:lnTo>
                  <a:lnTo>
                    <a:pt x="359569" y="21431"/>
                  </a:lnTo>
                  <a:lnTo>
                    <a:pt x="369094" y="4763"/>
                  </a:lnTo>
                  <a:lnTo>
                    <a:pt x="395287" y="0"/>
                  </a:lnTo>
                  <a:lnTo>
                    <a:pt x="428625" y="4763"/>
                  </a:lnTo>
                  <a:lnTo>
                    <a:pt x="461962" y="11906"/>
                  </a:lnTo>
                  <a:lnTo>
                    <a:pt x="485775" y="21431"/>
                  </a:lnTo>
                  <a:lnTo>
                    <a:pt x="550069" y="66675"/>
                  </a:lnTo>
                  <a:lnTo>
                    <a:pt x="628650" y="126206"/>
                  </a:lnTo>
                  <a:lnTo>
                    <a:pt x="707231" y="197644"/>
                  </a:lnTo>
                  <a:lnTo>
                    <a:pt x="754856" y="245269"/>
                  </a:lnTo>
                  <a:lnTo>
                    <a:pt x="764381" y="261938"/>
                  </a:lnTo>
                  <a:lnTo>
                    <a:pt x="769144" y="276225"/>
                  </a:lnTo>
                  <a:lnTo>
                    <a:pt x="771525" y="295275"/>
                  </a:lnTo>
                  <a:lnTo>
                    <a:pt x="759619" y="314325"/>
                  </a:lnTo>
                  <a:lnTo>
                    <a:pt x="719137" y="373856"/>
                  </a:lnTo>
                  <a:lnTo>
                    <a:pt x="669131" y="4548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91;p47">
              <a:extLst>
                <a:ext uri="{FF2B5EF4-FFF2-40B4-BE49-F238E27FC236}">
                  <a16:creationId xmlns:a16="http://schemas.microsoft.com/office/drawing/2014/main" id="{B4AA558E-DCCD-1B41-BE99-F6A57499D327}"/>
                </a:ext>
              </a:extLst>
            </p:cNvPr>
            <p:cNvSpPr/>
            <p:nvPr/>
          </p:nvSpPr>
          <p:spPr>
            <a:xfrm>
              <a:off x="4011613" y="4351338"/>
              <a:ext cx="530225" cy="935037"/>
            </a:xfrm>
            <a:custGeom>
              <a:avLst/>
              <a:gdLst/>
              <a:ahLst/>
              <a:cxnLst/>
              <a:rect l="l" t="t" r="r" b="b"/>
              <a:pathLst>
                <a:path w="528638" h="935831" extrusionOk="0">
                  <a:moveTo>
                    <a:pt x="135732" y="361950"/>
                  </a:moveTo>
                  <a:lnTo>
                    <a:pt x="76200" y="211931"/>
                  </a:lnTo>
                  <a:lnTo>
                    <a:pt x="7144" y="35719"/>
                  </a:lnTo>
                  <a:lnTo>
                    <a:pt x="0" y="19050"/>
                  </a:lnTo>
                  <a:lnTo>
                    <a:pt x="0" y="9525"/>
                  </a:lnTo>
                  <a:lnTo>
                    <a:pt x="4763" y="0"/>
                  </a:lnTo>
                  <a:lnTo>
                    <a:pt x="23813" y="0"/>
                  </a:lnTo>
                  <a:lnTo>
                    <a:pt x="47625" y="4762"/>
                  </a:lnTo>
                  <a:lnTo>
                    <a:pt x="71438" y="21431"/>
                  </a:lnTo>
                  <a:lnTo>
                    <a:pt x="135732" y="90487"/>
                  </a:lnTo>
                  <a:lnTo>
                    <a:pt x="314325" y="273844"/>
                  </a:lnTo>
                  <a:lnTo>
                    <a:pt x="442913" y="414337"/>
                  </a:lnTo>
                  <a:lnTo>
                    <a:pt x="478632" y="452437"/>
                  </a:lnTo>
                  <a:lnTo>
                    <a:pt x="483394" y="459581"/>
                  </a:lnTo>
                  <a:lnTo>
                    <a:pt x="488157" y="476250"/>
                  </a:lnTo>
                  <a:lnTo>
                    <a:pt x="519113" y="635794"/>
                  </a:lnTo>
                  <a:lnTo>
                    <a:pt x="528638" y="726281"/>
                  </a:lnTo>
                  <a:lnTo>
                    <a:pt x="521494" y="759619"/>
                  </a:lnTo>
                  <a:lnTo>
                    <a:pt x="490538" y="873919"/>
                  </a:lnTo>
                  <a:lnTo>
                    <a:pt x="459582" y="923925"/>
                  </a:lnTo>
                  <a:lnTo>
                    <a:pt x="450057" y="931069"/>
                  </a:lnTo>
                  <a:lnTo>
                    <a:pt x="433388" y="935831"/>
                  </a:lnTo>
                  <a:lnTo>
                    <a:pt x="416719" y="935831"/>
                  </a:lnTo>
                  <a:lnTo>
                    <a:pt x="395288" y="928687"/>
                  </a:lnTo>
                  <a:lnTo>
                    <a:pt x="376238" y="914400"/>
                  </a:lnTo>
                  <a:lnTo>
                    <a:pt x="361950" y="895350"/>
                  </a:lnTo>
                  <a:lnTo>
                    <a:pt x="209550" y="538162"/>
                  </a:lnTo>
                  <a:lnTo>
                    <a:pt x="135732" y="3619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92;p47">
              <a:extLst>
                <a:ext uri="{FF2B5EF4-FFF2-40B4-BE49-F238E27FC236}">
                  <a16:creationId xmlns:a16="http://schemas.microsoft.com/office/drawing/2014/main" id="{71535C43-7512-0D46-B717-828799C23F0F}"/>
                </a:ext>
              </a:extLst>
            </p:cNvPr>
            <p:cNvSpPr/>
            <p:nvPr/>
          </p:nvSpPr>
          <p:spPr>
            <a:xfrm>
              <a:off x="4638675" y="2128838"/>
              <a:ext cx="2379663" cy="523875"/>
            </a:xfrm>
            <a:custGeom>
              <a:avLst/>
              <a:gdLst/>
              <a:ahLst/>
              <a:cxnLst/>
              <a:rect l="l" t="t" r="r" b="b"/>
              <a:pathLst>
                <a:path w="2378869" h="523875" extrusionOk="0">
                  <a:moveTo>
                    <a:pt x="1612106" y="128587"/>
                  </a:moveTo>
                  <a:lnTo>
                    <a:pt x="1381125" y="171450"/>
                  </a:lnTo>
                  <a:lnTo>
                    <a:pt x="1276350" y="190500"/>
                  </a:lnTo>
                  <a:lnTo>
                    <a:pt x="1007269" y="230981"/>
                  </a:lnTo>
                  <a:lnTo>
                    <a:pt x="716756" y="273843"/>
                  </a:lnTo>
                  <a:lnTo>
                    <a:pt x="528638" y="304800"/>
                  </a:lnTo>
                  <a:lnTo>
                    <a:pt x="445294" y="316706"/>
                  </a:lnTo>
                  <a:lnTo>
                    <a:pt x="369094" y="319087"/>
                  </a:lnTo>
                  <a:lnTo>
                    <a:pt x="314325" y="316706"/>
                  </a:lnTo>
                  <a:lnTo>
                    <a:pt x="259556" y="311943"/>
                  </a:lnTo>
                  <a:lnTo>
                    <a:pt x="192881" y="300037"/>
                  </a:lnTo>
                  <a:lnTo>
                    <a:pt x="130969" y="280987"/>
                  </a:lnTo>
                  <a:lnTo>
                    <a:pt x="78581" y="247650"/>
                  </a:lnTo>
                  <a:lnTo>
                    <a:pt x="52388" y="223837"/>
                  </a:lnTo>
                  <a:lnTo>
                    <a:pt x="35719" y="214312"/>
                  </a:lnTo>
                  <a:lnTo>
                    <a:pt x="11906" y="214312"/>
                  </a:lnTo>
                  <a:lnTo>
                    <a:pt x="0" y="221456"/>
                  </a:lnTo>
                  <a:lnTo>
                    <a:pt x="2381" y="242887"/>
                  </a:lnTo>
                  <a:lnTo>
                    <a:pt x="14288" y="276225"/>
                  </a:lnTo>
                  <a:lnTo>
                    <a:pt x="21431" y="292893"/>
                  </a:lnTo>
                  <a:lnTo>
                    <a:pt x="47625" y="335756"/>
                  </a:lnTo>
                  <a:lnTo>
                    <a:pt x="92869" y="378618"/>
                  </a:lnTo>
                  <a:lnTo>
                    <a:pt x="147638" y="416718"/>
                  </a:lnTo>
                  <a:lnTo>
                    <a:pt x="200025" y="450056"/>
                  </a:lnTo>
                  <a:lnTo>
                    <a:pt x="252413" y="485775"/>
                  </a:lnTo>
                  <a:lnTo>
                    <a:pt x="285750" y="500062"/>
                  </a:lnTo>
                  <a:lnTo>
                    <a:pt x="347663" y="516731"/>
                  </a:lnTo>
                  <a:lnTo>
                    <a:pt x="407194" y="523875"/>
                  </a:lnTo>
                  <a:lnTo>
                    <a:pt x="466725" y="523875"/>
                  </a:lnTo>
                  <a:lnTo>
                    <a:pt x="642938" y="490537"/>
                  </a:lnTo>
                  <a:lnTo>
                    <a:pt x="957263" y="440531"/>
                  </a:lnTo>
                  <a:lnTo>
                    <a:pt x="1312069" y="378618"/>
                  </a:lnTo>
                  <a:lnTo>
                    <a:pt x="1716881" y="304800"/>
                  </a:lnTo>
                  <a:lnTo>
                    <a:pt x="2038350" y="257175"/>
                  </a:lnTo>
                  <a:lnTo>
                    <a:pt x="2250281" y="228600"/>
                  </a:lnTo>
                  <a:lnTo>
                    <a:pt x="2324100" y="211931"/>
                  </a:lnTo>
                  <a:lnTo>
                    <a:pt x="2362200" y="192881"/>
                  </a:lnTo>
                  <a:lnTo>
                    <a:pt x="2374106" y="180975"/>
                  </a:lnTo>
                  <a:lnTo>
                    <a:pt x="2378869" y="166687"/>
                  </a:lnTo>
                  <a:lnTo>
                    <a:pt x="2376488" y="157162"/>
                  </a:lnTo>
                  <a:lnTo>
                    <a:pt x="2357438" y="133350"/>
                  </a:lnTo>
                  <a:lnTo>
                    <a:pt x="2309813" y="102393"/>
                  </a:lnTo>
                  <a:lnTo>
                    <a:pt x="2221706" y="54768"/>
                  </a:lnTo>
                  <a:lnTo>
                    <a:pt x="2126456" y="21431"/>
                  </a:lnTo>
                  <a:lnTo>
                    <a:pt x="2047875" y="2381"/>
                  </a:lnTo>
                  <a:lnTo>
                    <a:pt x="2016919" y="0"/>
                  </a:lnTo>
                  <a:lnTo>
                    <a:pt x="1997869" y="7143"/>
                  </a:lnTo>
                  <a:lnTo>
                    <a:pt x="1971675" y="19050"/>
                  </a:lnTo>
                  <a:lnTo>
                    <a:pt x="1938338" y="42862"/>
                  </a:lnTo>
                  <a:lnTo>
                    <a:pt x="1871663" y="69056"/>
                  </a:lnTo>
                  <a:lnTo>
                    <a:pt x="1735931" y="102393"/>
                  </a:lnTo>
                  <a:lnTo>
                    <a:pt x="1612106" y="1285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93;p47">
              <a:extLst>
                <a:ext uri="{FF2B5EF4-FFF2-40B4-BE49-F238E27FC236}">
                  <a16:creationId xmlns:a16="http://schemas.microsoft.com/office/drawing/2014/main" id="{C5FDA1AC-8506-A84B-871E-D479E3C1DD4A}"/>
                </a:ext>
              </a:extLst>
            </p:cNvPr>
            <p:cNvSpPr/>
            <p:nvPr/>
          </p:nvSpPr>
          <p:spPr>
            <a:xfrm>
              <a:off x="4471988" y="3038475"/>
              <a:ext cx="557212" cy="1314450"/>
            </a:xfrm>
            <a:custGeom>
              <a:avLst/>
              <a:gdLst/>
              <a:ahLst/>
              <a:cxnLst/>
              <a:rect l="l" t="t" r="r" b="b"/>
              <a:pathLst>
                <a:path w="557212" h="1314450" extrusionOk="0">
                  <a:moveTo>
                    <a:pt x="442912" y="350044"/>
                  </a:moveTo>
                  <a:lnTo>
                    <a:pt x="500062" y="781050"/>
                  </a:lnTo>
                  <a:lnTo>
                    <a:pt x="540543" y="1097756"/>
                  </a:lnTo>
                  <a:lnTo>
                    <a:pt x="557212" y="1238250"/>
                  </a:lnTo>
                  <a:lnTo>
                    <a:pt x="523875" y="1271588"/>
                  </a:lnTo>
                  <a:lnTo>
                    <a:pt x="481012" y="1302544"/>
                  </a:lnTo>
                  <a:lnTo>
                    <a:pt x="450056" y="1312069"/>
                  </a:lnTo>
                  <a:lnTo>
                    <a:pt x="423862" y="1314450"/>
                  </a:lnTo>
                  <a:lnTo>
                    <a:pt x="400050" y="1307306"/>
                  </a:lnTo>
                  <a:lnTo>
                    <a:pt x="371475" y="1283494"/>
                  </a:lnTo>
                  <a:lnTo>
                    <a:pt x="357187" y="1262063"/>
                  </a:lnTo>
                  <a:lnTo>
                    <a:pt x="335756" y="1204913"/>
                  </a:lnTo>
                  <a:lnTo>
                    <a:pt x="316706" y="1135856"/>
                  </a:lnTo>
                  <a:lnTo>
                    <a:pt x="316706" y="1112044"/>
                  </a:lnTo>
                  <a:lnTo>
                    <a:pt x="304800" y="978694"/>
                  </a:lnTo>
                  <a:lnTo>
                    <a:pt x="295275" y="859631"/>
                  </a:lnTo>
                  <a:lnTo>
                    <a:pt x="278606" y="721519"/>
                  </a:lnTo>
                  <a:lnTo>
                    <a:pt x="252412" y="540544"/>
                  </a:lnTo>
                  <a:lnTo>
                    <a:pt x="214312" y="342900"/>
                  </a:lnTo>
                  <a:lnTo>
                    <a:pt x="192881" y="259556"/>
                  </a:lnTo>
                  <a:lnTo>
                    <a:pt x="176212" y="223838"/>
                  </a:lnTo>
                  <a:lnTo>
                    <a:pt x="142875" y="176213"/>
                  </a:lnTo>
                  <a:lnTo>
                    <a:pt x="102393" y="128588"/>
                  </a:lnTo>
                  <a:lnTo>
                    <a:pt x="45243" y="69056"/>
                  </a:lnTo>
                  <a:lnTo>
                    <a:pt x="14287" y="40481"/>
                  </a:lnTo>
                  <a:lnTo>
                    <a:pt x="0" y="21431"/>
                  </a:lnTo>
                  <a:lnTo>
                    <a:pt x="0" y="4763"/>
                  </a:lnTo>
                  <a:lnTo>
                    <a:pt x="11906" y="0"/>
                  </a:lnTo>
                  <a:lnTo>
                    <a:pt x="57150" y="4763"/>
                  </a:lnTo>
                  <a:lnTo>
                    <a:pt x="166687" y="26194"/>
                  </a:lnTo>
                  <a:lnTo>
                    <a:pt x="302418" y="52388"/>
                  </a:lnTo>
                  <a:lnTo>
                    <a:pt x="404812" y="73819"/>
                  </a:lnTo>
                  <a:lnTo>
                    <a:pt x="426243" y="128588"/>
                  </a:lnTo>
                  <a:lnTo>
                    <a:pt x="431006" y="221456"/>
                  </a:lnTo>
                  <a:lnTo>
                    <a:pt x="442912" y="3500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94;p47">
              <a:extLst>
                <a:ext uri="{FF2B5EF4-FFF2-40B4-BE49-F238E27FC236}">
                  <a16:creationId xmlns:a16="http://schemas.microsoft.com/office/drawing/2014/main" id="{902EBB23-61B7-354E-AD91-AC9B4CD8F27A}"/>
                </a:ext>
              </a:extLst>
            </p:cNvPr>
            <p:cNvSpPr/>
            <p:nvPr/>
          </p:nvSpPr>
          <p:spPr>
            <a:xfrm>
              <a:off x="2941638" y="1573213"/>
              <a:ext cx="1006475" cy="1335087"/>
            </a:xfrm>
            <a:custGeom>
              <a:avLst/>
              <a:gdLst/>
              <a:ahLst/>
              <a:cxnLst/>
              <a:rect l="l" t="t" r="r" b="b"/>
              <a:pathLst>
                <a:path w="1007269" h="1334527" extrusionOk="0">
                  <a:moveTo>
                    <a:pt x="581025" y="350044"/>
                  </a:moveTo>
                  <a:lnTo>
                    <a:pt x="431006" y="611982"/>
                  </a:lnTo>
                  <a:lnTo>
                    <a:pt x="266700" y="852488"/>
                  </a:lnTo>
                  <a:lnTo>
                    <a:pt x="157162" y="1009650"/>
                  </a:lnTo>
                  <a:lnTo>
                    <a:pt x="59531" y="1152525"/>
                  </a:lnTo>
                  <a:lnTo>
                    <a:pt x="26194" y="1193007"/>
                  </a:lnTo>
                  <a:lnTo>
                    <a:pt x="0" y="1216819"/>
                  </a:lnTo>
                  <a:cubicBezTo>
                    <a:pt x="42530" y="1240447"/>
                    <a:pt x="128587" y="1334527"/>
                    <a:pt x="128587" y="1285875"/>
                  </a:cubicBezTo>
                  <a:lnTo>
                    <a:pt x="152400" y="1262063"/>
                  </a:lnTo>
                  <a:lnTo>
                    <a:pt x="228600" y="1147763"/>
                  </a:lnTo>
                  <a:lnTo>
                    <a:pt x="330994" y="1014413"/>
                  </a:lnTo>
                  <a:lnTo>
                    <a:pt x="542925" y="735807"/>
                  </a:lnTo>
                  <a:lnTo>
                    <a:pt x="769144" y="497682"/>
                  </a:lnTo>
                  <a:lnTo>
                    <a:pt x="883444" y="395288"/>
                  </a:lnTo>
                  <a:lnTo>
                    <a:pt x="900112" y="378619"/>
                  </a:lnTo>
                  <a:lnTo>
                    <a:pt x="926306" y="369094"/>
                  </a:lnTo>
                  <a:lnTo>
                    <a:pt x="959644" y="359569"/>
                  </a:lnTo>
                  <a:lnTo>
                    <a:pt x="985837" y="338138"/>
                  </a:lnTo>
                  <a:lnTo>
                    <a:pt x="1004887" y="311944"/>
                  </a:lnTo>
                  <a:lnTo>
                    <a:pt x="1007269" y="288132"/>
                  </a:lnTo>
                  <a:lnTo>
                    <a:pt x="992981" y="259557"/>
                  </a:lnTo>
                  <a:lnTo>
                    <a:pt x="945356" y="190500"/>
                  </a:lnTo>
                  <a:lnTo>
                    <a:pt x="900112" y="154782"/>
                  </a:lnTo>
                  <a:lnTo>
                    <a:pt x="823912" y="95250"/>
                  </a:lnTo>
                  <a:lnTo>
                    <a:pt x="721519" y="35719"/>
                  </a:lnTo>
                  <a:lnTo>
                    <a:pt x="669131" y="14288"/>
                  </a:lnTo>
                  <a:lnTo>
                    <a:pt x="640556" y="0"/>
                  </a:lnTo>
                  <a:lnTo>
                    <a:pt x="614362" y="0"/>
                  </a:lnTo>
                  <a:lnTo>
                    <a:pt x="571500" y="0"/>
                  </a:lnTo>
                  <a:lnTo>
                    <a:pt x="559594" y="14288"/>
                  </a:lnTo>
                  <a:lnTo>
                    <a:pt x="559594" y="35719"/>
                  </a:lnTo>
                  <a:lnTo>
                    <a:pt x="581025" y="69057"/>
                  </a:lnTo>
                  <a:lnTo>
                    <a:pt x="600075" y="90488"/>
                  </a:lnTo>
                  <a:lnTo>
                    <a:pt x="614362" y="95250"/>
                  </a:lnTo>
                  <a:lnTo>
                    <a:pt x="645319" y="126207"/>
                  </a:lnTo>
                  <a:lnTo>
                    <a:pt x="652462" y="164307"/>
                  </a:lnTo>
                  <a:lnTo>
                    <a:pt x="647700" y="226219"/>
                  </a:lnTo>
                  <a:lnTo>
                    <a:pt x="631031" y="264319"/>
                  </a:lnTo>
                  <a:lnTo>
                    <a:pt x="581025" y="3500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95;p47">
              <a:extLst>
                <a:ext uri="{FF2B5EF4-FFF2-40B4-BE49-F238E27FC236}">
                  <a16:creationId xmlns:a16="http://schemas.microsoft.com/office/drawing/2014/main" id="{8D7288C1-3E3A-7D48-B8C8-931C2AF334CE}"/>
                </a:ext>
              </a:extLst>
            </p:cNvPr>
            <p:cNvSpPr/>
            <p:nvPr/>
          </p:nvSpPr>
          <p:spPr>
            <a:xfrm>
              <a:off x="2827338" y="2763838"/>
              <a:ext cx="762000" cy="579437"/>
            </a:xfrm>
            <a:custGeom>
              <a:avLst/>
              <a:gdLst/>
              <a:ahLst/>
              <a:cxnLst/>
              <a:rect l="l" t="t" r="r" b="b"/>
              <a:pathLst>
                <a:path w="762000" h="578644" extrusionOk="0">
                  <a:moveTo>
                    <a:pt x="638175" y="369094"/>
                  </a:moveTo>
                  <a:lnTo>
                    <a:pt x="552450" y="295275"/>
                  </a:lnTo>
                  <a:lnTo>
                    <a:pt x="447675" y="214313"/>
                  </a:lnTo>
                  <a:lnTo>
                    <a:pt x="376237" y="157163"/>
                  </a:lnTo>
                  <a:lnTo>
                    <a:pt x="300037" y="107157"/>
                  </a:lnTo>
                  <a:lnTo>
                    <a:pt x="230981" y="61913"/>
                  </a:lnTo>
                  <a:lnTo>
                    <a:pt x="140494" y="0"/>
                  </a:lnTo>
                  <a:lnTo>
                    <a:pt x="109537" y="28575"/>
                  </a:lnTo>
                  <a:lnTo>
                    <a:pt x="83344" y="57150"/>
                  </a:lnTo>
                  <a:lnTo>
                    <a:pt x="40481" y="107157"/>
                  </a:lnTo>
                  <a:lnTo>
                    <a:pt x="19050" y="138113"/>
                  </a:lnTo>
                  <a:lnTo>
                    <a:pt x="4762" y="169069"/>
                  </a:lnTo>
                  <a:lnTo>
                    <a:pt x="0" y="197644"/>
                  </a:lnTo>
                  <a:lnTo>
                    <a:pt x="4762" y="223838"/>
                  </a:lnTo>
                  <a:lnTo>
                    <a:pt x="14287" y="245269"/>
                  </a:lnTo>
                  <a:lnTo>
                    <a:pt x="28575" y="257175"/>
                  </a:lnTo>
                  <a:lnTo>
                    <a:pt x="52387" y="261938"/>
                  </a:lnTo>
                  <a:lnTo>
                    <a:pt x="64294" y="261938"/>
                  </a:lnTo>
                  <a:lnTo>
                    <a:pt x="121444" y="288132"/>
                  </a:lnTo>
                  <a:lnTo>
                    <a:pt x="257175" y="347663"/>
                  </a:lnTo>
                  <a:lnTo>
                    <a:pt x="359569" y="400050"/>
                  </a:lnTo>
                  <a:lnTo>
                    <a:pt x="488156" y="469107"/>
                  </a:lnTo>
                  <a:lnTo>
                    <a:pt x="581025" y="526257"/>
                  </a:lnTo>
                  <a:lnTo>
                    <a:pt x="640556" y="559594"/>
                  </a:lnTo>
                  <a:lnTo>
                    <a:pt x="762000" y="578644"/>
                  </a:lnTo>
                  <a:lnTo>
                    <a:pt x="721519" y="454819"/>
                  </a:lnTo>
                  <a:lnTo>
                    <a:pt x="638175" y="3690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96;p47">
              <a:extLst>
                <a:ext uri="{FF2B5EF4-FFF2-40B4-BE49-F238E27FC236}">
                  <a16:creationId xmlns:a16="http://schemas.microsoft.com/office/drawing/2014/main" id="{104362F2-3270-C749-9D59-68B3FEE4CBF8}"/>
                </a:ext>
              </a:extLst>
            </p:cNvPr>
            <p:cNvSpPr/>
            <p:nvPr/>
          </p:nvSpPr>
          <p:spPr>
            <a:xfrm>
              <a:off x="2778125" y="2236788"/>
              <a:ext cx="1633538" cy="1919287"/>
            </a:xfrm>
            <a:custGeom>
              <a:avLst/>
              <a:gdLst/>
              <a:ahLst/>
              <a:cxnLst/>
              <a:rect l="l" t="t" r="r" b="b"/>
              <a:pathLst>
                <a:path w="1632857" h="1918607" extrusionOk="0">
                  <a:moveTo>
                    <a:pt x="1102178" y="476250"/>
                  </a:moveTo>
                  <a:lnTo>
                    <a:pt x="990600" y="647700"/>
                  </a:lnTo>
                  <a:lnTo>
                    <a:pt x="810985" y="900793"/>
                  </a:lnTo>
                  <a:lnTo>
                    <a:pt x="718457" y="1009650"/>
                  </a:lnTo>
                  <a:lnTo>
                    <a:pt x="639535" y="1118507"/>
                  </a:lnTo>
                  <a:lnTo>
                    <a:pt x="484414" y="1349829"/>
                  </a:lnTo>
                  <a:lnTo>
                    <a:pt x="304800" y="1570265"/>
                  </a:lnTo>
                  <a:lnTo>
                    <a:pt x="171450" y="1730829"/>
                  </a:lnTo>
                  <a:lnTo>
                    <a:pt x="59871" y="1834243"/>
                  </a:lnTo>
                  <a:lnTo>
                    <a:pt x="10885" y="1872343"/>
                  </a:lnTo>
                  <a:lnTo>
                    <a:pt x="0" y="1885950"/>
                  </a:lnTo>
                  <a:lnTo>
                    <a:pt x="2721" y="1905000"/>
                  </a:lnTo>
                  <a:lnTo>
                    <a:pt x="5442" y="1918607"/>
                  </a:lnTo>
                  <a:lnTo>
                    <a:pt x="263978" y="1834243"/>
                  </a:lnTo>
                  <a:lnTo>
                    <a:pt x="299357" y="1785257"/>
                  </a:lnTo>
                  <a:lnTo>
                    <a:pt x="391885" y="1665515"/>
                  </a:lnTo>
                  <a:lnTo>
                    <a:pt x="593271" y="1439636"/>
                  </a:lnTo>
                  <a:lnTo>
                    <a:pt x="810985" y="1183822"/>
                  </a:lnTo>
                  <a:lnTo>
                    <a:pt x="1102178" y="843643"/>
                  </a:lnTo>
                  <a:lnTo>
                    <a:pt x="1292678" y="615043"/>
                  </a:lnTo>
                  <a:lnTo>
                    <a:pt x="1401535" y="484415"/>
                  </a:lnTo>
                  <a:lnTo>
                    <a:pt x="1431471" y="449036"/>
                  </a:lnTo>
                  <a:lnTo>
                    <a:pt x="1447800" y="432707"/>
                  </a:lnTo>
                  <a:lnTo>
                    <a:pt x="1469571" y="419100"/>
                  </a:lnTo>
                  <a:lnTo>
                    <a:pt x="1510392" y="391886"/>
                  </a:lnTo>
                  <a:lnTo>
                    <a:pt x="1551214" y="370115"/>
                  </a:lnTo>
                  <a:lnTo>
                    <a:pt x="1583871" y="356507"/>
                  </a:lnTo>
                  <a:lnTo>
                    <a:pt x="1613807" y="345622"/>
                  </a:lnTo>
                  <a:lnTo>
                    <a:pt x="1630135" y="332015"/>
                  </a:lnTo>
                  <a:lnTo>
                    <a:pt x="1632857" y="307522"/>
                  </a:lnTo>
                  <a:lnTo>
                    <a:pt x="1624692" y="274865"/>
                  </a:lnTo>
                  <a:lnTo>
                    <a:pt x="1605642" y="234043"/>
                  </a:lnTo>
                  <a:lnTo>
                    <a:pt x="1548492" y="163286"/>
                  </a:lnTo>
                  <a:lnTo>
                    <a:pt x="1472292" y="92529"/>
                  </a:lnTo>
                  <a:lnTo>
                    <a:pt x="1415142" y="51707"/>
                  </a:lnTo>
                  <a:lnTo>
                    <a:pt x="1357992" y="24493"/>
                  </a:lnTo>
                  <a:lnTo>
                    <a:pt x="1314450" y="10886"/>
                  </a:lnTo>
                  <a:lnTo>
                    <a:pt x="1268185" y="0"/>
                  </a:lnTo>
                  <a:lnTo>
                    <a:pt x="1243692" y="0"/>
                  </a:lnTo>
                  <a:lnTo>
                    <a:pt x="1216478" y="0"/>
                  </a:lnTo>
                  <a:lnTo>
                    <a:pt x="1200150" y="8165"/>
                  </a:lnTo>
                  <a:lnTo>
                    <a:pt x="1194707" y="19050"/>
                  </a:lnTo>
                  <a:lnTo>
                    <a:pt x="1200150" y="35379"/>
                  </a:lnTo>
                  <a:lnTo>
                    <a:pt x="1227364" y="68036"/>
                  </a:lnTo>
                  <a:lnTo>
                    <a:pt x="1246414" y="95250"/>
                  </a:lnTo>
                  <a:lnTo>
                    <a:pt x="1254578" y="117022"/>
                  </a:lnTo>
                  <a:lnTo>
                    <a:pt x="1257300" y="141515"/>
                  </a:lnTo>
                  <a:lnTo>
                    <a:pt x="1260021" y="176893"/>
                  </a:lnTo>
                  <a:lnTo>
                    <a:pt x="1251857" y="209550"/>
                  </a:lnTo>
                  <a:lnTo>
                    <a:pt x="1230085" y="269422"/>
                  </a:lnTo>
                  <a:lnTo>
                    <a:pt x="1162050" y="386443"/>
                  </a:lnTo>
                  <a:lnTo>
                    <a:pt x="1102178" y="4762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97;p47">
              <a:extLst>
                <a:ext uri="{FF2B5EF4-FFF2-40B4-BE49-F238E27FC236}">
                  <a16:creationId xmlns:a16="http://schemas.microsoft.com/office/drawing/2014/main" id="{C3659CA6-860F-F948-82CE-FCCA60A21076}"/>
                </a:ext>
              </a:extLst>
            </p:cNvPr>
            <p:cNvSpPr/>
            <p:nvPr/>
          </p:nvSpPr>
          <p:spPr>
            <a:xfrm>
              <a:off x="2781300" y="3781425"/>
              <a:ext cx="1535113" cy="573088"/>
            </a:xfrm>
            <a:custGeom>
              <a:avLst/>
              <a:gdLst/>
              <a:ahLst/>
              <a:cxnLst/>
              <a:rect l="l" t="t" r="r" b="b"/>
              <a:pathLst>
                <a:path w="1535906" h="573881" extrusionOk="0">
                  <a:moveTo>
                    <a:pt x="771525" y="159544"/>
                  </a:moveTo>
                  <a:lnTo>
                    <a:pt x="569119" y="207169"/>
                  </a:lnTo>
                  <a:lnTo>
                    <a:pt x="326231" y="261938"/>
                  </a:lnTo>
                  <a:lnTo>
                    <a:pt x="0" y="345281"/>
                  </a:lnTo>
                  <a:lnTo>
                    <a:pt x="7144" y="397669"/>
                  </a:lnTo>
                  <a:lnTo>
                    <a:pt x="19050" y="433388"/>
                  </a:lnTo>
                  <a:lnTo>
                    <a:pt x="40481" y="471488"/>
                  </a:lnTo>
                  <a:lnTo>
                    <a:pt x="71438" y="507206"/>
                  </a:lnTo>
                  <a:lnTo>
                    <a:pt x="97631" y="535781"/>
                  </a:lnTo>
                  <a:lnTo>
                    <a:pt x="126206" y="554831"/>
                  </a:lnTo>
                  <a:lnTo>
                    <a:pt x="154781" y="569119"/>
                  </a:lnTo>
                  <a:lnTo>
                    <a:pt x="183356" y="573881"/>
                  </a:lnTo>
                  <a:lnTo>
                    <a:pt x="207169" y="566738"/>
                  </a:lnTo>
                  <a:lnTo>
                    <a:pt x="228600" y="552450"/>
                  </a:lnTo>
                  <a:lnTo>
                    <a:pt x="247650" y="533400"/>
                  </a:lnTo>
                  <a:lnTo>
                    <a:pt x="450056" y="461963"/>
                  </a:lnTo>
                  <a:lnTo>
                    <a:pt x="704850" y="385763"/>
                  </a:lnTo>
                  <a:lnTo>
                    <a:pt x="878681" y="321469"/>
                  </a:lnTo>
                  <a:lnTo>
                    <a:pt x="1047750" y="252413"/>
                  </a:lnTo>
                  <a:lnTo>
                    <a:pt x="1302544" y="157163"/>
                  </a:lnTo>
                  <a:lnTo>
                    <a:pt x="1378744" y="121444"/>
                  </a:lnTo>
                  <a:lnTo>
                    <a:pt x="1535906" y="14288"/>
                  </a:lnTo>
                  <a:lnTo>
                    <a:pt x="1333500" y="0"/>
                  </a:lnTo>
                  <a:lnTo>
                    <a:pt x="1119188" y="66675"/>
                  </a:lnTo>
                  <a:lnTo>
                    <a:pt x="873919" y="133350"/>
                  </a:lnTo>
                  <a:lnTo>
                    <a:pt x="771525" y="1595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98;p47">
              <a:extLst>
                <a:ext uri="{FF2B5EF4-FFF2-40B4-BE49-F238E27FC236}">
                  <a16:creationId xmlns:a16="http://schemas.microsoft.com/office/drawing/2014/main" id="{6D378F8E-E28D-CB40-9D44-3C3F361D29C2}"/>
                </a:ext>
              </a:extLst>
            </p:cNvPr>
            <p:cNvSpPr/>
            <p:nvPr/>
          </p:nvSpPr>
          <p:spPr>
            <a:xfrm>
              <a:off x="3929063" y="3390900"/>
              <a:ext cx="519112" cy="919163"/>
            </a:xfrm>
            <a:custGeom>
              <a:avLst/>
              <a:gdLst/>
              <a:ahLst/>
              <a:cxnLst/>
              <a:rect l="l" t="t" r="r" b="b"/>
              <a:pathLst>
                <a:path w="519112" h="919163" extrusionOk="0">
                  <a:moveTo>
                    <a:pt x="78581" y="211931"/>
                  </a:moveTo>
                  <a:lnTo>
                    <a:pt x="142875" y="357188"/>
                  </a:lnTo>
                  <a:lnTo>
                    <a:pt x="180975" y="431006"/>
                  </a:lnTo>
                  <a:lnTo>
                    <a:pt x="228600" y="585788"/>
                  </a:lnTo>
                  <a:lnTo>
                    <a:pt x="283368" y="731044"/>
                  </a:lnTo>
                  <a:lnTo>
                    <a:pt x="328612" y="833438"/>
                  </a:lnTo>
                  <a:lnTo>
                    <a:pt x="347662" y="862013"/>
                  </a:lnTo>
                  <a:lnTo>
                    <a:pt x="378618" y="895350"/>
                  </a:lnTo>
                  <a:lnTo>
                    <a:pt x="392906" y="907256"/>
                  </a:lnTo>
                  <a:lnTo>
                    <a:pt x="411956" y="916781"/>
                  </a:lnTo>
                  <a:lnTo>
                    <a:pt x="433387" y="919163"/>
                  </a:lnTo>
                  <a:lnTo>
                    <a:pt x="454818" y="909638"/>
                  </a:lnTo>
                  <a:lnTo>
                    <a:pt x="471487" y="888206"/>
                  </a:lnTo>
                  <a:lnTo>
                    <a:pt x="490537" y="831056"/>
                  </a:lnTo>
                  <a:lnTo>
                    <a:pt x="514350" y="700088"/>
                  </a:lnTo>
                  <a:lnTo>
                    <a:pt x="519112" y="631031"/>
                  </a:lnTo>
                  <a:lnTo>
                    <a:pt x="514350" y="571500"/>
                  </a:lnTo>
                  <a:lnTo>
                    <a:pt x="500062" y="495300"/>
                  </a:lnTo>
                  <a:lnTo>
                    <a:pt x="476250" y="428625"/>
                  </a:lnTo>
                  <a:lnTo>
                    <a:pt x="438150" y="385763"/>
                  </a:lnTo>
                  <a:lnTo>
                    <a:pt x="335756" y="264319"/>
                  </a:lnTo>
                  <a:lnTo>
                    <a:pt x="171450" y="104775"/>
                  </a:lnTo>
                  <a:lnTo>
                    <a:pt x="92868" y="38100"/>
                  </a:lnTo>
                  <a:lnTo>
                    <a:pt x="42862" y="7144"/>
                  </a:lnTo>
                  <a:lnTo>
                    <a:pt x="19050" y="0"/>
                  </a:lnTo>
                  <a:lnTo>
                    <a:pt x="7143" y="0"/>
                  </a:lnTo>
                  <a:lnTo>
                    <a:pt x="0" y="7144"/>
                  </a:lnTo>
                  <a:lnTo>
                    <a:pt x="0" y="40481"/>
                  </a:lnTo>
                  <a:lnTo>
                    <a:pt x="16668" y="88106"/>
                  </a:lnTo>
                  <a:lnTo>
                    <a:pt x="78581" y="2119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99;p47">
              <a:extLst>
                <a:ext uri="{FF2B5EF4-FFF2-40B4-BE49-F238E27FC236}">
                  <a16:creationId xmlns:a16="http://schemas.microsoft.com/office/drawing/2014/main" id="{365B9AAC-3FD7-C14C-BA02-20DDB582CB03}"/>
                </a:ext>
              </a:extLst>
            </p:cNvPr>
            <p:cNvSpPr/>
            <p:nvPr/>
          </p:nvSpPr>
          <p:spPr>
            <a:xfrm>
              <a:off x="3473450" y="4089400"/>
              <a:ext cx="309563" cy="2120900"/>
            </a:xfrm>
            <a:custGeom>
              <a:avLst/>
              <a:gdLst/>
              <a:ahLst/>
              <a:cxnLst/>
              <a:rect l="l" t="t" r="r" b="b"/>
              <a:pathLst>
                <a:path w="309764" h="2120693" extrusionOk="0">
                  <a:moveTo>
                    <a:pt x="74463" y="533152"/>
                  </a:moveTo>
                  <a:lnTo>
                    <a:pt x="83398" y="321678"/>
                  </a:lnTo>
                  <a:lnTo>
                    <a:pt x="86377" y="202538"/>
                  </a:lnTo>
                  <a:lnTo>
                    <a:pt x="80420" y="157861"/>
                  </a:lnTo>
                  <a:lnTo>
                    <a:pt x="68506" y="113183"/>
                  </a:lnTo>
                  <a:lnTo>
                    <a:pt x="50635" y="77441"/>
                  </a:lnTo>
                  <a:lnTo>
                    <a:pt x="11914" y="2979"/>
                  </a:lnTo>
                  <a:lnTo>
                    <a:pt x="184667" y="0"/>
                  </a:lnTo>
                  <a:lnTo>
                    <a:pt x="244237" y="32764"/>
                  </a:lnTo>
                  <a:lnTo>
                    <a:pt x="271044" y="50635"/>
                  </a:lnTo>
                  <a:lnTo>
                    <a:pt x="285936" y="68506"/>
                  </a:lnTo>
                  <a:lnTo>
                    <a:pt x="297850" y="95312"/>
                  </a:lnTo>
                  <a:lnTo>
                    <a:pt x="306786" y="134033"/>
                  </a:lnTo>
                  <a:lnTo>
                    <a:pt x="309764" y="202538"/>
                  </a:lnTo>
                  <a:lnTo>
                    <a:pt x="309764" y="345506"/>
                  </a:lnTo>
                  <a:cubicBezTo>
                    <a:pt x="308771" y="596693"/>
                    <a:pt x="307779" y="847880"/>
                    <a:pt x="306786" y="1099067"/>
                  </a:cubicBezTo>
                  <a:cubicBezTo>
                    <a:pt x="307779" y="1235085"/>
                    <a:pt x="309764" y="1507122"/>
                    <a:pt x="309764" y="1507122"/>
                  </a:cubicBezTo>
                  <a:lnTo>
                    <a:pt x="309764" y="1703703"/>
                  </a:lnTo>
                  <a:lnTo>
                    <a:pt x="303807" y="1799015"/>
                  </a:lnTo>
                  <a:lnTo>
                    <a:pt x="282958" y="1977725"/>
                  </a:lnTo>
                  <a:lnTo>
                    <a:pt x="253173" y="2076016"/>
                  </a:lnTo>
                  <a:lnTo>
                    <a:pt x="238280" y="2105801"/>
                  </a:lnTo>
                  <a:lnTo>
                    <a:pt x="220409" y="2120693"/>
                  </a:lnTo>
                  <a:lnTo>
                    <a:pt x="205517" y="2120693"/>
                  </a:lnTo>
                  <a:lnTo>
                    <a:pt x="160839" y="2099844"/>
                  </a:lnTo>
                  <a:lnTo>
                    <a:pt x="116162" y="2052188"/>
                  </a:lnTo>
                  <a:lnTo>
                    <a:pt x="71484" y="1983682"/>
                  </a:lnTo>
                  <a:lnTo>
                    <a:pt x="26807" y="1873478"/>
                  </a:lnTo>
                  <a:lnTo>
                    <a:pt x="0" y="1763273"/>
                  </a:lnTo>
                  <a:lnTo>
                    <a:pt x="0" y="1736467"/>
                  </a:lnTo>
                  <a:lnTo>
                    <a:pt x="20850" y="1667961"/>
                  </a:lnTo>
                  <a:lnTo>
                    <a:pt x="41699" y="1557757"/>
                  </a:lnTo>
                  <a:lnTo>
                    <a:pt x="53613" y="1450530"/>
                  </a:lnTo>
                  <a:lnTo>
                    <a:pt x="62549" y="1304584"/>
                  </a:lnTo>
                  <a:cubicBezTo>
                    <a:pt x="63542" y="1226150"/>
                    <a:pt x="64534" y="1147716"/>
                    <a:pt x="65527" y="1069282"/>
                  </a:cubicBezTo>
                  <a:lnTo>
                    <a:pt x="74463" y="53315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600;p47">
              <a:extLst>
                <a:ext uri="{FF2B5EF4-FFF2-40B4-BE49-F238E27FC236}">
                  <a16:creationId xmlns:a16="http://schemas.microsoft.com/office/drawing/2014/main" id="{0CE497B9-8DCC-2F4C-86E2-D9F355DF348F}"/>
                </a:ext>
              </a:extLst>
            </p:cNvPr>
            <p:cNvSpPr/>
            <p:nvPr/>
          </p:nvSpPr>
          <p:spPr>
            <a:xfrm>
              <a:off x="4675188" y="2827338"/>
              <a:ext cx="2544762" cy="1390650"/>
            </a:xfrm>
            <a:custGeom>
              <a:avLst/>
              <a:gdLst/>
              <a:ahLst/>
              <a:cxnLst/>
              <a:rect l="l" t="t" r="r" b="b"/>
              <a:pathLst>
                <a:path w="2545556" h="1390650" extrusionOk="0">
                  <a:moveTo>
                    <a:pt x="971550" y="204787"/>
                  </a:moveTo>
                  <a:lnTo>
                    <a:pt x="738187" y="235744"/>
                  </a:lnTo>
                  <a:lnTo>
                    <a:pt x="442912" y="269081"/>
                  </a:lnTo>
                  <a:lnTo>
                    <a:pt x="304800" y="280987"/>
                  </a:lnTo>
                  <a:lnTo>
                    <a:pt x="221456" y="288131"/>
                  </a:lnTo>
                  <a:lnTo>
                    <a:pt x="107156" y="280987"/>
                  </a:lnTo>
                  <a:lnTo>
                    <a:pt x="0" y="335756"/>
                  </a:lnTo>
                  <a:lnTo>
                    <a:pt x="216694" y="426244"/>
                  </a:lnTo>
                  <a:lnTo>
                    <a:pt x="369094" y="414337"/>
                  </a:lnTo>
                  <a:lnTo>
                    <a:pt x="661987" y="383381"/>
                  </a:lnTo>
                  <a:lnTo>
                    <a:pt x="976312" y="335756"/>
                  </a:lnTo>
                  <a:lnTo>
                    <a:pt x="1259681" y="288131"/>
                  </a:lnTo>
                  <a:lnTo>
                    <a:pt x="1445419" y="259556"/>
                  </a:lnTo>
                  <a:lnTo>
                    <a:pt x="1743075" y="221456"/>
                  </a:lnTo>
                  <a:lnTo>
                    <a:pt x="2014537" y="185737"/>
                  </a:lnTo>
                  <a:lnTo>
                    <a:pt x="2102644" y="176212"/>
                  </a:lnTo>
                  <a:lnTo>
                    <a:pt x="2147887" y="180975"/>
                  </a:lnTo>
                  <a:lnTo>
                    <a:pt x="2162175" y="188119"/>
                  </a:lnTo>
                  <a:lnTo>
                    <a:pt x="2171700" y="197644"/>
                  </a:lnTo>
                  <a:lnTo>
                    <a:pt x="2178844" y="211931"/>
                  </a:lnTo>
                  <a:lnTo>
                    <a:pt x="2174081" y="233362"/>
                  </a:lnTo>
                  <a:lnTo>
                    <a:pt x="2166937" y="264319"/>
                  </a:lnTo>
                  <a:lnTo>
                    <a:pt x="2157412" y="385762"/>
                  </a:lnTo>
                  <a:lnTo>
                    <a:pt x="2140744" y="576262"/>
                  </a:lnTo>
                  <a:lnTo>
                    <a:pt x="2107406" y="792956"/>
                  </a:lnTo>
                  <a:lnTo>
                    <a:pt x="2050256" y="1140619"/>
                  </a:lnTo>
                  <a:lnTo>
                    <a:pt x="2007394" y="1295400"/>
                  </a:lnTo>
                  <a:lnTo>
                    <a:pt x="2026444" y="1326356"/>
                  </a:lnTo>
                  <a:lnTo>
                    <a:pt x="2047875" y="1350169"/>
                  </a:lnTo>
                  <a:lnTo>
                    <a:pt x="2071687" y="1369219"/>
                  </a:lnTo>
                  <a:lnTo>
                    <a:pt x="2097881" y="1381125"/>
                  </a:lnTo>
                  <a:lnTo>
                    <a:pt x="2116931" y="1383506"/>
                  </a:lnTo>
                  <a:lnTo>
                    <a:pt x="2152650" y="1390650"/>
                  </a:lnTo>
                  <a:lnTo>
                    <a:pt x="2185987" y="1381125"/>
                  </a:lnTo>
                  <a:lnTo>
                    <a:pt x="2214562" y="1359694"/>
                  </a:lnTo>
                  <a:lnTo>
                    <a:pt x="2245519" y="1314450"/>
                  </a:lnTo>
                  <a:lnTo>
                    <a:pt x="2266950" y="1264444"/>
                  </a:lnTo>
                  <a:lnTo>
                    <a:pt x="2297906" y="1178719"/>
                  </a:lnTo>
                  <a:lnTo>
                    <a:pt x="2305050" y="1123950"/>
                  </a:lnTo>
                  <a:lnTo>
                    <a:pt x="2321719" y="1000125"/>
                  </a:lnTo>
                  <a:lnTo>
                    <a:pt x="2355056" y="840581"/>
                  </a:lnTo>
                  <a:lnTo>
                    <a:pt x="2395537" y="678656"/>
                  </a:lnTo>
                  <a:lnTo>
                    <a:pt x="2457450" y="476250"/>
                  </a:lnTo>
                  <a:lnTo>
                    <a:pt x="2476500" y="423862"/>
                  </a:lnTo>
                  <a:lnTo>
                    <a:pt x="2497931" y="400050"/>
                  </a:lnTo>
                  <a:lnTo>
                    <a:pt x="2516981" y="373856"/>
                  </a:lnTo>
                  <a:lnTo>
                    <a:pt x="2531269" y="345281"/>
                  </a:lnTo>
                  <a:lnTo>
                    <a:pt x="2540794" y="316706"/>
                  </a:lnTo>
                  <a:lnTo>
                    <a:pt x="2545556" y="283369"/>
                  </a:lnTo>
                  <a:lnTo>
                    <a:pt x="2543175" y="264319"/>
                  </a:lnTo>
                  <a:lnTo>
                    <a:pt x="2531269" y="230981"/>
                  </a:lnTo>
                  <a:lnTo>
                    <a:pt x="2505075" y="185737"/>
                  </a:lnTo>
                  <a:lnTo>
                    <a:pt x="2471737" y="147637"/>
                  </a:lnTo>
                  <a:lnTo>
                    <a:pt x="2421731" y="111919"/>
                  </a:lnTo>
                  <a:lnTo>
                    <a:pt x="2359819" y="71437"/>
                  </a:lnTo>
                  <a:lnTo>
                    <a:pt x="2288381" y="38100"/>
                  </a:lnTo>
                  <a:lnTo>
                    <a:pt x="2216944" y="4762"/>
                  </a:lnTo>
                  <a:lnTo>
                    <a:pt x="2195512" y="0"/>
                  </a:lnTo>
                  <a:lnTo>
                    <a:pt x="2183606" y="0"/>
                  </a:lnTo>
                  <a:lnTo>
                    <a:pt x="2097881" y="16669"/>
                  </a:lnTo>
                  <a:lnTo>
                    <a:pt x="1826419" y="64294"/>
                  </a:lnTo>
                  <a:lnTo>
                    <a:pt x="1552575" y="107156"/>
                  </a:lnTo>
                  <a:lnTo>
                    <a:pt x="1202531" y="161925"/>
                  </a:lnTo>
                  <a:lnTo>
                    <a:pt x="971550" y="2047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601;p47">
              <a:extLst>
                <a:ext uri="{FF2B5EF4-FFF2-40B4-BE49-F238E27FC236}">
                  <a16:creationId xmlns:a16="http://schemas.microsoft.com/office/drawing/2014/main" id="{E567E96C-99A4-6B49-9F4F-0BBB8943D7AB}"/>
                </a:ext>
              </a:extLst>
            </p:cNvPr>
            <p:cNvSpPr/>
            <p:nvPr/>
          </p:nvSpPr>
          <p:spPr>
            <a:xfrm>
              <a:off x="4772025" y="3352800"/>
              <a:ext cx="2141538" cy="414338"/>
            </a:xfrm>
            <a:custGeom>
              <a:avLst/>
              <a:gdLst/>
              <a:ahLst/>
              <a:cxnLst/>
              <a:rect l="l" t="t" r="r" b="b"/>
              <a:pathLst>
                <a:path w="2140744" h="414338" extrusionOk="0">
                  <a:moveTo>
                    <a:pt x="752475" y="185738"/>
                  </a:moveTo>
                  <a:lnTo>
                    <a:pt x="431006" y="226219"/>
                  </a:lnTo>
                  <a:lnTo>
                    <a:pt x="240506" y="245269"/>
                  </a:lnTo>
                  <a:lnTo>
                    <a:pt x="150019" y="250031"/>
                  </a:lnTo>
                  <a:lnTo>
                    <a:pt x="0" y="304800"/>
                  </a:lnTo>
                  <a:lnTo>
                    <a:pt x="183356" y="414338"/>
                  </a:lnTo>
                  <a:lnTo>
                    <a:pt x="361950" y="390525"/>
                  </a:lnTo>
                  <a:lnTo>
                    <a:pt x="688181" y="345281"/>
                  </a:lnTo>
                  <a:lnTo>
                    <a:pt x="954881" y="309563"/>
                  </a:lnTo>
                  <a:lnTo>
                    <a:pt x="1202531" y="269081"/>
                  </a:lnTo>
                  <a:lnTo>
                    <a:pt x="1540669" y="219075"/>
                  </a:lnTo>
                  <a:lnTo>
                    <a:pt x="1866900" y="178594"/>
                  </a:lnTo>
                  <a:lnTo>
                    <a:pt x="2045494" y="161925"/>
                  </a:lnTo>
                  <a:lnTo>
                    <a:pt x="2140744" y="123825"/>
                  </a:lnTo>
                  <a:lnTo>
                    <a:pt x="2057400" y="38100"/>
                  </a:lnTo>
                  <a:lnTo>
                    <a:pt x="2014538" y="16669"/>
                  </a:lnTo>
                  <a:lnTo>
                    <a:pt x="1981200" y="7144"/>
                  </a:lnTo>
                  <a:lnTo>
                    <a:pt x="1945481" y="2381"/>
                  </a:lnTo>
                  <a:lnTo>
                    <a:pt x="1909763" y="0"/>
                  </a:lnTo>
                  <a:lnTo>
                    <a:pt x="1857375" y="2381"/>
                  </a:lnTo>
                  <a:lnTo>
                    <a:pt x="1812131" y="7144"/>
                  </a:lnTo>
                  <a:lnTo>
                    <a:pt x="1688306" y="35719"/>
                  </a:lnTo>
                  <a:lnTo>
                    <a:pt x="1490663" y="71438"/>
                  </a:lnTo>
                  <a:lnTo>
                    <a:pt x="1276350" y="102394"/>
                  </a:lnTo>
                  <a:lnTo>
                    <a:pt x="1138238" y="121444"/>
                  </a:lnTo>
                  <a:lnTo>
                    <a:pt x="838200" y="173831"/>
                  </a:lnTo>
                  <a:lnTo>
                    <a:pt x="752475" y="1857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602;p47">
              <a:extLst>
                <a:ext uri="{FF2B5EF4-FFF2-40B4-BE49-F238E27FC236}">
                  <a16:creationId xmlns:a16="http://schemas.microsoft.com/office/drawing/2014/main" id="{12FE01CC-0D0F-D84F-B3E7-7A927984625A}"/>
                </a:ext>
              </a:extLst>
            </p:cNvPr>
            <p:cNvSpPr/>
            <p:nvPr/>
          </p:nvSpPr>
          <p:spPr>
            <a:xfrm>
              <a:off x="4852988" y="3941763"/>
              <a:ext cx="2003425" cy="334962"/>
            </a:xfrm>
            <a:custGeom>
              <a:avLst/>
              <a:gdLst/>
              <a:ahLst/>
              <a:cxnLst/>
              <a:rect l="l" t="t" r="r" b="b"/>
              <a:pathLst>
                <a:path w="2002631" h="335756" extrusionOk="0">
                  <a:moveTo>
                    <a:pt x="747712" y="123825"/>
                  </a:moveTo>
                  <a:lnTo>
                    <a:pt x="464343" y="152400"/>
                  </a:lnTo>
                  <a:lnTo>
                    <a:pt x="261937" y="169069"/>
                  </a:lnTo>
                  <a:lnTo>
                    <a:pt x="140493" y="178594"/>
                  </a:lnTo>
                  <a:lnTo>
                    <a:pt x="0" y="226219"/>
                  </a:lnTo>
                  <a:lnTo>
                    <a:pt x="159543" y="335756"/>
                  </a:lnTo>
                  <a:lnTo>
                    <a:pt x="240506" y="328612"/>
                  </a:lnTo>
                  <a:lnTo>
                    <a:pt x="516731" y="302419"/>
                  </a:lnTo>
                  <a:lnTo>
                    <a:pt x="683418" y="283369"/>
                  </a:lnTo>
                  <a:lnTo>
                    <a:pt x="1083468" y="242887"/>
                  </a:lnTo>
                  <a:lnTo>
                    <a:pt x="1214437" y="216694"/>
                  </a:lnTo>
                  <a:lnTo>
                    <a:pt x="1407318" y="195262"/>
                  </a:lnTo>
                  <a:lnTo>
                    <a:pt x="1578768" y="185737"/>
                  </a:lnTo>
                  <a:lnTo>
                    <a:pt x="1752600" y="180975"/>
                  </a:lnTo>
                  <a:lnTo>
                    <a:pt x="1900237" y="180975"/>
                  </a:lnTo>
                  <a:lnTo>
                    <a:pt x="2002631" y="126206"/>
                  </a:lnTo>
                  <a:lnTo>
                    <a:pt x="1888331" y="0"/>
                  </a:lnTo>
                  <a:lnTo>
                    <a:pt x="1728787" y="11906"/>
                  </a:lnTo>
                  <a:lnTo>
                    <a:pt x="1462087" y="28575"/>
                  </a:lnTo>
                  <a:lnTo>
                    <a:pt x="1233487" y="52387"/>
                  </a:lnTo>
                  <a:lnTo>
                    <a:pt x="1052512" y="71437"/>
                  </a:lnTo>
                  <a:lnTo>
                    <a:pt x="802481" y="119062"/>
                  </a:lnTo>
                  <a:lnTo>
                    <a:pt x="747712" y="1238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603;p47">
              <a:extLst>
                <a:ext uri="{FF2B5EF4-FFF2-40B4-BE49-F238E27FC236}">
                  <a16:creationId xmlns:a16="http://schemas.microsoft.com/office/drawing/2014/main" id="{D15C2275-A165-8746-B666-B954035D75A9}"/>
                </a:ext>
              </a:extLst>
            </p:cNvPr>
            <p:cNvSpPr/>
            <p:nvPr/>
          </p:nvSpPr>
          <p:spPr>
            <a:xfrm>
              <a:off x="5467350" y="1609725"/>
              <a:ext cx="549275" cy="4578350"/>
            </a:xfrm>
            <a:custGeom>
              <a:avLst/>
              <a:gdLst/>
              <a:ahLst/>
              <a:cxnLst/>
              <a:rect l="l" t="t" r="r" b="b"/>
              <a:pathLst>
                <a:path w="548640" h="4577715" extrusionOk="0">
                  <a:moveTo>
                    <a:pt x="211455" y="1154430"/>
                  </a:moveTo>
                  <a:lnTo>
                    <a:pt x="211455" y="640080"/>
                  </a:lnTo>
                  <a:lnTo>
                    <a:pt x="211455" y="411480"/>
                  </a:lnTo>
                  <a:lnTo>
                    <a:pt x="200025" y="320040"/>
                  </a:lnTo>
                  <a:lnTo>
                    <a:pt x="188595" y="274320"/>
                  </a:lnTo>
                  <a:lnTo>
                    <a:pt x="154305" y="217170"/>
                  </a:lnTo>
                  <a:lnTo>
                    <a:pt x="102870" y="154305"/>
                  </a:lnTo>
                  <a:lnTo>
                    <a:pt x="34290" y="74295"/>
                  </a:lnTo>
                  <a:lnTo>
                    <a:pt x="5715" y="34290"/>
                  </a:lnTo>
                  <a:lnTo>
                    <a:pt x="0" y="22860"/>
                  </a:lnTo>
                  <a:lnTo>
                    <a:pt x="0" y="11430"/>
                  </a:lnTo>
                  <a:lnTo>
                    <a:pt x="40005" y="0"/>
                  </a:lnTo>
                  <a:lnTo>
                    <a:pt x="165735" y="22860"/>
                  </a:lnTo>
                  <a:lnTo>
                    <a:pt x="291465" y="57150"/>
                  </a:lnTo>
                  <a:lnTo>
                    <a:pt x="382905" y="91440"/>
                  </a:lnTo>
                  <a:lnTo>
                    <a:pt x="445770" y="120015"/>
                  </a:lnTo>
                  <a:lnTo>
                    <a:pt x="514350" y="165735"/>
                  </a:lnTo>
                  <a:lnTo>
                    <a:pt x="537210" y="194310"/>
                  </a:lnTo>
                  <a:lnTo>
                    <a:pt x="548640" y="217170"/>
                  </a:lnTo>
                  <a:lnTo>
                    <a:pt x="548640" y="245745"/>
                  </a:lnTo>
                  <a:lnTo>
                    <a:pt x="537210" y="291465"/>
                  </a:lnTo>
                  <a:lnTo>
                    <a:pt x="497205" y="348615"/>
                  </a:lnTo>
                  <a:lnTo>
                    <a:pt x="485775" y="382905"/>
                  </a:lnTo>
                  <a:lnTo>
                    <a:pt x="468630" y="502920"/>
                  </a:lnTo>
                  <a:lnTo>
                    <a:pt x="474345" y="668655"/>
                  </a:lnTo>
                  <a:lnTo>
                    <a:pt x="485775" y="748665"/>
                  </a:lnTo>
                  <a:lnTo>
                    <a:pt x="457200" y="891540"/>
                  </a:lnTo>
                  <a:lnTo>
                    <a:pt x="457200" y="2474595"/>
                  </a:lnTo>
                  <a:lnTo>
                    <a:pt x="451485" y="2788920"/>
                  </a:lnTo>
                  <a:lnTo>
                    <a:pt x="457200" y="4109085"/>
                  </a:lnTo>
                  <a:lnTo>
                    <a:pt x="457200" y="4303395"/>
                  </a:lnTo>
                  <a:lnTo>
                    <a:pt x="440055" y="4389120"/>
                  </a:lnTo>
                  <a:lnTo>
                    <a:pt x="417195" y="4474845"/>
                  </a:lnTo>
                  <a:lnTo>
                    <a:pt x="388620" y="4537710"/>
                  </a:lnTo>
                  <a:lnTo>
                    <a:pt x="365760" y="4572000"/>
                  </a:lnTo>
                  <a:lnTo>
                    <a:pt x="342900" y="4577715"/>
                  </a:lnTo>
                  <a:lnTo>
                    <a:pt x="314325" y="4566285"/>
                  </a:lnTo>
                  <a:lnTo>
                    <a:pt x="291465" y="4543425"/>
                  </a:lnTo>
                  <a:lnTo>
                    <a:pt x="240030" y="4463415"/>
                  </a:lnTo>
                  <a:lnTo>
                    <a:pt x="182880" y="4343400"/>
                  </a:lnTo>
                  <a:lnTo>
                    <a:pt x="142875" y="4217670"/>
                  </a:lnTo>
                  <a:lnTo>
                    <a:pt x="154305" y="4166235"/>
                  </a:lnTo>
                  <a:lnTo>
                    <a:pt x="188595" y="3966210"/>
                  </a:lnTo>
                  <a:lnTo>
                    <a:pt x="200025" y="3583305"/>
                  </a:lnTo>
                  <a:lnTo>
                    <a:pt x="217170" y="2766060"/>
                  </a:lnTo>
                  <a:lnTo>
                    <a:pt x="211455" y="11544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604;p47">
              <a:extLst>
                <a:ext uri="{FF2B5EF4-FFF2-40B4-BE49-F238E27FC236}">
                  <a16:creationId xmlns:a16="http://schemas.microsoft.com/office/drawing/2014/main" id="{53F490AA-C397-CA4E-9D1C-5E62CD8A2D74}"/>
                </a:ext>
              </a:extLst>
            </p:cNvPr>
            <p:cNvSpPr/>
            <p:nvPr/>
          </p:nvSpPr>
          <p:spPr>
            <a:xfrm>
              <a:off x="4276725" y="4170363"/>
              <a:ext cx="1438275" cy="1528762"/>
            </a:xfrm>
            <a:custGeom>
              <a:avLst/>
              <a:gdLst/>
              <a:ahLst/>
              <a:cxnLst/>
              <a:rect l="l" t="t" r="r" b="b"/>
              <a:pathLst>
                <a:path w="1438275" h="1528834" extrusionOk="0">
                  <a:moveTo>
                    <a:pt x="957263" y="464344"/>
                  </a:moveTo>
                  <a:lnTo>
                    <a:pt x="816769" y="659606"/>
                  </a:lnTo>
                  <a:lnTo>
                    <a:pt x="702469" y="802481"/>
                  </a:lnTo>
                  <a:lnTo>
                    <a:pt x="564356" y="981075"/>
                  </a:lnTo>
                  <a:lnTo>
                    <a:pt x="397669" y="1162050"/>
                  </a:lnTo>
                  <a:lnTo>
                    <a:pt x="242888" y="1300162"/>
                  </a:lnTo>
                  <a:lnTo>
                    <a:pt x="54769" y="1457325"/>
                  </a:lnTo>
                  <a:lnTo>
                    <a:pt x="30956" y="1476375"/>
                  </a:lnTo>
                  <a:lnTo>
                    <a:pt x="9525" y="1495425"/>
                  </a:lnTo>
                  <a:lnTo>
                    <a:pt x="0" y="1509712"/>
                  </a:lnTo>
                  <a:lnTo>
                    <a:pt x="0" y="1521619"/>
                  </a:lnTo>
                  <a:lnTo>
                    <a:pt x="9525" y="1526381"/>
                  </a:lnTo>
                  <a:cubicBezTo>
                    <a:pt x="36509" y="1528834"/>
                    <a:pt x="26952" y="1528762"/>
                    <a:pt x="38100" y="1528762"/>
                  </a:cubicBezTo>
                  <a:lnTo>
                    <a:pt x="90488" y="1512094"/>
                  </a:lnTo>
                  <a:lnTo>
                    <a:pt x="223838" y="1428750"/>
                  </a:lnTo>
                  <a:lnTo>
                    <a:pt x="469106" y="1269206"/>
                  </a:lnTo>
                  <a:lnTo>
                    <a:pt x="711994" y="1083469"/>
                  </a:lnTo>
                  <a:lnTo>
                    <a:pt x="971550" y="823912"/>
                  </a:lnTo>
                  <a:lnTo>
                    <a:pt x="1133475" y="616744"/>
                  </a:lnTo>
                  <a:lnTo>
                    <a:pt x="1281113" y="402431"/>
                  </a:lnTo>
                  <a:lnTo>
                    <a:pt x="1393031" y="235744"/>
                  </a:lnTo>
                  <a:lnTo>
                    <a:pt x="1438275" y="157162"/>
                  </a:lnTo>
                  <a:lnTo>
                    <a:pt x="1423988" y="0"/>
                  </a:lnTo>
                  <a:lnTo>
                    <a:pt x="1223963" y="47625"/>
                  </a:lnTo>
                  <a:lnTo>
                    <a:pt x="1147763" y="180975"/>
                  </a:lnTo>
                  <a:lnTo>
                    <a:pt x="1004888" y="400050"/>
                  </a:lnTo>
                  <a:lnTo>
                    <a:pt x="957263" y="4643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605;p47">
              <a:extLst>
                <a:ext uri="{FF2B5EF4-FFF2-40B4-BE49-F238E27FC236}">
                  <a16:creationId xmlns:a16="http://schemas.microsoft.com/office/drawing/2014/main" id="{FD9455A7-5B36-0447-B6BD-DD2C9F6D17C1}"/>
                </a:ext>
              </a:extLst>
            </p:cNvPr>
            <p:cNvSpPr/>
            <p:nvPr/>
          </p:nvSpPr>
          <p:spPr>
            <a:xfrm>
              <a:off x="5856288" y="4173538"/>
              <a:ext cx="1754187" cy="1598612"/>
            </a:xfrm>
            <a:custGeom>
              <a:avLst/>
              <a:gdLst/>
              <a:ahLst/>
              <a:cxnLst/>
              <a:rect l="l" t="t" r="r" b="b"/>
              <a:pathLst>
                <a:path w="1754981" h="1597819" extrusionOk="0">
                  <a:moveTo>
                    <a:pt x="669131" y="609600"/>
                  </a:moveTo>
                  <a:lnTo>
                    <a:pt x="504825" y="442913"/>
                  </a:lnTo>
                  <a:lnTo>
                    <a:pt x="335756" y="276225"/>
                  </a:lnTo>
                  <a:lnTo>
                    <a:pt x="183356" y="123825"/>
                  </a:lnTo>
                  <a:lnTo>
                    <a:pt x="61912" y="0"/>
                  </a:lnTo>
                  <a:lnTo>
                    <a:pt x="0" y="2382"/>
                  </a:lnTo>
                  <a:lnTo>
                    <a:pt x="92869" y="154782"/>
                  </a:lnTo>
                  <a:lnTo>
                    <a:pt x="192881" y="309563"/>
                  </a:lnTo>
                  <a:lnTo>
                    <a:pt x="330994" y="523875"/>
                  </a:lnTo>
                  <a:lnTo>
                    <a:pt x="459581" y="711994"/>
                  </a:lnTo>
                  <a:lnTo>
                    <a:pt x="607219" y="923925"/>
                  </a:lnTo>
                  <a:lnTo>
                    <a:pt x="764381" y="1138238"/>
                  </a:lnTo>
                  <a:lnTo>
                    <a:pt x="938212" y="1381125"/>
                  </a:lnTo>
                  <a:lnTo>
                    <a:pt x="1045369" y="1531144"/>
                  </a:lnTo>
                  <a:lnTo>
                    <a:pt x="1057275" y="1543050"/>
                  </a:lnTo>
                  <a:lnTo>
                    <a:pt x="1073944" y="1554957"/>
                  </a:lnTo>
                  <a:lnTo>
                    <a:pt x="1085850" y="1559719"/>
                  </a:lnTo>
                  <a:lnTo>
                    <a:pt x="1104900" y="1564482"/>
                  </a:lnTo>
                  <a:lnTo>
                    <a:pt x="1145381" y="1571625"/>
                  </a:lnTo>
                  <a:lnTo>
                    <a:pt x="1295400" y="1578769"/>
                  </a:lnTo>
                  <a:lnTo>
                    <a:pt x="1600200" y="1597819"/>
                  </a:lnTo>
                  <a:lnTo>
                    <a:pt x="1731169" y="1590675"/>
                  </a:lnTo>
                  <a:lnTo>
                    <a:pt x="1747837" y="1585913"/>
                  </a:lnTo>
                  <a:lnTo>
                    <a:pt x="1754981" y="1578769"/>
                  </a:lnTo>
                  <a:lnTo>
                    <a:pt x="1754981" y="1564482"/>
                  </a:lnTo>
                  <a:lnTo>
                    <a:pt x="1743075" y="1545432"/>
                  </a:lnTo>
                  <a:lnTo>
                    <a:pt x="1716881" y="1526382"/>
                  </a:lnTo>
                  <a:lnTo>
                    <a:pt x="1633537" y="1478757"/>
                  </a:lnTo>
                  <a:lnTo>
                    <a:pt x="1588294" y="1452563"/>
                  </a:lnTo>
                  <a:lnTo>
                    <a:pt x="1421606" y="1321594"/>
                  </a:lnTo>
                  <a:lnTo>
                    <a:pt x="1197769" y="1128713"/>
                  </a:lnTo>
                  <a:lnTo>
                    <a:pt x="966787" y="909638"/>
                  </a:lnTo>
                  <a:lnTo>
                    <a:pt x="669131" y="609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610;p48">
            <a:extLst>
              <a:ext uri="{FF2B5EF4-FFF2-40B4-BE49-F238E27FC236}">
                <a16:creationId xmlns:a16="http://schemas.microsoft.com/office/drawing/2014/main" id="{C1E1EC1C-11B1-ED40-9F2E-30D91F5A85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2688" y="1422487"/>
            <a:ext cx="5000625" cy="4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2998" y="1464845"/>
            <a:ext cx="412750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2688" y="1266075"/>
            <a:ext cx="5000625" cy="4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p223"/>
          <p:cNvSpPr txBox="1"/>
          <p:nvPr/>
        </p:nvSpPr>
        <p:spPr>
          <a:xfrm>
            <a:off x="4171948" y="7092950"/>
            <a:ext cx="378144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助</a:t>
            </a:r>
            <a:endParaRPr/>
          </a:p>
        </p:txBody>
      </p:sp>
      <p:sp>
        <p:nvSpPr>
          <p:cNvPr id="2467" name="Google Shape;2467;p223"/>
          <p:cNvSpPr/>
          <p:nvPr/>
        </p:nvSpPr>
        <p:spPr>
          <a:xfrm rot="-5400000">
            <a:off x="1704975" y="3362325"/>
            <a:ext cx="2959100" cy="501650"/>
          </a:xfrm>
          <a:custGeom>
            <a:avLst/>
            <a:gdLst/>
            <a:ahLst/>
            <a:cxnLst/>
            <a:rect l="l" t="t" r="r" b="b"/>
            <a:pathLst>
              <a:path w="2959565" h="502276" extrusionOk="0">
                <a:moveTo>
                  <a:pt x="592428" y="486822"/>
                </a:moveTo>
                <a:lnTo>
                  <a:pt x="66970" y="502276"/>
                </a:lnTo>
                <a:lnTo>
                  <a:pt x="0" y="257578"/>
                </a:lnTo>
                <a:lnTo>
                  <a:pt x="427578" y="244699"/>
                </a:lnTo>
                <a:lnTo>
                  <a:pt x="1040613" y="234396"/>
                </a:lnTo>
                <a:lnTo>
                  <a:pt x="1895770" y="218941"/>
                </a:lnTo>
                <a:lnTo>
                  <a:pt x="2601532" y="206062"/>
                </a:lnTo>
                <a:lnTo>
                  <a:pt x="2707139" y="203486"/>
                </a:lnTo>
                <a:cubicBezTo>
                  <a:pt x="2738895" y="198194"/>
                  <a:pt x="2727603" y="198335"/>
                  <a:pt x="2740624" y="198335"/>
                </a:cubicBezTo>
                <a:lnTo>
                  <a:pt x="2766382" y="188032"/>
                </a:lnTo>
                <a:lnTo>
                  <a:pt x="2794715" y="172577"/>
                </a:lnTo>
                <a:lnTo>
                  <a:pt x="2830776" y="136516"/>
                </a:lnTo>
                <a:lnTo>
                  <a:pt x="2866837" y="82425"/>
                </a:lnTo>
                <a:lnTo>
                  <a:pt x="2897746" y="28334"/>
                </a:lnTo>
                <a:lnTo>
                  <a:pt x="2910625" y="7728"/>
                </a:lnTo>
                <a:lnTo>
                  <a:pt x="2923504" y="0"/>
                </a:lnTo>
                <a:lnTo>
                  <a:pt x="2938959" y="0"/>
                </a:lnTo>
                <a:lnTo>
                  <a:pt x="2954413" y="7728"/>
                </a:lnTo>
                <a:lnTo>
                  <a:pt x="2959565" y="28334"/>
                </a:lnTo>
                <a:lnTo>
                  <a:pt x="2959565" y="79849"/>
                </a:lnTo>
                <a:lnTo>
                  <a:pt x="2941534" y="182880"/>
                </a:lnTo>
                <a:lnTo>
                  <a:pt x="2890019" y="368336"/>
                </a:lnTo>
                <a:lnTo>
                  <a:pt x="2725169" y="453337"/>
                </a:lnTo>
                <a:lnTo>
                  <a:pt x="2287288" y="453337"/>
                </a:lnTo>
                <a:lnTo>
                  <a:pt x="2019407" y="448185"/>
                </a:lnTo>
                <a:lnTo>
                  <a:pt x="1854557" y="450761"/>
                </a:lnTo>
                <a:lnTo>
                  <a:pt x="1553192" y="463640"/>
                </a:lnTo>
                <a:lnTo>
                  <a:pt x="1367736" y="468791"/>
                </a:lnTo>
                <a:lnTo>
                  <a:pt x="1156523" y="468791"/>
                </a:lnTo>
                <a:lnTo>
                  <a:pt x="1009703" y="468791"/>
                </a:lnTo>
                <a:lnTo>
                  <a:pt x="592428" y="48682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8" name="Google Shape;2468;p223"/>
          <p:cNvSpPr/>
          <p:nvPr/>
        </p:nvSpPr>
        <p:spPr>
          <a:xfrm>
            <a:off x="4705350" y="2781300"/>
            <a:ext cx="2424113" cy="579438"/>
          </a:xfrm>
          <a:custGeom>
            <a:avLst/>
            <a:gdLst/>
            <a:ahLst/>
            <a:cxnLst/>
            <a:rect l="l" t="t" r="r" b="b"/>
            <a:pathLst>
              <a:path w="2424113" h="578644" extrusionOk="0">
                <a:moveTo>
                  <a:pt x="1564481" y="297656"/>
                </a:moveTo>
                <a:lnTo>
                  <a:pt x="1169194" y="385763"/>
                </a:lnTo>
                <a:lnTo>
                  <a:pt x="916781" y="428625"/>
                </a:lnTo>
                <a:lnTo>
                  <a:pt x="771525" y="457200"/>
                </a:lnTo>
                <a:lnTo>
                  <a:pt x="619125" y="497681"/>
                </a:lnTo>
                <a:lnTo>
                  <a:pt x="483394" y="545306"/>
                </a:lnTo>
                <a:lnTo>
                  <a:pt x="409575" y="578644"/>
                </a:lnTo>
                <a:lnTo>
                  <a:pt x="376238" y="571500"/>
                </a:lnTo>
                <a:lnTo>
                  <a:pt x="261938" y="504825"/>
                </a:lnTo>
                <a:lnTo>
                  <a:pt x="161925" y="433388"/>
                </a:lnTo>
                <a:lnTo>
                  <a:pt x="100013" y="373856"/>
                </a:lnTo>
                <a:lnTo>
                  <a:pt x="38100" y="292894"/>
                </a:lnTo>
                <a:lnTo>
                  <a:pt x="7144" y="233363"/>
                </a:lnTo>
                <a:lnTo>
                  <a:pt x="0" y="207169"/>
                </a:lnTo>
                <a:lnTo>
                  <a:pt x="4763" y="192881"/>
                </a:lnTo>
                <a:lnTo>
                  <a:pt x="26194" y="188119"/>
                </a:lnTo>
                <a:lnTo>
                  <a:pt x="54769" y="195263"/>
                </a:lnTo>
                <a:lnTo>
                  <a:pt x="92869" y="226219"/>
                </a:lnTo>
                <a:lnTo>
                  <a:pt x="145256" y="257175"/>
                </a:lnTo>
                <a:lnTo>
                  <a:pt x="221456" y="285750"/>
                </a:lnTo>
                <a:lnTo>
                  <a:pt x="292894" y="302419"/>
                </a:lnTo>
                <a:lnTo>
                  <a:pt x="383381" y="311944"/>
                </a:lnTo>
                <a:lnTo>
                  <a:pt x="428625" y="309563"/>
                </a:lnTo>
                <a:lnTo>
                  <a:pt x="616744" y="283369"/>
                </a:lnTo>
                <a:lnTo>
                  <a:pt x="988219" y="219075"/>
                </a:lnTo>
                <a:lnTo>
                  <a:pt x="1243013" y="178594"/>
                </a:lnTo>
                <a:lnTo>
                  <a:pt x="1528763" y="123825"/>
                </a:lnTo>
                <a:lnTo>
                  <a:pt x="1793081" y="73819"/>
                </a:lnTo>
                <a:lnTo>
                  <a:pt x="2028825" y="0"/>
                </a:lnTo>
                <a:lnTo>
                  <a:pt x="2076450" y="11906"/>
                </a:lnTo>
                <a:lnTo>
                  <a:pt x="2188369" y="76200"/>
                </a:lnTo>
                <a:lnTo>
                  <a:pt x="2355056" y="192881"/>
                </a:lnTo>
                <a:lnTo>
                  <a:pt x="2393156" y="228600"/>
                </a:lnTo>
                <a:lnTo>
                  <a:pt x="2419350" y="273844"/>
                </a:lnTo>
                <a:lnTo>
                  <a:pt x="2424113" y="302419"/>
                </a:lnTo>
                <a:lnTo>
                  <a:pt x="2412206" y="323850"/>
                </a:lnTo>
                <a:lnTo>
                  <a:pt x="2390775" y="335756"/>
                </a:lnTo>
                <a:lnTo>
                  <a:pt x="2055019" y="261938"/>
                </a:lnTo>
                <a:lnTo>
                  <a:pt x="2040731" y="245269"/>
                </a:lnTo>
                <a:lnTo>
                  <a:pt x="2016919" y="230981"/>
                </a:lnTo>
                <a:lnTo>
                  <a:pt x="1976438" y="223838"/>
                </a:lnTo>
                <a:lnTo>
                  <a:pt x="1912144" y="235744"/>
                </a:lnTo>
                <a:lnTo>
                  <a:pt x="1564481" y="2976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9" name="Google Shape;2469;p223"/>
          <p:cNvSpPr/>
          <p:nvPr/>
        </p:nvSpPr>
        <p:spPr>
          <a:xfrm rot="-5400000">
            <a:off x="2513013" y="2701925"/>
            <a:ext cx="2863850" cy="1463675"/>
          </a:xfrm>
          <a:custGeom>
            <a:avLst/>
            <a:gdLst/>
            <a:ahLst/>
            <a:cxnLst/>
            <a:rect l="l" t="t" r="r" b="b"/>
            <a:pathLst>
              <a:path w="2864261" h="1463040" extrusionOk="0">
                <a:moveTo>
                  <a:pt x="2575775" y="628489"/>
                </a:moveTo>
                <a:lnTo>
                  <a:pt x="2537138" y="376063"/>
                </a:lnTo>
                <a:lnTo>
                  <a:pt x="2493350" y="108182"/>
                </a:lnTo>
                <a:lnTo>
                  <a:pt x="2653048" y="0"/>
                </a:lnTo>
                <a:lnTo>
                  <a:pt x="2676230" y="164849"/>
                </a:lnTo>
                <a:lnTo>
                  <a:pt x="2730321" y="489397"/>
                </a:lnTo>
                <a:lnTo>
                  <a:pt x="2797291" y="855157"/>
                </a:lnTo>
                <a:lnTo>
                  <a:pt x="2864261" y="1190008"/>
                </a:lnTo>
                <a:lnTo>
                  <a:pt x="2861686" y="1205462"/>
                </a:lnTo>
                <a:lnTo>
                  <a:pt x="2766382" y="1331675"/>
                </a:lnTo>
                <a:lnTo>
                  <a:pt x="2681381" y="1426979"/>
                </a:lnTo>
                <a:lnTo>
                  <a:pt x="2653048" y="1452737"/>
                </a:lnTo>
                <a:lnTo>
                  <a:pt x="2616987" y="1463040"/>
                </a:lnTo>
                <a:lnTo>
                  <a:pt x="2596381" y="1457888"/>
                </a:lnTo>
                <a:lnTo>
                  <a:pt x="2570623" y="1439858"/>
                </a:lnTo>
                <a:lnTo>
                  <a:pt x="2537138" y="1414100"/>
                </a:lnTo>
                <a:lnTo>
                  <a:pt x="2506229" y="1396070"/>
                </a:lnTo>
                <a:lnTo>
                  <a:pt x="2457289" y="1375463"/>
                </a:lnTo>
                <a:lnTo>
                  <a:pt x="2091529" y="1362584"/>
                </a:lnTo>
                <a:lnTo>
                  <a:pt x="1308493" y="1326524"/>
                </a:lnTo>
                <a:lnTo>
                  <a:pt x="698035" y="1295614"/>
                </a:lnTo>
                <a:lnTo>
                  <a:pt x="51515" y="1262129"/>
                </a:lnTo>
                <a:lnTo>
                  <a:pt x="0" y="1068946"/>
                </a:lnTo>
                <a:lnTo>
                  <a:pt x="927279" y="1086977"/>
                </a:lnTo>
                <a:lnTo>
                  <a:pt x="1094704" y="1089552"/>
                </a:lnTo>
                <a:lnTo>
                  <a:pt x="1826224" y="1110159"/>
                </a:lnTo>
                <a:lnTo>
                  <a:pt x="2604108" y="1105007"/>
                </a:lnTo>
                <a:lnTo>
                  <a:pt x="2632442" y="1097280"/>
                </a:lnTo>
                <a:lnTo>
                  <a:pt x="2647896" y="1079249"/>
                </a:lnTo>
                <a:lnTo>
                  <a:pt x="2650472" y="1053492"/>
                </a:lnTo>
                <a:lnTo>
                  <a:pt x="2650472" y="1009703"/>
                </a:lnTo>
                <a:lnTo>
                  <a:pt x="2616987" y="842278"/>
                </a:lnTo>
                <a:lnTo>
                  <a:pt x="2575775" y="6284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0" name="Google Shape;2470;p223"/>
          <p:cNvSpPr/>
          <p:nvPr/>
        </p:nvSpPr>
        <p:spPr>
          <a:xfrm>
            <a:off x="3294063" y="2887663"/>
            <a:ext cx="1090612" cy="352425"/>
          </a:xfrm>
          <a:custGeom>
            <a:avLst/>
            <a:gdLst/>
            <a:ahLst/>
            <a:cxnLst/>
            <a:rect l="l" t="t" r="r" b="b"/>
            <a:pathLst>
              <a:path w="1090612" h="352425" extrusionOk="0">
                <a:moveTo>
                  <a:pt x="297656" y="311944"/>
                </a:moveTo>
                <a:lnTo>
                  <a:pt x="147637" y="335757"/>
                </a:lnTo>
                <a:lnTo>
                  <a:pt x="28575" y="352425"/>
                </a:lnTo>
                <a:lnTo>
                  <a:pt x="0" y="200025"/>
                </a:lnTo>
                <a:lnTo>
                  <a:pt x="216694" y="154782"/>
                </a:lnTo>
                <a:lnTo>
                  <a:pt x="338137" y="128588"/>
                </a:lnTo>
                <a:lnTo>
                  <a:pt x="476250" y="104775"/>
                </a:lnTo>
                <a:lnTo>
                  <a:pt x="585787" y="92869"/>
                </a:lnTo>
                <a:lnTo>
                  <a:pt x="704850" y="61913"/>
                </a:lnTo>
                <a:lnTo>
                  <a:pt x="828675" y="23813"/>
                </a:lnTo>
                <a:lnTo>
                  <a:pt x="885825" y="2382"/>
                </a:lnTo>
                <a:lnTo>
                  <a:pt x="907256" y="0"/>
                </a:lnTo>
                <a:lnTo>
                  <a:pt x="938212" y="4763"/>
                </a:lnTo>
                <a:lnTo>
                  <a:pt x="1000125" y="38100"/>
                </a:lnTo>
                <a:lnTo>
                  <a:pt x="1088231" y="90488"/>
                </a:lnTo>
                <a:lnTo>
                  <a:pt x="1090612" y="140494"/>
                </a:lnTo>
                <a:lnTo>
                  <a:pt x="883444" y="192882"/>
                </a:lnTo>
                <a:lnTo>
                  <a:pt x="550069" y="266700"/>
                </a:lnTo>
                <a:lnTo>
                  <a:pt x="297656" y="3119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1" name="Google Shape;2471;p223"/>
          <p:cNvSpPr/>
          <p:nvPr/>
        </p:nvSpPr>
        <p:spPr>
          <a:xfrm>
            <a:off x="3319463" y="3751263"/>
            <a:ext cx="1062037" cy="342900"/>
          </a:xfrm>
          <a:custGeom>
            <a:avLst/>
            <a:gdLst/>
            <a:ahLst/>
            <a:cxnLst/>
            <a:rect l="l" t="t" r="r" b="b"/>
            <a:pathLst>
              <a:path w="1062037" h="342900" extrusionOk="0">
                <a:moveTo>
                  <a:pt x="250031" y="297656"/>
                </a:moveTo>
                <a:lnTo>
                  <a:pt x="23812" y="342900"/>
                </a:lnTo>
                <a:lnTo>
                  <a:pt x="0" y="185737"/>
                </a:lnTo>
                <a:lnTo>
                  <a:pt x="328612" y="130969"/>
                </a:lnTo>
                <a:lnTo>
                  <a:pt x="659606" y="73819"/>
                </a:lnTo>
                <a:lnTo>
                  <a:pt x="1052512" y="0"/>
                </a:lnTo>
                <a:lnTo>
                  <a:pt x="1062037" y="180975"/>
                </a:lnTo>
                <a:lnTo>
                  <a:pt x="733425" y="228600"/>
                </a:lnTo>
                <a:lnTo>
                  <a:pt x="250031" y="2976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2" name="Google Shape;2472;p223"/>
          <p:cNvSpPr/>
          <p:nvPr/>
        </p:nvSpPr>
        <p:spPr>
          <a:xfrm>
            <a:off x="2574925" y="4681538"/>
            <a:ext cx="2262188" cy="685800"/>
          </a:xfrm>
          <a:custGeom>
            <a:avLst/>
            <a:gdLst/>
            <a:ahLst/>
            <a:cxnLst/>
            <a:rect l="l" t="t" r="r" b="b"/>
            <a:pathLst>
              <a:path w="2262188" h="685800" extrusionOk="0">
                <a:moveTo>
                  <a:pt x="1147763" y="426243"/>
                </a:moveTo>
                <a:lnTo>
                  <a:pt x="804863" y="521493"/>
                </a:lnTo>
                <a:lnTo>
                  <a:pt x="514350" y="602456"/>
                </a:lnTo>
                <a:lnTo>
                  <a:pt x="407194" y="685800"/>
                </a:lnTo>
                <a:lnTo>
                  <a:pt x="357188" y="671512"/>
                </a:lnTo>
                <a:lnTo>
                  <a:pt x="283369" y="638175"/>
                </a:lnTo>
                <a:lnTo>
                  <a:pt x="216694" y="592931"/>
                </a:lnTo>
                <a:lnTo>
                  <a:pt x="166688" y="547687"/>
                </a:lnTo>
                <a:lnTo>
                  <a:pt x="107157" y="481012"/>
                </a:lnTo>
                <a:lnTo>
                  <a:pt x="59532" y="414337"/>
                </a:lnTo>
                <a:lnTo>
                  <a:pt x="30957" y="361950"/>
                </a:lnTo>
                <a:lnTo>
                  <a:pt x="14288" y="319087"/>
                </a:lnTo>
                <a:lnTo>
                  <a:pt x="0" y="271462"/>
                </a:lnTo>
                <a:lnTo>
                  <a:pt x="0" y="257175"/>
                </a:lnTo>
                <a:lnTo>
                  <a:pt x="4763" y="238125"/>
                </a:lnTo>
                <a:lnTo>
                  <a:pt x="23813" y="228600"/>
                </a:lnTo>
                <a:lnTo>
                  <a:pt x="42863" y="235743"/>
                </a:lnTo>
                <a:lnTo>
                  <a:pt x="102394" y="285750"/>
                </a:lnTo>
                <a:lnTo>
                  <a:pt x="169069" y="330993"/>
                </a:lnTo>
                <a:lnTo>
                  <a:pt x="230982" y="361950"/>
                </a:lnTo>
                <a:lnTo>
                  <a:pt x="276225" y="376237"/>
                </a:lnTo>
                <a:lnTo>
                  <a:pt x="333375" y="381000"/>
                </a:lnTo>
                <a:lnTo>
                  <a:pt x="400050" y="373856"/>
                </a:lnTo>
                <a:lnTo>
                  <a:pt x="611982" y="335756"/>
                </a:lnTo>
                <a:lnTo>
                  <a:pt x="864394" y="285750"/>
                </a:lnTo>
                <a:lnTo>
                  <a:pt x="1323975" y="190500"/>
                </a:lnTo>
                <a:lnTo>
                  <a:pt x="1700213" y="107156"/>
                </a:lnTo>
                <a:lnTo>
                  <a:pt x="1907382" y="64293"/>
                </a:lnTo>
                <a:lnTo>
                  <a:pt x="2131219" y="16668"/>
                </a:lnTo>
                <a:lnTo>
                  <a:pt x="2183607" y="2381"/>
                </a:lnTo>
                <a:lnTo>
                  <a:pt x="2205038" y="0"/>
                </a:lnTo>
                <a:lnTo>
                  <a:pt x="2231232" y="0"/>
                </a:lnTo>
                <a:lnTo>
                  <a:pt x="2250282" y="7143"/>
                </a:lnTo>
                <a:lnTo>
                  <a:pt x="2262188" y="26193"/>
                </a:lnTo>
                <a:lnTo>
                  <a:pt x="2257425" y="47625"/>
                </a:lnTo>
                <a:lnTo>
                  <a:pt x="2207419" y="119062"/>
                </a:lnTo>
                <a:lnTo>
                  <a:pt x="2183607" y="133350"/>
                </a:lnTo>
                <a:lnTo>
                  <a:pt x="1900238" y="211931"/>
                </a:lnTo>
                <a:lnTo>
                  <a:pt x="1393032" y="354806"/>
                </a:lnTo>
                <a:lnTo>
                  <a:pt x="1147763" y="4262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3" name="Google Shape;2473;p223"/>
          <p:cNvSpPr/>
          <p:nvPr/>
        </p:nvSpPr>
        <p:spPr>
          <a:xfrm rot="-5400000">
            <a:off x="5109369" y="3825082"/>
            <a:ext cx="2825750" cy="1173162"/>
          </a:xfrm>
          <a:custGeom>
            <a:avLst/>
            <a:gdLst/>
            <a:ahLst/>
            <a:cxnLst/>
            <a:rect l="l" t="t" r="r" b="b"/>
            <a:pathLst>
              <a:path w="2826544" h="1173957" extrusionOk="0">
                <a:moveTo>
                  <a:pt x="1352550" y="840582"/>
                </a:moveTo>
                <a:lnTo>
                  <a:pt x="1069181" y="757238"/>
                </a:lnTo>
                <a:lnTo>
                  <a:pt x="842963" y="681038"/>
                </a:lnTo>
                <a:lnTo>
                  <a:pt x="642938" y="604838"/>
                </a:lnTo>
                <a:lnTo>
                  <a:pt x="521494" y="550069"/>
                </a:lnTo>
                <a:lnTo>
                  <a:pt x="333375" y="440532"/>
                </a:lnTo>
                <a:lnTo>
                  <a:pt x="228600" y="366713"/>
                </a:lnTo>
                <a:lnTo>
                  <a:pt x="147638" y="295275"/>
                </a:lnTo>
                <a:lnTo>
                  <a:pt x="78581" y="226219"/>
                </a:lnTo>
                <a:lnTo>
                  <a:pt x="16669" y="142875"/>
                </a:lnTo>
                <a:lnTo>
                  <a:pt x="4763" y="111919"/>
                </a:lnTo>
                <a:lnTo>
                  <a:pt x="0" y="88107"/>
                </a:lnTo>
                <a:lnTo>
                  <a:pt x="2381" y="59532"/>
                </a:lnTo>
                <a:lnTo>
                  <a:pt x="14288" y="35719"/>
                </a:lnTo>
                <a:lnTo>
                  <a:pt x="50006" y="19050"/>
                </a:lnTo>
                <a:lnTo>
                  <a:pt x="130969" y="0"/>
                </a:lnTo>
                <a:lnTo>
                  <a:pt x="464344" y="138113"/>
                </a:lnTo>
                <a:lnTo>
                  <a:pt x="488156" y="173832"/>
                </a:lnTo>
                <a:lnTo>
                  <a:pt x="521494" y="209550"/>
                </a:lnTo>
                <a:lnTo>
                  <a:pt x="571500" y="247650"/>
                </a:lnTo>
                <a:lnTo>
                  <a:pt x="669131" y="304800"/>
                </a:lnTo>
                <a:lnTo>
                  <a:pt x="835819" y="383382"/>
                </a:lnTo>
                <a:lnTo>
                  <a:pt x="1045369" y="466725"/>
                </a:lnTo>
                <a:lnTo>
                  <a:pt x="1331119" y="561975"/>
                </a:lnTo>
                <a:lnTo>
                  <a:pt x="1719263" y="673894"/>
                </a:lnTo>
                <a:lnTo>
                  <a:pt x="2088356" y="752475"/>
                </a:lnTo>
                <a:lnTo>
                  <a:pt x="2436019" y="812007"/>
                </a:lnTo>
                <a:lnTo>
                  <a:pt x="2662238" y="840582"/>
                </a:lnTo>
                <a:lnTo>
                  <a:pt x="2717006" y="842963"/>
                </a:lnTo>
                <a:lnTo>
                  <a:pt x="2826544" y="814388"/>
                </a:lnTo>
                <a:lnTo>
                  <a:pt x="2726531" y="1173957"/>
                </a:lnTo>
                <a:lnTo>
                  <a:pt x="2702719" y="1157288"/>
                </a:lnTo>
                <a:lnTo>
                  <a:pt x="2676525" y="1138238"/>
                </a:lnTo>
                <a:lnTo>
                  <a:pt x="2638425" y="1119188"/>
                </a:lnTo>
                <a:lnTo>
                  <a:pt x="2583656" y="1102519"/>
                </a:lnTo>
                <a:lnTo>
                  <a:pt x="2431256" y="1078707"/>
                </a:lnTo>
                <a:lnTo>
                  <a:pt x="2195513" y="1035844"/>
                </a:lnTo>
                <a:lnTo>
                  <a:pt x="1831181" y="964407"/>
                </a:lnTo>
                <a:lnTo>
                  <a:pt x="1352550" y="8405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4" name="Google Shape;2474;p223"/>
          <p:cNvSpPr/>
          <p:nvPr/>
        </p:nvSpPr>
        <p:spPr>
          <a:xfrm>
            <a:off x="5465763" y="5180013"/>
            <a:ext cx="708025" cy="555625"/>
          </a:xfrm>
          <a:custGeom>
            <a:avLst/>
            <a:gdLst/>
            <a:ahLst/>
            <a:cxnLst/>
            <a:rect l="l" t="t" r="r" b="b"/>
            <a:pathLst>
              <a:path w="709612" h="557212" extrusionOk="0">
                <a:moveTo>
                  <a:pt x="204787" y="69056"/>
                </a:moveTo>
                <a:lnTo>
                  <a:pt x="321469" y="121444"/>
                </a:lnTo>
                <a:lnTo>
                  <a:pt x="402431" y="161925"/>
                </a:lnTo>
                <a:lnTo>
                  <a:pt x="459581" y="180975"/>
                </a:lnTo>
                <a:lnTo>
                  <a:pt x="504825" y="188119"/>
                </a:lnTo>
                <a:lnTo>
                  <a:pt x="547687" y="190500"/>
                </a:lnTo>
                <a:lnTo>
                  <a:pt x="709612" y="166687"/>
                </a:lnTo>
                <a:lnTo>
                  <a:pt x="488156" y="557212"/>
                </a:lnTo>
                <a:lnTo>
                  <a:pt x="457200" y="488156"/>
                </a:lnTo>
                <a:lnTo>
                  <a:pt x="419100" y="428625"/>
                </a:lnTo>
                <a:lnTo>
                  <a:pt x="354806" y="354806"/>
                </a:lnTo>
                <a:lnTo>
                  <a:pt x="269081" y="273844"/>
                </a:lnTo>
                <a:lnTo>
                  <a:pt x="171450" y="188119"/>
                </a:lnTo>
                <a:lnTo>
                  <a:pt x="73819" y="107156"/>
                </a:lnTo>
                <a:lnTo>
                  <a:pt x="23812" y="73819"/>
                </a:lnTo>
                <a:lnTo>
                  <a:pt x="9525" y="57150"/>
                </a:lnTo>
                <a:lnTo>
                  <a:pt x="0" y="28575"/>
                </a:lnTo>
                <a:lnTo>
                  <a:pt x="4762" y="7144"/>
                </a:lnTo>
                <a:lnTo>
                  <a:pt x="14287" y="0"/>
                </a:lnTo>
                <a:lnTo>
                  <a:pt x="42862" y="7144"/>
                </a:lnTo>
                <a:lnTo>
                  <a:pt x="204787" y="690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5" name="Google Shape;2475;p223"/>
          <p:cNvSpPr/>
          <p:nvPr/>
        </p:nvSpPr>
        <p:spPr>
          <a:xfrm rot="-5400000">
            <a:off x="3099593" y="2755107"/>
            <a:ext cx="4125913" cy="1981200"/>
          </a:xfrm>
          <a:custGeom>
            <a:avLst/>
            <a:gdLst/>
            <a:ahLst/>
            <a:cxnLst/>
            <a:rect l="l" t="t" r="r" b="b"/>
            <a:pathLst>
              <a:path w="4127157" h="1980611" extrusionOk="0">
                <a:moveTo>
                  <a:pt x="2107710" y="1320408"/>
                </a:moveTo>
                <a:lnTo>
                  <a:pt x="2443108" y="1426323"/>
                </a:lnTo>
                <a:lnTo>
                  <a:pt x="2605511" y="1465158"/>
                </a:lnTo>
                <a:lnTo>
                  <a:pt x="2803219" y="1511055"/>
                </a:lnTo>
                <a:lnTo>
                  <a:pt x="3205696" y="1567543"/>
                </a:lnTo>
                <a:lnTo>
                  <a:pt x="3671722" y="1616970"/>
                </a:lnTo>
                <a:lnTo>
                  <a:pt x="3767046" y="1624031"/>
                </a:lnTo>
                <a:lnTo>
                  <a:pt x="3809412" y="1624031"/>
                </a:lnTo>
                <a:lnTo>
                  <a:pt x="3844717" y="1613439"/>
                </a:lnTo>
                <a:lnTo>
                  <a:pt x="3872961" y="1602848"/>
                </a:lnTo>
                <a:lnTo>
                  <a:pt x="3901205" y="1585195"/>
                </a:lnTo>
                <a:lnTo>
                  <a:pt x="3964754" y="1500463"/>
                </a:lnTo>
                <a:lnTo>
                  <a:pt x="4045956" y="1369835"/>
                </a:lnTo>
                <a:lnTo>
                  <a:pt x="4056547" y="1348652"/>
                </a:lnTo>
                <a:lnTo>
                  <a:pt x="4081261" y="1334530"/>
                </a:lnTo>
                <a:lnTo>
                  <a:pt x="4098913" y="1334530"/>
                </a:lnTo>
                <a:lnTo>
                  <a:pt x="4116566" y="1338060"/>
                </a:lnTo>
                <a:lnTo>
                  <a:pt x="4127157" y="1383957"/>
                </a:lnTo>
                <a:lnTo>
                  <a:pt x="4127157" y="1500463"/>
                </a:lnTo>
                <a:lnTo>
                  <a:pt x="4120096" y="1606378"/>
                </a:lnTo>
                <a:lnTo>
                  <a:pt x="4102444" y="1694641"/>
                </a:lnTo>
                <a:lnTo>
                  <a:pt x="4060078" y="1828800"/>
                </a:lnTo>
                <a:lnTo>
                  <a:pt x="4021242" y="1878227"/>
                </a:lnTo>
                <a:lnTo>
                  <a:pt x="3950632" y="1931184"/>
                </a:lnTo>
                <a:lnTo>
                  <a:pt x="3897675" y="1966489"/>
                </a:lnTo>
                <a:lnTo>
                  <a:pt x="3865900" y="1980611"/>
                </a:lnTo>
                <a:lnTo>
                  <a:pt x="3844717" y="1980611"/>
                </a:lnTo>
                <a:lnTo>
                  <a:pt x="3809412" y="1970020"/>
                </a:lnTo>
                <a:lnTo>
                  <a:pt x="3738802" y="1913532"/>
                </a:lnTo>
                <a:lnTo>
                  <a:pt x="3569338" y="1888818"/>
                </a:lnTo>
                <a:lnTo>
                  <a:pt x="3230410" y="1839391"/>
                </a:lnTo>
                <a:lnTo>
                  <a:pt x="2866768" y="1782903"/>
                </a:lnTo>
                <a:lnTo>
                  <a:pt x="2640816" y="1737007"/>
                </a:lnTo>
                <a:lnTo>
                  <a:pt x="2361906" y="1655805"/>
                </a:lnTo>
                <a:lnTo>
                  <a:pt x="2044161" y="1549890"/>
                </a:lnTo>
                <a:lnTo>
                  <a:pt x="1818209" y="1461628"/>
                </a:lnTo>
                <a:lnTo>
                  <a:pt x="1595787" y="1362774"/>
                </a:lnTo>
                <a:lnTo>
                  <a:pt x="1376896" y="1256859"/>
                </a:lnTo>
                <a:lnTo>
                  <a:pt x="1115639" y="1115639"/>
                </a:lnTo>
                <a:lnTo>
                  <a:pt x="917931" y="992071"/>
                </a:lnTo>
                <a:lnTo>
                  <a:pt x="691979" y="815546"/>
                </a:lnTo>
                <a:lnTo>
                  <a:pt x="444844" y="582533"/>
                </a:lnTo>
                <a:lnTo>
                  <a:pt x="261258" y="384825"/>
                </a:lnTo>
                <a:lnTo>
                  <a:pt x="88263" y="169464"/>
                </a:lnTo>
                <a:lnTo>
                  <a:pt x="17653" y="77671"/>
                </a:lnTo>
                <a:lnTo>
                  <a:pt x="3531" y="42366"/>
                </a:lnTo>
                <a:lnTo>
                  <a:pt x="0" y="21183"/>
                </a:lnTo>
                <a:lnTo>
                  <a:pt x="3531" y="7061"/>
                </a:lnTo>
                <a:lnTo>
                  <a:pt x="17653" y="0"/>
                </a:lnTo>
                <a:lnTo>
                  <a:pt x="38836" y="3530"/>
                </a:lnTo>
                <a:lnTo>
                  <a:pt x="77671" y="31774"/>
                </a:lnTo>
                <a:lnTo>
                  <a:pt x="278910" y="233013"/>
                </a:lnTo>
                <a:lnTo>
                  <a:pt x="497801" y="427191"/>
                </a:lnTo>
                <a:lnTo>
                  <a:pt x="706101" y="603716"/>
                </a:lnTo>
                <a:lnTo>
                  <a:pt x="893217" y="741405"/>
                </a:lnTo>
                <a:lnTo>
                  <a:pt x="1094456" y="872034"/>
                </a:lnTo>
                <a:lnTo>
                  <a:pt x="1331000" y="999132"/>
                </a:lnTo>
                <a:lnTo>
                  <a:pt x="1620501" y="1133291"/>
                </a:lnTo>
                <a:lnTo>
                  <a:pt x="2107710" y="132040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9C326F1-0D20-B24B-AA56-4F3FDAF2C523}"/>
              </a:ext>
            </a:extLst>
          </p:cNvPr>
          <p:cNvGrpSpPr/>
          <p:nvPr/>
        </p:nvGrpSpPr>
        <p:grpSpPr>
          <a:xfrm>
            <a:off x="2582944" y="1678734"/>
            <a:ext cx="4554538" cy="4141788"/>
            <a:chOff x="2727325" y="1835150"/>
            <a:chExt cx="4554538" cy="4141788"/>
          </a:xfrm>
        </p:grpSpPr>
        <p:sp>
          <p:nvSpPr>
            <p:cNvPr id="12" name="Google Shape;2467;p223">
              <a:extLst>
                <a:ext uri="{FF2B5EF4-FFF2-40B4-BE49-F238E27FC236}">
                  <a16:creationId xmlns:a16="http://schemas.microsoft.com/office/drawing/2014/main" id="{4B3B08C9-28BD-C849-AB6B-383DA0D4F869}"/>
                </a:ext>
              </a:extLst>
            </p:cNvPr>
            <p:cNvSpPr/>
            <p:nvPr/>
          </p:nvSpPr>
          <p:spPr>
            <a:xfrm rot="-5400000">
              <a:off x="1857375" y="3514725"/>
              <a:ext cx="2959100" cy="501650"/>
            </a:xfrm>
            <a:custGeom>
              <a:avLst/>
              <a:gdLst/>
              <a:ahLst/>
              <a:cxnLst/>
              <a:rect l="l" t="t" r="r" b="b"/>
              <a:pathLst>
                <a:path w="2959565" h="502276" extrusionOk="0">
                  <a:moveTo>
                    <a:pt x="592428" y="486822"/>
                  </a:moveTo>
                  <a:lnTo>
                    <a:pt x="66970" y="502276"/>
                  </a:lnTo>
                  <a:lnTo>
                    <a:pt x="0" y="257578"/>
                  </a:lnTo>
                  <a:lnTo>
                    <a:pt x="427578" y="244699"/>
                  </a:lnTo>
                  <a:lnTo>
                    <a:pt x="1040613" y="234396"/>
                  </a:lnTo>
                  <a:lnTo>
                    <a:pt x="1895770" y="218941"/>
                  </a:lnTo>
                  <a:lnTo>
                    <a:pt x="2601532" y="206062"/>
                  </a:lnTo>
                  <a:lnTo>
                    <a:pt x="2707139" y="203486"/>
                  </a:lnTo>
                  <a:cubicBezTo>
                    <a:pt x="2738895" y="198194"/>
                    <a:pt x="2727603" y="198335"/>
                    <a:pt x="2740624" y="198335"/>
                  </a:cubicBezTo>
                  <a:lnTo>
                    <a:pt x="2766382" y="188032"/>
                  </a:lnTo>
                  <a:lnTo>
                    <a:pt x="2794715" y="172577"/>
                  </a:lnTo>
                  <a:lnTo>
                    <a:pt x="2830776" y="136516"/>
                  </a:lnTo>
                  <a:lnTo>
                    <a:pt x="2866837" y="82425"/>
                  </a:lnTo>
                  <a:lnTo>
                    <a:pt x="2897746" y="28334"/>
                  </a:lnTo>
                  <a:lnTo>
                    <a:pt x="2910625" y="7728"/>
                  </a:lnTo>
                  <a:lnTo>
                    <a:pt x="2923504" y="0"/>
                  </a:lnTo>
                  <a:lnTo>
                    <a:pt x="2938959" y="0"/>
                  </a:lnTo>
                  <a:lnTo>
                    <a:pt x="2954413" y="7728"/>
                  </a:lnTo>
                  <a:lnTo>
                    <a:pt x="2959565" y="28334"/>
                  </a:lnTo>
                  <a:lnTo>
                    <a:pt x="2959565" y="79849"/>
                  </a:lnTo>
                  <a:lnTo>
                    <a:pt x="2941534" y="182880"/>
                  </a:lnTo>
                  <a:lnTo>
                    <a:pt x="2890019" y="368336"/>
                  </a:lnTo>
                  <a:lnTo>
                    <a:pt x="2725169" y="453337"/>
                  </a:lnTo>
                  <a:lnTo>
                    <a:pt x="2287288" y="453337"/>
                  </a:lnTo>
                  <a:lnTo>
                    <a:pt x="2019407" y="448185"/>
                  </a:lnTo>
                  <a:lnTo>
                    <a:pt x="1854557" y="450761"/>
                  </a:lnTo>
                  <a:lnTo>
                    <a:pt x="1553192" y="463640"/>
                  </a:lnTo>
                  <a:lnTo>
                    <a:pt x="1367736" y="468791"/>
                  </a:lnTo>
                  <a:lnTo>
                    <a:pt x="1156523" y="468791"/>
                  </a:lnTo>
                  <a:lnTo>
                    <a:pt x="1009703" y="468791"/>
                  </a:lnTo>
                  <a:lnTo>
                    <a:pt x="592428" y="4868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68;p223">
              <a:extLst>
                <a:ext uri="{FF2B5EF4-FFF2-40B4-BE49-F238E27FC236}">
                  <a16:creationId xmlns:a16="http://schemas.microsoft.com/office/drawing/2014/main" id="{A0055941-B3A3-BD4F-B133-BCC33845B3EA}"/>
                </a:ext>
              </a:extLst>
            </p:cNvPr>
            <p:cNvSpPr/>
            <p:nvPr/>
          </p:nvSpPr>
          <p:spPr>
            <a:xfrm>
              <a:off x="4857750" y="2933700"/>
              <a:ext cx="2424113" cy="579438"/>
            </a:xfrm>
            <a:custGeom>
              <a:avLst/>
              <a:gdLst/>
              <a:ahLst/>
              <a:cxnLst/>
              <a:rect l="l" t="t" r="r" b="b"/>
              <a:pathLst>
                <a:path w="2424113" h="578644" extrusionOk="0">
                  <a:moveTo>
                    <a:pt x="1564481" y="297656"/>
                  </a:moveTo>
                  <a:lnTo>
                    <a:pt x="1169194" y="385763"/>
                  </a:lnTo>
                  <a:lnTo>
                    <a:pt x="916781" y="428625"/>
                  </a:lnTo>
                  <a:lnTo>
                    <a:pt x="771525" y="457200"/>
                  </a:lnTo>
                  <a:lnTo>
                    <a:pt x="619125" y="497681"/>
                  </a:lnTo>
                  <a:lnTo>
                    <a:pt x="483394" y="545306"/>
                  </a:lnTo>
                  <a:lnTo>
                    <a:pt x="409575" y="578644"/>
                  </a:lnTo>
                  <a:lnTo>
                    <a:pt x="376238" y="571500"/>
                  </a:lnTo>
                  <a:lnTo>
                    <a:pt x="261938" y="504825"/>
                  </a:lnTo>
                  <a:lnTo>
                    <a:pt x="161925" y="433388"/>
                  </a:lnTo>
                  <a:lnTo>
                    <a:pt x="100013" y="373856"/>
                  </a:lnTo>
                  <a:lnTo>
                    <a:pt x="38100" y="292894"/>
                  </a:lnTo>
                  <a:lnTo>
                    <a:pt x="7144" y="233363"/>
                  </a:lnTo>
                  <a:lnTo>
                    <a:pt x="0" y="207169"/>
                  </a:lnTo>
                  <a:lnTo>
                    <a:pt x="4763" y="192881"/>
                  </a:lnTo>
                  <a:lnTo>
                    <a:pt x="26194" y="188119"/>
                  </a:lnTo>
                  <a:lnTo>
                    <a:pt x="54769" y="195263"/>
                  </a:lnTo>
                  <a:lnTo>
                    <a:pt x="92869" y="226219"/>
                  </a:lnTo>
                  <a:lnTo>
                    <a:pt x="145256" y="257175"/>
                  </a:lnTo>
                  <a:lnTo>
                    <a:pt x="221456" y="285750"/>
                  </a:lnTo>
                  <a:lnTo>
                    <a:pt x="292894" y="302419"/>
                  </a:lnTo>
                  <a:lnTo>
                    <a:pt x="383381" y="311944"/>
                  </a:lnTo>
                  <a:lnTo>
                    <a:pt x="428625" y="309563"/>
                  </a:lnTo>
                  <a:lnTo>
                    <a:pt x="616744" y="283369"/>
                  </a:lnTo>
                  <a:lnTo>
                    <a:pt x="988219" y="219075"/>
                  </a:lnTo>
                  <a:lnTo>
                    <a:pt x="1243013" y="178594"/>
                  </a:lnTo>
                  <a:lnTo>
                    <a:pt x="1528763" y="123825"/>
                  </a:lnTo>
                  <a:lnTo>
                    <a:pt x="1793081" y="73819"/>
                  </a:lnTo>
                  <a:lnTo>
                    <a:pt x="2028825" y="0"/>
                  </a:lnTo>
                  <a:lnTo>
                    <a:pt x="2076450" y="11906"/>
                  </a:lnTo>
                  <a:lnTo>
                    <a:pt x="2188369" y="76200"/>
                  </a:lnTo>
                  <a:lnTo>
                    <a:pt x="2355056" y="192881"/>
                  </a:lnTo>
                  <a:lnTo>
                    <a:pt x="2393156" y="228600"/>
                  </a:lnTo>
                  <a:lnTo>
                    <a:pt x="2419350" y="273844"/>
                  </a:lnTo>
                  <a:lnTo>
                    <a:pt x="2424113" y="302419"/>
                  </a:lnTo>
                  <a:lnTo>
                    <a:pt x="2412206" y="323850"/>
                  </a:lnTo>
                  <a:lnTo>
                    <a:pt x="2390775" y="335756"/>
                  </a:lnTo>
                  <a:lnTo>
                    <a:pt x="2055019" y="261938"/>
                  </a:lnTo>
                  <a:lnTo>
                    <a:pt x="2040731" y="245269"/>
                  </a:lnTo>
                  <a:lnTo>
                    <a:pt x="2016919" y="230981"/>
                  </a:lnTo>
                  <a:lnTo>
                    <a:pt x="1976438" y="223838"/>
                  </a:lnTo>
                  <a:lnTo>
                    <a:pt x="1912144" y="235744"/>
                  </a:lnTo>
                  <a:lnTo>
                    <a:pt x="1564481" y="2976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69;p223">
              <a:extLst>
                <a:ext uri="{FF2B5EF4-FFF2-40B4-BE49-F238E27FC236}">
                  <a16:creationId xmlns:a16="http://schemas.microsoft.com/office/drawing/2014/main" id="{848096C5-BBCE-A047-86F5-C98FEF8CAE7B}"/>
                </a:ext>
              </a:extLst>
            </p:cNvPr>
            <p:cNvSpPr/>
            <p:nvPr/>
          </p:nvSpPr>
          <p:spPr>
            <a:xfrm rot="-5400000">
              <a:off x="2665413" y="2854325"/>
              <a:ext cx="2863850" cy="1463675"/>
            </a:xfrm>
            <a:custGeom>
              <a:avLst/>
              <a:gdLst/>
              <a:ahLst/>
              <a:cxnLst/>
              <a:rect l="l" t="t" r="r" b="b"/>
              <a:pathLst>
                <a:path w="2864261" h="1463040" extrusionOk="0">
                  <a:moveTo>
                    <a:pt x="2575775" y="628489"/>
                  </a:moveTo>
                  <a:lnTo>
                    <a:pt x="2537138" y="376063"/>
                  </a:lnTo>
                  <a:lnTo>
                    <a:pt x="2493350" y="108182"/>
                  </a:lnTo>
                  <a:lnTo>
                    <a:pt x="2653048" y="0"/>
                  </a:lnTo>
                  <a:lnTo>
                    <a:pt x="2676230" y="164849"/>
                  </a:lnTo>
                  <a:lnTo>
                    <a:pt x="2730321" y="489397"/>
                  </a:lnTo>
                  <a:lnTo>
                    <a:pt x="2797291" y="855157"/>
                  </a:lnTo>
                  <a:lnTo>
                    <a:pt x="2864261" y="1190008"/>
                  </a:lnTo>
                  <a:lnTo>
                    <a:pt x="2861686" y="1205462"/>
                  </a:lnTo>
                  <a:lnTo>
                    <a:pt x="2766382" y="1331675"/>
                  </a:lnTo>
                  <a:lnTo>
                    <a:pt x="2681381" y="1426979"/>
                  </a:lnTo>
                  <a:lnTo>
                    <a:pt x="2653048" y="1452737"/>
                  </a:lnTo>
                  <a:lnTo>
                    <a:pt x="2616987" y="1463040"/>
                  </a:lnTo>
                  <a:lnTo>
                    <a:pt x="2596381" y="1457888"/>
                  </a:lnTo>
                  <a:lnTo>
                    <a:pt x="2570623" y="1439858"/>
                  </a:lnTo>
                  <a:lnTo>
                    <a:pt x="2537138" y="1414100"/>
                  </a:lnTo>
                  <a:lnTo>
                    <a:pt x="2506229" y="1396070"/>
                  </a:lnTo>
                  <a:lnTo>
                    <a:pt x="2457289" y="1375463"/>
                  </a:lnTo>
                  <a:lnTo>
                    <a:pt x="2091529" y="1362584"/>
                  </a:lnTo>
                  <a:lnTo>
                    <a:pt x="1308493" y="1326524"/>
                  </a:lnTo>
                  <a:lnTo>
                    <a:pt x="698035" y="1295614"/>
                  </a:lnTo>
                  <a:lnTo>
                    <a:pt x="51515" y="1262129"/>
                  </a:lnTo>
                  <a:lnTo>
                    <a:pt x="0" y="1068946"/>
                  </a:lnTo>
                  <a:lnTo>
                    <a:pt x="927279" y="1086977"/>
                  </a:lnTo>
                  <a:lnTo>
                    <a:pt x="1094704" y="1089552"/>
                  </a:lnTo>
                  <a:lnTo>
                    <a:pt x="1826224" y="1110159"/>
                  </a:lnTo>
                  <a:lnTo>
                    <a:pt x="2604108" y="1105007"/>
                  </a:lnTo>
                  <a:lnTo>
                    <a:pt x="2632442" y="1097280"/>
                  </a:lnTo>
                  <a:lnTo>
                    <a:pt x="2647896" y="1079249"/>
                  </a:lnTo>
                  <a:lnTo>
                    <a:pt x="2650472" y="1053492"/>
                  </a:lnTo>
                  <a:lnTo>
                    <a:pt x="2650472" y="1009703"/>
                  </a:lnTo>
                  <a:lnTo>
                    <a:pt x="2616987" y="842278"/>
                  </a:lnTo>
                  <a:lnTo>
                    <a:pt x="2575775" y="62848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70;p223">
              <a:extLst>
                <a:ext uri="{FF2B5EF4-FFF2-40B4-BE49-F238E27FC236}">
                  <a16:creationId xmlns:a16="http://schemas.microsoft.com/office/drawing/2014/main" id="{701BEF7E-E079-B948-B6AE-E3DF16221103}"/>
                </a:ext>
              </a:extLst>
            </p:cNvPr>
            <p:cNvSpPr/>
            <p:nvPr/>
          </p:nvSpPr>
          <p:spPr>
            <a:xfrm>
              <a:off x="3446463" y="3040063"/>
              <a:ext cx="1090612" cy="352425"/>
            </a:xfrm>
            <a:custGeom>
              <a:avLst/>
              <a:gdLst/>
              <a:ahLst/>
              <a:cxnLst/>
              <a:rect l="l" t="t" r="r" b="b"/>
              <a:pathLst>
                <a:path w="1090612" h="352425" extrusionOk="0">
                  <a:moveTo>
                    <a:pt x="297656" y="311944"/>
                  </a:moveTo>
                  <a:lnTo>
                    <a:pt x="147637" y="335757"/>
                  </a:lnTo>
                  <a:lnTo>
                    <a:pt x="28575" y="352425"/>
                  </a:lnTo>
                  <a:lnTo>
                    <a:pt x="0" y="200025"/>
                  </a:lnTo>
                  <a:lnTo>
                    <a:pt x="216694" y="154782"/>
                  </a:lnTo>
                  <a:lnTo>
                    <a:pt x="338137" y="128588"/>
                  </a:lnTo>
                  <a:lnTo>
                    <a:pt x="476250" y="104775"/>
                  </a:lnTo>
                  <a:lnTo>
                    <a:pt x="585787" y="92869"/>
                  </a:lnTo>
                  <a:lnTo>
                    <a:pt x="704850" y="61913"/>
                  </a:lnTo>
                  <a:lnTo>
                    <a:pt x="828675" y="23813"/>
                  </a:lnTo>
                  <a:lnTo>
                    <a:pt x="885825" y="2382"/>
                  </a:lnTo>
                  <a:lnTo>
                    <a:pt x="907256" y="0"/>
                  </a:lnTo>
                  <a:lnTo>
                    <a:pt x="938212" y="4763"/>
                  </a:lnTo>
                  <a:lnTo>
                    <a:pt x="1000125" y="38100"/>
                  </a:lnTo>
                  <a:lnTo>
                    <a:pt x="1088231" y="90488"/>
                  </a:lnTo>
                  <a:lnTo>
                    <a:pt x="1090612" y="140494"/>
                  </a:lnTo>
                  <a:lnTo>
                    <a:pt x="883444" y="192882"/>
                  </a:lnTo>
                  <a:lnTo>
                    <a:pt x="550069" y="266700"/>
                  </a:lnTo>
                  <a:lnTo>
                    <a:pt x="297656" y="3119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71;p223">
              <a:extLst>
                <a:ext uri="{FF2B5EF4-FFF2-40B4-BE49-F238E27FC236}">
                  <a16:creationId xmlns:a16="http://schemas.microsoft.com/office/drawing/2014/main" id="{FC55CEB3-4622-7A4B-B2D5-22D06F0F7780}"/>
                </a:ext>
              </a:extLst>
            </p:cNvPr>
            <p:cNvSpPr/>
            <p:nvPr/>
          </p:nvSpPr>
          <p:spPr>
            <a:xfrm>
              <a:off x="3471863" y="3903663"/>
              <a:ext cx="1062037" cy="342900"/>
            </a:xfrm>
            <a:custGeom>
              <a:avLst/>
              <a:gdLst/>
              <a:ahLst/>
              <a:cxnLst/>
              <a:rect l="l" t="t" r="r" b="b"/>
              <a:pathLst>
                <a:path w="1062037" h="342900" extrusionOk="0">
                  <a:moveTo>
                    <a:pt x="250031" y="297656"/>
                  </a:moveTo>
                  <a:lnTo>
                    <a:pt x="23812" y="342900"/>
                  </a:lnTo>
                  <a:lnTo>
                    <a:pt x="0" y="185737"/>
                  </a:lnTo>
                  <a:lnTo>
                    <a:pt x="328612" y="130969"/>
                  </a:lnTo>
                  <a:lnTo>
                    <a:pt x="659606" y="73819"/>
                  </a:lnTo>
                  <a:lnTo>
                    <a:pt x="1052512" y="0"/>
                  </a:lnTo>
                  <a:lnTo>
                    <a:pt x="1062037" y="180975"/>
                  </a:lnTo>
                  <a:lnTo>
                    <a:pt x="733425" y="228600"/>
                  </a:lnTo>
                  <a:lnTo>
                    <a:pt x="250031" y="2976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72;p223">
              <a:extLst>
                <a:ext uri="{FF2B5EF4-FFF2-40B4-BE49-F238E27FC236}">
                  <a16:creationId xmlns:a16="http://schemas.microsoft.com/office/drawing/2014/main" id="{798EF25A-366C-114F-B8E1-C5BF6FB96430}"/>
                </a:ext>
              </a:extLst>
            </p:cNvPr>
            <p:cNvSpPr/>
            <p:nvPr/>
          </p:nvSpPr>
          <p:spPr>
            <a:xfrm>
              <a:off x="2727325" y="4833938"/>
              <a:ext cx="2262188" cy="685800"/>
            </a:xfrm>
            <a:custGeom>
              <a:avLst/>
              <a:gdLst/>
              <a:ahLst/>
              <a:cxnLst/>
              <a:rect l="l" t="t" r="r" b="b"/>
              <a:pathLst>
                <a:path w="2262188" h="685800" extrusionOk="0">
                  <a:moveTo>
                    <a:pt x="1147763" y="426243"/>
                  </a:moveTo>
                  <a:lnTo>
                    <a:pt x="804863" y="521493"/>
                  </a:lnTo>
                  <a:lnTo>
                    <a:pt x="514350" y="602456"/>
                  </a:lnTo>
                  <a:lnTo>
                    <a:pt x="407194" y="685800"/>
                  </a:lnTo>
                  <a:lnTo>
                    <a:pt x="357188" y="671512"/>
                  </a:lnTo>
                  <a:lnTo>
                    <a:pt x="283369" y="638175"/>
                  </a:lnTo>
                  <a:lnTo>
                    <a:pt x="216694" y="592931"/>
                  </a:lnTo>
                  <a:lnTo>
                    <a:pt x="166688" y="547687"/>
                  </a:lnTo>
                  <a:lnTo>
                    <a:pt x="107157" y="481012"/>
                  </a:lnTo>
                  <a:lnTo>
                    <a:pt x="59532" y="414337"/>
                  </a:lnTo>
                  <a:lnTo>
                    <a:pt x="30957" y="361950"/>
                  </a:lnTo>
                  <a:lnTo>
                    <a:pt x="14288" y="319087"/>
                  </a:lnTo>
                  <a:lnTo>
                    <a:pt x="0" y="271462"/>
                  </a:lnTo>
                  <a:lnTo>
                    <a:pt x="0" y="257175"/>
                  </a:lnTo>
                  <a:lnTo>
                    <a:pt x="4763" y="238125"/>
                  </a:lnTo>
                  <a:lnTo>
                    <a:pt x="23813" y="228600"/>
                  </a:lnTo>
                  <a:lnTo>
                    <a:pt x="42863" y="235743"/>
                  </a:lnTo>
                  <a:lnTo>
                    <a:pt x="102394" y="285750"/>
                  </a:lnTo>
                  <a:lnTo>
                    <a:pt x="169069" y="330993"/>
                  </a:lnTo>
                  <a:lnTo>
                    <a:pt x="230982" y="361950"/>
                  </a:lnTo>
                  <a:lnTo>
                    <a:pt x="276225" y="376237"/>
                  </a:lnTo>
                  <a:lnTo>
                    <a:pt x="333375" y="381000"/>
                  </a:lnTo>
                  <a:lnTo>
                    <a:pt x="400050" y="373856"/>
                  </a:lnTo>
                  <a:lnTo>
                    <a:pt x="611982" y="335756"/>
                  </a:lnTo>
                  <a:lnTo>
                    <a:pt x="864394" y="285750"/>
                  </a:lnTo>
                  <a:lnTo>
                    <a:pt x="1323975" y="190500"/>
                  </a:lnTo>
                  <a:lnTo>
                    <a:pt x="1700213" y="107156"/>
                  </a:lnTo>
                  <a:lnTo>
                    <a:pt x="1907382" y="64293"/>
                  </a:lnTo>
                  <a:lnTo>
                    <a:pt x="2131219" y="16668"/>
                  </a:lnTo>
                  <a:lnTo>
                    <a:pt x="2183607" y="2381"/>
                  </a:lnTo>
                  <a:lnTo>
                    <a:pt x="2205038" y="0"/>
                  </a:lnTo>
                  <a:lnTo>
                    <a:pt x="2231232" y="0"/>
                  </a:lnTo>
                  <a:lnTo>
                    <a:pt x="2250282" y="7143"/>
                  </a:lnTo>
                  <a:lnTo>
                    <a:pt x="2262188" y="26193"/>
                  </a:lnTo>
                  <a:lnTo>
                    <a:pt x="2257425" y="47625"/>
                  </a:lnTo>
                  <a:lnTo>
                    <a:pt x="2207419" y="119062"/>
                  </a:lnTo>
                  <a:lnTo>
                    <a:pt x="2183607" y="133350"/>
                  </a:lnTo>
                  <a:lnTo>
                    <a:pt x="1900238" y="211931"/>
                  </a:lnTo>
                  <a:lnTo>
                    <a:pt x="1393032" y="354806"/>
                  </a:lnTo>
                  <a:lnTo>
                    <a:pt x="1147763" y="4262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73;p223">
              <a:extLst>
                <a:ext uri="{FF2B5EF4-FFF2-40B4-BE49-F238E27FC236}">
                  <a16:creationId xmlns:a16="http://schemas.microsoft.com/office/drawing/2014/main" id="{FA0B6A02-441E-1744-9F2F-1FAF7E4279D2}"/>
                </a:ext>
              </a:extLst>
            </p:cNvPr>
            <p:cNvSpPr/>
            <p:nvPr/>
          </p:nvSpPr>
          <p:spPr>
            <a:xfrm rot="-5400000">
              <a:off x="5261769" y="3977482"/>
              <a:ext cx="2825750" cy="1173162"/>
            </a:xfrm>
            <a:custGeom>
              <a:avLst/>
              <a:gdLst/>
              <a:ahLst/>
              <a:cxnLst/>
              <a:rect l="l" t="t" r="r" b="b"/>
              <a:pathLst>
                <a:path w="2826544" h="1173957" extrusionOk="0">
                  <a:moveTo>
                    <a:pt x="1352550" y="840582"/>
                  </a:moveTo>
                  <a:lnTo>
                    <a:pt x="1069181" y="757238"/>
                  </a:lnTo>
                  <a:lnTo>
                    <a:pt x="842963" y="681038"/>
                  </a:lnTo>
                  <a:lnTo>
                    <a:pt x="642938" y="604838"/>
                  </a:lnTo>
                  <a:lnTo>
                    <a:pt x="521494" y="550069"/>
                  </a:lnTo>
                  <a:lnTo>
                    <a:pt x="333375" y="440532"/>
                  </a:lnTo>
                  <a:lnTo>
                    <a:pt x="228600" y="366713"/>
                  </a:lnTo>
                  <a:lnTo>
                    <a:pt x="147638" y="295275"/>
                  </a:lnTo>
                  <a:lnTo>
                    <a:pt x="78581" y="226219"/>
                  </a:lnTo>
                  <a:lnTo>
                    <a:pt x="16669" y="142875"/>
                  </a:lnTo>
                  <a:lnTo>
                    <a:pt x="4763" y="111919"/>
                  </a:lnTo>
                  <a:lnTo>
                    <a:pt x="0" y="88107"/>
                  </a:lnTo>
                  <a:lnTo>
                    <a:pt x="2381" y="59532"/>
                  </a:lnTo>
                  <a:lnTo>
                    <a:pt x="14288" y="35719"/>
                  </a:lnTo>
                  <a:lnTo>
                    <a:pt x="50006" y="19050"/>
                  </a:lnTo>
                  <a:lnTo>
                    <a:pt x="130969" y="0"/>
                  </a:lnTo>
                  <a:lnTo>
                    <a:pt x="464344" y="138113"/>
                  </a:lnTo>
                  <a:lnTo>
                    <a:pt x="488156" y="173832"/>
                  </a:lnTo>
                  <a:lnTo>
                    <a:pt x="521494" y="209550"/>
                  </a:lnTo>
                  <a:lnTo>
                    <a:pt x="571500" y="247650"/>
                  </a:lnTo>
                  <a:lnTo>
                    <a:pt x="669131" y="304800"/>
                  </a:lnTo>
                  <a:lnTo>
                    <a:pt x="835819" y="383382"/>
                  </a:lnTo>
                  <a:lnTo>
                    <a:pt x="1045369" y="466725"/>
                  </a:lnTo>
                  <a:lnTo>
                    <a:pt x="1331119" y="561975"/>
                  </a:lnTo>
                  <a:lnTo>
                    <a:pt x="1719263" y="673894"/>
                  </a:lnTo>
                  <a:lnTo>
                    <a:pt x="2088356" y="752475"/>
                  </a:lnTo>
                  <a:lnTo>
                    <a:pt x="2436019" y="812007"/>
                  </a:lnTo>
                  <a:lnTo>
                    <a:pt x="2662238" y="840582"/>
                  </a:lnTo>
                  <a:lnTo>
                    <a:pt x="2717006" y="842963"/>
                  </a:lnTo>
                  <a:lnTo>
                    <a:pt x="2826544" y="814388"/>
                  </a:lnTo>
                  <a:lnTo>
                    <a:pt x="2726531" y="1173957"/>
                  </a:lnTo>
                  <a:lnTo>
                    <a:pt x="2702719" y="1157288"/>
                  </a:lnTo>
                  <a:lnTo>
                    <a:pt x="2676525" y="1138238"/>
                  </a:lnTo>
                  <a:lnTo>
                    <a:pt x="2638425" y="1119188"/>
                  </a:lnTo>
                  <a:lnTo>
                    <a:pt x="2583656" y="1102519"/>
                  </a:lnTo>
                  <a:lnTo>
                    <a:pt x="2431256" y="1078707"/>
                  </a:lnTo>
                  <a:lnTo>
                    <a:pt x="2195513" y="1035844"/>
                  </a:lnTo>
                  <a:lnTo>
                    <a:pt x="1831181" y="964407"/>
                  </a:lnTo>
                  <a:lnTo>
                    <a:pt x="1352550" y="8405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74;p223">
              <a:extLst>
                <a:ext uri="{FF2B5EF4-FFF2-40B4-BE49-F238E27FC236}">
                  <a16:creationId xmlns:a16="http://schemas.microsoft.com/office/drawing/2014/main" id="{5C5A4A60-B47A-F546-9893-7585F24E40CE}"/>
                </a:ext>
              </a:extLst>
            </p:cNvPr>
            <p:cNvSpPr/>
            <p:nvPr/>
          </p:nvSpPr>
          <p:spPr>
            <a:xfrm>
              <a:off x="5618163" y="5332413"/>
              <a:ext cx="708025" cy="555625"/>
            </a:xfrm>
            <a:custGeom>
              <a:avLst/>
              <a:gdLst/>
              <a:ahLst/>
              <a:cxnLst/>
              <a:rect l="l" t="t" r="r" b="b"/>
              <a:pathLst>
                <a:path w="709612" h="557212" extrusionOk="0">
                  <a:moveTo>
                    <a:pt x="204787" y="69056"/>
                  </a:moveTo>
                  <a:lnTo>
                    <a:pt x="321469" y="121444"/>
                  </a:lnTo>
                  <a:lnTo>
                    <a:pt x="402431" y="161925"/>
                  </a:lnTo>
                  <a:lnTo>
                    <a:pt x="459581" y="180975"/>
                  </a:lnTo>
                  <a:lnTo>
                    <a:pt x="504825" y="188119"/>
                  </a:lnTo>
                  <a:lnTo>
                    <a:pt x="547687" y="190500"/>
                  </a:lnTo>
                  <a:lnTo>
                    <a:pt x="709612" y="166687"/>
                  </a:lnTo>
                  <a:lnTo>
                    <a:pt x="488156" y="557212"/>
                  </a:lnTo>
                  <a:lnTo>
                    <a:pt x="457200" y="488156"/>
                  </a:lnTo>
                  <a:lnTo>
                    <a:pt x="419100" y="428625"/>
                  </a:lnTo>
                  <a:lnTo>
                    <a:pt x="354806" y="354806"/>
                  </a:lnTo>
                  <a:lnTo>
                    <a:pt x="269081" y="273844"/>
                  </a:lnTo>
                  <a:lnTo>
                    <a:pt x="171450" y="188119"/>
                  </a:lnTo>
                  <a:lnTo>
                    <a:pt x="73819" y="107156"/>
                  </a:lnTo>
                  <a:lnTo>
                    <a:pt x="23812" y="73819"/>
                  </a:lnTo>
                  <a:lnTo>
                    <a:pt x="9525" y="57150"/>
                  </a:lnTo>
                  <a:lnTo>
                    <a:pt x="0" y="28575"/>
                  </a:lnTo>
                  <a:lnTo>
                    <a:pt x="4762" y="7144"/>
                  </a:lnTo>
                  <a:lnTo>
                    <a:pt x="14287" y="0"/>
                  </a:lnTo>
                  <a:lnTo>
                    <a:pt x="42862" y="7144"/>
                  </a:lnTo>
                  <a:lnTo>
                    <a:pt x="204787" y="690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75;p223">
              <a:extLst>
                <a:ext uri="{FF2B5EF4-FFF2-40B4-BE49-F238E27FC236}">
                  <a16:creationId xmlns:a16="http://schemas.microsoft.com/office/drawing/2014/main" id="{6D4E38BC-6616-B24C-BB87-65DCB1ADBF05}"/>
                </a:ext>
              </a:extLst>
            </p:cNvPr>
            <p:cNvSpPr/>
            <p:nvPr/>
          </p:nvSpPr>
          <p:spPr>
            <a:xfrm rot="-5400000">
              <a:off x="3251993" y="2907507"/>
              <a:ext cx="4125913" cy="1981200"/>
            </a:xfrm>
            <a:custGeom>
              <a:avLst/>
              <a:gdLst/>
              <a:ahLst/>
              <a:cxnLst/>
              <a:rect l="l" t="t" r="r" b="b"/>
              <a:pathLst>
                <a:path w="4127157" h="1980611" extrusionOk="0">
                  <a:moveTo>
                    <a:pt x="2107710" y="1320408"/>
                  </a:moveTo>
                  <a:lnTo>
                    <a:pt x="2443108" y="1426323"/>
                  </a:lnTo>
                  <a:lnTo>
                    <a:pt x="2605511" y="1465158"/>
                  </a:lnTo>
                  <a:lnTo>
                    <a:pt x="2803219" y="1511055"/>
                  </a:lnTo>
                  <a:lnTo>
                    <a:pt x="3205696" y="1567543"/>
                  </a:lnTo>
                  <a:lnTo>
                    <a:pt x="3671722" y="1616970"/>
                  </a:lnTo>
                  <a:lnTo>
                    <a:pt x="3767046" y="1624031"/>
                  </a:lnTo>
                  <a:lnTo>
                    <a:pt x="3809412" y="1624031"/>
                  </a:lnTo>
                  <a:lnTo>
                    <a:pt x="3844717" y="1613439"/>
                  </a:lnTo>
                  <a:lnTo>
                    <a:pt x="3872961" y="1602848"/>
                  </a:lnTo>
                  <a:lnTo>
                    <a:pt x="3901205" y="1585195"/>
                  </a:lnTo>
                  <a:lnTo>
                    <a:pt x="3964754" y="1500463"/>
                  </a:lnTo>
                  <a:lnTo>
                    <a:pt x="4045956" y="1369835"/>
                  </a:lnTo>
                  <a:lnTo>
                    <a:pt x="4056547" y="1348652"/>
                  </a:lnTo>
                  <a:lnTo>
                    <a:pt x="4081261" y="1334530"/>
                  </a:lnTo>
                  <a:lnTo>
                    <a:pt x="4098913" y="1334530"/>
                  </a:lnTo>
                  <a:lnTo>
                    <a:pt x="4116566" y="1338060"/>
                  </a:lnTo>
                  <a:lnTo>
                    <a:pt x="4127157" y="1383957"/>
                  </a:lnTo>
                  <a:lnTo>
                    <a:pt x="4127157" y="1500463"/>
                  </a:lnTo>
                  <a:lnTo>
                    <a:pt x="4120096" y="1606378"/>
                  </a:lnTo>
                  <a:lnTo>
                    <a:pt x="4102444" y="1694641"/>
                  </a:lnTo>
                  <a:lnTo>
                    <a:pt x="4060078" y="1828800"/>
                  </a:lnTo>
                  <a:lnTo>
                    <a:pt x="4021242" y="1878227"/>
                  </a:lnTo>
                  <a:lnTo>
                    <a:pt x="3950632" y="1931184"/>
                  </a:lnTo>
                  <a:lnTo>
                    <a:pt x="3897675" y="1966489"/>
                  </a:lnTo>
                  <a:lnTo>
                    <a:pt x="3865900" y="1980611"/>
                  </a:lnTo>
                  <a:lnTo>
                    <a:pt x="3844717" y="1980611"/>
                  </a:lnTo>
                  <a:lnTo>
                    <a:pt x="3809412" y="1970020"/>
                  </a:lnTo>
                  <a:lnTo>
                    <a:pt x="3738802" y="1913532"/>
                  </a:lnTo>
                  <a:lnTo>
                    <a:pt x="3569338" y="1888818"/>
                  </a:lnTo>
                  <a:lnTo>
                    <a:pt x="3230410" y="1839391"/>
                  </a:lnTo>
                  <a:lnTo>
                    <a:pt x="2866768" y="1782903"/>
                  </a:lnTo>
                  <a:lnTo>
                    <a:pt x="2640816" y="1737007"/>
                  </a:lnTo>
                  <a:lnTo>
                    <a:pt x="2361906" y="1655805"/>
                  </a:lnTo>
                  <a:lnTo>
                    <a:pt x="2044161" y="1549890"/>
                  </a:lnTo>
                  <a:lnTo>
                    <a:pt x="1818209" y="1461628"/>
                  </a:lnTo>
                  <a:lnTo>
                    <a:pt x="1595787" y="1362774"/>
                  </a:lnTo>
                  <a:lnTo>
                    <a:pt x="1376896" y="1256859"/>
                  </a:lnTo>
                  <a:lnTo>
                    <a:pt x="1115639" y="1115639"/>
                  </a:lnTo>
                  <a:lnTo>
                    <a:pt x="917931" y="992071"/>
                  </a:lnTo>
                  <a:lnTo>
                    <a:pt x="691979" y="815546"/>
                  </a:lnTo>
                  <a:lnTo>
                    <a:pt x="444844" y="582533"/>
                  </a:lnTo>
                  <a:lnTo>
                    <a:pt x="261258" y="384825"/>
                  </a:lnTo>
                  <a:lnTo>
                    <a:pt x="88263" y="169464"/>
                  </a:lnTo>
                  <a:lnTo>
                    <a:pt x="17653" y="77671"/>
                  </a:lnTo>
                  <a:lnTo>
                    <a:pt x="3531" y="42366"/>
                  </a:lnTo>
                  <a:lnTo>
                    <a:pt x="0" y="21183"/>
                  </a:lnTo>
                  <a:lnTo>
                    <a:pt x="3531" y="7061"/>
                  </a:lnTo>
                  <a:lnTo>
                    <a:pt x="17653" y="0"/>
                  </a:lnTo>
                  <a:lnTo>
                    <a:pt x="38836" y="3530"/>
                  </a:lnTo>
                  <a:lnTo>
                    <a:pt x="77671" y="31774"/>
                  </a:lnTo>
                  <a:lnTo>
                    <a:pt x="278910" y="233013"/>
                  </a:lnTo>
                  <a:lnTo>
                    <a:pt x="497801" y="427191"/>
                  </a:lnTo>
                  <a:lnTo>
                    <a:pt x="706101" y="603716"/>
                  </a:lnTo>
                  <a:lnTo>
                    <a:pt x="893217" y="741405"/>
                  </a:lnTo>
                  <a:lnTo>
                    <a:pt x="1094456" y="872034"/>
                  </a:lnTo>
                  <a:lnTo>
                    <a:pt x="1331000" y="999132"/>
                  </a:lnTo>
                  <a:lnTo>
                    <a:pt x="1620501" y="1133291"/>
                  </a:lnTo>
                  <a:lnTo>
                    <a:pt x="2107710" y="132040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2480;p224">
            <a:extLst>
              <a:ext uri="{FF2B5EF4-FFF2-40B4-BE49-F238E27FC236}">
                <a16:creationId xmlns:a16="http://schemas.microsoft.com/office/drawing/2014/main" id="{FFBC6801-10A0-0C48-86ED-03FCCEBDB2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7094" y="1683368"/>
            <a:ext cx="4559300" cy="41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0" name="Google Shape;2480;p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3033" y="1731880"/>
            <a:ext cx="4559300" cy="41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Google Shape;3099;p281"/>
          <p:cNvSpPr txBox="1"/>
          <p:nvPr/>
        </p:nvSpPr>
        <p:spPr>
          <a:xfrm>
            <a:off x="4410075" y="7101408"/>
            <a:ext cx="354332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童</a:t>
            </a:r>
            <a:endParaRPr/>
          </a:p>
        </p:txBody>
      </p:sp>
      <p:sp>
        <p:nvSpPr>
          <p:cNvPr id="3100" name="Google Shape;3100;p281"/>
          <p:cNvSpPr/>
          <p:nvPr/>
        </p:nvSpPr>
        <p:spPr>
          <a:xfrm>
            <a:off x="4525963" y="1347788"/>
            <a:ext cx="581025" cy="733425"/>
          </a:xfrm>
          <a:custGeom>
            <a:avLst/>
            <a:gdLst/>
            <a:ahLst/>
            <a:cxnLst/>
            <a:rect l="l" t="t" r="r" b="b"/>
            <a:pathLst>
              <a:path w="581025" h="733425" extrusionOk="0">
                <a:moveTo>
                  <a:pt x="228600" y="383381"/>
                </a:moveTo>
                <a:lnTo>
                  <a:pt x="238125" y="516731"/>
                </a:lnTo>
                <a:lnTo>
                  <a:pt x="245269" y="661987"/>
                </a:lnTo>
                <a:lnTo>
                  <a:pt x="364332" y="733425"/>
                </a:lnTo>
                <a:lnTo>
                  <a:pt x="485775" y="631031"/>
                </a:lnTo>
                <a:lnTo>
                  <a:pt x="478632" y="519112"/>
                </a:lnTo>
                <a:cubicBezTo>
                  <a:pt x="479426" y="498475"/>
                  <a:pt x="480219" y="477837"/>
                  <a:pt x="481013" y="457200"/>
                </a:cubicBezTo>
                <a:lnTo>
                  <a:pt x="485775" y="395287"/>
                </a:lnTo>
                <a:lnTo>
                  <a:pt x="495300" y="335756"/>
                </a:lnTo>
                <a:lnTo>
                  <a:pt x="507207" y="288131"/>
                </a:lnTo>
                <a:lnTo>
                  <a:pt x="523875" y="259556"/>
                </a:lnTo>
                <a:lnTo>
                  <a:pt x="554832" y="230981"/>
                </a:lnTo>
                <a:lnTo>
                  <a:pt x="573882" y="211931"/>
                </a:lnTo>
                <a:lnTo>
                  <a:pt x="581025" y="195262"/>
                </a:lnTo>
                <a:lnTo>
                  <a:pt x="581025" y="176212"/>
                </a:lnTo>
                <a:lnTo>
                  <a:pt x="573882" y="157162"/>
                </a:lnTo>
                <a:lnTo>
                  <a:pt x="557213" y="135731"/>
                </a:lnTo>
                <a:lnTo>
                  <a:pt x="533400" y="114300"/>
                </a:lnTo>
                <a:lnTo>
                  <a:pt x="473869" y="85725"/>
                </a:lnTo>
                <a:lnTo>
                  <a:pt x="383382" y="57150"/>
                </a:lnTo>
                <a:lnTo>
                  <a:pt x="278607" y="28575"/>
                </a:lnTo>
                <a:lnTo>
                  <a:pt x="197644" y="14287"/>
                </a:lnTo>
                <a:lnTo>
                  <a:pt x="107157" y="4762"/>
                </a:lnTo>
                <a:lnTo>
                  <a:pt x="57150" y="2381"/>
                </a:lnTo>
                <a:lnTo>
                  <a:pt x="28575" y="0"/>
                </a:lnTo>
                <a:lnTo>
                  <a:pt x="0" y="4762"/>
                </a:lnTo>
                <a:lnTo>
                  <a:pt x="0" y="26193"/>
                </a:lnTo>
                <a:lnTo>
                  <a:pt x="16669" y="54768"/>
                </a:lnTo>
                <a:lnTo>
                  <a:pt x="42863" y="78581"/>
                </a:lnTo>
                <a:lnTo>
                  <a:pt x="69057" y="90487"/>
                </a:lnTo>
                <a:lnTo>
                  <a:pt x="104775" y="114300"/>
                </a:lnTo>
                <a:lnTo>
                  <a:pt x="140494" y="150018"/>
                </a:lnTo>
                <a:lnTo>
                  <a:pt x="169069" y="190500"/>
                </a:lnTo>
                <a:lnTo>
                  <a:pt x="192882" y="228600"/>
                </a:lnTo>
                <a:lnTo>
                  <a:pt x="209550" y="273843"/>
                </a:lnTo>
                <a:lnTo>
                  <a:pt x="228600" y="3833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1" name="Google Shape;3101;p281"/>
          <p:cNvSpPr/>
          <p:nvPr/>
        </p:nvSpPr>
        <p:spPr>
          <a:xfrm>
            <a:off x="3548063" y="3303588"/>
            <a:ext cx="528637" cy="1416050"/>
          </a:xfrm>
          <a:custGeom>
            <a:avLst/>
            <a:gdLst/>
            <a:ahLst/>
            <a:cxnLst/>
            <a:rect l="l" t="t" r="r" b="b"/>
            <a:pathLst>
              <a:path w="528637" h="1416844" extrusionOk="0">
                <a:moveTo>
                  <a:pt x="240506" y="504825"/>
                </a:moveTo>
                <a:lnTo>
                  <a:pt x="223837" y="419100"/>
                </a:lnTo>
                <a:lnTo>
                  <a:pt x="209550" y="357187"/>
                </a:lnTo>
                <a:lnTo>
                  <a:pt x="192881" y="297656"/>
                </a:lnTo>
                <a:lnTo>
                  <a:pt x="173831" y="242887"/>
                </a:lnTo>
                <a:lnTo>
                  <a:pt x="152400" y="200025"/>
                </a:lnTo>
                <a:lnTo>
                  <a:pt x="116681" y="145256"/>
                </a:lnTo>
                <a:lnTo>
                  <a:pt x="66675" y="90487"/>
                </a:lnTo>
                <a:lnTo>
                  <a:pt x="23812" y="50006"/>
                </a:lnTo>
                <a:lnTo>
                  <a:pt x="2381" y="26194"/>
                </a:lnTo>
                <a:lnTo>
                  <a:pt x="0" y="11906"/>
                </a:lnTo>
                <a:lnTo>
                  <a:pt x="7143" y="0"/>
                </a:lnTo>
                <a:lnTo>
                  <a:pt x="23812" y="0"/>
                </a:lnTo>
                <a:lnTo>
                  <a:pt x="90487" y="14287"/>
                </a:lnTo>
                <a:lnTo>
                  <a:pt x="197643" y="47625"/>
                </a:lnTo>
                <a:lnTo>
                  <a:pt x="302418" y="78581"/>
                </a:lnTo>
                <a:lnTo>
                  <a:pt x="378618" y="102394"/>
                </a:lnTo>
                <a:lnTo>
                  <a:pt x="400050" y="157162"/>
                </a:lnTo>
                <a:lnTo>
                  <a:pt x="423862" y="290512"/>
                </a:lnTo>
                <a:lnTo>
                  <a:pt x="450056" y="416719"/>
                </a:lnTo>
                <a:lnTo>
                  <a:pt x="473868" y="542925"/>
                </a:lnTo>
                <a:lnTo>
                  <a:pt x="511968" y="816769"/>
                </a:lnTo>
                <a:lnTo>
                  <a:pt x="528637" y="992981"/>
                </a:lnTo>
                <a:lnTo>
                  <a:pt x="528637" y="1133475"/>
                </a:lnTo>
                <a:lnTo>
                  <a:pt x="528637" y="1250156"/>
                </a:lnTo>
                <a:lnTo>
                  <a:pt x="511968" y="1364456"/>
                </a:lnTo>
                <a:lnTo>
                  <a:pt x="497681" y="1404937"/>
                </a:lnTo>
                <a:lnTo>
                  <a:pt x="483393" y="1416844"/>
                </a:lnTo>
                <a:lnTo>
                  <a:pt x="459581" y="1412081"/>
                </a:lnTo>
                <a:lnTo>
                  <a:pt x="438150" y="1397794"/>
                </a:lnTo>
                <a:lnTo>
                  <a:pt x="409575" y="1357312"/>
                </a:lnTo>
                <a:lnTo>
                  <a:pt x="383381" y="1323975"/>
                </a:lnTo>
                <a:lnTo>
                  <a:pt x="357187" y="1302544"/>
                </a:lnTo>
                <a:lnTo>
                  <a:pt x="326231" y="1264444"/>
                </a:lnTo>
                <a:lnTo>
                  <a:pt x="304800" y="1219200"/>
                </a:lnTo>
                <a:lnTo>
                  <a:pt x="288131" y="1154906"/>
                </a:lnTo>
                <a:lnTo>
                  <a:pt x="283368" y="1116806"/>
                </a:lnTo>
                <a:lnTo>
                  <a:pt x="288131" y="1078706"/>
                </a:lnTo>
                <a:lnTo>
                  <a:pt x="292893" y="1004887"/>
                </a:lnTo>
                <a:lnTo>
                  <a:pt x="292893" y="926306"/>
                </a:lnTo>
                <a:lnTo>
                  <a:pt x="283368" y="812006"/>
                </a:lnTo>
                <a:lnTo>
                  <a:pt x="269081" y="681037"/>
                </a:lnTo>
                <a:lnTo>
                  <a:pt x="240506" y="504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2" name="Google Shape;3102;p281"/>
          <p:cNvSpPr/>
          <p:nvPr/>
        </p:nvSpPr>
        <p:spPr>
          <a:xfrm>
            <a:off x="3490913" y="1819275"/>
            <a:ext cx="2805112" cy="471488"/>
          </a:xfrm>
          <a:custGeom>
            <a:avLst/>
            <a:gdLst/>
            <a:ahLst/>
            <a:cxnLst/>
            <a:rect l="l" t="t" r="r" b="b"/>
            <a:pathLst>
              <a:path w="2805112" h="471488" extrusionOk="0">
                <a:moveTo>
                  <a:pt x="1016793" y="195263"/>
                </a:moveTo>
                <a:lnTo>
                  <a:pt x="1216818" y="169069"/>
                </a:lnTo>
                <a:lnTo>
                  <a:pt x="1312068" y="157163"/>
                </a:lnTo>
                <a:lnTo>
                  <a:pt x="1547812" y="135731"/>
                </a:lnTo>
                <a:lnTo>
                  <a:pt x="1733550" y="116681"/>
                </a:lnTo>
                <a:lnTo>
                  <a:pt x="1921668" y="95250"/>
                </a:lnTo>
                <a:lnTo>
                  <a:pt x="2143125" y="73819"/>
                </a:lnTo>
                <a:lnTo>
                  <a:pt x="2235993" y="69056"/>
                </a:lnTo>
                <a:lnTo>
                  <a:pt x="2283618" y="59531"/>
                </a:lnTo>
                <a:lnTo>
                  <a:pt x="2336006" y="40481"/>
                </a:lnTo>
                <a:lnTo>
                  <a:pt x="2381250" y="21431"/>
                </a:lnTo>
                <a:lnTo>
                  <a:pt x="2412206" y="2381"/>
                </a:lnTo>
                <a:lnTo>
                  <a:pt x="2438400" y="0"/>
                </a:lnTo>
                <a:lnTo>
                  <a:pt x="2486025" y="0"/>
                </a:lnTo>
                <a:lnTo>
                  <a:pt x="2538412" y="4763"/>
                </a:lnTo>
                <a:lnTo>
                  <a:pt x="2576512" y="14288"/>
                </a:lnTo>
                <a:lnTo>
                  <a:pt x="2633662" y="35719"/>
                </a:lnTo>
                <a:lnTo>
                  <a:pt x="2688431" y="64294"/>
                </a:lnTo>
                <a:lnTo>
                  <a:pt x="2733675" y="95250"/>
                </a:lnTo>
                <a:lnTo>
                  <a:pt x="2774156" y="130969"/>
                </a:lnTo>
                <a:lnTo>
                  <a:pt x="2797968" y="161925"/>
                </a:lnTo>
                <a:lnTo>
                  <a:pt x="2805112" y="180975"/>
                </a:lnTo>
                <a:lnTo>
                  <a:pt x="2805112" y="197644"/>
                </a:lnTo>
                <a:lnTo>
                  <a:pt x="2793206" y="219075"/>
                </a:lnTo>
                <a:lnTo>
                  <a:pt x="2757487" y="235744"/>
                </a:lnTo>
                <a:lnTo>
                  <a:pt x="2697956" y="250031"/>
                </a:lnTo>
                <a:lnTo>
                  <a:pt x="2624137" y="245269"/>
                </a:lnTo>
                <a:lnTo>
                  <a:pt x="2433637" y="238125"/>
                </a:lnTo>
                <a:lnTo>
                  <a:pt x="2228850" y="235744"/>
                </a:lnTo>
                <a:lnTo>
                  <a:pt x="2081212" y="242888"/>
                </a:lnTo>
                <a:lnTo>
                  <a:pt x="1974056" y="254794"/>
                </a:lnTo>
                <a:lnTo>
                  <a:pt x="1747837" y="273844"/>
                </a:lnTo>
                <a:lnTo>
                  <a:pt x="1500187" y="297656"/>
                </a:lnTo>
                <a:lnTo>
                  <a:pt x="1250156" y="326231"/>
                </a:lnTo>
                <a:lnTo>
                  <a:pt x="1042987" y="350044"/>
                </a:lnTo>
                <a:lnTo>
                  <a:pt x="776287" y="395288"/>
                </a:lnTo>
                <a:lnTo>
                  <a:pt x="531018" y="450056"/>
                </a:lnTo>
                <a:lnTo>
                  <a:pt x="433387" y="459581"/>
                </a:lnTo>
                <a:lnTo>
                  <a:pt x="381000" y="471488"/>
                </a:lnTo>
                <a:lnTo>
                  <a:pt x="330993" y="471488"/>
                </a:lnTo>
                <a:lnTo>
                  <a:pt x="295275" y="457200"/>
                </a:lnTo>
                <a:lnTo>
                  <a:pt x="252412" y="431006"/>
                </a:lnTo>
                <a:lnTo>
                  <a:pt x="188118" y="373856"/>
                </a:lnTo>
                <a:lnTo>
                  <a:pt x="116681" y="288131"/>
                </a:lnTo>
                <a:lnTo>
                  <a:pt x="47625" y="195263"/>
                </a:lnTo>
                <a:lnTo>
                  <a:pt x="4762" y="123825"/>
                </a:lnTo>
                <a:lnTo>
                  <a:pt x="0" y="102394"/>
                </a:lnTo>
                <a:lnTo>
                  <a:pt x="11906" y="90488"/>
                </a:lnTo>
                <a:lnTo>
                  <a:pt x="28575" y="92869"/>
                </a:lnTo>
                <a:lnTo>
                  <a:pt x="64293" y="109538"/>
                </a:lnTo>
                <a:lnTo>
                  <a:pt x="85725" y="126206"/>
                </a:lnTo>
                <a:lnTo>
                  <a:pt x="116681" y="154781"/>
                </a:lnTo>
                <a:lnTo>
                  <a:pt x="154781" y="183356"/>
                </a:lnTo>
                <a:lnTo>
                  <a:pt x="204787" y="209550"/>
                </a:lnTo>
                <a:lnTo>
                  <a:pt x="247650" y="228600"/>
                </a:lnTo>
                <a:lnTo>
                  <a:pt x="304800" y="242888"/>
                </a:lnTo>
                <a:lnTo>
                  <a:pt x="390525" y="254794"/>
                </a:lnTo>
                <a:lnTo>
                  <a:pt x="497681" y="259556"/>
                </a:lnTo>
                <a:lnTo>
                  <a:pt x="645318" y="242888"/>
                </a:lnTo>
                <a:lnTo>
                  <a:pt x="852487" y="216694"/>
                </a:lnTo>
                <a:lnTo>
                  <a:pt x="1016793" y="1952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3" name="Google Shape;3103;p281"/>
          <p:cNvSpPr/>
          <p:nvPr/>
        </p:nvSpPr>
        <p:spPr>
          <a:xfrm>
            <a:off x="4011613" y="2208213"/>
            <a:ext cx="398462" cy="658812"/>
          </a:xfrm>
          <a:custGeom>
            <a:avLst/>
            <a:gdLst/>
            <a:ahLst/>
            <a:cxnLst/>
            <a:rect l="l" t="t" r="r" b="b"/>
            <a:pathLst>
              <a:path w="397669" h="659606" extrusionOk="0">
                <a:moveTo>
                  <a:pt x="166688" y="366712"/>
                </a:moveTo>
                <a:lnTo>
                  <a:pt x="140494" y="288131"/>
                </a:lnTo>
                <a:lnTo>
                  <a:pt x="102394" y="202406"/>
                </a:lnTo>
                <a:lnTo>
                  <a:pt x="54769" y="109537"/>
                </a:lnTo>
                <a:lnTo>
                  <a:pt x="11907" y="42862"/>
                </a:lnTo>
                <a:lnTo>
                  <a:pt x="0" y="0"/>
                </a:lnTo>
                <a:lnTo>
                  <a:pt x="109538" y="35719"/>
                </a:lnTo>
                <a:lnTo>
                  <a:pt x="178594" y="88106"/>
                </a:lnTo>
                <a:lnTo>
                  <a:pt x="235744" y="138112"/>
                </a:lnTo>
                <a:lnTo>
                  <a:pt x="283369" y="183356"/>
                </a:lnTo>
                <a:lnTo>
                  <a:pt x="323850" y="228600"/>
                </a:lnTo>
                <a:lnTo>
                  <a:pt x="350044" y="264319"/>
                </a:lnTo>
                <a:lnTo>
                  <a:pt x="383382" y="328612"/>
                </a:lnTo>
                <a:lnTo>
                  <a:pt x="397669" y="378619"/>
                </a:lnTo>
                <a:lnTo>
                  <a:pt x="397669" y="414337"/>
                </a:lnTo>
                <a:lnTo>
                  <a:pt x="371475" y="602456"/>
                </a:lnTo>
                <a:lnTo>
                  <a:pt x="319088" y="659606"/>
                </a:lnTo>
                <a:lnTo>
                  <a:pt x="247650" y="623887"/>
                </a:lnTo>
                <a:lnTo>
                  <a:pt x="211932" y="490537"/>
                </a:lnTo>
                <a:lnTo>
                  <a:pt x="166688" y="3667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4" name="Google Shape;3104;p281"/>
          <p:cNvSpPr/>
          <p:nvPr/>
        </p:nvSpPr>
        <p:spPr>
          <a:xfrm>
            <a:off x="5230813" y="2028825"/>
            <a:ext cx="488950" cy="785813"/>
          </a:xfrm>
          <a:custGeom>
            <a:avLst/>
            <a:gdLst/>
            <a:ahLst/>
            <a:cxnLst/>
            <a:rect l="l" t="t" r="r" b="b"/>
            <a:pathLst>
              <a:path w="488157" h="785813" extrusionOk="0">
                <a:moveTo>
                  <a:pt x="71438" y="459581"/>
                </a:moveTo>
                <a:lnTo>
                  <a:pt x="97632" y="357188"/>
                </a:lnTo>
                <a:lnTo>
                  <a:pt x="114300" y="290513"/>
                </a:lnTo>
                <a:lnTo>
                  <a:pt x="119063" y="254794"/>
                </a:lnTo>
                <a:lnTo>
                  <a:pt x="123825" y="214313"/>
                </a:lnTo>
                <a:lnTo>
                  <a:pt x="119063" y="173831"/>
                </a:lnTo>
                <a:lnTo>
                  <a:pt x="104775" y="116681"/>
                </a:lnTo>
                <a:lnTo>
                  <a:pt x="64294" y="42863"/>
                </a:lnTo>
                <a:lnTo>
                  <a:pt x="47625" y="0"/>
                </a:lnTo>
                <a:lnTo>
                  <a:pt x="245269" y="38100"/>
                </a:lnTo>
                <a:lnTo>
                  <a:pt x="311944" y="61913"/>
                </a:lnTo>
                <a:lnTo>
                  <a:pt x="373857" y="90488"/>
                </a:lnTo>
                <a:lnTo>
                  <a:pt x="419100" y="121444"/>
                </a:lnTo>
                <a:lnTo>
                  <a:pt x="454819" y="140494"/>
                </a:lnTo>
                <a:lnTo>
                  <a:pt x="476250" y="154781"/>
                </a:lnTo>
                <a:lnTo>
                  <a:pt x="485775" y="169069"/>
                </a:lnTo>
                <a:lnTo>
                  <a:pt x="488157" y="190500"/>
                </a:lnTo>
                <a:lnTo>
                  <a:pt x="473869" y="219075"/>
                </a:lnTo>
                <a:lnTo>
                  <a:pt x="445294" y="245269"/>
                </a:lnTo>
                <a:lnTo>
                  <a:pt x="400050" y="271463"/>
                </a:lnTo>
                <a:lnTo>
                  <a:pt x="333375" y="300038"/>
                </a:lnTo>
                <a:lnTo>
                  <a:pt x="314325" y="314325"/>
                </a:lnTo>
                <a:lnTo>
                  <a:pt x="271463" y="407194"/>
                </a:lnTo>
                <a:lnTo>
                  <a:pt x="197644" y="542925"/>
                </a:lnTo>
                <a:lnTo>
                  <a:pt x="104775" y="683419"/>
                </a:lnTo>
                <a:lnTo>
                  <a:pt x="0" y="785813"/>
                </a:lnTo>
                <a:lnTo>
                  <a:pt x="2382" y="683419"/>
                </a:lnTo>
                <a:lnTo>
                  <a:pt x="71438" y="4595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5" name="Google Shape;3105;p281"/>
          <p:cNvSpPr/>
          <p:nvPr/>
        </p:nvSpPr>
        <p:spPr>
          <a:xfrm>
            <a:off x="2620963" y="2581275"/>
            <a:ext cx="4421187" cy="641350"/>
          </a:xfrm>
          <a:custGeom>
            <a:avLst/>
            <a:gdLst/>
            <a:ahLst/>
            <a:cxnLst/>
            <a:rect l="l" t="t" r="r" b="b"/>
            <a:pathLst>
              <a:path w="4420800" h="640800" extrusionOk="0">
                <a:moveTo>
                  <a:pt x="1357200" y="266400"/>
                </a:moveTo>
                <a:lnTo>
                  <a:pt x="1512000" y="241200"/>
                </a:lnTo>
                <a:lnTo>
                  <a:pt x="1674000" y="216000"/>
                </a:lnTo>
                <a:lnTo>
                  <a:pt x="1854000" y="190800"/>
                </a:lnTo>
                <a:lnTo>
                  <a:pt x="2152800" y="158400"/>
                </a:lnTo>
                <a:lnTo>
                  <a:pt x="2505600" y="122400"/>
                </a:lnTo>
                <a:lnTo>
                  <a:pt x="2674800" y="108000"/>
                </a:lnTo>
                <a:lnTo>
                  <a:pt x="2800800" y="111600"/>
                </a:lnTo>
                <a:lnTo>
                  <a:pt x="3013200" y="100800"/>
                </a:lnTo>
                <a:lnTo>
                  <a:pt x="3272400" y="90000"/>
                </a:lnTo>
                <a:lnTo>
                  <a:pt x="3564000" y="72000"/>
                </a:lnTo>
                <a:lnTo>
                  <a:pt x="3664800" y="64800"/>
                </a:lnTo>
                <a:lnTo>
                  <a:pt x="3772800" y="50400"/>
                </a:lnTo>
                <a:lnTo>
                  <a:pt x="3870000" y="32400"/>
                </a:lnTo>
                <a:lnTo>
                  <a:pt x="3956400" y="7200"/>
                </a:lnTo>
                <a:lnTo>
                  <a:pt x="3978000" y="0"/>
                </a:lnTo>
                <a:lnTo>
                  <a:pt x="4021200" y="10800"/>
                </a:lnTo>
                <a:lnTo>
                  <a:pt x="4158000" y="50400"/>
                </a:lnTo>
                <a:lnTo>
                  <a:pt x="4320000" y="111600"/>
                </a:lnTo>
                <a:lnTo>
                  <a:pt x="4348800" y="133200"/>
                </a:lnTo>
                <a:lnTo>
                  <a:pt x="4381200" y="165600"/>
                </a:lnTo>
                <a:lnTo>
                  <a:pt x="4402800" y="187200"/>
                </a:lnTo>
                <a:lnTo>
                  <a:pt x="4417200" y="212400"/>
                </a:lnTo>
                <a:lnTo>
                  <a:pt x="4420800" y="230400"/>
                </a:lnTo>
                <a:lnTo>
                  <a:pt x="4410000" y="259200"/>
                </a:lnTo>
                <a:lnTo>
                  <a:pt x="4388400" y="280800"/>
                </a:lnTo>
                <a:lnTo>
                  <a:pt x="4316400" y="309600"/>
                </a:lnTo>
                <a:lnTo>
                  <a:pt x="4287600" y="309600"/>
                </a:lnTo>
                <a:lnTo>
                  <a:pt x="4215600" y="298800"/>
                </a:lnTo>
                <a:lnTo>
                  <a:pt x="4064400" y="284400"/>
                </a:lnTo>
                <a:lnTo>
                  <a:pt x="3870000" y="266400"/>
                </a:lnTo>
                <a:lnTo>
                  <a:pt x="3589200" y="248400"/>
                </a:lnTo>
                <a:lnTo>
                  <a:pt x="3276000" y="244800"/>
                </a:lnTo>
                <a:lnTo>
                  <a:pt x="3024000" y="248400"/>
                </a:lnTo>
                <a:lnTo>
                  <a:pt x="2671200" y="273600"/>
                </a:lnTo>
                <a:lnTo>
                  <a:pt x="2437200" y="295200"/>
                </a:lnTo>
                <a:lnTo>
                  <a:pt x="2116800" y="334800"/>
                </a:lnTo>
                <a:lnTo>
                  <a:pt x="1792800" y="374400"/>
                </a:lnTo>
                <a:lnTo>
                  <a:pt x="1483200" y="421200"/>
                </a:lnTo>
                <a:lnTo>
                  <a:pt x="1278000" y="457200"/>
                </a:lnTo>
                <a:lnTo>
                  <a:pt x="1069200" y="496800"/>
                </a:lnTo>
                <a:lnTo>
                  <a:pt x="777600" y="565200"/>
                </a:lnTo>
                <a:lnTo>
                  <a:pt x="565200" y="622800"/>
                </a:lnTo>
                <a:lnTo>
                  <a:pt x="518400" y="637200"/>
                </a:lnTo>
                <a:lnTo>
                  <a:pt x="489600" y="640800"/>
                </a:lnTo>
                <a:lnTo>
                  <a:pt x="446400" y="630000"/>
                </a:lnTo>
                <a:lnTo>
                  <a:pt x="392400" y="604800"/>
                </a:lnTo>
                <a:lnTo>
                  <a:pt x="291600" y="522000"/>
                </a:lnTo>
                <a:lnTo>
                  <a:pt x="162000" y="414000"/>
                </a:lnTo>
                <a:lnTo>
                  <a:pt x="54000" y="316800"/>
                </a:lnTo>
                <a:lnTo>
                  <a:pt x="18000" y="280800"/>
                </a:lnTo>
                <a:lnTo>
                  <a:pt x="0" y="241200"/>
                </a:lnTo>
                <a:lnTo>
                  <a:pt x="3600" y="223200"/>
                </a:lnTo>
                <a:lnTo>
                  <a:pt x="21600" y="223200"/>
                </a:lnTo>
                <a:lnTo>
                  <a:pt x="46800" y="234000"/>
                </a:lnTo>
                <a:lnTo>
                  <a:pt x="118800" y="270000"/>
                </a:lnTo>
                <a:lnTo>
                  <a:pt x="208800" y="309600"/>
                </a:lnTo>
                <a:lnTo>
                  <a:pt x="284400" y="338400"/>
                </a:lnTo>
                <a:lnTo>
                  <a:pt x="378000" y="356400"/>
                </a:lnTo>
                <a:lnTo>
                  <a:pt x="489600" y="367200"/>
                </a:lnTo>
                <a:lnTo>
                  <a:pt x="648000" y="356400"/>
                </a:lnTo>
                <a:lnTo>
                  <a:pt x="759600" y="345600"/>
                </a:lnTo>
                <a:lnTo>
                  <a:pt x="1108800" y="302400"/>
                </a:lnTo>
                <a:lnTo>
                  <a:pt x="1357200" y="2664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6" name="Google Shape;3106;p281"/>
          <p:cNvSpPr/>
          <p:nvPr/>
        </p:nvSpPr>
        <p:spPr>
          <a:xfrm>
            <a:off x="3729038" y="3162300"/>
            <a:ext cx="2662237" cy="1316038"/>
          </a:xfrm>
          <a:custGeom>
            <a:avLst/>
            <a:gdLst/>
            <a:ahLst/>
            <a:cxnLst/>
            <a:rect l="l" t="t" r="r" b="b"/>
            <a:pathLst>
              <a:path w="2662237" h="1316831" extrusionOk="0">
                <a:moveTo>
                  <a:pt x="1069181" y="164306"/>
                </a:moveTo>
                <a:lnTo>
                  <a:pt x="745331" y="195263"/>
                </a:lnTo>
                <a:lnTo>
                  <a:pt x="473868" y="219075"/>
                </a:lnTo>
                <a:lnTo>
                  <a:pt x="304800" y="238125"/>
                </a:lnTo>
                <a:lnTo>
                  <a:pt x="180975" y="247650"/>
                </a:lnTo>
                <a:lnTo>
                  <a:pt x="0" y="300038"/>
                </a:lnTo>
                <a:lnTo>
                  <a:pt x="123825" y="409575"/>
                </a:lnTo>
                <a:lnTo>
                  <a:pt x="285750" y="404813"/>
                </a:lnTo>
                <a:lnTo>
                  <a:pt x="395287" y="400050"/>
                </a:lnTo>
                <a:lnTo>
                  <a:pt x="540543" y="381000"/>
                </a:lnTo>
                <a:lnTo>
                  <a:pt x="833437" y="342900"/>
                </a:lnTo>
                <a:lnTo>
                  <a:pt x="1112043" y="307181"/>
                </a:lnTo>
                <a:lnTo>
                  <a:pt x="1414462" y="276225"/>
                </a:lnTo>
                <a:lnTo>
                  <a:pt x="1664493" y="252413"/>
                </a:lnTo>
                <a:lnTo>
                  <a:pt x="1876425" y="230981"/>
                </a:lnTo>
                <a:lnTo>
                  <a:pt x="2055018" y="214313"/>
                </a:lnTo>
                <a:lnTo>
                  <a:pt x="2200275" y="202406"/>
                </a:lnTo>
                <a:lnTo>
                  <a:pt x="2240756" y="202406"/>
                </a:lnTo>
                <a:lnTo>
                  <a:pt x="2259806" y="204788"/>
                </a:lnTo>
                <a:lnTo>
                  <a:pt x="2274093" y="219075"/>
                </a:lnTo>
                <a:lnTo>
                  <a:pt x="2283618" y="242888"/>
                </a:lnTo>
                <a:lnTo>
                  <a:pt x="2288381" y="283369"/>
                </a:lnTo>
                <a:lnTo>
                  <a:pt x="2283618" y="333375"/>
                </a:lnTo>
                <a:lnTo>
                  <a:pt x="2243137" y="621506"/>
                </a:lnTo>
                <a:lnTo>
                  <a:pt x="2200275" y="916781"/>
                </a:lnTo>
                <a:lnTo>
                  <a:pt x="2155031" y="1123950"/>
                </a:lnTo>
                <a:lnTo>
                  <a:pt x="2145506" y="1243013"/>
                </a:lnTo>
                <a:lnTo>
                  <a:pt x="2159793" y="1266825"/>
                </a:lnTo>
                <a:lnTo>
                  <a:pt x="2183606" y="1293019"/>
                </a:lnTo>
                <a:lnTo>
                  <a:pt x="2205037" y="1307306"/>
                </a:lnTo>
                <a:lnTo>
                  <a:pt x="2243137" y="1316831"/>
                </a:lnTo>
                <a:lnTo>
                  <a:pt x="2264568" y="1316831"/>
                </a:lnTo>
                <a:lnTo>
                  <a:pt x="2300287" y="1300163"/>
                </a:lnTo>
                <a:lnTo>
                  <a:pt x="2333625" y="1269206"/>
                </a:lnTo>
                <a:lnTo>
                  <a:pt x="2355056" y="1235869"/>
                </a:lnTo>
                <a:lnTo>
                  <a:pt x="2378868" y="1183481"/>
                </a:lnTo>
                <a:lnTo>
                  <a:pt x="2405062" y="1107281"/>
                </a:lnTo>
                <a:lnTo>
                  <a:pt x="2419350" y="1012031"/>
                </a:lnTo>
                <a:lnTo>
                  <a:pt x="2447925" y="857250"/>
                </a:lnTo>
                <a:lnTo>
                  <a:pt x="2488406" y="631031"/>
                </a:lnTo>
                <a:lnTo>
                  <a:pt x="2509837" y="519113"/>
                </a:lnTo>
                <a:lnTo>
                  <a:pt x="2538412" y="442913"/>
                </a:lnTo>
                <a:lnTo>
                  <a:pt x="2574131" y="369094"/>
                </a:lnTo>
                <a:lnTo>
                  <a:pt x="2600325" y="330994"/>
                </a:lnTo>
                <a:lnTo>
                  <a:pt x="2628900" y="311944"/>
                </a:lnTo>
                <a:lnTo>
                  <a:pt x="2650331" y="292894"/>
                </a:lnTo>
                <a:lnTo>
                  <a:pt x="2662237" y="259556"/>
                </a:lnTo>
                <a:lnTo>
                  <a:pt x="2662237" y="238125"/>
                </a:lnTo>
                <a:lnTo>
                  <a:pt x="2650331" y="197644"/>
                </a:lnTo>
                <a:lnTo>
                  <a:pt x="2628900" y="171450"/>
                </a:lnTo>
                <a:lnTo>
                  <a:pt x="2559843" y="97631"/>
                </a:lnTo>
                <a:lnTo>
                  <a:pt x="2457450" y="21431"/>
                </a:lnTo>
                <a:lnTo>
                  <a:pt x="2428875" y="0"/>
                </a:lnTo>
                <a:lnTo>
                  <a:pt x="2409825" y="2381"/>
                </a:lnTo>
                <a:lnTo>
                  <a:pt x="2343150" y="23813"/>
                </a:lnTo>
                <a:lnTo>
                  <a:pt x="2176462" y="50006"/>
                </a:lnTo>
                <a:lnTo>
                  <a:pt x="1926431" y="78581"/>
                </a:lnTo>
                <a:lnTo>
                  <a:pt x="1550193" y="116681"/>
                </a:lnTo>
                <a:lnTo>
                  <a:pt x="1131093" y="159544"/>
                </a:lnTo>
                <a:lnTo>
                  <a:pt x="1069181" y="1643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7" name="Google Shape;3107;p281"/>
          <p:cNvSpPr/>
          <p:nvPr/>
        </p:nvSpPr>
        <p:spPr>
          <a:xfrm>
            <a:off x="3848100" y="3724275"/>
            <a:ext cx="2252663" cy="361950"/>
          </a:xfrm>
          <a:custGeom>
            <a:avLst/>
            <a:gdLst/>
            <a:ahLst/>
            <a:cxnLst/>
            <a:rect l="l" t="t" r="r" b="b"/>
            <a:pathLst>
              <a:path w="2252663" h="361950" extrusionOk="0">
                <a:moveTo>
                  <a:pt x="878681" y="128588"/>
                </a:moveTo>
                <a:lnTo>
                  <a:pt x="676275" y="154781"/>
                </a:lnTo>
                <a:lnTo>
                  <a:pt x="504825" y="173831"/>
                </a:lnTo>
                <a:lnTo>
                  <a:pt x="283369" y="190500"/>
                </a:lnTo>
                <a:lnTo>
                  <a:pt x="157163" y="197644"/>
                </a:lnTo>
                <a:lnTo>
                  <a:pt x="0" y="233363"/>
                </a:lnTo>
                <a:lnTo>
                  <a:pt x="123825" y="361950"/>
                </a:lnTo>
                <a:lnTo>
                  <a:pt x="328613" y="340519"/>
                </a:lnTo>
                <a:lnTo>
                  <a:pt x="566738" y="316706"/>
                </a:lnTo>
                <a:lnTo>
                  <a:pt x="804863" y="288131"/>
                </a:lnTo>
                <a:lnTo>
                  <a:pt x="1026319" y="261938"/>
                </a:lnTo>
                <a:lnTo>
                  <a:pt x="1262063" y="235744"/>
                </a:lnTo>
                <a:lnTo>
                  <a:pt x="1516856" y="219075"/>
                </a:lnTo>
                <a:lnTo>
                  <a:pt x="1740694" y="204788"/>
                </a:lnTo>
                <a:lnTo>
                  <a:pt x="1933575" y="197644"/>
                </a:lnTo>
                <a:lnTo>
                  <a:pt x="2131219" y="197644"/>
                </a:lnTo>
                <a:lnTo>
                  <a:pt x="2252663" y="169069"/>
                </a:lnTo>
                <a:lnTo>
                  <a:pt x="2202656" y="78581"/>
                </a:lnTo>
                <a:lnTo>
                  <a:pt x="2126456" y="40481"/>
                </a:lnTo>
                <a:lnTo>
                  <a:pt x="2052638" y="14288"/>
                </a:lnTo>
                <a:lnTo>
                  <a:pt x="1981200" y="0"/>
                </a:lnTo>
                <a:lnTo>
                  <a:pt x="1907381" y="2381"/>
                </a:lnTo>
                <a:lnTo>
                  <a:pt x="1864519" y="9525"/>
                </a:lnTo>
                <a:lnTo>
                  <a:pt x="1812131" y="23813"/>
                </a:lnTo>
                <a:lnTo>
                  <a:pt x="1681163" y="50006"/>
                </a:lnTo>
                <a:lnTo>
                  <a:pt x="1516856" y="66675"/>
                </a:lnTo>
                <a:lnTo>
                  <a:pt x="1276350" y="85725"/>
                </a:lnTo>
                <a:lnTo>
                  <a:pt x="978694" y="109538"/>
                </a:lnTo>
                <a:lnTo>
                  <a:pt x="878681" y="1285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8" name="Google Shape;3108;p281"/>
          <p:cNvSpPr/>
          <p:nvPr/>
        </p:nvSpPr>
        <p:spPr>
          <a:xfrm>
            <a:off x="3856038" y="4243388"/>
            <a:ext cx="2130425" cy="314325"/>
          </a:xfrm>
          <a:custGeom>
            <a:avLst/>
            <a:gdLst/>
            <a:ahLst/>
            <a:cxnLst/>
            <a:rect l="l" t="t" r="r" b="b"/>
            <a:pathLst>
              <a:path w="2131219" h="314325" extrusionOk="0">
                <a:moveTo>
                  <a:pt x="726281" y="128587"/>
                </a:moveTo>
                <a:lnTo>
                  <a:pt x="461962" y="150018"/>
                </a:lnTo>
                <a:lnTo>
                  <a:pt x="207169" y="169068"/>
                </a:lnTo>
                <a:lnTo>
                  <a:pt x="0" y="211931"/>
                </a:lnTo>
                <a:lnTo>
                  <a:pt x="121444" y="314325"/>
                </a:lnTo>
                <a:lnTo>
                  <a:pt x="333375" y="295275"/>
                </a:lnTo>
                <a:lnTo>
                  <a:pt x="623887" y="271462"/>
                </a:lnTo>
                <a:lnTo>
                  <a:pt x="847725" y="250031"/>
                </a:lnTo>
                <a:lnTo>
                  <a:pt x="1026319" y="230981"/>
                </a:lnTo>
                <a:lnTo>
                  <a:pt x="1231106" y="209550"/>
                </a:lnTo>
                <a:lnTo>
                  <a:pt x="1452562" y="200025"/>
                </a:lnTo>
                <a:lnTo>
                  <a:pt x="1735931" y="192881"/>
                </a:lnTo>
                <a:lnTo>
                  <a:pt x="1966912" y="190500"/>
                </a:lnTo>
                <a:lnTo>
                  <a:pt x="2050256" y="190500"/>
                </a:lnTo>
                <a:lnTo>
                  <a:pt x="2131219" y="130968"/>
                </a:lnTo>
                <a:lnTo>
                  <a:pt x="2064544" y="54768"/>
                </a:lnTo>
                <a:lnTo>
                  <a:pt x="1997869" y="19050"/>
                </a:lnTo>
                <a:lnTo>
                  <a:pt x="1931194" y="4762"/>
                </a:lnTo>
                <a:lnTo>
                  <a:pt x="1897856" y="0"/>
                </a:lnTo>
                <a:lnTo>
                  <a:pt x="1871662" y="2381"/>
                </a:lnTo>
                <a:lnTo>
                  <a:pt x="1838325" y="7143"/>
                </a:lnTo>
                <a:lnTo>
                  <a:pt x="1809750" y="19050"/>
                </a:lnTo>
                <a:lnTo>
                  <a:pt x="1781175" y="35718"/>
                </a:lnTo>
                <a:lnTo>
                  <a:pt x="1650206" y="52387"/>
                </a:lnTo>
                <a:lnTo>
                  <a:pt x="1354931" y="71437"/>
                </a:lnTo>
                <a:lnTo>
                  <a:pt x="1147762" y="85725"/>
                </a:lnTo>
                <a:lnTo>
                  <a:pt x="907256" y="109537"/>
                </a:lnTo>
                <a:lnTo>
                  <a:pt x="726281" y="1285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9" name="Google Shape;3109;p281"/>
          <p:cNvSpPr/>
          <p:nvPr/>
        </p:nvSpPr>
        <p:spPr>
          <a:xfrm>
            <a:off x="4810125" y="3362325"/>
            <a:ext cx="292100" cy="2308225"/>
          </a:xfrm>
          <a:custGeom>
            <a:avLst/>
            <a:gdLst/>
            <a:ahLst/>
            <a:cxnLst/>
            <a:rect l="l" t="t" r="r" b="b"/>
            <a:pathLst>
              <a:path w="292100" h="2308225" extrusionOk="0">
                <a:moveTo>
                  <a:pt x="25400" y="815975"/>
                </a:moveTo>
                <a:cubicBezTo>
                  <a:pt x="24342" y="631825"/>
                  <a:pt x="23283" y="447675"/>
                  <a:pt x="22225" y="263525"/>
                </a:cubicBezTo>
                <a:lnTo>
                  <a:pt x="19050" y="231775"/>
                </a:lnTo>
                <a:lnTo>
                  <a:pt x="9525" y="196850"/>
                </a:lnTo>
                <a:lnTo>
                  <a:pt x="6350" y="155575"/>
                </a:lnTo>
                <a:lnTo>
                  <a:pt x="0" y="88900"/>
                </a:lnTo>
                <a:lnTo>
                  <a:pt x="44450" y="0"/>
                </a:lnTo>
                <a:lnTo>
                  <a:pt x="215900" y="79375"/>
                </a:lnTo>
                <a:lnTo>
                  <a:pt x="288925" y="231775"/>
                </a:lnTo>
                <a:lnTo>
                  <a:pt x="292100" y="260350"/>
                </a:lnTo>
                <a:lnTo>
                  <a:pt x="266700" y="466725"/>
                </a:lnTo>
                <a:lnTo>
                  <a:pt x="244475" y="666750"/>
                </a:lnTo>
                <a:lnTo>
                  <a:pt x="231775" y="873125"/>
                </a:lnTo>
                <a:lnTo>
                  <a:pt x="225425" y="990600"/>
                </a:lnTo>
                <a:cubicBezTo>
                  <a:pt x="226483" y="1183217"/>
                  <a:pt x="227542" y="1375833"/>
                  <a:pt x="228600" y="1568450"/>
                </a:cubicBezTo>
                <a:lnTo>
                  <a:pt x="228600" y="2209800"/>
                </a:lnTo>
                <a:lnTo>
                  <a:pt x="127000" y="2308225"/>
                </a:lnTo>
                <a:lnTo>
                  <a:pt x="25400" y="2232025"/>
                </a:lnTo>
                <a:lnTo>
                  <a:pt x="25400" y="1666875"/>
                </a:lnTo>
                <a:lnTo>
                  <a:pt x="25400" y="8159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0" name="Google Shape;3110;p281"/>
          <p:cNvSpPr/>
          <p:nvPr/>
        </p:nvSpPr>
        <p:spPr>
          <a:xfrm>
            <a:off x="3652838" y="4791075"/>
            <a:ext cx="2673350" cy="446088"/>
          </a:xfrm>
          <a:custGeom>
            <a:avLst/>
            <a:gdLst/>
            <a:ahLst/>
            <a:cxnLst/>
            <a:rect l="l" t="t" r="r" b="b"/>
            <a:pathLst>
              <a:path w="2674143" h="445294" extrusionOk="0">
                <a:moveTo>
                  <a:pt x="909637" y="166688"/>
                </a:moveTo>
                <a:lnTo>
                  <a:pt x="1169193" y="135731"/>
                </a:lnTo>
                <a:lnTo>
                  <a:pt x="1385887" y="116681"/>
                </a:lnTo>
                <a:lnTo>
                  <a:pt x="1607343" y="100013"/>
                </a:lnTo>
                <a:lnTo>
                  <a:pt x="1924050" y="78581"/>
                </a:lnTo>
                <a:lnTo>
                  <a:pt x="2109787" y="69056"/>
                </a:lnTo>
                <a:lnTo>
                  <a:pt x="2143125" y="61913"/>
                </a:lnTo>
                <a:lnTo>
                  <a:pt x="2245518" y="23813"/>
                </a:lnTo>
                <a:lnTo>
                  <a:pt x="2293143" y="2381"/>
                </a:lnTo>
                <a:lnTo>
                  <a:pt x="2305050" y="0"/>
                </a:lnTo>
                <a:lnTo>
                  <a:pt x="2333625" y="7144"/>
                </a:lnTo>
                <a:lnTo>
                  <a:pt x="2505075" y="59531"/>
                </a:lnTo>
                <a:lnTo>
                  <a:pt x="2624137" y="107156"/>
                </a:lnTo>
                <a:lnTo>
                  <a:pt x="2638425" y="119063"/>
                </a:lnTo>
                <a:lnTo>
                  <a:pt x="2657475" y="142875"/>
                </a:lnTo>
                <a:lnTo>
                  <a:pt x="2667000" y="164306"/>
                </a:lnTo>
                <a:lnTo>
                  <a:pt x="2674143" y="188119"/>
                </a:lnTo>
                <a:lnTo>
                  <a:pt x="2671762" y="219075"/>
                </a:lnTo>
                <a:lnTo>
                  <a:pt x="2652712" y="245269"/>
                </a:lnTo>
                <a:lnTo>
                  <a:pt x="2621756" y="257175"/>
                </a:lnTo>
                <a:lnTo>
                  <a:pt x="2569368" y="266700"/>
                </a:lnTo>
                <a:lnTo>
                  <a:pt x="2500312" y="266700"/>
                </a:lnTo>
                <a:lnTo>
                  <a:pt x="2388393" y="264319"/>
                </a:lnTo>
                <a:lnTo>
                  <a:pt x="2195512" y="254794"/>
                </a:lnTo>
                <a:lnTo>
                  <a:pt x="2107406" y="245269"/>
                </a:lnTo>
                <a:lnTo>
                  <a:pt x="1897856" y="250031"/>
                </a:lnTo>
                <a:lnTo>
                  <a:pt x="1578768" y="259556"/>
                </a:lnTo>
                <a:lnTo>
                  <a:pt x="1328737" y="271463"/>
                </a:lnTo>
                <a:lnTo>
                  <a:pt x="1133475" y="295275"/>
                </a:lnTo>
                <a:lnTo>
                  <a:pt x="876300" y="326231"/>
                </a:lnTo>
                <a:lnTo>
                  <a:pt x="645318" y="361950"/>
                </a:lnTo>
                <a:lnTo>
                  <a:pt x="554831" y="381000"/>
                </a:lnTo>
                <a:lnTo>
                  <a:pt x="531018" y="390525"/>
                </a:lnTo>
                <a:lnTo>
                  <a:pt x="500062" y="414338"/>
                </a:lnTo>
                <a:lnTo>
                  <a:pt x="481012" y="426244"/>
                </a:lnTo>
                <a:lnTo>
                  <a:pt x="435768" y="442913"/>
                </a:lnTo>
                <a:lnTo>
                  <a:pt x="395287" y="445294"/>
                </a:lnTo>
                <a:lnTo>
                  <a:pt x="352425" y="442913"/>
                </a:lnTo>
                <a:lnTo>
                  <a:pt x="314325" y="428625"/>
                </a:lnTo>
                <a:lnTo>
                  <a:pt x="269081" y="402431"/>
                </a:lnTo>
                <a:lnTo>
                  <a:pt x="211931" y="364331"/>
                </a:lnTo>
                <a:lnTo>
                  <a:pt x="152400" y="316706"/>
                </a:lnTo>
                <a:lnTo>
                  <a:pt x="88106" y="257175"/>
                </a:lnTo>
                <a:lnTo>
                  <a:pt x="35718" y="188119"/>
                </a:lnTo>
                <a:lnTo>
                  <a:pt x="9525" y="142875"/>
                </a:lnTo>
                <a:lnTo>
                  <a:pt x="0" y="114300"/>
                </a:lnTo>
                <a:lnTo>
                  <a:pt x="9525" y="107156"/>
                </a:lnTo>
                <a:lnTo>
                  <a:pt x="30956" y="109538"/>
                </a:lnTo>
                <a:lnTo>
                  <a:pt x="64293" y="126206"/>
                </a:lnTo>
                <a:lnTo>
                  <a:pt x="116681" y="154781"/>
                </a:lnTo>
                <a:lnTo>
                  <a:pt x="176212" y="180975"/>
                </a:lnTo>
                <a:lnTo>
                  <a:pt x="238125" y="202406"/>
                </a:lnTo>
                <a:lnTo>
                  <a:pt x="307181" y="216694"/>
                </a:lnTo>
                <a:lnTo>
                  <a:pt x="369093" y="226219"/>
                </a:lnTo>
                <a:lnTo>
                  <a:pt x="481012" y="214313"/>
                </a:lnTo>
                <a:lnTo>
                  <a:pt x="673893" y="190500"/>
                </a:lnTo>
                <a:lnTo>
                  <a:pt x="909637" y="1666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1" name="Google Shape;3111;p281"/>
          <p:cNvSpPr/>
          <p:nvPr/>
        </p:nvSpPr>
        <p:spPr>
          <a:xfrm>
            <a:off x="2774950" y="5440363"/>
            <a:ext cx="4275138" cy="539750"/>
          </a:xfrm>
          <a:custGeom>
            <a:avLst/>
            <a:gdLst/>
            <a:ahLst/>
            <a:cxnLst/>
            <a:rect l="l" t="t" r="r" b="b"/>
            <a:pathLst>
              <a:path w="4275437" h="540167" extrusionOk="0">
                <a:moveTo>
                  <a:pt x="1729945" y="162404"/>
                </a:moveTo>
                <a:lnTo>
                  <a:pt x="2044160" y="134160"/>
                </a:lnTo>
                <a:lnTo>
                  <a:pt x="2308948" y="109446"/>
                </a:lnTo>
                <a:lnTo>
                  <a:pt x="2640815" y="88263"/>
                </a:lnTo>
                <a:lnTo>
                  <a:pt x="3011518" y="70611"/>
                </a:lnTo>
                <a:lnTo>
                  <a:pt x="3357507" y="67080"/>
                </a:lnTo>
                <a:lnTo>
                  <a:pt x="3498727" y="67080"/>
                </a:lnTo>
                <a:lnTo>
                  <a:pt x="3579928" y="52958"/>
                </a:lnTo>
                <a:lnTo>
                  <a:pt x="3752923" y="7061"/>
                </a:lnTo>
                <a:lnTo>
                  <a:pt x="3784698" y="0"/>
                </a:lnTo>
                <a:lnTo>
                  <a:pt x="3834125" y="10592"/>
                </a:lnTo>
                <a:lnTo>
                  <a:pt x="3940040" y="49428"/>
                </a:lnTo>
                <a:lnTo>
                  <a:pt x="4098912" y="127099"/>
                </a:lnTo>
                <a:lnTo>
                  <a:pt x="4208358" y="194178"/>
                </a:lnTo>
                <a:lnTo>
                  <a:pt x="4247193" y="222422"/>
                </a:lnTo>
                <a:lnTo>
                  <a:pt x="4257785" y="240075"/>
                </a:lnTo>
                <a:lnTo>
                  <a:pt x="4271907" y="278910"/>
                </a:lnTo>
                <a:lnTo>
                  <a:pt x="4275437" y="317746"/>
                </a:lnTo>
                <a:lnTo>
                  <a:pt x="4261315" y="345990"/>
                </a:lnTo>
                <a:lnTo>
                  <a:pt x="4240132" y="367173"/>
                </a:lnTo>
                <a:lnTo>
                  <a:pt x="4194236" y="377764"/>
                </a:lnTo>
                <a:lnTo>
                  <a:pt x="4120095" y="377764"/>
                </a:lnTo>
                <a:lnTo>
                  <a:pt x="4014180" y="356581"/>
                </a:lnTo>
                <a:lnTo>
                  <a:pt x="3763515" y="321276"/>
                </a:lnTo>
                <a:lnTo>
                  <a:pt x="3512849" y="293032"/>
                </a:lnTo>
                <a:lnTo>
                  <a:pt x="3272775" y="271849"/>
                </a:lnTo>
                <a:lnTo>
                  <a:pt x="2972682" y="257727"/>
                </a:lnTo>
                <a:lnTo>
                  <a:pt x="2679650" y="257727"/>
                </a:lnTo>
                <a:lnTo>
                  <a:pt x="2312478" y="271849"/>
                </a:lnTo>
                <a:lnTo>
                  <a:pt x="1970020" y="293032"/>
                </a:lnTo>
                <a:lnTo>
                  <a:pt x="1652274" y="324807"/>
                </a:lnTo>
                <a:lnTo>
                  <a:pt x="1359243" y="363642"/>
                </a:lnTo>
                <a:lnTo>
                  <a:pt x="1119169" y="406008"/>
                </a:lnTo>
                <a:lnTo>
                  <a:pt x="776710" y="476618"/>
                </a:lnTo>
                <a:lnTo>
                  <a:pt x="596654" y="526045"/>
                </a:lnTo>
                <a:lnTo>
                  <a:pt x="540166" y="540167"/>
                </a:lnTo>
                <a:lnTo>
                  <a:pt x="483678" y="533106"/>
                </a:lnTo>
                <a:lnTo>
                  <a:pt x="441312" y="518984"/>
                </a:lnTo>
                <a:lnTo>
                  <a:pt x="388355" y="497801"/>
                </a:lnTo>
                <a:lnTo>
                  <a:pt x="324806" y="458966"/>
                </a:lnTo>
                <a:lnTo>
                  <a:pt x="215360" y="367173"/>
                </a:lnTo>
                <a:lnTo>
                  <a:pt x="137689" y="282441"/>
                </a:lnTo>
                <a:lnTo>
                  <a:pt x="56488" y="169465"/>
                </a:lnTo>
                <a:lnTo>
                  <a:pt x="14122" y="105916"/>
                </a:lnTo>
                <a:lnTo>
                  <a:pt x="0" y="81202"/>
                </a:lnTo>
                <a:lnTo>
                  <a:pt x="0" y="67080"/>
                </a:lnTo>
                <a:lnTo>
                  <a:pt x="21183" y="60019"/>
                </a:lnTo>
                <a:lnTo>
                  <a:pt x="52957" y="74141"/>
                </a:lnTo>
                <a:lnTo>
                  <a:pt x="105915" y="109446"/>
                </a:lnTo>
                <a:lnTo>
                  <a:pt x="197708" y="158873"/>
                </a:lnTo>
                <a:lnTo>
                  <a:pt x="307153" y="215361"/>
                </a:lnTo>
                <a:lnTo>
                  <a:pt x="406007" y="250666"/>
                </a:lnTo>
                <a:lnTo>
                  <a:pt x="451904" y="268319"/>
                </a:lnTo>
                <a:lnTo>
                  <a:pt x="508392" y="278910"/>
                </a:lnTo>
                <a:lnTo>
                  <a:pt x="621368" y="271849"/>
                </a:lnTo>
                <a:lnTo>
                  <a:pt x="843789" y="254197"/>
                </a:lnTo>
                <a:lnTo>
                  <a:pt x="1165065" y="218892"/>
                </a:lnTo>
                <a:lnTo>
                  <a:pt x="1500463" y="187117"/>
                </a:lnTo>
                <a:lnTo>
                  <a:pt x="1729945" y="16240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0044069-DE05-E542-935D-1DA770D8F298}"/>
              </a:ext>
            </a:extLst>
          </p:cNvPr>
          <p:cNvGrpSpPr/>
          <p:nvPr/>
        </p:nvGrpSpPr>
        <p:grpSpPr>
          <a:xfrm>
            <a:off x="2628983" y="1355807"/>
            <a:ext cx="4429125" cy="4632325"/>
            <a:chOff x="2773363" y="1500188"/>
            <a:chExt cx="4429125" cy="4632325"/>
          </a:xfrm>
        </p:grpSpPr>
        <p:sp>
          <p:nvSpPr>
            <p:cNvPr id="15" name="Google Shape;3100;p281">
              <a:extLst>
                <a:ext uri="{FF2B5EF4-FFF2-40B4-BE49-F238E27FC236}">
                  <a16:creationId xmlns:a16="http://schemas.microsoft.com/office/drawing/2014/main" id="{6E979045-1EB3-554D-9B7C-06ED32841CFD}"/>
                </a:ext>
              </a:extLst>
            </p:cNvPr>
            <p:cNvSpPr/>
            <p:nvPr/>
          </p:nvSpPr>
          <p:spPr>
            <a:xfrm>
              <a:off x="4678363" y="1500188"/>
              <a:ext cx="581025" cy="733425"/>
            </a:xfrm>
            <a:custGeom>
              <a:avLst/>
              <a:gdLst/>
              <a:ahLst/>
              <a:cxnLst/>
              <a:rect l="l" t="t" r="r" b="b"/>
              <a:pathLst>
                <a:path w="581025" h="733425" extrusionOk="0">
                  <a:moveTo>
                    <a:pt x="228600" y="383381"/>
                  </a:moveTo>
                  <a:lnTo>
                    <a:pt x="238125" y="516731"/>
                  </a:lnTo>
                  <a:lnTo>
                    <a:pt x="245269" y="661987"/>
                  </a:lnTo>
                  <a:lnTo>
                    <a:pt x="364332" y="733425"/>
                  </a:lnTo>
                  <a:lnTo>
                    <a:pt x="485775" y="631031"/>
                  </a:lnTo>
                  <a:lnTo>
                    <a:pt x="478632" y="519112"/>
                  </a:lnTo>
                  <a:cubicBezTo>
                    <a:pt x="479426" y="498475"/>
                    <a:pt x="480219" y="477837"/>
                    <a:pt x="481013" y="457200"/>
                  </a:cubicBezTo>
                  <a:lnTo>
                    <a:pt x="485775" y="395287"/>
                  </a:lnTo>
                  <a:lnTo>
                    <a:pt x="495300" y="335756"/>
                  </a:lnTo>
                  <a:lnTo>
                    <a:pt x="507207" y="288131"/>
                  </a:lnTo>
                  <a:lnTo>
                    <a:pt x="523875" y="259556"/>
                  </a:lnTo>
                  <a:lnTo>
                    <a:pt x="554832" y="230981"/>
                  </a:lnTo>
                  <a:lnTo>
                    <a:pt x="573882" y="211931"/>
                  </a:lnTo>
                  <a:lnTo>
                    <a:pt x="581025" y="195262"/>
                  </a:lnTo>
                  <a:lnTo>
                    <a:pt x="581025" y="176212"/>
                  </a:lnTo>
                  <a:lnTo>
                    <a:pt x="573882" y="157162"/>
                  </a:lnTo>
                  <a:lnTo>
                    <a:pt x="557213" y="135731"/>
                  </a:lnTo>
                  <a:lnTo>
                    <a:pt x="533400" y="114300"/>
                  </a:lnTo>
                  <a:lnTo>
                    <a:pt x="473869" y="85725"/>
                  </a:lnTo>
                  <a:lnTo>
                    <a:pt x="383382" y="57150"/>
                  </a:lnTo>
                  <a:lnTo>
                    <a:pt x="278607" y="28575"/>
                  </a:lnTo>
                  <a:lnTo>
                    <a:pt x="197644" y="14287"/>
                  </a:lnTo>
                  <a:lnTo>
                    <a:pt x="107157" y="4762"/>
                  </a:lnTo>
                  <a:lnTo>
                    <a:pt x="57150" y="2381"/>
                  </a:lnTo>
                  <a:lnTo>
                    <a:pt x="28575" y="0"/>
                  </a:lnTo>
                  <a:lnTo>
                    <a:pt x="0" y="4762"/>
                  </a:lnTo>
                  <a:lnTo>
                    <a:pt x="0" y="26193"/>
                  </a:lnTo>
                  <a:lnTo>
                    <a:pt x="16669" y="54768"/>
                  </a:lnTo>
                  <a:lnTo>
                    <a:pt x="42863" y="78581"/>
                  </a:lnTo>
                  <a:lnTo>
                    <a:pt x="69057" y="90487"/>
                  </a:lnTo>
                  <a:lnTo>
                    <a:pt x="104775" y="114300"/>
                  </a:lnTo>
                  <a:lnTo>
                    <a:pt x="140494" y="150018"/>
                  </a:lnTo>
                  <a:lnTo>
                    <a:pt x="169069" y="190500"/>
                  </a:lnTo>
                  <a:lnTo>
                    <a:pt x="192882" y="228600"/>
                  </a:lnTo>
                  <a:lnTo>
                    <a:pt x="209550" y="273843"/>
                  </a:lnTo>
                  <a:lnTo>
                    <a:pt x="228600" y="3833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101;p281">
              <a:extLst>
                <a:ext uri="{FF2B5EF4-FFF2-40B4-BE49-F238E27FC236}">
                  <a16:creationId xmlns:a16="http://schemas.microsoft.com/office/drawing/2014/main" id="{FB07D9B9-5561-394D-8E07-7E57C38AD7C5}"/>
                </a:ext>
              </a:extLst>
            </p:cNvPr>
            <p:cNvSpPr/>
            <p:nvPr/>
          </p:nvSpPr>
          <p:spPr>
            <a:xfrm>
              <a:off x="3700463" y="3455988"/>
              <a:ext cx="528637" cy="1416050"/>
            </a:xfrm>
            <a:custGeom>
              <a:avLst/>
              <a:gdLst/>
              <a:ahLst/>
              <a:cxnLst/>
              <a:rect l="l" t="t" r="r" b="b"/>
              <a:pathLst>
                <a:path w="528637" h="1416844" extrusionOk="0">
                  <a:moveTo>
                    <a:pt x="240506" y="504825"/>
                  </a:moveTo>
                  <a:lnTo>
                    <a:pt x="223837" y="419100"/>
                  </a:lnTo>
                  <a:lnTo>
                    <a:pt x="209550" y="357187"/>
                  </a:lnTo>
                  <a:lnTo>
                    <a:pt x="192881" y="297656"/>
                  </a:lnTo>
                  <a:lnTo>
                    <a:pt x="173831" y="242887"/>
                  </a:lnTo>
                  <a:lnTo>
                    <a:pt x="152400" y="200025"/>
                  </a:lnTo>
                  <a:lnTo>
                    <a:pt x="116681" y="145256"/>
                  </a:lnTo>
                  <a:lnTo>
                    <a:pt x="66675" y="90487"/>
                  </a:lnTo>
                  <a:lnTo>
                    <a:pt x="23812" y="50006"/>
                  </a:lnTo>
                  <a:lnTo>
                    <a:pt x="2381" y="26194"/>
                  </a:lnTo>
                  <a:lnTo>
                    <a:pt x="0" y="11906"/>
                  </a:lnTo>
                  <a:lnTo>
                    <a:pt x="7143" y="0"/>
                  </a:lnTo>
                  <a:lnTo>
                    <a:pt x="23812" y="0"/>
                  </a:lnTo>
                  <a:lnTo>
                    <a:pt x="90487" y="14287"/>
                  </a:lnTo>
                  <a:lnTo>
                    <a:pt x="197643" y="47625"/>
                  </a:lnTo>
                  <a:lnTo>
                    <a:pt x="302418" y="78581"/>
                  </a:lnTo>
                  <a:lnTo>
                    <a:pt x="378618" y="102394"/>
                  </a:lnTo>
                  <a:lnTo>
                    <a:pt x="400050" y="157162"/>
                  </a:lnTo>
                  <a:lnTo>
                    <a:pt x="423862" y="290512"/>
                  </a:lnTo>
                  <a:lnTo>
                    <a:pt x="450056" y="416719"/>
                  </a:lnTo>
                  <a:lnTo>
                    <a:pt x="473868" y="542925"/>
                  </a:lnTo>
                  <a:lnTo>
                    <a:pt x="511968" y="816769"/>
                  </a:lnTo>
                  <a:lnTo>
                    <a:pt x="528637" y="992981"/>
                  </a:lnTo>
                  <a:lnTo>
                    <a:pt x="528637" y="1133475"/>
                  </a:lnTo>
                  <a:lnTo>
                    <a:pt x="528637" y="1250156"/>
                  </a:lnTo>
                  <a:lnTo>
                    <a:pt x="511968" y="1364456"/>
                  </a:lnTo>
                  <a:lnTo>
                    <a:pt x="497681" y="1404937"/>
                  </a:lnTo>
                  <a:lnTo>
                    <a:pt x="483393" y="1416844"/>
                  </a:lnTo>
                  <a:lnTo>
                    <a:pt x="459581" y="1412081"/>
                  </a:lnTo>
                  <a:lnTo>
                    <a:pt x="438150" y="1397794"/>
                  </a:lnTo>
                  <a:lnTo>
                    <a:pt x="409575" y="1357312"/>
                  </a:lnTo>
                  <a:lnTo>
                    <a:pt x="383381" y="1323975"/>
                  </a:lnTo>
                  <a:lnTo>
                    <a:pt x="357187" y="1302544"/>
                  </a:lnTo>
                  <a:lnTo>
                    <a:pt x="326231" y="1264444"/>
                  </a:lnTo>
                  <a:lnTo>
                    <a:pt x="304800" y="1219200"/>
                  </a:lnTo>
                  <a:lnTo>
                    <a:pt x="288131" y="1154906"/>
                  </a:lnTo>
                  <a:lnTo>
                    <a:pt x="283368" y="1116806"/>
                  </a:lnTo>
                  <a:lnTo>
                    <a:pt x="288131" y="1078706"/>
                  </a:lnTo>
                  <a:lnTo>
                    <a:pt x="292893" y="1004887"/>
                  </a:lnTo>
                  <a:lnTo>
                    <a:pt x="292893" y="926306"/>
                  </a:lnTo>
                  <a:lnTo>
                    <a:pt x="283368" y="812006"/>
                  </a:lnTo>
                  <a:lnTo>
                    <a:pt x="269081" y="681037"/>
                  </a:lnTo>
                  <a:lnTo>
                    <a:pt x="240506" y="5048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02;p281">
              <a:extLst>
                <a:ext uri="{FF2B5EF4-FFF2-40B4-BE49-F238E27FC236}">
                  <a16:creationId xmlns:a16="http://schemas.microsoft.com/office/drawing/2014/main" id="{E98F364C-B1A0-5947-8C38-A6B0BB54EFF2}"/>
                </a:ext>
              </a:extLst>
            </p:cNvPr>
            <p:cNvSpPr/>
            <p:nvPr/>
          </p:nvSpPr>
          <p:spPr>
            <a:xfrm>
              <a:off x="3643313" y="1971675"/>
              <a:ext cx="2805112" cy="471488"/>
            </a:xfrm>
            <a:custGeom>
              <a:avLst/>
              <a:gdLst/>
              <a:ahLst/>
              <a:cxnLst/>
              <a:rect l="l" t="t" r="r" b="b"/>
              <a:pathLst>
                <a:path w="2805112" h="471488" extrusionOk="0">
                  <a:moveTo>
                    <a:pt x="1016793" y="195263"/>
                  </a:moveTo>
                  <a:lnTo>
                    <a:pt x="1216818" y="169069"/>
                  </a:lnTo>
                  <a:lnTo>
                    <a:pt x="1312068" y="157163"/>
                  </a:lnTo>
                  <a:lnTo>
                    <a:pt x="1547812" y="135731"/>
                  </a:lnTo>
                  <a:lnTo>
                    <a:pt x="1733550" y="116681"/>
                  </a:lnTo>
                  <a:lnTo>
                    <a:pt x="1921668" y="95250"/>
                  </a:lnTo>
                  <a:lnTo>
                    <a:pt x="2143125" y="73819"/>
                  </a:lnTo>
                  <a:lnTo>
                    <a:pt x="2235993" y="69056"/>
                  </a:lnTo>
                  <a:lnTo>
                    <a:pt x="2283618" y="59531"/>
                  </a:lnTo>
                  <a:lnTo>
                    <a:pt x="2336006" y="40481"/>
                  </a:lnTo>
                  <a:lnTo>
                    <a:pt x="2381250" y="21431"/>
                  </a:lnTo>
                  <a:lnTo>
                    <a:pt x="2412206" y="2381"/>
                  </a:lnTo>
                  <a:lnTo>
                    <a:pt x="2438400" y="0"/>
                  </a:lnTo>
                  <a:lnTo>
                    <a:pt x="2486025" y="0"/>
                  </a:lnTo>
                  <a:lnTo>
                    <a:pt x="2538412" y="4763"/>
                  </a:lnTo>
                  <a:lnTo>
                    <a:pt x="2576512" y="14288"/>
                  </a:lnTo>
                  <a:lnTo>
                    <a:pt x="2633662" y="35719"/>
                  </a:lnTo>
                  <a:lnTo>
                    <a:pt x="2688431" y="64294"/>
                  </a:lnTo>
                  <a:lnTo>
                    <a:pt x="2733675" y="95250"/>
                  </a:lnTo>
                  <a:lnTo>
                    <a:pt x="2774156" y="130969"/>
                  </a:lnTo>
                  <a:lnTo>
                    <a:pt x="2797968" y="161925"/>
                  </a:lnTo>
                  <a:lnTo>
                    <a:pt x="2805112" y="180975"/>
                  </a:lnTo>
                  <a:lnTo>
                    <a:pt x="2805112" y="197644"/>
                  </a:lnTo>
                  <a:lnTo>
                    <a:pt x="2793206" y="219075"/>
                  </a:lnTo>
                  <a:lnTo>
                    <a:pt x="2757487" y="235744"/>
                  </a:lnTo>
                  <a:lnTo>
                    <a:pt x="2697956" y="250031"/>
                  </a:lnTo>
                  <a:lnTo>
                    <a:pt x="2624137" y="245269"/>
                  </a:lnTo>
                  <a:lnTo>
                    <a:pt x="2433637" y="238125"/>
                  </a:lnTo>
                  <a:lnTo>
                    <a:pt x="2228850" y="235744"/>
                  </a:lnTo>
                  <a:lnTo>
                    <a:pt x="2081212" y="242888"/>
                  </a:lnTo>
                  <a:lnTo>
                    <a:pt x="1974056" y="254794"/>
                  </a:lnTo>
                  <a:lnTo>
                    <a:pt x="1747837" y="273844"/>
                  </a:lnTo>
                  <a:lnTo>
                    <a:pt x="1500187" y="297656"/>
                  </a:lnTo>
                  <a:lnTo>
                    <a:pt x="1250156" y="326231"/>
                  </a:lnTo>
                  <a:lnTo>
                    <a:pt x="1042987" y="350044"/>
                  </a:lnTo>
                  <a:lnTo>
                    <a:pt x="776287" y="395288"/>
                  </a:lnTo>
                  <a:lnTo>
                    <a:pt x="531018" y="450056"/>
                  </a:lnTo>
                  <a:lnTo>
                    <a:pt x="433387" y="459581"/>
                  </a:lnTo>
                  <a:lnTo>
                    <a:pt x="381000" y="471488"/>
                  </a:lnTo>
                  <a:lnTo>
                    <a:pt x="330993" y="471488"/>
                  </a:lnTo>
                  <a:lnTo>
                    <a:pt x="295275" y="457200"/>
                  </a:lnTo>
                  <a:lnTo>
                    <a:pt x="252412" y="431006"/>
                  </a:lnTo>
                  <a:lnTo>
                    <a:pt x="188118" y="373856"/>
                  </a:lnTo>
                  <a:lnTo>
                    <a:pt x="116681" y="288131"/>
                  </a:lnTo>
                  <a:lnTo>
                    <a:pt x="47625" y="195263"/>
                  </a:lnTo>
                  <a:lnTo>
                    <a:pt x="4762" y="123825"/>
                  </a:lnTo>
                  <a:lnTo>
                    <a:pt x="0" y="102394"/>
                  </a:lnTo>
                  <a:lnTo>
                    <a:pt x="11906" y="90488"/>
                  </a:lnTo>
                  <a:lnTo>
                    <a:pt x="28575" y="92869"/>
                  </a:lnTo>
                  <a:lnTo>
                    <a:pt x="64293" y="109538"/>
                  </a:lnTo>
                  <a:lnTo>
                    <a:pt x="85725" y="126206"/>
                  </a:lnTo>
                  <a:lnTo>
                    <a:pt x="116681" y="154781"/>
                  </a:lnTo>
                  <a:lnTo>
                    <a:pt x="154781" y="183356"/>
                  </a:lnTo>
                  <a:lnTo>
                    <a:pt x="204787" y="209550"/>
                  </a:lnTo>
                  <a:lnTo>
                    <a:pt x="247650" y="228600"/>
                  </a:lnTo>
                  <a:lnTo>
                    <a:pt x="304800" y="242888"/>
                  </a:lnTo>
                  <a:lnTo>
                    <a:pt x="390525" y="254794"/>
                  </a:lnTo>
                  <a:lnTo>
                    <a:pt x="497681" y="259556"/>
                  </a:lnTo>
                  <a:lnTo>
                    <a:pt x="645318" y="242888"/>
                  </a:lnTo>
                  <a:lnTo>
                    <a:pt x="852487" y="216694"/>
                  </a:lnTo>
                  <a:lnTo>
                    <a:pt x="1016793" y="1952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03;p281">
              <a:extLst>
                <a:ext uri="{FF2B5EF4-FFF2-40B4-BE49-F238E27FC236}">
                  <a16:creationId xmlns:a16="http://schemas.microsoft.com/office/drawing/2014/main" id="{294F7557-64ED-CB42-9A83-39AC4F5431CB}"/>
                </a:ext>
              </a:extLst>
            </p:cNvPr>
            <p:cNvSpPr/>
            <p:nvPr/>
          </p:nvSpPr>
          <p:spPr>
            <a:xfrm>
              <a:off x="4164013" y="2360613"/>
              <a:ext cx="398462" cy="658812"/>
            </a:xfrm>
            <a:custGeom>
              <a:avLst/>
              <a:gdLst/>
              <a:ahLst/>
              <a:cxnLst/>
              <a:rect l="l" t="t" r="r" b="b"/>
              <a:pathLst>
                <a:path w="397669" h="659606" extrusionOk="0">
                  <a:moveTo>
                    <a:pt x="166688" y="366712"/>
                  </a:moveTo>
                  <a:lnTo>
                    <a:pt x="140494" y="288131"/>
                  </a:lnTo>
                  <a:lnTo>
                    <a:pt x="102394" y="202406"/>
                  </a:lnTo>
                  <a:lnTo>
                    <a:pt x="54769" y="109537"/>
                  </a:lnTo>
                  <a:lnTo>
                    <a:pt x="11907" y="42862"/>
                  </a:lnTo>
                  <a:lnTo>
                    <a:pt x="0" y="0"/>
                  </a:lnTo>
                  <a:lnTo>
                    <a:pt x="109538" y="35719"/>
                  </a:lnTo>
                  <a:lnTo>
                    <a:pt x="178594" y="88106"/>
                  </a:lnTo>
                  <a:lnTo>
                    <a:pt x="235744" y="138112"/>
                  </a:lnTo>
                  <a:lnTo>
                    <a:pt x="283369" y="183356"/>
                  </a:lnTo>
                  <a:lnTo>
                    <a:pt x="323850" y="228600"/>
                  </a:lnTo>
                  <a:lnTo>
                    <a:pt x="350044" y="264319"/>
                  </a:lnTo>
                  <a:lnTo>
                    <a:pt x="383382" y="328612"/>
                  </a:lnTo>
                  <a:lnTo>
                    <a:pt x="397669" y="378619"/>
                  </a:lnTo>
                  <a:lnTo>
                    <a:pt x="397669" y="414337"/>
                  </a:lnTo>
                  <a:lnTo>
                    <a:pt x="371475" y="602456"/>
                  </a:lnTo>
                  <a:lnTo>
                    <a:pt x="319088" y="659606"/>
                  </a:lnTo>
                  <a:lnTo>
                    <a:pt x="247650" y="623887"/>
                  </a:lnTo>
                  <a:lnTo>
                    <a:pt x="211932" y="490537"/>
                  </a:lnTo>
                  <a:lnTo>
                    <a:pt x="166688" y="3667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04;p281">
              <a:extLst>
                <a:ext uri="{FF2B5EF4-FFF2-40B4-BE49-F238E27FC236}">
                  <a16:creationId xmlns:a16="http://schemas.microsoft.com/office/drawing/2014/main" id="{AF08840B-CFA9-F149-8516-F09BFFBF5937}"/>
                </a:ext>
              </a:extLst>
            </p:cNvPr>
            <p:cNvSpPr/>
            <p:nvPr/>
          </p:nvSpPr>
          <p:spPr>
            <a:xfrm>
              <a:off x="5383213" y="2181225"/>
              <a:ext cx="488950" cy="785813"/>
            </a:xfrm>
            <a:custGeom>
              <a:avLst/>
              <a:gdLst/>
              <a:ahLst/>
              <a:cxnLst/>
              <a:rect l="l" t="t" r="r" b="b"/>
              <a:pathLst>
                <a:path w="488157" h="785813" extrusionOk="0">
                  <a:moveTo>
                    <a:pt x="71438" y="459581"/>
                  </a:moveTo>
                  <a:lnTo>
                    <a:pt x="97632" y="357188"/>
                  </a:lnTo>
                  <a:lnTo>
                    <a:pt x="114300" y="290513"/>
                  </a:lnTo>
                  <a:lnTo>
                    <a:pt x="119063" y="254794"/>
                  </a:lnTo>
                  <a:lnTo>
                    <a:pt x="123825" y="214313"/>
                  </a:lnTo>
                  <a:lnTo>
                    <a:pt x="119063" y="173831"/>
                  </a:lnTo>
                  <a:lnTo>
                    <a:pt x="104775" y="116681"/>
                  </a:lnTo>
                  <a:lnTo>
                    <a:pt x="64294" y="42863"/>
                  </a:lnTo>
                  <a:lnTo>
                    <a:pt x="47625" y="0"/>
                  </a:lnTo>
                  <a:lnTo>
                    <a:pt x="245269" y="38100"/>
                  </a:lnTo>
                  <a:lnTo>
                    <a:pt x="311944" y="61913"/>
                  </a:lnTo>
                  <a:lnTo>
                    <a:pt x="373857" y="90488"/>
                  </a:lnTo>
                  <a:lnTo>
                    <a:pt x="419100" y="121444"/>
                  </a:lnTo>
                  <a:lnTo>
                    <a:pt x="454819" y="140494"/>
                  </a:lnTo>
                  <a:lnTo>
                    <a:pt x="476250" y="154781"/>
                  </a:lnTo>
                  <a:lnTo>
                    <a:pt x="485775" y="169069"/>
                  </a:lnTo>
                  <a:lnTo>
                    <a:pt x="488157" y="190500"/>
                  </a:lnTo>
                  <a:lnTo>
                    <a:pt x="473869" y="219075"/>
                  </a:lnTo>
                  <a:lnTo>
                    <a:pt x="445294" y="245269"/>
                  </a:lnTo>
                  <a:lnTo>
                    <a:pt x="400050" y="271463"/>
                  </a:lnTo>
                  <a:lnTo>
                    <a:pt x="333375" y="300038"/>
                  </a:lnTo>
                  <a:lnTo>
                    <a:pt x="314325" y="314325"/>
                  </a:lnTo>
                  <a:lnTo>
                    <a:pt x="271463" y="407194"/>
                  </a:lnTo>
                  <a:lnTo>
                    <a:pt x="197644" y="542925"/>
                  </a:lnTo>
                  <a:lnTo>
                    <a:pt x="104775" y="683419"/>
                  </a:lnTo>
                  <a:lnTo>
                    <a:pt x="0" y="785813"/>
                  </a:lnTo>
                  <a:lnTo>
                    <a:pt x="2382" y="683419"/>
                  </a:lnTo>
                  <a:lnTo>
                    <a:pt x="71438" y="4595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05;p281">
              <a:extLst>
                <a:ext uri="{FF2B5EF4-FFF2-40B4-BE49-F238E27FC236}">
                  <a16:creationId xmlns:a16="http://schemas.microsoft.com/office/drawing/2014/main" id="{52F8B058-255D-D642-A1A0-DC172CCAB36B}"/>
                </a:ext>
              </a:extLst>
            </p:cNvPr>
            <p:cNvSpPr/>
            <p:nvPr/>
          </p:nvSpPr>
          <p:spPr>
            <a:xfrm>
              <a:off x="2773363" y="2733675"/>
              <a:ext cx="4421187" cy="641350"/>
            </a:xfrm>
            <a:custGeom>
              <a:avLst/>
              <a:gdLst/>
              <a:ahLst/>
              <a:cxnLst/>
              <a:rect l="l" t="t" r="r" b="b"/>
              <a:pathLst>
                <a:path w="4420800" h="640800" extrusionOk="0">
                  <a:moveTo>
                    <a:pt x="1357200" y="266400"/>
                  </a:moveTo>
                  <a:lnTo>
                    <a:pt x="1512000" y="241200"/>
                  </a:lnTo>
                  <a:lnTo>
                    <a:pt x="1674000" y="216000"/>
                  </a:lnTo>
                  <a:lnTo>
                    <a:pt x="1854000" y="190800"/>
                  </a:lnTo>
                  <a:lnTo>
                    <a:pt x="2152800" y="158400"/>
                  </a:lnTo>
                  <a:lnTo>
                    <a:pt x="2505600" y="122400"/>
                  </a:lnTo>
                  <a:lnTo>
                    <a:pt x="2674800" y="108000"/>
                  </a:lnTo>
                  <a:lnTo>
                    <a:pt x="2800800" y="111600"/>
                  </a:lnTo>
                  <a:lnTo>
                    <a:pt x="3013200" y="100800"/>
                  </a:lnTo>
                  <a:lnTo>
                    <a:pt x="3272400" y="90000"/>
                  </a:lnTo>
                  <a:lnTo>
                    <a:pt x="3564000" y="72000"/>
                  </a:lnTo>
                  <a:lnTo>
                    <a:pt x="3664800" y="64800"/>
                  </a:lnTo>
                  <a:lnTo>
                    <a:pt x="3772800" y="50400"/>
                  </a:lnTo>
                  <a:lnTo>
                    <a:pt x="3870000" y="32400"/>
                  </a:lnTo>
                  <a:lnTo>
                    <a:pt x="3956400" y="7200"/>
                  </a:lnTo>
                  <a:lnTo>
                    <a:pt x="3978000" y="0"/>
                  </a:lnTo>
                  <a:lnTo>
                    <a:pt x="4021200" y="10800"/>
                  </a:lnTo>
                  <a:lnTo>
                    <a:pt x="4158000" y="50400"/>
                  </a:lnTo>
                  <a:lnTo>
                    <a:pt x="4320000" y="111600"/>
                  </a:lnTo>
                  <a:lnTo>
                    <a:pt x="4348800" y="133200"/>
                  </a:lnTo>
                  <a:lnTo>
                    <a:pt x="4381200" y="165600"/>
                  </a:lnTo>
                  <a:lnTo>
                    <a:pt x="4402800" y="187200"/>
                  </a:lnTo>
                  <a:lnTo>
                    <a:pt x="4417200" y="212400"/>
                  </a:lnTo>
                  <a:lnTo>
                    <a:pt x="4420800" y="230400"/>
                  </a:lnTo>
                  <a:lnTo>
                    <a:pt x="4410000" y="259200"/>
                  </a:lnTo>
                  <a:lnTo>
                    <a:pt x="4388400" y="280800"/>
                  </a:lnTo>
                  <a:lnTo>
                    <a:pt x="4316400" y="309600"/>
                  </a:lnTo>
                  <a:lnTo>
                    <a:pt x="4287600" y="309600"/>
                  </a:lnTo>
                  <a:lnTo>
                    <a:pt x="4215600" y="298800"/>
                  </a:lnTo>
                  <a:lnTo>
                    <a:pt x="4064400" y="284400"/>
                  </a:lnTo>
                  <a:lnTo>
                    <a:pt x="3870000" y="266400"/>
                  </a:lnTo>
                  <a:lnTo>
                    <a:pt x="3589200" y="248400"/>
                  </a:lnTo>
                  <a:lnTo>
                    <a:pt x="3276000" y="244800"/>
                  </a:lnTo>
                  <a:lnTo>
                    <a:pt x="3024000" y="248400"/>
                  </a:lnTo>
                  <a:lnTo>
                    <a:pt x="2671200" y="273600"/>
                  </a:lnTo>
                  <a:lnTo>
                    <a:pt x="2437200" y="295200"/>
                  </a:lnTo>
                  <a:lnTo>
                    <a:pt x="2116800" y="334800"/>
                  </a:lnTo>
                  <a:lnTo>
                    <a:pt x="1792800" y="374400"/>
                  </a:lnTo>
                  <a:lnTo>
                    <a:pt x="1483200" y="421200"/>
                  </a:lnTo>
                  <a:lnTo>
                    <a:pt x="1278000" y="457200"/>
                  </a:lnTo>
                  <a:lnTo>
                    <a:pt x="1069200" y="496800"/>
                  </a:lnTo>
                  <a:lnTo>
                    <a:pt x="777600" y="565200"/>
                  </a:lnTo>
                  <a:lnTo>
                    <a:pt x="565200" y="622800"/>
                  </a:lnTo>
                  <a:lnTo>
                    <a:pt x="518400" y="637200"/>
                  </a:lnTo>
                  <a:lnTo>
                    <a:pt x="489600" y="640800"/>
                  </a:lnTo>
                  <a:lnTo>
                    <a:pt x="446400" y="630000"/>
                  </a:lnTo>
                  <a:lnTo>
                    <a:pt x="392400" y="604800"/>
                  </a:lnTo>
                  <a:lnTo>
                    <a:pt x="291600" y="522000"/>
                  </a:lnTo>
                  <a:lnTo>
                    <a:pt x="162000" y="414000"/>
                  </a:lnTo>
                  <a:lnTo>
                    <a:pt x="54000" y="316800"/>
                  </a:lnTo>
                  <a:lnTo>
                    <a:pt x="18000" y="280800"/>
                  </a:lnTo>
                  <a:lnTo>
                    <a:pt x="0" y="241200"/>
                  </a:lnTo>
                  <a:lnTo>
                    <a:pt x="3600" y="223200"/>
                  </a:lnTo>
                  <a:lnTo>
                    <a:pt x="21600" y="223200"/>
                  </a:lnTo>
                  <a:lnTo>
                    <a:pt x="46800" y="234000"/>
                  </a:lnTo>
                  <a:lnTo>
                    <a:pt x="118800" y="270000"/>
                  </a:lnTo>
                  <a:lnTo>
                    <a:pt x="208800" y="309600"/>
                  </a:lnTo>
                  <a:lnTo>
                    <a:pt x="284400" y="338400"/>
                  </a:lnTo>
                  <a:lnTo>
                    <a:pt x="378000" y="356400"/>
                  </a:lnTo>
                  <a:lnTo>
                    <a:pt x="489600" y="367200"/>
                  </a:lnTo>
                  <a:lnTo>
                    <a:pt x="648000" y="356400"/>
                  </a:lnTo>
                  <a:lnTo>
                    <a:pt x="759600" y="345600"/>
                  </a:lnTo>
                  <a:lnTo>
                    <a:pt x="1108800" y="302400"/>
                  </a:lnTo>
                  <a:lnTo>
                    <a:pt x="1357200" y="2664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106;p281">
              <a:extLst>
                <a:ext uri="{FF2B5EF4-FFF2-40B4-BE49-F238E27FC236}">
                  <a16:creationId xmlns:a16="http://schemas.microsoft.com/office/drawing/2014/main" id="{A48FA01B-AFEA-B543-8A1B-3F354D868539}"/>
                </a:ext>
              </a:extLst>
            </p:cNvPr>
            <p:cNvSpPr/>
            <p:nvPr/>
          </p:nvSpPr>
          <p:spPr>
            <a:xfrm>
              <a:off x="3881438" y="3314700"/>
              <a:ext cx="2662237" cy="1316038"/>
            </a:xfrm>
            <a:custGeom>
              <a:avLst/>
              <a:gdLst/>
              <a:ahLst/>
              <a:cxnLst/>
              <a:rect l="l" t="t" r="r" b="b"/>
              <a:pathLst>
                <a:path w="2662237" h="1316831" extrusionOk="0">
                  <a:moveTo>
                    <a:pt x="1069181" y="164306"/>
                  </a:moveTo>
                  <a:lnTo>
                    <a:pt x="745331" y="195263"/>
                  </a:lnTo>
                  <a:lnTo>
                    <a:pt x="473868" y="219075"/>
                  </a:lnTo>
                  <a:lnTo>
                    <a:pt x="304800" y="238125"/>
                  </a:lnTo>
                  <a:lnTo>
                    <a:pt x="180975" y="247650"/>
                  </a:lnTo>
                  <a:lnTo>
                    <a:pt x="0" y="300038"/>
                  </a:lnTo>
                  <a:lnTo>
                    <a:pt x="123825" y="409575"/>
                  </a:lnTo>
                  <a:lnTo>
                    <a:pt x="285750" y="404813"/>
                  </a:lnTo>
                  <a:lnTo>
                    <a:pt x="395287" y="400050"/>
                  </a:lnTo>
                  <a:lnTo>
                    <a:pt x="540543" y="381000"/>
                  </a:lnTo>
                  <a:lnTo>
                    <a:pt x="833437" y="342900"/>
                  </a:lnTo>
                  <a:lnTo>
                    <a:pt x="1112043" y="307181"/>
                  </a:lnTo>
                  <a:lnTo>
                    <a:pt x="1414462" y="276225"/>
                  </a:lnTo>
                  <a:lnTo>
                    <a:pt x="1664493" y="252413"/>
                  </a:lnTo>
                  <a:lnTo>
                    <a:pt x="1876425" y="230981"/>
                  </a:lnTo>
                  <a:lnTo>
                    <a:pt x="2055018" y="214313"/>
                  </a:lnTo>
                  <a:lnTo>
                    <a:pt x="2200275" y="202406"/>
                  </a:lnTo>
                  <a:lnTo>
                    <a:pt x="2240756" y="202406"/>
                  </a:lnTo>
                  <a:lnTo>
                    <a:pt x="2259806" y="204788"/>
                  </a:lnTo>
                  <a:lnTo>
                    <a:pt x="2274093" y="219075"/>
                  </a:lnTo>
                  <a:lnTo>
                    <a:pt x="2283618" y="242888"/>
                  </a:lnTo>
                  <a:lnTo>
                    <a:pt x="2288381" y="283369"/>
                  </a:lnTo>
                  <a:lnTo>
                    <a:pt x="2283618" y="333375"/>
                  </a:lnTo>
                  <a:lnTo>
                    <a:pt x="2243137" y="621506"/>
                  </a:lnTo>
                  <a:lnTo>
                    <a:pt x="2200275" y="916781"/>
                  </a:lnTo>
                  <a:lnTo>
                    <a:pt x="2155031" y="1123950"/>
                  </a:lnTo>
                  <a:lnTo>
                    <a:pt x="2145506" y="1243013"/>
                  </a:lnTo>
                  <a:lnTo>
                    <a:pt x="2159793" y="1266825"/>
                  </a:lnTo>
                  <a:lnTo>
                    <a:pt x="2183606" y="1293019"/>
                  </a:lnTo>
                  <a:lnTo>
                    <a:pt x="2205037" y="1307306"/>
                  </a:lnTo>
                  <a:lnTo>
                    <a:pt x="2243137" y="1316831"/>
                  </a:lnTo>
                  <a:lnTo>
                    <a:pt x="2264568" y="1316831"/>
                  </a:lnTo>
                  <a:lnTo>
                    <a:pt x="2300287" y="1300163"/>
                  </a:lnTo>
                  <a:lnTo>
                    <a:pt x="2333625" y="1269206"/>
                  </a:lnTo>
                  <a:lnTo>
                    <a:pt x="2355056" y="1235869"/>
                  </a:lnTo>
                  <a:lnTo>
                    <a:pt x="2378868" y="1183481"/>
                  </a:lnTo>
                  <a:lnTo>
                    <a:pt x="2405062" y="1107281"/>
                  </a:lnTo>
                  <a:lnTo>
                    <a:pt x="2419350" y="1012031"/>
                  </a:lnTo>
                  <a:lnTo>
                    <a:pt x="2447925" y="857250"/>
                  </a:lnTo>
                  <a:lnTo>
                    <a:pt x="2488406" y="631031"/>
                  </a:lnTo>
                  <a:lnTo>
                    <a:pt x="2509837" y="519113"/>
                  </a:lnTo>
                  <a:lnTo>
                    <a:pt x="2538412" y="442913"/>
                  </a:lnTo>
                  <a:lnTo>
                    <a:pt x="2574131" y="369094"/>
                  </a:lnTo>
                  <a:lnTo>
                    <a:pt x="2600325" y="330994"/>
                  </a:lnTo>
                  <a:lnTo>
                    <a:pt x="2628900" y="311944"/>
                  </a:lnTo>
                  <a:lnTo>
                    <a:pt x="2650331" y="292894"/>
                  </a:lnTo>
                  <a:lnTo>
                    <a:pt x="2662237" y="259556"/>
                  </a:lnTo>
                  <a:lnTo>
                    <a:pt x="2662237" y="238125"/>
                  </a:lnTo>
                  <a:lnTo>
                    <a:pt x="2650331" y="197644"/>
                  </a:lnTo>
                  <a:lnTo>
                    <a:pt x="2628900" y="171450"/>
                  </a:lnTo>
                  <a:lnTo>
                    <a:pt x="2559843" y="97631"/>
                  </a:lnTo>
                  <a:lnTo>
                    <a:pt x="2457450" y="21431"/>
                  </a:lnTo>
                  <a:lnTo>
                    <a:pt x="2428875" y="0"/>
                  </a:lnTo>
                  <a:lnTo>
                    <a:pt x="2409825" y="2381"/>
                  </a:lnTo>
                  <a:lnTo>
                    <a:pt x="2343150" y="23813"/>
                  </a:lnTo>
                  <a:lnTo>
                    <a:pt x="2176462" y="50006"/>
                  </a:lnTo>
                  <a:lnTo>
                    <a:pt x="1926431" y="78581"/>
                  </a:lnTo>
                  <a:lnTo>
                    <a:pt x="1550193" y="116681"/>
                  </a:lnTo>
                  <a:lnTo>
                    <a:pt x="1131093" y="159544"/>
                  </a:lnTo>
                  <a:lnTo>
                    <a:pt x="1069181" y="1643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107;p281">
              <a:extLst>
                <a:ext uri="{FF2B5EF4-FFF2-40B4-BE49-F238E27FC236}">
                  <a16:creationId xmlns:a16="http://schemas.microsoft.com/office/drawing/2014/main" id="{1EACA441-AA9C-9547-A9C7-F657519F10E3}"/>
                </a:ext>
              </a:extLst>
            </p:cNvPr>
            <p:cNvSpPr/>
            <p:nvPr/>
          </p:nvSpPr>
          <p:spPr>
            <a:xfrm>
              <a:off x="4000500" y="3876675"/>
              <a:ext cx="2252663" cy="361950"/>
            </a:xfrm>
            <a:custGeom>
              <a:avLst/>
              <a:gdLst/>
              <a:ahLst/>
              <a:cxnLst/>
              <a:rect l="l" t="t" r="r" b="b"/>
              <a:pathLst>
                <a:path w="2252663" h="361950" extrusionOk="0">
                  <a:moveTo>
                    <a:pt x="878681" y="128588"/>
                  </a:moveTo>
                  <a:lnTo>
                    <a:pt x="676275" y="154781"/>
                  </a:lnTo>
                  <a:lnTo>
                    <a:pt x="504825" y="173831"/>
                  </a:lnTo>
                  <a:lnTo>
                    <a:pt x="283369" y="190500"/>
                  </a:lnTo>
                  <a:lnTo>
                    <a:pt x="157163" y="197644"/>
                  </a:lnTo>
                  <a:lnTo>
                    <a:pt x="0" y="233363"/>
                  </a:lnTo>
                  <a:lnTo>
                    <a:pt x="123825" y="361950"/>
                  </a:lnTo>
                  <a:lnTo>
                    <a:pt x="328613" y="340519"/>
                  </a:lnTo>
                  <a:lnTo>
                    <a:pt x="566738" y="316706"/>
                  </a:lnTo>
                  <a:lnTo>
                    <a:pt x="804863" y="288131"/>
                  </a:lnTo>
                  <a:lnTo>
                    <a:pt x="1026319" y="261938"/>
                  </a:lnTo>
                  <a:lnTo>
                    <a:pt x="1262063" y="235744"/>
                  </a:lnTo>
                  <a:lnTo>
                    <a:pt x="1516856" y="219075"/>
                  </a:lnTo>
                  <a:lnTo>
                    <a:pt x="1740694" y="204788"/>
                  </a:lnTo>
                  <a:lnTo>
                    <a:pt x="1933575" y="197644"/>
                  </a:lnTo>
                  <a:lnTo>
                    <a:pt x="2131219" y="197644"/>
                  </a:lnTo>
                  <a:lnTo>
                    <a:pt x="2252663" y="169069"/>
                  </a:lnTo>
                  <a:lnTo>
                    <a:pt x="2202656" y="78581"/>
                  </a:lnTo>
                  <a:lnTo>
                    <a:pt x="2126456" y="40481"/>
                  </a:lnTo>
                  <a:lnTo>
                    <a:pt x="2052638" y="14288"/>
                  </a:lnTo>
                  <a:lnTo>
                    <a:pt x="1981200" y="0"/>
                  </a:lnTo>
                  <a:lnTo>
                    <a:pt x="1907381" y="2381"/>
                  </a:lnTo>
                  <a:lnTo>
                    <a:pt x="1864519" y="9525"/>
                  </a:lnTo>
                  <a:lnTo>
                    <a:pt x="1812131" y="23813"/>
                  </a:lnTo>
                  <a:lnTo>
                    <a:pt x="1681163" y="50006"/>
                  </a:lnTo>
                  <a:lnTo>
                    <a:pt x="1516856" y="66675"/>
                  </a:lnTo>
                  <a:lnTo>
                    <a:pt x="1276350" y="85725"/>
                  </a:lnTo>
                  <a:lnTo>
                    <a:pt x="978694" y="109538"/>
                  </a:lnTo>
                  <a:lnTo>
                    <a:pt x="878681" y="1285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108;p281">
              <a:extLst>
                <a:ext uri="{FF2B5EF4-FFF2-40B4-BE49-F238E27FC236}">
                  <a16:creationId xmlns:a16="http://schemas.microsoft.com/office/drawing/2014/main" id="{D8EEB5EF-0D02-C64A-AF09-B7866266FF6F}"/>
                </a:ext>
              </a:extLst>
            </p:cNvPr>
            <p:cNvSpPr/>
            <p:nvPr/>
          </p:nvSpPr>
          <p:spPr>
            <a:xfrm>
              <a:off x="4008438" y="4395788"/>
              <a:ext cx="2130425" cy="314325"/>
            </a:xfrm>
            <a:custGeom>
              <a:avLst/>
              <a:gdLst/>
              <a:ahLst/>
              <a:cxnLst/>
              <a:rect l="l" t="t" r="r" b="b"/>
              <a:pathLst>
                <a:path w="2131219" h="314325" extrusionOk="0">
                  <a:moveTo>
                    <a:pt x="726281" y="128587"/>
                  </a:moveTo>
                  <a:lnTo>
                    <a:pt x="461962" y="150018"/>
                  </a:lnTo>
                  <a:lnTo>
                    <a:pt x="207169" y="169068"/>
                  </a:lnTo>
                  <a:lnTo>
                    <a:pt x="0" y="211931"/>
                  </a:lnTo>
                  <a:lnTo>
                    <a:pt x="121444" y="314325"/>
                  </a:lnTo>
                  <a:lnTo>
                    <a:pt x="333375" y="295275"/>
                  </a:lnTo>
                  <a:lnTo>
                    <a:pt x="623887" y="271462"/>
                  </a:lnTo>
                  <a:lnTo>
                    <a:pt x="847725" y="250031"/>
                  </a:lnTo>
                  <a:lnTo>
                    <a:pt x="1026319" y="230981"/>
                  </a:lnTo>
                  <a:lnTo>
                    <a:pt x="1231106" y="209550"/>
                  </a:lnTo>
                  <a:lnTo>
                    <a:pt x="1452562" y="200025"/>
                  </a:lnTo>
                  <a:lnTo>
                    <a:pt x="1735931" y="192881"/>
                  </a:lnTo>
                  <a:lnTo>
                    <a:pt x="1966912" y="190500"/>
                  </a:lnTo>
                  <a:lnTo>
                    <a:pt x="2050256" y="190500"/>
                  </a:lnTo>
                  <a:lnTo>
                    <a:pt x="2131219" y="130968"/>
                  </a:lnTo>
                  <a:lnTo>
                    <a:pt x="2064544" y="54768"/>
                  </a:lnTo>
                  <a:lnTo>
                    <a:pt x="1997869" y="19050"/>
                  </a:lnTo>
                  <a:lnTo>
                    <a:pt x="1931194" y="4762"/>
                  </a:lnTo>
                  <a:lnTo>
                    <a:pt x="1897856" y="0"/>
                  </a:lnTo>
                  <a:lnTo>
                    <a:pt x="1871662" y="2381"/>
                  </a:lnTo>
                  <a:lnTo>
                    <a:pt x="1838325" y="7143"/>
                  </a:lnTo>
                  <a:lnTo>
                    <a:pt x="1809750" y="19050"/>
                  </a:lnTo>
                  <a:lnTo>
                    <a:pt x="1781175" y="35718"/>
                  </a:lnTo>
                  <a:lnTo>
                    <a:pt x="1650206" y="52387"/>
                  </a:lnTo>
                  <a:lnTo>
                    <a:pt x="1354931" y="71437"/>
                  </a:lnTo>
                  <a:lnTo>
                    <a:pt x="1147762" y="85725"/>
                  </a:lnTo>
                  <a:lnTo>
                    <a:pt x="907256" y="109537"/>
                  </a:lnTo>
                  <a:lnTo>
                    <a:pt x="726281" y="1285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109;p281">
              <a:extLst>
                <a:ext uri="{FF2B5EF4-FFF2-40B4-BE49-F238E27FC236}">
                  <a16:creationId xmlns:a16="http://schemas.microsoft.com/office/drawing/2014/main" id="{3DA7B1A8-6EAF-0B42-AED8-123D0C0C472C}"/>
                </a:ext>
              </a:extLst>
            </p:cNvPr>
            <p:cNvSpPr/>
            <p:nvPr/>
          </p:nvSpPr>
          <p:spPr>
            <a:xfrm>
              <a:off x="4962525" y="3514725"/>
              <a:ext cx="292100" cy="2308225"/>
            </a:xfrm>
            <a:custGeom>
              <a:avLst/>
              <a:gdLst/>
              <a:ahLst/>
              <a:cxnLst/>
              <a:rect l="l" t="t" r="r" b="b"/>
              <a:pathLst>
                <a:path w="292100" h="2308225" extrusionOk="0">
                  <a:moveTo>
                    <a:pt x="25400" y="815975"/>
                  </a:moveTo>
                  <a:cubicBezTo>
                    <a:pt x="24342" y="631825"/>
                    <a:pt x="23283" y="447675"/>
                    <a:pt x="22225" y="263525"/>
                  </a:cubicBezTo>
                  <a:lnTo>
                    <a:pt x="19050" y="231775"/>
                  </a:lnTo>
                  <a:lnTo>
                    <a:pt x="9525" y="196850"/>
                  </a:lnTo>
                  <a:lnTo>
                    <a:pt x="6350" y="155575"/>
                  </a:lnTo>
                  <a:lnTo>
                    <a:pt x="0" y="88900"/>
                  </a:lnTo>
                  <a:lnTo>
                    <a:pt x="44450" y="0"/>
                  </a:lnTo>
                  <a:lnTo>
                    <a:pt x="215900" y="79375"/>
                  </a:lnTo>
                  <a:lnTo>
                    <a:pt x="288925" y="231775"/>
                  </a:lnTo>
                  <a:lnTo>
                    <a:pt x="292100" y="260350"/>
                  </a:lnTo>
                  <a:lnTo>
                    <a:pt x="266700" y="466725"/>
                  </a:lnTo>
                  <a:lnTo>
                    <a:pt x="244475" y="666750"/>
                  </a:lnTo>
                  <a:lnTo>
                    <a:pt x="231775" y="873125"/>
                  </a:lnTo>
                  <a:lnTo>
                    <a:pt x="225425" y="990600"/>
                  </a:lnTo>
                  <a:cubicBezTo>
                    <a:pt x="226483" y="1183217"/>
                    <a:pt x="227542" y="1375833"/>
                    <a:pt x="228600" y="1568450"/>
                  </a:cubicBezTo>
                  <a:lnTo>
                    <a:pt x="228600" y="2209800"/>
                  </a:lnTo>
                  <a:lnTo>
                    <a:pt x="127000" y="2308225"/>
                  </a:lnTo>
                  <a:lnTo>
                    <a:pt x="25400" y="2232025"/>
                  </a:lnTo>
                  <a:lnTo>
                    <a:pt x="25400" y="1666875"/>
                  </a:lnTo>
                  <a:lnTo>
                    <a:pt x="25400" y="8159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110;p281">
              <a:extLst>
                <a:ext uri="{FF2B5EF4-FFF2-40B4-BE49-F238E27FC236}">
                  <a16:creationId xmlns:a16="http://schemas.microsoft.com/office/drawing/2014/main" id="{24A22114-41D9-9549-B42F-3E7860A3A644}"/>
                </a:ext>
              </a:extLst>
            </p:cNvPr>
            <p:cNvSpPr/>
            <p:nvPr/>
          </p:nvSpPr>
          <p:spPr>
            <a:xfrm>
              <a:off x="3805238" y="4943475"/>
              <a:ext cx="2673350" cy="446088"/>
            </a:xfrm>
            <a:custGeom>
              <a:avLst/>
              <a:gdLst/>
              <a:ahLst/>
              <a:cxnLst/>
              <a:rect l="l" t="t" r="r" b="b"/>
              <a:pathLst>
                <a:path w="2674143" h="445294" extrusionOk="0">
                  <a:moveTo>
                    <a:pt x="909637" y="166688"/>
                  </a:moveTo>
                  <a:lnTo>
                    <a:pt x="1169193" y="135731"/>
                  </a:lnTo>
                  <a:lnTo>
                    <a:pt x="1385887" y="116681"/>
                  </a:lnTo>
                  <a:lnTo>
                    <a:pt x="1607343" y="100013"/>
                  </a:lnTo>
                  <a:lnTo>
                    <a:pt x="1924050" y="78581"/>
                  </a:lnTo>
                  <a:lnTo>
                    <a:pt x="2109787" y="69056"/>
                  </a:lnTo>
                  <a:lnTo>
                    <a:pt x="2143125" y="61913"/>
                  </a:lnTo>
                  <a:lnTo>
                    <a:pt x="2245518" y="23813"/>
                  </a:lnTo>
                  <a:lnTo>
                    <a:pt x="2293143" y="2381"/>
                  </a:lnTo>
                  <a:lnTo>
                    <a:pt x="2305050" y="0"/>
                  </a:lnTo>
                  <a:lnTo>
                    <a:pt x="2333625" y="7144"/>
                  </a:lnTo>
                  <a:lnTo>
                    <a:pt x="2505075" y="59531"/>
                  </a:lnTo>
                  <a:lnTo>
                    <a:pt x="2624137" y="107156"/>
                  </a:lnTo>
                  <a:lnTo>
                    <a:pt x="2638425" y="119063"/>
                  </a:lnTo>
                  <a:lnTo>
                    <a:pt x="2657475" y="142875"/>
                  </a:lnTo>
                  <a:lnTo>
                    <a:pt x="2667000" y="164306"/>
                  </a:lnTo>
                  <a:lnTo>
                    <a:pt x="2674143" y="188119"/>
                  </a:lnTo>
                  <a:lnTo>
                    <a:pt x="2671762" y="219075"/>
                  </a:lnTo>
                  <a:lnTo>
                    <a:pt x="2652712" y="245269"/>
                  </a:lnTo>
                  <a:lnTo>
                    <a:pt x="2621756" y="257175"/>
                  </a:lnTo>
                  <a:lnTo>
                    <a:pt x="2569368" y="266700"/>
                  </a:lnTo>
                  <a:lnTo>
                    <a:pt x="2500312" y="266700"/>
                  </a:lnTo>
                  <a:lnTo>
                    <a:pt x="2388393" y="264319"/>
                  </a:lnTo>
                  <a:lnTo>
                    <a:pt x="2195512" y="254794"/>
                  </a:lnTo>
                  <a:lnTo>
                    <a:pt x="2107406" y="245269"/>
                  </a:lnTo>
                  <a:lnTo>
                    <a:pt x="1897856" y="250031"/>
                  </a:lnTo>
                  <a:lnTo>
                    <a:pt x="1578768" y="259556"/>
                  </a:lnTo>
                  <a:lnTo>
                    <a:pt x="1328737" y="271463"/>
                  </a:lnTo>
                  <a:lnTo>
                    <a:pt x="1133475" y="295275"/>
                  </a:lnTo>
                  <a:lnTo>
                    <a:pt x="876300" y="326231"/>
                  </a:lnTo>
                  <a:lnTo>
                    <a:pt x="645318" y="361950"/>
                  </a:lnTo>
                  <a:lnTo>
                    <a:pt x="554831" y="381000"/>
                  </a:lnTo>
                  <a:lnTo>
                    <a:pt x="531018" y="390525"/>
                  </a:lnTo>
                  <a:lnTo>
                    <a:pt x="500062" y="414338"/>
                  </a:lnTo>
                  <a:lnTo>
                    <a:pt x="481012" y="426244"/>
                  </a:lnTo>
                  <a:lnTo>
                    <a:pt x="435768" y="442913"/>
                  </a:lnTo>
                  <a:lnTo>
                    <a:pt x="395287" y="445294"/>
                  </a:lnTo>
                  <a:lnTo>
                    <a:pt x="352425" y="442913"/>
                  </a:lnTo>
                  <a:lnTo>
                    <a:pt x="314325" y="428625"/>
                  </a:lnTo>
                  <a:lnTo>
                    <a:pt x="269081" y="402431"/>
                  </a:lnTo>
                  <a:lnTo>
                    <a:pt x="211931" y="364331"/>
                  </a:lnTo>
                  <a:lnTo>
                    <a:pt x="152400" y="316706"/>
                  </a:lnTo>
                  <a:lnTo>
                    <a:pt x="88106" y="257175"/>
                  </a:lnTo>
                  <a:lnTo>
                    <a:pt x="35718" y="188119"/>
                  </a:lnTo>
                  <a:lnTo>
                    <a:pt x="9525" y="142875"/>
                  </a:lnTo>
                  <a:lnTo>
                    <a:pt x="0" y="114300"/>
                  </a:lnTo>
                  <a:lnTo>
                    <a:pt x="9525" y="107156"/>
                  </a:lnTo>
                  <a:lnTo>
                    <a:pt x="30956" y="109538"/>
                  </a:lnTo>
                  <a:lnTo>
                    <a:pt x="64293" y="126206"/>
                  </a:lnTo>
                  <a:lnTo>
                    <a:pt x="116681" y="154781"/>
                  </a:lnTo>
                  <a:lnTo>
                    <a:pt x="176212" y="180975"/>
                  </a:lnTo>
                  <a:lnTo>
                    <a:pt x="238125" y="202406"/>
                  </a:lnTo>
                  <a:lnTo>
                    <a:pt x="307181" y="216694"/>
                  </a:lnTo>
                  <a:lnTo>
                    <a:pt x="369093" y="226219"/>
                  </a:lnTo>
                  <a:lnTo>
                    <a:pt x="481012" y="214313"/>
                  </a:lnTo>
                  <a:lnTo>
                    <a:pt x="673893" y="190500"/>
                  </a:lnTo>
                  <a:lnTo>
                    <a:pt x="909637" y="1666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111;p281">
              <a:extLst>
                <a:ext uri="{FF2B5EF4-FFF2-40B4-BE49-F238E27FC236}">
                  <a16:creationId xmlns:a16="http://schemas.microsoft.com/office/drawing/2014/main" id="{CC0D3710-DEF3-0C4B-A58E-E1BEE65C2F30}"/>
                </a:ext>
              </a:extLst>
            </p:cNvPr>
            <p:cNvSpPr/>
            <p:nvPr/>
          </p:nvSpPr>
          <p:spPr>
            <a:xfrm>
              <a:off x="2927350" y="5592763"/>
              <a:ext cx="4275138" cy="539750"/>
            </a:xfrm>
            <a:custGeom>
              <a:avLst/>
              <a:gdLst/>
              <a:ahLst/>
              <a:cxnLst/>
              <a:rect l="l" t="t" r="r" b="b"/>
              <a:pathLst>
                <a:path w="4275437" h="540167" extrusionOk="0">
                  <a:moveTo>
                    <a:pt x="1729945" y="162404"/>
                  </a:moveTo>
                  <a:lnTo>
                    <a:pt x="2044160" y="134160"/>
                  </a:lnTo>
                  <a:lnTo>
                    <a:pt x="2308948" y="109446"/>
                  </a:lnTo>
                  <a:lnTo>
                    <a:pt x="2640815" y="88263"/>
                  </a:lnTo>
                  <a:lnTo>
                    <a:pt x="3011518" y="70611"/>
                  </a:lnTo>
                  <a:lnTo>
                    <a:pt x="3357507" y="67080"/>
                  </a:lnTo>
                  <a:lnTo>
                    <a:pt x="3498727" y="67080"/>
                  </a:lnTo>
                  <a:lnTo>
                    <a:pt x="3579928" y="52958"/>
                  </a:lnTo>
                  <a:lnTo>
                    <a:pt x="3752923" y="7061"/>
                  </a:lnTo>
                  <a:lnTo>
                    <a:pt x="3784698" y="0"/>
                  </a:lnTo>
                  <a:lnTo>
                    <a:pt x="3834125" y="10592"/>
                  </a:lnTo>
                  <a:lnTo>
                    <a:pt x="3940040" y="49428"/>
                  </a:lnTo>
                  <a:lnTo>
                    <a:pt x="4098912" y="127099"/>
                  </a:lnTo>
                  <a:lnTo>
                    <a:pt x="4208358" y="194178"/>
                  </a:lnTo>
                  <a:lnTo>
                    <a:pt x="4247193" y="222422"/>
                  </a:lnTo>
                  <a:lnTo>
                    <a:pt x="4257785" y="240075"/>
                  </a:lnTo>
                  <a:lnTo>
                    <a:pt x="4271907" y="278910"/>
                  </a:lnTo>
                  <a:lnTo>
                    <a:pt x="4275437" y="317746"/>
                  </a:lnTo>
                  <a:lnTo>
                    <a:pt x="4261315" y="345990"/>
                  </a:lnTo>
                  <a:lnTo>
                    <a:pt x="4240132" y="367173"/>
                  </a:lnTo>
                  <a:lnTo>
                    <a:pt x="4194236" y="377764"/>
                  </a:lnTo>
                  <a:lnTo>
                    <a:pt x="4120095" y="377764"/>
                  </a:lnTo>
                  <a:lnTo>
                    <a:pt x="4014180" y="356581"/>
                  </a:lnTo>
                  <a:lnTo>
                    <a:pt x="3763515" y="321276"/>
                  </a:lnTo>
                  <a:lnTo>
                    <a:pt x="3512849" y="293032"/>
                  </a:lnTo>
                  <a:lnTo>
                    <a:pt x="3272775" y="271849"/>
                  </a:lnTo>
                  <a:lnTo>
                    <a:pt x="2972682" y="257727"/>
                  </a:lnTo>
                  <a:lnTo>
                    <a:pt x="2679650" y="257727"/>
                  </a:lnTo>
                  <a:lnTo>
                    <a:pt x="2312478" y="271849"/>
                  </a:lnTo>
                  <a:lnTo>
                    <a:pt x="1970020" y="293032"/>
                  </a:lnTo>
                  <a:lnTo>
                    <a:pt x="1652274" y="324807"/>
                  </a:lnTo>
                  <a:lnTo>
                    <a:pt x="1359243" y="363642"/>
                  </a:lnTo>
                  <a:lnTo>
                    <a:pt x="1119169" y="406008"/>
                  </a:lnTo>
                  <a:lnTo>
                    <a:pt x="776710" y="476618"/>
                  </a:lnTo>
                  <a:lnTo>
                    <a:pt x="596654" y="526045"/>
                  </a:lnTo>
                  <a:lnTo>
                    <a:pt x="540166" y="540167"/>
                  </a:lnTo>
                  <a:lnTo>
                    <a:pt x="483678" y="533106"/>
                  </a:lnTo>
                  <a:lnTo>
                    <a:pt x="441312" y="518984"/>
                  </a:lnTo>
                  <a:lnTo>
                    <a:pt x="388355" y="497801"/>
                  </a:lnTo>
                  <a:lnTo>
                    <a:pt x="324806" y="458966"/>
                  </a:lnTo>
                  <a:lnTo>
                    <a:pt x="215360" y="367173"/>
                  </a:lnTo>
                  <a:lnTo>
                    <a:pt x="137689" y="282441"/>
                  </a:lnTo>
                  <a:lnTo>
                    <a:pt x="56488" y="169465"/>
                  </a:lnTo>
                  <a:lnTo>
                    <a:pt x="14122" y="105916"/>
                  </a:lnTo>
                  <a:lnTo>
                    <a:pt x="0" y="81202"/>
                  </a:lnTo>
                  <a:lnTo>
                    <a:pt x="0" y="67080"/>
                  </a:lnTo>
                  <a:lnTo>
                    <a:pt x="21183" y="60019"/>
                  </a:lnTo>
                  <a:lnTo>
                    <a:pt x="52957" y="74141"/>
                  </a:lnTo>
                  <a:lnTo>
                    <a:pt x="105915" y="109446"/>
                  </a:lnTo>
                  <a:lnTo>
                    <a:pt x="197708" y="158873"/>
                  </a:lnTo>
                  <a:lnTo>
                    <a:pt x="307153" y="215361"/>
                  </a:lnTo>
                  <a:lnTo>
                    <a:pt x="406007" y="250666"/>
                  </a:lnTo>
                  <a:lnTo>
                    <a:pt x="451904" y="268319"/>
                  </a:lnTo>
                  <a:lnTo>
                    <a:pt x="508392" y="278910"/>
                  </a:lnTo>
                  <a:lnTo>
                    <a:pt x="621368" y="271849"/>
                  </a:lnTo>
                  <a:lnTo>
                    <a:pt x="843789" y="254197"/>
                  </a:lnTo>
                  <a:lnTo>
                    <a:pt x="1165065" y="218892"/>
                  </a:lnTo>
                  <a:lnTo>
                    <a:pt x="1500463" y="187117"/>
                  </a:lnTo>
                  <a:lnTo>
                    <a:pt x="1729945" y="16240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3116;p282">
            <a:extLst>
              <a:ext uri="{FF2B5EF4-FFF2-40B4-BE49-F238E27FC236}">
                <a16:creationId xmlns:a16="http://schemas.microsoft.com/office/drawing/2014/main" id="{52DB7012-E2E3-1747-AF3E-FE06885B1F2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6533" y="1353473"/>
            <a:ext cx="44323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6" name="Google Shape;3116;p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6850" y="1305345"/>
            <a:ext cx="44323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p189"/>
          <p:cNvSpPr txBox="1"/>
          <p:nvPr/>
        </p:nvSpPr>
        <p:spPr>
          <a:xfrm>
            <a:off x="4304928" y="6634162"/>
            <a:ext cx="364846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申</a:t>
            </a:r>
            <a:endParaRPr/>
          </a:p>
        </p:txBody>
      </p:sp>
      <p:sp>
        <p:nvSpPr>
          <p:cNvPr id="2107" name="Google Shape;2107;p189"/>
          <p:cNvSpPr/>
          <p:nvPr/>
        </p:nvSpPr>
        <p:spPr>
          <a:xfrm>
            <a:off x="2924175" y="2330450"/>
            <a:ext cx="654050" cy="2305050"/>
          </a:xfrm>
          <a:custGeom>
            <a:avLst/>
            <a:gdLst/>
            <a:ahLst/>
            <a:cxnLst/>
            <a:rect l="l" t="t" r="r" b="b"/>
            <a:pathLst>
              <a:path w="654050" h="2305050" extrusionOk="0">
                <a:moveTo>
                  <a:pt x="317500" y="1069975"/>
                </a:moveTo>
                <a:lnTo>
                  <a:pt x="279400" y="657225"/>
                </a:lnTo>
                <a:lnTo>
                  <a:pt x="254000" y="428625"/>
                </a:lnTo>
                <a:lnTo>
                  <a:pt x="228600" y="320675"/>
                </a:lnTo>
                <a:lnTo>
                  <a:pt x="200025" y="247650"/>
                </a:lnTo>
                <a:lnTo>
                  <a:pt x="174625" y="206375"/>
                </a:lnTo>
                <a:lnTo>
                  <a:pt x="92075" y="120650"/>
                </a:lnTo>
                <a:lnTo>
                  <a:pt x="22225" y="63500"/>
                </a:lnTo>
                <a:lnTo>
                  <a:pt x="0" y="34925"/>
                </a:lnTo>
                <a:lnTo>
                  <a:pt x="0" y="19050"/>
                </a:lnTo>
                <a:lnTo>
                  <a:pt x="3175" y="6350"/>
                </a:lnTo>
                <a:lnTo>
                  <a:pt x="22225" y="0"/>
                </a:lnTo>
                <a:lnTo>
                  <a:pt x="53975" y="3175"/>
                </a:lnTo>
                <a:lnTo>
                  <a:pt x="174625" y="22225"/>
                </a:lnTo>
                <a:lnTo>
                  <a:pt x="266700" y="50800"/>
                </a:lnTo>
                <a:lnTo>
                  <a:pt x="361950" y="95250"/>
                </a:lnTo>
                <a:lnTo>
                  <a:pt x="457200" y="158750"/>
                </a:lnTo>
                <a:lnTo>
                  <a:pt x="482600" y="349250"/>
                </a:lnTo>
                <a:lnTo>
                  <a:pt x="568325" y="952500"/>
                </a:lnTo>
                <a:lnTo>
                  <a:pt x="596900" y="1177925"/>
                </a:lnTo>
                <a:lnTo>
                  <a:pt x="612775" y="1520825"/>
                </a:lnTo>
                <a:lnTo>
                  <a:pt x="638175" y="1927225"/>
                </a:lnTo>
                <a:lnTo>
                  <a:pt x="654050" y="2136775"/>
                </a:lnTo>
                <a:lnTo>
                  <a:pt x="615950" y="2279650"/>
                </a:lnTo>
                <a:lnTo>
                  <a:pt x="587375" y="2298700"/>
                </a:lnTo>
                <a:lnTo>
                  <a:pt x="568325" y="2305050"/>
                </a:lnTo>
                <a:lnTo>
                  <a:pt x="549275" y="2305050"/>
                </a:lnTo>
                <a:lnTo>
                  <a:pt x="514350" y="2295525"/>
                </a:lnTo>
                <a:lnTo>
                  <a:pt x="504825" y="2282825"/>
                </a:lnTo>
                <a:lnTo>
                  <a:pt x="457200" y="2190750"/>
                </a:lnTo>
                <a:lnTo>
                  <a:pt x="374650" y="2032000"/>
                </a:lnTo>
                <a:lnTo>
                  <a:pt x="368300" y="2006600"/>
                </a:lnTo>
                <a:lnTo>
                  <a:pt x="384175" y="1860550"/>
                </a:lnTo>
                <a:lnTo>
                  <a:pt x="390525" y="1784350"/>
                </a:lnTo>
                <a:lnTo>
                  <a:pt x="358775" y="1460500"/>
                </a:lnTo>
                <a:lnTo>
                  <a:pt x="317500" y="10699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189"/>
          <p:cNvSpPr/>
          <p:nvPr/>
        </p:nvSpPr>
        <p:spPr>
          <a:xfrm>
            <a:off x="3282950" y="2155825"/>
            <a:ext cx="3533775" cy="2305050"/>
          </a:xfrm>
          <a:custGeom>
            <a:avLst/>
            <a:gdLst/>
            <a:ahLst/>
            <a:cxnLst/>
            <a:rect l="l" t="t" r="r" b="b"/>
            <a:pathLst>
              <a:path w="3533775" h="2305050" extrusionOk="0">
                <a:moveTo>
                  <a:pt x="1247775" y="400050"/>
                </a:moveTo>
                <a:lnTo>
                  <a:pt x="841375" y="444500"/>
                </a:lnTo>
                <a:lnTo>
                  <a:pt x="501650" y="482600"/>
                </a:lnTo>
                <a:lnTo>
                  <a:pt x="327025" y="501650"/>
                </a:lnTo>
                <a:lnTo>
                  <a:pt x="228600" y="511175"/>
                </a:lnTo>
                <a:lnTo>
                  <a:pt x="66675" y="517525"/>
                </a:lnTo>
                <a:lnTo>
                  <a:pt x="0" y="330200"/>
                </a:lnTo>
                <a:lnTo>
                  <a:pt x="219075" y="336550"/>
                </a:lnTo>
                <a:lnTo>
                  <a:pt x="393700" y="333375"/>
                </a:lnTo>
                <a:lnTo>
                  <a:pt x="571500" y="314325"/>
                </a:lnTo>
                <a:lnTo>
                  <a:pt x="923925" y="269875"/>
                </a:lnTo>
                <a:lnTo>
                  <a:pt x="1457325" y="203200"/>
                </a:lnTo>
                <a:lnTo>
                  <a:pt x="1755775" y="177800"/>
                </a:lnTo>
                <a:lnTo>
                  <a:pt x="2085975" y="146050"/>
                </a:lnTo>
                <a:lnTo>
                  <a:pt x="2473325" y="114300"/>
                </a:lnTo>
                <a:lnTo>
                  <a:pt x="2911475" y="92075"/>
                </a:lnTo>
                <a:lnTo>
                  <a:pt x="2955925" y="63500"/>
                </a:lnTo>
                <a:lnTo>
                  <a:pt x="3032125" y="31750"/>
                </a:lnTo>
                <a:lnTo>
                  <a:pt x="3136900" y="0"/>
                </a:lnTo>
                <a:lnTo>
                  <a:pt x="3152775" y="6350"/>
                </a:lnTo>
                <a:lnTo>
                  <a:pt x="3228975" y="50800"/>
                </a:lnTo>
                <a:lnTo>
                  <a:pt x="3343275" y="146050"/>
                </a:lnTo>
                <a:lnTo>
                  <a:pt x="3454400" y="247650"/>
                </a:lnTo>
                <a:lnTo>
                  <a:pt x="3511550" y="304800"/>
                </a:lnTo>
                <a:lnTo>
                  <a:pt x="3530600" y="342900"/>
                </a:lnTo>
                <a:lnTo>
                  <a:pt x="3533775" y="377825"/>
                </a:lnTo>
                <a:lnTo>
                  <a:pt x="3517900" y="403225"/>
                </a:lnTo>
                <a:lnTo>
                  <a:pt x="3476625" y="428625"/>
                </a:lnTo>
                <a:lnTo>
                  <a:pt x="3435350" y="473075"/>
                </a:lnTo>
                <a:lnTo>
                  <a:pt x="3419475" y="523875"/>
                </a:lnTo>
                <a:lnTo>
                  <a:pt x="3343275" y="936625"/>
                </a:lnTo>
                <a:lnTo>
                  <a:pt x="3251200" y="1384300"/>
                </a:lnTo>
                <a:lnTo>
                  <a:pt x="3155950" y="1866900"/>
                </a:lnTo>
                <a:lnTo>
                  <a:pt x="3086100" y="2232025"/>
                </a:lnTo>
                <a:lnTo>
                  <a:pt x="3067050" y="2273300"/>
                </a:lnTo>
                <a:lnTo>
                  <a:pt x="3035300" y="2295525"/>
                </a:lnTo>
                <a:lnTo>
                  <a:pt x="2997200" y="2305050"/>
                </a:lnTo>
                <a:lnTo>
                  <a:pt x="2936875" y="2301875"/>
                </a:lnTo>
                <a:lnTo>
                  <a:pt x="2892425" y="2289175"/>
                </a:lnTo>
                <a:lnTo>
                  <a:pt x="2860675" y="2257425"/>
                </a:lnTo>
                <a:lnTo>
                  <a:pt x="2825750" y="2162175"/>
                </a:lnTo>
                <a:lnTo>
                  <a:pt x="2889250" y="1917700"/>
                </a:lnTo>
                <a:lnTo>
                  <a:pt x="2930525" y="1590675"/>
                </a:lnTo>
                <a:lnTo>
                  <a:pt x="2981325" y="1212850"/>
                </a:lnTo>
                <a:lnTo>
                  <a:pt x="3025775" y="974725"/>
                </a:lnTo>
                <a:lnTo>
                  <a:pt x="3063875" y="679450"/>
                </a:lnTo>
                <a:lnTo>
                  <a:pt x="3092450" y="473075"/>
                </a:lnTo>
                <a:lnTo>
                  <a:pt x="3095625" y="422275"/>
                </a:lnTo>
                <a:lnTo>
                  <a:pt x="3089275" y="361950"/>
                </a:lnTo>
                <a:lnTo>
                  <a:pt x="3076575" y="317500"/>
                </a:lnTo>
                <a:lnTo>
                  <a:pt x="3063875" y="295275"/>
                </a:lnTo>
                <a:lnTo>
                  <a:pt x="3041650" y="279400"/>
                </a:lnTo>
                <a:lnTo>
                  <a:pt x="3000375" y="269875"/>
                </a:lnTo>
                <a:lnTo>
                  <a:pt x="2828925" y="279400"/>
                </a:lnTo>
                <a:lnTo>
                  <a:pt x="2406650" y="304800"/>
                </a:lnTo>
                <a:lnTo>
                  <a:pt x="1990725" y="333375"/>
                </a:lnTo>
                <a:lnTo>
                  <a:pt x="1749425" y="358775"/>
                </a:lnTo>
                <a:lnTo>
                  <a:pt x="1450975" y="384175"/>
                </a:lnTo>
                <a:lnTo>
                  <a:pt x="1247775" y="4000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189"/>
          <p:cNvSpPr/>
          <p:nvPr/>
        </p:nvSpPr>
        <p:spPr>
          <a:xfrm>
            <a:off x="3368675" y="3114675"/>
            <a:ext cx="2978150" cy="447675"/>
          </a:xfrm>
          <a:custGeom>
            <a:avLst/>
            <a:gdLst/>
            <a:ahLst/>
            <a:cxnLst/>
            <a:rect l="l" t="t" r="r" b="b"/>
            <a:pathLst>
              <a:path w="2978150" h="447675" extrusionOk="0">
                <a:moveTo>
                  <a:pt x="1216025" y="333375"/>
                </a:moveTo>
                <a:lnTo>
                  <a:pt x="946150" y="368300"/>
                </a:lnTo>
                <a:lnTo>
                  <a:pt x="619125" y="409575"/>
                </a:lnTo>
                <a:lnTo>
                  <a:pt x="352425" y="447675"/>
                </a:lnTo>
                <a:lnTo>
                  <a:pt x="327025" y="441325"/>
                </a:lnTo>
                <a:lnTo>
                  <a:pt x="34925" y="346075"/>
                </a:lnTo>
                <a:lnTo>
                  <a:pt x="0" y="146050"/>
                </a:lnTo>
                <a:lnTo>
                  <a:pt x="146050" y="187325"/>
                </a:lnTo>
                <a:lnTo>
                  <a:pt x="228600" y="212725"/>
                </a:lnTo>
                <a:lnTo>
                  <a:pt x="288925" y="228600"/>
                </a:lnTo>
                <a:lnTo>
                  <a:pt x="346075" y="241300"/>
                </a:lnTo>
                <a:lnTo>
                  <a:pt x="396875" y="247650"/>
                </a:lnTo>
                <a:lnTo>
                  <a:pt x="466725" y="247650"/>
                </a:lnTo>
                <a:lnTo>
                  <a:pt x="511175" y="244475"/>
                </a:lnTo>
                <a:lnTo>
                  <a:pt x="619125" y="228600"/>
                </a:lnTo>
                <a:lnTo>
                  <a:pt x="809625" y="203200"/>
                </a:lnTo>
                <a:lnTo>
                  <a:pt x="1133475" y="165100"/>
                </a:lnTo>
                <a:lnTo>
                  <a:pt x="1371600" y="136525"/>
                </a:lnTo>
                <a:lnTo>
                  <a:pt x="1673225" y="111125"/>
                </a:lnTo>
                <a:lnTo>
                  <a:pt x="1968500" y="88900"/>
                </a:lnTo>
                <a:lnTo>
                  <a:pt x="2339975" y="63500"/>
                </a:lnTo>
                <a:lnTo>
                  <a:pt x="2574925" y="44450"/>
                </a:lnTo>
                <a:lnTo>
                  <a:pt x="2784475" y="0"/>
                </a:lnTo>
                <a:lnTo>
                  <a:pt x="2978150" y="25400"/>
                </a:lnTo>
                <a:lnTo>
                  <a:pt x="2971800" y="244475"/>
                </a:lnTo>
                <a:lnTo>
                  <a:pt x="2749550" y="244475"/>
                </a:lnTo>
                <a:lnTo>
                  <a:pt x="2463800" y="250825"/>
                </a:lnTo>
                <a:lnTo>
                  <a:pt x="2066925" y="263525"/>
                </a:lnTo>
                <a:lnTo>
                  <a:pt x="1666875" y="288925"/>
                </a:lnTo>
                <a:lnTo>
                  <a:pt x="1216025" y="3333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189"/>
          <p:cNvSpPr/>
          <p:nvPr/>
        </p:nvSpPr>
        <p:spPr>
          <a:xfrm>
            <a:off x="3494088" y="4076700"/>
            <a:ext cx="2730500" cy="420688"/>
          </a:xfrm>
          <a:custGeom>
            <a:avLst/>
            <a:gdLst/>
            <a:ahLst/>
            <a:cxnLst/>
            <a:rect l="l" t="t" r="r" b="b"/>
            <a:pathLst>
              <a:path w="2731294" h="421481" extrusionOk="0">
                <a:moveTo>
                  <a:pt x="897731" y="304800"/>
                </a:moveTo>
                <a:lnTo>
                  <a:pt x="650081" y="345281"/>
                </a:lnTo>
                <a:lnTo>
                  <a:pt x="471487" y="381000"/>
                </a:lnTo>
                <a:lnTo>
                  <a:pt x="347662" y="411956"/>
                </a:lnTo>
                <a:lnTo>
                  <a:pt x="285750" y="421481"/>
                </a:lnTo>
                <a:lnTo>
                  <a:pt x="254794" y="421481"/>
                </a:lnTo>
                <a:lnTo>
                  <a:pt x="214312" y="416719"/>
                </a:lnTo>
                <a:lnTo>
                  <a:pt x="0" y="352425"/>
                </a:lnTo>
                <a:lnTo>
                  <a:pt x="0" y="188119"/>
                </a:lnTo>
                <a:lnTo>
                  <a:pt x="216694" y="223838"/>
                </a:lnTo>
                <a:lnTo>
                  <a:pt x="233362" y="223838"/>
                </a:lnTo>
                <a:lnTo>
                  <a:pt x="347662" y="204788"/>
                </a:lnTo>
                <a:lnTo>
                  <a:pt x="516731" y="180975"/>
                </a:lnTo>
                <a:lnTo>
                  <a:pt x="757237" y="147638"/>
                </a:lnTo>
                <a:lnTo>
                  <a:pt x="1031081" y="114300"/>
                </a:lnTo>
                <a:lnTo>
                  <a:pt x="1252537" y="85725"/>
                </a:lnTo>
                <a:lnTo>
                  <a:pt x="1545431" y="64294"/>
                </a:lnTo>
                <a:lnTo>
                  <a:pt x="1652587" y="52388"/>
                </a:lnTo>
                <a:lnTo>
                  <a:pt x="1766887" y="40481"/>
                </a:lnTo>
                <a:lnTo>
                  <a:pt x="1924050" y="28575"/>
                </a:lnTo>
                <a:lnTo>
                  <a:pt x="2038350" y="26194"/>
                </a:lnTo>
                <a:lnTo>
                  <a:pt x="2128837" y="23813"/>
                </a:lnTo>
                <a:lnTo>
                  <a:pt x="2309812" y="11906"/>
                </a:lnTo>
                <a:lnTo>
                  <a:pt x="2486025" y="2381"/>
                </a:lnTo>
                <a:lnTo>
                  <a:pt x="2731294" y="0"/>
                </a:lnTo>
                <a:lnTo>
                  <a:pt x="2702719" y="261938"/>
                </a:lnTo>
                <a:lnTo>
                  <a:pt x="2616994" y="240506"/>
                </a:lnTo>
                <a:lnTo>
                  <a:pt x="2597944" y="228600"/>
                </a:lnTo>
                <a:lnTo>
                  <a:pt x="2505075" y="219075"/>
                </a:lnTo>
                <a:lnTo>
                  <a:pt x="2305050" y="209550"/>
                </a:lnTo>
                <a:lnTo>
                  <a:pt x="2135981" y="202406"/>
                </a:lnTo>
                <a:lnTo>
                  <a:pt x="2033587" y="207169"/>
                </a:lnTo>
                <a:lnTo>
                  <a:pt x="1802606" y="223838"/>
                </a:lnTo>
                <a:lnTo>
                  <a:pt x="1543050" y="242888"/>
                </a:lnTo>
                <a:lnTo>
                  <a:pt x="1231106" y="269081"/>
                </a:lnTo>
                <a:lnTo>
                  <a:pt x="897731" y="3048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189"/>
          <p:cNvSpPr/>
          <p:nvPr/>
        </p:nvSpPr>
        <p:spPr>
          <a:xfrm rot="-5400000">
            <a:off x="2465388" y="3440113"/>
            <a:ext cx="4673600" cy="685800"/>
          </a:xfrm>
          <a:custGeom>
            <a:avLst/>
            <a:gdLst/>
            <a:ahLst/>
            <a:cxnLst/>
            <a:rect l="l" t="t" r="r" b="b"/>
            <a:pathLst>
              <a:path w="4674870" h="685800" extrusionOk="0">
                <a:moveTo>
                  <a:pt x="1268730" y="567690"/>
                </a:moveTo>
                <a:lnTo>
                  <a:pt x="922020" y="560070"/>
                </a:lnTo>
                <a:lnTo>
                  <a:pt x="739140" y="552450"/>
                </a:lnTo>
                <a:lnTo>
                  <a:pt x="434340" y="548640"/>
                </a:lnTo>
                <a:lnTo>
                  <a:pt x="182880" y="533400"/>
                </a:lnTo>
                <a:lnTo>
                  <a:pt x="137160" y="525780"/>
                </a:lnTo>
                <a:lnTo>
                  <a:pt x="72390" y="495300"/>
                </a:lnTo>
                <a:lnTo>
                  <a:pt x="19050" y="461010"/>
                </a:lnTo>
                <a:lnTo>
                  <a:pt x="0" y="434340"/>
                </a:lnTo>
                <a:lnTo>
                  <a:pt x="7620" y="400050"/>
                </a:lnTo>
                <a:lnTo>
                  <a:pt x="49530" y="365760"/>
                </a:lnTo>
                <a:lnTo>
                  <a:pt x="110490" y="339090"/>
                </a:lnTo>
                <a:lnTo>
                  <a:pt x="240030" y="304800"/>
                </a:lnTo>
                <a:lnTo>
                  <a:pt x="518160" y="300990"/>
                </a:lnTo>
                <a:lnTo>
                  <a:pt x="986790" y="297180"/>
                </a:lnTo>
                <a:lnTo>
                  <a:pt x="1455420" y="293370"/>
                </a:lnTo>
                <a:lnTo>
                  <a:pt x="1783080" y="285750"/>
                </a:lnTo>
                <a:lnTo>
                  <a:pt x="1935480" y="285750"/>
                </a:lnTo>
                <a:lnTo>
                  <a:pt x="2705100" y="285750"/>
                </a:lnTo>
                <a:lnTo>
                  <a:pt x="2853690" y="285750"/>
                </a:lnTo>
                <a:lnTo>
                  <a:pt x="3581400" y="289560"/>
                </a:lnTo>
                <a:lnTo>
                  <a:pt x="3756660" y="285750"/>
                </a:lnTo>
                <a:lnTo>
                  <a:pt x="4099560" y="270510"/>
                </a:lnTo>
                <a:lnTo>
                  <a:pt x="4392930" y="262890"/>
                </a:lnTo>
                <a:lnTo>
                  <a:pt x="4427220" y="255270"/>
                </a:lnTo>
                <a:lnTo>
                  <a:pt x="4469130" y="232410"/>
                </a:lnTo>
                <a:lnTo>
                  <a:pt x="4511040" y="186690"/>
                </a:lnTo>
                <a:lnTo>
                  <a:pt x="4560570" y="99060"/>
                </a:lnTo>
                <a:lnTo>
                  <a:pt x="4606290" y="22860"/>
                </a:lnTo>
                <a:lnTo>
                  <a:pt x="4632960" y="3810"/>
                </a:lnTo>
                <a:lnTo>
                  <a:pt x="4655820" y="0"/>
                </a:lnTo>
                <a:lnTo>
                  <a:pt x="4671060" y="7620"/>
                </a:lnTo>
                <a:lnTo>
                  <a:pt x="4674870" y="38100"/>
                </a:lnTo>
                <a:lnTo>
                  <a:pt x="4648200" y="144780"/>
                </a:lnTo>
                <a:lnTo>
                  <a:pt x="4621530" y="251460"/>
                </a:lnTo>
                <a:lnTo>
                  <a:pt x="4594860" y="373380"/>
                </a:lnTo>
                <a:lnTo>
                  <a:pt x="4568190" y="548640"/>
                </a:lnTo>
                <a:lnTo>
                  <a:pt x="4552950" y="579120"/>
                </a:lnTo>
                <a:lnTo>
                  <a:pt x="4495800" y="647700"/>
                </a:lnTo>
                <a:lnTo>
                  <a:pt x="4450080" y="681990"/>
                </a:lnTo>
                <a:lnTo>
                  <a:pt x="4427220" y="685800"/>
                </a:lnTo>
                <a:lnTo>
                  <a:pt x="4396740" y="678180"/>
                </a:lnTo>
                <a:lnTo>
                  <a:pt x="4362450" y="647700"/>
                </a:lnTo>
                <a:lnTo>
                  <a:pt x="4305300" y="601980"/>
                </a:lnTo>
                <a:lnTo>
                  <a:pt x="4236720" y="571500"/>
                </a:lnTo>
                <a:lnTo>
                  <a:pt x="3752850" y="579120"/>
                </a:lnTo>
                <a:lnTo>
                  <a:pt x="3608070" y="571500"/>
                </a:lnTo>
                <a:lnTo>
                  <a:pt x="2857500" y="575310"/>
                </a:lnTo>
                <a:lnTo>
                  <a:pt x="2724150" y="575310"/>
                </a:lnTo>
                <a:lnTo>
                  <a:pt x="1969770" y="575310"/>
                </a:lnTo>
                <a:lnTo>
                  <a:pt x="1794510" y="571500"/>
                </a:lnTo>
                <a:lnTo>
                  <a:pt x="1268730" y="5676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AF70FDD-6C78-3B45-BBC1-9CAC03281F65}"/>
              </a:ext>
            </a:extLst>
          </p:cNvPr>
          <p:cNvGrpSpPr/>
          <p:nvPr/>
        </p:nvGrpSpPr>
        <p:grpSpPr>
          <a:xfrm>
            <a:off x="2920164" y="1442201"/>
            <a:ext cx="3892550" cy="4673600"/>
            <a:chOff x="3076575" y="1598613"/>
            <a:chExt cx="3892550" cy="4673600"/>
          </a:xfrm>
        </p:grpSpPr>
        <p:sp>
          <p:nvSpPr>
            <p:cNvPr id="8" name="Google Shape;2107;p189">
              <a:extLst>
                <a:ext uri="{FF2B5EF4-FFF2-40B4-BE49-F238E27FC236}">
                  <a16:creationId xmlns:a16="http://schemas.microsoft.com/office/drawing/2014/main" id="{3513DC99-9025-C946-AEA9-7F7BAF57B984}"/>
                </a:ext>
              </a:extLst>
            </p:cNvPr>
            <p:cNvSpPr/>
            <p:nvPr/>
          </p:nvSpPr>
          <p:spPr>
            <a:xfrm>
              <a:off x="3076575" y="2482850"/>
              <a:ext cx="654050" cy="2305050"/>
            </a:xfrm>
            <a:custGeom>
              <a:avLst/>
              <a:gdLst/>
              <a:ahLst/>
              <a:cxnLst/>
              <a:rect l="l" t="t" r="r" b="b"/>
              <a:pathLst>
                <a:path w="654050" h="2305050" extrusionOk="0">
                  <a:moveTo>
                    <a:pt x="317500" y="1069975"/>
                  </a:moveTo>
                  <a:lnTo>
                    <a:pt x="279400" y="657225"/>
                  </a:lnTo>
                  <a:lnTo>
                    <a:pt x="254000" y="428625"/>
                  </a:lnTo>
                  <a:lnTo>
                    <a:pt x="228600" y="320675"/>
                  </a:lnTo>
                  <a:lnTo>
                    <a:pt x="200025" y="247650"/>
                  </a:lnTo>
                  <a:lnTo>
                    <a:pt x="174625" y="206375"/>
                  </a:lnTo>
                  <a:lnTo>
                    <a:pt x="92075" y="120650"/>
                  </a:lnTo>
                  <a:lnTo>
                    <a:pt x="22225" y="63500"/>
                  </a:lnTo>
                  <a:lnTo>
                    <a:pt x="0" y="34925"/>
                  </a:lnTo>
                  <a:lnTo>
                    <a:pt x="0" y="19050"/>
                  </a:lnTo>
                  <a:lnTo>
                    <a:pt x="3175" y="6350"/>
                  </a:lnTo>
                  <a:lnTo>
                    <a:pt x="22225" y="0"/>
                  </a:lnTo>
                  <a:lnTo>
                    <a:pt x="53975" y="3175"/>
                  </a:lnTo>
                  <a:lnTo>
                    <a:pt x="174625" y="22225"/>
                  </a:lnTo>
                  <a:lnTo>
                    <a:pt x="266700" y="50800"/>
                  </a:lnTo>
                  <a:lnTo>
                    <a:pt x="361950" y="95250"/>
                  </a:lnTo>
                  <a:lnTo>
                    <a:pt x="457200" y="158750"/>
                  </a:lnTo>
                  <a:lnTo>
                    <a:pt x="482600" y="349250"/>
                  </a:lnTo>
                  <a:lnTo>
                    <a:pt x="568325" y="952500"/>
                  </a:lnTo>
                  <a:lnTo>
                    <a:pt x="596900" y="1177925"/>
                  </a:lnTo>
                  <a:lnTo>
                    <a:pt x="612775" y="1520825"/>
                  </a:lnTo>
                  <a:lnTo>
                    <a:pt x="638175" y="1927225"/>
                  </a:lnTo>
                  <a:lnTo>
                    <a:pt x="654050" y="2136775"/>
                  </a:lnTo>
                  <a:lnTo>
                    <a:pt x="615950" y="2279650"/>
                  </a:lnTo>
                  <a:lnTo>
                    <a:pt x="587375" y="2298700"/>
                  </a:lnTo>
                  <a:lnTo>
                    <a:pt x="568325" y="2305050"/>
                  </a:lnTo>
                  <a:lnTo>
                    <a:pt x="549275" y="2305050"/>
                  </a:lnTo>
                  <a:lnTo>
                    <a:pt x="514350" y="2295525"/>
                  </a:lnTo>
                  <a:lnTo>
                    <a:pt x="504825" y="2282825"/>
                  </a:lnTo>
                  <a:lnTo>
                    <a:pt x="457200" y="2190750"/>
                  </a:lnTo>
                  <a:lnTo>
                    <a:pt x="374650" y="2032000"/>
                  </a:lnTo>
                  <a:lnTo>
                    <a:pt x="368300" y="2006600"/>
                  </a:lnTo>
                  <a:lnTo>
                    <a:pt x="384175" y="1860550"/>
                  </a:lnTo>
                  <a:lnTo>
                    <a:pt x="390525" y="1784350"/>
                  </a:lnTo>
                  <a:lnTo>
                    <a:pt x="358775" y="1460500"/>
                  </a:lnTo>
                  <a:lnTo>
                    <a:pt x="317500" y="10699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08;p189">
              <a:extLst>
                <a:ext uri="{FF2B5EF4-FFF2-40B4-BE49-F238E27FC236}">
                  <a16:creationId xmlns:a16="http://schemas.microsoft.com/office/drawing/2014/main" id="{E23E1784-DF11-444A-8279-514BEE0993BB}"/>
                </a:ext>
              </a:extLst>
            </p:cNvPr>
            <p:cNvSpPr/>
            <p:nvPr/>
          </p:nvSpPr>
          <p:spPr>
            <a:xfrm>
              <a:off x="3435350" y="2308225"/>
              <a:ext cx="3533775" cy="2305050"/>
            </a:xfrm>
            <a:custGeom>
              <a:avLst/>
              <a:gdLst/>
              <a:ahLst/>
              <a:cxnLst/>
              <a:rect l="l" t="t" r="r" b="b"/>
              <a:pathLst>
                <a:path w="3533775" h="2305050" extrusionOk="0">
                  <a:moveTo>
                    <a:pt x="1247775" y="400050"/>
                  </a:moveTo>
                  <a:lnTo>
                    <a:pt x="841375" y="444500"/>
                  </a:lnTo>
                  <a:lnTo>
                    <a:pt x="501650" y="482600"/>
                  </a:lnTo>
                  <a:lnTo>
                    <a:pt x="327025" y="501650"/>
                  </a:lnTo>
                  <a:lnTo>
                    <a:pt x="228600" y="511175"/>
                  </a:lnTo>
                  <a:lnTo>
                    <a:pt x="66675" y="517525"/>
                  </a:lnTo>
                  <a:lnTo>
                    <a:pt x="0" y="330200"/>
                  </a:lnTo>
                  <a:lnTo>
                    <a:pt x="219075" y="336550"/>
                  </a:lnTo>
                  <a:lnTo>
                    <a:pt x="393700" y="333375"/>
                  </a:lnTo>
                  <a:lnTo>
                    <a:pt x="571500" y="314325"/>
                  </a:lnTo>
                  <a:lnTo>
                    <a:pt x="923925" y="269875"/>
                  </a:lnTo>
                  <a:lnTo>
                    <a:pt x="1457325" y="203200"/>
                  </a:lnTo>
                  <a:lnTo>
                    <a:pt x="1755775" y="177800"/>
                  </a:lnTo>
                  <a:lnTo>
                    <a:pt x="2085975" y="146050"/>
                  </a:lnTo>
                  <a:lnTo>
                    <a:pt x="2473325" y="114300"/>
                  </a:lnTo>
                  <a:lnTo>
                    <a:pt x="2911475" y="92075"/>
                  </a:lnTo>
                  <a:lnTo>
                    <a:pt x="2955925" y="63500"/>
                  </a:lnTo>
                  <a:lnTo>
                    <a:pt x="3032125" y="31750"/>
                  </a:lnTo>
                  <a:lnTo>
                    <a:pt x="3136900" y="0"/>
                  </a:lnTo>
                  <a:lnTo>
                    <a:pt x="3152775" y="6350"/>
                  </a:lnTo>
                  <a:lnTo>
                    <a:pt x="3228975" y="50800"/>
                  </a:lnTo>
                  <a:lnTo>
                    <a:pt x="3343275" y="146050"/>
                  </a:lnTo>
                  <a:lnTo>
                    <a:pt x="3454400" y="247650"/>
                  </a:lnTo>
                  <a:lnTo>
                    <a:pt x="3511550" y="304800"/>
                  </a:lnTo>
                  <a:lnTo>
                    <a:pt x="3530600" y="342900"/>
                  </a:lnTo>
                  <a:lnTo>
                    <a:pt x="3533775" y="377825"/>
                  </a:lnTo>
                  <a:lnTo>
                    <a:pt x="3517900" y="403225"/>
                  </a:lnTo>
                  <a:lnTo>
                    <a:pt x="3476625" y="428625"/>
                  </a:lnTo>
                  <a:lnTo>
                    <a:pt x="3435350" y="473075"/>
                  </a:lnTo>
                  <a:lnTo>
                    <a:pt x="3419475" y="523875"/>
                  </a:lnTo>
                  <a:lnTo>
                    <a:pt x="3343275" y="936625"/>
                  </a:lnTo>
                  <a:lnTo>
                    <a:pt x="3251200" y="1384300"/>
                  </a:lnTo>
                  <a:lnTo>
                    <a:pt x="3155950" y="1866900"/>
                  </a:lnTo>
                  <a:lnTo>
                    <a:pt x="3086100" y="2232025"/>
                  </a:lnTo>
                  <a:lnTo>
                    <a:pt x="3067050" y="2273300"/>
                  </a:lnTo>
                  <a:lnTo>
                    <a:pt x="3035300" y="2295525"/>
                  </a:lnTo>
                  <a:lnTo>
                    <a:pt x="2997200" y="2305050"/>
                  </a:lnTo>
                  <a:lnTo>
                    <a:pt x="2936875" y="2301875"/>
                  </a:lnTo>
                  <a:lnTo>
                    <a:pt x="2892425" y="2289175"/>
                  </a:lnTo>
                  <a:lnTo>
                    <a:pt x="2860675" y="2257425"/>
                  </a:lnTo>
                  <a:lnTo>
                    <a:pt x="2825750" y="2162175"/>
                  </a:lnTo>
                  <a:lnTo>
                    <a:pt x="2889250" y="1917700"/>
                  </a:lnTo>
                  <a:lnTo>
                    <a:pt x="2930525" y="1590675"/>
                  </a:lnTo>
                  <a:lnTo>
                    <a:pt x="2981325" y="1212850"/>
                  </a:lnTo>
                  <a:lnTo>
                    <a:pt x="3025775" y="974725"/>
                  </a:lnTo>
                  <a:lnTo>
                    <a:pt x="3063875" y="679450"/>
                  </a:lnTo>
                  <a:lnTo>
                    <a:pt x="3092450" y="473075"/>
                  </a:lnTo>
                  <a:lnTo>
                    <a:pt x="3095625" y="422275"/>
                  </a:lnTo>
                  <a:lnTo>
                    <a:pt x="3089275" y="361950"/>
                  </a:lnTo>
                  <a:lnTo>
                    <a:pt x="3076575" y="317500"/>
                  </a:lnTo>
                  <a:lnTo>
                    <a:pt x="3063875" y="295275"/>
                  </a:lnTo>
                  <a:lnTo>
                    <a:pt x="3041650" y="279400"/>
                  </a:lnTo>
                  <a:lnTo>
                    <a:pt x="3000375" y="269875"/>
                  </a:lnTo>
                  <a:lnTo>
                    <a:pt x="2828925" y="279400"/>
                  </a:lnTo>
                  <a:lnTo>
                    <a:pt x="2406650" y="304800"/>
                  </a:lnTo>
                  <a:lnTo>
                    <a:pt x="1990725" y="333375"/>
                  </a:lnTo>
                  <a:lnTo>
                    <a:pt x="1749425" y="358775"/>
                  </a:lnTo>
                  <a:lnTo>
                    <a:pt x="1450975" y="384175"/>
                  </a:lnTo>
                  <a:lnTo>
                    <a:pt x="1247775" y="4000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09;p189">
              <a:extLst>
                <a:ext uri="{FF2B5EF4-FFF2-40B4-BE49-F238E27FC236}">
                  <a16:creationId xmlns:a16="http://schemas.microsoft.com/office/drawing/2014/main" id="{2DC44924-4354-7D43-812A-999E4C8AA958}"/>
                </a:ext>
              </a:extLst>
            </p:cNvPr>
            <p:cNvSpPr/>
            <p:nvPr/>
          </p:nvSpPr>
          <p:spPr>
            <a:xfrm>
              <a:off x="3521075" y="3267075"/>
              <a:ext cx="2978150" cy="447675"/>
            </a:xfrm>
            <a:custGeom>
              <a:avLst/>
              <a:gdLst/>
              <a:ahLst/>
              <a:cxnLst/>
              <a:rect l="l" t="t" r="r" b="b"/>
              <a:pathLst>
                <a:path w="2978150" h="447675" extrusionOk="0">
                  <a:moveTo>
                    <a:pt x="1216025" y="333375"/>
                  </a:moveTo>
                  <a:lnTo>
                    <a:pt x="946150" y="368300"/>
                  </a:lnTo>
                  <a:lnTo>
                    <a:pt x="619125" y="409575"/>
                  </a:lnTo>
                  <a:lnTo>
                    <a:pt x="352425" y="447675"/>
                  </a:lnTo>
                  <a:lnTo>
                    <a:pt x="327025" y="441325"/>
                  </a:lnTo>
                  <a:lnTo>
                    <a:pt x="34925" y="346075"/>
                  </a:lnTo>
                  <a:lnTo>
                    <a:pt x="0" y="146050"/>
                  </a:lnTo>
                  <a:lnTo>
                    <a:pt x="146050" y="187325"/>
                  </a:lnTo>
                  <a:lnTo>
                    <a:pt x="228600" y="212725"/>
                  </a:lnTo>
                  <a:lnTo>
                    <a:pt x="288925" y="228600"/>
                  </a:lnTo>
                  <a:lnTo>
                    <a:pt x="346075" y="241300"/>
                  </a:lnTo>
                  <a:lnTo>
                    <a:pt x="396875" y="247650"/>
                  </a:lnTo>
                  <a:lnTo>
                    <a:pt x="466725" y="247650"/>
                  </a:lnTo>
                  <a:lnTo>
                    <a:pt x="511175" y="244475"/>
                  </a:lnTo>
                  <a:lnTo>
                    <a:pt x="619125" y="228600"/>
                  </a:lnTo>
                  <a:lnTo>
                    <a:pt x="809625" y="203200"/>
                  </a:lnTo>
                  <a:lnTo>
                    <a:pt x="1133475" y="165100"/>
                  </a:lnTo>
                  <a:lnTo>
                    <a:pt x="1371600" y="136525"/>
                  </a:lnTo>
                  <a:lnTo>
                    <a:pt x="1673225" y="111125"/>
                  </a:lnTo>
                  <a:lnTo>
                    <a:pt x="1968500" y="88900"/>
                  </a:lnTo>
                  <a:lnTo>
                    <a:pt x="2339975" y="63500"/>
                  </a:lnTo>
                  <a:lnTo>
                    <a:pt x="2574925" y="44450"/>
                  </a:lnTo>
                  <a:lnTo>
                    <a:pt x="2784475" y="0"/>
                  </a:lnTo>
                  <a:lnTo>
                    <a:pt x="2978150" y="25400"/>
                  </a:lnTo>
                  <a:lnTo>
                    <a:pt x="2971800" y="244475"/>
                  </a:lnTo>
                  <a:lnTo>
                    <a:pt x="2749550" y="244475"/>
                  </a:lnTo>
                  <a:lnTo>
                    <a:pt x="2463800" y="250825"/>
                  </a:lnTo>
                  <a:lnTo>
                    <a:pt x="2066925" y="263525"/>
                  </a:lnTo>
                  <a:lnTo>
                    <a:pt x="1666875" y="288925"/>
                  </a:lnTo>
                  <a:lnTo>
                    <a:pt x="1216025" y="3333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10;p189">
              <a:extLst>
                <a:ext uri="{FF2B5EF4-FFF2-40B4-BE49-F238E27FC236}">
                  <a16:creationId xmlns:a16="http://schemas.microsoft.com/office/drawing/2014/main" id="{0432ECE8-9061-384E-8540-ADF3EB81EC28}"/>
                </a:ext>
              </a:extLst>
            </p:cNvPr>
            <p:cNvSpPr/>
            <p:nvPr/>
          </p:nvSpPr>
          <p:spPr>
            <a:xfrm>
              <a:off x="3646488" y="4229100"/>
              <a:ext cx="2730500" cy="420688"/>
            </a:xfrm>
            <a:custGeom>
              <a:avLst/>
              <a:gdLst/>
              <a:ahLst/>
              <a:cxnLst/>
              <a:rect l="l" t="t" r="r" b="b"/>
              <a:pathLst>
                <a:path w="2731294" h="421481" extrusionOk="0">
                  <a:moveTo>
                    <a:pt x="897731" y="304800"/>
                  </a:moveTo>
                  <a:lnTo>
                    <a:pt x="650081" y="345281"/>
                  </a:lnTo>
                  <a:lnTo>
                    <a:pt x="471487" y="381000"/>
                  </a:lnTo>
                  <a:lnTo>
                    <a:pt x="347662" y="411956"/>
                  </a:lnTo>
                  <a:lnTo>
                    <a:pt x="285750" y="421481"/>
                  </a:lnTo>
                  <a:lnTo>
                    <a:pt x="254794" y="421481"/>
                  </a:lnTo>
                  <a:lnTo>
                    <a:pt x="214312" y="416719"/>
                  </a:lnTo>
                  <a:lnTo>
                    <a:pt x="0" y="352425"/>
                  </a:lnTo>
                  <a:lnTo>
                    <a:pt x="0" y="188119"/>
                  </a:lnTo>
                  <a:lnTo>
                    <a:pt x="216694" y="223838"/>
                  </a:lnTo>
                  <a:lnTo>
                    <a:pt x="233362" y="223838"/>
                  </a:lnTo>
                  <a:lnTo>
                    <a:pt x="347662" y="204788"/>
                  </a:lnTo>
                  <a:lnTo>
                    <a:pt x="516731" y="180975"/>
                  </a:lnTo>
                  <a:lnTo>
                    <a:pt x="757237" y="147638"/>
                  </a:lnTo>
                  <a:lnTo>
                    <a:pt x="1031081" y="114300"/>
                  </a:lnTo>
                  <a:lnTo>
                    <a:pt x="1252537" y="85725"/>
                  </a:lnTo>
                  <a:lnTo>
                    <a:pt x="1545431" y="64294"/>
                  </a:lnTo>
                  <a:lnTo>
                    <a:pt x="1652587" y="52388"/>
                  </a:lnTo>
                  <a:lnTo>
                    <a:pt x="1766887" y="40481"/>
                  </a:lnTo>
                  <a:lnTo>
                    <a:pt x="1924050" y="28575"/>
                  </a:lnTo>
                  <a:lnTo>
                    <a:pt x="2038350" y="26194"/>
                  </a:lnTo>
                  <a:lnTo>
                    <a:pt x="2128837" y="23813"/>
                  </a:lnTo>
                  <a:lnTo>
                    <a:pt x="2309812" y="11906"/>
                  </a:lnTo>
                  <a:lnTo>
                    <a:pt x="2486025" y="2381"/>
                  </a:lnTo>
                  <a:lnTo>
                    <a:pt x="2731294" y="0"/>
                  </a:lnTo>
                  <a:lnTo>
                    <a:pt x="2702719" y="261938"/>
                  </a:lnTo>
                  <a:lnTo>
                    <a:pt x="2616994" y="240506"/>
                  </a:lnTo>
                  <a:lnTo>
                    <a:pt x="2597944" y="228600"/>
                  </a:lnTo>
                  <a:lnTo>
                    <a:pt x="2505075" y="219075"/>
                  </a:lnTo>
                  <a:lnTo>
                    <a:pt x="2305050" y="209550"/>
                  </a:lnTo>
                  <a:lnTo>
                    <a:pt x="2135981" y="202406"/>
                  </a:lnTo>
                  <a:lnTo>
                    <a:pt x="2033587" y="207169"/>
                  </a:lnTo>
                  <a:lnTo>
                    <a:pt x="1802606" y="223838"/>
                  </a:lnTo>
                  <a:lnTo>
                    <a:pt x="1543050" y="242888"/>
                  </a:lnTo>
                  <a:lnTo>
                    <a:pt x="1231106" y="269081"/>
                  </a:lnTo>
                  <a:lnTo>
                    <a:pt x="897731" y="3048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11;p189">
              <a:extLst>
                <a:ext uri="{FF2B5EF4-FFF2-40B4-BE49-F238E27FC236}">
                  <a16:creationId xmlns:a16="http://schemas.microsoft.com/office/drawing/2014/main" id="{82A90051-719C-9843-BB35-B61AD483D425}"/>
                </a:ext>
              </a:extLst>
            </p:cNvPr>
            <p:cNvSpPr/>
            <p:nvPr/>
          </p:nvSpPr>
          <p:spPr>
            <a:xfrm rot="-5400000">
              <a:off x="2617788" y="3592513"/>
              <a:ext cx="4673600" cy="685800"/>
            </a:xfrm>
            <a:custGeom>
              <a:avLst/>
              <a:gdLst/>
              <a:ahLst/>
              <a:cxnLst/>
              <a:rect l="l" t="t" r="r" b="b"/>
              <a:pathLst>
                <a:path w="4674870" h="685800" extrusionOk="0">
                  <a:moveTo>
                    <a:pt x="1268730" y="567690"/>
                  </a:moveTo>
                  <a:lnTo>
                    <a:pt x="922020" y="560070"/>
                  </a:lnTo>
                  <a:lnTo>
                    <a:pt x="739140" y="552450"/>
                  </a:lnTo>
                  <a:lnTo>
                    <a:pt x="434340" y="548640"/>
                  </a:lnTo>
                  <a:lnTo>
                    <a:pt x="182880" y="533400"/>
                  </a:lnTo>
                  <a:lnTo>
                    <a:pt x="137160" y="525780"/>
                  </a:lnTo>
                  <a:lnTo>
                    <a:pt x="72390" y="495300"/>
                  </a:lnTo>
                  <a:lnTo>
                    <a:pt x="19050" y="461010"/>
                  </a:lnTo>
                  <a:lnTo>
                    <a:pt x="0" y="434340"/>
                  </a:lnTo>
                  <a:lnTo>
                    <a:pt x="7620" y="400050"/>
                  </a:lnTo>
                  <a:lnTo>
                    <a:pt x="49530" y="365760"/>
                  </a:lnTo>
                  <a:lnTo>
                    <a:pt x="110490" y="339090"/>
                  </a:lnTo>
                  <a:lnTo>
                    <a:pt x="240030" y="304800"/>
                  </a:lnTo>
                  <a:lnTo>
                    <a:pt x="518160" y="300990"/>
                  </a:lnTo>
                  <a:lnTo>
                    <a:pt x="986790" y="297180"/>
                  </a:lnTo>
                  <a:lnTo>
                    <a:pt x="1455420" y="293370"/>
                  </a:lnTo>
                  <a:lnTo>
                    <a:pt x="1783080" y="285750"/>
                  </a:lnTo>
                  <a:lnTo>
                    <a:pt x="1935480" y="285750"/>
                  </a:lnTo>
                  <a:lnTo>
                    <a:pt x="2705100" y="285750"/>
                  </a:lnTo>
                  <a:lnTo>
                    <a:pt x="2853690" y="285750"/>
                  </a:lnTo>
                  <a:lnTo>
                    <a:pt x="3581400" y="289560"/>
                  </a:lnTo>
                  <a:lnTo>
                    <a:pt x="3756660" y="285750"/>
                  </a:lnTo>
                  <a:lnTo>
                    <a:pt x="4099560" y="270510"/>
                  </a:lnTo>
                  <a:lnTo>
                    <a:pt x="4392930" y="262890"/>
                  </a:lnTo>
                  <a:lnTo>
                    <a:pt x="4427220" y="255270"/>
                  </a:lnTo>
                  <a:lnTo>
                    <a:pt x="4469130" y="232410"/>
                  </a:lnTo>
                  <a:lnTo>
                    <a:pt x="4511040" y="186690"/>
                  </a:lnTo>
                  <a:lnTo>
                    <a:pt x="4560570" y="99060"/>
                  </a:lnTo>
                  <a:lnTo>
                    <a:pt x="4606290" y="22860"/>
                  </a:lnTo>
                  <a:lnTo>
                    <a:pt x="4632960" y="3810"/>
                  </a:lnTo>
                  <a:lnTo>
                    <a:pt x="4655820" y="0"/>
                  </a:lnTo>
                  <a:lnTo>
                    <a:pt x="4671060" y="7620"/>
                  </a:lnTo>
                  <a:lnTo>
                    <a:pt x="4674870" y="38100"/>
                  </a:lnTo>
                  <a:lnTo>
                    <a:pt x="4648200" y="144780"/>
                  </a:lnTo>
                  <a:lnTo>
                    <a:pt x="4621530" y="251460"/>
                  </a:lnTo>
                  <a:lnTo>
                    <a:pt x="4594860" y="373380"/>
                  </a:lnTo>
                  <a:lnTo>
                    <a:pt x="4568190" y="548640"/>
                  </a:lnTo>
                  <a:lnTo>
                    <a:pt x="4552950" y="579120"/>
                  </a:lnTo>
                  <a:lnTo>
                    <a:pt x="4495800" y="647700"/>
                  </a:lnTo>
                  <a:lnTo>
                    <a:pt x="4450080" y="681990"/>
                  </a:lnTo>
                  <a:lnTo>
                    <a:pt x="4427220" y="685800"/>
                  </a:lnTo>
                  <a:lnTo>
                    <a:pt x="4396740" y="678180"/>
                  </a:lnTo>
                  <a:lnTo>
                    <a:pt x="4362450" y="647700"/>
                  </a:lnTo>
                  <a:lnTo>
                    <a:pt x="4305300" y="601980"/>
                  </a:lnTo>
                  <a:lnTo>
                    <a:pt x="4236720" y="571500"/>
                  </a:lnTo>
                  <a:lnTo>
                    <a:pt x="3752850" y="579120"/>
                  </a:lnTo>
                  <a:lnTo>
                    <a:pt x="3608070" y="571500"/>
                  </a:lnTo>
                  <a:lnTo>
                    <a:pt x="2857500" y="575310"/>
                  </a:lnTo>
                  <a:lnTo>
                    <a:pt x="2724150" y="575310"/>
                  </a:lnTo>
                  <a:lnTo>
                    <a:pt x="1969770" y="575310"/>
                  </a:lnTo>
                  <a:lnTo>
                    <a:pt x="1794510" y="571500"/>
                  </a:lnTo>
                  <a:lnTo>
                    <a:pt x="1268730" y="56769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2116;p190">
            <a:extLst>
              <a:ext uri="{FF2B5EF4-FFF2-40B4-BE49-F238E27FC236}">
                <a16:creationId xmlns:a16="http://schemas.microsoft.com/office/drawing/2014/main" id="{389EAB2C-489A-0D47-98CD-8C65BB940A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4091" y="1427499"/>
            <a:ext cx="3889375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6" name="Google Shape;2116;p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2059" y="1415467"/>
            <a:ext cx="3889375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仕事のくふう、みつけたよ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仕 身 品 客 終 銀 去 筆 式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253178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179"/>
          <p:cNvSpPr txBox="1"/>
          <p:nvPr/>
        </p:nvSpPr>
        <p:spPr>
          <a:xfrm>
            <a:off x="3795713" y="6741368"/>
            <a:ext cx="41576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仕</a:t>
            </a:r>
            <a:endParaRPr/>
          </a:p>
        </p:txBody>
      </p:sp>
      <p:sp>
        <p:nvSpPr>
          <p:cNvPr id="2009" name="Google Shape;2009;p179"/>
          <p:cNvSpPr/>
          <p:nvPr/>
        </p:nvSpPr>
        <p:spPr>
          <a:xfrm>
            <a:off x="3795713" y="2982913"/>
            <a:ext cx="3417887" cy="649287"/>
          </a:xfrm>
          <a:custGeom>
            <a:avLst/>
            <a:gdLst/>
            <a:ahLst/>
            <a:cxnLst/>
            <a:rect l="l" t="t" r="r" b="b"/>
            <a:pathLst>
              <a:path w="3418183" h="649022" extrusionOk="0">
                <a:moveTo>
                  <a:pt x="1531692" y="398067"/>
                </a:moveTo>
                <a:lnTo>
                  <a:pt x="1165355" y="447104"/>
                </a:lnTo>
                <a:lnTo>
                  <a:pt x="966322" y="481719"/>
                </a:lnTo>
                <a:lnTo>
                  <a:pt x="715367" y="548063"/>
                </a:lnTo>
                <a:lnTo>
                  <a:pt x="625946" y="576909"/>
                </a:lnTo>
                <a:lnTo>
                  <a:pt x="594216" y="591331"/>
                </a:lnTo>
                <a:lnTo>
                  <a:pt x="530756" y="625946"/>
                </a:lnTo>
                <a:lnTo>
                  <a:pt x="475950" y="649022"/>
                </a:lnTo>
                <a:lnTo>
                  <a:pt x="455758" y="649022"/>
                </a:lnTo>
                <a:lnTo>
                  <a:pt x="415374" y="634599"/>
                </a:lnTo>
                <a:lnTo>
                  <a:pt x="320184" y="582678"/>
                </a:lnTo>
                <a:lnTo>
                  <a:pt x="233648" y="519218"/>
                </a:lnTo>
                <a:lnTo>
                  <a:pt x="149996" y="447104"/>
                </a:lnTo>
                <a:lnTo>
                  <a:pt x="57691" y="363452"/>
                </a:lnTo>
                <a:lnTo>
                  <a:pt x="25961" y="334607"/>
                </a:lnTo>
                <a:lnTo>
                  <a:pt x="8654" y="311531"/>
                </a:lnTo>
                <a:lnTo>
                  <a:pt x="2885" y="294223"/>
                </a:lnTo>
                <a:lnTo>
                  <a:pt x="0" y="276916"/>
                </a:lnTo>
                <a:lnTo>
                  <a:pt x="5769" y="262493"/>
                </a:lnTo>
                <a:lnTo>
                  <a:pt x="25961" y="256724"/>
                </a:lnTo>
                <a:lnTo>
                  <a:pt x="98074" y="285570"/>
                </a:lnTo>
                <a:lnTo>
                  <a:pt x="216341" y="320184"/>
                </a:lnTo>
                <a:lnTo>
                  <a:pt x="337492" y="346145"/>
                </a:lnTo>
                <a:lnTo>
                  <a:pt x="475950" y="360568"/>
                </a:lnTo>
                <a:lnTo>
                  <a:pt x="553832" y="357683"/>
                </a:lnTo>
                <a:lnTo>
                  <a:pt x="692290" y="340376"/>
                </a:lnTo>
                <a:lnTo>
                  <a:pt x="986514" y="294223"/>
                </a:lnTo>
                <a:lnTo>
                  <a:pt x="1387465" y="230763"/>
                </a:lnTo>
                <a:lnTo>
                  <a:pt x="1681688" y="178842"/>
                </a:lnTo>
                <a:lnTo>
                  <a:pt x="1961489" y="152881"/>
                </a:lnTo>
                <a:lnTo>
                  <a:pt x="2411478" y="106728"/>
                </a:lnTo>
                <a:lnTo>
                  <a:pt x="2751854" y="66345"/>
                </a:lnTo>
                <a:lnTo>
                  <a:pt x="2780699" y="60575"/>
                </a:lnTo>
                <a:lnTo>
                  <a:pt x="2829736" y="37499"/>
                </a:lnTo>
                <a:lnTo>
                  <a:pt x="2887427" y="0"/>
                </a:lnTo>
                <a:lnTo>
                  <a:pt x="2898965" y="0"/>
                </a:lnTo>
                <a:lnTo>
                  <a:pt x="3002809" y="8654"/>
                </a:lnTo>
                <a:lnTo>
                  <a:pt x="3089345" y="25961"/>
                </a:lnTo>
                <a:lnTo>
                  <a:pt x="3181651" y="54806"/>
                </a:lnTo>
                <a:lnTo>
                  <a:pt x="3265302" y="89421"/>
                </a:lnTo>
                <a:lnTo>
                  <a:pt x="3322993" y="118266"/>
                </a:lnTo>
                <a:lnTo>
                  <a:pt x="3357608" y="147112"/>
                </a:lnTo>
                <a:lnTo>
                  <a:pt x="3392222" y="181726"/>
                </a:lnTo>
                <a:lnTo>
                  <a:pt x="3412414" y="213456"/>
                </a:lnTo>
                <a:lnTo>
                  <a:pt x="3418183" y="242302"/>
                </a:lnTo>
                <a:lnTo>
                  <a:pt x="3406645" y="271147"/>
                </a:lnTo>
                <a:lnTo>
                  <a:pt x="3374915" y="294223"/>
                </a:lnTo>
                <a:lnTo>
                  <a:pt x="3279725" y="305762"/>
                </a:lnTo>
                <a:lnTo>
                  <a:pt x="3002809" y="311531"/>
                </a:lnTo>
                <a:lnTo>
                  <a:pt x="2477822" y="323069"/>
                </a:lnTo>
                <a:lnTo>
                  <a:pt x="1964374" y="357683"/>
                </a:lnTo>
                <a:lnTo>
                  <a:pt x="1531692" y="3980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179"/>
          <p:cNvSpPr/>
          <p:nvPr/>
        </p:nvSpPr>
        <p:spPr>
          <a:xfrm rot="-5400000">
            <a:off x="1966119" y="2159794"/>
            <a:ext cx="2624138" cy="1504950"/>
          </a:xfrm>
          <a:custGeom>
            <a:avLst/>
            <a:gdLst/>
            <a:ahLst/>
            <a:cxnLst/>
            <a:rect l="l" t="t" r="r" b="b"/>
            <a:pathLst>
              <a:path w="2624138" h="1504950" extrusionOk="0">
                <a:moveTo>
                  <a:pt x="1188244" y="664369"/>
                </a:moveTo>
                <a:lnTo>
                  <a:pt x="1362075" y="762000"/>
                </a:lnTo>
                <a:lnTo>
                  <a:pt x="1614488" y="881063"/>
                </a:lnTo>
                <a:lnTo>
                  <a:pt x="1845469" y="981075"/>
                </a:lnTo>
                <a:lnTo>
                  <a:pt x="2055019" y="1062038"/>
                </a:lnTo>
                <a:lnTo>
                  <a:pt x="2183606" y="1102519"/>
                </a:lnTo>
                <a:lnTo>
                  <a:pt x="2233613" y="1114425"/>
                </a:lnTo>
                <a:lnTo>
                  <a:pt x="2302669" y="1123950"/>
                </a:lnTo>
                <a:lnTo>
                  <a:pt x="2338388" y="1123950"/>
                </a:lnTo>
                <a:lnTo>
                  <a:pt x="2397919" y="1121569"/>
                </a:lnTo>
                <a:lnTo>
                  <a:pt x="2471738" y="1104900"/>
                </a:lnTo>
                <a:lnTo>
                  <a:pt x="2586038" y="1076325"/>
                </a:lnTo>
                <a:lnTo>
                  <a:pt x="2607469" y="1073944"/>
                </a:lnTo>
                <a:lnTo>
                  <a:pt x="2621756" y="1081088"/>
                </a:lnTo>
                <a:lnTo>
                  <a:pt x="2624138" y="1092994"/>
                </a:lnTo>
                <a:lnTo>
                  <a:pt x="2588419" y="1169194"/>
                </a:lnTo>
                <a:lnTo>
                  <a:pt x="2526506" y="1283494"/>
                </a:lnTo>
                <a:lnTo>
                  <a:pt x="2486025" y="1335882"/>
                </a:lnTo>
                <a:lnTo>
                  <a:pt x="2416969" y="1393032"/>
                </a:lnTo>
                <a:lnTo>
                  <a:pt x="2336006" y="1440657"/>
                </a:lnTo>
                <a:lnTo>
                  <a:pt x="2216944" y="1493044"/>
                </a:lnTo>
                <a:lnTo>
                  <a:pt x="2169319" y="1504950"/>
                </a:lnTo>
                <a:lnTo>
                  <a:pt x="2140744" y="1504950"/>
                </a:lnTo>
                <a:lnTo>
                  <a:pt x="2102644" y="1497807"/>
                </a:lnTo>
                <a:lnTo>
                  <a:pt x="2081213" y="1483519"/>
                </a:lnTo>
                <a:lnTo>
                  <a:pt x="2064544" y="1435894"/>
                </a:lnTo>
                <a:lnTo>
                  <a:pt x="1752600" y="1259682"/>
                </a:lnTo>
                <a:lnTo>
                  <a:pt x="1454944" y="1092994"/>
                </a:lnTo>
                <a:lnTo>
                  <a:pt x="1145381" y="926307"/>
                </a:lnTo>
                <a:lnTo>
                  <a:pt x="933450" y="804863"/>
                </a:lnTo>
                <a:lnTo>
                  <a:pt x="700088" y="635794"/>
                </a:lnTo>
                <a:lnTo>
                  <a:pt x="497681" y="488157"/>
                </a:lnTo>
                <a:lnTo>
                  <a:pt x="340519" y="366713"/>
                </a:lnTo>
                <a:lnTo>
                  <a:pt x="183356" y="228600"/>
                </a:lnTo>
                <a:lnTo>
                  <a:pt x="61913" y="109538"/>
                </a:lnTo>
                <a:lnTo>
                  <a:pt x="33338" y="85725"/>
                </a:lnTo>
                <a:lnTo>
                  <a:pt x="9525" y="52388"/>
                </a:lnTo>
                <a:lnTo>
                  <a:pt x="2381" y="30957"/>
                </a:lnTo>
                <a:lnTo>
                  <a:pt x="0" y="14288"/>
                </a:lnTo>
                <a:lnTo>
                  <a:pt x="2381" y="2382"/>
                </a:lnTo>
                <a:lnTo>
                  <a:pt x="14288" y="0"/>
                </a:lnTo>
                <a:lnTo>
                  <a:pt x="33338" y="0"/>
                </a:lnTo>
                <a:lnTo>
                  <a:pt x="64294" y="11907"/>
                </a:lnTo>
                <a:lnTo>
                  <a:pt x="400050" y="226219"/>
                </a:lnTo>
                <a:lnTo>
                  <a:pt x="614363" y="350044"/>
                </a:lnTo>
                <a:lnTo>
                  <a:pt x="823913" y="471488"/>
                </a:lnTo>
                <a:lnTo>
                  <a:pt x="1188244" y="6643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179"/>
          <p:cNvSpPr/>
          <p:nvPr/>
        </p:nvSpPr>
        <p:spPr>
          <a:xfrm rot="-5400000">
            <a:off x="1976438" y="4321175"/>
            <a:ext cx="2903538" cy="357187"/>
          </a:xfrm>
          <a:custGeom>
            <a:avLst/>
            <a:gdLst/>
            <a:ahLst/>
            <a:cxnLst/>
            <a:rect l="l" t="t" r="r" b="b"/>
            <a:pathLst>
              <a:path w="2902744" h="357188" extrusionOk="0">
                <a:moveTo>
                  <a:pt x="1604962" y="116682"/>
                </a:moveTo>
                <a:lnTo>
                  <a:pt x="2059781" y="130969"/>
                </a:lnTo>
                <a:lnTo>
                  <a:pt x="2376487" y="133350"/>
                </a:lnTo>
                <a:lnTo>
                  <a:pt x="2557462" y="138113"/>
                </a:lnTo>
                <a:lnTo>
                  <a:pt x="2590800" y="130969"/>
                </a:lnTo>
                <a:lnTo>
                  <a:pt x="2655094" y="102394"/>
                </a:lnTo>
                <a:lnTo>
                  <a:pt x="2712244" y="54769"/>
                </a:lnTo>
                <a:lnTo>
                  <a:pt x="2831306" y="38100"/>
                </a:lnTo>
                <a:lnTo>
                  <a:pt x="2902744" y="176213"/>
                </a:lnTo>
                <a:lnTo>
                  <a:pt x="2826544" y="240507"/>
                </a:lnTo>
                <a:lnTo>
                  <a:pt x="2712244" y="314325"/>
                </a:lnTo>
                <a:lnTo>
                  <a:pt x="2667000" y="340519"/>
                </a:lnTo>
                <a:lnTo>
                  <a:pt x="2643187" y="350044"/>
                </a:lnTo>
                <a:lnTo>
                  <a:pt x="2602706" y="357188"/>
                </a:lnTo>
                <a:lnTo>
                  <a:pt x="2052637" y="352425"/>
                </a:lnTo>
                <a:lnTo>
                  <a:pt x="1247775" y="342900"/>
                </a:lnTo>
                <a:lnTo>
                  <a:pt x="692944" y="338138"/>
                </a:lnTo>
                <a:lnTo>
                  <a:pt x="421481" y="335757"/>
                </a:lnTo>
                <a:lnTo>
                  <a:pt x="354806" y="328613"/>
                </a:lnTo>
                <a:lnTo>
                  <a:pt x="247650" y="314325"/>
                </a:lnTo>
                <a:lnTo>
                  <a:pt x="128587" y="292894"/>
                </a:lnTo>
                <a:lnTo>
                  <a:pt x="40481" y="269082"/>
                </a:lnTo>
                <a:lnTo>
                  <a:pt x="19050" y="257175"/>
                </a:lnTo>
                <a:lnTo>
                  <a:pt x="7144" y="245269"/>
                </a:lnTo>
                <a:lnTo>
                  <a:pt x="0" y="221457"/>
                </a:lnTo>
                <a:lnTo>
                  <a:pt x="0" y="188119"/>
                </a:lnTo>
                <a:lnTo>
                  <a:pt x="19050" y="138113"/>
                </a:lnTo>
                <a:lnTo>
                  <a:pt x="38100" y="121444"/>
                </a:lnTo>
                <a:lnTo>
                  <a:pt x="130969" y="85725"/>
                </a:lnTo>
                <a:lnTo>
                  <a:pt x="247650" y="57150"/>
                </a:lnTo>
                <a:lnTo>
                  <a:pt x="361950" y="30957"/>
                </a:lnTo>
                <a:lnTo>
                  <a:pt x="578644" y="0"/>
                </a:lnTo>
                <a:lnTo>
                  <a:pt x="609600" y="11907"/>
                </a:lnTo>
                <a:lnTo>
                  <a:pt x="683419" y="42863"/>
                </a:lnTo>
                <a:lnTo>
                  <a:pt x="752475" y="61913"/>
                </a:lnTo>
                <a:lnTo>
                  <a:pt x="816769" y="76200"/>
                </a:lnTo>
                <a:lnTo>
                  <a:pt x="902494" y="92869"/>
                </a:lnTo>
                <a:lnTo>
                  <a:pt x="1012031" y="97632"/>
                </a:lnTo>
                <a:lnTo>
                  <a:pt x="1604962" y="1166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179"/>
          <p:cNvSpPr/>
          <p:nvPr/>
        </p:nvSpPr>
        <p:spPr>
          <a:xfrm rot="-5400000">
            <a:off x="3827462" y="3213101"/>
            <a:ext cx="3495675" cy="577850"/>
          </a:xfrm>
          <a:custGeom>
            <a:avLst/>
            <a:gdLst/>
            <a:ahLst/>
            <a:cxnLst/>
            <a:rect l="l" t="t" r="r" b="b"/>
            <a:pathLst>
              <a:path w="3494972" h="576869" extrusionOk="0">
                <a:moveTo>
                  <a:pt x="2258384" y="193312"/>
                </a:moveTo>
                <a:lnTo>
                  <a:pt x="2939581" y="196381"/>
                </a:lnTo>
                <a:lnTo>
                  <a:pt x="3132894" y="190244"/>
                </a:lnTo>
                <a:lnTo>
                  <a:pt x="3200400" y="174902"/>
                </a:lnTo>
                <a:lnTo>
                  <a:pt x="3246427" y="156491"/>
                </a:lnTo>
                <a:lnTo>
                  <a:pt x="3289385" y="135012"/>
                </a:lnTo>
                <a:lnTo>
                  <a:pt x="3326207" y="107396"/>
                </a:lnTo>
                <a:lnTo>
                  <a:pt x="3369165" y="70574"/>
                </a:lnTo>
                <a:lnTo>
                  <a:pt x="3415192" y="24547"/>
                </a:lnTo>
                <a:lnTo>
                  <a:pt x="3442808" y="3068"/>
                </a:lnTo>
                <a:lnTo>
                  <a:pt x="3464287" y="0"/>
                </a:lnTo>
                <a:lnTo>
                  <a:pt x="3485767" y="3068"/>
                </a:lnTo>
                <a:lnTo>
                  <a:pt x="3494972" y="18410"/>
                </a:lnTo>
                <a:lnTo>
                  <a:pt x="3491904" y="85916"/>
                </a:lnTo>
                <a:lnTo>
                  <a:pt x="3482698" y="156491"/>
                </a:lnTo>
                <a:lnTo>
                  <a:pt x="3461219" y="239339"/>
                </a:lnTo>
                <a:lnTo>
                  <a:pt x="3412124" y="352872"/>
                </a:lnTo>
                <a:lnTo>
                  <a:pt x="3353823" y="463336"/>
                </a:lnTo>
                <a:lnTo>
                  <a:pt x="3283249" y="558459"/>
                </a:lnTo>
                <a:lnTo>
                  <a:pt x="3264838" y="570732"/>
                </a:lnTo>
                <a:lnTo>
                  <a:pt x="3240290" y="576869"/>
                </a:lnTo>
                <a:lnTo>
                  <a:pt x="3206537" y="570732"/>
                </a:lnTo>
                <a:lnTo>
                  <a:pt x="3142100" y="546185"/>
                </a:lnTo>
                <a:lnTo>
                  <a:pt x="3089936" y="518569"/>
                </a:lnTo>
                <a:lnTo>
                  <a:pt x="3037772" y="494021"/>
                </a:lnTo>
                <a:lnTo>
                  <a:pt x="3013224" y="484816"/>
                </a:lnTo>
                <a:lnTo>
                  <a:pt x="2979471" y="475610"/>
                </a:lnTo>
                <a:lnTo>
                  <a:pt x="2936513" y="469473"/>
                </a:lnTo>
                <a:lnTo>
                  <a:pt x="2856733" y="463336"/>
                </a:lnTo>
                <a:lnTo>
                  <a:pt x="2424081" y="460268"/>
                </a:lnTo>
                <a:lnTo>
                  <a:pt x="2108030" y="463336"/>
                </a:lnTo>
                <a:lnTo>
                  <a:pt x="1905512" y="457200"/>
                </a:lnTo>
                <a:lnTo>
                  <a:pt x="994180" y="451063"/>
                </a:lnTo>
                <a:lnTo>
                  <a:pt x="564596" y="444926"/>
                </a:lnTo>
                <a:lnTo>
                  <a:pt x="21479" y="438789"/>
                </a:lnTo>
                <a:lnTo>
                  <a:pt x="0" y="193312"/>
                </a:lnTo>
                <a:lnTo>
                  <a:pt x="316051" y="193312"/>
                </a:lnTo>
                <a:lnTo>
                  <a:pt x="1162945" y="190244"/>
                </a:lnTo>
                <a:lnTo>
                  <a:pt x="1699925" y="193312"/>
                </a:lnTo>
                <a:lnTo>
                  <a:pt x="1908580" y="190244"/>
                </a:lnTo>
                <a:lnTo>
                  <a:pt x="2258384" y="1933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179"/>
          <p:cNvSpPr/>
          <p:nvPr/>
        </p:nvSpPr>
        <p:spPr>
          <a:xfrm>
            <a:off x="4014788" y="5010150"/>
            <a:ext cx="3078162" cy="582613"/>
          </a:xfrm>
          <a:custGeom>
            <a:avLst/>
            <a:gdLst/>
            <a:ahLst/>
            <a:cxnLst/>
            <a:rect l="l" t="t" r="r" b="b"/>
            <a:pathLst>
              <a:path w="3077807" h="582678" extrusionOk="0">
                <a:moveTo>
                  <a:pt x="1225931" y="372106"/>
                </a:moveTo>
                <a:lnTo>
                  <a:pt x="894208" y="447105"/>
                </a:lnTo>
                <a:lnTo>
                  <a:pt x="680752" y="507680"/>
                </a:lnTo>
                <a:lnTo>
                  <a:pt x="424028" y="582678"/>
                </a:lnTo>
                <a:lnTo>
                  <a:pt x="389414" y="582678"/>
                </a:lnTo>
                <a:lnTo>
                  <a:pt x="331723" y="553833"/>
                </a:lnTo>
                <a:lnTo>
                  <a:pt x="187496" y="447105"/>
                </a:lnTo>
                <a:lnTo>
                  <a:pt x="106728" y="372106"/>
                </a:lnTo>
                <a:lnTo>
                  <a:pt x="54807" y="320185"/>
                </a:lnTo>
                <a:lnTo>
                  <a:pt x="31730" y="297108"/>
                </a:lnTo>
                <a:lnTo>
                  <a:pt x="11538" y="271147"/>
                </a:lnTo>
                <a:lnTo>
                  <a:pt x="2885" y="256725"/>
                </a:lnTo>
                <a:lnTo>
                  <a:pt x="0" y="239418"/>
                </a:lnTo>
                <a:lnTo>
                  <a:pt x="5769" y="222110"/>
                </a:lnTo>
                <a:lnTo>
                  <a:pt x="25961" y="213457"/>
                </a:lnTo>
                <a:lnTo>
                  <a:pt x="54807" y="216341"/>
                </a:lnTo>
                <a:lnTo>
                  <a:pt x="161535" y="253840"/>
                </a:lnTo>
                <a:lnTo>
                  <a:pt x="256725" y="276917"/>
                </a:lnTo>
                <a:lnTo>
                  <a:pt x="374991" y="291339"/>
                </a:lnTo>
                <a:lnTo>
                  <a:pt x="444220" y="294224"/>
                </a:lnTo>
                <a:lnTo>
                  <a:pt x="504795" y="294224"/>
                </a:lnTo>
                <a:lnTo>
                  <a:pt x="833633" y="248071"/>
                </a:lnTo>
                <a:lnTo>
                  <a:pt x="1208624" y="184611"/>
                </a:lnTo>
                <a:lnTo>
                  <a:pt x="1462463" y="138459"/>
                </a:lnTo>
                <a:lnTo>
                  <a:pt x="1716303" y="112498"/>
                </a:lnTo>
                <a:lnTo>
                  <a:pt x="1990335" y="86537"/>
                </a:lnTo>
                <a:lnTo>
                  <a:pt x="2333595" y="51922"/>
                </a:lnTo>
                <a:lnTo>
                  <a:pt x="2394171" y="43269"/>
                </a:lnTo>
                <a:lnTo>
                  <a:pt x="2526860" y="0"/>
                </a:lnTo>
                <a:lnTo>
                  <a:pt x="2613396" y="14423"/>
                </a:lnTo>
                <a:lnTo>
                  <a:pt x="2789353" y="54807"/>
                </a:lnTo>
                <a:lnTo>
                  <a:pt x="2913388" y="98075"/>
                </a:lnTo>
                <a:lnTo>
                  <a:pt x="2965310" y="124036"/>
                </a:lnTo>
                <a:lnTo>
                  <a:pt x="3011463" y="152881"/>
                </a:lnTo>
                <a:lnTo>
                  <a:pt x="3048962" y="184611"/>
                </a:lnTo>
                <a:lnTo>
                  <a:pt x="3066269" y="213457"/>
                </a:lnTo>
                <a:lnTo>
                  <a:pt x="3077807" y="262494"/>
                </a:lnTo>
                <a:lnTo>
                  <a:pt x="3072038" y="305762"/>
                </a:lnTo>
                <a:lnTo>
                  <a:pt x="3057615" y="334607"/>
                </a:lnTo>
                <a:lnTo>
                  <a:pt x="3023001" y="354799"/>
                </a:lnTo>
                <a:lnTo>
                  <a:pt x="2950887" y="360568"/>
                </a:lnTo>
                <a:lnTo>
                  <a:pt x="2809545" y="340376"/>
                </a:lnTo>
                <a:lnTo>
                  <a:pt x="2544167" y="323069"/>
                </a:lnTo>
                <a:lnTo>
                  <a:pt x="2255713" y="311531"/>
                </a:lnTo>
                <a:lnTo>
                  <a:pt x="1978796" y="317300"/>
                </a:lnTo>
                <a:lnTo>
                  <a:pt x="1684573" y="325954"/>
                </a:lnTo>
                <a:lnTo>
                  <a:pt x="1424964" y="349030"/>
                </a:lnTo>
                <a:lnTo>
                  <a:pt x="1225931" y="372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2160002-65D6-7048-A0CF-8E491DD2277F}"/>
              </a:ext>
            </a:extLst>
          </p:cNvPr>
          <p:cNvGrpSpPr/>
          <p:nvPr/>
        </p:nvGrpSpPr>
        <p:grpSpPr>
          <a:xfrm>
            <a:off x="2521701" y="1596187"/>
            <a:ext cx="4687887" cy="4351338"/>
            <a:chOff x="2678113" y="1752600"/>
            <a:chExt cx="4687887" cy="4351338"/>
          </a:xfrm>
        </p:grpSpPr>
        <p:sp>
          <p:nvSpPr>
            <p:cNvPr id="8" name="Google Shape;2009;p179">
              <a:extLst>
                <a:ext uri="{FF2B5EF4-FFF2-40B4-BE49-F238E27FC236}">
                  <a16:creationId xmlns:a16="http://schemas.microsoft.com/office/drawing/2014/main" id="{76812DC6-07FA-AF44-9E9B-C1B52122EEED}"/>
                </a:ext>
              </a:extLst>
            </p:cNvPr>
            <p:cNvSpPr/>
            <p:nvPr/>
          </p:nvSpPr>
          <p:spPr>
            <a:xfrm>
              <a:off x="3948113" y="3135313"/>
              <a:ext cx="3417887" cy="649287"/>
            </a:xfrm>
            <a:custGeom>
              <a:avLst/>
              <a:gdLst/>
              <a:ahLst/>
              <a:cxnLst/>
              <a:rect l="l" t="t" r="r" b="b"/>
              <a:pathLst>
                <a:path w="3418183" h="649022" extrusionOk="0">
                  <a:moveTo>
                    <a:pt x="1531692" y="398067"/>
                  </a:moveTo>
                  <a:lnTo>
                    <a:pt x="1165355" y="447104"/>
                  </a:lnTo>
                  <a:lnTo>
                    <a:pt x="966322" y="481719"/>
                  </a:lnTo>
                  <a:lnTo>
                    <a:pt x="715367" y="548063"/>
                  </a:lnTo>
                  <a:lnTo>
                    <a:pt x="625946" y="576909"/>
                  </a:lnTo>
                  <a:lnTo>
                    <a:pt x="594216" y="591331"/>
                  </a:lnTo>
                  <a:lnTo>
                    <a:pt x="530756" y="625946"/>
                  </a:lnTo>
                  <a:lnTo>
                    <a:pt x="475950" y="649022"/>
                  </a:lnTo>
                  <a:lnTo>
                    <a:pt x="455758" y="649022"/>
                  </a:lnTo>
                  <a:lnTo>
                    <a:pt x="415374" y="634599"/>
                  </a:lnTo>
                  <a:lnTo>
                    <a:pt x="320184" y="582678"/>
                  </a:lnTo>
                  <a:lnTo>
                    <a:pt x="233648" y="519218"/>
                  </a:lnTo>
                  <a:lnTo>
                    <a:pt x="149996" y="447104"/>
                  </a:lnTo>
                  <a:lnTo>
                    <a:pt x="57691" y="363452"/>
                  </a:lnTo>
                  <a:lnTo>
                    <a:pt x="25961" y="334607"/>
                  </a:lnTo>
                  <a:lnTo>
                    <a:pt x="8654" y="311531"/>
                  </a:lnTo>
                  <a:lnTo>
                    <a:pt x="2885" y="294223"/>
                  </a:lnTo>
                  <a:lnTo>
                    <a:pt x="0" y="276916"/>
                  </a:lnTo>
                  <a:lnTo>
                    <a:pt x="5769" y="262493"/>
                  </a:lnTo>
                  <a:lnTo>
                    <a:pt x="25961" y="256724"/>
                  </a:lnTo>
                  <a:lnTo>
                    <a:pt x="98074" y="285570"/>
                  </a:lnTo>
                  <a:lnTo>
                    <a:pt x="216341" y="320184"/>
                  </a:lnTo>
                  <a:lnTo>
                    <a:pt x="337492" y="346145"/>
                  </a:lnTo>
                  <a:lnTo>
                    <a:pt x="475950" y="360568"/>
                  </a:lnTo>
                  <a:lnTo>
                    <a:pt x="553832" y="357683"/>
                  </a:lnTo>
                  <a:lnTo>
                    <a:pt x="692290" y="340376"/>
                  </a:lnTo>
                  <a:lnTo>
                    <a:pt x="986514" y="294223"/>
                  </a:lnTo>
                  <a:lnTo>
                    <a:pt x="1387465" y="230763"/>
                  </a:lnTo>
                  <a:lnTo>
                    <a:pt x="1681688" y="178842"/>
                  </a:lnTo>
                  <a:lnTo>
                    <a:pt x="1961489" y="152881"/>
                  </a:lnTo>
                  <a:lnTo>
                    <a:pt x="2411478" y="106728"/>
                  </a:lnTo>
                  <a:lnTo>
                    <a:pt x="2751854" y="66345"/>
                  </a:lnTo>
                  <a:lnTo>
                    <a:pt x="2780699" y="60575"/>
                  </a:lnTo>
                  <a:lnTo>
                    <a:pt x="2829736" y="37499"/>
                  </a:lnTo>
                  <a:lnTo>
                    <a:pt x="2887427" y="0"/>
                  </a:lnTo>
                  <a:lnTo>
                    <a:pt x="2898965" y="0"/>
                  </a:lnTo>
                  <a:lnTo>
                    <a:pt x="3002809" y="8654"/>
                  </a:lnTo>
                  <a:lnTo>
                    <a:pt x="3089345" y="25961"/>
                  </a:lnTo>
                  <a:lnTo>
                    <a:pt x="3181651" y="54806"/>
                  </a:lnTo>
                  <a:lnTo>
                    <a:pt x="3265302" y="89421"/>
                  </a:lnTo>
                  <a:lnTo>
                    <a:pt x="3322993" y="118266"/>
                  </a:lnTo>
                  <a:lnTo>
                    <a:pt x="3357608" y="147112"/>
                  </a:lnTo>
                  <a:lnTo>
                    <a:pt x="3392222" y="181726"/>
                  </a:lnTo>
                  <a:lnTo>
                    <a:pt x="3412414" y="213456"/>
                  </a:lnTo>
                  <a:lnTo>
                    <a:pt x="3418183" y="242302"/>
                  </a:lnTo>
                  <a:lnTo>
                    <a:pt x="3406645" y="271147"/>
                  </a:lnTo>
                  <a:lnTo>
                    <a:pt x="3374915" y="294223"/>
                  </a:lnTo>
                  <a:lnTo>
                    <a:pt x="3279725" y="305762"/>
                  </a:lnTo>
                  <a:lnTo>
                    <a:pt x="3002809" y="311531"/>
                  </a:lnTo>
                  <a:lnTo>
                    <a:pt x="2477822" y="323069"/>
                  </a:lnTo>
                  <a:lnTo>
                    <a:pt x="1964374" y="357683"/>
                  </a:lnTo>
                  <a:lnTo>
                    <a:pt x="1531692" y="39806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010;p179">
              <a:extLst>
                <a:ext uri="{FF2B5EF4-FFF2-40B4-BE49-F238E27FC236}">
                  <a16:creationId xmlns:a16="http://schemas.microsoft.com/office/drawing/2014/main" id="{60F34546-2D3D-F84D-AC49-EE26F010CA38}"/>
                </a:ext>
              </a:extLst>
            </p:cNvPr>
            <p:cNvSpPr/>
            <p:nvPr/>
          </p:nvSpPr>
          <p:spPr>
            <a:xfrm rot="-5400000">
              <a:off x="2118519" y="2312194"/>
              <a:ext cx="2624138" cy="1504950"/>
            </a:xfrm>
            <a:custGeom>
              <a:avLst/>
              <a:gdLst/>
              <a:ahLst/>
              <a:cxnLst/>
              <a:rect l="l" t="t" r="r" b="b"/>
              <a:pathLst>
                <a:path w="2624138" h="1504950" extrusionOk="0">
                  <a:moveTo>
                    <a:pt x="1188244" y="664369"/>
                  </a:moveTo>
                  <a:lnTo>
                    <a:pt x="1362075" y="762000"/>
                  </a:lnTo>
                  <a:lnTo>
                    <a:pt x="1614488" y="881063"/>
                  </a:lnTo>
                  <a:lnTo>
                    <a:pt x="1845469" y="981075"/>
                  </a:lnTo>
                  <a:lnTo>
                    <a:pt x="2055019" y="1062038"/>
                  </a:lnTo>
                  <a:lnTo>
                    <a:pt x="2183606" y="1102519"/>
                  </a:lnTo>
                  <a:lnTo>
                    <a:pt x="2233613" y="1114425"/>
                  </a:lnTo>
                  <a:lnTo>
                    <a:pt x="2302669" y="1123950"/>
                  </a:lnTo>
                  <a:lnTo>
                    <a:pt x="2338388" y="1123950"/>
                  </a:lnTo>
                  <a:lnTo>
                    <a:pt x="2397919" y="1121569"/>
                  </a:lnTo>
                  <a:lnTo>
                    <a:pt x="2471738" y="1104900"/>
                  </a:lnTo>
                  <a:lnTo>
                    <a:pt x="2586038" y="1076325"/>
                  </a:lnTo>
                  <a:lnTo>
                    <a:pt x="2607469" y="1073944"/>
                  </a:lnTo>
                  <a:lnTo>
                    <a:pt x="2621756" y="1081088"/>
                  </a:lnTo>
                  <a:lnTo>
                    <a:pt x="2624138" y="1092994"/>
                  </a:lnTo>
                  <a:lnTo>
                    <a:pt x="2588419" y="1169194"/>
                  </a:lnTo>
                  <a:lnTo>
                    <a:pt x="2526506" y="1283494"/>
                  </a:lnTo>
                  <a:lnTo>
                    <a:pt x="2486025" y="1335882"/>
                  </a:lnTo>
                  <a:lnTo>
                    <a:pt x="2416969" y="1393032"/>
                  </a:lnTo>
                  <a:lnTo>
                    <a:pt x="2336006" y="1440657"/>
                  </a:lnTo>
                  <a:lnTo>
                    <a:pt x="2216944" y="1493044"/>
                  </a:lnTo>
                  <a:lnTo>
                    <a:pt x="2169319" y="1504950"/>
                  </a:lnTo>
                  <a:lnTo>
                    <a:pt x="2140744" y="1504950"/>
                  </a:lnTo>
                  <a:lnTo>
                    <a:pt x="2102644" y="1497807"/>
                  </a:lnTo>
                  <a:lnTo>
                    <a:pt x="2081213" y="1483519"/>
                  </a:lnTo>
                  <a:lnTo>
                    <a:pt x="2064544" y="1435894"/>
                  </a:lnTo>
                  <a:lnTo>
                    <a:pt x="1752600" y="1259682"/>
                  </a:lnTo>
                  <a:lnTo>
                    <a:pt x="1454944" y="1092994"/>
                  </a:lnTo>
                  <a:lnTo>
                    <a:pt x="1145381" y="926307"/>
                  </a:lnTo>
                  <a:lnTo>
                    <a:pt x="933450" y="804863"/>
                  </a:lnTo>
                  <a:lnTo>
                    <a:pt x="700088" y="635794"/>
                  </a:lnTo>
                  <a:lnTo>
                    <a:pt x="497681" y="488157"/>
                  </a:lnTo>
                  <a:lnTo>
                    <a:pt x="340519" y="366713"/>
                  </a:lnTo>
                  <a:lnTo>
                    <a:pt x="183356" y="228600"/>
                  </a:lnTo>
                  <a:lnTo>
                    <a:pt x="61913" y="109538"/>
                  </a:lnTo>
                  <a:lnTo>
                    <a:pt x="33338" y="85725"/>
                  </a:lnTo>
                  <a:lnTo>
                    <a:pt x="9525" y="52388"/>
                  </a:lnTo>
                  <a:lnTo>
                    <a:pt x="2381" y="30957"/>
                  </a:lnTo>
                  <a:lnTo>
                    <a:pt x="0" y="14288"/>
                  </a:lnTo>
                  <a:lnTo>
                    <a:pt x="2381" y="2382"/>
                  </a:lnTo>
                  <a:lnTo>
                    <a:pt x="14288" y="0"/>
                  </a:lnTo>
                  <a:lnTo>
                    <a:pt x="33338" y="0"/>
                  </a:lnTo>
                  <a:lnTo>
                    <a:pt x="64294" y="11907"/>
                  </a:lnTo>
                  <a:lnTo>
                    <a:pt x="400050" y="226219"/>
                  </a:lnTo>
                  <a:lnTo>
                    <a:pt x="614363" y="350044"/>
                  </a:lnTo>
                  <a:lnTo>
                    <a:pt x="823913" y="471488"/>
                  </a:lnTo>
                  <a:lnTo>
                    <a:pt x="1188244" y="6643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011;p179">
              <a:extLst>
                <a:ext uri="{FF2B5EF4-FFF2-40B4-BE49-F238E27FC236}">
                  <a16:creationId xmlns:a16="http://schemas.microsoft.com/office/drawing/2014/main" id="{85629B61-1525-2C44-8500-CCA784849EDC}"/>
                </a:ext>
              </a:extLst>
            </p:cNvPr>
            <p:cNvSpPr/>
            <p:nvPr/>
          </p:nvSpPr>
          <p:spPr>
            <a:xfrm rot="-5400000">
              <a:off x="2128838" y="4473575"/>
              <a:ext cx="2903538" cy="357187"/>
            </a:xfrm>
            <a:custGeom>
              <a:avLst/>
              <a:gdLst/>
              <a:ahLst/>
              <a:cxnLst/>
              <a:rect l="l" t="t" r="r" b="b"/>
              <a:pathLst>
                <a:path w="2902744" h="357188" extrusionOk="0">
                  <a:moveTo>
                    <a:pt x="1604962" y="116682"/>
                  </a:moveTo>
                  <a:lnTo>
                    <a:pt x="2059781" y="130969"/>
                  </a:lnTo>
                  <a:lnTo>
                    <a:pt x="2376487" y="133350"/>
                  </a:lnTo>
                  <a:lnTo>
                    <a:pt x="2557462" y="138113"/>
                  </a:lnTo>
                  <a:lnTo>
                    <a:pt x="2590800" y="130969"/>
                  </a:lnTo>
                  <a:lnTo>
                    <a:pt x="2655094" y="102394"/>
                  </a:lnTo>
                  <a:lnTo>
                    <a:pt x="2712244" y="54769"/>
                  </a:lnTo>
                  <a:lnTo>
                    <a:pt x="2831306" y="38100"/>
                  </a:lnTo>
                  <a:lnTo>
                    <a:pt x="2902744" y="176213"/>
                  </a:lnTo>
                  <a:lnTo>
                    <a:pt x="2826544" y="240507"/>
                  </a:lnTo>
                  <a:lnTo>
                    <a:pt x="2712244" y="314325"/>
                  </a:lnTo>
                  <a:lnTo>
                    <a:pt x="2667000" y="340519"/>
                  </a:lnTo>
                  <a:lnTo>
                    <a:pt x="2643187" y="350044"/>
                  </a:lnTo>
                  <a:lnTo>
                    <a:pt x="2602706" y="357188"/>
                  </a:lnTo>
                  <a:lnTo>
                    <a:pt x="2052637" y="352425"/>
                  </a:lnTo>
                  <a:lnTo>
                    <a:pt x="1247775" y="342900"/>
                  </a:lnTo>
                  <a:lnTo>
                    <a:pt x="692944" y="338138"/>
                  </a:lnTo>
                  <a:lnTo>
                    <a:pt x="421481" y="335757"/>
                  </a:lnTo>
                  <a:lnTo>
                    <a:pt x="354806" y="328613"/>
                  </a:lnTo>
                  <a:lnTo>
                    <a:pt x="247650" y="314325"/>
                  </a:lnTo>
                  <a:lnTo>
                    <a:pt x="128587" y="292894"/>
                  </a:lnTo>
                  <a:lnTo>
                    <a:pt x="40481" y="269082"/>
                  </a:lnTo>
                  <a:lnTo>
                    <a:pt x="19050" y="257175"/>
                  </a:lnTo>
                  <a:lnTo>
                    <a:pt x="7144" y="245269"/>
                  </a:lnTo>
                  <a:lnTo>
                    <a:pt x="0" y="221457"/>
                  </a:lnTo>
                  <a:lnTo>
                    <a:pt x="0" y="188119"/>
                  </a:lnTo>
                  <a:lnTo>
                    <a:pt x="19050" y="138113"/>
                  </a:lnTo>
                  <a:lnTo>
                    <a:pt x="38100" y="121444"/>
                  </a:lnTo>
                  <a:lnTo>
                    <a:pt x="130969" y="85725"/>
                  </a:lnTo>
                  <a:lnTo>
                    <a:pt x="247650" y="57150"/>
                  </a:lnTo>
                  <a:lnTo>
                    <a:pt x="361950" y="30957"/>
                  </a:lnTo>
                  <a:lnTo>
                    <a:pt x="578644" y="0"/>
                  </a:lnTo>
                  <a:lnTo>
                    <a:pt x="609600" y="11907"/>
                  </a:lnTo>
                  <a:lnTo>
                    <a:pt x="683419" y="42863"/>
                  </a:lnTo>
                  <a:lnTo>
                    <a:pt x="752475" y="61913"/>
                  </a:lnTo>
                  <a:lnTo>
                    <a:pt x="816769" y="76200"/>
                  </a:lnTo>
                  <a:lnTo>
                    <a:pt x="902494" y="92869"/>
                  </a:lnTo>
                  <a:lnTo>
                    <a:pt x="1012031" y="97632"/>
                  </a:lnTo>
                  <a:lnTo>
                    <a:pt x="1604962" y="1166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012;p179">
              <a:extLst>
                <a:ext uri="{FF2B5EF4-FFF2-40B4-BE49-F238E27FC236}">
                  <a16:creationId xmlns:a16="http://schemas.microsoft.com/office/drawing/2014/main" id="{CDDF5A05-0CF1-D641-A986-808DCCBA485A}"/>
                </a:ext>
              </a:extLst>
            </p:cNvPr>
            <p:cNvSpPr/>
            <p:nvPr/>
          </p:nvSpPr>
          <p:spPr>
            <a:xfrm rot="-5400000">
              <a:off x="3979862" y="3365501"/>
              <a:ext cx="3495675" cy="577850"/>
            </a:xfrm>
            <a:custGeom>
              <a:avLst/>
              <a:gdLst/>
              <a:ahLst/>
              <a:cxnLst/>
              <a:rect l="l" t="t" r="r" b="b"/>
              <a:pathLst>
                <a:path w="3494972" h="576869" extrusionOk="0">
                  <a:moveTo>
                    <a:pt x="2258384" y="193312"/>
                  </a:moveTo>
                  <a:lnTo>
                    <a:pt x="2939581" y="196381"/>
                  </a:lnTo>
                  <a:lnTo>
                    <a:pt x="3132894" y="190244"/>
                  </a:lnTo>
                  <a:lnTo>
                    <a:pt x="3200400" y="174902"/>
                  </a:lnTo>
                  <a:lnTo>
                    <a:pt x="3246427" y="156491"/>
                  </a:lnTo>
                  <a:lnTo>
                    <a:pt x="3289385" y="135012"/>
                  </a:lnTo>
                  <a:lnTo>
                    <a:pt x="3326207" y="107396"/>
                  </a:lnTo>
                  <a:lnTo>
                    <a:pt x="3369165" y="70574"/>
                  </a:lnTo>
                  <a:lnTo>
                    <a:pt x="3415192" y="24547"/>
                  </a:lnTo>
                  <a:lnTo>
                    <a:pt x="3442808" y="3068"/>
                  </a:lnTo>
                  <a:lnTo>
                    <a:pt x="3464287" y="0"/>
                  </a:lnTo>
                  <a:lnTo>
                    <a:pt x="3485767" y="3068"/>
                  </a:lnTo>
                  <a:lnTo>
                    <a:pt x="3494972" y="18410"/>
                  </a:lnTo>
                  <a:lnTo>
                    <a:pt x="3491904" y="85916"/>
                  </a:lnTo>
                  <a:lnTo>
                    <a:pt x="3482698" y="156491"/>
                  </a:lnTo>
                  <a:lnTo>
                    <a:pt x="3461219" y="239339"/>
                  </a:lnTo>
                  <a:lnTo>
                    <a:pt x="3412124" y="352872"/>
                  </a:lnTo>
                  <a:lnTo>
                    <a:pt x="3353823" y="463336"/>
                  </a:lnTo>
                  <a:lnTo>
                    <a:pt x="3283249" y="558459"/>
                  </a:lnTo>
                  <a:lnTo>
                    <a:pt x="3264838" y="570732"/>
                  </a:lnTo>
                  <a:lnTo>
                    <a:pt x="3240290" y="576869"/>
                  </a:lnTo>
                  <a:lnTo>
                    <a:pt x="3206537" y="570732"/>
                  </a:lnTo>
                  <a:lnTo>
                    <a:pt x="3142100" y="546185"/>
                  </a:lnTo>
                  <a:lnTo>
                    <a:pt x="3089936" y="518569"/>
                  </a:lnTo>
                  <a:lnTo>
                    <a:pt x="3037772" y="494021"/>
                  </a:lnTo>
                  <a:lnTo>
                    <a:pt x="3013224" y="484816"/>
                  </a:lnTo>
                  <a:lnTo>
                    <a:pt x="2979471" y="475610"/>
                  </a:lnTo>
                  <a:lnTo>
                    <a:pt x="2936513" y="469473"/>
                  </a:lnTo>
                  <a:lnTo>
                    <a:pt x="2856733" y="463336"/>
                  </a:lnTo>
                  <a:lnTo>
                    <a:pt x="2424081" y="460268"/>
                  </a:lnTo>
                  <a:lnTo>
                    <a:pt x="2108030" y="463336"/>
                  </a:lnTo>
                  <a:lnTo>
                    <a:pt x="1905512" y="457200"/>
                  </a:lnTo>
                  <a:lnTo>
                    <a:pt x="994180" y="451063"/>
                  </a:lnTo>
                  <a:lnTo>
                    <a:pt x="564596" y="444926"/>
                  </a:lnTo>
                  <a:lnTo>
                    <a:pt x="21479" y="438789"/>
                  </a:lnTo>
                  <a:lnTo>
                    <a:pt x="0" y="193312"/>
                  </a:lnTo>
                  <a:lnTo>
                    <a:pt x="316051" y="193312"/>
                  </a:lnTo>
                  <a:lnTo>
                    <a:pt x="1162945" y="190244"/>
                  </a:lnTo>
                  <a:lnTo>
                    <a:pt x="1699925" y="193312"/>
                  </a:lnTo>
                  <a:lnTo>
                    <a:pt x="1908580" y="190244"/>
                  </a:lnTo>
                  <a:lnTo>
                    <a:pt x="2258384" y="1933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013;p179">
              <a:extLst>
                <a:ext uri="{FF2B5EF4-FFF2-40B4-BE49-F238E27FC236}">
                  <a16:creationId xmlns:a16="http://schemas.microsoft.com/office/drawing/2014/main" id="{4FCE77BE-04F7-264B-9AAE-60D6EE2218EC}"/>
                </a:ext>
              </a:extLst>
            </p:cNvPr>
            <p:cNvSpPr/>
            <p:nvPr/>
          </p:nvSpPr>
          <p:spPr>
            <a:xfrm>
              <a:off x="4167188" y="5162550"/>
              <a:ext cx="3078162" cy="582613"/>
            </a:xfrm>
            <a:custGeom>
              <a:avLst/>
              <a:gdLst/>
              <a:ahLst/>
              <a:cxnLst/>
              <a:rect l="l" t="t" r="r" b="b"/>
              <a:pathLst>
                <a:path w="3077807" h="582678" extrusionOk="0">
                  <a:moveTo>
                    <a:pt x="1225931" y="372106"/>
                  </a:moveTo>
                  <a:lnTo>
                    <a:pt x="894208" y="447105"/>
                  </a:lnTo>
                  <a:lnTo>
                    <a:pt x="680752" y="507680"/>
                  </a:lnTo>
                  <a:lnTo>
                    <a:pt x="424028" y="582678"/>
                  </a:lnTo>
                  <a:lnTo>
                    <a:pt x="389414" y="582678"/>
                  </a:lnTo>
                  <a:lnTo>
                    <a:pt x="331723" y="553833"/>
                  </a:lnTo>
                  <a:lnTo>
                    <a:pt x="187496" y="447105"/>
                  </a:lnTo>
                  <a:lnTo>
                    <a:pt x="106728" y="372106"/>
                  </a:lnTo>
                  <a:lnTo>
                    <a:pt x="54807" y="320185"/>
                  </a:lnTo>
                  <a:lnTo>
                    <a:pt x="31730" y="297108"/>
                  </a:lnTo>
                  <a:lnTo>
                    <a:pt x="11538" y="271147"/>
                  </a:lnTo>
                  <a:lnTo>
                    <a:pt x="2885" y="256725"/>
                  </a:lnTo>
                  <a:lnTo>
                    <a:pt x="0" y="239418"/>
                  </a:lnTo>
                  <a:lnTo>
                    <a:pt x="5769" y="222110"/>
                  </a:lnTo>
                  <a:lnTo>
                    <a:pt x="25961" y="213457"/>
                  </a:lnTo>
                  <a:lnTo>
                    <a:pt x="54807" y="216341"/>
                  </a:lnTo>
                  <a:lnTo>
                    <a:pt x="161535" y="253840"/>
                  </a:lnTo>
                  <a:lnTo>
                    <a:pt x="256725" y="276917"/>
                  </a:lnTo>
                  <a:lnTo>
                    <a:pt x="374991" y="291339"/>
                  </a:lnTo>
                  <a:lnTo>
                    <a:pt x="444220" y="294224"/>
                  </a:lnTo>
                  <a:lnTo>
                    <a:pt x="504795" y="294224"/>
                  </a:lnTo>
                  <a:lnTo>
                    <a:pt x="833633" y="248071"/>
                  </a:lnTo>
                  <a:lnTo>
                    <a:pt x="1208624" y="184611"/>
                  </a:lnTo>
                  <a:lnTo>
                    <a:pt x="1462463" y="138459"/>
                  </a:lnTo>
                  <a:lnTo>
                    <a:pt x="1716303" y="112498"/>
                  </a:lnTo>
                  <a:lnTo>
                    <a:pt x="1990335" y="86537"/>
                  </a:lnTo>
                  <a:lnTo>
                    <a:pt x="2333595" y="51922"/>
                  </a:lnTo>
                  <a:lnTo>
                    <a:pt x="2394171" y="43269"/>
                  </a:lnTo>
                  <a:lnTo>
                    <a:pt x="2526860" y="0"/>
                  </a:lnTo>
                  <a:lnTo>
                    <a:pt x="2613396" y="14423"/>
                  </a:lnTo>
                  <a:lnTo>
                    <a:pt x="2789353" y="54807"/>
                  </a:lnTo>
                  <a:lnTo>
                    <a:pt x="2913388" y="98075"/>
                  </a:lnTo>
                  <a:lnTo>
                    <a:pt x="2965310" y="124036"/>
                  </a:lnTo>
                  <a:lnTo>
                    <a:pt x="3011463" y="152881"/>
                  </a:lnTo>
                  <a:lnTo>
                    <a:pt x="3048962" y="184611"/>
                  </a:lnTo>
                  <a:lnTo>
                    <a:pt x="3066269" y="213457"/>
                  </a:lnTo>
                  <a:lnTo>
                    <a:pt x="3077807" y="262494"/>
                  </a:lnTo>
                  <a:lnTo>
                    <a:pt x="3072038" y="305762"/>
                  </a:lnTo>
                  <a:lnTo>
                    <a:pt x="3057615" y="334607"/>
                  </a:lnTo>
                  <a:lnTo>
                    <a:pt x="3023001" y="354799"/>
                  </a:lnTo>
                  <a:lnTo>
                    <a:pt x="2950887" y="360568"/>
                  </a:lnTo>
                  <a:lnTo>
                    <a:pt x="2809545" y="340376"/>
                  </a:lnTo>
                  <a:lnTo>
                    <a:pt x="2544167" y="323069"/>
                  </a:lnTo>
                  <a:lnTo>
                    <a:pt x="2255713" y="311531"/>
                  </a:lnTo>
                  <a:lnTo>
                    <a:pt x="1978796" y="317300"/>
                  </a:lnTo>
                  <a:lnTo>
                    <a:pt x="1684573" y="325954"/>
                  </a:lnTo>
                  <a:lnTo>
                    <a:pt x="1424964" y="349030"/>
                  </a:lnTo>
                  <a:lnTo>
                    <a:pt x="1225931" y="3721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2018;p180">
            <a:extLst>
              <a:ext uri="{FF2B5EF4-FFF2-40B4-BE49-F238E27FC236}">
                <a16:creationId xmlns:a16="http://schemas.microsoft.com/office/drawing/2014/main" id="{F28C7715-6EDE-E742-9D95-F3E58F7258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4040" y="1604629"/>
            <a:ext cx="4689475" cy="4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8" name="Google Shape;2018;p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5755" y="1628693"/>
            <a:ext cx="4689475" cy="4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2" name="Google Shape;4092;p373"/>
          <p:cNvSpPr txBox="1"/>
          <p:nvPr/>
        </p:nvSpPr>
        <p:spPr>
          <a:xfrm>
            <a:off x="5510212" y="8037512"/>
            <a:ext cx="244319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族</a:t>
            </a:r>
            <a:endParaRPr/>
          </a:p>
        </p:txBody>
      </p:sp>
      <p:sp>
        <p:nvSpPr>
          <p:cNvPr id="4093" name="Google Shape;4093;p373"/>
          <p:cNvSpPr/>
          <p:nvPr/>
        </p:nvSpPr>
        <p:spPr>
          <a:xfrm>
            <a:off x="3509963" y="1666875"/>
            <a:ext cx="495300" cy="944563"/>
          </a:xfrm>
          <a:custGeom>
            <a:avLst/>
            <a:gdLst/>
            <a:ahLst/>
            <a:cxnLst/>
            <a:rect l="l" t="t" r="r" b="b"/>
            <a:pathLst>
              <a:path w="495300" h="945356" extrusionOk="0">
                <a:moveTo>
                  <a:pt x="161925" y="573881"/>
                </a:moveTo>
                <a:lnTo>
                  <a:pt x="161925" y="307181"/>
                </a:lnTo>
                <a:lnTo>
                  <a:pt x="157162" y="276225"/>
                </a:lnTo>
                <a:lnTo>
                  <a:pt x="147637" y="233363"/>
                </a:lnTo>
                <a:lnTo>
                  <a:pt x="135731" y="202406"/>
                </a:lnTo>
                <a:lnTo>
                  <a:pt x="114300" y="164306"/>
                </a:lnTo>
                <a:lnTo>
                  <a:pt x="90487" y="130969"/>
                </a:lnTo>
                <a:lnTo>
                  <a:pt x="50006" y="88106"/>
                </a:lnTo>
                <a:lnTo>
                  <a:pt x="19050" y="59531"/>
                </a:lnTo>
                <a:lnTo>
                  <a:pt x="2381" y="38100"/>
                </a:lnTo>
                <a:lnTo>
                  <a:pt x="0" y="28575"/>
                </a:lnTo>
                <a:lnTo>
                  <a:pt x="2381" y="14288"/>
                </a:lnTo>
                <a:lnTo>
                  <a:pt x="16668" y="2381"/>
                </a:lnTo>
                <a:lnTo>
                  <a:pt x="38100" y="0"/>
                </a:lnTo>
                <a:lnTo>
                  <a:pt x="73818" y="0"/>
                </a:lnTo>
                <a:lnTo>
                  <a:pt x="126206" y="7144"/>
                </a:lnTo>
                <a:lnTo>
                  <a:pt x="202406" y="23813"/>
                </a:lnTo>
                <a:lnTo>
                  <a:pt x="266700" y="42863"/>
                </a:lnTo>
                <a:lnTo>
                  <a:pt x="330993" y="69056"/>
                </a:lnTo>
                <a:lnTo>
                  <a:pt x="385762" y="102394"/>
                </a:lnTo>
                <a:lnTo>
                  <a:pt x="428625" y="133350"/>
                </a:lnTo>
                <a:lnTo>
                  <a:pt x="454818" y="157163"/>
                </a:lnTo>
                <a:lnTo>
                  <a:pt x="476250" y="183356"/>
                </a:lnTo>
                <a:lnTo>
                  <a:pt x="488156" y="207169"/>
                </a:lnTo>
                <a:lnTo>
                  <a:pt x="495300" y="226219"/>
                </a:lnTo>
                <a:lnTo>
                  <a:pt x="495300" y="250031"/>
                </a:lnTo>
                <a:lnTo>
                  <a:pt x="483393" y="280988"/>
                </a:lnTo>
                <a:lnTo>
                  <a:pt x="457200" y="314325"/>
                </a:lnTo>
                <a:lnTo>
                  <a:pt x="435768" y="350044"/>
                </a:lnTo>
                <a:lnTo>
                  <a:pt x="416718" y="400050"/>
                </a:lnTo>
                <a:lnTo>
                  <a:pt x="409575" y="452438"/>
                </a:lnTo>
                <a:lnTo>
                  <a:pt x="409575" y="888206"/>
                </a:lnTo>
                <a:lnTo>
                  <a:pt x="161925" y="945356"/>
                </a:lnTo>
                <a:cubicBezTo>
                  <a:pt x="162719" y="833437"/>
                  <a:pt x="163512" y="721519"/>
                  <a:pt x="161925" y="573881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4" name="Google Shape;4094;p373"/>
          <p:cNvSpPr/>
          <p:nvPr/>
        </p:nvSpPr>
        <p:spPr>
          <a:xfrm>
            <a:off x="4462463" y="1595438"/>
            <a:ext cx="1047750" cy="1800225"/>
          </a:xfrm>
          <a:custGeom>
            <a:avLst/>
            <a:gdLst/>
            <a:ahLst/>
            <a:cxnLst/>
            <a:rect l="l" t="t" r="r" b="b"/>
            <a:pathLst>
              <a:path w="1047750" h="1800225" extrusionOk="0">
                <a:moveTo>
                  <a:pt x="842962" y="681037"/>
                </a:moveTo>
                <a:lnTo>
                  <a:pt x="876300" y="607218"/>
                </a:lnTo>
                <a:lnTo>
                  <a:pt x="919162" y="502443"/>
                </a:lnTo>
                <a:lnTo>
                  <a:pt x="935831" y="454818"/>
                </a:lnTo>
                <a:lnTo>
                  <a:pt x="947737" y="411956"/>
                </a:lnTo>
                <a:lnTo>
                  <a:pt x="959643" y="388143"/>
                </a:lnTo>
                <a:lnTo>
                  <a:pt x="976312" y="359568"/>
                </a:lnTo>
                <a:lnTo>
                  <a:pt x="992981" y="340518"/>
                </a:lnTo>
                <a:lnTo>
                  <a:pt x="1016793" y="321468"/>
                </a:lnTo>
                <a:lnTo>
                  <a:pt x="1035843" y="300037"/>
                </a:lnTo>
                <a:lnTo>
                  <a:pt x="1042987" y="280987"/>
                </a:lnTo>
                <a:lnTo>
                  <a:pt x="1047750" y="254793"/>
                </a:lnTo>
                <a:lnTo>
                  <a:pt x="1040606" y="226218"/>
                </a:lnTo>
                <a:lnTo>
                  <a:pt x="1016793" y="195262"/>
                </a:lnTo>
                <a:lnTo>
                  <a:pt x="988218" y="169068"/>
                </a:lnTo>
                <a:lnTo>
                  <a:pt x="938212" y="130968"/>
                </a:lnTo>
                <a:lnTo>
                  <a:pt x="885825" y="95250"/>
                </a:lnTo>
                <a:lnTo>
                  <a:pt x="821531" y="59531"/>
                </a:lnTo>
                <a:lnTo>
                  <a:pt x="750093" y="28575"/>
                </a:lnTo>
                <a:lnTo>
                  <a:pt x="685800" y="9525"/>
                </a:lnTo>
                <a:lnTo>
                  <a:pt x="631031" y="0"/>
                </a:lnTo>
                <a:lnTo>
                  <a:pt x="609600" y="0"/>
                </a:lnTo>
                <a:lnTo>
                  <a:pt x="592931" y="2381"/>
                </a:lnTo>
                <a:lnTo>
                  <a:pt x="583406" y="9525"/>
                </a:lnTo>
                <a:lnTo>
                  <a:pt x="583406" y="26193"/>
                </a:lnTo>
                <a:lnTo>
                  <a:pt x="595312" y="47625"/>
                </a:lnTo>
                <a:lnTo>
                  <a:pt x="633412" y="88106"/>
                </a:lnTo>
                <a:lnTo>
                  <a:pt x="676275" y="138112"/>
                </a:lnTo>
                <a:lnTo>
                  <a:pt x="707231" y="178593"/>
                </a:lnTo>
                <a:lnTo>
                  <a:pt x="721518" y="209550"/>
                </a:lnTo>
                <a:lnTo>
                  <a:pt x="728662" y="238125"/>
                </a:lnTo>
                <a:lnTo>
                  <a:pt x="726281" y="266700"/>
                </a:lnTo>
                <a:lnTo>
                  <a:pt x="721518" y="319087"/>
                </a:lnTo>
                <a:lnTo>
                  <a:pt x="702468" y="407193"/>
                </a:lnTo>
                <a:lnTo>
                  <a:pt x="664368" y="533400"/>
                </a:lnTo>
                <a:lnTo>
                  <a:pt x="602456" y="702468"/>
                </a:lnTo>
                <a:lnTo>
                  <a:pt x="531018" y="881062"/>
                </a:lnTo>
                <a:lnTo>
                  <a:pt x="485775" y="988218"/>
                </a:lnTo>
                <a:lnTo>
                  <a:pt x="442912" y="1083468"/>
                </a:lnTo>
                <a:lnTo>
                  <a:pt x="409575" y="1145381"/>
                </a:lnTo>
                <a:lnTo>
                  <a:pt x="350043" y="1252537"/>
                </a:lnTo>
                <a:lnTo>
                  <a:pt x="304800" y="1331118"/>
                </a:lnTo>
                <a:lnTo>
                  <a:pt x="221456" y="1459706"/>
                </a:lnTo>
                <a:lnTo>
                  <a:pt x="128587" y="1595437"/>
                </a:lnTo>
                <a:lnTo>
                  <a:pt x="30956" y="1726406"/>
                </a:lnTo>
                <a:lnTo>
                  <a:pt x="7143" y="1762125"/>
                </a:lnTo>
                <a:lnTo>
                  <a:pt x="2381" y="1771650"/>
                </a:lnTo>
                <a:lnTo>
                  <a:pt x="0" y="1785937"/>
                </a:lnTo>
                <a:lnTo>
                  <a:pt x="4762" y="1800225"/>
                </a:lnTo>
                <a:lnTo>
                  <a:pt x="23812" y="1800225"/>
                </a:lnTo>
                <a:lnTo>
                  <a:pt x="64293" y="1781175"/>
                </a:lnTo>
                <a:lnTo>
                  <a:pt x="114300" y="1743075"/>
                </a:lnTo>
                <a:lnTo>
                  <a:pt x="188118" y="1674018"/>
                </a:lnTo>
                <a:lnTo>
                  <a:pt x="264318" y="1600200"/>
                </a:lnTo>
                <a:lnTo>
                  <a:pt x="342900" y="1514475"/>
                </a:lnTo>
                <a:lnTo>
                  <a:pt x="452437" y="1383506"/>
                </a:lnTo>
                <a:lnTo>
                  <a:pt x="547687" y="1264443"/>
                </a:lnTo>
                <a:lnTo>
                  <a:pt x="647700" y="1131093"/>
                </a:lnTo>
                <a:lnTo>
                  <a:pt x="657225" y="1114425"/>
                </a:lnTo>
                <a:lnTo>
                  <a:pt x="709612" y="962025"/>
                </a:lnTo>
                <a:lnTo>
                  <a:pt x="762000" y="859631"/>
                </a:lnTo>
                <a:lnTo>
                  <a:pt x="821531" y="733425"/>
                </a:lnTo>
                <a:lnTo>
                  <a:pt x="842962" y="6810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5" name="Google Shape;4095;p373"/>
          <p:cNvSpPr/>
          <p:nvPr/>
        </p:nvSpPr>
        <p:spPr>
          <a:xfrm>
            <a:off x="4595813" y="2865438"/>
            <a:ext cx="930275" cy="1316037"/>
          </a:xfrm>
          <a:custGeom>
            <a:avLst/>
            <a:gdLst/>
            <a:ahLst/>
            <a:cxnLst/>
            <a:rect l="l" t="t" r="r" b="b"/>
            <a:pathLst>
              <a:path w="931068" h="1316831" extrusionOk="0">
                <a:moveTo>
                  <a:pt x="490537" y="561975"/>
                </a:moveTo>
                <a:lnTo>
                  <a:pt x="464343" y="623887"/>
                </a:lnTo>
                <a:lnTo>
                  <a:pt x="426243" y="697706"/>
                </a:lnTo>
                <a:lnTo>
                  <a:pt x="373856" y="788194"/>
                </a:lnTo>
                <a:lnTo>
                  <a:pt x="292893" y="914400"/>
                </a:lnTo>
                <a:lnTo>
                  <a:pt x="192881" y="1052512"/>
                </a:lnTo>
                <a:lnTo>
                  <a:pt x="104775" y="1159669"/>
                </a:lnTo>
                <a:lnTo>
                  <a:pt x="11906" y="1257300"/>
                </a:lnTo>
                <a:lnTo>
                  <a:pt x="4762" y="1269206"/>
                </a:lnTo>
                <a:lnTo>
                  <a:pt x="0" y="1290637"/>
                </a:lnTo>
                <a:lnTo>
                  <a:pt x="4762" y="1307306"/>
                </a:lnTo>
                <a:lnTo>
                  <a:pt x="14287" y="1316831"/>
                </a:lnTo>
                <a:lnTo>
                  <a:pt x="28575" y="1316831"/>
                </a:lnTo>
                <a:lnTo>
                  <a:pt x="66675" y="1297781"/>
                </a:lnTo>
                <a:lnTo>
                  <a:pt x="128587" y="1252537"/>
                </a:lnTo>
                <a:lnTo>
                  <a:pt x="197643" y="1197769"/>
                </a:lnTo>
                <a:lnTo>
                  <a:pt x="285750" y="1114425"/>
                </a:lnTo>
                <a:lnTo>
                  <a:pt x="369093" y="1031081"/>
                </a:lnTo>
                <a:lnTo>
                  <a:pt x="459581" y="928687"/>
                </a:lnTo>
                <a:lnTo>
                  <a:pt x="550068" y="814387"/>
                </a:lnTo>
                <a:lnTo>
                  <a:pt x="638175" y="688181"/>
                </a:lnTo>
                <a:lnTo>
                  <a:pt x="707231" y="583406"/>
                </a:lnTo>
                <a:lnTo>
                  <a:pt x="752475" y="504825"/>
                </a:lnTo>
                <a:lnTo>
                  <a:pt x="778668" y="454819"/>
                </a:lnTo>
                <a:lnTo>
                  <a:pt x="800100" y="404812"/>
                </a:lnTo>
                <a:lnTo>
                  <a:pt x="831056" y="335756"/>
                </a:lnTo>
                <a:lnTo>
                  <a:pt x="847725" y="300037"/>
                </a:lnTo>
                <a:lnTo>
                  <a:pt x="864393" y="276225"/>
                </a:lnTo>
                <a:lnTo>
                  <a:pt x="907256" y="230981"/>
                </a:lnTo>
                <a:lnTo>
                  <a:pt x="923925" y="207169"/>
                </a:lnTo>
                <a:lnTo>
                  <a:pt x="931068" y="178594"/>
                </a:lnTo>
                <a:lnTo>
                  <a:pt x="931068" y="152400"/>
                </a:lnTo>
                <a:lnTo>
                  <a:pt x="921543" y="130969"/>
                </a:lnTo>
                <a:lnTo>
                  <a:pt x="904875" y="109537"/>
                </a:lnTo>
                <a:lnTo>
                  <a:pt x="871537" y="88106"/>
                </a:lnTo>
                <a:lnTo>
                  <a:pt x="838200" y="73819"/>
                </a:lnTo>
                <a:lnTo>
                  <a:pt x="754856" y="47625"/>
                </a:lnTo>
                <a:lnTo>
                  <a:pt x="647700" y="21431"/>
                </a:lnTo>
                <a:lnTo>
                  <a:pt x="557212" y="2381"/>
                </a:lnTo>
                <a:lnTo>
                  <a:pt x="528637" y="0"/>
                </a:lnTo>
                <a:lnTo>
                  <a:pt x="511968" y="7144"/>
                </a:lnTo>
                <a:lnTo>
                  <a:pt x="504825" y="23812"/>
                </a:lnTo>
                <a:lnTo>
                  <a:pt x="507206" y="45244"/>
                </a:lnTo>
                <a:lnTo>
                  <a:pt x="514350" y="59531"/>
                </a:lnTo>
                <a:lnTo>
                  <a:pt x="554831" y="100012"/>
                </a:lnTo>
                <a:lnTo>
                  <a:pt x="581025" y="130969"/>
                </a:lnTo>
                <a:lnTo>
                  <a:pt x="595312" y="154781"/>
                </a:lnTo>
                <a:lnTo>
                  <a:pt x="604837" y="176212"/>
                </a:lnTo>
                <a:lnTo>
                  <a:pt x="611981" y="197644"/>
                </a:lnTo>
                <a:lnTo>
                  <a:pt x="616743" y="226219"/>
                </a:lnTo>
                <a:lnTo>
                  <a:pt x="611981" y="257175"/>
                </a:lnTo>
                <a:lnTo>
                  <a:pt x="592931" y="316706"/>
                </a:lnTo>
                <a:lnTo>
                  <a:pt x="540543" y="442912"/>
                </a:lnTo>
                <a:lnTo>
                  <a:pt x="490537" y="5619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6" name="Google Shape;4096;p373"/>
          <p:cNvSpPr/>
          <p:nvPr/>
        </p:nvSpPr>
        <p:spPr>
          <a:xfrm>
            <a:off x="3443288" y="2728913"/>
            <a:ext cx="561975" cy="396875"/>
          </a:xfrm>
          <a:custGeom>
            <a:avLst/>
            <a:gdLst/>
            <a:ahLst/>
            <a:cxnLst/>
            <a:rect l="l" t="t" r="r" b="b"/>
            <a:pathLst>
              <a:path w="561975" h="397668" extrusionOk="0">
                <a:moveTo>
                  <a:pt x="133350" y="140493"/>
                </a:moveTo>
                <a:lnTo>
                  <a:pt x="80962" y="107156"/>
                </a:lnTo>
                <a:lnTo>
                  <a:pt x="26193" y="69056"/>
                </a:lnTo>
                <a:lnTo>
                  <a:pt x="0" y="42862"/>
                </a:lnTo>
                <a:lnTo>
                  <a:pt x="164306" y="0"/>
                </a:lnTo>
                <a:lnTo>
                  <a:pt x="211931" y="35718"/>
                </a:lnTo>
                <a:lnTo>
                  <a:pt x="271462" y="69056"/>
                </a:lnTo>
                <a:lnTo>
                  <a:pt x="400050" y="128587"/>
                </a:lnTo>
                <a:lnTo>
                  <a:pt x="483393" y="185737"/>
                </a:lnTo>
                <a:lnTo>
                  <a:pt x="545306" y="252412"/>
                </a:lnTo>
                <a:lnTo>
                  <a:pt x="561975" y="292893"/>
                </a:lnTo>
                <a:lnTo>
                  <a:pt x="557212" y="335756"/>
                </a:lnTo>
                <a:lnTo>
                  <a:pt x="545306" y="359568"/>
                </a:lnTo>
                <a:lnTo>
                  <a:pt x="526256" y="378618"/>
                </a:lnTo>
                <a:lnTo>
                  <a:pt x="514350" y="397668"/>
                </a:lnTo>
                <a:lnTo>
                  <a:pt x="273843" y="342900"/>
                </a:lnTo>
                <a:lnTo>
                  <a:pt x="271462" y="316706"/>
                </a:lnTo>
                <a:lnTo>
                  <a:pt x="261937" y="285750"/>
                </a:lnTo>
                <a:lnTo>
                  <a:pt x="250031" y="259556"/>
                </a:lnTo>
                <a:lnTo>
                  <a:pt x="228600" y="226218"/>
                </a:lnTo>
                <a:lnTo>
                  <a:pt x="185737" y="185737"/>
                </a:lnTo>
                <a:lnTo>
                  <a:pt x="133350" y="1404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7" name="Google Shape;4097;p373"/>
          <p:cNvSpPr/>
          <p:nvPr/>
        </p:nvSpPr>
        <p:spPr>
          <a:xfrm>
            <a:off x="2733675" y="2335213"/>
            <a:ext cx="1893888" cy="520700"/>
          </a:xfrm>
          <a:custGeom>
            <a:avLst/>
            <a:gdLst/>
            <a:ahLst/>
            <a:cxnLst/>
            <a:rect l="l" t="t" r="r" b="b"/>
            <a:pathLst>
              <a:path w="1893094" h="519113" extrusionOk="0">
                <a:moveTo>
                  <a:pt x="997744" y="395288"/>
                </a:moveTo>
                <a:lnTo>
                  <a:pt x="1216819" y="342900"/>
                </a:lnTo>
                <a:lnTo>
                  <a:pt x="1409700" y="297657"/>
                </a:lnTo>
                <a:lnTo>
                  <a:pt x="1628775" y="254794"/>
                </a:lnTo>
                <a:lnTo>
                  <a:pt x="1816894" y="221457"/>
                </a:lnTo>
                <a:lnTo>
                  <a:pt x="1833563" y="216694"/>
                </a:lnTo>
                <a:lnTo>
                  <a:pt x="1862138" y="200025"/>
                </a:lnTo>
                <a:lnTo>
                  <a:pt x="1881188" y="185738"/>
                </a:lnTo>
                <a:lnTo>
                  <a:pt x="1890713" y="169069"/>
                </a:lnTo>
                <a:lnTo>
                  <a:pt x="1893094" y="152400"/>
                </a:lnTo>
                <a:lnTo>
                  <a:pt x="1885950" y="130969"/>
                </a:lnTo>
                <a:lnTo>
                  <a:pt x="1871663" y="104775"/>
                </a:lnTo>
                <a:lnTo>
                  <a:pt x="1843088" y="78582"/>
                </a:lnTo>
                <a:lnTo>
                  <a:pt x="1795463" y="50007"/>
                </a:lnTo>
                <a:lnTo>
                  <a:pt x="1747838" y="28575"/>
                </a:lnTo>
                <a:lnTo>
                  <a:pt x="1695450" y="11907"/>
                </a:lnTo>
                <a:lnTo>
                  <a:pt x="1662113" y="4763"/>
                </a:lnTo>
                <a:lnTo>
                  <a:pt x="1616869" y="0"/>
                </a:lnTo>
                <a:lnTo>
                  <a:pt x="1576388" y="0"/>
                </a:lnTo>
                <a:lnTo>
                  <a:pt x="1538288" y="4763"/>
                </a:lnTo>
                <a:lnTo>
                  <a:pt x="1481138" y="28575"/>
                </a:lnTo>
                <a:lnTo>
                  <a:pt x="1428750" y="54769"/>
                </a:lnTo>
                <a:lnTo>
                  <a:pt x="1397794" y="73819"/>
                </a:lnTo>
                <a:lnTo>
                  <a:pt x="1273969" y="114300"/>
                </a:lnTo>
                <a:lnTo>
                  <a:pt x="1171575" y="138113"/>
                </a:lnTo>
                <a:lnTo>
                  <a:pt x="942975" y="202407"/>
                </a:lnTo>
                <a:lnTo>
                  <a:pt x="792956" y="247650"/>
                </a:lnTo>
                <a:lnTo>
                  <a:pt x="673894" y="278607"/>
                </a:lnTo>
                <a:lnTo>
                  <a:pt x="578644" y="300038"/>
                </a:lnTo>
                <a:lnTo>
                  <a:pt x="481013" y="319088"/>
                </a:lnTo>
                <a:lnTo>
                  <a:pt x="388144" y="335757"/>
                </a:lnTo>
                <a:lnTo>
                  <a:pt x="342900" y="342900"/>
                </a:lnTo>
                <a:lnTo>
                  <a:pt x="290513" y="345282"/>
                </a:lnTo>
                <a:lnTo>
                  <a:pt x="209550" y="335757"/>
                </a:lnTo>
                <a:lnTo>
                  <a:pt x="142875" y="326232"/>
                </a:lnTo>
                <a:lnTo>
                  <a:pt x="57150" y="307182"/>
                </a:lnTo>
                <a:lnTo>
                  <a:pt x="28575" y="302419"/>
                </a:lnTo>
                <a:lnTo>
                  <a:pt x="19050" y="302419"/>
                </a:lnTo>
                <a:lnTo>
                  <a:pt x="4763" y="307182"/>
                </a:lnTo>
                <a:lnTo>
                  <a:pt x="0" y="321469"/>
                </a:lnTo>
                <a:lnTo>
                  <a:pt x="9525" y="347663"/>
                </a:lnTo>
                <a:lnTo>
                  <a:pt x="40481" y="397669"/>
                </a:lnTo>
                <a:lnTo>
                  <a:pt x="61913" y="416719"/>
                </a:lnTo>
                <a:lnTo>
                  <a:pt x="88106" y="433388"/>
                </a:lnTo>
                <a:lnTo>
                  <a:pt x="142875" y="464344"/>
                </a:lnTo>
                <a:lnTo>
                  <a:pt x="204788" y="490538"/>
                </a:lnTo>
                <a:lnTo>
                  <a:pt x="271463" y="507207"/>
                </a:lnTo>
                <a:lnTo>
                  <a:pt x="340519" y="516732"/>
                </a:lnTo>
                <a:lnTo>
                  <a:pt x="414338" y="519113"/>
                </a:lnTo>
                <a:lnTo>
                  <a:pt x="514350" y="507207"/>
                </a:lnTo>
                <a:lnTo>
                  <a:pt x="609600" y="492919"/>
                </a:lnTo>
                <a:lnTo>
                  <a:pt x="776288" y="459582"/>
                </a:lnTo>
                <a:lnTo>
                  <a:pt x="997744" y="3952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8" name="Google Shape;4098;p373"/>
          <p:cNvSpPr/>
          <p:nvPr/>
        </p:nvSpPr>
        <p:spPr>
          <a:xfrm>
            <a:off x="3808413" y="3230563"/>
            <a:ext cx="649287" cy="503237"/>
          </a:xfrm>
          <a:custGeom>
            <a:avLst/>
            <a:gdLst/>
            <a:ahLst/>
            <a:cxnLst/>
            <a:rect l="l" t="t" r="r" b="b"/>
            <a:pathLst>
              <a:path w="650081" h="502444" extrusionOk="0">
                <a:moveTo>
                  <a:pt x="330994" y="97632"/>
                </a:moveTo>
                <a:lnTo>
                  <a:pt x="409575" y="116682"/>
                </a:lnTo>
                <a:lnTo>
                  <a:pt x="459581" y="135732"/>
                </a:lnTo>
                <a:lnTo>
                  <a:pt x="509587" y="164307"/>
                </a:lnTo>
                <a:lnTo>
                  <a:pt x="545306" y="188119"/>
                </a:lnTo>
                <a:lnTo>
                  <a:pt x="583406" y="219075"/>
                </a:lnTo>
                <a:lnTo>
                  <a:pt x="607219" y="242888"/>
                </a:lnTo>
                <a:lnTo>
                  <a:pt x="628650" y="269082"/>
                </a:lnTo>
                <a:lnTo>
                  <a:pt x="640556" y="292894"/>
                </a:lnTo>
                <a:lnTo>
                  <a:pt x="647700" y="314325"/>
                </a:lnTo>
                <a:lnTo>
                  <a:pt x="650081" y="330994"/>
                </a:lnTo>
                <a:lnTo>
                  <a:pt x="647700" y="345282"/>
                </a:lnTo>
                <a:lnTo>
                  <a:pt x="640556" y="376238"/>
                </a:lnTo>
                <a:lnTo>
                  <a:pt x="626269" y="400050"/>
                </a:lnTo>
                <a:lnTo>
                  <a:pt x="611981" y="419100"/>
                </a:lnTo>
                <a:lnTo>
                  <a:pt x="602456" y="435769"/>
                </a:lnTo>
                <a:lnTo>
                  <a:pt x="588169" y="473869"/>
                </a:lnTo>
                <a:lnTo>
                  <a:pt x="583406" y="502444"/>
                </a:lnTo>
                <a:lnTo>
                  <a:pt x="309562" y="285750"/>
                </a:lnTo>
                <a:lnTo>
                  <a:pt x="269081" y="261938"/>
                </a:lnTo>
                <a:lnTo>
                  <a:pt x="242887" y="247650"/>
                </a:lnTo>
                <a:lnTo>
                  <a:pt x="192881" y="214313"/>
                </a:lnTo>
                <a:lnTo>
                  <a:pt x="133350" y="169069"/>
                </a:lnTo>
                <a:lnTo>
                  <a:pt x="92869" y="133350"/>
                </a:lnTo>
                <a:lnTo>
                  <a:pt x="61912" y="104775"/>
                </a:lnTo>
                <a:lnTo>
                  <a:pt x="0" y="42863"/>
                </a:lnTo>
                <a:lnTo>
                  <a:pt x="19050" y="0"/>
                </a:lnTo>
                <a:lnTo>
                  <a:pt x="111919" y="30957"/>
                </a:lnTo>
                <a:lnTo>
                  <a:pt x="207169" y="61913"/>
                </a:lnTo>
                <a:lnTo>
                  <a:pt x="280987" y="85725"/>
                </a:lnTo>
                <a:lnTo>
                  <a:pt x="330994" y="9763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9" name="Google Shape;4099;p373"/>
          <p:cNvSpPr/>
          <p:nvPr/>
        </p:nvSpPr>
        <p:spPr>
          <a:xfrm>
            <a:off x="3332163" y="3484563"/>
            <a:ext cx="1066800" cy="2278062"/>
          </a:xfrm>
          <a:custGeom>
            <a:avLst/>
            <a:gdLst/>
            <a:ahLst/>
            <a:cxnLst/>
            <a:rect l="l" t="t" r="r" b="b"/>
            <a:pathLst>
              <a:path w="1066304" h="2278554" extrusionOk="0">
                <a:moveTo>
                  <a:pt x="938228" y="696969"/>
                </a:moveTo>
                <a:lnTo>
                  <a:pt x="956099" y="637399"/>
                </a:lnTo>
                <a:lnTo>
                  <a:pt x="973970" y="571872"/>
                </a:lnTo>
                <a:lnTo>
                  <a:pt x="997798" y="491453"/>
                </a:lnTo>
                <a:lnTo>
                  <a:pt x="1015669" y="419969"/>
                </a:lnTo>
                <a:lnTo>
                  <a:pt x="1039497" y="327635"/>
                </a:lnTo>
                <a:lnTo>
                  <a:pt x="1051411" y="279979"/>
                </a:lnTo>
                <a:lnTo>
                  <a:pt x="1060347" y="244237"/>
                </a:lnTo>
                <a:lnTo>
                  <a:pt x="1066304" y="211474"/>
                </a:lnTo>
                <a:lnTo>
                  <a:pt x="789303" y="0"/>
                </a:lnTo>
                <a:lnTo>
                  <a:pt x="798239" y="59570"/>
                </a:lnTo>
                <a:lnTo>
                  <a:pt x="804196" y="107226"/>
                </a:lnTo>
                <a:lnTo>
                  <a:pt x="810153" y="157860"/>
                </a:lnTo>
                <a:lnTo>
                  <a:pt x="810153" y="196581"/>
                </a:lnTo>
                <a:lnTo>
                  <a:pt x="807174" y="244237"/>
                </a:lnTo>
                <a:lnTo>
                  <a:pt x="798239" y="300829"/>
                </a:lnTo>
                <a:lnTo>
                  <a:pt x="771432" y="422947"/>
                </a:lnTo>
                <a:lnTo>
                  <a:pt x="717819" y="619528"/>
                </a:lnTo>
                <a:lnTo>
                  <a:pt x="610593" y="956099"/>
                </a:lnTo>
                <a:lnTo>
                  <a:pt x="512303" y="1221186"/>
                </a:lnTo>
                <a:lnTo>
                  <a:pt x="437840" y="1393939"/>
                </a:lnTo>
                <a:lnTo>
                  <a:pt x="381249" y="1516057"/>
                </a:lnTo>
                <a:lnTo>
                  <a:pt x="348485" y="1575627"/>
                </a:lnTo>
                <a:lnTo>
                  <a:pt x="288915" y="1662004"/>
                </a:lnTo>
                <a:lnTo>
                  <a:pt x="232323" y="1733488"/>
                </a:lnTo>
                <a:lnTo>
                  <a:pt x="181689" y="1784122"/>
                </a:lnTo>
                <a:lnTo>
                  <a:pt x="0" y="2067080"/>
                </a:lnTo>
                <a:lnTo>
                  <a:pt x="14893" y="2114736"/>
                </a:lnTo>
                <a:lnTo>
                  <a:pt x="32764" y="2162392"/>
                </a:lnTo>
                <a:lnTo>
                  <a:pt x="59570" y="2216005"/>
                </a:lnTo>
                <a:lnTo>
                  <a:pt x="83398" y="2251747"/>
                </a:lnTo>
                <a:lnTo>
                  <a:pt x="104248" y="2272597"/>
                </a:lnTo>
                <a:lnTo>
                  <a:pt x="116162" y="2278554"/>
                </a:lnTo>
                <a:lnTo>
                  <a:pt x="134033" y="2278554"/>
                </a:lnTo>
                <a:lnTo>
                  <a:pt x="160839" y="2269618"/>
                </a:lnTo>
                <a:lnTo>
                  <a:pt x="187646" y="2245790"/>
                </a:lnTo>
                <a:lnTo>
                  <a:pt x="241259" y="2186220"/>
                </a:lnTo>
                <a:lnTo>
                  <a:pt x="291893" y="2126650"/>
                </a:lnTo>
                <a:lnTo>
                  <a:pt x="342528" y="2055166"/>
                </a:lnTo>
                <a:lnTo>
                  <a:pt x="387206" y="1989639"/>
                </a:lnTo>
                <a:lnTo>
                  <a:pt x="446776" y="1894327"/>
                </a:lnTo>
                <a:lnTo>
                  <a:pt x="503367" y="1790079"/>
                </a:lnTo>
                <a:lnTo>
                  <a:pt x="562937" y="1673918"/>
                </a:lnTo>
                <a:lnTo>
                  <a:pt x="628464" y="1542864"/>
                </a:lnTo>
                <a:lnTo>
                  <a:pt x="693991" y="1399896"/>
                </a:lnTo>
                <a:lnTo>
                  <a:pt x="726755" y="1322455"/>
                </a:lnTo>
                <a:lnTo>
                  <a:pt x="774411" y="1200336"/>
                </a:lnTo>
                <a:lnTo>
                  <a:pt x="831002" y="1042475"/>
                </a:lnTo>
                <a:lnTo>
                  <a:pt x="905465" y="813131"/>
                </a:lnTo>
                <a:lnTo>
                  <a:pt x="938228" y="6969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0" name="Google Shape;4100;p373"/>
          <p:cNvSpPr/>
          <p:nvPr/>
        </p:nvSpPr>
        <p:spPr>
          <a:xfrm>
            <a:off x="3024188" y="5135563"/>
            <a:ext cx="577850" cy="465137"/>
          </a:xfrm>
          <a:custGeom>
            <a:avLst/>
            <a:gdLst/>
            <a:ahLst/>
            <a:cxnLst/>
            <a:rect l="l" t="t" r="r" b="b"/>
            <a:pathLst>
              <a:path w="578643" h="464344" extrusionOk="0">
                <a:moveTo>
                  <a:pt x="216693" y="76200"/>
                </a:moveTo>
                <a:lnTo>
                  <a:pt x="319087" y="111919"/>
                </a:lnTo>
                <a:lnTo>
                  <a:pt x="371475" y="130969"/>
                </a:lnTo>
                <a:lnTo>
                  <a:pt x="409575" y="142875"/>
                </a:lnTo>
                <a:lnTo>
                  <a:pt x="438150" y="147638"/>
                </a:lnTo>
                <a:lnTo>
                  <a:pt x="457200" y="145257"/>
                </a:lnTo>
                <a:lnTo>
                  <a:pt x="495300" y="128588"/>
                </a:lnTo>
                <a:lnTo>
                  <a:pt x="578643" y="109538"/>
                </a:lnTo>
                <a:lnTo>
                  <a:pt x="326231" y="464344"/>
                </a:lnTo>
                <a:lnTo>
                  <a:pt x="309562" y="411957"/>
                </a:lnTo>
                <a:lnTo>
                  <a:pt x="288131" y="369094"/>
                </a:lnTo>
                <a:lnTo>
                  <a:pt x="259556" y="326232"/>
                </a:lnTo>
                <a:lnTo>
                  <a:pt x="219075" y="271463"/>
                </a:lnTo>
                <a:lnTo>
                  <a:pt x="171450" y="216694"/>
                </a:lnTo>
                <a:lnTo>
                  <a:pt x="126206" y="166688"/>
                </a:lnTo>
                <a:lnTo>
                  <a:pt x="64293" y="100013"/>
                </a:lnTo>
                <a:lnTo>
                  <a:pt x="26193" y="59532"/>
                </a:lnTo>
                <a:lnTo>
                  <a:pt x="9525" y="40482"/>
                </a:lnTo>
                <a:lnTo>
                  <a:pt x="2381" y="23813"/>
                </a:lnTo>
                <a:lnTo>
                  <a:pt x="0" y="9525"/>
                </a:lnTo>
                <a:lnTo>
                  <a:pt x="7143" y="0"/>
                </a:lnTo>
                <a:lnTo>
                  <a:pt x="19050" y="0"/>
                </a:lnTo>
                <a:lnTo>
                  <a:pt x="38100" y="2382"/>
                </a:lnTo>
                <a:lnTo>
                  <a:pt x="92868" y="23813"/>
                </a:lnTo>
                <a:lnTo>
                  <a:pt x="166687" y="59532"/>
                </a:lnTo>
                <a:lnTo>
                  <a:pt x="216693" y="762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373"/>
          <p:cNvSpPr/>
          <p:nvPr/>
        </p:nvSpPr>
        <p:spPr>
          <a:xfrm rot="-5400000">
            <a:off x="2212976" y="3354387"/>
            <a:ext cx="2068512" cy="1452563"/>
          </a:xfrm>
          <a:custGeom>
            <a:avLst/>
            <a:gdLst/>
            <a:ahLst/>
            <a:cxnLst/>
            <a:rect l="l" t="t" r="r" b="b"/>
            <a:pathLst>
              <a:path w="2069306" h="1452562" extrusionOk="0">
                <a:moveTo>
                  <a:pt x="866775" y="621506"/>
                </a:moveTo>
                <a:lnTo>
                  <a:pt x="1185862" y="809625"/>
                </a:lnTo>
                <a:lnTo>
                  <a:pt x="1393031" y="919162"/>
                </a:lnTo>
                <a:lnTo>
                  <a:pt x="1604962" y="1028700"/>
                </a:lnTo>
                <a:lnTo>
                  <a:pt x="1790700" y="1116806"/>
                </a:lnTo>
                <a:lnTo>
                  <a:pt x="1885950" y="1152525"/>
                </a:lnTo>
                <a:lnTo>
                  <a:pt x="1976437" y="1183481"/>
                </a:lnTo>
                <a:lnTo>
                  <a:pt x="2043112" y="1200150"/>
                </a:lnTo>
                <a:lnTo>
                  <a:pt x="2069306" y="1197769"/>
                </a:lnTo>
                <a:lnTo>
                  <a:pt x="2014537" y="1450181"/>
                </a:lnTo>
                <a:lnTo>
                  <a:pt x="2012156" y="1452562"/>
                </a:lnTo>
                <a:lnTo>
                  <a:pt x="1971675" y="1423987"/>
                </a:lnTo>
                <a:lnTo>
                  <a:pt x="1952625" y="1419225"/>
                </a:lnTo>
                <a:lnTo>
                  <a:pt x="1907381" y="1397794"/>
                </a:lnTo>
                <a:lnTo>
                  <a:pt x="1871662" y="1385887"/>
                </a:lnTo>
                <a:lnTo>
                  <a:pt x="1754981" y="1347787"/>
                </a:lnTo>
                <a:lnTo>
                  <a:pt x="1416843" y="1164431"/>
                </a:lnTo>
                <a:lnTo>
                  <a:pt x="1092993" y="978694"/>
                </a:lnTo>
                <a:lnTo>
                  <a:pt x="800100" y="790575"/>
                </a:lnTo>
                <a:lnTo>
                  <a:pt x="569118" y="614362"/>
                </a:lnTo>
                <a:lnTo>
                  <a:pt x="352425" y="421481"/>
                </a:lnTo>
                <a:lnTo>
                  <a:pt x="59531" y="121444"/>
                </a:lnTo>
                <a:lnTo>
                  <a:pt x="33337" y="90487"/>
                </a:lnTo>
                <a:lnTo>
                  <a:pt x="16668" y="69056"/>
                </a:lnTo>
                <a:lnTo>
                  <a:pt x="4762" y="47625"/>
                </a:lnTo>
                <a:lnTo>
                  <a:pt x="0" y="28575"/>
                </a:lnTo>
                <a:lnTo>
                  <a:pt x="0" y="9525"/>
                </a:lnTo>
                <a:lnTo>
                  <a:pt x="7143" y="0"/>
                </a:lnTo>
                <a:lnTo>
                  <a:pt x="28575" y="4762"/>
                </a:lnTo>
                <a:lnTo>
                  <a:pt x="64293" y="26194"/>
                </a:lnTo>
                <a:lnTo>
                  <a:pt x="111918" y="64294"/>
                </a:lnTo>
                <a:lnTo>
                  <a:pt x="388143" y="288131"/>
                </a:lnTo>
                <a:lnTo>
                  <a:pt x="542925" y="402431"/>
                </a:lnTo>
                <a:lnTo>
                  <a:pt x="661987" y="490537"/>
                </a:lnTo>
                <a:lnTo>
                  <a:pt x="866775" y="6215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2" name="Google Shape;4102;p373"/>
          <p:cNvSpPr/>
          <p:nvPr/>
        </p:nvSpPr>
        <p:spPr>
          <a:xfrm>
            <a:off x="5033963" y="2247900"/>
            <a:ext cx="1809750" cy="496888"/>
          </a:xfrm>
          <a:custGeom>
            <a:avLst/>
            <a:gdLst/>
            <a:ahLst/>
            <a:cxnLst/>
            <a:rect l="l" t="t" r="r" b="b"/>
            <a:pathLst>
              <a:path w="1809750" h="497681" extrusionOk="0">
                <a:moveTo>
                  <a:pt x="623887" y="240506"/>
                </a:moveTo>
                <a:lnTo>
                  <a:pt x="723900" y="223838"/>
                </a:lnTo>
                <a:lnTo>
                  <a:pt x="835818" y="202406"/>
                </a:lnTo>
                <a:lnTo>
                  <a:pt x="957262" y="178594"/>
                </a:lnTo>
                <a:lnTo>
                  <a:pt x="1071562" y="152400"/>
                </a:lnTo>
                <a:lnTo>
                  <a:pt x="1235868" y="111919"/>
                </a:lnTo>
                <a:lnTo>
                  <a:pt x="1321593" y="85725"/>
                </a:lnTo>
                <a:lnTo>
                  <a:pt x="1438275" y="35719"/>
                </a:lnTo>
                <a:lnTo>
                  <a:pt x="1514475" y="0"/>
                </a:lnTo>
                <a:lnTo>
                  <a:pt x="1526381" y="0"/>
                </a:lnTo>
                <a:lnTo>
                  <a:pt x="1559718" y="4763"/>
                </a:lnTo>
                <a:lnTo>
                  <a:pt x="1609725" y="16669"/>
                </a:lnTo>
                <a:lnTo>
                  <a:pt x="1669256" y="35719"/>
                </a:lnTo>
                <a:lnTo>
                  <a:pt x="1709737" y="52388"/>
                </a:lnTo>
                <a:lnTo>
                  <a:pt x="1738312" y="69056"/>
                </a:lnTo>
                <a:lnTo>
                  <a:pt x="1764506" y="85725"/>
                </a:lnTo>
                <a:lnTo>
                  <a:pt x="1781175" y="100013"/>
                </a:lnTo>
                <a:lnTo>
                  <a:pt x="1795462" y="119063"/>
                </a:lnTo>
                <a:lnTo>
                  <a:pt x="1804987" y="145256"/>
                </a:lnTo>
                <a:lnTo>
                  <a:pt x="1809750" y="159544"/>
                </a:lnTo>
                <a:lnTo>
                  <a:pt x="1809750" y="178594"/>
                </a:lnTo>
                <a:lnTo>
                  <a:pt x="1800225" y="200025"/>
                </a:lnTo>
                <a:lnTo>
                  <a:pt x="1774031" y="226219"/>
                </a:lnTo>
                <a:lnTo>
                  <a:pt x="1750218" y="242888"/>
                </a:lnTo>
                <a:lnTo>
                  <a:pt x="1707356" y="264319"/>
                </a:lnTo>
                <a:lnTo>
                  <a:pt x="1664493" y="273844"/>
                </a:lnTo>
                <a:lnTo>
                  <a:pt x="1464468" y="307181"/>
                </a:lnTo>
                <a:lnTo>
                  <a:pt x="1207293" y="345281"/>
                </a:lnTo>
                <a:lnTo>
                  <a:pt x="954881" y="383381"/>
                </a:lnTo>
                <a:lnTo>
                  <a:pt x="645318" y="423863"/>
                </a:lnTo>
                <a:lnTo>
                  <a:pt x="411956" y="452438"/>
                </a:lnTo>
                <a:lnTo>
                  <a:pt x="190500" y="476250"/>
                </a:lnTo>
                <a:lnTo>
                  <a:pt x="0" y="497681"/>
                </a:lnTo>
                <a:lnTo>
                  <a:pt x="66675" y="316706"/>
                </a:lnTo>
                <a:lnTo>
                  <a:pt x="280987" y="292894"/>
                </a:lnTo>
                <a:lnTo>
                  <a:pt x="483393" y="264319"/>
                </a:lnTo>
                <a:lnTo>
                  <a:pt x="623887" y="2405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3" name="Google Shape;4103;p373"/>
          <p:cNvSpPr/>
          <p:nvPr/>
        </p:nvSpPr>
        <p:spPr>
          <a:xfrm>
            <a:off x="5145088" y="3181350"/>
            <a:ext cx="1501775" cy="436563"/>
          </a:xfrm>
          <a:custGeom>
            <a:avLst/>
            <a:gdLst/>
            <a:ahLst/>
            <a:cxnLst/>
            <a:rect l="l" t="t" r="r" b="b"/>
            <a:pathLst>
              <a:path w="1500188" h="435769" extrusionOk="0">
                <a:moveTo>
                  <a:pt x="502444" y="257175"/>
                </a:moveTo>
                <a:lnTo>
                  <a:pt x="409575" y="271463"/>
                </a:lnTo>
                <a:lnTo>
                  <a:pt x="319088" y="283369"/>
                </a:lnTo>
                <a:lnTo>
                  <a:pt x="266700" y="288131"/>
                </a:lnTo>
                <a:lnTo>
                  <a:pt x="202407" y="292894"/>
                </a:lnTo>
                <a:lnTo>
                  <a:pt x="154782" y="292894"/>
                </a:lnTo>
                <a:lnTo>
                  <a:pt x="66675" y="290513"/>
                </a:lnTo>
                <a:lnTo>
                  <a:pt x="23813" y="290513"/>
                </a:lnTo>
                <a:lnTo>
                  <a:pt x="0" y="383381"/>
                </a:lnTo>
                <a:lnTo>
                  <a:pt x="104775" y="414338"/>
                </a:lnTo>
                <a:lnTo>
                  <a:pt x="173832" y="426244"/>
                </a:lnTo>
                <a:lnTo>
                  <a:pt x="233363" y="433388"/>
                </a:lnTo>
                <a:lnTo>
                  <a:pt x="335757" y="435769"/>
                </a:lnTo>
                <a:lnTo>
                  <a:pt x="411957" y="431006"/>
                </a:lnTo>
                <a:lnTo>
                  <a:pt x="523875" y="421481"/>
                </a:lnTo>
                <a:lnTo>
                  <a:pt x="671513" y="385763"/>
                </a:lnTo>
                <a:lnTo>
                  <a:pt x="783432" y="366713"/>
                </a:lnTo>
                <a:lnTo>
                  <a:pt x="888207" y="347663"/>
                </a:lnTo>
                <a:lnTo>
                  <a:pt x="1028700" y="321469"/>
                </a:lnTo>
                <a:lnTo>
                  <a:pt x="1166813" y="290513"/>
                </a:lnTo>
                <a:lnTo>
                  <a:pt x="1254919" y="266700"/>
                </a:lnTo>
                <a:lnTo>
                  <a:pt x="1359694" y="235744"/>
                </a:lnTo>
                <a:lnTo>
                  <a:pt x="1426369" y="209550"/>
                </a:lnTo>
                <a:lnTo>
                  <a:pt x="1473994" y="183356"/>
                </a:lnTo>
                <a:lnTo>
                  <a:pt x="1483519" y="171450"/>
                </a:lnTo>
                <a:lnTo>
                  <a:pt x="1495425" y="147638"/>
                </a:lnTo>
                <a:lnTo>
                  <a:pt x="1500188" y="123825"/>
                </a:lnTo>
                <a:lnTo>
                  <a:pt x="1497807" y="97631"/>
                </a:lnTo>
                <a:lnTo>
                  <a:pt x="1488282" y="80963"/>
                </a:lnTo>
                <a:lnTo>
                  <a:pt x="1462088" y="59531"/>
                </a:lnTo>
                <a:lnTo>
                  <a:pt x="1404938" y="33338"/>
                </a:lnTo>
                <a:lnTo>
                  <a:pt x="1357313" y="16669"/>
                </a:lnTo>
                <a:lnTo>
                  <a:pt x="1281113" y="2381"/>
                </a:lnTo>
                <a:lnTo>
                  <a:pt x="1238250" y="0"/>
                </a:lnTo>
                <a:lnTo>
                  <a:pt x="1207294" y="9525"/>
                </a:lnTo>
                <a:lnTo>
                  <a:pt x="1166813" y="26194"/>
                </a:lnTo>
                <a:lnTo>
                  <a:pt x="1131094" y="50006"/>
                </a:lnTo>
                <a:lnTo>
                  <a:pt x="1071563" y="92869"/>
                </a:lnTo>
                <a:lnTo>
                  <a:pt x="997744" y="119063"/>
                </a:lnTo>
                <a:lnTo>
                  <a:pt x="862013" y="164306"/>
                </a:lnTo>
                <a:lnTo>
                  <a:pt x="673894" y="216694"/>
                </a:lnTo>
                <a:lnTo>
                  <a:pt x="595313" y="238125"/>
                </a:lnTo>
                <a:lnTo>
                  <a:pt x="502444" y="2571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4" name="Google Shape;4104;p373"/>
          <p:cNvSpPr/>
          <p:nvPr/>
        </p:nvSpPr>
        <p:spPr>
          <a:xfrm>
            <a:off x="4551363" y="3989388"/>
            <a:ext cx="2565400" cy="561975"/>
          </a:xfrm>
          <a:custGeom>
            <a:avLst/>
            <a:gdLst/>
            <a:ahLst/>
            <a:cxnLst/>
            <a:rect l="l" t="t" r="r" b="b"/>
            <a:pathLst>
              <a:path w="2566987" h="561975" extrusionOk="0">
                <a:moveTo>
                  <a:pt x="883444" y="280987"/>
                </a:moveTo>
                <a:lnTo>
                  <a:pt x="1000125" y="259556"/>
                </a:lnTo>
                <a:lnTo>
                  <a:pt x="1107281" y="240506"/>
                </a:lnTo>
                <a:lnTo>
                  <a:pt x="1331119" y="195262"/>
                </a:lnTo>
                <a:lnTo>
                  <a:pt x="1469231" y="169069"/>
                </a:lnTo>
                <a:lnTo>
                  <a:pt x="1631156" y="135731"/>
                </a:lnTo>
                <a:lnTo>
                  <a:pt x="1845469" y="95250"/>
                </a:lnTo>
                <a:lnTo>
                  <a:pt x="2002631" y="66675"/>
                </a:lnTo>
                <a:lnTo>
                  <a:pt x="2014537" y="59531"/>
                </a:lnTo>
                <a:lnTo>
                  <a:pt x="2038350" y="42862"/>
                </a:lnTo>
                <a:lnTo>
                  <a:pt x="2078831" y="21431"/>
                </a:lnTo>
                <a:lnTo>
                  <a:pt x="2128837" y="0"/>
                </a:lnTo>
                <a:lnTo>
                  <a:pt x="2145506" y="0"/>
                </a:lnTo>
                <a:lnTo>
                  <a:pt x="2183606" y="2381"/>
                </a:lnTo>
                <a:lnTo>
                  <a:pt x="2245519" y="11906"/>
                </a:lnTo>
                <a:lnTo>
                  <a:pt x="2295525" y="26194"/>
                </a:lnTo>
                <a:lnTo>
                  <a:pt x="2366962" y="52387"/>
                </a:lnTo>
                <a:lnTo>
                  <a:pt x="2436019" y="83344"/>
                </a:lnTo>
                <a:lnTo>
                  <a:pt x="2493169" y="109537"/>
                </a:lnTo>
                <a:lnTo>
                  <a:pt x="2514600" y="126206"/>
                </a:lnTo>
                <a:lnTo>
                  <a:pt x="2540794" y="154781"/>
                </a:lnTo>
                <a:lnTo>
                  <a:pt x="2555081" y="176212"/>
                </a:lnTo>
                <a:lnTo>
                  <a:pt x="2564606" y="195262"/>
                </a:lnTo>
                <a:lnTo>
                  <a:pt x="2566987" y="214312"/>
                </a:lnTo>
                <a:lnTo>
                  <a:pt x="2562225" y="233362"/>
                </a:lnTo>
                <a:lnTo>
                  <a:pt x="2543175" y="252412"/>
                </a:lnTo>
                <a:lnTo>
                  <a:pt x="2514600" y="261937"/>
                </a:lnTo>
                <a:lnTo>
                  <a:pt x="2466975" y="266700"/>
                </a:lnTo>
                <a:lnTo>
                  <a:pt x="2383631" y="266700"/>
                </a:lnTo>
                <a:lnTo>
                  <a:pt x="2286000" y="264319"/>
                </a:lnTo>
                <a:lnTo>
                  <a:pt x="2145506" y="269081"/>
                </a:lnTo>
                <a:lnTo>
                  <a:pt x="1981200" y="283369"/>
                </a:lnTo>
                <a:lnTo>
                  <a:pt x="1762125" y="307181"/>
                </a:lnTo>
                <a:lnTo>
                  <a:pt x="1550194" y="338137"/>
                </a:lnTo>
                <a:lnTo>
                  <a:pt x="1264444" y="383381"/>
                </a:lnTo>
                <a:lnTo>
                  <a:pt x="1035844" y="426244"/>
                </a:lnTo>
                <a:lnTo>
                  <a:pt x="892969" y="452437"/>
                </a:lnTo>
                <a:lnTo>
                  <a:pt x="726281" y="485775"/>
                </a:lnTo>
                <a:lnTo>
                  <a:pt x="578644" y="519112"/>
                </a:lnTo>
                <a:lnTo>
                  <a:pt x="531019" y="535781"/>
                </a:lnTo>
                <a:lnTo>
                  <a:pt x="500062" y="547687"/>
                </a:lnTo>
                <a:lnTo>
                  <a:pt x="459581" y="557212"/>
                </a:lnTo>
                <a:lnTo>
                  <a:pt x="421481" y="561975"/>
                </a:lnTo>
                <a:lnTo>
                  <a:pt x="361950" y="554831"/>
                </a:lnTo>
                <a:lnTo>
                  <a:pt x="311944" y="540544"/>
                </a:lnTo>
                <a:lnTo>
                  <a:pt x="261937" y="519112"/>
                </a:lnTo>
                <a:lnTo>
                  <a:pt x="219075" y="495300"/>
                </a:lnTo>
                <a:lnTo>
                  <a:pt x="159544" y="459581"/>
                </a:lnTo>
                <a:lnTo>
                  <a:pt x="61912" y="383381"/>
                </a:lnTo>
                <a:lnTo>
                  <a:pt x="16669" y="335756"/>
                </a:lnTo>
                <a:lnTo>
                  <a:pt x="4762" y="314325"/>
                </a:lnTo>
                <a:lnTo>
                  <a:pt x="0" y="292894"/>
                </a:lnTo>
                <a:lnTo>
                  <a:pt x="2381" y="276225"/>
                </a:lnTo>
                <a:lnTo>
                  <a:pt x="14287" y="273844"/>
                </a:lnTo>
                <a:lnTo>
                  <a:pt x="30956" y="280987"/>
                </a:lnTo>
                <a:lnTo>
                  <a:pt x="76200" y="297656"/>
                </a:lnTo>
                <a:lnTo>
                  <a:pt x="133350" y="321469"/>
                </a:lnTo>
                <a:lnTo>
                  <a:pt x="178594" y="333375"/>
                </a:lnTo>
                <a:lnTo>
                  <a:pt x="269081" y="350044"/>
                </a:lnTo>
                <a:lnTo>
                  <a:pt x="350044" y="357187"/>
                </a:lnTo>
                <a:lnTo>
                  <a:pt x="409575" y="357187"/>
                </a:lnTo>
                <a:lnTo>
                  <a:pt x="576262" y="335756"/>
                </a:lnTo>
                <a:lnTo>
                  <a:pt x="800100" y="297656"/>
                </a:lnTo>
                <a:lnTo>
                  <a:pt x="883444" y="2809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5" name="Google Shape;4105;p373"/>
          <p:cNvSpPr/>
          <p:nvPr/>
        </p:nvSpPr>
        <p:spPr>
          <a:xfrm>
            <a:off x="4529138" y="3513138"/>
            <a:ext cx="1441450" cy="2249487"/>
          </a:xfrm>
          <a:custGeom>
            <a:avLst/>
            <a:gdLst/>
            <a:ahLst/>
            <a:cxnLst/>
            <a:rect l="l" t="t" r="r" b="b"/>
            <a:pathLst>
              <a:path w="1442271" h="2249943" extrusionOk="0">
                <a:moveTo>
                  <a:pt x="1373042" y="504795"/>
                </a:moveTo>
                <a:lnTo>
                  <a:pt x="1387465" y="452873"/>
                </a:lnTo>
                <a:lnTo>
                  <a:pt x="1407657" y="360568"/>
                </a:lnTo>
                <a:lnTo>
                  <a:pt x="1422079" y="299992"/>
                </a:lnTo>
                <a:lnTo>
                  <a:pt x="1430733" y="279801"/>
                </a:lnTo>
                <a:lnTo>
                  <a:pt x="1436502" y="265378"/>
                </a:lnTo>
                <a:lnTo>
                  <a:pt x="1442271" y="233648"/>
                </a:lnTo>
                <a:lnTo>
                  <a:pt x="1439387" y="210571"/>
                </a:lnTo>
                <a:lnTo>
                  <a:pt x="1430733" y="181726"/>
                </a:lnTo>
                <a:lnTo>
                  <a:pt x="1410541" y="147112"/>
                </a:lnTo>
                <a:lnTo>
                  <a:pt x="1378811" y="109612"/>
                </a:lnTo>
                <a:lnTo>
                  <a:pt x="1355735" y="86536"/>
                </a:lnTo>
                <a:lnTo>
                  <a:pt x="1306698" y="43268"/>
                </a:lnTo>
                <a:lnTo>
                  <a:pt x="1260545" y="0"/>
                </a:lnTo>
                <a:lnTo>
                  <a:pt x="1055742" y="40383"/>
                </a:lnTo>
                <a:lnTo>
                  <a:pt x="1113433" y="112497"/>
                </a:lnTo>
                <a:lnTo>
                  <a:pt x="1133625" y="144227"/>
                </a:lnTo>
                <a:lnTo>
                  <a:pt x="1145163" y="178842"/>
                </a:lnTo>
                <a:lnTo>
                  <a:pt x="1150932" y="219225"/>
                </a:lnTo>
                <a:lnTo>
                  <a:pt x="1150932" y="282685"/>
                </a:lnTo>
                <a:lnTo>
                  <a:pt x="1139394" y="395182"/>
                </a:lnTo>
                <a:lnTo>
                  <a:pt x="1124971" y="519218"/>
                </a:lnTo>
                <a:lnTo>
                  <a:pt x="1107664" y="620177"/>
                </a:lnTo>
                <a:lnTo>
                  <a:pt x="1084588" y="741327"/>
                </a:lnTo>
                <a:lnTo>
                  <a:pt x="1067281" y="894208"/>
                </a:lnTo>
                <a:lnTo>
                  <a:pt x="1029782" y="998052"/>
                </a:lnTo>
                <a:lnTo>
                  <a:pt x="992283" y="1087472"/>
                </a:lnTo>
                <a:lnTo>
                  <a:pt x="954783" y="1168240"/>
                </a:lnTo>
                <a:lnTo>
                  <a:pt x="920169" y="1240353"/>
                </a:lnTo>
                <a:lnTo>
                  <a:pt x="871132" y="1335543"/>
                </a:lnTo>
                <a:lnTo>
                  <a:pt x="816325" y="1427848"/>
                </a:lnTo>
                <a:lnTo>
                  <a:pt x="764404" y="1508616"/>
                </a:lnTo>
                <a:lnTo>
                  <a:pt x="669214" y="1632651"/>
                </a:lnTo>
                <a:lnTo>
                  <a:pt x="617292" y="1698995"/>
                </a:lnTo>
                <a:lnTo>
                  <a:pt x="542294" y="1782647"/>
                </a:lnTo>
                <a:lnTo>
                  <a:pt x="444219" y="1883606"/>
                </a:lnTo>
                <a:lnTo>
                  <a:pt x="366337" y="1949951"/>
                </a:lnTo>
                <a:lnTo>
                  <a:pt x="294223" y="2007642"/>
                </a:lnTo>
                <a:lnTo>
                  <a:pt x="190380" y="2082640"/>
                </a:lnTo>
                <a:lnTo>
                  <a:pt x="63460" y="2163407"/>
                </a:lnTo>
                <a:lnTo>
                  <a:pt x="11538" y="2198021"/>
                </a:lnTo>
                <a:lnTo>
                  <a:pt x="2884" y="2218213"/>
                </a:lnTo>
                <a:lnTo>
                  <a:pt x="0" y="2229751"/>
                </a:lnTo>
                <a:lnTo>
                  <a:pt x="5769" y="2244174"/>
                </a:lnTo>
                <a:lnTo>
                  <a:pt x="25961" y="2249943"/>
                </a:lnTo>
                <a:lnTo>
                  <a:pt x="60575" y="2238405"/>
                </a:lnTo>
                <a:lnTo>
                  <a:pt x="149996" y="2200906"/>
                </a:lnTo>
                <a:lnTo>
                  <a:pt x="245186" y="2160522"/>
                </a:lnTo>
                <a:lnTo>
                  <a:pt x="337491" y="2111485"/>
                </a:lnTo>
                <a:lnTo>
                  <a:pt x="429797" y="2056679"/>
                </a:lnTo>
                <a:lnTo>
                  <a:pt x="513448" y="2001872"/>
                </a:lnTo>
                <a:lnTo>
                  <a:pt x="576908" y="1955720"/>
                </a:lnTo>
                <a:lnTo>
                  <a:pt x="666329" y="1880722"/>
                </a:lnTo>
                <a:lnTo>
                  <a:pt x="793249" y="1756686"/>
                </a:lnTo>
                <a:lnTo>
                  <a:pt x="845171" y="1698995"/>
                </a:lnTo>
                <a:lnTo>
                  <a:pt x="923053" y="1606690"/>
                </a:lnTo>
                <a:lnTo>
                  <a:pt x="995167" y="1514385"/>
                </a:lnTo>
                <a:lnTo>
                  <a:pt x="1078819" y="1384580"/>
                </a:lnTo>
                <a:lnTo>
                  <a:pt x="1124971" y="1300929"/>
                </a:lnTo>
                <a:lnTo>
                  <a:pt x="1165355" y="1225930"/>
                </a:lnTo>
                <a:lnTo>
                  <a:pt x="1211508" y="1133625"/>
                </a:lnTo>
                <a:lnTo>
                  <a:pt x="1257660" y="1035551"/>
                </a:lnTo>
                <a:lnTo>
                  <a:pt x="1295159" y="940361"/>
                </a:lnTo>
                <a:lnTo>
                  <a:pt x="1312467" y="853824"/>
                </a:lnTo>
                <a:lnTo>
                  <a:pt x="1332659" y="674983"/>
                </a:lnTo>
                <a:lnTo>
                  <a:pt x="1373042" y="50479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6" name="Google Shape;4106;p373"/>
          <p:cNvSpPr/>
          <p:nvPr/>
        </p:nvSpPr>
        <p:spPr>
          <a:xfrm>
            <a:off x="5786438" y="4352925"/>
            <a:ext cx="1635125" cy="1352550"/>
          </a:xfrm>
          <a:custGeom>
            <a:avLst/>
            <a:gdLst/>
            <a:ahLst/>
            <a:cxnLst/>
            <a:rect l="l" t="t" r="r" b="b"/>
            <a:pathLst>
              <a:path w="1635918" h="1352550" extrusionOk="0">
                <a:moveTo>
                  <a:pt x="261937" y="238125"/>
                </a:moveTo>
                <a:lnTo>
                  <a:pt x="200025" y="180975"/>
                </a:lnTo>
                <a:lnTo>
                  <a:pt x="133350" y="116681"/>
                </a:lnTo>
                <a:lnTo>
                  <a:pt x="23812" y="0"/>
                </a:lnTo>
                <a:lnTo>
                  <a:pt x="0" y="80963"/>
                </a:lnTo>
                <a:lnTo>
                  <a:pt x="57150" y="164306"/>
                </a:lnTo>
                <a:lnTo>
                  <a:pt x="104775" y="230981"/>
                </a:lnTo>
                <a:lnTo>
                  <a:pt x="173831" y="319088"/>
                </a:lnTo>
                <a:lnTo>
                  <a:pt x="233362" y="402431"/>
                </a:lnTo>
                <a:lnTo>
                  <a:pt x="285750" y="471488"/>
                </a:lnTo>
                <a:lnTo>
                  <a:pt x="338137" y="538163"/>
                </a:lnTo>
                <a:lnTo>
                  <a:pt x="366712" y="576263"/>
                </a:lnTo>
                <a:lnTo>
                  <a:pt x="442912" y="700088"/>
                </a:lnTo>
                <a:lnTo>
                  <a:pt x="507206" y="804863"/>
                </a:lnTo>
                <a:lnTo>
                  <a:pt x="561975" y="895350"/>
                </a:lnTo>
                <a:lnTo>
                  <a:pt x="633412" y="1012031"/>
                </a:lnTo>
                <a:lnTo>
                  <a:pt x="697706" y="1119188"/>
                </a:lnTo>
                <a:lnTo>
                  <a:pt x="740568" y="1193006"/>
                </a:lnTo>
                <a:lnTo>
                  <a:pt x="762000" y="1228725"/>
                </a:lnTo>
                <a:lnTo>
                  <a:pt x="778668" y="1247775"/>
                </a:lnTo>
                <a:lnTo>
                  <a:pt x="797718" y="1269206"/>
                </a:lnTo>
                <a:lnTo>
                  <a:pt x="823912" y="1288256"/>
                </a:lnTo>
                <a:lnTo>
                  <a:pt x="847725" y="1304925"/>
                </a:lnTo>
                <a:lnTo>
                  <a:pt x="873918" y="1319213"/>
                </a:lnTo>
                <a:lnTo>
                  <a:pt x="914400" y="1335881"/>
                </a:lnTo>
                <a:lnTo>
                  <a:pt x="962025" y="1347788"/>
                </a:lnTo>
                <a:lnTo>
                  <a:pt x="1016793" y="1352550"/>
                </a:lnTo>
                <a:lnTo>
                  <a:pt x="1154906" y="1352550"/>
                </a:lnTo>
                <a:lnTo>
                  <a:pt x="1383506" y="1352550"/>
                </a:lnTo>
                <a:lnTo>
                  <a:pt x="1566862" y="1352550"/>
                </a:lnTo>
                <a:lnTo>
                  <a:pt x="1609725" y="1350169"/>
                </a:lnTo>
                <a:lnTo>
                  <a:pt x="1628775" y="1340644"/>
                </a:lnTo>
                <a:lnTo>
                  <a:pt x="1635918" y="1328738"/>
                </a:lnTo>
                <a:lnTo>
                  <a:pt x="1635918" y="1319213"/>
                </a:lnTo>
                <a:lnTo>
                  <a:pt x="1628775" y="1307306"/>
                </a:lnTo>
                <a:lnTo>
                  <a:pt x="1595437" y="1288256"/>
                </a:lnTo>
                <a:lnTo>
                  <a:pt x="1516856" y="1252538"/>
                </a:lnTo>
                <a:lnTo>
                  <a:pt x="1416843" y="1204913"/>
                </a:lnTo>
                <a:lnTo>
                  <a:pt x="1300162" y="1143000"/>
                </a:lnTo>
                <a:lnTo>
                  <a:pt x="1195387" y="1083469"/>
                </a:lnTo>
                <a:lnTo>
                  <a:pt x="1102518" y="1026319"/>
                </a:lnTo>
                <a:lnTo>
                  <a:pt x="1031081" y="978694"/>
                </a:lnTo>
                <a:lnTo>
                  <a:pt x="971550" y="933450"/>
                </a:lnTo>
                <a:lnTo>
                  <a:pt x="914400" y="878681"/>
                </a:lnTo>
                <a:lnTo>
                  <a:pt x="823912" y="788194"/>
                </a:lnTo>
                <a:lnTo>
                  <a:pt x="697706" y="664369"/>
                </a:lnTo>
                <a:lnTo>
                  <a:pt x="464343" y="438150"/>
                </a:lnTo>
                <a:lnTo>
                  <a:pt x="321468" y="297656"/>
                </a:lnTo>
                <a:lnTo>
                  <a:pt x="261937" y="2381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8F96C83-60B9-AB4F-994E-412117FAAD1C}"/>
              </a:ext>
            </a:extLst>
          </p:cNvPr>
          <p:cNvGrpSpPr/>
          <p:nvPr/>
        </p:nvGrpSpPr>
        <p:grpSpPr>
          <a:xfrm>
            <a:off x="2516937" y="1603457"/>
            <a:ext cx="4900613" cy="4167187"/>
            <a:chOff x="2673350" y="1747838"/>
            <a:chExt cx="4900613" cy="4167187"/>
          </a:xfrm>
        </p:grpSpPr>
        <p:sp>
          <p:nvSpPr>
            <p:cNvPr id="17" name="Google Shape;4093;p373">
              <a:extLst>
                <a:ext uri="{FF2B5EF4-FFF2-40B4-BE49-F238E27FC236}">
                  <a16:creationId xmlns:a16="http://schemas.microsoft.com/office/drawing/2014/main" id="{80DFCF62-679A-F84C-B3D7-8E4A23F59D0E}"/>
                </a:ext>
              </a:extLst>
            </p:cNvPr>
            <p:cNvSpPr/>
            <p:nvPr/>
          </p:nvSpPr>
          <p:spPr>
            <a:xfrm>
              <a:off x="3662363" y="1819275"/>
              <a:ext cx="495300" cy="944563"/>
            </a:xfrm>
            <a:custGeom>
              <a:avLst/>
              <a:gdLst/>
              <a:ahLst/>
              <a:cxnLst/>
              <a:rect l="l" t="t" r="r" b="b"/>
              <a:pathLst>
                <a:path w="495300" h="945356" extrusionOk="0">
                  <a:moveTo>
                    <a:pt x="161925" y="573881"/>
                  </a:moveTo>
                  <a:lnTo>
                    <a:pt x="161925" y="307181"/>
                  </a:lnTo>
                  <a:lnTo>
                    <a:pt x="157162" y="276225"/>
                  </a:lnTo>
                  <a:lnTo>
                    <a:pt x="147637" y="233363"/>
                  </a:lnTo>
                  <a:lnTo>
                    <a:pt x="135731" y="202406"/>
                  </a:lnTo>
                  <a:lnTo>
                    <a:pt x="114300" y="164306"/>
                  </a:lnTo>
                  <a:lnTo>
                    <a:pt x="90487" y="130969"/>
                  </a:lnTo>
                  <a:lnTo>
                    <a:pt x="50006" y="88106"/>
                  </a:lnTo>
                  <a:lnTo>
                    <a:pt x="19050" y="59531"/>
                  </a:lnTo>
                  <a:lnTo>
                    <a:pt x="2381" y="38100"/>
                  </a:lnTo>
                  <a:lnTo>
                    <a:pt x="0" y="28575"/>
                  </a:lnTo>
                  <a:lnTo>
                    <a:pt x="2381" y="14288"/>
                  </a:lnTo>
                  <a:lnTo>
                    <a:pt x="16668" y="2381"/>
                  </a:lnTo>
                  <a:lnTo>
                    <a:pt x="38100" y="0"/>
                  </a:lnTo>
                  <a:lnTo>
                    <a:pt x="73818" y="0"/>
                  </a:lnTo>
                  <a:lnTo>
                    <a:pt x="126206" y="7144"/>
                  </a:lnTo>
                  <a:lnTo>
                    <a:pt x="202406" y="23813"/>
                  </a:lnTo>
                  <a:lnTo>
                    <a:pt x="266700" y="42863"/>
                  </a:lnTo>
                  <a:lnTo>
                    <a:pt x="330993" y="69056"/>
                  </a:lnTo>
                  <a:lnTo>
                    <a:pt x="385762" y="102394"/>
                  </a:lnTo>
                  <a:lnTo>
                    <a:pt x="428625" y="133350"/>
                  </a:lnTo>
                  <a:lnTo>
                    <a:pt x="454818" y="157163"/>
                  </a:lnTo>
                  <a:lnTo>
                    <a:pt x="476250" y="183356"/>
                  </a:lnTo>
                  <a:lnTo>
                    <a:pt x="488156" y="207169"/>
                  </a:lnTo>
                  <a:lnTo>
                    <a:pt x="495300" y="226219"/>
                  </a:lnTo>
                  <a:lnTo>
                    <a:pt x="495300" y="250031"/>
                  </a:lnTo>
                  <a:lnTo>
                    <a:pt x="483393" y="280988"/>
                  </a:lnTo>
                  <a:lnTo>
                    <a:pt x="457200" y="314325"/>
                  </a:lnTo>
                  <a:lnTo>
                    <a:pt x="435768" y="350044"/>
                  </a:lnTo>
                  <a:lnTo>
                    <a:pt x="416718" y="400050"/>
                  </a:lnTo>
                  <a:lnTo>
                    <a:pt x="409575" y="452438"/>
                  </a:lnTo>
                  <a:lnTo>
                    <a:pt x="409575" y="888206"/>
                  </a:lnTo>
                  <a:lnTo>
                    <a:pt x="161925" y="945356"/>
                  </a:lnTo>
                  <a:cubicBezTo>
                    <a:pt x="162719" y="833437"/>
                    <a:pt x="163512" y="721519"/>
                    <a:pt x="161925" y="573881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094;p373">
              <a:extLst>
                <a:ext uri="{FF2B5EF4-FFF2-40B4-BE49-F238E27FC236}">
                  <a16:creationId xmlns:a16="http://schemas.microsoft.com/office/drawing/2014/main" id="{B5223B25-896C-E040-99CE-DB7FA19475D1}"/>
                </a:ext>
              </a:extLst>
            </p:cNvPr>
            <p:cNvSpPr/>
            <p:nvPr/>
          </p:nvSpPr>
          <p:spPr>
            <a:xfrm>
              <a:off x="4614863" y="1747838"/>
              <a:ext cx="1047750" cy="1800225"/>
            </a:xfrm>
            <a:custGeom>
              <a:avLst/>
              <a:gdLst/>
              <a:ahLst/>
              <a:cxnLst/>
              <a:rect l="l" t="t" r="r" b="b"/>
              <a:pathLst>
                <a:path w="1047750" h="1800225" extrusionOk="0">
                  <a:moveTo>
                    <a:pt x="842962" y="681037"/>
                  </a:moveTo>
                  <a:lnTo>
                    <a:pt x="876300" y="607218"/>
                  </a:lnTo>
                  <a:lnTo>
                    <a:pt x="919162" y="502443"/>
                  </a:lnTo>
                  <a:lnTo>
                    <a:pt x="935831" y="454818"/>
                  </a:lnTo>
                  <a:lnTo>
                    <a:pt x="947737" y="411956"/>
                  </a:lnTo>
                  <a:lnTo>
                    <a:pt x="959643" y="388143"/>
                  </a:lnTo>
                  <a:lnTo>
                    <a:pt x="976312" y="359568"/>
                  </a:lnTo>
                  <a:lnTo>
                    <a:pt x="992981" y="340518"/>
                  </a:lnTo>
                  <a:lnTo>
                    <a:pt x="1016793" y="321468"/>
                  </a:lnTo>
                  <a:lnTo>
                    <a:pt x="1035843" y="300037"/>
                  </a:lnTo>
                  <a:lnTo>
                    <a:pt x="1042987" y="280987"/>
                  </a:lnTo>
                  <a:lnTo>
                    <a:pt x="1047750" y="254793"/>
                  </a:lnTo>
                  <a:lnTo>
                    <a:pt x="1040606" y="226218"/>
                  </a:lnTo>
                  <a:lnTo>
                    <a:pt x="1016793" y="195262"/>
                  </a:lnTo>
                  <a:lnTo>
                    <a:pt x="988218" y="169068"/>
                  </a:lnTo>
                  <a:lnTo>
                    <a:pt x="938212" y="130968"/>
                  </a:lnTo>
                  <a:lnTo>
                    <a:pt x="885825" y="95250"/>
                  </a:lnTo>
                  <a:lnTo>
                    <a:pt x="821531" y="59531"/>
                  </a:lnTo>
                  <a:lnTo>
                    <a:pt x="750093" y="28575"/>
                  </a:lnTo>
                  <a:lnTo>
                    <a:pt x="685800" y="9525"/>
                  </a:lnTo>
                  <a:lnTo>
                    <a:pt x="631031" y="0"/>
                  </a:lnTo>
                  <a:lnTo>
                    <a:pt x="609600" y="0"/>
                  </a:lnTo>
                  <a:lnTo>
                    <a:pt x="592931" y="2381"/>
                  </a:lnTo>
                  <a:lnTo>
                    <a:pt x="583406" y="9525"/>
                  </a:lnTo>
                  <a:lnTo>
                    <a:pt x="583406" y="26193"/>
                  </a:lnTo>
                  <a:lnTo>
                    <a:pt x="595312" y="47625"/>
                  </a:lnTo>
                  <a:lnTo>
                    <a:pt x="633412" y="88106"/>
                  </a:lnTo>
                  <a:lnTo>
                    <a:pt x="676275" y="138112"/>
                  </a:lnTo>
                  <a:lnTo>
                    <a:pt x="707231" y="178593"/>
                  </a:lnTo>
                  <a:lnTo>
                    <a:pt x="721518" y="209550"/>
                  </a:lnTo>
                  <a:lnTo>
                    <a:pt x="728662" y="238125"/>
                  </a:lnTo>
                  <a:lnTo>
                    <a:pt x="726281" y="266700"/>
                  </a:lnTo>
                  <a:lnTo>
                    <a:pt x="721518" y="319087"/>
                  </a:lnTo>
                  <a:lnTo>
                    <a:pt x="702468" y="407193"/>
                  </a:lnTo>
                  <a:lnTo>
                    <a:pt x="664368" y="533400"/>
                  </a:lnTo>
                  <a:lnTo>
                    <a:pt x="602456" y="702468"/>
                  </a:lnTo>
                  <a:lnTo>
                    <a:pt x="531018" y="881062"/>
                  </a:lnTo>
                  <a:lnTo>
                    <a:pt x="485775" y="988218"/>
                  </a:lnTo>
                  <a:lnTo>
                    <a:pt x="442912" y="1083468"/>
                  </a:lnTo>
                  <a:lnTo>
                    <a:pt x="409575" y="1145381"/>
                  </a:lnTo>
                  <a:lnTo>
                    <a:pt x="350043" y="1252537"/>
                  </a:lnTo>
                  <a:lnTo>
                    <a:pt x="304800" y="1331118"/>
                  </a:lnTo>
                  <a:lnTo>
                    <a:pt x="221456" y="1459706"/>
                  </a:lnTo>
                  <a:lnTo>
                    <a:pt x="128587" y="1595437"/>
                  </a:lnTo>
                  <a:lnTo>
                    <a:pt x="30956" y="1726406"/>
                  </a:lnTo>
                  <a:lnTo>
                    <a:pt x="7143" y="1762125"/>
                  </a:lnTo>
                  <a:lnTo>
                    <a:pt x="2381" y="1771650"/>
                  </a:lnTo>
                  <a:lnTo>
                    <a:pt x="0" y="1785937"/>
                  </a:lnTo>
                  <a:lnTo>
                    <a:pt x="4762" y="1800225"/>
                  </a:lnTo>
                  <a:lnTo>
                    <a:pt x="23812" y="1800225"/>
                  </a:lnTo>
                  <a:lnTo>
                    <a:pt x="64293" y="1781175"/>
                  </a:lnTo>
                  <a:lnTo>
                    <a:pt x="114300" y="1743075"/>
                  </a:lnTo>
                  <a:lnTo>
                    <a:pt x="188118" y="1674018"/>
                  </a:lnTo>
                  <a:lnTo>
                    <a:pt x="264318" y="1600200"/>
                  </a:lnTo>
                  <a:lnTo>
                    <a:pt x="342900" y="1514475"/>
                  </a:lnTo>
                  <a:lnTo>
                    <a:pt x="452437" y="1383506"/>
                  </a:lnTo>
                  <a:lnTo>
                    <a:pt x="547687" y="1264443"/>
                  </a:lnTo>
                  <a:lnTo>
                    <a:pt x="647700" y="1131093"/>
                  </a:lnTo>
                  <a:lnTo>
                    <a:pt x="657225" y="1114425"/>
                  </a:lnTo>
                  <a:lnTo>
                    <a:pt x="709612" y="962025"/>
                  </a:lnTo>
                  <a:lnTo>
                    <a:pt x="762000" y="859631"/>
                  </a:lnTo>
                  <a:lnTo>
                    <a:pt x="821531" y="733425"/>
                  </a:lnTo>
                  <a:lnTo>
                    <a:pt x="842962" y="6810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095;p373">
              <a:extLst>
                <a:ext uri="{FF2B5EF4-FFF2-40B4-BE49-F238E27FC236}">
                  <a16:creationId xmlns:a16="http://schemas.microsoft.com/office/drawing/2014/main" id="{30723BC6-5B43-1D42-B9DD-89324F223EFE}"/>
                </a:ext>
              </a:extLst>
            </p:cNvPr>
            <p:cNvSpPr/>
            <p:nvPr/>
          </p:nvSpPr>
          <p:spPr>
            <a:xfrm>
              <a:off x="4748213" y="3017838"/>
              <a:ext cx="930275" cy="1316037"/>
            </a:xfrm>
            <a:custGeom>
              <a:avLst/>
              <a:gdLst/>
              <a:ahLst/>
              <a:cxnLst/>
              <a:rect l="l" t="t" r="r" b="b"/>
              <a:pathLst>
                <a:path w="931068" h="1316831" extrusionOk="0">
                  <a:moveTo>
                    <a:pt x="490537" y="561975"/>
                  </a:moveTo>
                  <a:lnTo>
                    <a:pt x="464343" y="623887"/>
                  </a:lnTo>
                  <a:lnTo>
                    <a:pt x="426243" y="697706"/>
                  </a:lnTo>
                  <a:lnTo>
                    <a:pt x="373856" y="788194"/>
                  </a:lnTo>
                  <a:lnTo>
                    <a:pt x="292893" y="914400"/>
                  </a:lnTo>
                  <a:lnTo>
                    <a:pt x="192881" y="1052512"/>
                  </a:lnTo>
                  <a:lnTo>
                    <a:pt x="104775" y="1159669"/>
                  </a:lnTo>
                  <a:lnTo>
                    <a:pt x="11906" y="1257300"/>
                  </a:lnTo>
                  <a:lnTo>
                    <a:pt x="4762" y="1269206"/>
                  </a:lnTo>
                  <a:lnTo>
                    <a:pt x="0" y="1290637"/>
                  </a:lnTo>
                  <a:lnTo>
                    <a:pt x="4762" y="1307306"/>
                  </a:lnTo>
                  <a:lnTo>
                    <a:pt x="14287" y="1316831"/>
                  </a:lnTo>
                  <a:lnTo>
                    <a:pt x="28575" y="1316831"/>
                  </a:lnTo>
                  <a:lnTo>
                    <a:pt x="66675" y="1297781"/>
                  </a:lnTo>
                  <a:lnTo>
                    <a:pt x="128587" y="1252537"/>
                  </a:lnTo>
                  <a:lnTo>
                    <a:pt x="197643" y="1197769"/>
                  </a:lnTo>
                  <a:lnTo>
                    <a:pt x="285750" y="1114425"/>
                  </a:lnTo>
                  <a:lnTo>
                    <a:pt x="369093" y="1031081"/>
                  </a:lnTo>
                  <a:lnTo>
                    <a:pt x="459581" y="928687"/>
                  </a:lnTo>
                  <a:lnTo>
                    <a:pt x="550068" y="814387"/>
                  </a:lnTo>
                  <a:lnTo>
                    <a:pt x="638175" y="688181"/>
                  </a:lnTo>
                  <a:lnTo>
                    <a:pt x="707231" y="583406"/>
                  </a:lnTo>
                  <a:lnTo>
                    <a:pt x="752475" y="504825"/>
                  </a:lnTo>
                  <a:lnTo>
                    <a:pt x="778668" y="454819"/>
                  </a:lnTo>
                  <a:lnTo>
                    <a:pt x="800100" y="404812"/>
                  </a:lnTo>
                  <a:lnTo>
                    <a:pt x="831056" y="335756"/>
                  </a:lnTo>
                  <a:lnTo>
                    <a:pt x="847725" y="300037"/>
                  </a:lnTo>
                  <a:lnTo>
                    <a:pt x="864393" y="276225"/>
                  </a:lnTo>
                  <a:lnTo>
                    <a:pt x="907256" y="230981"/>
                  </a:lnTo>
                  <a:lnTo>
                    <a:pt x="923925" y="207169"/>
                  </a:lnTo>
                  <a:lnTo>
                    <a:pt x="931068" y="178594"/>
                  </a:lnTo>
                  <a:lnTo>
                    <a:pt x="931068" y="152400"/>
                  </a:lnTo>
                  <a:lnTo>
                    <a:pt x="921543" y="130969"/>
                  </a:lnTo>
                  <a:lnTo>
                    <a:pt x="904875" y="109537"/>
                  </a:lnTo>
                  <a:lnTo>
                    <a:pt x="871537" y="88106"/>
                  </a:lnTo>
                  <a:lnTo>
                    <a:pt x="838200" y="73819"/>
                  </a:lnTo>
                  <a:lnTo>
                    <a:pt x="754856" y="47625"/>
                  </a:lnTo>
                  <a:lnTo>
                    <a:pt x="647700" y="21431"/>
                  </a:lnTo>
                  <a:lnTo>
                    <a:pt x="557212" y="2381"/>
                  </a:lnTo>
                  <a:lnTo>
                    <a:pt x="528637" y="0"/>
                  </a:lnTo>
                  <a:lnTo>
                    <a:pt x="511968" y="7144"/>
                  </a:lnTo>
                  <a:lnTo>
                    <a:pt x="504825" y="23812"/>
                  </a:lnTo>
                  <a:lnTo>
                    <a:pt x="507206" y="45244"/>
                  </a:lnTo>
                  <a:lnTo>
                    <a:pt x="514350" y="59531"/>
                  </a:lnTo>
                  <a:lnTo>
                    <a:pt x="554831" y="100012"/>
                  </a:lnTo>
                  <a:lnTo>
                    <a:pt x="581025" y="130969"/>
                  </a:lnTo>
                  <a:lnTo>
                    <a:pt x="595312" y="154781"/>
                  </a:lnTo>
                  <a:lnTo>
                    <a:pt x="604837" y="176212"/>
                  </a:lnTo>
                  <a:lnTo>
                    <a:pt x="611981" y="197644"/>
                  </a:lnTo>
                  <a:lnTo>
                    <a:pt x="616743" y="226219"/>
                  </a:lnTo>
                  <a:lnTo>
                    <a:pt x="611981" y="257175"/>
                  </a:lnTo>
                  <a:lnTo>
                    <a:pt x="592931" y="316706"/>
                  </a:lnTo>
                  <a:lnTo>
                    <a:pt x="540543" y="442912"/>
                  </a:lnTo>
                  <a:lnTo>
                    <a:pt x="490537" y="5619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096;p373">
              <a:extLst>
                <a:ext uri="{FF2B5EF4-FFF2-40B4-BE49-F238E27FC236}">
                  <a16:creationId xmlns:a16="http://schemas.microsoft.com/office/drawing/2014/main" id="{2460F098-045B-324A-B189-3F0E92FACF02}"/>
                </a:ext>
              </a:extLst>
            </p:cNvPr>
            <p:cNvSpPr/>
            <p:nvPr/>
          </p:nvSpPr>
          <p:spPr>
            <a:xfrm>
              <a:off x="3595688" y="2881313"/>
              <a:ext cx="561975" cy="396875"/>
            </a:xfrm>
            <a:custGeom>
              <a:avLst/>
              <a:gdLst/>
              <a:ahLst/>
              <a:cxnLst/>
              <a:rect l="l" t="t" r="r" b="b"/>
              <a:pathLst>
                <a:path w="561975" h="397668" extrusionOk="0">
                  <a:moveTo>
                    <a:pt x="133350" y="140493"/>
                  </a:moveTo>
                  <a:lnTo>
                    <a:pt x="80962" y="107156"/>
                  </a:lnTo>
                  <a:lnTo>
                    <a:pt x="26193" y="69056"/>
                  </a:lnTo>
                  <a:lnTo>
                    <a:pt x="0" y="42862"/>
                  </a:lnTo>
                  <a:lnTo>
                    <a:pt x="164306" y="0"/>
                  </a:lnTo>
                  <a:lnTo>
                    <a:pt x="211931" y="35718"/>
                  </a:lnTo>
                  <a:lnTo>
                    <a:pt x="271462" y="69056"/>
                  </a:lnTo>
                  <a:lnTo>
                    <a:pt x="400050" y="128587"/>
                  </a:lnTo>
                  <a:lnTo>
                    <a:pt x="483393" y="185737"/>
                  </a:lnTo>
                  <a:lnTo>
                    <a:pt x="545306" y="252412"/>
                  </a:lnTo>
                  <a:lnTo>
                    <a:pt x="561975" y="292893"/>
                  </a:lnTo>
                  <a:lnTo>
                    <a:pt x="557212" y="335756"/>
                  </a:lnTo>
                  <a:lnTo>
                    <a:pt x="545306" y="359568"/>
                  </a:lnTo>
                  <a:lnTo>
                    <a:pt x="526256" y="378618"/>
                  </a:lnTo>
                  <a:lnTo>
                    <a:pt x="514350" y="397668"/>
                  </a:lnTo>
                  <a:lnTo>
                    <a:pt x="273843" y="342900"/>
                  </a:lnTo>
                  <a:lnTo>
                    <a:pt x="271462" y="316706"/>
                  </a:lnTo>
                  <a:lnTo>
                    <a:pt x="261937" y="285750"/>
                  </a:lnTo>
                  <a:lnTo>
                    <a:pt x="250031" y="259556"/>
                  </a:lnTo>
                  <a:lnTo>
                    <a:pt x="228600" y="226218"/>
                  </a:lnTo>
                  <a:lnTo>
                    <a:pt x="185737" y="185737"/>
                  </a:lnTo>
                  <a:lnTo>
                    <a:pt x="133350" y="1404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097;p373">
              <a:extLst>
                <a:ext uri="{FF2B5EF4-FFF2-40B4-BE49-F238E27FC236}">
                  <a16:creationId xmlns:a16="http://schemas.microsoft.com/office/drawing/2014/main" id="{59968BB9-357D-224E-8B92-C90C0BF99A30}"/>
                </a:ext>
              </a:extLst>
            </p:cNvPr>
            <p:cNvSpPr/>
            <p:nvPr/>
          </p:nvSpPr>
          <p:spPr>
            <a:xfrm>
              <a:off x="2886075" y="2487613"/>
              <a:ext cx="1893888" cy="520700"/>
            </a:xfrm>
            <a:custGeom>
              <a:avLst/>
              <a:gdLst/>
              <a:ahLst/>
              <a:cxnLst/>
              <a:rect l="l" t="t" r="r" b="b"/>
              <a:pathLst>
                <a:path w="1893094" h="519113" extrusionOk="0">
                  <a:moveTo>
                    <a:pt x="997744" y="395288"/>
                  </a:moveTo>
                  <a:lnTo>
                    <a:pt x="1216819" y="342900"/>
                  </a:lnTo>
                  <a:lnTo>
                    <a:pt x="1409700" y="297657"/>
                  </a:lnTo>
                  <a:lnTo>
                    <a:pt x="1628775" y="254794"/>
                  </a:lnTo>
                  <a:lnTo>
                    <a:pt x="1816894" y="221457"/>
                  </a:lnTo>
                  <a:lnTo>
                    <a:pt x="1833563" y="216694"/>
                  </a:lnTo>
                  <a:lnTo>
                    <a:pt x="1862138" y="200025"/>
                  </a:lnTo>
                  <a:lnTo>
                    <a:pt x="1881188" y="185738"/>
                  </a:lnTo>
                  <a:lnTo>
                    <a:pt x="1890713" y="169069"/>
                  </a:lnTo>
                  <a:lnTo>
                    <a:pt x="1893094" y="152400"/>
                  </a:lnTo>
                  <a:lnTo>
                    <a:pt x="1885950" y="130969"/>
                  </a:lnTo>
                  <a:lnTo>
                    <a:pt x="1871663" y="104775"/>
                  </a:lnTo>
                  <a:lnTo>
                    <a:pt x="1843088" y="78582"/>
                  </a:lnTo>
                  <a:lnTo>
                    <a:pt x="1795463" y="50007"/>
                  </a:lnTo>
                  <a:lnTo>
                    <a:pt x="1747838" y="28575"/>
                  </a:lnTo>
                  <a:lnTo>
                    <a:pt x="1695450" y="11907"/>
                  </a:lnTo>
                  <a:lnTo>
                    <a:pt x="1662113" y="4763"/>
                  </a:lnTo>
                  <a:lnTo>
                    <a:pt x="1616869" y="0"/>
                  </a:lnTo>
                  <a:lnTo>
                    <a:pt x="1576388" y="0"/>
                  </a:lnTo>
                  <a:lnTo>
                    <a:pt x="1538288" y="4763"/>
                  </a:lnTo>
                  <a:lnTo>
                    <a:pt x="1481138" y="28575"/>
                  </a:lnTo>
                  <a:lnTo>
                    <a:pt x="1428750" y="54769"/>
                  </a:lnTo>
                  <a:lnTo>
                    <a:pt x="1397794" y="73819"/>
                  </a:lnTo>
                  <a:lnTo>
                    <a:pt x="1273969" y="114300"/>
                  </a:lnTo>
                  <a:lnTo>
                    <a:pt x="1171575" y="138113"/>
                  </a:lnTo>
                  <a:lnTo>
                    <a:pt x="942975" y="202407"/>
                  </a:lnTo>
                  <a:lnTo>
                    <a:pt x="792956" y="247650"/>
                  </a:lnTo>
                  <a:lnTo>
                    <a:pt x="673894" y="278607"/>
                  </a:lnTo>
                  <a:lnTo>
                    <a:pt x="578644" y="300038"/>
                  </a:lnTo>
                  <a:lnTo>
                    <a:pt x="481013" y="319088"/>
                  </a:lnTo>
                  <a:lnTo>
                    <a:pt x="388144" y="335757"/>
                  </a:lnTo>
                  <a:lnTo>
                    <a:pt x="342900" y="342900"/>
                  </a:lnTo>
                  <a:lnTo>
                    <a:pt x="290513" y="345282"/>
                  </a:lnTo>
                  <a:lnTo>
                    <a:pt x="209550" y="335757"/>
                  </a:lnTo>
                  <a:lnTo>
                    <a:pt x="142875" y="326232"/>
                  </a:lnTo>
                  <a:lnTo>
                    <a:pt x="57150" y="307182"/>
                  </a:lnTo>
                  <a:lnTo>
                    <a:pt x="28575" y="302419"/>
                  </a:lnTo>
                  <a:lnTo>
                    <a:pt x="19050" y="302419"/>
                  </a:lnTo>
                  <a:lnTo>
                    <a:pt x="4763" y="307182"/>
                  </a:lnTo>
                  <a:lnTo>
                    <a:pt x="0" y="321469"/>
                  </a:lnTo>
                  <a:lnTo>
                    <a:pt x="9525" y="347663"/>
                  </a:lnTo>
                  <a:lnTo>
                    <a:pt x="40481" y="397669"/>
                  </a:lnTo>
                  <a:lnTo>
                    <a:pt x="61913" y="416719"/>
                  </a:lnTo>
                  <a:lnTo>
                    <a:pt x="88106" y="433388"/>
                  </a:lnTo>
                  <a:lnTo>
                    <a:pt x="142875" y="464344"/>
                  </a:lnTo>
                  <a:lnTo>
                    <a:pt x="204788" y="490538"/>
                  </a:lnTo>
                  <a:lnTo>
                    <a:pt x="271463" y="507207"/>
                  </a:lnTo>
                  <a:lnTo>
                    <a:pt x="340519" y="516732"/>
                  </a:lnTo>
                  <a:lnTo>
                    <a:pt x="414338" y="519113"/>
                  </a:lnTo>
                  <a:lnTo>
                    <a:pt x="514350" y="507207"/>
                  </a:lnTo>
                  <a:lnTo>
                    <a:pt x="609600" y="492919"/>
                  </a:lnTo>
                  <a:lnTo>
                    <a:pt x="776288" y="459582"/>
                  </a:lnTo>
                  <a:lnTo>
                    <a:pt x="997744" y="3952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098;p373">
              <a:extLst>
                <a:ext uri="{FF2B5EF4-FFF2-40B4-BE49-F238E27FC236}">
                  <a16:creationId xmlns:a16="http://schemas.microsoft.com/office/drawing/2014/main" id="{70B1B5CE-4CEA-004A-8092-80B255183EDE}"/>
                </a:ext>
              </a:extLst>
            </p:cNvPr>
            <p:cNvSpPr/>
            <p:nvPr/>
          </p:nvSpPr>
          <p:spPr>
            <a:xfrm>
              <a:off x="3960813" y="3382963"/>
              <a:ext cx="649287" cy="503237"/>
            </a:xfrm>
            <a:custGeom>
              <a:avLst/>
              <a:gdLst/>
              <a:ahLst/>
              <a:cxnLst/>
              <a:rect l="l" t="t" r="r" b="b"/>
              <a:pathLst>
                <a:path w="650081" h="502444" extrusionOk="0">
                  <a:moveTo>
                    <a:pt x="330994" y="97632"/>
                  </a:moveTo>
                  <a:lnTo>
                    <a:pt x="409575" y="116682"/>
                  </a:lnTo>
                  <a:lnTo>
                    <a:pt x="459581" y="135732"/>
                  </a:lnTo>
                  <a:lnTo>
                    <a:pt x="509587" y="164307"/>
                  </a:lnTo>
                  <a:lnTo>
                    <a:pt x="545306" y="188119"/>
                  </a:lnTo>
                  <a:lnTo>
                    <a:pt x="583406" y="219075"/>
                  </a:lnTo>
                  <a:lnTo>
                    <a:pt x="607219" y="242888"/>
                  </a:lnTo>
                  <a:lnTo>
                    <a:pt x="628650" y="269082"/>
                  </a:lnTo>
                  <a:lnTo>
                    <a:pt x="640556" y="292894"/>
                  </a:lnTo>
                  <a:lnTo>
                    <a:pt x="647700" y="314325"/>
                  </a:lnTo>
                  <a:lnTo>
                    <a:pt x="650081" y="330994"/>
                  </a:lnTo>
                  <a:lnTo>
                    <a:pt x="647700" y="345282"/>
                  </a:lnTo>
                  <a:lnTo>
                    <a:pt x="640556" y="376238"/>
                  </a:lnTo>
                  <a:lnTo>
                    <a:pt x="626269" y="400050"/>
                  </a:lnTo>
                  <a:lnTo>
                    <a:pt x="611981" y="419100"/>
                  </a:lnTo>
                  <a:lnTo>
                    <a:pt x="602456" y="435769"/>
                  </a:lnTo>
                  <a:lnTo>
                    <a:pt x="588169" y="473869"/>
                  </a:lnTo>
                  <a:lnTo>
                    <a:pt x="583406" y="502444"/>
                  </a:lnTo>
                  <a:lnTo>
                    <a:pt x="309562" y="285750"/>
                  </a:lnTo>
                  <a:lnTo>
                    <a:pt x="269081" y="261938"/>
                  </a:lnTo>
                  <a:lnTo>
                    <a:pt x="242887" y="247650"/>
                  </a:lnTo>
                  <a:lnTo>
                    <a:pt x="192881" y="214313"/>
                  </a:lnTo>
                  <a:lnTo>
                    <a:pt x="133350" y="169069"/>
                  </a:lnTo>
                  <a:lnTo>
                    <a:pt x="92869" y="133350"/>
                  </a:lnTo>
                  <a:lnTo>
                    <a:pt x="61912" y="104775"/>
                  </a:lnTo>
                  <a:lnTo>
                    <a:pt x="0" y="42863"/>
                  </a:lnTo>
                  <a:lnTo>
                    <a:pt x="19050" y="0"/>
                  </a:lnTo>
                  <a:lnTo>
                    <a:pt x="111919" y="30957"/>
                  </a:lnTo>
                  <a:lnTo>
                    <a:pt x="207169" y="61913"/>
                  </a:lnTo>
                  <a:lnTo>
                    <a:pt x="280987" y="85725"/>
                  </a:lnTo>
                  <a:lnTo>
                    <a:pt x="330994" y="9763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099;p373">
              <a:extLst>
                <a:ext uri="{FF2B5EF4-FFF2-40B4-BE49-F238E27FC236}">
                  <a16:creationId xmlns:a16="http://schemas.microsoft.com/office/drawing/2014/main" id="{B39A823E-F51A-8043-ADB4-3EEDB6D8CA51}"/>
                </a:ext>
              </a:extLst>
            </p:cNvPr>
            <p:cNvSpPr/>
            <p:nvPr/>
          </p:nvSpPr>
          <p:spPr>
            <a:xfrm>
              <a:off x="3484563" y="3636963"/>
              <a:ext cx="1066800" cy="2278062"/>
            </a:xfrm>
            <a:custGeom>
              <a:avLst/>
              <a:gdLst/>
              <a:ahLst/>
              <a:cxnLst/>
              <a:rect l="l" t="t" r="r" b="b"/>
              <a:pathLst>
                <a:path w="1066304" h="2278554" extrusionOk="0">
                  <a:moveTo>
                    <a:pt x="938228" y="696969"/>
                  </a:moveTo>
                  <a:lnTo>
                    <a:pt x="956099" y="637399"/>
                  </a:lnTo>
                  <a:lnTo>
                    <a:pt x="973970" y="571872"/>
                  </a:lnTo>
                  <a:lnTo>
                    <a:pt x="997798" y="491453"/>
                  </a:lnTo>
                  <a:lnTo>
                    <a:pt x="1015669" y="419969"/>
                  </a:lnTo>
                  <a:lnTo>
                    <a:pt x="1039497" y="327635"/>
                  </a:lnTo>
                  <a:lnTo>
                    <a:pt x="1051411" y="279979"/>
                  </a:lnTo>
                  <a:lnTo>
                    <a:pt x="1060347" y="244237"/>
                  </a:lnTo>
                  <a:lnTo>
                    <a:pt x="1066304" y="211474"/>
                  </a:lnTo>
                  <a:lnTo>
                    <a:pt x="789303" y="0"/>
                  </a:lnTo>
                  <a:lnTo>
                    <a:pt x="798239" y="59570"/>
                  </a:lnTo>
                  <a:lnTo>
                    <a:pt x="804196" y="107226"/>
                  </a:lnTo>
                  <a:lnTo>
                    <a:pt x="810153" y="157860"/>
                  </a:lnTo>
                  <a:lnTo>
                    <a:pt x="810153" y="196581"/>
                  </a:lnTo>
                  <a:lnTo>
                    <a:pt x="807174" y="244237"/>
                  </a:lnTo>
                  <a:lnTo>
                    <a:pt x="798239" y="300829"/>
                  </a:lnTo>
                  <a:lnTo>
                    <a:pt x="771432" y="422947"/>
                  </a:lnTo>
                  <a:lnTo>
                    <a:pt x="717819" y="619528"/>
                  </a:lnTo>
                  <a:lnTo>
                    <a:pt x="610593" y="956099"/>
                  </a:lnTo>
                  <a:lnTo>
                    <a:pt x="512303" y="1221186"/>
                  </a:lnTo>
                  <a:lnTo>
                    <a:pt x="437840" y="1393939"/>
                  </a:lnTo>
                  <a:lnTo>
                    <a:pt x="381249" y="1516057"/>
                  </a:lnTo>
                  <a:lnTo>
                    <a:pt x="348485" y="1575627"/>
                  </a:lnTo>
                  <a:lnTo>
                    <a:pt x="288915" y="1662004"/>
                  </a:lnTo>
                  <a:lnTo>
                    <a:pt x="232323" y="1733488"/>
                  </a:lnTo>
                  <a:lnTo>
                    <a:pt x="181689" y="1784122"/>
                  </a:lnTo>
                  <a:lnTo>
                    <a:pt x="0" y="2067080"/>
                  </a:lnTo>
                  <a:lnTo>
                    <a:pt x="14893" y="2114736"/>
                  </a:lnTo>
                  <a:lnTo>
                    <a:pt x="32764" y="2162392"/>
                  </a:lnTo>
                  <a:lnTo>
                    <a:pt x="59570" y="2216005"/>
                  </a:lnTo>
                  <a:lnTo>
                    <a:pt x="83398" y="2251747"/>
                  </a:lnTo>
                  <a:lnTo>
                    <a:pt x="104248" y="2272597"/>
                  </a:lnTo>
                  <a:lnTo>
                    <a:pt x="116162" y="2278554"/>
                  </a:lnTo>
                  <a:lnTo>
                    <a:pt x="134033" y="2278554"/>
                  </a:lnTo>
                  <a:lnTo>
                    <a:pt x="160839" y="2269618"/>
                  </a:lnTo>
                  <a:lnTo>
                    <a:pt x="187646" y="2245790"/>
                  </a:lnTo>
                  <a:lnTo>
                    <a:pt x="241259" y="2186220"/>
                  </a:lnTo>
                  <a:lnTo>
                    <a:pt x="291893" y="2126650"/>
                  </a:lnTo>
                  <a:lnTo>
                    <a:pt x="342528" y="2055166"/>
                  </a:lnTo>
                  <a:lnTo>
                    <a:pt x="387206" y="1989639"/>
                  </a:lnTo>
                  <a:lnTo>
                    <a:pt x="446776" y="1894327"/>
                  </a:lnTo>
                  <a:lnTo>
                    <a:pt x="503367" y="1790079"/>
                  </a:lnTo>
                  <a:lnTo>
                    <a:pt x="562937" y="1673918"/>
                  </a:lnTo>
                  <a:lnTo>
                    <a:pt x="628464" y="1542864"/>
                  </a:lnTo>
                  <a:lnTo>
                    <a:pt x="693991" y="1399896"/>
                  </a:lnTo>
                  <a:lnTo>
                    <a:pt x="726755" y="1322455"/>
                  </a:lnTo>
                  <a:lnTo>
                    <a:pt x="774411" y="1200336"/>
                  </a:lnTo>
                  <a:lnTo>
                    <a:pt x="831002" y="1042475"/>
                  </a:lnTo>
                  <a:lnTo>
                    <a:pt x="905465" y="813131"/>
                  </a:lnTo>
                  <a:lnTo>
                    <a:pt x="938228" y="6969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100;p373">
              <a:extLst>
                <a:ext uri="{FF2B5EF4-FFF2-40B4-BE49-F238E27FC236}">
                  <a16:creationId xmlns:a16="http://schemas.microsoft.com/office/drawing/2014/main" id="{83CD70AC-8F69-4441-9073-BBBCB0F58B09}"/>
                </a:ext>
              </a:extLst>
            </p:cNvPr>
            <p:cNvSpPr/>
            <p:nvPr/>
          </p:nvSpPr>
          <p:spPr>
            <a:xfrm>
              <a:off x="3176588" y="5287963"/>
              <a:ext cx="577850" cy="465137"/>
            </a:xfrm>
            <a:custGeom>
              <a:avLst/>
              <a:gdLst/>
              <a:ahLst/>
              <a:cxnLst/>
              <a:rect l="l" t="t" r="r" b="b"/>
              <a:pathLst>
                <a:path w="578643" h="464344" extrusionOk="0">
                  <a:moveTo>
                    <a:pt x="216693" y="76200"/>
                  </a:moveTo>
                  <a:lnTo>
                    <a:pt x="319087" y="111919"/>
                  </a:lnTo>
                  <a:lnTo>
                    <a:pt x="371475" y="130969"/>
                  </a:lnTo>
                  <a:lnTo>
                    <a:pt x="409575" y="142875"/>
                  </a:lnTo>
                  <a:lnTo>
                    <a:pt x="438150" y="147638"/>
                  </a:lnTo>
                  <a:lnTo>
                    <a:pt x="457200" y="145257"/>
                  </a:lnTo>
                  <a:lnTo>
                    <a:pt x="495300" y="128588"/>
                  </a:lnTo>
                  <a:lnTo>
                    <a:pt x="578643" y="109538"/>
                  </a:lnTo>
                  <a:lnTo>
                    <a:pt x="326231" y="464344"/>
                  </a:lnTo>
                  <a:lnTo>
                    <a:pt x="309562" y="411957"/>
                  </a:lnTo>
                  <a:lnTo>
                    <a:pt x="288131" y="369094"/>
                  </a:lnTo>
                  <a:lnTo>
                    <a:pt x="259556" y="326232"/>
                  </a:lnTo>
                  <a:lnTo>
                    <a:pt x="219075" y="271463"/>
                  </a:lnTo>
                  <a:lnTo>
                    <a:pt x="171450" y="216694"/>
                  </a:lnTo>
                  <a:lnTo>
                    <a:pt x="126206" y="166688"/>
                  </a:lnTo>
                  <a:lnTo>
                    <a:pt x="64293" y="100013"/>
                  </a:lnTo>
                  <a:lnTo>
                    <a:pt x="26193" y="59532"/>
                  </a:lnTo>
                  <a:lnTo>
                    <a:pt x="9525" y="40482"/>
                  </a:lnTo>
                  <a:lnTo>
                    <a:pt x="2381" y="23813"/>
                  </a:lnTo>
                  <a:lnTo>
                    <a:pt x="0" y="9525"/>
                  </a:lnTo>
                  <a:lnTo>
                    <a:pt x="7143" y="0"/>
                  </a:lnTo>
                  <a:lnTo>
                    <a:pt x="19050" y="0"/>
                  </a:lnTo>
                  <a:lnTo>
                    <a:pt x="38100" y="2382"/>
                  </a:lnTo>
                  <a:lnTo>
                    <a:pt x="92868" y="23813"/>
                  </a:lnTo>
                  <a:lnTo>
                    <a:pt x="166687" y="59532"/>
                  </a:lnTo>
                  <a:lnTo>
                    <a:pt x="216693" y="762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101;p373">
              <a:extLst>
                <a:ext uri="{FF2B5EF4-FFF2-40B4-BE49-F238E27FC236}">
                  <a16:creationId xmlns:a16="http://schemas.microsoft.com/office/drawing/2014/main" id="{A1FD63D7-C7FD-1947-9DED-85D705ED3724}"/>
                </a:ext>
              </a:extLst>
            </p:cNvPr>
            <p:cNvSpPr/>
            <p:nvPr/>
          </p:nvSpPr>
          <p:spPr>
            <a:xfrm rot="-5400000">
              <a:off x="2365376" y="3506787"/>
              <a:ext cx="2068512" cy="1452563"/>
            </a:xfrm>
            <a:custGeom>
              <a:avLst/>
              <a:gdLst/>
              <a:ahLst/>
              <a:cxnLst/>
              <a:rect l="l" t="t" r="r" b="b"/>
              <a:pathLst>
                <a:path w="2069306" h="1452562" extrusionOk="0">
                  <a:moveTo>
                    <a:pt x="866775" y="621506"/>
                  </a:moveTo>
                  <a:lnTo>
                    <a:pt x="1185862" y="809625"/>
                  </a:lnTo>
                  <a:lnTo>
                    <a:pt x="1393031" y="919162"/>
                  </a:lnTo>
                  <a:lnTo>
                    <a:pt x="1604962" y="1028700"/>
                  </a:lnTo>
                  <a:lnTo>
                    <a:pt x="1790700" y="1116806"/>
                  </a:lnTo>
                  <a:lnTo>
                    <a:pt x="1885950" y="1152525"/>
                  </a:lnTo>
                  <a:lnTo>
                    <a:pt x="1976437" y="1183481"/>
                  </a:lnTo>
                  <a:lnTo>
                    <a:pt x="2043112" y="1200150"/>
                  </a:lnTo>
                  <a:lnTo>
                    <a:pt x="2069306" y="1197769"/>
                  </a:lnTo>
                  <a:lnTo>
                    <a:pt x="2014537" y="1450181"/>
                  </a:lnTo>
                  <a:lnTo>
                    <a:pt x="2012156" y="1452562"/>
                  </a:lnTo>
                  <a:lnTo>
                    <a:pt x="1971675" y="1423987"/>
                  </a:lnTo>
                  <a:lnTo>
                    <a:pt x="1952625" y="1419225"/>
                  </a:lnTo>
                  <a:lnTo>
                    <a:pt x="1907381" y="1397794"/>
                  </a:lnTo>
                  <a:lnTo>
                    <a:pt x="1871662" y="1385887"/>
                  </a:lnTo>
                  <a:lnTo>
                    <a:pt x="1754981" y="1347787"/>
                  </a:lnTo>
                  <a:lnTo>
                    <a:pt x="1416843" y="1164431"/>
                  </a:lnTo>
                  <a:lnTo>
                    <a:pt x="1092993" y="978694"/>
                  </a:lnTo>
                  <a:lnTo>
                    <a:pt x="800100" y="790575"/>
                  </a:lnTo>
                  <a:lnTo>
                    <a:pt x="569118" y="614362"/>
                  </a:lnTo>
                  <a:lnTo>
                    <a:pt x="352425" y="421481"/>
                  </a:lnTo>
                  <a:lnTo>
                    <a:pt x="59531" y="121444"/>
                  </a:lnTo>
                  <a:lnTo>
                    <a:pt x="33337" y="90487"/>
                  </a:lnTo>
                  <a:lnTo>
                    <a:pt x="16668" y="69056"/>
                  </a:lnTo>
                  <a:lnTo>
                    <a:pt x="4762" y="47625"/>
                  </a:lnTo>
                  <a:lnTo>
                    <a:pt x="0" y="28575"/>
                  </a:lnTo>
                  <a:lnTo>
                    <a:pt x="0" y="9525"/>
                  </a:lnTo>
                  <a:lnTo>
                    <a:pt x="7143" y="0"/>
                  </a:lnTo>
                  <a:lnTo>
                    <a:pt x="28575" y="4762"/>
                  </a:lnTo>
                  <a:lnTo>
                    <a:pt x="64293" y="26194"/>
                  </a:lnTo>
                  <a:lnTo>
                    <a:pt x="111918" y="64294"/>
                  </a:lnTo>
                  <a:lnTo>
                    <a:pt x="388143" y="288131"/>
                  </a:lnTo>
                  <a:lnTo>
                    <a:pt x="542925" y="402431"/>
                  </a:lnTo>
                  <a:lnTo>
                    <a:pt x="661987" y="490537"/>
                  </a:lnTo>
                  <a:lnTo>
                    <a:pt x="866775" y="6215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102;p373">
              <a:extLst>
                <a:ext uri="{FF2B5EF4-FFF2-40B4-BE49-F238E27FC236}">
                  <a16:creationId xmlns:a16="http://schemas.microsoft.com/office/drawing/2014/main" id="{9EFAEFD5-D044-0B45-A675-3CE633692515}"/>
                </a:ext>
              </a:extLst>
            </p:cNvPr>
            <p:cNvSpPr/>
            <p:nvPr/>
          </p:nvSpPr>
          <p:spPr>
            <a:xfrm>
              <a:off x="5186363" y="2400300"/>
              <a:ext cx="1809750" cy="496888"/>
            </a:xfrm>
            <a:custGeom>
              <a:avLst/>
              <a:gdLst/>
              <a:ahLst/>
              <a:cxnLst/>
              <a:rect l="l" t="t" r="r" b="b"/>
              <a:pathLst>
                <a:path w="1809750" h="497681" extrusionOk="0">
                  <a:moveTo>
                    <a:pt x="623887" y="240506"/>
                  </a:moveTo>
                  <a:lnTo>
                    <a:pt x="723900" y="223838"/>
                  </a:lnTo>
                  <a:lnTo>
                    <a:pt x="835818" y="202406"/>
                  </a:lnTo>
                  <a:lnTo>
                    <a:pt x="957262" y="178594"/>
                  </a:lnTo>
                  <a:lnTo>
                    <a:pt x="1071562" y="152400"/>
                  </a:lnTo>
                  <a:lnTo>
                    <a:pt x="1235868" y="111919"/>
                  </a:lnTo>
                  <a:lnTo>
                    <a:pt x="1321593" y="85725"/>
                  </a:lnTo>
                  <a:lnTo>
                    <a:pt x="1438275" y="35719"/>
                  </a:lnTo>
                  <a:lnTo>
                    <a:pt x="1514475" y="0"/>
                  </a:lnTo>
                  <a:lnTo>
                    <a:pt x="1526381" y="0"/>
                  </a:lnTo>
                  <a:lnTo>
                    <a:pt x="1559718" y="4763"/>
                  </a:lnTo>
                  <a:lnTo>
                    <a:pt x="1609725" y="16669"/>
                  </a:lnTo>
                  <a:lnTo>
                    <a:pt x="1669256" y="35719"/>
                  </a:lnTo>
                  <a:lnTo>
                    <a:pt x="1709737" y="52388"/>
                  </a:lnTo>
                  <a:lnTo>
                    <a:pt x="1738312" y="69056"/>
                  </a:lnTo>
                  <a:lnTo>
                    <a:pt x="1764506" y="85725"/>
                  </a:lnTo>
                  <a:lnTo>
                    <a:pt x="1781175" y="100013"/>
                  </a:lnTo>
                  <a:lnTo>
                    <a:pt x="1795462" y="119063"/>
                  </a:lnTo>
                  <a:lnTo>
                    <a:pt x="1804987" y="145256"/>
                  </a:lnTo>
                  <a:lnTo>
                    <a:pt x="1809750" y="159544"/>
                  </a:lnTo>
                  <a:lnTo>
                    <a:pt x="1809750" y="178594"/>
                  </a:lnTo>
                  <a:lnTo>
                    <a:pt x="1800225" y="200025"/>
                  </a:lnTo>
                  <a:lnTo>
                    <a:pt x="1774031" y="226219"/>
                  </a:lnTo>
                  <a:lnTo>
                    <a:pt x="1750218" y="242888"/>
                  </a:lnTo>
                  <a:lnTo>
                    <a:pt x="1707356" y="264319"/>
                  </a:lnTo>
                  <a:lnTo>
                    <a:pt x="1664493" y="273844"/>
                  </a:lnTo>
                  <a:lnTo>
                    <a:pt x="1464468" y="307181"/>
                  </a:lnTo>
                  <a:lnTo>
                    <a:pt x="1207293" y="345281"/>
                  </a:lnTo>
                  <a:lnTo>
                    <a:pt x="954881" y="383381"/>
                  </a:lnTo>
                  <a:lnTo>
                    <a:pt x="645318" y="423863"/>
                  </a:lnTo>
                  <a:lnTo>
                    <a:pt x="411956" y="452438"/>
                  </a:lnTo>
                  <a:lnTo>
                    <a:pt x="190500" y="476250"/>
                  </a:lnTo>
                  <a:lnTo>
                    <a:pt x="0" y="497681"/>
                  </a:lnTo>
                  <a:lnTo>
                    <a:pt x="66675" y="316706"/>
                  </a:lnTo>
                  <a:lnTo>
                    <a:pt x="280987" y="292894"/>
                  </a:lnTo>
                  <a:lnTo>
                    <a:pt x="483393" y="264319"/>
                  </a:lnTo>
                  <a:lnTo>
                    <a:pt x="623887" y="2405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103;p373">
              <a:extLst>
                <a:ext uri="{FF2B5EF4-FFF2-40B4-BE49-F238E27FC236}">
                  <a16:creationId xmlns:a16="http://schemas.microsoft.com/office/drawing/2014/main" id="{1B0BB48B-E433-6941-BDF8-4E969C48B28A}"/>
                </a:ext>
              </a:extLst>
            </p:cNvPr>
            <p:cNvSpPr/>
            <p:nvPr/>
          </p:nvSpPr>
          <p:spPr>
            <a:xfrm>
              <a:off x="5297488" y="3333750"/>
              <a:ext cx="1501775" cy="436563"/>
            </a:xfrm>
            <a:custGeom>
              <a:avLst/>
              <a:gdLst/>
              <a:ahLst/>
              <a:cxnLst/>
              <a:rect l="l" t="t" r="r" b="b"/>
              <a:pathLst>
                <a:path w="1500188" h="435769" extrusionOk="0">
                  <a:moveTo>
                    <a:pt x="502444" y="257175"/>
                  </a:moveTo>
                  <a:lnTo>
                    <a:pt x="409575" y="271463"/>
                  </a:lnTo>
                  <a:lnTo>
                    <a:pt x="319088" y="283369"/>
                  </a:lnTo>
                  <a:lnTo>
                    <a:pt x="266700" y="288131"/>
                  </a:lnTo>
                  <a:lnTo>
                    <a:pt x="202407" y="292894"/>
                  </a:lnTo>
                  <a:lnTo>
                    <a:pt x="154782" y="292894"/>
                  </a:lnTo>
                  <a:lnTo>
                    <a:pt x="66675" y="290513"/>
                  </a:lnTo>
                  <a:lnTo>
                    <a:pt x="23813" y="290513"/>
                  </a:lnTo>
                  <a:lnTo>
                    <a:pt x="0" y="383381"/>
                  </a:lnTo>
                  <a:lnTo>
                    <a:pt x="104775" y="414338"/>
                  </a:lnTo>
                  <a:lnTo>
                    <a:pt x="173832" y="426244"/>
                  </a:lnTo>
                  <a:lnTo>
                    <a:pt x="233363" y="433388"/>
                  </a:lnTo>
                  <a:lnTo>
                    <a:pt x="335757" y="435769"/>
                  </a:lnTo>
                  <a:lnTo>
                    <a:pt x="411957" y="431006"/>
                  </a:lnTo>
                  <a:lnTo>
                    <a:pt x="523875" y="421481"/>
                  </a:lnTo>
                  <a:lnTo>
                    <a:pt x="671513" y="385763"/>
                  </a:lnTo>
                  <a:lnTo>
                    <a:pt x="783432" y="366713"/>
                  </a:lnTo>
                  <a:lnTo>
                    <a:pt x="888207" y="347663"/>
                  </a:lnTo>
                  <a:lnTo>
                    <a:pt x="1028700" y="321469"/>
                  </a:lnTo>
                  <a:lnTo>
                    <a:pt x="1166813" y="290513"/>
                  </a:lnTo>
                  <a:lnTo>
                    <a:pt x="1254919" y="266700"/>
                  </a:lnTo>
                  <a:lnTo>
                    <a:pt x="1359694" y="235744"/>
                  </a:lnTo>
                  <a:lnTo>
                    <a:pt x="1426369" y="209550"/>
                  </a:lnTo>
                  <a:lnTo>
                    <a:pt x="1473994" y="183356"/>
                  </a:lnTo>
                  <a:lnTo>
                    <a:pt x="1483519" y="171450"/>
                  </a:lnTo>
                  <a:lnTo>
                    <a:pt x="1495425" y="147638"/>
                  </a:lnTo>
                  <a:lnTo>
                    <a:pt x="1500188" y="123825"/>
                  </a:lnTo>
                  <a:lnTo>
                    <a:pt x="1497807" y="97631"/>
                  </a:lnTo>
                  <a:lnTo>
                    <a:pt x="1488282" y="80963"/>
                  </a:lnTo>
                  <a:lnTo>
                    <a:pt x="1462088" y="59531"/>
                  </a:lnTo>
                  <a:lnTo>
                    <a:pt x="1404938" y="33338"/>
                  </a:lnTo>
                  <a:lnTo>
                    <a:pt x="1357313" y="16669"/>
                  </a:lnTo>
                  <a:lnTo>
                    <a:pt x="1281113" y="2381"/>
                  </a:lnTo>
                  <a:lnTo>
                    <a:pt x="1238250" y="0"/>
                  </a:lnTo>
                  <a:lnTo>
                    <a:pt x="1207294" y="9525"/>
                  </a:lnTo>
                  <a:lnTo>
                    <a:pt x="1166813" y="26194"/>
                  </a:lnTo>
                  <a:lnTo>
                    <a:pt x="1131094" y="50006"/>
                  </a:lnTo>
                  <a:lnTo>
                    <a:pt x="1071563" y="92869"/>
                  </a:lnTo>
                  <a:lnTo>
                    <a:pt x="997744" y="119063"/>
                  </a:lnTo>
                  <a:lnTo>
                    <a:pt x="862013" y="164306"/>
                  </a:lnTo>
                  <a:lnTo>
                    <a:pt x="673894" y="216694"/>
                  </a:lnTo>
                  <a:lnTo>
                    <a:pt x="595313" y="238125"/>
                  </a:lnTo>
                  <a:lnTo>
                    <a:pt x="502444" y="2571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104;p373">
              <a:extLst>
                <a:ext uri="{FF2B5EF4-FFF2-40B4-BE49-F238E27FC236}">
                  <a16:creationId xmlns:a16="http://schemas.microsoft.com/office/drawing/2014/main" id="{7058D9EA-27FD-A34B-943B-D8D0B5EA98B8}"/>
                </a:ext>
              </a:extLst>
            </p:cNvPr>
            <p:cNvSpPr/>
            <p:nvPr/>
          </p:nvSpPr>
          <p:spPr>
            <a:xfrm>
              <a:off x="4703763" y="4141788"/>
              <a:ext cx="2565400" cy="561975"/>
            </a:xfrm>
            <a:custGeom>
              <a:avLst/>
              <a:gdLst/>
              <a:ahLst/>
              <a:cxnLst/>
              <a:rect l="l" t="t" r="r" b="b"/>
              <a:pathLst>
                <a:path w="2566987" h="561975" extrusionOk="0">
                  <a:moveTo>
                    <a:pt x="883444" y="280987"/>
                  </a:moveTo>
                  <a:lnTo>
                    <a:pt x="1000125" y="259556"/>
                  </a:lnTo>
                  <a:lnTo>
                    <a:pt x="1107281" y="240506"/>
                  </a:lnTo>
                  <a:lnTo>
                    <a:pt x="1331119" y="195262"/>
                  </a:lnTo>
                  <a:lnTo>
                    <a:pt x="1469231" y="169069"/>
                  </a:lnTo>
                  <a:lnTo>
                    <a:pt x="1631156" y="135731"/>
                  </a:lnTo>
                  <a:lnTo>
                    <a:pt x="1845469" y="95250"/>
                  </a:lnTo>
                  <a:lnTo>
                    <a:pt x="2002631" y="66675"/>
                  </a:lnTo>
                  <a:lnTo>
                    <a:pt x="2014537" y="59531"/>
                  </a:lnTo>
                  <a:lnTo>
                    <a:pt x="2038350" y="42862"/>
                  </a:lnTo>
                  <a:lnTo>
                    <a:pt x="2078831" y="21431"/>
                  </a:lnTo>
                  <a:lnTo>
                    <a:pt x="2128837" y="0"/>
                  </a:lnTo>
                  <a:lnTo>
                    <a:pt x="2145506" y="0"/>
                  </a:lnTo>
                  <a:lnTo>
                    <a:pt x="2183606" y="2381"/>
                  </a:lnTo>
                  <a:lnTo>
                    <a:pt x="2245519" y="11906"/>
                  </a:lnTo>
                  <a:lnTo>
                    <a:pt x="2295525" y="26194"/>
                  </a:lnTo>
                  <a:lnTo>
                    <a:pt x="2366962" y="52387"/>
                  </a:lnTo>
                  <a:lnTo>
                    <a:pt x="2436019" y="83344"/>
                  </a:lnTo>
                  <a:lnTo>
                    <a:pt x="2493169" y="109537"/>
                  </a:lnTo>
                  <a:lnTo>
                    <a:pt x="2514600" y="126206"/>
                  </a:lnTo>
                  <a:lnTo>
                    <a:pt x="2540794" y="154781"/>
                  </a:lnTo>
                  <a:lnTo>
                    <a:pt x="2555081" y="176212"/>
                  </a:lnTo>
                  <a:lnTo>
                    <a:pt x="2564606" y="195262"/>
                  </a:lnTo>
                  <a:lnTo>
                    <a:pt x="2566987" y="214312"/>
                  </a:lnTo>
                  <a:lnTo>
                    <a:pt x="2562225" y="233362"/>
                  </a:lnTo>
                  <a:lnTo>
                    <a:pt x="2543175" y="252412"/>
                  </a:lnTo>
                  <a:lnTo>
                    <a:pt x="2514600" y="261937"/>
                  </a:lnTo>
                  <a:lnTo>
                    <a:pt x="2466975" y="266700"/>
                  </a:lnTo>
                  <a:lnTo>
                    <a:pt x="2383631" y="266700"/>
                  </a:lnTo>
                  <a:lnTo>
                    <a:pt x="2286000" y="264319"/>
                  </a:lnTo>
                  <a:lnTo>
                    <a:pt x="2145506" y="269081"/>
                  </a:lnTo>
                  <a:lnTo>
                    <a:pt x="1981200" y="283369"/>
                  </a:lnTo>
                  <a:lnTo>
                    <a:pt x="1762125" y="307181"/>
                  </a:lnTo>
                  <a:lnTo>
                    <a:pt x="1550194" y="338137"/>
                  </a:lnTo>
                  <a:lnTo>
                    <a:pt x="1264444" y="383381"/>
                  </a:lnTo>
                  <a:lnTo>
                    <a:pt x="1035844" y="426244"/>
                  </a:lnTo>
                  <a:lnTo>
                    <a:pt x="892969" y="452437"/>
                  </a:lnTo>
                  <a:lnTo>
                    <a:pt x="726281" y="485775"/>
                  </a:lnTo>
                  <a:lnTo>
                    <a:pt x="578644" y="519112"/>
                  </a:lnTo>
                  <a:lnTo>
                    <a:pt x="531019" y="535781"/>
                  </a:lnTo>
                  <a:lnTo>
                    <a:pt x="500062" y="547687"/>
                  </a:lnTo>
                  <a:lnTo>
                    <a:pt x="459581" y="557212"/>
                  </a:lnTo>
                  <a:lnTo>
                    <a:pt x="421481" y="561975"/>
                  </a:lnTo>
                  <a:lnTo>
                    <a:pt x="361950" y="554831"/>
                  </a:lnTo>
                  <a:lnTo>
                    <a:pt x="311944" y="540544"/>
                  </a:lnTo>
                  <a:lnTo>
                    <a:pt x="261937" y="519112"/>
                  </a:lnTo>
                  <a:lnTo>
                    <a:pt x="219075" y="495300"/>
                  </a:lnTo>
                  <a:lnTo>
                    <a:pt x="159544" y="459581"/>
                  </a:lnTo>
                  <a:lnTo>
                    <a:pt x="61912" y="383381"/>
                  </a:lnTo>
                  <a:lnTo>
                    <a:pt x="16669" y="335756"/>
                  </a:lnTo>
                  <a:lnTo>
                    <a:pt x="4762" y="314325"/>
                  </a:lnTo>
                  <a:lnTo>
                    <a:pt x="0" y="292894"/>
                  </a:lnTo>
                  <a:lnTo>
                    <a:pt x="2381" y="276225"/>
                  </a:lnTo>
                  <a:lnTo>
                    <a:pt x="14287" y="273844"/>
                  </a:lnTo>
                  <a:lnTo>
                    <a:pt x="30956" y="280987"/>
                  </a:lnTo>
                  <a:lnTo>
                    <a:pt x="76200" y="297656"/>
                  </a:lnTo>
                  <a:lnTo>
                    <a:pt x="133350" y="321469"/>
                  </a:lnTo>
                  <a:lnTo>
                    <a:pt x="178594" y="333375"/>
                  </a:lnTo>
                  <a:lnTo>
                    <a:pt x="269081" y="350044"/>
                  </a:lnTo>
                  <a:lnTo>
                    <a:pt x="350044" y="357187"/>
                  </a:lnTo>
                  <a:lnTo>
                    <a:pt x="409575" y="357187"/>
                  </a:lnTo>
                  <a:lnTo>
                    <a:pt x="576262" y="335756"/>
                  </a:lnTo>
                  <a:lnTo>
                    <a:pt x="800100" y="297656"/>
                  </a:lnTo>
                  <a:lnTo>
                    <a:pt x="883444" y="2809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105;p373">
              <a:extLst>
                <a:ext uri="{FF2B5EF4-FFF2-40B4-BE49-F238E27FC236}">
                  <a16:creationId xmlns:a16="http://schemas.microsoft.com/office/drawing/2014/main" id="{3CCB597B-8704-2E49-AAEA-36E459D10B33}"/>
                </a:ext>
              </a:extLst>
            </p:cNvPr>
            <p:cNvSpPr/>
            <p:nvPr/>
          </p:nvSpPr>
          <p:spPr>
            <a:xfrm>
              <a:off x="4681538" y="3665538"/>
              <a:ext cx="1441450" cy="2249487"/>
            </a:xfrm>
            <a:custGeom>
              <a:avLst/>
              <a:gdLst/>
              <a:ahLst/>
              <a:cxnLst/>
              <a:rect l="l" t="t" r="r" b="b"/>
              <a:pathLst>
                <a:path w="1442271" h="2249943" extrusionOk="0">
                  <a:moveTo>
                    <a:pt x="1373042" y="504795"/>
                  </a:moveTo>
                  <a:lnTo>
                    <a:pt x="1387465" y="452873"/>
                  </a:lnTo>
                  <a:lnTo>
                    <a:pt x="1407657" y="360568"/>
                  </a:lnTo>
                  <a:lnTo>
                    <a:pt x="1422079" y="299992"/>
                  </a:lnTo>
                  <a:lnTo>
                    <a:pt x="1430733" y="279801"/>
                  </a:lnTo>
                  <a:lnTo>
                    <a:pt x="1436502" y="265378"/>
                  </a:lnTo>
                  <a:lnTo>
                    <a:pt x="1442271" y="233648"/>
                  </a:lnTo>
                  <a:lnTo>
                    <a:pt x="1439387" y="210571"/>
                  </a:lnTo>
                  <a:lnTo>
                    <a:pt x="1430733" y="181726"/>
                  </a:lnTo>
                  <a:lnTo>
                    <a:pt x="1410541" y="147112"/>
                  </a:lnTo>
                  <a:lnTo>
                    <a:pt x="1378811" y="109612"/>
                  </a:lnTo>
                  <a:lnTo>
                    <a:pt x="1355735" y="86536"/>
                  </a:lnTo>
                  <a:lnTo>
                    <a:pt x="1306698" y="43268"/>
                  </a:lnTo>
                  <a:lnTo>
                    <a:pt x="1260545" y="0"/>
                  </a:lnTo>
                  <a:lnTo>
                    <a:pt x="1055742" y="40383"/>
                  </a:lnTo>
                  <a:lnTo>
                    <a:pt x="1113433" y="112497"/>
                  </a:lnTo>
                  <a:lnTo>
                    <a:pt x="1133625" y="144227"/>
                  </a:lnTo>
                  <a:lnTo>
                    <a:pt x="1145163" y="178842"/>
                  </a:lnTo>
                  <a:lnTo>
                    <a:pt x="1150932" y="219225"/>
                  </a:lnTo>
                  <a:lnTo>
                    <a:pt x="1150932" y="282685"/>
                  </a:lnTo>
                  <a:lnTo>
                    <a:pt x="1139394" y="395182"/>
                  </a:lnTo>
                  <a:lnTo>
                    <a:pt x="1124971" y="519218"/>
                  </a:lnTo>
                  <a:lnTo>
                    <a:pt x="1107664" y="620177"/>
                  </a:lnTo>
                  <a:lnTo>
                    <a:pt x="1084588" y="741327"/>
                  </a:lnTo>
                  <a:lnTo>
                    <a:pt x="1067281" y="894208"/>
                  </a:lnTo>
                  <a:lnTo>
                    <a:pt x="1029782" y="998052"/>
                  </a:lnTo>
                  <a:lnTo>
                    <a:pt x="992283" y="1087472"/>
                  </a:lnTo>
                  <a:lnTo>
                    <a:pt x="954783" y="1168240"/>
                  </a:lnTo>
                  <a:lnTo>
                    <a:pt x="920169" y="1240353"/>
                  </a:lnTo>
                  <a:lnTo>
                    <a:pt x="871132" y="1335543"/>
                  </a:lnTo>
                  <a:lnTo>
                    <a:pt x="816325" y="1427848"/>
                  </a:lnTo>
                  <a:lnTo>
                    <a:pt x="764404" y="1508616"/>
                  </a:lnTo>
                  <a:lnTo>
                    <a:pt x="669214" y="1632651"/>
                  </a:lnTo>
                  <a:lnTo>
                    <a:pt x="617292" y="1698995"/>
                  </a:lnTo>
                  <a:lnTo>
                    <a:pt x="542294" y="1782647"/>
                  </a:lnTo>
                  <a:lnTo>
                    <a:pt x="444219" y="1883606"/>
                  </a:lnTo>
                  <a:lnTo>
                    <a:pt x="366337" y="1949951"/>
                  </a:lnTo>
                  <a:lnTo>
                    <a:pt x="294223" y="2007642"/>
                  </a:lnTo>
                  <a:lnTo>
                    <a:pt x="190380" y="2082640"/>
                  </a:lnTo>
                  <a:lnTo>
                    <a:pt x="63460" y="2163407"/>
                  </a:lnTo>
                  <a:lnTo>
                    <a:pt x="11538" y="2198021"/>
                  </a:lnTo>
                  <a:lnTo>
                    <a:pt x="2884" y="2218213"/>
                  </a:lnTo>
                  <a:lnTo>
                    <a:pt x="0" y="2229751"/>
                  </a:lnTo>
                  <a:lnTo>
                    <a:pt x="5769" y="2244174"/>
                  </a:lnTo>
                  <a:lnTo>
                    <a:pt x="25961" y="2249943"/>
                  </a:lnTo>
                  <a:lnTo>
                    <a:pt x="60575" y="2238405"/>
                  </a:lnTo>
                  <a:lnTo>
                    <a:pt x="149996" y="2200906"/>
                  </a:lnTo>
                  <a:lnTo>
                    <a:pt x="245186" y="2160522"/>
                  </a:lnTo>
                  <a:lnTo>
                    <a:pt x="337491" y="2111485"/>
                  </a:lnTo>
                  <a:lnTo>
                    <a:pt x="429797" y="2056679"/>
                  </a:lnTo>
                  <a:lnTo>
                    <a:pt x="513448" y="2001872"/>
                  </a:lnTo>
                  <a:lnTo>
                    <a:pt x="576908" y="1955720"/>
                  </a:lnTo>
                  <a:lnTo>
                    <a:pt x="666329" y="1880722"/>
                  </a:lnTo>
                  <a:lnTo>
                    <a:pt x="793249" y="1756686"/>
                  </a:lnTo>
                  <a:lnTo>
                    <a:pt x="845171" y="1698995"/>
                  </a:lnTo>
                  <a:lnTo>
                    <a:pt x="923053" y="1606690"/>
                  </a:lnTo>
                  <a:lnTo>
                    <a:pt x="995167" y="1514385"/>
                  </a:lnTo>
                  <a:lnTo>
                    <a:pt x="1078819" y="1384580"/>
                  </a:lnTo>
                  <a:lnTo>
                    <a:pt x="1124971" y="1300929"/>
                  </a:lnTo>
                  <a:lnTo>
                    <a:pt x="1165355" y="1225930"/>
                  </a:lnTo>
                  <a:lnTo>
                    <a:pt x="1211508" y="1133625"/>
                  </a:lnTo>
                  <a:lnTo>
                    <a:pt x="1257660" y="1035551"/>
                  </a:lnTo>
                  <a:lnTo>
                    <a:pt x="1295159" y="940361"/>
                  </a:lnTo>
                  <a:lnTo>
                    <a:pt x="1312467" y="853824"/>
                  </a:lnTo>
                  <a:lnTo>
                    <a:pt x="1332659" y="674983"/>
                  </a:lnTo>
                  <a:lnTo>
                    <a:pt x="1373042" y="50479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106;p373">
              <a:extLst>
                <a:ext uri="{FF2B5EF4-FFF2-40B4-BE49-F238E27FC236}">
                  <a16:creationId xmlns:a16="http://schemas.microsoft.com/office/drawing/2014/main" id="{A644E952-4A30-E74D-B1F8-73669D63FD80}"/>
                </a:ext>
              </a:extLst>
            </p:cNvPr>
            <p:cNvSpPr/>
            <p:nvPr/>
          </p:nvSpPr>
          <p:spPr>
            <a:xfrm>
              <a:off x="5938838" y="4505325"/>
              <a:ext cx="1635125" cy="1352550"/>
            </a:xfrm>
            <a:custGeom>
              <a:avLst/>
              <a:gdLst/>
              <a:ahLst/>
              <a:cxnLst/>
              <a:rect l="l" t="t" r="r" b="b"/>
              <a:pathLst>
                <a:path w="1635918" h="1352550" extrusionOk="0">
                  <a:moveTo>
                    <a:pt x="261937" y="238125"/>
                  </a:moveTo>
                  <a:lnTo>
                    <a:pt x="200025" y="180975"/>
                  </a:lnTo>
                  <a:lnTo>
                    <a:pt x="133350" y="116681"/>
                  </a:lnTo>
                  <a:lnTo>
                    <a:pt x="23812" y="0"/>
                  </a:lnTo>
                  <a:lnTo>
                    <a:pt x="0" y="80963"/>
                  </a:lnTo>
                  <a:lnTo>
                    <a:pt x="57150" y="164306"/>
                  </a:lnTo>
                  <a:lnTo>
                    <a:pt x="104775" y="230981"/>
                  </a:lnTo>
                  <a:lnTo>
                    <a:pt x="173831" y="319088"/>
                  </a:lnTo>
                  <a:lnTo>
                    <a:pt x="233362" y="402431"/>
                  </a:lnTo>
                  <a:lnTo>
                    <a:pt x="285750" y="471488"/>
                  </a:lnTo>
                  <a:lnTo>
                    <a:pt x="338137" y="538163"/>
                  </a:lnTo>
                  <a:lnTo>
                    <a:pt x="366712" y="576263"/>
                  </a:lnTo>
                  <a:lnTo>
                    <a:pt x="442912" y="700088"/>
                  </a:lnTo>
                  <a:lnTo>
                    <a:pt x="507206" y="804863"/>
                  </a:lnTo>
                  <a:lnTo>
                    <a:pt x="561975" y="895350"/>
                  </a:lnTo>
                  <a:lnTo>
                    <a:pt x="633412" y="1012031"/>
                  </a:lnTo>
                  <a:lnTo>
                    <a:pt x="697706" y="1119188"/>
                  </a:lnTo>
                  <a:lnTo>
                    <a:pt x="740568" y="1193006"/>
                  </a:lnTo>
                  <a:lnTo>
                    <a:pt x="762000" y="1228725"/>
                  </a:lnTo>
                  <a:lnTo>
                    <a:pt x="778668" y="1247775"/>
                  </a:lnTo>
                  <a:lnTo>
                    <a:pt x="797718" y="1269206"/>
                  </a:lnTo>
                  <a:lnTo>
                    <a:pt x="823912" y="1288256"/>
                  </a:lnTo>
                  <a:lnTo>
                    <a:pt x="847725" y="1304925"/>
                  </a:lnTo>
                  <a:lnTo>
                    <a:pt x="873918" y="1319213"/>
                  </a:lnTo>
                  <a:lnTo>
                    <a:pt x="914400" y="1335881"/>
                  </a:lnTo>
                  <a:lnTo>
                    <a:pt x="962025" y="1347788"/>
                  </a:lnTo>
                  <a:lnTo>
                    <a:pt x="1016793" y="1352550"/>
                  </a:lnTo>
                  <a:lnTo>
                    <a:pt x="1154906" y="1352550"/>
                  </a:lnTo>
                  <a:lnTo>
                    <a:pt x="1383506" y="1352550"/>
                  </a:lnTo>
                  <a:lnTo>
                    <a:pt x="1566862" y="1352550"/>
                  </a:lnTo>
                  <a:lnTo>
                    <a:pt x="1609725" y="1350169"/>
                  </a:lnTo>
                  <a:lnTo>
                    <a:pt x="1628775" y="1340644"/>
                  </a:lnTo>
                  <a:lnTo>
                    <a:pt x="1635918" y="1328738"/>
                  </a:lnTo>
                  <a:lnTo>
                    <a:pt x="1635918" y="1319213"/>
                  </a:lnTo>
                  <a:lnTo>
                    <a:pt x="1628775" y="1307306"/>
                  </a:lnTo>
                  <a:lnTo>
                    <a:pt x="1595437" y="1288256"/>
                  </a:lnTo>
                  <a:lnTo>
                    <a:pt x="1516856" y="1252538"/>
                  </a:lnTo>
                  <a:lnTo>
                    <a:pt x="1416843" y="1204913"/>
                  </a:lnTo>
                  <a:lnTo>
                    <a:pt x="1300162" y="1143000"/>
                  </a:lnTo>
                  <a:lnTo>
                    <a:pt x="1195387" y="1083469"/>
                  </a:lnTo>
                  <a:lnTo>
                    <a:pt x="1102518" y="1026319"/>
                  </a:lnTo>
                  <a:lnTo>
                    <a:pt x="1031081" y="978694"/>
                  </a:lnTo>
                  <a:lnTo>
                    <a:pt x="971550" y="933450"/>
                  </a:lnTo>
                  <a:lnTo>
                    <a:pt x="914400" y="878681"/>
                  </a:lnTo>
                  <a:lnTo>
                    <a:pt x="823912" y="788194"/>
                  </a:lnTo>
                  <a:lnTo>
                    <a:pt x="697706" y="664369"/>
                  </a:lnTo>
                  <a:lnTo>
                    <a:pt x="464343" y="438150"/>
                  </a:lnTo>
                  <a:lnTo>
                    <a:pt x="321468" y="297656"/>
                  </a:lnTo>
                  <a:lnTo>
                    <a:pt x="261937" y="2381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4111;p374">
            <a:extLst>
              <a:ext uri="{FF2B5EF4-FFF2-40B4-BE49-F238E27FC236}">
                <a16:creationId xmlns:a16="http://schemas.microsoft.com/office/drawing/2014/main" id="{97B123F1-A363-C849-BF80-E389A0FFA2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7107" y="1612482"/>
            <a:ext cx="4895850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75"/>
          <p:cNvSpPr txBox="1"/>
          <p:nvPr/>
        </p:nvSpPr>
        <p:spPr>
          <a:xfrm>
            <a:off x="4448943" y="7302500"/>
            <a:ext cx="350445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身</a:t>
            </a:r>
            <a:endParaRPr/>
          </a:p>
        </p:txBody>
      </p:sp>
      <p:sp>
        <p:nvSpPr>
          <p:cNvPr id="903" name="Google Shape;903;p75"/>
          <p:cNvSpPr/>
          <p:nvPr/>
        </p:nvSpPr>
        <p:spPr>
          <a:xfrm>
            <a:off x="4270375" y="1239838"/>
            <a:ext cx="987425" cy="968375"/>
          </a:xfrm>
          <a:custGeom>
            <a:avLst/>
            <a:gdLst/>
            <a:ahLst/>
            <a:cxnLst/>
            <a:rect l="l" t="t" r="r" b="b"/>
            <a:pathLst>
              <a:path w="988219" h="966788" extrusionOk="0">
                <a:moveTo>
                  <a:pt x="438150" y="683419"/>
                </a:moveTo>
                <a:lnTo>
                  <a:pt x="100013" y="950119"/>
                </a:lnTo>
                <a:lnTo>
                  <a:pt x="0" y="966788"/>
                </a:lnTo>
                <a:lnTo>
                  <a:pt x="123825" y="802482"/>
                </a:lnTo>
                <a:lnTo>
                  <a:pt x="271463" y="616744"/>
                </a:lnTo>
                <a:lnTo>
                  <a:pt x="471488" y="345282"/>
                </a:lnTo>
                <a:lnTo>
                  <a:pt x="478632" y="328613"/>
                </a:lnTo>
                <a:lnTo>
                  <a:pt x="485775" y="304800"/>
                </a:lnTo>
                <a:lnTo>
                  <a:pt x="485775" y="264319"/>
                </a:lnTo>
                <a:lnTo>
                  <a:pt x="485775" y="235744"/>
                </a:lnTo>
                <a:lnTo>
                  <a:pt x="478632" y="188119"/>
                </a:lnTo>
                <a:lnTo>
                  <a:pt x="461963" y="157163"/>
                </a:lnTo>
                <a:lnTo>
                  <a:pt x="409575" y="97632"/>
                </a:lnTo>
                <a:lnTo>
                  <a:pt x="373857" y="57150"/>
                </a:lnTo>
                <a:lnTo>
                  <a:pt x="364332" y="38100"/>
                </a:lnTo>
                <a:lnTo>
                  <a:pt x="361950" y="21432"/>
                </a:lnTo>
                <a:lnTo>
                  <a:pt x="369094" y="7144"/>
                </a:lnTo>
                <a:lnTo>
                  <a:pt x="388144" y="0"/>
                </a:lnTo>
                <a:lnTo>
                  <a:pt x="438150" y="0"/>
                </a:lnTo>
                <a:lnTo>
                  <a:pt x="502444" y="7144"/>
                </a:lnTo>
                <a:lnTo>
                  <a:pt x="564357" y="19050"/>
                </a:lnTo>
                <a:lnTo>
                  <a:pt x="621507" y="33338"/>
                </a:lnTo>
                <a:lnTo>
                  <a:pt x="683419" y="54769"/>
                </a:lnTo>
                <a:lnTo>
                  <a:pt x="766763" y="97632"/>
                </a:lnTo>
                <a:lnTo>
                  <a:pt x="845344" y="147638"/>
                </a:lnTo>
                <a:lnTo>
                  <a:pt x="947738" y="221457"/>
                </a:lnTo>
                <a:lnTo>
                  <a:pt x="978694" y="254794"/>
                </a:lnTo>
                <a:lnTo>
                  <a:pt x="988219" y="285750"/>
                </a:lnTo>
                <a:lnTo>
                  <a:pt x="981075" y="307182"/>
                </a:lnTo>
                <a:lnTo>
                  <a:pt x="959644" y="323850"/>
                </a:lnTo>
                <a:lnTo>
                  <a:pt x="916782" y="347663"/>
                </a:lnTo>
                <a:lnTo>
                  <a:pt x="890588" y="364332"/>
                </a:lnTo>
                <a:lnTo>
                  <a:pt x="438150" y="68341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75"/>
          <p:cNvSpPr/>
          <p:nvPr/>
        </p:nvSpPr>
        <p:spPr>
          <a:xfrm rot="-5400000">
            <a:off x="2778125" y="2867025"/>
            <a:ext cx="2244725" cy="479425"/>
          </a:xfrm>
          <a:custGeom>
            <a:avLst/>
            <a:gdLst/>
            <a:ahLst/>
            <a:cxnLst/>
            <a:rect l="l" t="t" r="r" b="b"/>
            <a:pathLst>
              <a:path w="2245518" h="478631" extrusionOk="0">
                <a:moveTo>
                  <a:pt x="271462" y="435768"/>
                </a:moveTo>
                <a:lnTo>
                  <a:pt x="42862" y="442912"/>
                </a:lnTo>
                <a:lnTo>
                  <a:pt x="0" y="238125"/>
                </a:lnTo>
                <a:lnTo>
                  <a:pt x="302418" y="245268"/>
                </a:lnTo>
                <a:lnTo>
                  <a:pt x="707231" y="252412"/>
                </a:lnTo>
                <a:lnTo>
                  <a:pt x="1228725" y="259556"/>
                </a:lnTo>
                <a:lnTo>
                  <a:pt x="1624012" y="257175"/>
                </a:lnTo>
                <a:lnTo>
                  <a:pt x="1709737" y="254793"/>
                </a:lnTo>
                <a:lnTo>
                  <a:pt x="1771650" y="247650"/>
                </a:lnTo>
                <a:lnTo>
                  <a:pt x="1897856" y="226218"/>
                </a:lnTo>
                <a:lnTo>
                  <a:pt x="1959768" y="211931"/>
                </a:lnTo>
                <a:lnTo>
                  <a:pt x="2014537" y="185737"/>
                </a:lnTo>
                <a:lnTo>
                  <a:pt x="2059781" y="157162"/>
                </a:lnTo>
                <a:lnTo>
                  <a:pt x="2109787" y="107156"/>
                </a:lnTo>
                <a:lnTo>
                  <a:pt x="2145506" y="54768"/>
                </a:lnTo>
                <a:lnTo>
                  <a:pt x="2166937" y="26193"/>
                </a:lnTo>
                <a:lnTo>
                  <a:pt x="2188368" y="9525"/>
                </a:lnTo>
                <a:lnTo>
                  <a:pt x="2212181" y="0"/>
                </a:lnTo>
                <a:lnTo>
                  <a:pt x="2226468" y="0"/>
                </a:lnTo>
                <a:lnTo>
                  <a:pt x="2238375" y="4762"/>
                </a:lnTo>
                <a:lnTo>
                  <a:pt x="2245518" y="16668"/>
                </a:lnTo>
                <a:lnTo>
                  <a:pt x="2240756" y="50006"/>
                </a:lnTo>
                <a:lnTo>
                  <a:pt x="2226468" y="104775"/>
                </a:lnTo>
                <a:lnTo>
                  <a:pt x="2214562" y="169068"/>
                </a:lnTo>
                <a:lnTo>
                  <a:pt x="2188368" y="240506"/>
                </a:lnTo>
                <a:lnTo>
                  <a:pt x="2147887" y="326231"/>
                </a:lnTo>
                <a:lnTo>
                  <a:pt x="2062162" y="476250"/>
                </a:lnTo>
                <a:lnTo>
                  <a:pt x="1964531" y="478631"/>
                </a:lnTo>
                <a:lnTo>
                  <a:pt x="1788318" y="464343"/>
                </a:lnTo>
                <a:lnTo>
                  <a:pt x="1645443" y="459581"/>
                </a:lnTo>
                <a:lnTo>
                  <a:pt x="1481137" y="459581"/>
                </a:lnTo>
                <a:lnTo>
                  <a:pt x="1297781" y="454818"/>
                </a:lnTo>
                <a:lnTo>
                  <a:pt x="954881" y="435768"/>
                </a:lnTo>
                <a:lnTo>
                  <a:pt x="766762" y="433387"/>
                </a:lnTo>
                <a:lnTo>
                  <a:pt x="271462" y="43576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75"/>
          <p:cNvSpPr/>
          <p:nvPr/>
        </p:nvSpPr>
        <p:spPr>
          <a:xfrm rot="-5400000">
            <a:off x="2854325" y="2947988"/>
            <a:ext cx="4448175" cy="2190750"/>
          </a:xfrm>
          <a:custGeom>
            <a:avLst/>
            <a:gdLst/>
            <a:ahLst/>
            <a:cxnLst/>
            <a:rect l="l" t="t" r="r" b="b"/>
            <a:pathLst>
              <a:path w="4447642" h="2190903" extrusionOk="0">
                <a:moveTo>
                  <a:pt x="4067252" y="881482"/>
                </a:moveTo>
                <a:lnTo>
                  <a:pt x="4027018" y="588874"/>
                </a:lnTo>
                <a:lnTo>
                  <a:pt x="3997757" y="398679"/>
                </a:lnTo>
                <a:lnTo>
                  <a:pt x="3990442" y="318211"/>
                </a:lnTo>
                <a:lnTo>
                  <a:pt x="3986784" y="259690"/>
                </a:lnTo>
                <a:lnTo>
                  <a:pt x="3994100" y="208483"/>
                </a:lnTo>
                <a:lnTo>
                  <a:pt x="4037991" y="98755"/>
                </a:lnTo>
                <a:lnTo>
                  <a:pt x="4118458" y="0"/>
                </a:lnTo>
                <a:lnTo>
                  <a:pt x="4103828" y="186538"/>
                </a:lnTo>
                <a:lnTo>
                  <a:pt x="4107485" y="263347"/>
                </a:lnTo>
                <a:lnTo>
                  <a:pt x="4129431" y="351130"/>
                </a:lnTo>
                <a:lnTo>
                  <a:pt x="4155034" y="464515"/>
                </a:lnTo>
                <a:lnTo>
                  <a:pt x="4187952" y="669341"/>
                </a:lnTo>
                <a:lnTo>
                  <a:pt x="4239159" y="980237"/>
                </a:lnTo>
                <a:lnTo>
                  <a:pt x="4286708" y="1269187"/>
                </a:lnTo>
                <a:lnTo>
                  <a:pt x="4348887" y="1591056"/>
                </a:lnTo>
                <a:lnTo>
                  <a:pt x="4370832" y="1634947"/>
                </a:lnTo>
                <a:lnTo>
                  <a:pt x="4418381" y="1726387"/>
                </a:lnTo>
                <a:lnTo>
                  <a:pt x="4447642" y="1821485"/>
                </a:lnTo>
                <a:lnTo>
                  <a:pt x="4443984" y="1847088"/>
                </a:lnTo>
                <a:lnTo>
                  <a:pt x="4363517" y="1960474"/>
                </a:lnTo>
                <a:lnTo>
                  <a:pt x="4283050" y="2059229"/>
                </a:lnTo>
                <a:lnTo>
                  <a:pt x="4217213" y="2125066"/>
                </a:lnTo>
                <a:lnTo>
                  <a:pt x="4122116" y="2190903"/>
                </a:lnTo>
                <a:lnTo>
                  <a:pt x="4103828" y="2187245"/>
                </a:lnTo>
                <a:lnTo>
                  <a:pt x="4056279" y="2150669"/>
                </a:lnTo>
                <a:lnTo>
                  <a:pt x="3979469" y="2110435"/>
                </a:lnTo>
                <a:lnTo>
                  <a:pt x="3866084" y="2066544"/>
                </a:lnTo>
                <a:lnTo>
                  <a:pt x="3734410" y="2033626"/>
                </a:lnTo>
                <a:lnTo>
                  <a:pt x="3595421" y="2008023"/>
                </a:lnTo>
                <a:lnTo>
                  <a:pt x="3269895" y="1993392"/>
                </a:lnTo>
                <a:lnTo>
                  <a:pt x="2659076" y="1989735"/>
                </a:lnTo>
                <a:lnTo>
                  <a:pt x="2128724" y="1989735"/>
                </a:lnTo>
                <a:lnTo>
                  <a:pt x="1598372" y="1997050"/>
                </a:lnTo>
                <a:lnTo>
                  <a:pt x="1071677" y="2004365"/>
                </a:lnTo>
                <a:lnTo>
                  <a:pt x="731520" y="2011680"/>
                </a:lnTo>
                <a:lnTo>
                  <a:pt x="574244" y="2015338"/>
                </a:lnTo>
                <a:lnTo>
                  <a:pt x="457200" y="2011680"/>
                </a:lnTo>
                <a:lnTo>
                  <a:pt x="354788" y="1993392"/>
                </a:lnTo>
                <a:lnTo>
                  <a:pt x="263348" y="1967789"/>
                </a:lnTo>
                <a:lnTo>
                  <a:pt x="208484" y="1942186"/>
                </a:lnTo>
                <a:lnTo>
                  <a:pt x="157277" y="1901952"/>
                </a:lnTo>
                <a:lnTo>
                  <a:pt x="95098" y="1843431"/>
                </a:lnTo>
                <a:lnTo>
                  <a:pt x="40234" y="1777594"/>
                </a:lnTo>
                <a:lnTo>
                  <a:pt x="7316" y="1719072"/>
                </a:lnTo>
                <a:lnTo>
                  <a:pt x="0" y="1689811"/>
                </a:lnTo>
                <a:lnTo>
                  <a:pt x="7316" y="1675181"/>
                </a:lnTo>
                <a:lnTo>
                  <a:pt x="73152" y="1653235"/>
                </a:lnTo>
                <a:lnTo>
                  <a:pt x="559613" y="1726387"/>
                </a:lnTo>
                <a:lnTo>
                  <a:pt x="899770" y="1751991"/>
                </a:lnTo>
                <a:lnTo>
                  <a:pt x="1272845" y="1770279"/>
                </a:lnTo>
                <a:lnTo>
                  <a:pt x="1975104" y="1766621"/>
                </a:lnTo>
                <a:lnTo>
                  <a:pt x="2260397" y="1770279"/>
                </a:lnTo>
                <a:lnTo>
                  <a:pt x="2549348" y="1770279"/>
                </a:lnTo>
                <a:lnTo>
                  <a:pt x="2944368" y="1770279"/>
                </a:lnTo>
                <a:lnTo>
                  <a:pt x="3547872" y="1770279"/>
                </a:lnTo>
                <a:lnTo>
                  <a:pt x="4074567" y="1766621"/>
                </a:lnTo>
                <a:lnTo>
                  <a:pt x="4140404" y="1762963"/>
                </a:lnTo>
                <a:lnTo>
                  <a:pt x="4162349" y="1748333"/>
                </a:lnTo>
                <a:lnTo>
                  <a:pt x="4176980" y="1715415"/>
                </a:lnTo>
                <a:lnTo>
                  <a:pt x="4180637" y="1667866"/>
                </a:lnTo>
                <a:lnTo>
                  <a:pt x="4158692" y="1536192"/>
                </a:lnTo>
                <a:lnTo>
                  <a:pt x="4118458" y="1221639"/>
                </a:lnTo>
                <a:lnTo>
                  <a:pt x="4067252" y="88148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75"/>
          <p:cNvSpPr/>
          <p:nvPr/>
        </p:nvSpPr>
        <p:spPr>
          <a:xfrm>
            <a:off x="4995863" y="5648325"/>
            <a:ext cx="795337" cy="585788"/>
          </a:xfrm>
          <a:custGeom>
            <a:avLst/>
            <a:gdLst/>
            <a:ahLst/>
            <a:cxnLst/>
            <a:rect l="l" t="t" r="r" b="b"/>
            <a:pathLst>
              <a:path w="795337" h="585788" extrusionOk="0">
                <a:moveTo>
                  <a:pt x="361950" y="116681"/>
                </a:moveTo>
                <a:lnTo>
                  <a:pt x="485775" y="138113"/>
                </a:lnTo>
                <a:lnTo>
                  <a:pt x="554831" y="145256"/>
                </a:lnTo>
                <a:lnTo>
                  <a:pt x="595312" y="147638"/>
                </a:lnTo>
                <a:lnTo>
                  <a:pt x="633412" y="145256"/>
                </a:lnTo>
                <a:lnTo>
                  <a:pt x="654843" y="142875"/>
                </a:lnTo>
                <a:lnTo>
                  <a:pt x="676275" y="133350"/>
                </a:lnTo>
                <a:lnTo>
                  <a:pt x="690562" y="121444"/>
                </a:lnTo>
                <a:lnTo>
                  <a:pt x="795337" y="0"/>
                </a:lnTo>
                <a:lnTo>
                  <a:pt x="657225" y="585788"/>
                </a:lnTo>
                <a:lnTo>
                  <a:pt x="633412" y="526256"/>
                </a:lnTo>
                <a:lnTo>
                  <a:pt x="602456" y="476250"/>
                </a:lnTo>
                <a:lnTo>
                  <a:pt x="564356" y="414338"/>
                </a:lnTo>
                <a:lnTo>
                  <a:pt x="531018" y="373856"/>
                </a:lnTo>
                <a:lnTo>
                  <a:pt x="502443" y="345281"/>
                </a:lnTo>
                <a:lnTo>
                  <a:pt x="392906" y="280988"/>
                </a:lnTo>
                <a:lnTo>
                  <a:pt x="250031" y="197644"/>
                </a:lnTo>
                <a:lnTo>
                  <a:pt x="102393" y="111919"/>
                </a:lnTo>
                <a:lnTo>
                  <a:pt x="23812" y="66675"/>
                </a:lnTo>
                <a:lnTo>
                  <a:pt x="4762" y="50006"/>
                </a:lnTo>
                <a:lnTo>
                  <a:pt x="0" y="33338"/>
                </a:lnTo>
                <a:lnTo>
                  <a:pt x="4762" y="14288"/>
                </a:lnTo>
                <a:lnTo>
                  <a:pt x="21431" y="7144"/>
                </a:lnTo>
                <a:lnTo>
                  <a:pt x="54768" y="9525"/>
                </a:lnTo>
                <a:lnTo>
                  <a:pt x="107156" y="38100"/>
                </a:lnTo>
                <a:lnTo>
                  <a:pt x="173831" y="66675"/>
                </a:lnTo>
                <a:lnTo>
                  <a:pt x="247650" y="90488"/>
                </a:lnTo>
                <a:lnTo>
                  <a:pt x="361950" y="1166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75"/>
          <p:cNvSpPr/>
          <p:nvPr/>
        </p:nvSpPr>
        <p:spPr>
          <a:xfrm>
            <a:off x="4029075" y="2497138"/>
            <a:ext cx="1800225" cy="436562"/>
          </a:xfrm>
          <a:custGeom>
            <a:avLst/>
            <a:gdLst/>
            <a:ahLst/>
            <a:cxnLst/>
            <a:rect l="l" t="t" r="r" b="b"/>
            <a:pathLst>
              <a:path w="1800225" h="435769" extrusionOk="0">
                <a:moveTo>
                  <a:pt x="778669" y="307182"/>
                </a:moveTo>
                <a:lnTo>
                  <a:pt x="490538" y="371475"/>
                </a:lnTo>
                <a:lnTo>
                  <a:pt x="347663" y="414338"/>
                </a:lnTo>
                <a:lnTo>
                  <a:pt x="280988" y="428625"/>
                </a:lnTo>
                <a:lnTo>
                  <a:pt x="219075" y="435769"/>
                </a:lnTo>
                <a:lnTo>
                  <a:pt x="157163" y="435769"/>
                </a:lnTo>
                <a:lnTo>
                  <a:pt x="80963" y="423863"/>
                </a:lnTo>
                <a:lnTo>
                  <a:pt x="0" y="411957"/>
                </a:lnTo>
                <a:lnTo>
                  <a:pt x="21431" y="200025"/>
                </a:lnTo>
                <a:lnTo>
                  <a:pt x="126206" y="228600"/>
                </a:lnTo>
                <a:lnTo>
                  <a:pt x="207169" y="238125"/>
                </a:lnTo>
                <a:lnTo>
                  <a:pt x="252413" y="235744"/>
                </a:lnTo>
                <a:lnTo>
                  <a:pt x="354806" y="223838"/>
                </a:lnTo>
                <a:lnTo>
                  <a:pt x="595313" y="185738"/>
                </a:lnTo>
                <a:lnTo>
                  <a:pt x="902494" y="138113"/>
                </a:lnTo>
                <a:lnTo>
                  <a:pt x="1259681" y="83344"/>
                </a:lnTo>
                <a:lnTo>
                  <a:pt x="1378744" y="42863"/>
                </a:lnTo>
                <a:lnTo>
                  <a:pt x="1507331" y="0"/>
                </a:lnTo>
                <a:lnTo>
                  <a:pt x="1526381" y="0"/>
                </a:lnTo>
                <a:lnTo>
                  <a:pt x="1550194" y="7144"/>
                </a:lnTo>
                <a:lnTo>
                  <a:pt x="1793081" y="109538"/>
                </a:lnTo>
                <a:lnTo>
                  <a:pt x="1800225" y="192882"/>
                </a:lnTo>
                <a:lnTo>
                  <a:pt x="1659731" y="238125"/>
                </a:lnTo>
                <a:lnTo>
                  <a:pt x="1628775" y="242888"/>
                </a:lnTo>
                <a:lnTo>
                  <a:pt x="1524000" y="238125"/>
                </a:lnTo>
                <a:lnTo>
                  <a:pt x="1293019" y="238125"/>
                </a:lnTo>
                <a:lnTo>
                  <a:pt x="1238250" y="242888"/>
                </a:lnTo>
                <a:lnTo>
                  <a:pt x="778669" y="30718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75"/>
          <p:cNvSpPr/>
          <p:nvPr/>
        </p:nvSpPr>
        <p:spPr>
          <a:xfrm>
            <a:off x="4032250" y="3097213"/>
            <a:ext cx="1797050" cy="407987"/>
          </a:xfrm>
          <a:custGeom>
            <a:avLst/>
            <a:gdLst/>
            <a:ahLst/>
            <a:cxnLst/>
            <a:rect l="l" t="t" r="r" b="b"/>
            <a:pathLst>
              <a:path w="1797844" h="407194" extrusionOk="0">
                <a:moveTo>
                  <a:pt x="711994" y="330994"/>
                </a:moveTo>
                <a:lnTo>
                  <a:pt x="392907" y="383382"/>
                </a:lnTo>
                <a:lnTo>
                  <a:pt x="309563" y="400050"/>
                </a:lnTo>
                <a:lnTo>
                  <a:pt x="278607" y="407194"/>
                </a:lnTo>
                <a:lnTo>
                  <a:pt x="242888" y="407194"/>
                </a:lnTo>
                <a:lnTo>
                  <a:pt x="183357" y="400050"/>
                </a:lnTo>
                <a:lnTo>
                  <a:pt x="123825" y="385763"/>
                </a:lnTo>
                <a:lnTo>
                  <a:pt x="0" y="333375"/>
                </a:lnTo>
                <a:lnTo>
                  <a:pt x="2382" y="123825"/>
                </a:lnTo>
                <a:lnTo>
                  <a:pt x="214313" y="216694"/>
                </a:lnTo>
                <a:lnTo>
                  <a:pt x="235744" y="219075"/>
                </a:lnTo>
                <a:lnTo>
                  <a:pt x="297657" y="211932"/>
                </a:lnTo>
                <a:lnTo>
                  <a:pt x="583407" y="180975"/>
                </a:lnTo>
                <a:lnTo>
                  <a:pt x="919163" y="140494"/>
                </a:lnTo>
                <a:lnTo>
                  <a:pt x="1364457" y="83344"/>
                </a:lnTo>
                <a:lnTo>
                  <a:pt x="1452563" y="42863"/>
                </a:lnTo>
                <a:lnTo>
                  <a:pt x="1533525" y="0"/>
                </a:lnTo>
                <a:lnTo>
                  <a:pt x="1540669" y="0"/>
                </a:lnTo>
                <a:lnTo>
                  <a:pt x="1571625" y="7144"/>
                </a:lnTo>
                <a:lnTo>
                  <a:pt x="1781175" y="80963"/>
                </a:lnTo>
                <a:lnTo>
                  <a:pt x="1797844" y="216694"/>
                </a:lnTo>
                <a:lnTo>
                  <a:pt x="1538288" y="235744"/>
                </a:lnTo>
                <a:lnTo>
                  <a:pt x="1238250" y="264319"/>
                </a:lnTo>
                <a:lnTo>
                  <a:pt x="921544" y="302419"/>
                </a:lnTo>
                <a:lnTo>
                  <a:pt x="711994" y="3309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75"/>
          <p:cNvSpPr/>
          <p:nvPr/>
        </p:nvSpPr>
        <p:spPr>
          <a:xfrm>
            <a:off x="2787650" y="3736975"/>
            <a:ext cx="3030538" cy="914400"/>
          </a:xfrm>
          <a:custGeom>
            <a:avLst/>
            <a:gdLst/>
            <a:ahLst/>
            <a:cxnLst/>
            <a:rect l="l" t="t" r="r" b="b"/>
            <a:pathLst>
              <a:path w="3031687" h="914400" extrusionOk="0">
                <a:moveTo>
                  <a:pt x="1213190" y="610459"/>
                </a:moveTo>
                <a:lnTo>
                  <a:pt x="945309" y="677429"/>
                </a:lnTo>
                <a:lnTo>
                  <a:pt x="788187" y="713490"/>
                </a:lnTo>
                <a:lnTo>
                  <a:pt x="690308" y="741823"/>
                </a:lnTo>
                <a:lnTo>
                  <a:pt x="600156" y="777884"/>
                </a:lnTo>
                <a:lnTo>
                  <a:pt x="510004" y="826824"/>
                </a:lnTo>
                <a:lnTo>
                  <a:pt x="440458" y="878339"/>
                </a:lnTo>
                <a:lnTo>
                  <a:pt x="401821" y="914400"/>
                </a:lnTo>
                <a:lnTo>
                  <a:pt x="378639" y="909248"/>
                </a:lnTo>
                <a:lnTo>
                  <a:pt x="298790" y="831975"/>
                </a:lnTo>
                <a:lnTo>
                  <a:pt x="218941" y="746975"/>
                </a:lnTo>
                <a:lnTo>
                  <a:pt x="159698" y="682580"/>
                </a:lnTo>
                <a:lnTo>
                  <a:pt x="95304" y="595004"/>
                </a:lnTo>
                <a:lnTo>
                  <a:pt x="61819" y="548640"/>
                </a:lnTo>
                <a:lnTo>
                  <a:pt x="25758" y="486821"/>
                </a:lnTo>
                <a:lnTo>
                  <a:pt x="7727" y="440457"/>
                </a:lnTo>
                <a:lnTo>
                  <a:pt x="0" y="419851"/>
                </a:lnTo>
                <a:lnTo>
                  <a:pt x="0" y="404397"/>
                </a:lnTo>
                <a:lnTo>
                  <a:pt x="7727" y="394094"/>
                </a:lnTo>
                <a:lnTo>
                  <a:pt x="28334" y="391518"/>
                </a:lnTo>
                <a:lnTo>
                  <a:pt x="115910" y="435306"/>
                </a:lnTo>
                <a:lnTo>
                  <a:pt x="198335" y="479094"/>
                </a:lnTo>
                <a:lnTo>
                  <a:pt x="273032" y="510003"/>
                </a:lnTo>
                <a:lnTo>
                  <a:pt x="342578" y="533185"/>
                </a:lnTo>
                <a:lnTo>
                  <a:pt x="414700" y="546064"/>
                </a:lnTo>
                <a:lnTo>
                  <a:pt x="458488" y="543488"/>
                </a:lnTo>
                <a:lnTo>
                  <a:pt x="625913" y="515155"/>
                </a:lnTo>
                <a:lnTo>
                  <a:pt x="1117886" y="427579"/>
                </a:lnTo>
                <a:lnTo>
                  <a:pt x="1313645" y="406972"/>
                </a:lnTo>
                <a:lnTo>
                  <a:pt x="1602132" y="350305"/>
                </a:lnTo>
                <a:lnTo>
                  <a:pt x="2040014" y="257577"/>
                </a:lnTo>
                <a:lnTo>
                  <a:pt x="2446986" y="162274"/>
                </a:lnTo>
                <a:lnTo>
                  <a:pt x="2802443" y="69546"/>
                </a:lnTo>
                <a:lnTo>
                  <a:pt x="3031687" y="0"/>
                </a:lnTo>
                <a:lnTo>
                  <a:pt x="3031687" y="121061"/>
                </a:lnTo>
                <a:lnTo>
                  <a:pt x="2805019" y="177728"/>
                </a:lnTo>
                <a:lnTo>
                  <a:pt x="2539714" y="249850"/>
                </a:lnTo>
                <a:lnTo>
                  <a:pt x="2191984" y="347730"/>
                </a:lnTo>
                <a:lnTo>
                  <a:pt x="1787588" y="461064"/>
                </a:lnTo>
                <a:lnTo>
                  <a:pt x="1213190" y="61045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75"/>
          <p:cNvSpPr/>
          <p:nvPr/>
        </p:nvSpPr>
        <p:spPr>
          <a:xfrm>
            <a:off x="3101975" y="2701925"/>
            <a:ext cx="4087813" cy="3009900"/>
          </a:xfrm>
          <a:custGeom>
            <a:avLst/>
            <a:gdLst/>
            <a:ahLst/>
            <a:cxnLst/>
            <a:rect l="l" t="t" r="r" b="b"/>
            <a:pathLst>
              <a:path w="4088130" h="3009900" extrusionOk="0">
                <a:moveTo>
                  <a:pt x="2198370" y="1897380"/>
                </a:moveTo>
                <a:lnTo>
                  <a:pt x="1901190" y="2106930"/>
                </a:lnTo>
                <a:lnTo>
                  <a:pt x="1584960" y="2305050"/>
                </a:lnTo>
                <a:lnTo>
                  <a:pt x="1356360" y="2434590"/>
                </a:lnTo>
                <a:lnTo>
                  <a:pt x="1062990" y="2583180"/>
                </a:lnTo>
                <a:lnTo>
                  <a:pt x="742950" y="2727960"/>
                </a:lnTo>
                <a:lnTo>
                  <a:pt x="369570" y="2884170"/>
                </a:lnTo>
                <a:lnTo>
                  <a:pt x="99060" y="2990850"/>
                </a:lnTo>
                <a:lnTo>
                  <a:pt x="41910" y="3009900"/>
                </a:lnTo>
                <a:lnTo>
                  <a:pt x="19050" y="3006090"/>
                </a:lnTo>
                <a:lnTo>
                  <a:pt x="0" y="2994660"/>
                </a:lnTo>
                <a:lnTo>
                  <a:pt x="3810" y="2975610"/>
                </a:lnTo>
                <a:lnTo>
                  <a:pt x="19050" y="2952750"/>
                </a:lnTo>
                <a:lnTo>
                  <a:pt x="87630" y="2918460"/>
                </a:lnTo>
                <a:lnTo>
                  <a:pt x="289560" y="2830830"/>
                </a:lnTo>
                <a:lnTo>
                  <a:pt x="556260" y="2708910"/>
                </a:lnTo>
                <a:lnTo>
                  <a:pt x="815340" y="2567940"/>
                </a:lnTo>
                <a:lnTo>
                  <a:pt x="1078230" y="2415540"/>
                </a:lnTo>
                <a:lnTo>
                  <a:pt x="1402080" y="2205990"/>
                </a:lnTo>
                <a:lnTo>
                  <a:pt x="1805940" y="1931670"/>
                </a:lnTo>
                <a:lnTo>
                  <a:pt x="2251710" y="1611630"/>
                </a:lnTo>
                <a:lnTo>
                  <a:pt x="2533650" y="1402080"/>
                </a:lnTo>
                <a:lnTo>
                  <a:pt x="2647950" y="1310640"/>
                </a:lnTo>
                <a:lnTo>
                  <a:pt x="2868930" y="1150620"/>
                </a:lnTo>
                <a:lnTo>
                  <a:pt x="3154680" y="880110"/>
                </a:lnTo>
                <a:lnTo>
                  <a:pt x="3467100" y="579120"/>
                </a:lnTo>
                <a:lnTo>
                  <a:pt x="3550920" y="491490"/>
                </a:lnTo>
                <a:lnTo>
                  <a:pt x="3585210" y="441960"/>
                </a:lnTo>
                <a:lnTo>
                  <a:pt x="3615690" y="396240"/>
                </a:lnTo>
                <a:lnTo>
                  <a:pt x="3646170" y="342900"/>
                </a:lnTo>
                <a:lnTo>
                  <a:pt x="3661410" y="308610"/>
                </a:lnTo>
                <a:lnTo>
                  <a:pt x="3672840" y="240030"/>
                </a:lnTo>
                <a:lnTo>
                  <a:pt x="3672840" y="205740"/>
                </a:lnTo>
                <a:lnTo>
                  <a:pt x="3669030" y="160020"/>
                </a:lnTo>
                <a:lnTo>
                  <a:pt x="3653790" y="110490"/>
                </a:lnTo>
                <a:lnTo>
                  <a:pt x="3634740" y="72390"/>
                </a:lnTo>
                <a:lnTo>
                  <a:pt x="3627120" y="53340"/>
                </a:lnTo>
                <a:lnTo>
                  <a:pt x="3623310" y="26670"/>
                </a:lnTo>
                <a:lnTo>
                  <a:pt x="3630930" y="3810"/>
                </a:lnTo>
                <a:lnTo>
                  <a:pt x="3642360" y="0"/>
                </a:lnTo>
                <a:lnTo>
                  <a:pt x="3657600" y="0"/>
                </a:lnTo>
                <a:lnTo>
                  <a:pt x="3695700" y="26670"/>
                </a:lnTo>
                <a:lnTo>
                  <a:pt x="3813810" y="137160"/>
                </a:lnTo>
                <a:lnTo>
                  <a:pt x="3939540" y="255270"/>
                </a:lnTo>
                <a:lnTo>
                  <a:pt x="4034790" y="350520"/>
                </a:lnTo>
                <a:lnTo>
                  <a:pt x="4072890" y="407670"/>
                </a:lnTo>
                <a:lnTo>
                  <a:pt x="4088130" y="441960"/>
                </a:lnTo>
                <a:lnTo>
                  <a:pt x="4088130" y="480060"/>
                </a:lnTo>
                <a:lnTo>
                  <a:pt x="4076700" y="506730"/>
                </a:lnTo>
                <a:lnTo>
                  <a:pt x="4046220" y="529590"/>
                </a:lnTo>
                <a:lnTo>
                  <a:pt x="3977640" y="552450"/>
                </a:lnTo>
                <a:lnTo>
                  <a:pt x="3905250" y="582930"/>
                </a:lnTo>
                <a:lnTo>
                  <a:pt x="3798570" y="632460"/>
                </a:lnTo>
                <a:lnTo>
                  <a:pt x="3775710" y="643890"/>
                </a:lnTo>
                <a:lnTo>
                  <a:pt x="3474720" y="906780"/>
                </a:lnTo>
                <a:lnTo>
                  <a:pt x="3063240" y="1268730"/>
                </a:lnTo>
                <a:lnTo>
                  <a:pt x="2876550" y="1432560"/>
                </a:lnTo>
                <a:lnTo>
                  <a:pt x="2632710" y="1588770"/>
                </a:lnTo>
                <a:lnTo>
                  <a:pt x="2316480" y="1813560"/>
                </a:lnTo>
                <a:lnTo>
                  <a:pt x="2198370" y="189738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97690BA-00E3-EC44-B6D1-6EE5909BAA7F}"/>
              </a:ext>
            </a:extLst>
          </p:cNvPr>
          <p:cNvGrpSpPr/>
          <p:nvPr/>
        </p:nvGrpSpPr>
        <p:grpSpPr>
          <a:xfrm>
            <a:off x="2783638" y="1235826"/>
            <a:ext cx="4402138" cy="5027612"/>
            <a:chOff x="2940050" y="1392238"/>
            <a:chExt cx="4402138" cy="5027612"/>
          </a:xfrm>
        </p:grpSpPr>
        <p:sp>
          <p:nvSpPr>
            <p:cNvPr id="11" name="Google Shape;903;p75">
              <a:extLst>
                <a:ext uri="{FF2B5EF4-FFF2-40B4-BE49-F238E27FC236}">
                  <a16:creationId xmlns:a16="http://schemas.microsoft.com/office/drawing/2014/main" id="{2A035F3E-3DD4-FB4A-9E26-E7CF27E667A1}"/>
                </a:ext>
              </a:extLst>
            </p:cNvPr>
            <p:cNvSpPr/>
            <p:nvPr/>
          </p:nvSpPr>
          <p:spPr>
            <a:xfrm>
              <a:off x="4422775" y="1392238"/>
              <a:ext cx="987425" cy="968375"/>
            </a:xfrm>
            <a:custGeom>
              <a:avLst/>
              <a:gdLst/>
              <a:ahLst/>
              <a:cxnLst/>
              <a:rect l="l" t="t" r="r" b="b"/>
              <a:pathLst>
                <a:path w="988219" h="966788" extrusionOk="0">
                  <a:moveTo>
                    <a:pt x="438150" y="683419"/>
                  </a:moveTo>
                  <a:lnTo>
                    <a:pt x="100013" y="950119"/>
                  </a:lnTo>
                  <a:lnTo>
                    <a:pt x="0" y="966788"/>
                  </a:lnTo>
                  <a:lnTo>
                    <a:pt x="123825" y="802482"/>
                  </a:lnTo>
                  <a:lnTo>
                    <a:pt x="271463" y="616744"/>
                  </a:lnTo>
                  <a:lnTo>
                    <a:pt x="471488" y="345282"/>
                  </a:lnTo>
                  <a:lnTo>
                    <a:pt x="478632" y="328613"/>
                  </a:lnTo>
                  <a:lnTo>
                    <a:pt x="485775" y="304800"/>
                  </a:lnTo>
                  <a:lnTo>
                    <a:pt x="485775" y="264319"/>
                  </a:lnTo>
                  <a:lnTo>
                    <a:pt x="485775" y="235744"/>
                  </a:lnTo>
                  <a:lnTo>
                    <a:pt x="478632" y="188119"/>
                  </a:lnTo>
                  <a:lnTo>
                    <a:pt x="461963" y="157163"/>
                  </a:lnTo>
                  <a:lnTo>
                    <a:pt x="409575" y="97632"/>
                  </a:lnTo>
                  <a:lnTo>
                    <a:pt x="373857" y="57150"/>
                  </a:lnTo>
                  <a:lnTo>
                    <a:pt x="364332" y="38100"/>
                  </a:lnTo>
                  <a:lnTo>
                    <a:pt x="361950" y="21432"/>
                  </a:lnTo>
                  <a:lnTo>
                    <a:pt x="369094" y="7144"/>
                  </a:lnTo>
                  <a:lnTo>
                    <a:pt x="388144" y="0"/>
                  </a:lnTo>
                  <a:lnTo>
                    <a:pt x="438150" y="0"/>
                  </a:lnTo>
                  <a:lnTo>
                    <a:pt x="502444" y="7144"/>
                  </a:lnTo>
                  <a:lnTo>
                    <a:pt x="564357" y="19050"/>
                  </a:lnTo>
                  <a:lnTo>
                    <a:pt x="621507" y="33338"/>
                  </a:lnTo>
                  <a:lnTo>
                    <a:pt x="683419" y="54769"/>
                  </a:lnTo>
                  <a:lnTo>
                    <a:pt x="766763" y="97632"/>
                  </a:lnTo>
                  <a:lnTo>
                    <a:pt x="845344" y="147638"/>
                  </a:lnTo>
                  <a:lnTo>
                    <a:pt x="947738" y="221457"/>
                  </a:lnTo>
                  <a:lnTo>
                    <a:pt x="978694" y="254794"/>
                  </a:lnTo>
                  <a:lnTo>
                    <a:pt x="988219" y="285750"/>
                  </a:lnTo>
                  <a:lnTo>
                    <a:pt x="981075" y="307182"/>
                  </a:lnTo>
                  <a:lnTo>
                    <a:pt x="959644" y="323850"/>
                  </a:lnTo>
                  <a:lnTo>
                    <a:pt x="916782" y="347663"/>
                  </a:lnTo>
                  <a:lnTo>
                    <a:pt x="890588" y="364332"/>
                  </a:lnTo>
                  <a:lnTo>
                    <a:pt x="438150" y="68341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904;p75">
              <a:extLst>
                <a:ext uri="{FF2B5EF4-FFF2-40B4-BE49-F238E27FC236}">
                  <a16:creationId xmlns:a16="http://schemas.microsoft.com/office/drawing/2014/main" id="{4220FF69-9ABF-2F49-B0EC-B401001CE1FF}"/>
                </a:ext>
              </a:extLst>
            </p:cNvPr>
            <p:cNvSpPr/>
            <p:nvPr/>
          </p:nvSpPr>
          <p:spPr>
            <a:xfrm rot="-5400000">
              <a:off x="2930525" y="3019425"/>
              <a:ext cx="2244725" cy="479425"/>
            </a:xfrm>
            <a:custGeom>
              <a:avLst/>
              <a:gdLst/>
              <a:ahLst/>
              <a:cxnLst/>
              <a:rect l="l" t="t" r="r" b="b"/>
              <a:pathLst>
                <a:path w="2245518" h="478631" extrusionOk="0">
                  <a:moveTo>
                    <a:pt x="271462" y="435768"/>
                  </a:moveTo>
                  <a:lnTo>
                    <a:pt x="42862" y="442912"/>
                  </a:lnTo>
                  <a:lnTo>
                    <a:pt x="0" y="238125"/>
                  </a:lnTo>
                  <a:lnTo>
                    <a:pt x="302418" y="245268"/>
                  </a:lnTo>
                  <a:lnTo>
                    <a:pt x="707231" y="252412"/>
                  </a:lnTo>
                  <a:lnTo>
                    <a:pt x="1228725" y="259556"/>
                  </a:lnTo>
                  <a:lnTo>
                    <a:pt x="1624012" y="257175"/>
                  </a:lnTo>
                  <a:lnTo>
                    <a:pt x="1709737" y="254793"/>
                  </a:lnTo>
                  <a:lnTo>
                    <a:pt x="1771650" y="247650"/>
                  </a:lnTo>
                  <a:lnTo>
                    <a:pt x="1897856" y="226218"/>
                  </a:lnTo>
                  <a:lnTo>
                    <a:pt x="1959768" y="211931"/>
                  </a:lnTo>
                  <a:lnTo>
                    <a:pt x="2014537" y="185737"/>
                  </a:lnTo>
                  <a:lnTo>
                    <a:pt x="2059781" y="157162"/>
                  </a:lnTo>
                  <a:lnTo>
                    <a:pt x="2109787" y="107156"/>
                  </a:lnTo>
                  <a:lnTo>
                    <a:pt x="2145506" y="54768"/>
                  </a:lnTo>
                  <a:lnTo>
                    <a:pt x="2166937" y="26193"/>
                  </a:lnTo>
                  <a:lnTo>
                    <a:pt x="2188368" y="9525"/>
                  </a:lnTo>
                  <a:lnTo>
                    <a:pt x="2212181" y="0"/>
                  </a:lnTo>
                  <a:lnTo>
                    <a:pt x="2226468" y="0"/>
                  </a:lnTo>
                  <a:lnTo>
                    <a:pt x="2238375" y="4762"/>
                  </a:lnTo>
                  <a:lnTo>
                    <a:pt x="2245518" y="16668"/>
                  </a:lnTo>
                  <a:lnTo>
                    <a:pt x="2240756" y="50006"/>
                  </a:lnTo>
                  <a:lnTo>
                    <a:pt x="2226468" y="104775"/>
                  </a:lnTo>
                  <a:lnTo>
                    <a:pt x="2214562" y="169068"/>
                  </a:lnTo>
                  <a:lnTo>
                    <a:pt x="2188368" y="240506"/>
                  </a:lnTo>
                  <a:lnTo>
                    <a:pt x="2147887" y="326231"/>
                  </a:lnTo>
                  <a:lnTo>
                    <a:pt x="2062162" y="476250"/>
                  </a:lnTo>
                  <a:lnTo>
                    <a:pt x="1964531" y="478631"/>
                  </a:lnTo>
                  <a:lnTo>
                    <a:pt x="1788318" y="464343"/>
                  </a:lnTo>
                  <a:lnTo>
                    <a:pt x="1645443" y="459581"/>
                  </a:lnTo>
                  <a:lnTo>
                    <a:pt x="1481137" y="459581"/>
                  </a:lnTo>
                  <a:lnTo>
                    <a:pt x="1297781" y="454818"/>
                  </a:lnTo>
                  <a:lnTo>
                    <a:pt x="954881" y="435768"/>
                  </a:lnTo>
                  <a:lnTo>
                    <a:pt x="766762" y="433387"/>
                  </a:lnTo>
                  <a:lnTo>
                    <a:pt x="271462" y="43576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905;p75">
              <a:extLst>
                <a:ext uri="{FF2B5EF4-FFF2-40B4-BE49-F238E27FC236}">
                  <a16:creationId xmlns:a16="http://schemas.microsoft.com/office/drawing/2014/main" id="{16BF56CD-A0EF-424D-A249-1F6111123A47}"/>
                </a:ext>
              </a:extLst>
            </p:cNvPr>
            <p:cNvSpPr/>
            <p:nvPr/>
          </p:nvSpPr>
          <p:spPr>
            <a:xfrm rot="-5400000">
              <a:off x="3006725" y="3100388"/>
              <a:ext cx="4448175" cy="2190750"/>
            </a:xfrm>
            <a:custGeom>
              <a:avLst/>
              <a:gdLst/>
              <a:ahLst/>
              <a:cxnLst/>
              <a:rect l="l" t="t" r="r" b="b"/>
              <a:pathLst>
                <a:path w="4447642" h="2190903" extrusionOk="0">
                  <a:moveTo>
                    <a:pt x="4067252" y="881482"/>
                  </a:moveTo>
                  <a:lnTo>
                    <a:pt x="4027018" y="588874"/>
                  </a:lnTo>
                  <a:lnTo>
                    <a:pt x="3997757" y="398679"/>
                  </a:lnTo>
                  <a:lnTo>
                    <a:pt x="3990442" y="318211"/>
                  </a:lnTo>
                  <a:lnTo>
                    <a:pt x="3986784" y="259690"/>
                  </a:lnTo>
                  <a:lnTo>
                    <a:pt x="3994100" y="208483"/>
                  </a:lnTo>
                  <a:lnTo>
                    <a:pt x="4037991" y="98755"/>
                  </a:lnTo>
                  <a:lnTo>
                    <a:pt x="4118458" y="0"/>
                  </a:lnTo>
                  <a:lnTo>
                    <a:pt x="4103828" y="186538"/>
                  </a:lnTo>
                  <a:lnTo>
                    <a:pt x="4107485" y="263347"/>
                  </a:lnTo>
                  <a:lnTo>
                    <a:pt x="4129431" y="351130"/>
                  </a:lnTo>
                  <a:lnTo>
                    <a:pt x="4155034" y="464515"/>
                  </a:lnTo>
                  <a:lnTo>
                    <a:pt x="4187952" y="669341"/>
                  </a:lnTo>
                  <a:lnTo>
                    <a:pt x="4239159" y="980237"/>
                  </a:lnTo>
                  <a:lnTo>
                    <a:pt x="4286708" y="1269187"/>
                  </a:lnTo>
                  <a:lnTo>
                    <a:pt x="4348887" y="1591056"/>
                  </a:lnTo>
                  <a:lnTo>
                    <a:pt x="4370832" y="1634947"/>
                  </a:lnTo>
                  <a:lnTo>
                    <a:pt x="4418381" y="1726387"/>
                  </a:lnTo>
                  <a:lnTo>
                    <a:pt x="4447642" y="1821485"/>
                  </a:lnTo>
                  <a:lnTo>
                    <a:pt x="4443984" y="1847088"/>
                  </a:lnTo>
                  <a:lnTo>
                    <a:pt x="4363517" y="1960474"/>
                  </a:lnTo>
                  <a:lnTo>
                    <a:pt x="4283050" y="2059229"/>
                  </a:lnTo>
                  <a:lnTo>
                    <a:pt x="4217213" y="2125066"/>
                  </a:lnTo>
                  <a:lnTo>
                    <a:pt x="4122116" y="2190903"/>
                  </a:lnTo>
                  <a:lnTo>
                    <a:pt x="4103828" y="2187245"/>
                  </a:lnTo>
                  <a:lnTo>
                    <a:pt x="4056279" y="2150669"/>
                  </a:lnTo>
                  <a:lnTo>
                    <a:pt x="3979469" y="2110435"/>
                  </a:lnTo>
                  <a:lnTo>
                    <a:pt x="3866084" y="2066544"/>
                  </a:lnTo>
                  <a:lnTo>
                    <a:pt x="3734410" y="2033626"/>
                  </a:lnTo>
                  <a:lnTo>
                    <a:pt x="3595421" y="2008023"/>
                  </a:lnTo>
                  <a:lnTo>
                    <a:pt x="3269895" y="1993392"/>
                  </a:lnTo>
                  <a:lnTo>
                    <a:pt x="2659076" y="1989735"/>
                  </a:lnTo>
                  <a:lnTo>
                    <a:pt x="2128724" y="1989735"/>
                  </a:lnTo>
                  <a:lnTo>
                    <a:pt x="1598372" y="1997050"/>
                  </a:lnTo>
                  <a:lnTo>
                    <a:pt x="1071677" y="2004365"/>
                  </a:lnTo>
                  <a:lnTo>
                    <a:pt x="731520" y="2011680"/>
                  </a:lnTo>
                  <a:lnTo>
                    <a:pt x="574244" y="2015338"/>
                  </a:lnTo>
                  <a:lnTo>
                    <a:pt x="457200" y="2011680"/>
                  </a:lnTo>
                  <a:lnTo>
                    <a:pt x="354788" y="1993392"/>
                  </a:lnTo>
                  <a:lnTo>
                    <a:pt x="263348" y="1967789"/>
                  </a:lnTo>
                  <a:lnTo>
                    <a:pt x="208484" y="1942186"/>
                  </a:lnTo>
                  <a:lnTo>
                    <a:pt x="157277" y="1901952"/>
                  </a:lnTo>
                  <a:lnTo>
                    <a:pt x="95098" y="1843431"/>
                  </a:lnTo>
                  <a:lnTo>
                    <a:pt x="40234" y="1777594"/>
                  </a:lnTo>
                  <a:lnTo>
                    <a:pt x="7316" y="1719072"/>
                  </a:lnTo>
                  <a:lnTo>
                    <a:pt x="0" y="1689811"/>
                  </a:lnTo>
                  <a:lnTo>
                    <a:pt x="7316" y="1675181"/>
                  </a:lnTo>
                  <a:lnTo>
                    <a:pt x="73152" y="1653235"/>
                  </a:lnTo>
                  <a:lnTo>
                    <a:pt x="559613" y="1726387"/>
                  </a:lnTo>
                  <a:lnTo>
                    <a:pt x="899770" y="1751991"/>
                  </a:lnTo>
                  <a:lnTo>
                    <a:pt x="1272845" y="1770279"/>
                  </a:lnTo>
                  <a:lnTo>
                    <a:pt x="1975104" y="1766621"/>
                  </a:lnTo>
                  <a:lnTo>
                    <a:pt x="2260397" y="1770279"/>
                  </a:lnTo>
                  <a:lnTo>
                    <a:pt x="2549348" y="1770279"/>
                  </a:lnTo>
                  <a:lnTo>
                    <a:pt x="2944368" y="1770279"/>
                  </a:lnTo>
                  <a:lnTo>
                    <a:pt x="3547872" y="1770279"/>
                  </a:lnTo>
                  <a:lnTo>
                    <a:pt x="4074567" y="1766621"/>
                  </a:lnTo>
                  <a:lnTo>
                    <a:pt x="4140404" y="1762963"/>
                  </a:lnTo>
                  <a:lnTo>
                    <a:pt x="4162349" y="1748333"/>
                  </a:lnTo>
                  <a:lnTo>
                    <a:pt x="4176980" y="1715415"/>
                  </a:lnTo>
                  <a:lnTo>
                    <a:pt x="4180637" y="1667866"/>
                  </a:lnTo>
                  <a:lnTo>
                    <a:pt x="4158692" y="1536192"/>
                  </a:lnTo>
                  <a:lnTo>
                    <a:pt x="4118458" y="1221639"/>
                  </a:lnTo>
                  <a:lnTo>
                    <a:pt x="4067252" y="88148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906;p75">
              <a:extLst>
                <a:ext uri="{FF2B5EF4-FFF2-40B4-BE49-F238E27FC236}">
                  <a16:creationId xmlns:a16="http://schemas.microsoft.com/office/drawing/2014/main" id="{B56168F2-3E6A-8B4B-A970-84606ECC0CA1}"/>
                </a:ext>
              </a:extLst>
            </p:cNvPr>
            <p:cNvSpPr/>
            <p:nvPr/>
          </p:nvSpPr>
          <p:spPr>
            <a:xfrm>
              <a:off x="5148263" y="5800725"/>
              <a:ext cx="795337" cy="585788"/>
            </a:xfrm>
            <a:custGeom>
              <a:avLst/>
              <a:gdLst/>
              <a:ahLst/>
              <a:cxnLst/>
              <a:rect l="l" t="t" r="r" b="b"/>
              <a:pathLst>
                <a:path w="795337" h="585788" extrusionOk="0">
                  <a:moveTo>
                    <a:pt x="361950" y="116681"/>
                  </a:moveTo>
                  <a:lnTo>
                    <a:pt x="485775" y="138113"/>
                  </a:lnTo>
                  <a:lnTo>
                    <a:pt x="554831" y="145256"/>
                  </a:lnTo>
                  <a:lnTo>
                    <a:pt x="595312" y="147638"/>
                  </a:lnTo>
                  <a:lnTo>
                    <a:pt x="633412" y="145256"/>
                  </a:lnTo>
                  <a:lnTo>
                    <a:pt x="654843" y="142875"/>
                  </a:lnTo>
                  <a:lnTo>
                    <a:pt x="676275" y="133350"/>
                  </a:lnTo>
                  <a:lnTo>
                    <a:pt x="690562" y="121444"/>
                  </a:lnTo>
                  <a:lnTo>
                    <a:pt x="795337" y="0"/>
                  </a:lnTo>
                  <a:lnTo>
                    <a:pt x="657225" y="585788"/>
                  </a:lnTo>
                  <a:lnTo>
                    <a:pt x="633412" y="526256"/>
                  </a:lnTo>
                  <a:lnTo>
                    <a:pt x="602456" y="476250"/>
                  </a:lnTo>
                  <a:lnTo>
                    <a:pt x="564356" y="414338"/>
                  </a:lnTo>
                  <a:lnTo>
                    <a:pt x="531018" y="373856"/>
                  </a:lnTo>
                  <a:lnTo>
                    <a:pt x="502443" y="345281"/>
                  </a:lnTo>
                  <a:lnTo>
                    <a:pt x="392906" y="280988"/>
                  </a:lnTo>
                  <a:lnTo>
                    <a:pt x="250031" y="197644"/>
                  </a:lnTo>
                  <a:lnTo>
                    <a:pt x="102393" y="111919"/>
                  </a:lnTo>
                  <a:lnTo>
                    <a:pt x="23812" y="66675"/>
                  </a:lnTo>
                  <a:lnTo>
                    <a:pt x="4762" y="50006"/>
                  </a:lnTo>
                  <a:lnTo>
                    <a:pt x="0" y="33338"/>
                  </a:lnTo>
                  <a:lnTo>
                    <a:pt x="4762" y="14288"/>
                  </a:lnTo>
                  <a:lnTo>
                    <a:pt x="21431" y="7144"/>
                  </a:lnTo>
                  <a:lnTo>
                    <a:pt x="54768" y="9525"/>
                  </a:lnTo>
                  <a:lnTo>
                    <a:pt x="107156" y="38100"/>
                  </a:lnTo>
                  <a:lnTo>
                    <a:pt x="173831" y="66675"/>
                  </a:lnTo>
                  <a:lnTo>
                    <a:pt x="247650" y="90488"/>
                  </a:lnTo>
                  <a:lnTo>
                    <a:pt x="361950" y="1166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907;p75">
              <a:extLst>
                <a:ext uri="{FF2B5EF4-FFF2-40B4-BE49-F238E27FC236}">
                  <a16:creationId xmlns:a16="http://schemas.microsoft.com/office/drawing/2014/main" id="{A8938A3B-7000-714F-B805-E54C752EB72C}"/>
                </a:ext>
              </a:extLst>
            </p:cNvPr>
            <p:cNvSpPr/>
            <p:nvPr/>
          </p:nvSpPr>
          <p:spPr>
            <a:xfrm>
              <a:off x="4181475" y="2649538"/>
              <a:ext cx="1800225" cy="436562"/>
            </a:xfrm>
            <a:custGeom>
              <a:avLst/>
              <a:gdLst/>
              <a:ahLst/>
              <a:cxnLst/>
              <a:rect l="l" t="t" r="r" b="b"/>
              <a:pathLst>
                <a:path w="1800225" h="435769" extrusionOk="0">
                  <a:moveTo>
                    <a:pt x="778669" y="307182"/>
                  </a:moveTo>
                  <a:lnTo>
                    <a:pt x="490538" y="371475"/>
                  </a:lnTo>
                  <a:lnTo>
                    <a:pt x="347663" y="414338"/>
                  </a:lnTo>
                  <a:lnTo>
                    <a:pt x="280988" y="428625"/>
                  </a:lnTo>
                  <a:lnTo>
                    <a:pt x="219075" y="435769"/>
                  </a:lnTo>
                  <a:lnTo>
                    <a:pt x="157163" y="435769"/>
                  </a:lnTo>
                  <a:lnTo>
                    <a:pt x="80963" y="423863"/>
                  </a:lnTo>
                  <a:lnTo>
                    <a:pt x="0" y="411957"/>
                  </a:lnTo>
                  <a:lnTo>
                    <a:pt x="21431" y="200025"/>
                  </a:lnTo>
                  <a:lnTo>
                    <a:pt x="126206" y="228600"/>
                  </a:lnTo>
                  <a:lnTo>
                    <a:pt x="207169" y="238125"/>
                  </a:lnTo>
                  <a:lnTo>
                    <a:pt x="252413" y="235744"/>
                  </a:lnTo>
                  <a:lnTo>
                    <a:pt x="354806" y="223838"/>
                  </a:lnTo>
                  <a:lnTo>
                    <a:pt x="595313" y="185738"/>
                  </a:lnTo>
                  <a:lnTo>
                    <a:pt x="902494" y="138113"/>
                  </a:lnTo>
                  <a:lnTo>
                    <a:pt x="1259681" y="83344"/>
                  </a:lnTo>
                  <a:lnTo>
                    <a:pt x="1378744" y="42863"/>
                  </a:lnTo>
                  <a:lnTo>
                    <a:pt x="1507331" y="0"/>
                  </a:lnTo>
                  <a:lnTo>
                    <a:pt x="1526381" y="0"/>
                  </a:lnTo>
                  <a:lnTo>
                    <a:pt x="1550194" y="7144"/>
                  </a:lnTo>
                  <a:lnTo>
                    <a:pt x="1793081" y="109538"/>
                  </a:lnTo>
                  <a:lnTo>
                    <a:pt x="1800225" y="192882"/>
                  </a:lnTo>
                  <a:lnTo>
                    <a:pt x="1659731" y="238125"/>
                  </a:lnTo>
                  <a:lnTo>
                    <a:pt x="1628775" y="242888"/>
                  </a:lnTo>
                  <a:lnTo>
                    <a:pt x="1524000" y="238125"/>
                  </a:lnTo>
                  <a:lnTo>
                    <a:pt x="1293019" y="238125"/>
                  </a:lnTo>
                  <a:lnTo>
                    <a:pt x="1238250" y="242888"/>
                  </a:lnTo>
                  <a:lnTo>
                    <a:pt x="778669" y="30718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908;p75">
              <a:extLst>
                <a:ext uri="{FF2B5EF4-FFF2-40B4-BE49-F238E27FC236}">
                  <a16:creationId xmlns:a16="http://schemas.microsoft.com/office/drawing/2014/main" id="{5BFC159B-A754-A249-AD66-A373E12304D0}"/>
                </a:ext>
              </a:extLst>
            </p:cNvPr>
            <p:cNvSpPr/>
            <p:nvPr/>
          </p:nvSpPr>
          <p:spPr>
            <a:xfrm>
              <a:off x="4184650" y="3249613"/>
              <a:ext cx="1797050" cy="407987"/>
            </a:xfrm>
            <a:custGeom>
              <a:avLst/>
              <a:gdLst/>
              <a:ahLst/>
              <a:cxnLst/>
              <a:rect l="l" t="t" r="r" b="b"/>
              <a:pathLst>
                <a:path w="1797844" h="407194" extrusionOk="0">
                  <a:moveTo>
                    <a:pt x="711994" y="330994"/>
                  </a:moveTo>
                  <a:lnTo>
                    <a:pt x="392907" y="383382"/>
                  </a:lnTo>
                  <a:lnTo>
                    <a:pt x="309563" y="400050"/>
                  </a:lnTo>
                  <a:lnTo>
                    <a:pt x="278607" y="407194"/>
                  </a:lnTo>
                  <a:lnTo>
                    <a:pt x="242888" y="407194"/>
                  </a:lnTo>
                  <a:lnTo>
                    <a:pt x="183357" y="400050"/>
                  </a:lnTo>
                  <a:lnTo>
                    <a:pt x="123825" y="385763"/>
                  </a:lnTo>
                  <a:lnTo>
                    <a:pt x="0" y="333375"/>
                  </a:lnTo>
                  <a:lnTo>
                    <a:pt x="2382" y="123825"/>
                  </a:lnTo>
                  <a:lnTo>
                    <a:pt x="214313" y="216694"/>
                  </a:lnTo>
                  <a:lnTo>
                    <a:pt x="235744" y="219075"/>
                  </a:lnTo>
                  <a:lnTo>
                    <a:pt x="297657" y="211932"/>
                  </a:lnTo>
                  <a:lnTo>
                    <a:pt x="583407" y="180975"/>
                  </a:lnTo>
                  <a:lnTo>
                    <a:pt x="919163" y="140494"/>
                  </a:lnTo>
                  <a:lnTo>
                    <a:pt x="1364457" y="83344"/>
                  </a:lnTo>
                  <a:lnTo>
                    <a:pt x="1452563" y="42863"/>
                  </a:lnTo>
                  <a:lnTo>
                    <a:pt x="1533525" y="0"/>
                  </a:lnTo>
                  <a:lnTo>
                    <a:pt x="1540669" y="0"/>
                  </a:lnTo>
                  <a:lnTo>
                    <a:pt x="1571625" y="7144"/>
                  </a:lnTo>
                  <a:lnTo>
                    <a:pt x="1781175" y="80963"/>
                  </a:lnTo>
                  <a:lnTo>
                    <a:pt x="1797844" y="216694"/>
                  </a:lnTo>
                  <a:lnTo>
                    <a:pt x="1538288" y="235744"/>
                  </a:lnTo>
                  <a:lnTo>
                    <a:pt x="1238250" y="264319"/>
                  </a:lnTo>
                  <a:lnTo>
                    <a:pt x="921544" y="302419"/>
                  </a:lnTo>
                  <a:lnTo>
                    <a:pt x="711994" y="3309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909;p75">
              <a:extLst>
                <a:ext uri="{FF2B5EF4-FFF2-40B4-BE49-F238E27FC236}">
                  <a16:creationId xmlns:a16="http://schemas.microsoft.com/office/drawing/2014/main" id="{9994CBA6-1DD3-9049-8C38-760428FF5497}"/>
                </a:ext>
              </a:extLst>
            </p:cNvPr>
            <p:cNvSpPr/>
            <p:nvPr/>
          </p:nvSpPr>
          <p:spPr>
            <a:xfrm>
              <a:off x="2940050" y="3889375"/>
              <a:ext cx="3030538" cy="914400"/>
            </a:xfrm>
            <a:custGeom>
              <a:avLst/>
              <a:gdLst/>
              <a:ahLst/>
              <a:cxnLst/>
              <a:rect l="l" t="t" r="r" b="b"/>
              <a:pathLst>
                <a:path w="3031687" h="914400" extrusionOk="0">
                  <a:moveTo>
                    <a:pt x="1213190" y="610459"/>
                  </a:moveTo>
                  <a:lnTo>
                    <a:pt x="945309" y="677429"/>
                  </a:lnTo>
                  <a:lnTo>
                    <a:pt x="788187" y="713490"/>
                  </a:lnTo>
                  <a:lnTo>
                    <a:pt x="690308" y="741823"/>
                  </a:lnTo>
                  <a:lnTo>
                    <a:pt x="600156" y="777884"/>
                  </a:lnTo>
                  <a:lnTo>
                    <a:pt x="510004" y="826824"/>
                  </a:lnTo>
                  <a:lnTo>
                    <a:pt x="440458" y="878339"/>
                  </a:lnTo>
                  <a:lnTo>
                    <a:pt x="401821" y="914400"/>
                  </a:lnTo>
                  <a:lnTo>
                    <a:pt x="378639" y="909248"/>
                  </a:lnTo>
                  <a:lnTo>
                    <a:pt x="298790" y="831975"/>
                  </a:lnTo>
                  <a:lnTo>
                    <a:pt x="218941" y="746975"/>
                  </a:lnTo>
                  <a:lnTo>
                    <a:pt x="159698" y="682580"/>
                  </a:lnTo>
                  <a:lnTo>
                    <a:pt x="95304" y="595004"/>
                  </a:lnTo>
                  <a:lnTo>
                    <a:pt x="61819" y="548640"/>
                  </a:lnTo>
                  <a:lnTo>
                    <a:pt x="25758" y="486821"/>
                  </a:lnTo>
                  <a:lnTo>
                    <a:pt x="7727" y="440457"/>
                  </a:lnTo>
                  <a:lnTo>
                    <a:pt x="0" y="419851"/>
                  </a:lnTo>
                  <a:lnTo>
                    <a:pt x="0" y="404397"/>
                  </a:lnTo>
                  <a:lnTo>
                    <a:pt x="7727" y="394094"/>
                  </a:lnTo>
                  <a:lnTo>
                    <a:pt x="28334" y="391518"/>
                  </a:lnTo>
                  <a:lnTo>
                    <a:pt x="115910" y="435306"/>
                  </a:lnTo>
                  <a:lnTo>
                    <a:pt x="198335" y="479094"/>
                  </a:lnTo>
                  <a:lnTo>
                    <a:pt x="273032" y="510003"/>
                  </a:lnTo>
                  <a:lnTo>
                    <a:pt x="342578" y="533185"/>
                  </a:lnTo>
                  <a:lnTo>
                    <a:pt x="414700" y="546064"/>
                  </a:lnTo>
                  <a:lnTo>
                    <a:pt x="458488" y="543488"/>
                  </a:lnTo>
                  <a:lnTo>
                    <a:pt x="625913" y="515155"/>
                  </a:lnTo>
                  <a:lnTo>
                    <a:pt x="1117886" y="427579"/>
                  </a:lnTo>
                  <a:lnTo>
                    <a:pt x="1313645" y="406972"/>
                  </a:lnTo>
                  <a:lnTo>
                    <a:pt x="1602132" y="350305"/>
                  </a:lnTo>
                  <a:lnTo>
                    <a:pt x="2040014" y="257577"/>
                  </a:lnTo>
                  <a:lnTo>
                    <a:pt x="2446986" y="162274"/>
                  </a:lnTo>
                  <a:lnTo>
                    <a:pt x="2802443" y="69546"/>
                  </a:lnTo>
                  <a:lnTo>
                    <a:pt x="3031687" y="0"/>
                  </a:lnTo>
                  <a:lnTo>
                    <a:pt x="3031687" y="121061"/>
                  </a:lnTo>
                  <a:lnTo>
                    <a:pt x="2805019" y="177728"/>
                  </a:lnTo>
                  <a:lnTo>
                    <a:pt x="2539714" y="249850"/>
                  </a:lnTo>
                  <a:lnTo>
                    <a:pt x="2191984" y="347730"/>
                  </a:lnTo>
                  <a:lnTo>
                    <a:pt x="1787588" y="461064"/>
                  </a:lnTo>
                  <a:lnTo>
                    <a:pt x="1213190" y="61045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910;p75">
              <a:extLst>
                <a:ext uri="{FF2B5EF4-FFF2-40B4-BE49-F238E27FC236}">
                  <a16:creationId xmlns:a16="http://schemas.microsoft.com/office/drawing/2014/main" id="{13AD81A8-0861-FD4C-94EA-500A9C1ECAAA}"/>
                </a:ext>
              </a:extLst>
            </p:cNvPr>
            <p:cNvSpPr/>
            <p:nvPr/>
          </p:nvSpPr>
          <p:spPr>
            <a:xfrm>
              <a:off x="3254375" y="2854325"/>
              <a:ext cx="4087813" cy="3009900"/>
            </a:xfrm>
            <a:custGeom>
              <a:avLst/>
              <a:gdLst/>
              <a:ahLst/>
              <a:cxnLst/>
              <a:rect l="l" t="t" r="r" b="b"/>
              <a:pathLst>
                <a:path w="4088130" h="3009900" extrusionOk="0">
                  <a:moveTo>
                    <a:pt x="2198370" y="1897380"/>
                  </a:moveTo>
                  <a:lnTo>
                    <a:pt x="1901190" y="2106930"/>
                  </a:lnTo>
                  <a:lnTo>
                    <a:pt x="1584960" y="2305050"/>
                  </a:lnTo>
                  <a:lnTo>
                    <a:pt x="1356360" y="2434590"/>
                  </a:lnTo>
                  <a:lnTo>
                    <a:pt x="1062990" y="2583180"/>
                  </a:lnTo>
                  <a:lnTo>
                    <a:pt x="742950" y="2727960"/>
                  </a:lnTo>
                  <a:lnTo>
                    <a:pt x="369570" y="2884170"/>
                  </a:lnTo>
                  <a:lnTo>
                    <a:pt x="99060" y="2990850"/>
                  </a:lnTo>
                  <a:lnTo>
                    <a:pt x="41910" y="3009900"/>
                  </a:lnTo>
                  <a:lnTo>
                    <a:pt x="19050" y="3006090"/>
                  </a:lnTo>
                  <a:lnTo>
                    <a:pt x="0" y="2994660"/>
                  </a:lnTo>
                  <a:lnTo>
                    <a:pt x="3810" y="2975610"/>
                  </a:lnTo>
                  <a:lnTo>
                    <a:pt x="19050" y="2952750"/>
                  </a:lnTo>
                  <a:lnTo>
                    <a:pt x="87630" y="2918460"/>
                  </a:lnTo>
                  <a:lnTo>
                    <a:pt x="289560" y="2830830"/>
                  </a:lnTo>
                  <a:lnTo>
                    <a:pt x="556260" y="2708910"/>
                  </a:lnTo>
                  <a:lnTo>
                    <a:pt x="815340" y="2567940"/>
                  </a:lnTo>
                  <a:lnTo>
                    <a:pt x="1078230" y="2415540"/>
                  </a:lnTo>
                  <a:lnTo>
                    <a:pt x="1402080" y="2205990"/>
                  </a:lnTo>
                  <a:lnTo>
                    <a:pt x="1805940" y="1931670"/>
                  </a:lnTo>
                  <a:lnTo>
                    <a:pt x="2251710" y="1611630"/>
                  </a:lnTo>
                  <a:lnTo>
                    <a:pt x="2533650" y="1402080"/>
                  </a:lnTo>
                  <a:lnTo>
                    <a:pt x="2647950" y="1310640"/>
                  </a:lnTo>
                  <a:lnTo>
                    <a:pt x="2868930" y="1150620"/>
                  </a:lnTo>
                  <a:lnTo>
                    <a:pt x="3154680" y="880110"/>
                  </a:lnTo>
                  <a:lnTo>
                    <a:pt x="3467100" y="579120"/>
                  </a:lnTo>
                  <a:lnTo>
                    <a:pt x="3550920" y="491490"/>
                  </a:lnTo>
                  <a:lnTo>
                    <a:pt x="3585210" y="441960"/>
                  </a:lnTo>
                  <a:lnTo>
                    <a:pt x="3615690" y="396240"/>
                  </a:lnTo>
                  <a:lnTo>
                    <a:pt x="3646170" y="342900"/>
                  </a:lnTo>
                  <a:lnTo>
                    <a:pt x="3661410" y="308610"/>
                  </a:lnTo>
                  <a:lnTo>
                    <a:pt x="3672840" y="240030"/>
                  </a:lnTo>
                  <a:lnTo>
                    <a:pt x="3672840" y="205740"/>
                  </a:lnTo>
                  <a:lnTo>
                    <a:pt x="3669030" y="160020"/>
                  </a:lnTo>
                  <a:lnTo>
                    <a:pt x="3653790" y="110490"/>
                  </a:lnTo>
                  <a:lnTo>
                    <a:pt x="3634740" y="72390"/>
                  </a:lnTo>
                  <a:lnTo>
                    <a:pt x="3627120" y="53340"/>
                  </a:lnTo>
                  <a:lnTo>
                    <a:pt x="3623310" y="26670"/>
                  </a:lnTo>
                  <a:lnTo>
                    <a:pt x="3630930" y="3810"/>
                  </a:lnTo>
                  <a:lnTo>
                    <a:pt x="3642360" y="0"/>
                  </a:lnTo>
                  <a:lnTo>
                    <a:pt x="3657600" y="0"/>
                  </a:lnTo>
                  <a:lnTo>
                    <a:pt x="3695700" y="26670"/>
                  </a:lnTo>
                  <a:lnTo>
                    <a:pt x="3813810" y="137160"/>
                  </a:lnTo>
                  <a:lnTo>
                    <a:pt x="3939540" y="255270"/>
                  </a:lnTo>
                  <a:lnTo>
                    <a:pt x="4034790" y="350520"/>
                  </a:lnTo>
                  <a:lnTo>
                    <a:pt x="4072890" y="407670"/>
                  </a:lnTo>
                  <a:lnTo>
                    <a:pt x="4088130" y="441960"/>
                  </a:lnTo>
                  <a:lnTo>
                    <a:pt x="4088130" y="480060"/>
                  </a:lnTo>
                  <a:lnTo>
                    <a:pt x="4076700" y="506730"/>
                  </a:lnTo>
                  <a:lnTo>
                    <a:pt x="4046220" y="529590"/>
                  </a:lnTo>
                  <a:lnTo>
                    <a:pt x="3977640" y="552450"/>
                  </a:lnTo>
                  <a:lnTo>
                    <a:pt x="3905250" y="582930"/>
                  </a:lnTo>
                  <a:lnTo>
                    <a:pt x="3798570" y="632460"/>
                  </a:lnTo>
                  <a:lnTo>
                    <a:pt x="3775710" y="643890"/>
                  </a:lnTo>
                  <a:lnTo>
                    <a:pt x="3474720" y="906780"/>
                  </a:lnTo>
                  <a:lnTo>
                    <a:pt x="3063240" y="1268730"/>
                  </a:lnTo>
                  <a:lnTo>
                    <a:pt x="2876550" y="1432560"/>
                  </a:lnTo>
                  <a:lnTo>
                    <a:pt x="2632710" y="1588770"/>
                  </a:lnTo>
                  <a:lnTo>
                    <a:pt x="2316480" y="1813560"/>
                  </a:lnTo>
                  <a:lnTo>
                    <a:pt x="2198370" y="189738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915;p76">
            <a:extLst>
              <a:ext uri="{FF2B5EF4-FFF2-40B4-BE49-F238E27FC236}">
                <a16:creationId xmlns:a16="http://schemas.microsoft.com/office/drawing/2014/main" id="{AA9A5E35-4E1C-3B4C-AD51-A9960AA6A3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6789" y="1239257"/>
            <a:ext cx="440055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" name="Google Shape;915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2725" y="1143002"/>
            <a:ext cx="440055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35"/>
          <p:cNvSpPr txBox="1"/>
          <p:nvPr/>
        </p:nvSpPr>
        <p:spPr>
          <a:xfrm>
            <a:off x="3796496" y="6500813"/>
            <a:ext cx="45958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品</a:t>
            </a:r>
            <a:endParaRPr/>
          </a:p>
        </p:txBody>
      </p:sp>
      <p:sp>
        <p:nvSpPr>
          <p:cNvPr id="1553" name="Google Shape;1553;p135"/>
          <p:cNvSpPr/>
          <p:nvPr/>
        </p:nvSpPr>
        <p:spPr>
          <a:xfrm>
            <a:off x="3592513" y="1885950"/>
            <a:ext cx="600075" cy="1458913"/>
          </a:xfrm>
          <a:custGeom>
            <a:avLst/>
            <a:gdLst/>
            <a:ahLst/>
            <a:cxnLst/>
            <a:rect l="l" t="t" r="r" b="b"/>
            <a:pathLst>
              <a:path w="600075" h="1459706" extrusionOk="0">
                <a:moveTo>
                  <a:pt x="416719" y="559594"/>
                </a:moveTo>
                <a:lnTo>
                  <a:pt x="342900" y="273844"/>
                </a:lnTo>
                <a:lnTo>
                  <a:pt x="321469" y="159544"/>
                </a:lnTo>
                <a:lnTo>
                  <a:pt x="285750" y="133350"/>
                </a:lnTo>
                <a:lnTo>
                  <a:pt x="204788" y="80963"/>
                </a:lnTo>
                <a:lnTo>
                  <a:pt x="109538" y="30956"/>
                </a:lnTo>
                <a:lnTo>
                  <a:pt x="66675" y="9525"/>
                </a:lnTo>
                <a:lnTo>
                  <a:pt x="40482" y="2381"/>
                </a:lnTo>
                <a:lnTo>
                  <a:pt x="16669" y="0"/>
                </a:lnTo>
                <a:lnTo>
                  <a:pt x="0" y="4763"/>
                </a:lnTo>
                <a:lnTo>
                  <a:pt x="0" y="23813"/>
                </a:lnTo>
                <a:lnTo>
                  <a:pt x="14288" y="52388"/>
                </a:lnTo>
                <a:lnTo>
                  <a:pt x="50007" y="104775"/>
                </a:lnTo>
                <a:lnTo>
                  <a:pt x="92869" y="185738"/>
                </a:lnTo>
                <a:lnTo>
                  <a:pt x="116682" y="235744"/>
                </a:lnTo>
                <a:lnTo>
                  <a:pt x="159544" y="361950"/>
                </a:lnTo>
                <a:lnTo>
                  <a:pt x="190500" y="516731"/>
                </a:lnTo>
                <a:lnTo>
                  <a:pt x="207169" y="657225"/>
                </a:lnTo>
                <a:lnTo>
                  <a:pt x="228600" y="809625"/>
                </a:lnTo>
                <a:lnTo>
                  <a:pt x="257175" y="962025"/>
                </a:lnTo>
                <a:lnTo>
                  <a:pt x="264319" y="1050131"/>
                </a:lnTo>
                <a:lnTo>
                  <a:pt x="273844" y="1126331"/>
                </a:lnTo>
                <a:lnTo>
                  <a:pt x="290513" y="1216819"/>
                </a:lnTo>
                <a:lnTo>
                  <a:pt x="304800" y="1278731"/>
                </a:lnTo>
                <a:lnTo>
                  <a:pt x="319088" y="1319213"/>
                </a:lnTo>
                <a:lnTo>
                  <a:pt x="345282" y="1354931"/>
                </a:lnTo>
                <a:lnTo>
                  <a:pt x="381000" y="1393031"/>
                </a:lnTo>
                <a:lnTo>
                  <a:pt x="409575" y="1419225"/>
                </a:lnTo>
                <a:lnTo>
                  <a:pt x="433388" y="1435894"/>
                </a:lnTo>
                <a:lnTo>
                  <a:pt x="466725" y="1450181"/>
                </a:lnTo>
                <a:lnTo>
                  <a:pt x="495300" y="1457325"/>
                </a:lnTo>
                <a:lnTo>
                  <a:pt x="523875" y="1459706"/>
                </a:lnTo>
                <a:lnTo>
                  <a:pt x="550069" y="1454944"/>
                </a:lnTo>
                <a:lnTo>
                  <a:pt x="571500" y="1438275"/>
                </a:lnTo>
                <a:lnTo>
                  <a:pt x="588169" y="1416844"/>
                </a:lnTo>
                <a:lnTo>
                  <a:pt x="597694" y="1390650"/>
                </a:lnTo>
                <a:lnTo>
                  <a:pt x="600075" y="1352550"/>
                </a:lnTo>
                <a:lnTo>
                  <a:pt x="592932" y="1295400"/>
                </a:lnTo>
                <a:lnTo>
                  <a:pt x="561975" y="1123950"/>
                </a:lnTo>
                <a:lnTo>
                  <a:pt x="416719" y="5595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135"/>
          <p:cNvSpPr/>
          <p:nvPr/>
        </p:nvSpPr>
        <p:spPr>
          <a:xfrm>
            <a:off x="2771775" y="3976688"/>
            <a:ext cx="585788" cy="1612900"/>
          </a:xfrm>
          <a:custGeom>
            <a:avLst/>
            <a:gdLst/>
            <a:ahLst/>
            <a:cxnLst/>
            <a:rect l="l" t="t" r="r" b="b"/>
            <a:pathLst>
              <a:path w="585788" h="1612106" extrusionOk="0">
                <a:moveTo>
                  <a:pt x="402431" y="511968"/>
                </a:moveTo>
                <a:lnTo>
                  <a:pt x="385763" y="385762"/>
                </a:lnTo>
                <a:lnTo>
                  <a:pt x="385763" y="364331"/>
                </a:lnTo>
                <a:lnTo>
                  <a:pt x="366713" y="211931"/>
                </a:lnTo>
                <a:lnTo>
                  <a:pt x="328613" y="176212"/>
                </a:lnTo>
                <a:lnTo>
                  <a:pt x="266700" y="128587"/>
                </a:lnTo>
                <a:lnTo>
                  <a:pt x="207169" y="90487"/>
                </a:lnTo>
                <a:lnTo>
                  <a:pt x="126206" y="45243"/>
                </a:lnTo>
                <a:lnTo>
                  <a:pt x="54769" y="9525"/>
                </a:lnTo>
                <a:lnTo>
                  <a:pt x="26194" y="0"/>
                </a:lnTo>
                <a:lnTo>
                  <a:pt x="11906" y="2381"/>
                </a:lnTo>
                <a:lnTo>
                  <a:pt x="2381" y="11906"/>
                </a:lnTo>
                <a:lnTo>
                  <a:pt x="0" y="30956"/>
                </a:lnTo>
                <a:lnTo>
                  <a:pt x="7144" y="59531"/>
                </a:lnTo>
                <a:lnTo>
                  <a:pt x="26194" y="85725"/>
                </a:lnTo>
                <a:lnTo>
                  <a:pt x="52388" y="128587"/>
                </a:lnTo>
                <a:lnTo>
                  <a:pt x="80963" y="180975"/>
                </a:lnTo>
                <a:lnTo>
                  <a:pt x="100013" y="235743"/>
                </a:lnTo>
                <a:lnTo>
                  <a:pt x="114300" y="288131"/>
                </a:lnTo>
                <a:lnTo>
                  <a:pt x="147638" y="431006"/>
                </a:lnTo>
                <a:lnTo>
                  <a:pt x="190500" y="650081"/>
                </a:lnTo>
                <a:lnTo>
                  <a:pt x="214313" y="807243"/>
                </a:lnTo>
                <a:lnTo>
                  <a:pt x="242888" y="1023937"/>
                </a:lnTo>
                <a:lnTo>
                  <a:pt x="250031" y="1092993"/>
                </a:lnTo>
                <a:lnTo>
                  <a:pt x="254794" y="1162050"/>
                </a:lnTo>
                <a:lnTo>
                  <a:pt x="261938" y="1226343"/>
                </a:lnTo>
                <a:lnTo>
                  <a:pt x="266700" y="1266825"/>
                </a:lnTo>
                <a:lnTo>
                  <a:pt x="283369" y="1331118"/>
                </a:lnTo>
                <a:lnTo>
                  <a:pt x="302419" y="1395412"/>
                </a:lnTo>
                <a:lnTo>
                  <a:pt x="323850" y="1438275"/>
                </a:lnTo>
                <a:lnTo>
                  <a:pt x="350044" y="1485900"/>
                </a:lnTo>
                <a:lnTo>
                  <a:pt x="381000" y="1528762"/>
                </a:lnTo>
                <a:lnTo>
                  <a:pt x="414338" y="1569243"/>
                </a:lnTo>
                <a:lnTo>
                  <a:pt x="435769" y="1588293"/>
                </a:lnTo>
                <a:lnTo>
                  <a:pt x="464344" y="1607343"/>
                </a:lnTo>
                <a:lnTo>
                  <a:pt x="485775" y="1612106"/>
                </a:lnTo>
                <a:lnTo>
                  <a:pt x="504825" y="1607343"/>
                </a:lnTo>
                <a:lnTo>
                  <a:pt x="533400" y="1590675"/>
                </a:lnTo>
                <a:lnTo>
                  <a:pt x="564356" y="1566862"/>
                </a:lnTo>
                <a:lnTo>
                  <a:pt x="581025" y="1545431"/>
                </a:lnTo>
                <a:lnTo>
                  <a:pt x="585788" y="1524000"/>
                </a:lnTo>
                <a:lnTo>
                  <a:pt x="576263" y="1481137"/>
                </a:lnTo>
                <a:lnTo>
                  <a:pt x="561975" y="1440656"/>
                </a:lnTo>
                <a:lnTo>
                  <a:pt x="545306" y="1293018"/>
                </a:lnTo>
                <a:lnTo>
                  <a:pt x="492919" y="1071562"/>
                </a:lnTo>
                <a:lnTo>
                  <a:pt x="450056" y="840581"/>
                </a:lnTo>
                <a:lnTo>
                  <a:pt x="402431" y="5119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135"/>
          <p:cNvSpPr/>
          <p:nvPr/>
        </p:nvSpPr>
        <p:spPr>
          <a:xfrm>
            <a:off x="4981575" y="3932238"/>
            <a:ext cx="525463" cy="1555750"/>
          </a:xfrm>
          <a:custGeom>
            <a:avLst/>
            <a:gdLst/>
            <a:ahLst/>
            <a:cxnLst/>
            <a:rect l="l" t="t" r="r" b="b"/>
            <a:pathLst>
              <a:path w="526256" h="1557337" extrusionOk="0">
                <a:moveTo>
                  <a:pt x="381000" y="461962"/>
                </a:moveTo>
                <a:lnTo>
                  <a:pt x="361950" y="311944"/>
                </a:lnTo>
                <a:lnTo>
                  <a:pt x="316706" y="140494"/>
                </a:lnTo>
                <a:lnTo>
                  <a:pt x="240506" y="97631"/>
                </a:lnTo>
                <a:lnTo>
                  <a:pt x="161925" y="54769"/>
                </a:lnTo>
                <a:lnTo>
                  <a:pt x="92869" y="19050"/>
                </a:lnTo>
                <a:lnTo>
                  <a:pt x="42863" y="2381"/>
                </a:lnTo>
                <a:lnTo>
                  <a:pt x="23813" y="0"/>
                </a:lnTo>
                <a:lnTo>
                  <a:pt x="2381" y="4762"/>
                </a:lnTo>
                <a:lnTo>
                  <a:pt x="0" y="21431"/>
                </a:lnTo>
                <a:lnTo>
                  <a:pt x="4763" y="45244"/>
                </a:lnTo>
                <a:lnTo>
                  <a:pt x="16669" y="57150"/>
                </a:lnTo>
                <a:lnTo>
                  <a:pt x="30956" y="69056"/>
                </a:lnTo>
                <a:lnTo>
                  <a:pt x="54769" y="97631"/>
                </a:lnTo>
                <a:lnTo>
                  <a:pt x="85725" y="150019"/>
                </a:lnTo>
                <a:lnTo>
                  <a:pt x="116681" y="228600"/>
                </a:lnTo>
                <a:lnTo>
                  <a:pt x="147638" y="352425"/>
                </a:lnTo>
                <a:lnTo>
                  <a:pt x="173831" y="492919"/>
                </a:lnTo>
                <a:lnTo>
                  <a:pt x="190500" y="631031"/>
                </a:lnTo>
                <a:lnTo>
                  <a:pt x="207169" y="795337"/>
                </a:lnTo>
                <a:lnTo>
                  <a:pt x="216694" y="926306"/>
                </a:lnTo>
                <a:lnTo>
                  <a:pt x="226219" y="1047750"/>
                </a:lnTo>
                <a:lnTo>
                  <a:pt x="230981" y="1195387"/>
                </a:lnTo>
                <a:lnTo>
                  <a:pt x="235744" y="1285875"/>
                </a:lnTo>
                <a:lnTo>
                  <a:pt x="245269" y="1347787"/>
                </a:lnTo>
                <a:lnTo>
                  <a:pt x="266700" y="1419225"/>
                </a:lnTo>
                <a:lnTo>
                  <a:pt x="295275" y="1471612"/>
                </a:lnTo>
                <a:lnTo>
                  <a:pt x="321469" y="1509712"/>
                </a:lnTo>
                <a:lnTo>
                  <a:pt x="354806" y="1533525"/>
                </a:lnTo>
                <a:lnTo>
                  <a:pt x="378619" y="1545431"/>
                </a:lnTo>
                <a:lnTo>
                  <a:pt x="400050" y="1552575"/>
                </a:lnTo>
                <a:lnTo>
                  <a:pt x="426244" y="1557337"/>
                </a:lnTo>
                <a:lnTo>
                  <a:pt x="454819" y="1547812"/>
                </a:lnTo>
                <a:lnTo>
                  <a:pt x="478631" y="1521619"/>
                </a:lnTo>
                <a:lnTo>
                  <a:pt x="500063" y="1478756"/>
                </a:lnTo>
                <a:lnTo>
                  <a:pt x="526256" y="1381125"/>
                </a:lnTo>
                <a:lnTo>
                  <a:pt x="478631" y="1209675"/>
                </a:lnTo>
                <a:lnTo>
                  <a:pt x="433388" y="885825"/>
                </a:lnTo>
                <a:lnTo>
                  <a:pt x="381000" y="4619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135"/>
          <p:cNvSpPr/>
          <p:nvPr/>
        </p:nvSpPr>
        <p:spPr>
          <a:xfrm>
            <a:off x="3706813" y="1808163"/>
            <a:ext cx="2387600" cy="1409700"/>
          </a:xfrm>
          <a:custGeom>
            <a:avLst/>
            <a:gdLst/>
            <a:ahLst/>
            <a:cxnLst/>
            <a:rect l="l" t="t" r="r" b="b"/>
            <a:pathLst>
              <a:path w="2386013" h="1409700" extrusionOk="0">
                <a:moveTo>
                  <a:pt x="1064419" y="166687"/>
                </a:moveTo>
                <a:lnTo>
                  <a:pt x="871538" y="188119"/>
                </a:lnTo>
                <a:lnTo>
                  <a:pt x="576263" y="219075"/>
                </a:lnTo>
                <a:lnTo>
                  <a:pt x="381000" y="238125"/>
                </a:lnTo>
                <a:lnTo>
                  <a:pt x="295275" y="238125"/>
                </a:lnTo>
                <a:lnTo>
                  <a:pt x="178594" y="238125"/>
                </a:lnTo>
                <a:lnTo>
                  <a:pt x="0" y="261937"/>
                </a:lnTo>
                <a:lnTo>
                  <a:pt x="221457" y="371475"/>
                </a:lnTo>
                <a:lnTo>
                  <a:pt x="307182" y="383381"/>
                </a:lnTo>
                <a:lnTo>
                  <a:pt x="450057" y="395287"/>
                </a:lnTo>
                <a:lnTo>
                  <a:pt x="564357" y="390525"/>
                </a:lnTo>
                <a:lnTo>
                  <a:pt x="738188" y="371475"/>
                </a:lnTo>
                <a:lnTo>
                  <a:pt x="909638" y="350044"/>
                </a:lnTo>
                <a:lnTo>
                  <a:pt x="1092994" y="333375"/>
                </a:lnTo>
                <a:lnTo>
                  <a:pt x="1340644" y="309562"/>
                </a:lnTo>
                <a:lnTo>
                  <a:pt x="1581150" y="285750"/>
                </a:lnTo>
                <a:lnTo>
                  <a:pt x="1766888" y="269081"/>
                </a:lnTo>
                <a:lnTo>
                  <a:pt x="1866900" y="259556"/>
                </a:lnTo>
                <a:lnTo>
                  <a:pt x="1909763" y="261937"/>
                </a:lnTo>
                <a:lnTo>
                  <a:pt x="1933575" y="269081"/>
                </a:lnTo>
                <a:lnTo>
                  <a:pt x="1955007" y="280987"/>
                </a:lnTo>
                <a:lnTo>
                  <a:pt x="1971675" y="295275"/>
                </a:lnTo>
                <a:lnTo>
                  <a:pt x="1988344" y="319087"/>
                </a:lnTo>
                <a:lnTo>
                  <a:pt x="1995488" y="350044"/>
                </a:lnTo>
                <a:lnTo>
                  <a:pt x="1955007" y="621506"/>
                </a:lnTo>
                <a:lnTo>
                  <a:pt x="1857375" y="1131094"/>
                </a:lnTo>
                <a:lnTo>
                  <a:pt x="1847850" y="1257300"/>
                </a:lnTo>
                <a:lnTo>
                  <a:pt x="1890713" y="1397794"/>
                </a:lnTo>
                <a:lnTo>
                  <a:pt x="1907382" y="1409700"/>
                </a:lnTo>
                <a:lnTo>
                  <a:pt x="1928813" y="1409700"/>
                </a:lnTo>
                <a:lnTo>
                  <a:pt x="1962150" y="1397794"/>
                </a:lnTo>
                <a:lnTo>
                  <a:pt x="1990725" y="1371600"/>
                </a:lnTo>
                <a:lnTo>
                  <a:pt x="2012157" y="1338262"/>
                </a:lnTo>
                <a:lnTo>
                  <a:pt x="2045494" y="1269206"/>
                </a:lnTo>
                <a:lnTo>
                  <a:pt x="2059782" y="1204912"/>
                </a:lnTo>
                <a:lnTo>
                  <a:pt x="2121694" y="976312"/>
                </a:lnTo>
                <a:lnTo>
                  <a:pt x="2207419" y="681037"/>
                </a:lnTo>
                <a:lnTo>
                  <a:pt x="2245519" y="547687"/>
                </a:lnTo>
                <a:lnTo>
                  <a:pt x="2264569" y="509587"/>
                </a:lnTo>
                <a:lnTo>
                  <a:pt x="2288382" y="478631"/>
                </a:lnTo>
                <a:lnTo>
                  <a:pt x="2316957" y="454819"/>
                </a:lnTo>
                <a:lnTo>
                  <a:pt x="2343150" y="433387"/>
                </a:lnTo>
                <a:lnTo>
                  <a:pt x="2369344" y="397669"/>
                </a:lnTo>
                <a:lnTo>
                  <a:pt x="2383632" y="364331"/>
                </a:lnTo>
                <a:lnTo>
                  <a:pt x="2386013" y="340519"/>
                </a:lnTo>
                <a:lnTo>
                  <a:pt x="2383632" y="321469"/>
                </a:lnTo>
                <a:lnTo>
                  <a:pt x="2369344" y="292894"/>
                </a:lnTo>
                <a:lnTo>
                  <a:pt x="2274094" y="207169"/>
                </a:lnTo>
                <a:lnTo>
                  <a:pt x="2138363" y="88106"/>
                </a:lnTo>
                <a:lnTo>
                  <a:pt x="2040732" y="11906"/>
                </a:lnTo>
                <a:lnTo>
                  <a:pt x="2009775" y="2381"/>
                </a:lnTo>
                <a:lnTo>
                  <a:pt x="1983582" y="0"/>
                </a:lnTo>
                <a:lnTo>
                  <a:pt x="1938338" y="9525"/>
                </a:lnTo>
                <a:lnTo>
                  <a:pt x="1912144" y="21431"/>
                </a:lnTo>
                <a:lnTo>
                  <a:pt x="1874044" y="52387"/>
                </a:lnTo>
                <a:lnTo>
                  <a:pt x="1838325" y="66675"/>
                </a:lnTo>
                <a:lnTo>
                  <a:pt x="1695450" y="104775"/>
                </a:lnTo>
                <a:lnTo>
                  <a:pt x="1562100" y="119062"/>
                </a:lnTo>
                <a:lnTo>
                  <a:pt x="1216819" y="152400"/>
                </a:lnTo>
                <a:lnTo>
                  <a:pt x="1064419" y="1666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135"/>
          <p:cNvSpPr/>
          <p:nvPr/>
        </p:nvSpPr>
        <p:spPr>
          <a:xfrm>
            <a:off x="3919538" y="2849563"/>
            <a:ext cx="1784350" cy="368300"/>
          </a:xfrm>
          <a:custGeom>
            <a:avLst/>
            <a:gdLst/>
            <a:ahLst/>
            <a:cxnLst/>
            <a:rect l="l" t="t" r="r" b="b"/>
            <a:pathLst>
              <a:path w="1783556" h="366713" extrusionOk="0">
                <a:moveTo>
                  <a:pt x="852487" y="121444"/>
                </a:moveTo>
                <a:lnTo>
                  <a:pt x="495300" y="169069"/>
                </a:lnTo>
                <a:lnTo>
                  <a:pt x="219075" y="204788"/>
                </a:lnTo>
                <a:lnTo>
                  <a:pt x="0" y="252413"/>
                </a:lnTo>
                <a:lnTo>
                  <a:pt x="247650" y="359569"/>
                </a:lnTo>
                <a:lnTo>
                  <a:pt x="414337" y="338138"/>
                </a:lnTo>
                <a:lnTo>
                  <a:pt x="719137" y="297657"/>
                </a:lnTo>
                <a:lnTo>
                  <a:pt x="988218" y="264319"/>
                </a:lnTo>
                <a:lnTo>
                  <a:pt x="1197768" y="240507"/>
                </a:lnTo>
                <a:lnTo>
                  <a:pt x="1340643" y="223838"/>
                </a:lnTo>
                <a:lnTo>
                  <a:pt x="1402556" y="221457"/>
                </a:lnTo>
                <a:lnTo>
                  <a:pt x="1443037" y="228600"/>
                </a:lnTo>
                <a:lnTo>
                  <a:pt x="1488281" y="235744"/>
                </a:lnTo>
                <a:lnTo>
                  <a:pt x="1526381" y="250032"/>
                </a:lnTo>
                <a:lnTo>
                  <a:pt x="1562100" y="266700"/>
                </a:lnTo>
                <a:lnTo>
                  <a:pt x="1588293" y="283369"/>
                </a:lnTo>
                <a:lnTo>
                  <a:pt x="1612106" y="300038"/>
                </a:lnTo>
                <a:lnTo>
                  <a:pt x="1638300" y="323850"/>
                </a:lnTo>
                <a:lnTo>
                  <a:pt x="1652587" y="340519"/>
                </a:lnTo>
                <a:lnTo>
                  <a:pt x="1674018" y="357188"/>
                </a:lnTo>
                <a:lnTo>
                  <a:pt x="1697831" y="366713"/>
                </a:lnTo>
                <a:lnTo>
                  <a:pt x="1783556" y="295275"/>
                </a:lnTo>
                <a:lnTo>
                  <a:pt x="1669256" y="69057"/>
                </a:lnTo>
                <a:lnTo>
                  <a:pt x="1602581" y="35719"/>
                </a:lnTo>
                <a:lnTo>
                  <a:pt x="1514475" y="7144"/>
                </a:lnTo>
                <a:lnTo>
                  <a:pt x="1469231" y="0"/>
                </a:lnTo>
                <a:lnTo>
                  <a:pt x="1433512" y="2382"/>
                </a:lnTo>
                <a:lnTo>
                  <a:pt x="1373981" y="16669"/>
                </a:lnTo>
                <a:lnTo>
                  <a:pt x="1283493" y="64294"/>
                </a:lnTo>
                <a:lnTo>
                  <a:pt x="1228725" y="71438"/>
                </a:lnTo>
                <a:lnTo>
                  <a:pt x="904875" y="114300"/>
                </a:lnTo>
                <a:lnTo>
                  <a:pt x="852487" y="1214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135"/>
          <p:cNvSpPr/>
          <p:nvPr/>
        </p:nvSpPr>
        <p:spPr>
          <a:xfrm>
            <a:off x="2914650" y="3989388"/>
            <a:ext cx="1657350" cy="1374775"/>
          </a:xfrm>
          <a:custGeom>
            <a:avLst/>
            <a:gdLst/>
            <a:ahLst/>
            <a:cxnLst/>
            <a:rect l="l" t="t" r="r" b="b"/>
            <a:pathLst>
              <a:path w="1657350" h="1376362" extrusionOk="0">
                <a:moveTo>
                  <a:pt x="842963" y="283369"/>
                </a:moveTo>
                <a:lnTo>
                  <a:pt x="616744" y="321469"/>
                </a:lnTo>
                <a:lnTo>
                  <a:pt x="316706" y="369094"/>
                </a:lnTo>
                <a:lnTo>
                  <a:pt x="214313" y="381000"/>
                </a:lnTo>
                <a:lnTo>
                  <a:pt x="0" y="247650"/>
                </a:lnTo>
                <a:lnTo>
                  <a:pt x="204788" y="204787"/>
                </a:lnTo>
                <a:lnTo>
                  <a:pt x="390525" y="176212"/>
                </a:lnTo>
                <a:lnTo>
                  <a:pt x="709613" y="130969"/>
                </a:lnTo>
                <a:lnTo>
                  <a:pt x="1016794" y="85725"/>
                </a:lnTo>
                <a:lnTo>
                  <a:pt x="1109663" y="73819"/>
                </a:lnTo>
                <a:lnTo>
                  <a:pt x="1140619" y="66675"/>
                </a:lnTo>
                <a:lnTo>
                  <a:pt x="1166813" y="47625"/>
                </a:lnTo>
                <a:lnTo>
                  <a:pt x="1214438" y="21431"/>
                </a:lnTo>
                <a:lnTo>
                  <a:pt x="1264444" y="7144"/>
                </a:lnTo>
                <a:lnTo>
                  <a:pt x="1297781" y="2381"/>
                </a:lnTo>
                <a:lnTo>
                  <a:pt x="1321594" y="0"/>
                </a:lnTo>
                <a:lnTo>
                  <a:pt x="1335881" y="2381"/>
                </a:lnTo>
                <a:lnTo>
                  <a:pt x="1366838" y="16669"/>
                </a:lnTo>
                <a:lnTo>
                  <a:pt x="1471613" y="80962"/>
                </a:lnTo>
                <a:lnTo>
                  <a:pt x="1562100" y="133350"/>
                </a:lnTo>
                <a:lnTo>
                  <a:pt x="1628775" y="176212"/>
                </a:lnTo>
                <a:lnTo>
                  <a:pt x="1640681" y="190500"/>
                </a:lnTo>
                <a:lnTo>
                  <a:pt x="1647825" y="204787"/>
                </a:lnTo>
                <a:lnTo>
                  <a:pt x="1652588" y="221456"/>
                </a:lnTo>
                <a:lnTo>
                  <a:pt x="1654969" y="238125"/>
                </a:lnTo>
                <a:lnTo>
                  <a:pt x="1657350" y="261937"/>
                </a:lnTo>
                <a:lnTo>
                  <a:pt x="1650206" y="285750"/>
                </a:lnTo>
                <a:lnTo>
                  <a:pt x="1633538" y="309562"/>
                </a:lnTo>
                <a:lnTo>
                  <a:pt x="1609725" y="330994"/>
                </a:lnTo>
                <a:lnTo>
                  <a:pt x="1595438" y="347662"/>
                </a:lnTo>
                <a:lnTo>
                  <a:pt x="1578769" y="383381"/>
                </a:lnTo>
                <a:lnTo>
                  <a:pt x="1547813" y="545306"/>
                </a:lnTo>
                <a:lnTo>
                  <a:pt x="1490663" y="859631"/>
                </a:lnTo>
                <a:lnTo>
                  <a:pt x="1459706" y="1045369"/>
                </a:lnTo>
                <a:lnTo>
                  <a:pt x="1428750" y="1197769"/>
                </a:lnTo>
                <a:lnTo>
                  <a:pt x="1404938" y="1271587"/>
                </a:lnTo>
                <a:lnTo>
                  <a:pt x="1383506" y="1321594"/>
                </a:lnTo>
                <a:lnTo>
                  <a:pt x="1362075" y="1347787"/>
                </a:lnTo>
                <a:lnTo>
                  <a:pt x="1333500" y="1366837"/>
                </a:lnTo>
                <a:lnTo>
                  <a:pt x="1297781" y="1376362"/>
                </a:lnTo>
                <a:lnTo>
                  <a:pt x="1262063" y="1366837"/>
                </a:lnTo>
                <a:lnTo>
                  <a:pt x="1235869" y="1347787"/>
                </a:lnTo>
                <a:lnTo>
                  <a:pt x="1212056" y="1333500"/>
                </a:lnTo>
                <a:lnTo>
                  <a:pt x="1190625" y="1312069"/>
                </a:lnTo>
                <a:lnTo>
                  <a:pt x="1181100" y="1288256"/>
                </a:lnTo>
                <a:lnTo>
                  <a:pt x="1178719" y="1252537"/>
                </a:lnTo>
                <a:lnTo>
                  <a:pt x="1188244" y="1088231"/>
                </a:lnTo>
                <a:lnTo>
                  <a:pt x="1226344" y="914400"/>
                </a:lnTo>
                <a:lnTo>
                  <a:pt x="1259681" y="747712"/>
                </a:lnTo>
                <a:lnTo>
                  <a:pt x="1273969" y="640556"/>
                </a:lnTo>
                <a:lnTo>
                  <a:pt x="1288256" y="457200"/>
                </a:lnTo>
                <a:lnTo>
                  <a:pt x="1293019" y="314325"/>
                </a:lnTo>
                <a:lnTo>
                  <a:pt x="1285875" y="271462"/>
                </a:lnTo>
                <a:lnTo>
                  <a:pt x="1269206" y="242887"/>
                </a:lnTo>
                <a:lnTo>
                  <a:pt x="1247775" y="230981"/>
                </a:lnTo>
                <a:lnTo>
                  <a:pt x="1228725" y="226219"/>
                </a:lnTo>
                <a:lnTo>
                  <a:pt x="1200150" y="226219"/>
                </a:lnTo>
                <a:lnTo>
                  <a:pt x="1107281" y="240506"/>
                </a:lnTo>
                <a:lnTo>
                  <a:pt x="973931" y="264319"/>
                </a:lnTo>
                <a:lnTo>
                  <a:pt x="842963" y="2833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135"/>
          <p:cNvSpPr/>
          <p:nvPr/>
        </p:nvSpPr>
        <p:spPr>
          <a:xfrm>
            <a:off x="3094038" y="5076825"/>
            <a:ext cx="1209675" cy="366713"/>
          </a:xfrm>
          <a:custGeom>
            <a:avLst/>
            <a:gdLst/>
            <a:ahLst/>
            <a:cxnLst/>
            <a:rect l="l" t="t" r="r" b="b"/>
            <a:pathLst>
              <a:path w="1209675" h="366713" extrusionOk="0">
                <a:moveTo>
                  <a:pt x="754856" y="57150"/>
                </a:moveTo>
                <a:lnTo>
                  <a:pt x="502444" y="116681"/>
                </a:lnTo>
                <a:lnTo>
                  <a:pt x="235744" y="180975"/>
                </a:lnTo>
                <a:lnTo>
                  <a:pt x="200025" y="190500"/>
                </a:lnTo>
                <a:lnTo>
                  <a:pt x="0" y="252413"/>
                </a:lnTo>
                <a:lnTo>
                  <a:pt x="240506" y="366713"/>
                </a:lnTo>
                <a:lnTo>
                  <a:pt x="354806" y="335756"/>
                </a:lnTo>
                <a:lnTo>
                  <a:pt x="514350" y="295275"/>
                </a:lnTo>
                <a:lnTo>
                  <a:pt x="728662" y="242888"/>
                </a:lnTo>
                <a:lnTo>
                  <a:pt x="950119" y="192881"/>
                </a:lnTo>
                <a:lnTo>
                  <a:pt x="1054894" y="176213"/>
                </a:lnTo>
                <a:lnTo>
                  <a:pt x="1209675" y="83344"/>
                </a:lnTo>
                <a:lnTo>
                  <a:pt x="1021556" y="0"/>
                </a:lnTo>
                <a:lnTo>
                  <a:pt x="833437" y="40481"/>
                </a:lnTo>
                <a:lnTo>
                  <a:pt x="754856" y="57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135"/>
          <p:cNvSpPr/>
          <p:nvPr/>
        </p:nvSpPr>
        <p:spPr>
          <a:xfrm>
            <a:off x="5119688" y="3859213"/>
            <a:ext cx="1966912" cy="1343025"/>
          </a:xfrm>
          <a:custGeom>
            <a:avLst/>
            <a:gdLst/>
            <a:ahLst/>
            <a:cxnLst/>
            <a:rect l="l" t="t" r="r" b="b"/>
            <a:pathLst>
              <a:path w="1966912" h="1343025" extrusionOk="0">
                <a:moveTo>
                  <a:pt x="521493" y="202407"/>
                </a:moveTo>
                <a:lnTo>
                  <a:pt x="366712" y="211932"/>
                </a:lnTo>
                <a:lnTo>
                  <a:pt x="238125" y="219075"/>
                </a:lnTo>
                <a:lnTo>
                  <a:pt x="116681" y="207169"/>
                </a:lnTo>
                <a:lnTo>
                  <a:pt x="0" y="271463"/>
                </a:lnTo>
                <a:lnTo>
                  <a:pt x="207168" y="421482"/>
                </a:lnTo>
                <a:lnTo>
                  <a:pt x="357187" y="390525"/>
                </a:lnTo>
                <a:lnTo>
                  <a:pt x="609600" y="345282"/>
                </a:lnTo>
                <a:lnTo>
                  <a:pt x="814387" y="314325"/>
                </a:lnTo>
                <a:lnTo>
                  <a:pt x="1014412" y="285750"/>
                </a:lnTo>
                <a:lnTo>
                  <a:pt x="1262062" y="257175"/>
                </a:lnTo>
                <a:lnTo>
                  <a:pt x="1431131" y="242888"/>
                </a:lnTo>
                <a:lnTo>
                  <a:pt x="1483518" y="242888"/>
                </a:lnTo>
                <a:lnTo>
                  <a:pt x="1504950" y="247650"/>
                </a:lnTo>
                <a:lnTo>
                  <a:pt x="1528762" y="261938"/>
                </a:lnTo>
                <a:lnTo>
                  <a:pt x="1547812" y="278607"/>
                </a:lnTo>
                <a:lnTo>
                  <a:pt x="1557337" y="292894"/>
                </a:lnTo>
                <a:lnTo>
                  <a:pt x="1564481" y="316707"/>
                </a:lnTo>
                <a:lnTo>
                  <a:pt x="1564481" y="361950"/>
                </a:lnTo>
                <a:lnTo>
                  <a:pt x="1454943" y="1154907"/>
                </a:lnTo>
                <a:lnTo>
                  <a:pt x="1509712" y="1343025"/>
                </a:lnTo>
                <a:lnTo>
                  <a:pt x="1650206" y="1173957"/>
                </a:lnTo>
                <a:lnTo>
                  <a:pt x="1712118" y="957263"/>
                </a:lnTo>
                <a:lnTo>
                  <a:pt x="1807368" y="623888"/>
                </a:lnTo>
                <a:lnTo>
                  <a:pt x="1864518" y="435769"/>
                </a:lnTo>
                <a:lnTo>
                  <a:pt x="1878806" y="390525"/>
                </a:lnTo>
                <a:lnTo>
                  <a:pt x="1895475" y="361950"/>
                </a:lnTo>
                <a:lnTo>
                  <a:pt x="1919287" y="333375"/>
                </a:lnTo>
                <a:lnTo>
                  <a:pt x="1947862" y="309563"/>
                </a:lnTo>
                <a:lnTo>
                  <a:pt x="1962150" y="292894"/>
                </a:lnTo>
                <a:lnTo>
                  <a:pt x="1966912" y="273844"/>
                </a:lnTo>
                <a:lnTo>
                  <a:pt x="1962150" y="250032"/>
                </a:lnTo>
                <a:lnTo>
                  <a:pt x="1943100" y="233363"/>
                </a:lnTo>
                <a:lnTo>
                  <a:pt x="1857375" y="166688"/>
                </a:lnTo>
                <a:lnTo>
                  <a:pt x="1733550" y="78582"/>
                </a:lnTo>
                <a:lnTo>
                  <a:pt x="1635918" y="19050"/>
                </a:lnTo>
                <a:lnTo>
                  <a:pt x="1597818" y="2382"/>
                </a:lnTo>
                <a:lnTo>
                  <a:pt x="1574006" y="0"/>
                </a:lnTo>
                <a:lnTo>
                  <a:pt x="1543050" y="2382"/>
                </a:lnTo>
                <a:lnTo>
                  <a:pt x="1509712" y="16669"/>
                </a:lnTo>
                <a:lnTo>
                  <a:pt x="1476375" y="38100"/>
                </a:lnTo>
                <a:lnTo>
                  <a:pt x="1373981" y="57150"/>
                </a:lnTo>
                <a:lnTo>
                  <a:pt x="1045368" y="116682"/>
                </a:lnTo>
                <a:lnTo>
                  <a:pt x="769143" y="166688"/>
                </a:lnTo>
                <a:lnTo>
                  <a:pt x="585787" y="195263"/>
                </a:lnTo>
                <a:lnTo>
                  <a:pt x="521493" y="20240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135"/>
          <p:cNvSpPr/>
          <p:nvPr/>
        </p:nvSpPr>
        <p:spPr>
          <a:xfrm>
            <a:off x="5249863" y="4995863"/>
            <a:ext cx="1704975" cy="336550"/>
          </a:xfrm>
          <a:custGeom>
            <a:avLst/>
            <a:gdLst/>
            <a:ahLst/>
            <a:cxnLst/>
            <a:rect l="l" t="t" r="r" b="b"/>
            <a:pathLst>
              <a:path w="1704975" h="335756" extrusionOk="0">
                <a:moveTo>
                  <a:pt x="821532" y="69056"/>
                </a:moveTo>
                <a:lnTo>
                  <a:pt x="507207" y="111918"/>
                </a:lnTo>
                <a:lnTo>
                  <a:pt x="195263" y="157162"/>
                </a:lnTo>
                <a:lnTo>
                  <a:pt x="0" y="219075"/>
                </a:lnTo>
                <a:lnTo>
                  <a:pt x="240507" y="335756"/>
                </a:lnTo>
                <a:lnTo>
                  <a:pt x="383382" y="309562"/>
                </a:lnTo>
                <a:lnTo>
                  <a:pt x="533400" y="288131"/>
                </a:lnTo>
                <a:lnTo>
                  <a:pt x="752475" y="264318"/>
                </a:lnTo>
                <a:lnTo>
                  <a:pt x="983457" y="242887"/>
                </a:lnTo>
                <a:lnTo>
                  <a:pt x="1247775" y="226218"/>
                </a:lnTo>
                <a:lnTo>
                  <a:pt x="1300163" y="221456"/>
                </a:lnTo>
                <a:lnTo>
                  <a:pt x="1357313" y="228600"/>
                </a:lnTo>
                <a:lnTo>
                  <a:pt x="1543050" y="254793"/>
                </a:lnTo>
                <a:lnTo>
                  <a:pt x="1614488" y="266700"/>
                </a:lnTo>
                <a:lnTo>
                  <a:pt x="1657350" y="261937"/>
                </a:lnTo>
                <a:lnTo>
                  <a:pt x="1690688" y="247650"/>
                </a:lnTo>
                <a:lnTo>
                  <a:pt x="1700213" y="230981"/>
                </a:lnTo>
                <a:lnTo>
                  <a:pt x="1704975" y="200025"/>
                </a:lnTo>
                <a:lnTo>
                  <a:pt x="1700213" y="154781"/>
                </a:lnTo>
                <a:lnTo>
                  <a:pt x="1688307" y="116681"/>
                </a:lnTo>
                <a:lnTo>
                  <a:pt x="1669257" y="95250"/>
                </a:lnTo>
                <a:lnTo>
                  <a:pt x="1619250" y="54768"/>
                </a:lnTo>
                <a:lnTo>
                  <a:pt x="1569244" y="33337"/>
                </a:lnTo>
                <a:lnTo>
                  <a:pt x="1514475" y="16668"/>
                </a:lnTo>
                <a:lnTo>
                  <a:pt x="1333500" y="0"/>
                </a:lnTo>
                <a:lnTo>
                  <a:pt x="1209675" y="16668"/>
                </a:lnTo>
                <a:lnTo>
                  <a:pt x="821532" y="690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FBA64AC-E9F9-344F-BE65-FF7CDFB51974}"/>
              </a:ext>
            </a:extLst>
          </p:cNvPr>
          <p:cNvGrpSpPr/>
          <p:nvPr/>
        </p:nvGrpSpPr>
        <p:grpSpPr>
          <a:xfrm>
            <a:off x="2767763" y="1816181"/>
            <a:ext cx="4314825" cy="3781425"/>
            <a:chOff x="2924175" y="1960563"/>
            <a:chExt cx="4314825" cy="3781425"/>
          </a:xfrm>
        </p:grpSpPr>
        <p:sp>
          <p:nvSpPr>
            <p:cNvPr id="12" name="Google Shape;1553;p135">
              <a:extLst>
                <a:ext uri="{FF2B5EF4-FFF2-40B4-BE49-F238E27FC236}">
                  <a16:creationId xmlns:a16="http://schemas.microsoft.com/office/drawing/2014/main" id="{FC95ED34-44AD-9C4F-B3EB-B0430F9E557F}"/>
                </a:ext>
              </a:extLst>
            </p:cNvPr>
            <p:cNvSpPr/>
            <p:nvPr/>
          </p:nvSpPr>
          <p:spPr>
            <a:xfrm>
              <a:off x="3744913" y="2038350"/>
              <a:ext cx="600075" cy="1458913"/>
            </a:xfrm>
            <a:custGeom>
              <a:avLst/>
              <a:gdLst/>
              <a:ahLst/>
              <a:cxnLst/>
              <a:rect l="l" t="t" r="r" b="b"/>
              <a:pathLst>
                <a:path w="600075" h="1459706" extrusionOk="0">
                  <a:moveTo>
                    <a:pt x="416719" y="559594"/>
                  </a:moveTo>
                  <a:lnTo>
                    <a:pt x="342900" y="273844"/>
                  </a:lnTo>
                  <a:lnTo>
                    <a:pt x="321469" y="159544"/>
                  </a:lnTo>
                  <a:lnTo>
                    <a:pt x="285750" y="133350"/>
                  </a:lnTo>
                  <a:lnTo>
                    <a:pt x="204788" y="80963"/>
                  </a:lnTo>
                  <a:lnTo>
                    <a:pt x="109538" y="30956"/>
                  </a:lnTo>
                  <a:lnTo>
                    <a:pt x="66675" y="9525"/>
                  </a:lnTo>
                  <a:lnTo>
                    <a:pt x="40482" y="2381"/>
                  </a:lnTo>
                  <a:lnTo>
                    <a:pt x="16669" y="0"/>
                  </a:lnTo>
                  <a:lnTo>
                    <a:pt x="0" y="4763"/>
                  </a:lnTo>
                  <a:lnTo>
                    <a:pt x="0" y="23813"/>
                  </a:lnTo>
                  <a:lnTo>
                    <a:pt x="14288" y="52388"/>
                  </a:lnTo>
                  <a:lnTo>
                    <a:pt x="50007" y="104775"/>
                  </a:lnTo>
                  <a:lnTo>
                    <a:pt x="92869" y="185738"/>
                  </a:lnTo>
                  <a:lnTo>
                    <a:pt x="116682" y="235744"/>
                  </a:lnTo>
                  <a:lnTo>
                    <a:pt x="159544" y="361950"/>
                  </a:lnTo>
                  <a:lnTo>
                    <a:pt x="190500" y="516731"/>
                  </a:lnTo>
                  <a:lnTo>
                    <a:pt x="207169" y="657225"/>
                  </a:lnTo>
                  <a:lnTo>
                    <a:pt x="228600" y="809625"/>
                  </a:lnTo>
                  <a:lnTo>
                    <a:pt x="257175" y="962025"/>
                  </a:lnTo>
                  <a:lnTo>
                    <a:pt x="264319" y="1050131"/>
                  </a:lnTo>
                  <a:lnTo>
                    <a:pt x="273844" y="1126331"/>
                  </a:lnTo>
                  <a:lnTo>
                    <a:pt x="290513" y="1216819"/>
                  </a:lnTo>
                  <a:lnTo>
                    <a:pt x="304800" y="1278731"/>
                  </a:lnTo>
                  <a:lnTo>
                    <a:pt x="319088" y="1319213"/>
                  </a:lnTo>
                  <a:lnTo>
                    <a:pt x="345282" y="1354931"/>
                  </a:lnTo>
                  <a:lnTo>
                    <a:pt x="381000" y="1393031"/>
                  </a:lnTo>
                  <a:lnTo>
                    <a:pt x="409575" y="1419225"/>
                  </a:lnTo>
                  <a:lnTo>
                    <a:pt x="433388" y="1435894"/>
                  </a:lnTo>
                  <a:lnTo>
                    <a:pt x="466725" y="1450181"/>
                  </a:lnTo>
                  <a:lnTo>
                    <a:pt x="495300" y="1457325"/>
                  </a:lnTo>
                  <a:lnTo>
                    <a:pt x="523875" y="1459706"/>
                  </a:lnTo>
                  <a:lnTo>
                    <a:pt x="550069" y="1454944"/>
                  </a:lnTo>
                  <a:lnTo>
                    <a:pt x="571500" y="1438275"/>
                  </a:lnTo>
                  <a:lnTo>
                    <a:pt x="588169" y="1416844"/>
                  </a:lnTo>
                  <a:lnTo>
                    <a:pt x="597694" y="1390650"/>
                  </a:lnTo>
                  <a:lnTo>
                    <a:pt x="600075" y="1352550"/>
                  </a:lnTo>
                  <a:lnTo>
                    <a:pt x="592932" y="1295400"/>
                  </a:lnTo>
                  <a:lnTo>
                    <a:pt x="561975" y="1123950"/>
                  </a:lnTo>
                  <a:lnTo>
                    <a:pt x="416719" y="5595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54;p135">
              <a:extLst>
                <a:ext uri="{FF2B5EF4-FFF2-40B4-BE49-F238E27FC236}">
                  <a16:creationId xmlns:a16="http://schemas.microsoft.com/office/drawing/2014/main" id="{727356B8-5E60-7B49-9CBB-B1F4DD13B1AD}"/>
                </a:ext>
              </a:extLst>
            </p:cNvPr>
            <p:cNvSpPr/>
            <p:nvPr/>
          </p:nvSpPr>
          <p:spPr>
            <a:xfrm>
              <a:off x="2924175" y="4129088"/>
              <a:ext cx="585788" cy="1612900"/>
            </a:xfrm>
            <a:custGeom>
              <a:avLst/>
              <a:gdLst/>
              <a:ahLst/>
              <a:cxnLst/>
              <a:rect l="l" t="t" r="r" b="b"/>
              <a:pathLst>
                <a:path w="585788" h="1612106" extrusionOk="0">
                  <a:moveTo>
                    <a:pt x="402431" y="511968"/>
                  </a:moveTo>
                  <a:lnTo>
                    <a:pt x="385763" y="385762"/>
                  </a:lnTo>
                  <a:lnTo>
                    <a:pt x="385763" y="364331"/>
                  </a:lnTo>
                  <a:lnTo>
                    <a:pt x="366713" y="211931"/>
                  </a:lnTo>
                  <a:lnTo>
                    <a:pt x="328613" y="176212"/>
                  </a:lnTo>
                  <a:lnTo>
                    <a:pt x="266700" y="128587"/>
                  </a:lnTo>
                  <a:lnTo>
                    <a:pt x="207169" y="90487"/>
                  </a:lnTo>
                  <a:lnTo>
                    <a:pt x="126206" y="45243"/>
                  </a:lnTo>
                  <a:lnTo>
                    <a:pt x="54769" y="9525"/>
                  </a:lnTo>
                  <a:lnTo>
                    <a:pt x="26194" y="0"/>
                  </a:lnTo>
                  <a:lnTo>
                    <a:pt x="11906" y="2381"/>
                  </a:lnTo>
                  <a:lnTo>
                    <a:pt x="2381" y="11906"/>
                  </a:lnTo>
                  <a:lnTo>
                    <a:pt x="0" y="30956"/>
                  </a:lnTo>
                  <a:lnTo>
                    <a:pt x="7144" y="59531"/>
                  </a:lnTo>
                  <a:lnTo>
                    <a:pt x="26194" y="85725"/>
                  </a:lnTo>
                  <a:lnTo>
                    <a:pt x="52388" y="128587"/>
                  </a:lnTo>
                  <a:lnTo>
                    <a:pt x="80963" y="180975"/>
                  </a:lnTo>
                  <a:lnTo>
                    <a:pt x="100013" y="235743"/>
                  </a:lnTo>
                  <a:lnTo>
                    <a:pt x="114300" y="288131"/>
                  </a:lnTo>
                  <a:lnTo>
                    <a:pt x="147638" y="431006"/>
                  </a:lnTo>
                  <a:lnTo>
                    <a:pt x="190500" y="650081"/>
                  </a:lnTo>
                  <a:lnTo>
                    <a:pt x="214313" y="807243"/>
                  </a:lnTo>
                  <a:lnTo>
                    <a:pt x="242888" y="1023937"/>
                  </a:lnTo>
                  <a:lnTo>
                    <a:pt x="250031" y="1092993"/>
                  </a:lnTo>
                  <a:lnTo>
                    <a:pt x="254794" y="1162050"/>
                  </a:lnTo>
                  <a:lnTo>
                    <a:pt x="261938" y="1226343"/>
                  </a:lnTo>
                  <a:lnTo>
                    <a:pt x="266700" y="1266825"/>
                  </a:lnTo>
                  <a:lnTo>
                    <a:pt x="283369" y="1331118"/>
                  </a:lnTo>
                  <a:lnTo>
                    <a:pt x="302419" y="1395412"/>
                  </a:lnTo>
                  <a:lnTo>
                    <a:pt x="323850" y="1438275"/>
                  </a:lnTo>
                  <a:lnTo>
                    <a:pt x="350044" y="1485900"/>
                  </a:lnTo>
                  <a:lnTo>
                    <a:pt x="381000" y="1528762"/>
                  </a:lnTo>
                  <a:lnTo>
                    <a:pt x="414338" y="1569243"/>
                  </a:lnTo>
                  <a:lnTo>
                    <a:pt x="435769" y="1588293"/>
                  </a:lnTo>
                  <a:lnTo>
                    <a:pt x="464344" y="1607343"/>
                  </a:lnTo>
                  <a:lnTo>
                    <a:pt x="485775" y="1612106"/>
                  </a:lnTo>
                  <a:lnTo>
                    <a:pt x="504825" y="1607343"/>
                  </a:lnTo>
                  <a:lnTo>
                    <a:pt x="533400" y="1590675"/>
                  </a:lnTo>
                  <a:lnTo>
                    <a:pt x="564356" y="1566862"/>
                  </a:lnTo>
                  <a:lnTo>
                    <a:pt x="581025" y="1545431"/>
                  </a:lnTo>
                  <a:lnTo>
                    <a:pt x="585788" y="1524000"/>
                  </a:lnTo>
                  <a:lnTo>
                    <a:pt x="576263" y="1481137"/>
                  </a:lnTo>
                  <a:lnTo>
                    <a:pt x="561975" y="1440656"/>
                  </a:lnTo>
                  <a:lnTo>
                    <a:pt x="545306" y="1293018"/>
                  </a:lnTo>
                  <a:lnTo>
                    <a:pt x="492919" y="1071562"/>
                  </a:lnTo>
                  <a:lnTo>
                    <a:pt x="450056" y="840581"/>
                  </a:lnTo>
                  <a:lnTo>
                    <a:pt x="402431" y="5119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55;p135">
              <a:extLst>
                <a:ext uri="{FF2B5EF4-FFF2-40B4-BE49-F238E27FC236}">
                  <a16:creationId xmlns:a16="http://schemas.microsoft.com/office/drawing/2014/main" id="{B3E30EF9-46F3-E24C-9D91-A4D082DA3840}"/>
                </a:ext>
              </a:extLst>
            </p:cNvPr>
            <p:cNvSpPr/>
            <p:nvPr/>
          </p:nvSpPr>
          <p:spPr>
            <a:xfrm>
              <a:off x="5133975" y="4084638"/>
              <a:ext cx="525463" cy="1555750"/>
            </a:xfrm>
            <a:custGeom>
              <a:avLst/>
              <a:gdLst/>
              <a:ahLst/>
              <a:cxnLst/>
              <a:rect l="l" t="t" r="r" b="b"/>
              <a:pathLst>
                <a:path w="526256" h="1557337" extrusionOk="0">
                  <a:moveTo>
                    <a:pt x="381000" y="461962"/>
                  </a:moveTo>
                  <a:lnTo>
                    <a:pt x="361950" y="311944"/>
                  </a:lnTo>
                  <a:lnTo>
                    <a:pt x="316706" y="140494"/>
                  </a:lnTo>
                  <a:lnTo>
                    <a:pt x="240506" y="97631"/>
                  </a:lnTo>
                  <a:lnTo>
                    <a:pt x="161925" y="54769"/>
                  </a:lnTo>
                  <a:lnTo>
                    <a:pt x="92869" y="19050"/>
                  </a:lnTo>
                  <a:lnTo>
                    <a:pt x="42863" y="2381"/>
                  </a:lnTo>
                  <a:lnTo>
                    <a:pt x="23813" y="0"/>
                  </a:lnTo>
                  <a:lnTo>
                    <a:pt x="2381" y="4762"/>
                  </a:lnTo>
                  <a:lnTo>
                    <a:pt x="0" y="21431"/>
                  </a:lnTo>
                  <a:lnTo>
                    <a:pt x="4763" y="45244"/>
                  </a:lnTo>
                  <a:lnTo>
                    <a:pt x="16669" y="57150"/>
                  </a:lnTo>
                  <a:lnTo>
                    <a:pt x="30956" y="69056"/>
                  </a:lnTo>
                  <a:lnTo>
                    <a:pt x="54769" y="97631"/>
                  </a:lnTo>
                  <a:lnTo>
                    <a:pt x="85725" y="150019"/>
                  </a:lnTo>
                  <a:lnTo>
                    <a:pt x="116681" y="228600"/>
                  </a:lnTo>
                  <a:lnTo>
                    <a:pt x="147638" y="352425"/>
                  </a:lnTo>
                  <a:lnTo>
                    <a:pt x="173831" y="492919"/>
                  </a:lnTo>
                  <a:lnTo>
                    <a:pt x="190500" y="631031"/>
                  </a:lnTo>
                  <a:lnTo>
                    <a:pt x="207169" y="795337"/>
                  </a:lnTo>
                  <a:lnTo>
                    <a:pt x="216694" y="926306"/>
                  </a:lnTo>
                  <a:lnTo>
                    <a:pt x="226219" y="1047750"/>
                  </a:lnTo>
                  <a:lnTo>
                    <a:pt x="230981" y="1195387"/>
                  </a:lnTo>
                  <a:lnTo>
                    <a:pt x="235744" y="1285875"/>
                  </a:lnTo>
                  <a:lnTo>
                    <a:pt x="245269" y="1347787"/>
                  </a:lnTo>
                  <a:lnTo>
                    <a:pt x="266700" y="1419225"/>
                  </a:lnTo>
                  <a:lnTo>
                    <a:pt x="295275" y="1471612"/>
                  </a:lnTo>
                  <a:lnTo>
                    <a:pt x="321469" y="1509712"/>
                  </a:lnTo>
                  <a:lnTo>
                    <a:pt x="354806" y="1533525"/>
                  </a:lnTo>
                  <a:lnTo>
                    <a:pt x="378619" y="1545431"/>
                  </a:lnTo>
                  <a:lnTo>
                    <a:pt x="400050" y="1552575"/>
                  </a:lnTo>
                  <a:lnTo>
                    <a:pt x="426244" y="1557337"/>
                  </a:lnTo>
                  <a:lnTo>
                    <a:pt x="454819" y="1547812"/>
                  </a:lnTo>
                  <a:lnTo>
                    <a:pt x="478631" y="1521619"/>
                  </a:lnTo>
                  <a:lnTo>
                    <a:pt x="500063" y="1478756"/>
                  </a:lnTo>
                  <a:lnTo>
                    <a:pt x="526256" y="1381125"/>
                  </a:lnTo>
                  <a:lnTo>
                    <a:pt x="478631" y="1209675"/>
                  </a:lnTo>
                  <a:lnTo>
                    <a:pt x="433388" y="885825"/>
                  </a:lnTo>
                  <a:lnTo>
                    <a:pt x="381000" y="4619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56;p135">
              <a:extLst>
                <a:ext uri="{FF2B5EF4-FFF2-40B4-BE49-F238E27FC236}">
                  <a16:creationId xmlns:a16="http://schemas.microsoft.com/office/drawing/2014/main" id="{D7B41920-5000-0345-A410-181A57FE7631}"/>
                </a:ext>
              </a:extLst>
            </p:cNvPr>
            <p:cNvSpPr/>
            <p:nvPr/>
          </p:nvSpPr>
          <p:spPr>
            <a:xfrm>
              <a:off x="3859213" y="1960563"/>
              <a:ext cx="2387600" cy="1409700"/>
            </a:xfrm>
            <a:custGeom>
              <a:avLst/>
              <a:gdLst/>
              <a:ahLst/>
              <a:cxnLst/>
              <a:rect l="l" t="t" r="r" b="b"/>
              <a:pathLst>
                <a:path w="2386013" h="1409700" extrusionOk="0">
                  <a:moveTo>
                    <a:pt x="1064419" y="166687"/>
                  </a:moveTo>
                  <a:lnTo>
                    <a:pt x="871538" y="188119"/>
                  </a:lnTo>
                  <a:lnTo>
                    <a:pt x="576263" y="219075"/>
                  </a:lnTo>
                  <a:lnTo>
                    <a:pt x="381000" y="238125"/>
                  </a:lnTo>
                  <a:lnTo>
                    <a:pt x="295275" y="238125"/>
                  </a:lnTo>
                  <a:lnTo>
                    <a:pt x="178594" y="238125"/>
                  </a:lnTo>
                  <a:lnTo>
                    <a:pt x="0" y="261937"/>
                  </a:lnTo>
                  <a:lnTo>
                    <a:pt x="221457" y="371475"/>
                  </a:lnTo>
                  <a:lnTo>
                    <a:pt x="307182" y="383381"/>
                  </a:lnTo>
                  <a:lnTo>
                    <a:pt x="450057" y="395287"/>
                  </a:lnTo>
                  <a:lnTo>
                    <a:pt x="564357" y="390525"/>
                  </a:lnTo>
                  <a:lnTo>
                    <a:pt x="738188" y="371475"/>
                  </a:lnTo>
                  <a:lnTo>
                    <a:pt x="909638" y="350044"/>
                  </a:lnTo>
                  <a:lnTo>
                    <a:pt x="1092994" y="333375"/>
                  </a:lnTo>
                  <a:lnTo>
                    <a:pt x="1340644" y="309562"/>
                  </a:lnTo>
                  <a:lnTo>
                    <a:pt x="1581150" y="285750"/>
                  </a:lnTo>
                  <a:lnTo>
                    <a:pt x="1766888" y="269081"/>
                  </a:lnTo>
                  <a:lnTo>
                    <a:pt x="1866900" y="259556"/>
                  </a:lnTo>
                  <a:lnTo>
                    <a:pt x="1909763" y="261937"/>
                  </a:lnTo>
                  <a:lnTo>
                    <a:pt x="1933575" y="269081"/>
                  </a:lnTo>
                  <a:lnTo>
                    <a:pt x="1955007" y="280987"/>
                  </a:lnTo>
                  <a:lnTo>
                    <a:pt x="1971675" y="295275"/>
                  </a:lnTo>
                  <a:lnTo>
                    <a:pt x="1988344" y="319087"/>
                  </a:lnTo>
                  <a:lnTo>
                    <a:pt x="1995488" y="350044"/>
                  </a:lnTo>
                  <a:lnTo>
                    <a:pt x="1955007" y="621506"/>
                  </a:lnTo>
                  <a:lnTo>
                    <a:pt x="1857375" y="1131094"/>
                  </a:lnTo>
                  <a:lnTo>
                    <a:pt x="1847850" y="1257300"/>
                  </a:lnTo>
                  <a:lnTo>
                    <a:pt x="1890713" y="1397794"/>
                  </a:lnTo>
                  <a:lnTo>
                    <a:pt x="1907382" y="1409700"/>
                  </a:lnTo>
                  <a:lnTo>
                    <a:pt x="1928813" y="1409700"/>
                  </a:lnTo>
                  <a:lnTo>
                    <a:pt x="1962150" y="1397794"/>
                  </a:lnTo>
                  <a:lnTo>
                    <a:pt x="1990725" y="1371600"/>
                  </a:lnTo>
                  <a:lnTo>
                    <a:pt x="2012157" y="1338262"/>
                  </a:lnTo>
                  <a:lnTo>
                    <a:pt x="2045494" y="1269206"/>
                  </a:lnTo>
                  <a:lnTo>
                    <a:pt x="2059782" y="1204912"/>
                  </a:lnTo>
                  <a:lnTo>
                    <a:pt x="2121694" y="976312"/>
                  </a:lnTo>
                  <a:lnTo>
                    <a:pt x="2207419" y="681037"/>
                  </a:lnTo>
                  <a:lnTo>
                    <a:pt x="2245519" y="547687"/>
                  </a:lnTo>
                  <a:lnTo>
                    <a:pt x="2264569" y="509587"/>
                  </a:lnTo>
                  <a:lnTo>
                    <a:pt x="2288382" y="478631"/>
                  </a:lnTo>
                  <a:lnTo>
                    <a:pt x="2316957" y="454819"/>
                  </a:lnTo>
                  <a:lnTo>
                    <a:pt x="2343150" y="433387"/>
                  </a:lnTo>
                  <a:lnTo>
                    <a:pt x="2369344" y="397669"/>
                  </a:lnTo>
                  <a:lnTo>
                    <a:pt x="2383632" y="364331"/>
                  </a:lnTo>
                  <a:lnTo>
                    <a:pt x="2386013" y="340519"/>
                  </a:lnTo>
                  <a:lnTo>
                    <a:pt x="2383632" y="321469"/>
                  </a:lnTo>
                  <a:lnTo>
                    <a:pt x="2369344" y="292894"/>
                  </a:lnTo>
                  <a:lnTo>
                    <a:pt x="2274094" y="207169"/>
                  </a:lnTo>
                  <a:lnTo>
                    <a:pt x="2138363" y="88106"/>
                  </a:lnTo>
                  <a:lnTo>
                    <a:pt x="2040732" y="11906"/>
                  </a:lnTo>
                  <a:lnTo>
                    <a:pt x="2009775" y="2381"/>
                  </a:lnTo>
                  <a:lnTo>
                    <a:pt x="1983582" y="0"/>
                  </a:lnTo>
                  <a:lnTo>
                    <a:pt x="1938338" y="9525"/>
                  </a:lnTo>
                  <a:lnTo>
                    <a:pt x="1912144" y="21431"/>
                  </a:lnTo>
                  <a:lnTo>
                    <a:pt x="1874044" y="52387"/>
                  </a:lnTo>
                  <a:lnTo>
                    <a:pt x="1838325" y="66675"/>
                  </a:lnTo>
                  <a:lnTo>
                    <a:pt x="1695450" y="104775"/>
                  </a:lnTo>
                  <a:lnTo>
                    <a:pt x="1562100" y="119062"/>
                  </a:lnTo>
                  <a:lnTo>
                    <a:pt x="1216819" y="152400"/>
                  </a:lnTo>
                  <a:lnTo>
                    <a:pt x="1064419" y="1666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57;p135">
              <a:extLst>
                <a:ext uri="{FF2B5EF4-FFF2-40B4-BE49-F238E27FC236}">
                  <a16:creationId xmlns:a16="http://schemas.microsoft.com/office/drawing/2014/main" id="{ECBB87F4-0AF9-2941-83F8-0F551DC7DA85}"/>
                </a:ext>
              </a:extLst>
            </p:cNvPr>
            <p:cNvSpPr/>
            <p:nvPr/>
          </p:nvSpPr>
          <p:spPr>
            <a:xfrm>
              <a:off x="4071938" y="3001963"/>
              <a:ext cx="1784350" cy="368300"/>
            </a:xfrm>
            <a:custGeom>
              <a:avLst/>
              <a:gdLst/>
              <a:ahLst/>
              <a:cxnLst/>
              <a:rect l="l" t="t" r="r" b="b"/>
              <a:pathLst>
                <a:path w="1783556" h="366713" extrusionOk="0">
                  <a:moveTo>
                    <a:pt x="852487" y="121444"/>
                  </a:moveTo>
                  <a:lnTo>
                    <a:pt x="495300" y="169069"/>
                  </a:lnTo>
                  <a:lnTo>
                    <a:pt x="219075" y="204788"/>
                  </a:lnTo>
                  <a:lnTo>
                    <a:pt x="0" y="252413"/>
                  </a:lnTo>
                  <a:lnTo>
                    <a:pt x="247650" y="359569"/>
                  </a:lnTo>
                  <a:lnTo>
                    <a:pt x="414337" y="338138"/>
                  </a:lnTo>
                  <a:lnTo>
                    <a:pt x="719137" y="297657"/>
                  </a:lnTo>
                  <a:lnTo>
                    <a:pt x="988218" y="264319"/>
                  </a:lnTo>
                  <a:lnTo>
                    <a:pt x="1197768" y="240507"/>
                  </a:lnTo>
                  <a:lnTo>
                    <a:pt x="1340643" y="223838"/>
                  </a:lnTo>
                  <a:lnTo>
                    <a:pt x="1402556" y="221457"/>
                  </a:lnTo>
                  <a:lnTo>
                    <a:pt x="1443037" y="228600"/>
                  </a:lnTo>
                  <a:lnTo>
                    <a:pt x="1488281" y="235744"/>
                  </a:lnTo>
                  <a:lnTo>
                    <a:pt x="1526381" y="250032"/>
                  </a:lnTo>
                  <a:lnTo>
                    <a:pt x="1562100" y="266700"/>
                  </a:lnTo>
                  <a:lnTo>
                    <a:pt x="1588293" y="283369"/>
                  </a:lnTo>
                  <a:lnTo>
                    <a:pt x="1612106" y="300038"/>
                  </a:lnTo>
                  <a:lnTo>
                    <a:pt x="1638300" y="323850"/>
                  </a:lnTo>
                  <a:lnTo>
                    <a:pt x="1652587" y="340519"/>
                  </a:lnTo>
                  <a:lnTo>
                    <a:pt x="1674018" y="357188"/>
                  </a:lnTo>
                  <a:lnTo>
                    <a:pt x="1697831" y="366713"/>
                  </a:lnTo>
                  <a:lnTo>
                    <a:pt x="1783556" y="295275"/>
                  </a:lnTo>
                  <a:lnTo>
                    <a:pt x="1669256" y="69057"/>
                  </a:lnTo>
                  <a:lnTo>
                    <a:pt x="1602581" y="35719"/>
                  </a:lnTo>
                  <a:lnTo>
                    <a:pt x="1514475" y="7144"/>
                  </a:lnTo>
                  <a:lnTo>
                    <a:pt x="1469231" y="0"/>
                  </a:lnTo>
                  <a:lnTo>
                    <a:pt x="1433512" y="2382"/>
                  </a:lnTo>
                  <a:lnTo>
                    <a:pt x="1373981" y="16669"/>
                  </a:lnTo>
                  <a:lnTo>
                    <a:pt x="1283493" y="64294"/>
                  </a:lnTo>
                  <a:lnTo>
                    <a:pt x="1228725" y="71438"/>
                  </a:lnTo>
                  <a:lnTo>
                    <a:pt x="904875" y="114300"/>
                  </a:lnTo>
                  <a:lnTo>
                    <a:pt x="852487" y="1214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58;p135">
              <a:extLst>
                <a:ext uri="{FF2B5EF4-FFF2-40B4-BE49-F238E27FC236}">
                  <a16:creationId xmlns:a16="http://schemas.microsoft.com/office/drawing/2014/main" id="{CAA4029E-9E38-D744-AD43-852BA476E1A2}"/>
                </a:ext>
              </a:extLst>
            </p:cNvPr>
            <p:cNvSpPr/>
            <p:nvPr/>
          </p:nvSpPr>
          <p:spPr>
            <a:xfrm>
              <a:off x="3067050" y="4141788"/>
              <a:ext cx="1657350" cy="1374775"/>
            </a:xfrm>
            <a:custGeom>
              <a:avLst/>
              <a:gdLst/>
              <a:ahLst/>
              <a:cxnLst/>
              <a:rect l="l" t="t" r="r" b="b"/>
              <a:pathLst>
                <a:path w="1657350" h="1376362" extrusionOk="0">
                  <a:moveTo>
                    <a:pt x="842963" y="283369"/>
                  </a:moveTo>
                  <a:lnTo>
                    <a:pt x="616744" y="321469"/>
                  </a:lnTo>
                  <a:lnTo>
                    <a:pt x="316706" y="369094"/>
                  </a:lnTo>
                  <a:lnTo>
                    <a:pt x="214313" y="381000"/>
                  </a:lnTo>
                  <a:lnTo>
                    <a:pt x="0" y="247650"/>
                  </a:lnTo>
                  <a:lnTo>
                    <a:pt x="204788" y="204787"/>
                  </a:lnTo>
                  <a:lnTo>
                    <a:pt x="390525" y="176212"/>
                  </a:lnTo>
                  <a:lnTo>
                    <a:pt x="709613" y="130969"/>
                  </a:lnTo>
                  <a:lnTo>
                    <a:pt x="1016794" y="85725"/>
                  </a:lnTo>
                  <a:lnTo>
                    <a:pt x="1109663" y="73819"/>
                  </a:lnTo>
                  <a:lnTo>
                    <a:pt x="1140619" y="66675"/>
                  </a:lnTo>
                  <a:lnTo>
                    <a:pt x="1166813" y="47625"/>
                  </a:lnTo>
                  <a:lnTo>
                    <a:pt x="1214438" y="21431"/>
                  </a:lnTo>
                  <a:lnTo>
                    <a:pt x="1264444" y="7144"/>
                  </a:lnTo>
                  <a:lnTo>
                    <a:pt x="1297781" y="2381"/>
                  </a:lnTo>
                  <a:lnTo>
                    <a:pt x="1321594" y="0"/>
                  </a:lnTo>
                  <a:lnTo>
                    <a:pt x="1335881" y="2381"/>
                  </a:lnTo>
                  <a:lnTo>
                    <a:pt x="1366838" y="16669"/>
                  </a:lnTo>
                  <a:lnTo>
                    <a:pt x="1471613" y="80962"/>
                  </a:lnTo>
                  <a:lnTo>
                    <a:pt x="1562100" y="133350"/>
                  </a:lnTo>
                  <a:lnTo>
                    <a:pt x="1628775" y="176212"/>
                  </a:lnTo>
                  <a:lnTo>
                    <a:pt x="1640681" y="190500"/>
                  </a:lnTo>
                  <a:lnTo>
                    <a:pt x="1647825" y="204787"/>
                  </a:lnTo>
                  <a:lnTo>
                    <a:pt x="1652588" y="221456"/>
                  </a:lnTo>
                  <a:lnTo>
                    <a:pt x="1654969" y="238125"/>
                  </a:lnTo>
                  <a:lnTo>
                    <a:pt x="1657350" y="261937"/>
                  </a:lnTo>
                  <a:lnTo>
                    <a:pt x="1650206" y="285750"/>
                  </a:lnTo>
                  <a:lnTo>
                    <a:pt x="1633538" y="309562"/>
                  </a:lnTo>
                  <a:lnTo>
                    <a:pt x="1609725" y="330994"/>
                  </a:lnTo>
                  <a:lnTo>
                    <a:pt x="1595438" y="347662"/>
                  </a:lnTo>
                  <a:lnTo>
                    <a:pt x="1578769" y="383381"/>
                  </a:lnTo>
                  <a:lnTo>
                    <a:pt x="1547813" y="545306"/>
                  </a:lnTo>
                  <a:lnTo>
                    <a:pt x="1490663" y="859631"/>
                  </a:lnTo>
                  <a:lnTo>
                    <a:pt x="1459706" y="1045369"/>
                  </a:lnTo>
                  <a:lnTo>
                    <a:pt x="1428750" y="1197769"/>
                  </a:lnTo>
                  <a:lnTo>
                    <a:pt x="1404938" y="1271587"/>
                  </a:lnTo>
                  <a:lnTo>
                    <a:pt x="1383506" y="1321594"/>
                  </a:lnTo>
                  <a:lnTo>
                    <a:pt x="1362075" y="1347787"/>
                  </a:lnTo>
                  <a:lnTo>
                    <a:pt x="1333500" y="1366837"/>
                  </a:lnTo>
                  <a:lnTo>
                    <a:pt x="1297781" y="1376362"/>
                  </a:lnTo>
                  <a:lnTo>
                    <a:pt x="1262063" y="1366837"/>
                  </a:lnTo>
                  <a:lnTo>
                    <a:pt x="1235869" y="1347787"/>
                  </a:lnTo>
                  <a:lnTo>
                    <a:pt x="1212056" y="1333500"/>
                  </a:lnTo>
                  <a:lnTo>
                    <a:pt x="1190625" y="1312069"/>
                  </a:lnTo>
                  <a:lnTo>
                    <a:pt x="1181100" y="1288256"/>
                  </a:lnTo>
                  <a:lnTo>
                    <a:pt x="1178719" y="1252537"/>
                  </a:lnTo>
                  <a:lnTo>
                    <a:pt x="1188244" y="1088231"/>
                  </a:lnTo>
                  <a:lnTo>
                    <a:pt x="1226344" y="914400"/>
                  </a:lnTo>
                  <a:lnTo>
                    <a:pt x="1259681" y="747712"/>
                  </a:lnTo>
                  <a:lnTo>
                    <a:pt x="1273969" y="640556"/>
                  </a:lnTo>
                  <a:lnTo>
                    <a:pt x="1288256" y="457200"/>
                  </a:lnTo>
                  <a:lnTo>
                    <a:pt x="1293019" y="314325"/>
                  </a:lnTo>
                  <a:lnTo>
                    <a:pt x="1285875" y="271462"/>
                  </a:lnTo>
                  <a:lnTo>
                    <a:pt x="1269206" y="242887"/>
                  </a:lnTo>
                  <a:lnTo>
                    <a:pt x="1247775" y="230981"/>
                  </a:lnTo>
                  <a:lnTo>
                    <a:pt x="1228725" y="226219"/>
                  </a:lnTo>
                  <a:lnTo>
                    <a:pt x="1200150" y="226219"/>
                  </a:lnTo>
                  <a:lnTo>
                    <a:pt x="1107281" y="240506"/>
                  </a:lnTo>
                  <a:lnTo>
                    <a:pt x="973931" y="264319"/>
                  </a:lnTo>
                  <a:lnTo>
                    <a:pt x="842963" y="2833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59;p135">
              <a:extLst>
                <a:ext uri="{FF2B5EF4-FFF2-40B4-BE49-F238E27FC236}">
                  <a16:creationId xmlns:a16="http://schemas.microsoft.com/office/drawing/2014/main" id="{7C2C47BF-1D64-A044-B21E-5E001C444341}"/>
                </a:ext>
              </a:extLst>
            </p:cNvPr>
            <p:cNvSpPr/>
            <p:nvPr/>
          </p:nvSpPr>
          <p:spPr>
            <a:xfrm>
              <a:off x="3246438" y="5229225"/>
              <a:ext cx="1209675" cy="366713"/>
            </a:xfrm>
            <a:custGeom>
              <a:avLst/>
              <a:gdLst/>
              <a:ahLst/>
              <a:cxnLst/>
              <a:rect l="l" t="t" r="r" b="b"/>
              <a:pathLst>
                <a:path w="1209675" h="366713" extrusionOk="0">
                  <a:moveTo>
                    <a:pt x="754856" y="57150"/>
                  </a:moveTo>
                  <a:lnTo>
                    <a:pt x="502444" y="116681"/>
                  </a:lnTo>
                  <a:lnTo>
                    <a:pt x="235744" y="180975"/>
                  </a:lnTo>
                  <a:lnTo>
                    <a:pt x="200025" y="190500"/>
                  </a:lnTo>
                  <a:lnTo>
                    <a:pt x="0" y="252413"/>
                  </a:lnTo>
                  <a:lnTo>
                    <a:pt x="240506" y="366713"/>
                  </a:lnTo>
                  <a:lnTo>
                    <a:pt x="354806" y="335756"/>
                  </a:lnTo>
                  <a:lnTo>
                    <a:pt x="514350" y="295275"/>
                  </a:lnTo>
                  <a:lnTo>
                    <a:pt x="728662" y="242888"/>
                  </a:lnTo>
                  <a:lnTo>
                    <a:pt x="950119" y="192881"/>
                  </a:lnTo>
                  <a:lnTo>
                    <a:pt x="1054894" y="176213"/>
                  </a:lnTo>
                  <a:lnTo>
                    <a:pt x="1209675" y="83344"/>
                  </a:lnTo>
                  <a:lnTo>
                    <a:pt x="1021556" y="0"/>
                  </a:lnTo>
                  <a:lnTo>
                    <a:pt x="833437" y="40481"/>
                  </a:lnTo>
                  <a:lnTo>
                    <a:pt x="754856" y="571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60;p135">
              <a:extLst>
                <a:ext uri="{FF2B5EF4-FFF2-40B4-BE49-F238E27FC236}">
                  <a16:creationId xmlns:a16="http://schemas.microsoft.com/office/drawing/2014/main" id="{A70112F5-A4DD-6B43-ADCA-CA48158620E2}"/>
                </a:ext>
              </a:extLst>
            </p:cNvPr>
            <p:cNvSpPr/>
            <p:nvPr/>
          </p:nvSpPr>
          <p:spPr>
            <a:xfrm>
              <a:off x="5272088" y="4011613"/>
              <a:ext cx="1966912" cy="1343025"/>
            </a:xfrm>
            <a:custGeom>
              <a:avLst/>
              <a:gdLst/>
              <a:ahLst/>
              <a:cxnLst/>
              <a:rect l="l" t="t" r="r" b="b"/>
              <a:pathLst>
                <a:path w="1966912" h="1343025" extrusionOk="0">
                  <a:moveTo>
                    <a:pt x="521493" y="202407"/>
                  </a:moveTo>
                  <a:lnTo>
                    <a:pt x="366712" y="211932"/>
                  </a:lnTo>
                  <a:lnTo>
                    <a:pt x="238125" y="219075"/>
                  </a:lnTo>
                  <a:lnTo>
                    <a:pt x="116681" y="207169"/>
                  </a:lnTo>
                  <a:lnTo>
                    <a:pt x="0" y="271463"/>
                  </a:lnTo>
                  <a:lnTo>
                    <a:pt x="207168" y="421482"/>
                  </a:lnTo>
                  <a:lnTo>
                    <a:pt x="357187" y="390525"/>
                  </a:lnTo>
                  <a:lnTo>
                    <a:pt x="609600" y="345282"/>
                  </a:lnTo>
                  <a:lnTo>
                    <a:pt x="814387" y="314325"/>
                  </a:lnTo>
                  <a:lnTo>
                    <a:pt x="1014412" y="285750"/>
                  </a:lnTo>
                  <a:lnTo>
                    <a:pt x="1262062" y="257175"/>
                  </a:lnTo>
                  <a:lnTo>
                    <a:pt x="1431131" y="242888"/>
                  </a:lnTo>
                  <a:lnTo>
                    <a:pt x="1483518" y="242888"/>
                  </a:lnTo>
                  <a:lnTo>
                    <a:pt x="1504950" y="247650"/>
                  </a:lnTo>
                  <a:lnTo>
                    <a:pt x="1528762" y="261938"/>
                  </a:lnTo>
                  <a:lnTo>
                    <a:pt x="1547812" y="278607"/>
                  </a:lnTo>
                  <a:lnTo>
                    <a:pt x="1557337" y="292894"/>
                  </a:lnTo>
                  <a:lnTo>
                    <a:pt x="1564481" y="316707"/>
                  </a:lnTo>
                  <a:lnTo>
                    <a:pt x="1564481" y="361950"/>
                  </a:lnTo>
                  <a:lnTo>
                    <a:pt x="1454943" y="1154907"/>
                  </a:lnTo>
                  <a:lnTo>
                    <a:pt x="1509712" y="1343025"/>
                  </a:lnTo>
                  <a:lnTo>
                    <a:pt x="1650206" y="1173957"/>
                  </a:lnTo>
                  <a:lnTo>
                    <a:pt x="1712118" y="957263"/>
                  </a:lnTo>
                  <a:lnTo>
                    <a:pt x="1807368" y="623888"/>
                  </a:lnTo>
                  <a:lnTo>
                    <a:pt x="1864518" y="435769"/>
                  </a:lnTo>
                  <a:lnTo>
                    <a:pt x="1878806" y="390525"/>
                  </a:lnTo>
                  <a:lnTo>
                    <a:pt x="1895475" y="361950"/>
                  </a:lnTo>
                  <a:lnTo>
                    <a:pt x="1919287" y="333375"/>
                  </a:lnTo>
                  <a:lnTo>
                    <a:pt x="1947862" y="309563"/>
                  </a:lnTo>
                  <a:lnTo>
                    <a:pt x="1962150" y="292894"/>
                  </a:lnTo>
                  <a:lnTo>
                    <a:pt x="1966912" y="273844"/>
                  </a:lnTo>
                  <a:lnTo>
                    <a:pt x="1962150" y="250032"/>
                  </a:lnTo>
                  <a:lnTo>
                    <a:pt x="1943100" y="233363"/>
                  </a:lnTo>
                  <a:lnTo>
                    <a:pt x="1857375" y="166688"/>
                  </a:lnTo>
                  <a:lnTo>
                    <a:pt x="1733550" y="78582"/>
                  </a:lnTo>
                  <a:lnTo>
                    <a:pt x="1635918" y="19050"/>
                  </a:lnTo>
                  <a:lnTo>
                    <a:pt x="1597818" y="2382"/>
                  </a:lnTo>
                  <a:lnTo>
                    <a:pt x="1574006" y="0"/>
                  </a:lnTo>
                  <a:lnTo>
                    <a:pt x="1543050" y="2382"/>
                  </a:lnTo>
                  <a:lnTo>
                    <a:pt x="1509712" y="16669"/>
                  </a:lnTo>
                  <a:lnTo>
                    <a:pt x="1476375" y="38100"/>
                  </a:lnTo>
                  <a:lnTo>
                    <a:pt x="1373981" y="57150"/>
                  </a:lnTo>
                  <a:lnTo>
                    <a:pt x="1045368" y="116682"/>
                  </a:lnTo>
                  <a:lnTo>
                    <a:pt x="769143" y="166688"/>
                  </a:lnTo>
                  <a:lnTo>
                    <a:pt x="585787" y="195263"/>
                  </a:lnTo>
                  <a:lnTo>
                    <a:pt x="521493" y="20240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61;p135">
              <a:extLst>
                <a:ext uri="{FF2B5EF4-FFF2-40B4-BE49-F238E27FC236}">
                  <a16:creationId xmlns:a16="http://schemas.microsoft.com/office/drawing/2014/main" id="{5D1BE20D-FEE0-774C-BB3B-340CE2A342BC}"/>
                </a:ext>
              </a:extLst>
            </p:cNvPr>
            <p:cNvSpPr/>
            <p:nvPr/>
          </p:nvSpPr>
          <p:spPr>
            <a:xfrm>
              <a:off x="5402263" y="5148263"/>
              <a:ext cx="1704975" cy="336550"/>
            </a:xfrm>
            <a:custGeom>
              <a:avLst/>
              <a:gdLst/>
              <a:ahLst/>
              <a:cxnLst/>
              <a:rect l="l" t="t" r="r" b="b"/>
              <a:pathLst>
                <a:path w="1704975" h="335756" extrusionOk="0">
                  <a:moveTo>
                    <a:pt x="821532" y="69056"/>
                  </a:moveTo>
                  <a:lnTo>
                    <a:pt x="507207" y="111918"/>
                  </a:lnTo>
                  <a:lnTo>
                    <a:pt x="195263" y="157162"/>
                  </a:lnTo>
                  <a:lnTo>
                    <a:pt x="0" y="219075"/>
                  </a:lnTo>
                  <a:lnTo>
                    <a:pt x="240507" y="335756"/>
                  </a:lnTo>
                  <a:lnTo>
                    <a:pt x="383382" y="309562"/>
                  </a:lnTo>
                  <a:lnTo>
                    <a:pt x="533400" y="288131"/>
                  </a:lnTo>
                  <a:lnTo>
                    <a:pt x="752475" y="264318"/>
                  </a:lnTo>
                  <a:lnTo>
                    <a:pt x="983457" y="242887"/>
                  </a:lnTo>
                  <a:lnTo>
                    <a:pt x="1247775" y="226218"/>
                  </a:lnTo>
                  <a:lnTo>
                    <a:pt x="1300163" y="221456"/>
                  </a:lnTo>
                  <a:lnTo>
                    <a:pt x="1357313" y="228600"/>
                  </a:lnTo>
                  <a:lnTo>
                    <a:pt x="1543050" y="254793"/>
                  </a:lnTo>
                  <a:lnTo>
                    <a:pt x="1614488" y="266700"/>
                  </a:lnTo>
                  <a:lnTo>
                    <a:pt x="1657350" y="261937"/>
                  </a:lnTo>
                  <a:lnTo>
                    <a:pt x="1690688" y="247650"/>
                  </a:lnTo>
                  <a:lnTo>
                    <a:pt x="1700213" y="230981"/>
                  </a:lnTo>
                  <a:lnTo>
                    <a:pt x="1704975" y="200025"/>
                  </a:lnTo>
                  <a:lnTo>
                    <a:pt x="1700213" y="154781"/>
                  </a:lnTo>
                  <a:lnTo>
                    <a:pt x="1688307" y="116681"/>
                  </a:lnTo>
                  <a:lnTo>
                    <a:pt x="1669257" y="95250"/>
                  </a:lnTo>
                  <a:lnTo>
                    <a:pt x="1619250" y="54768"/>
                  </a:lnTo>
                  <a:lnTo>
                    <a:pt x="1569244" y="33337"/>
                  </a:lnTo>
                  <a:lnTo>
                    <a:pt x="1514475" y="16668"/>
                  </a:lnTo>
                  <a:lnTo>
                    <a:pt x="1333500" y="0"/>
                  </a:lnTo>
                  <a:lnTo>
                    <a:pt x="1209675" y="16668"/>
                  </a:lnTo>
                  <a:lnTo>
                    <a:pt x="821532" y="690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1566;p136">
            <a:extLst>
              <a:ext uri="{FF2B5EF4-FFF2-40B4-BE49-F238E27FC236}">
                <a16:creationId xmlns:a16="http://schemas.microsoft.com/office/drawing/2014/main" id="{03A0382A-F628-EE49-9AAA-5E2EDEB805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524" y="1827042"/>
            <a:ext cx="4314825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" name="Google Shape;1566;p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5588" y="1875170"/>
            <a:ext cx="4314825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177"/>
          <p:cNvSpPr txBox="1"/>
          <p:nvPr/>
        </p:nvSpPr>
        <p:spPr>
          <a:xfrm>
            <a:off x="3584848" y="6756401"/>
            <a:ext cx="479082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客</a:t>
            </a:r>
            <a:endParaRPr/>
          </a:p>
        </p:txBody>
      </p:sp>
      <p:sp>
        <p:nvSpPr>
          <p:cNvPr id="1987" name="Google Shape;1987;p177"/>
          <p:cNvSpPr/>
          <p:nvPr/>
        </p:nvSpPr>
        <p:spPr>
          <a:xfrm>
            <a:off x="4533900" y="1323975"/>
            <a:ext cx="579438" cy="779463"/>
          </a:xfrm>
          <a:custGeom>
            <a:avLst/>
            <a:gdLst/>
            <a:ahLst/>
            <a:cxnLst/>
            <a:rect l="l" t="t" r="r" b="b"/>
            <a:pathLst>
              <a:path w="578644" h="778669" extrusionOk="0">
                <a:moveTo>
                  <a:pt x="238125" y="540544"/>
                </a:moveTo>
                <a:lnTo>
                  <a:pt x="233363" y="321469"/>
                </a:lnTo>
                <a:lnTo>
                  <a:pt x="226219" y="283369"/>
                </a:lnTo>
                <a:lnTo>
                  <a:pt x="209550" y="240506"/>
                </a:lnTo>
                <a:lnTo>
                  <a:pt x="169069" y="185738"/>
                </a:lnTo>
                <a:lnTo>
                  <a:pt x="126206" y="145256"/>
                </a:lnTo>
                <a:lnTo>
                  <a:pt x="59531" y="95250"/>
                </a:lnTo>
                <a:lnTo>
                  <a:pt x="16669" y="71438"/>
                </a:lnTo>
                <a:lnTo>
                  <a:pt x="7144" y="64294"/>
                </a:lnTo>
                <a:lnTo>
                  <a:pt x="0" y="47625"/>
                </a:lnTo>
                <a:lnTo>
                  <a:pt x="7144" y="26194"/>
                </a:lnTo>
                <a:lnTo>
                  <a:pt x="21431" y="7144"/>
                </a:lnTo>
                <a:lnTo>
                  <a:pt x="47625" y="2381"/>
                </a:lnTo>
                <a:lnTo>
                  <a:pt x="130969" y="0"/>
                </a:lnTo>
                <a:lnTo>
                  <a:pt x="214313" y="16669"/>
                </a:lnTo>
                <a:lnTo>
                  <a:pt x="345281" y="54769"/>
                </a:lnTo>
                <a:lnTo>
                  <a:pt x="431006" y="95250"/>
                </a:lnTo>
                <a:lnTo>
                  <a:pt x="488156" y="128588"/>
                </a:lnTo>
                <a:lnTo>
                  <a:pt x="538163" y="185738"/>
                </a:lnTo>
                <a:lnTo>
                  <a:pt x="559594" y="221456"/>
                </a:lnTo>
                <a:lnTo>
                  <a:pt x="573881" y="254794"/>
                </a:lnTo>
                <a:lnTo>
                  <a:pt x="578644" y="278606"/>
                </a:lnTo>
                <a:lnTo>
                  <a:pt x="566738" y="304800"/>
                </a:lnTo>
                <a:lnTo>
                  <a:pt x="533400" y="328613"/>
                </a:lnTo>
                <a:lnTo>
                  <a:pt x="516731" y="359569"/>
                </a:lnTo>
                <a:lnTo>
                  <a:pt x="502444" y="397669"/>
                </a:lnTo>
                <a:cubicBezTo>
                  <a:pt x="503238" y="509588"/>
                  <a:pt x="504031" y="621506"/>
                  <a:pt x="504825" y="733425"/>
                </a:cubicBezTo>
                <a:lnTo>
                  <a:pt x="350044" y="778669"/>
                </a:lnTo>
                <a:lnTo>
                  <a:pt x="228600" y="728663"/>
                </a:lnTo>
                <a:lnTo>
                  <a:pt x="238125" y="5405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177"/>
          <p:cNvSpPr/>
          <p:nvPr/>
        </p:nvSpPr>
        <p:spPr>
          <a:xfrm>
            <a:off x="2906713" y="2476500"/>
            <a:ext cx="1755775" cy="1400175"/>
          </a:xfrm>
          <a:custGeom>
            <a:avLst/>
            <a:gdLst/>
            <a:ahLst/>
            <a:cxnLst/>
            <a:rect l="l" t="t" r="r" b="b"/>
            <a:pathLst>
              <a:path w="1754982" h="1400175" extrusionOk="0">
                <a:moveTo>
                  <a:pt x="871538" y="709613"/>
                </a:moveTo>
                <a:lnTo>
                  <a:pt x="1033463" y="545306"/>
                </a:lnTo>
                <a:lnTo>
                  <a:pt x="1190625" y="361950"/>
                </a:lnTo>
                <a:lnTo>
                  <a:pt x="1323975" y="171450"/>
                </a:lnTo>
                <a:lnTo>
                  <a:pt x="1323975" y="114300"/>
                </a:lnTo>
                <a:lnTo>
                  <a:pt x="1247775" y="33338"/>
                </a:lnTo>
                <a:lnTo>
                  <a:pt x="1238250" y="16669"/>
                </a:lnTo>
                <a:lnTo>
                  <a:pt x="1247775" y="4763"/>
                </a:lnTo>
                <a:lnTo>
                  <a:pt x="1293019" y="0"/>
                </a:lnTo>
                <a:lnTo>
                  <a:pt x="1383507" y="7144"/>
                </a:lnTo>
                <a:lnTo>
                  <a:pt x="1519238" y="35719"/>
                </a:lnTo>
                <a:lnTo>
                  <a:pt x="1612107" y="69056"/>
                </a:lnTo>
                <a:lnTo>
                  <a:pt x="1657350" y="100013"/>
                </a:lnTo>
                <a:lnTo>
                  <a:pt x="1685925" y="142875"/>
                </a:lnTo>
                <a:lnTo>
                  <a:pt x="1743075" y="230981"/>
                </a:lnTo>
                <a:lnTo>
                  <a:pt x="1754982" y="273844"/>
                </a:lnTo>
                <a:lnTo>
                  <a:pt x="1519238" y="397669"/>
                </a:lnTo>
                <a:lnTo>
                  <a:pt x="1214438" y="688181"/>
                </a:lnTo>
                <a:lnTo>
                  <a:pt x="1035844" y="833438"/>
                </a:lnTo>
                <a:lnTo>
                  <a:pt x="797719" y="1002506"/>
                </a:lnTo>
                <a:lnTo>
                  <a:pt x="504825" y="1176338"/>
                </a:lnTo>
                <a:lnTo>
                  <a:pt x="271463" y="1293019"/>
                </a:lnTo>
                <a:lnTo>
                  <a:pt x="59532" y="1383506"/>
                </a:lnTo>
                <a:lnTo>
                  <a:pt x="23813" y="1400175"/>
                </a:lnTo>
                <a:lnTo>
                  <a:pt x="7144" y="1397794"/>
                </a:lnTo>
                <a:lnTo>
                  <a:pt x="0" y="1383506"/>
                </a:lnTo>
                <a:lnTo>
                  <a:pt x="14288" y="1354931"/>
                </a:lnTo>
                <a:lnTo>
                  <a:pt x="130969" y="1276350"/>
                </a:lnTo>
                <a:lnTo>
                  <a:pt x="364332" y="1123950"/>
                </a:lnTo>
                <a:lnTo>
                  <a:pt x="626269" y="926306"/>
                </a:lnTo>
                <a:lnTo>
                  <a:pt x="871538" y="7096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177"/>
          <p:cNvSpPr/>
          <p:nvPr/>
        </p:nvSpPr>
        <p:spPr>
          <a:xfrm>
            <a:off x="3735388" y="4675188"/>
            <a:ext cx="514350" cy="1346200"/>
          </a:xfrm>
          <a:custGeom>
            <a:avLst/>
            <a:gdLst/>
            <a:ahLst/>
            <a:cxnLst/>
            <a:rect l="l" t="t" r="r" b="b"/>
            <a:pathLst>
              <a:path w="513299" h="1346355" extrusionOk="0">
                <a:moveTo>
                  <a:pt x="420737" y="510493"/>
                </a:moveTo>
                <a:lnTo>
                  <a:pt x="479640" y="911595"/>
                </a:lnTo>
                <a:lnTo>
                  <a:pt x="504884" y="1077084"/>
                </a:lnTo>
                <a:lnTo>
                  <a:pt x="513299" y="1186476"/>
                </a:lnTo>
                <a:lnTo>
                  <a:pt x="510494" y="1222939"/>
                </a:lnTo>
                <a:lnTo>
                  <a:pt x="499274" y="1259403"/>
                </a:lnTo>
                <a:lnTo>
                  <a:pt x="485250" y="1290257"/>
                </a:lnTo>
                <a:lnTo>
                  <a:pt x="460005" y="1323916"/>
                </a:lnTo>
                <a:lnTo>
                  <a:pt x="437566" y="1343551"/>
                </a:lnTo>
                <a:lnTo>
                  <a:pt x="417932" y="1346355"/>
                </a:lnTo>
                <a:lnTo>
                  <a:pt x="398297" y="1337941"/>
                </a:lnTo>
                <a:lnTo>
                  <a:pt x="367443" y="1312697"/>
                </a:lnTo>
                <a:lnTo>
                  <a:pt x="336589" y="1270623"/>
                </a:lnTo>
                <a:lnTo>
                  <a:pt x="305735" y="1222939"/>
                </a:lnTo>
                <a:lnTo>
                  <a:pt x="280491" y="1169646"/>
                </a:lnTo>
                <a:lnTo>
                  <a:pt x="269272" y="1127573"/>
                </a:lnTo>
                <a:lnTo>
                  <a:pt x="249637" y="992937"/>
                </a:lnTo>
                <a:lnTo>
                  <a:pt x="204759" y="521712"/>
                </a:lnTo>
                <a:lnTo>
                  <a:pt x="165490" y="266466"/>
                </a:lnTo>
                <a:lnTo>
                  <a:pt x="154270" y="224392"/>
                </a:lnTo>
                <a:lnTo>
                  <a:pt x="131831" y="185124"/>
                </a:lnTo>
                <a:lnTo>
                  <a:pt x="109392" y="148660"/>
                </a:lnTo>
                <a:lnTo>
                  <a:pt x="75733" y="112196"/>
                </a:lnTo>
                <a:lnTo>
                  <a:pt x="36464" y="75732"/>
                </a:lnTo>
                <a:lnTo>
                  <a:pt x="16830" y="56098"/>
                </a:lnTo>
                <a:lnTo>
                  <a:pt x="0" y="25244"/>
                </a:lnTo>
                <a:lnTo>
                  <a:pt x="2805" y="11219"/>
                </a:lnTo>
                <a:lnTo>
                  <a:pt x="28050" y="0"/>
                </a:lnTo>
                <a:lnTo>
                  <a:pt x="67318" y="0"/>
                </a:lnTo>
                <a:lnTo>
                  <a:pt x="137441" y="11219"/>
                </a:lnTo>
                <a:lnTo>
                  <a:pt x="196344" y="30854"/>
                </a:lnTo>
                <a:lnTo>
                  <a:pt x="280491" y="64512"/>
                </a:lnTo>
                <a:lnTo>
                  <a:pt x="330980" y="95366"/>
                </a:lnTo>
                <a:lnTo>
                  <a:pt x="364638" y="123416"/>
                </a:lnTo>
                <a:lnTo>
                  <a:pt x="375858" y="140245"/>
                </a:lnTo>
                <a:lnTo>
                  <a:pt x="420737" y="51049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177"/>
          <p:cNvSpPr/>
          <p:nvPr/>
        </p:nvSpPr>
        <p:spPr>
          <a:xfrm>
            <a:off x="2847975" y="2060575"/>
            <a:ext cx="422275" cy="1089025"/>
          </a:xfrm>
          <a:custGeom>
            <a:avLst/>
            <a:gdLst/>
            <a:ahLst/>
            <a:cxnLst/>
            <a:rect l="l" t="t" r="r" b="b"/>
            <a:pathLst>
              <a:path w="422275" h="1089025" extrusionOk="0">
                <a:moveTo>
                  <a:pt x="409575" y="425450"/>
                </a:moveTo>
                <a:lnTo>
                  <a:pt x="374650" y="635000"/>
                </a:lnTo>
                <a:lnTo>
                  <a:pt x="327025" y="793750"/>
                </a:lnTo>
                <a:lnTo>
                  <a:pt x="276225" y="920750"/>
                </a:lnTo>
                <a:lnTo>
                  <a:pt x="225425" y="1022350"/>
                </a:lnTo>
                <a:lnTo>
                  <a:pt x="190500" y="1069975"/>
                </a:lnTo>
                <a:lnTo>
                  <a:pt x="168275" y="1082675"/>
                </a:lnTo>
                <a:lnTo>
                  <a:pt x="142875" y="1089025"/>
                </a:lnTo>
                <a:lnTo>
                  <a:pt x="114300" y="1079500"/>
                </a:lnTo>
                <a:lnTo>
                  <a:pt x="76200" y="1047750"/>
                </a:lnTo>
                <a:lnTo>
                  <a:pt x="47625" y="1009650"/>
                </a:lnTo>
                <a:lnTo>
                  <a:pt x="25400" y="958850"/>
                </a:lnTo>
                <a:lnTo>
                  <a:pt x="6350" y="889000"/>
                </a:lnTo>
                <a:lnTo>
                  <a:pt x="0" y="787400"/>
                </a:lnTo>
                <a:lnTo>
                  <a:pt x="22225" y="746125"/>
                </a:lnTo>
                <a:lnTo>
                  <a:pt x="79375" y="650875"/>
                </a:lnTo>
                <a:lnTo>
                  <a:pt x="130175" y="552450"/>
                </a:lnTo>
                <a:lnTo>
                  <a:pt x="180975" y="450850"/>
                </a:lnTo>
                <a:lnTo>
                  <a:pt x="215900" y="365125"/>
                </a:lnTo>
                <a:lnTo>
                  <a:pt x="231775" y="288925"/>
                </a:lnTo>
                <a:lnTo>
                  <a:pt x="244475" y="146050"/>
                </a:lnTo>
                <a:lnTo>
                  <a:pt x="244475" y="31750"/>
                </a:lnTo>
                <a:lnTo>
                  <a:pt x="247650" y="6350"/>
                </a:lnTo>
                <a:lnTo>
                  <a:pt x="263525" y="0"/>
                </a:lnTo>
                <a:lnTo>
                  <a:pt x="285750" y="6350"/>
                </a:lnTo>
                <a:lnTo>
                  <a:pt x="311150" y="28575"/>
                </a:lnTo>
                <a:lnTo>
                  <a:pt x="339725" y="66675"/>
                </a:lnTo>
                <a:lnTo>
                  <a:pt x="368300" y="120650"/>
                </a:lnTo>
                <a:lnTo>
                  <a:pt x="422275" y="298450"/>
                </a:lnTo>
                <a:lnTo>
                  <a:pt x="422275" y="368300"/>
                </a:lnTo>
                <a:lnTo>
                  <a:pt x="409575" y="4254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177"/>
          <p:cNvSpPr/>
          <p:nvPr/>
        </p:nvSpPr>
        <p:spPr>
          <a:xfrm>
            <a:off x="3135313" y="1954213"/>
            <a:ext cx="3919537" cy="436562"/>
          </a:xfrm>
          <a:custGeom>
            <a:avLst/>
            <a:gdLst/>
            <a:ahLst/>
            <a:cxnLst/>
            <a:rect l="l" t="t" r="r" b="b"/>
            <a:pathLst>
              <a:path w="3920737" h="437465" extrusionOk="0">
                <a:moveTo>
                  <a:pt x="592057" y="358524"/>
                </a:moveTo>
                <a:lnTo>
                  <a:pt x="75652" y="437465"/>
                </a:lnTo>
                <a:lnTo>
                  <a:pt x="0" y="325632"/>
                </a:lnTo>
                <a:lnTo>
                  <a:pt x="46049" y="266426"/>
                </a:lnTo>
                <a:lnTo>
                  <a:pt x="555876" y="213798"/>
                </a:lnTo>
                <a:lnTo>
                  <a:pt x="970316" y="167750"/>
                </a:lnTo>
                <a:lnTo>
                  <a:pt x="1624869" y="88809"/>
                </a:lnTo>
                <a:lnTo>
                  <a:pt x="1907741" y="69073"/>
                </a:lnTo>
                <a:lnTo>
                  <a:pt x="2545847" y="46049"/>
                </a:lnTo>
                <a:lnTo>
                  <a:pt x="3072121" y="29603"/>
                </a:lnTo>
                <a:lnTo>
                  <a:pt x="3299076" y="19735"/>
                </a:lnTo>
                <a:lnTo>
                  <a:pt x="3473404" y="0"/>
                </a:lnTo>
                <a:lnTo>
                  <a:pt x="3516164" y="0"/>
                </a:lnTo>
                <a:lnTo>
                  <a:pt x="3545767" y="9868"/>
                </a:lnTo>
                <a:lnTo>
                  <a:pt x="3782590" y="184196"/>
                </a:lnTo>
                <a:lnTo>
                  <a:pt x="3884555" y="276293"/>
                </a:lnTo>
                <a:lnTo>
                  <a:pt x="3920737" y="342078"/>
                </a:lnTo>
                <a:lnTo>
                  <a:pt x="3917447" y="378259"/>
                </a:lnTo>
                <a:lnTo>
                  <a:pt x="3904290" y="401283"/>
                </a:lnTo>
                <a:lnTo>
                  <a:pt x="3884555" y="414440"/>
                </a:lnTo>
                <a:lnTo>
                  <a:pt x="3858242" y="417729"/>
                </a:lnTo>
                <a:lnTo>
                  <a:pt x="3785879" y="427597"/>
                </a:lnTo>
                <a:lnTo>
                  <a:pt x="3749698" y="427597"/>
                </a:lnTo>
                <a:lnTo>
                  <a:pt x="3345125" y="190774"/>
                </a:lnTo>
                <a:lnTo>
                  <a:pt x="3331968" y="187485"/>
                </a:lnTo>
                <a:lnTo>
                  <a:pt x="3279341" y="180906"/>
                </a:lnTo>
                <a:lnTo>
                  <a:pt x="2848455" y="180906"/>
                </a:lnTo>
                <a:lnTo>
                  <a:pt x="1871560" y="217088"/>
                </a:lnTo>
                <a:lnTo>
                  <a:pt x="1605134" y="233534"/>
                </a:lnTo>
                <a:lnTo>
                  <a:pt x="592057" y="35852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177"/>
          <p:cNvSpPr/>
          <p:nvPr/>
        </p:nvSpPr>
        <p:spPr>
          <a:xfrm>
            <a:off x="6046788" y="2143125"/>
            <a:ext cx="860425" cy="611188"/>
          </a:xfrm>
          <a:custGeom>
            <a:avLst/>
            <a:gdLst/>
            <a:ahLst/>
            <a:cxnLst/>
            <a:rect l="l" t="t" r="r" b="b"/>
            <a:pathLst>
              <a:path w="862012" h="611981" extrusionOk="0">
                <a:moveTo>
                  <a:pt x="261937" y="478631"/>
                </a:moveTo>
                <a:lnTo>
                  <a:pt x="514350" y="347663"/>
                </a:lnTo>
                <a:lnTo>
                  <a:pt x="647700" y="285750"/>
                </a:lnTo>
                <a:lnTo>
                  <a:pt x="783431" y="245269"/>
                </a:lnTo>
                <a:lnTo>
                  <a:pt x="862012" y="233363"/>
                </a:lnTo>
                <a:lnTo>
                  <a:pt x="702469" y="30956"/>
                </a:lnTo>
                <a:lnTo>
                  <a:pt x="440531" y="0"/>
                </a:lnTo>
                <a:lnTo>
                  <a:pt x="433387" y="47625"/>
                </a:lnTo>
                <a:lnTo>
                  <a:pt x="366712" y="161925"/>
                </a:lnTo>
                <a:lnTo>
                  <a:pt x="202406" y="345281"/>
                </a:lnTo>
                <a:lnTo>
                  <a:pt x="26194" y="531019"/>
                </a:lnTo>
                <a:lnTo>
                  <a:pt x="0" y="581025"/>
                </a:lnTo>
                <a:lnTo>
                  <a:pt x="4762" y="607219"/>
                </a:lnTo>
                <a:lnTo>
                  <a:pt x="26194" y="611981"/>
                </a:lnTo>
                <a:lnTo>
                  <a:pt x="80962" y="590550"/>
                </a:lnTo>
                <a:lnTo>
                  <a:pt x="261937" y="4786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177"/>
          <p:cNvSpPr/>
          <p:nvPr/>
        </p:nvSpPr>
        <p:spPr>
          <a:xfrm>
            <a:off x="4373563" y="2573338"/>
            <a:ext cx="1282700" cy="381000"/>
          </a:xfrm>
          <a:custGeom>
            <a:avLst/>
            <a:gdLst/>
            <a:ahLst/>
            <a:cxnLst/>
            <a:rect l="l" t="t" r="r" b="b"/>
            <a:pathLst>
              <a:path w="1281113" h="381000" extrusionOk="0">
                <a:moveTo>
                  <a:pt x="545307" y="257175"/>
                </a:moveTo>
                <a:lnTo>
                  <a:pt x="266700" y="319088"/>
                </a:lnTo>
                <a:lnTo>
                  <a:pt x="0" y="288132"/>
                </a:lnTo>
                <a:lnTo>
                  <a:pt x="107157" y="130969"/>
                </a:lnTo>
                <a:lnTo>
                  <a:pt x="271463" y="164307"/>
                </a:lnTo>
                <a:lnTo>
                  <a:pt x="402432" y="157163"/>
                </a:lnTo>
                <a:lnTo>
                  <a:pt x="561975" y="126207"/>
                </a:lnTo>
                <a:lnTo>
                  <a:pt x="669132" y="92869"/>
                </a:lnTo>
                <a:lnTo>
                  <a:pt x="821532" y="26194"/>
                </a:lnTo>
                <a:lnTo>
                  <a:pt x="862013" y="4763"/>
                </a:lnTo>
                <a:lnTo>
                  <a:pt x="892969" y="0"/>
                </a:lnTo>
                <a:lnTo>
                  <a:pt x="938213" y="4763"/>
                </a:lnTo>
                <a:lnTo>
                  <a:pt x="1016794" y="40482"/>
                </a:lnTo>
                <a:lnTo>
                  <a:pt x="1116807" y="97632"/>
                </a:lnTo>
                <a:lnTo>
                  <a:pt x="1233488" y="157163"/>
                </a:lnTo>
                <a:lnTo>
                  <a:pt x="1266825" y="192882"/>
                </a:lnTo>
                <a:lnTo>
                  <a:pt x="1281113" y="233363"/>
                </a:lnTo>
                <a:lnTo>
                  <a:pt x="1278732" y="283369"/>
                </a:lnTo>
                <a:lnTo>
                  <a:pt x="1262063" y="311944"/>
                </a:lnTo>
                <a:lnTo>
                  <a:pt x="1190625" y="361950"/>
                </a:lnTo>
                <a:lnTo>
                  <a:pt x="1133475" y="381000"/>
                </a:lnTo>
                <a:lnTo>
                  <a:pt x="840582" y="242888"/>
                </a:lnTo>
                <a:lnTo>
                  <a:pt x="838200" y="230982"/>
                </a:lnTo>
                <a:lnTo>
                  <a:pt x="821532" y="219075"/>
                </a:lnTo>
                <a:lnTo>
                  <a:pt x="797719" y="211932"/>
                </a:lnTo>
                <a:lnTo>
                  <a:pt x="759619" y="211932"/>
                </a:lnTo>
                <a:lnTo>
                  <a:pt x="545307" y="257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177"/>
          <p:cNvSpPr/>
          <p:nvPr/>
        </p:nvSpPr>
        <p:spPr>
          <a:xfrm>
            <a:off x="2603500" y="2781300"/>
            <a:ext cx="2943225" cy="2232025"/>
          </a:xfrm>
          <a:custGeom>
            <a:avLst/>
            <a:gdLst/>
            <a:ahLst/>
            <a:cxnLst/>
            <a:rect l="l" t="t" r="r" b="b"/>
            <a:pathLst>
              <a:path w="2943225" h="2232025" extrusionOk="0">
                <a:moveTo>
                  <a:pt x="1577975" y="1254125"/>
                </a:moveTo>
                <a:lnTo>
                  <a:pt x="1806575" y="1054100"/>
                </a:lnTo>
                <a:lnTo>
                  <a:pt x="2047875" y="809625"/>
                </a:lnTo>
                <a:lnTo>
                  <a:pt x="2178050" y="682625"/>
                </a:lnTo>
                <a:lnTo>
                  <a:pt x="2371725" y="450850"/>
                </a:lnTo>
                <a:lnTo>
                  <a:pt x="2520950" y="234950"/>
                </a:lnTo>
                <a:lnTo>
                  <a:pt x="2593975" y="114300"/>
                </a:lnTo>
                <a:lnTo>
                  <a:pt x="2619375" y="0"/>
                </a:lnTo>
                <a:lnTo>
                  <a:pt x="2943225" y="155575"/>
                </a:lnTo>
                <a:lnTo>
                  <a:pt x="2901950" y="171450"/>
                </a:lnTo>
                <a:lnTo>
                  <a:pt x="2774950" y="339725"/>
                </a:lnTo>
                <a:lnTo>
                  <a:pt x="2511425" y="663575"/>
                </a:lnTo>
                <a:lnTo>
                  <a:pt x="2365375" y="819150"/>
                </a:lnTo>
                <a:lnTo>
                  <a:pt x="2209800" y="949325"/>
                </a:lnTo>
                <a:lnTo>
                  <a:pt x="1914525" y="1212850"/>
                </a:lnTo>
                <a:lnTo>
                  <a:pt x="1628775" y="1441450"/>
                </a:lnTo>
                <a:lnTo>
                  <a:pt x="1390650" y="1616075"/>
                </a:lnTo>
                <a:lnTo>
                  <a:pt x="1114425" y="1784350"/>
                </a:lnTo>
                <a:lnTo>
                  <a:pt x="806450" y="1933575"/>
                </a:lnTo>
                <a:lnTo>
                  <a:pt x="460375" y="2079625"/>
                </a:lnTo>
                <a:lnTo>
                  <a:pt x="123825" y="2216150"/>
                </a:lnTo>
                <a:lnTo>
                  <a:pt x="60325" y="2232025"/>
                </a:lnTo>
                <a:lnTo>
                  <a:pt x="22225" y="2232025"/>
                </a:lnTo>
                <a:lnTo>
                  <a:pt x="6350" y="2225675"/>
                </a:lnTo>
                <a:lnTo>
                  <a:pt x="0" y="2206625"/>
                </a:lnTo>
                <a:lnTo>
                  <a:pt x="12700" y="2184400"/>
                </a:lnTo>
                <a:lnTo>
                  <a:pt x="212725" y="2101850"/>
                </a:lnTo>
                <a:lnTo>
                  <a:pt x="587375" y="1924050"/>
                </a:lnTo>
                <a:lnTo>
                  <a:pt x="882650" y="1755775"/>
                </a:lnTo>
                <a:lnTo>
                  <a:pt x="1203325" y="1546225"/>
                </a:lnTo>
                <a:lnTo>
                  <a:pt x="1577975" y="1254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5" name="Google Shape;1995;p177"/>
          <p:cNvSpPr/>
          <p:nvPr/>
        </p:nvSpPr>
        <p:spPr>
          <a:xfrm>
            <a:off x="4014788" y="3154363"/>
            <a:ext cx="3197225" cy="1706562"/>
          </a:xfrm>
          <a:custGeom>
            <a:avLst/>
            <a:gdLst/>
            <a:ahLst/>
            <a:cxnLst/>
            <a:rect l="l" t="t" r="r" b="b"/>
            <a:pathLst>
              <a:path w="3197679" h="1706335" extrusionOk="0">
                <a:moveTo>
                  <a:pt x="1191986" y="879021"/>
                </a:moveTo>
                <a:lnTo>
                  <a:pt x="802822" y="560614"/>
                </a:lnTo>
                <a:lnTo>
                  <a:pt x="620486" y="421821"/>
                </a:lnTo>
                <a:lnTo>
                  <a:pt x="353786" y="223157"/>
                </a:lnTo>
                <a:lnTo>
                  <a:pt x="239486" y="146957"/>
                </a:lnTo>
                <a:lnTo>
                  <a:pt x="174172" y="106135"/>
                </a:lnTo>
                <a:lnTo>
                  <a:pt x="0" y="29935"/>
                </a:lnTo>
                <a:lnTo>
                  <a:pt x="43543" y="0"/>
                </a:lnTo>
                <a:lnTo>
                  <a:pt x="168729" y="19050"/>
                </a:lnTo>
                <a:lnTo>
                  <a:pt x="220436" y="27214"/>
                </a:lnTo>
                <a:lnTo>
                  <a:pt x="288472" y="46264"/>
                </a:lnTo>
                <a:lnTo>
                  <a:pt x="421822" y="108857"/>
                </a:lnTo>
                <a:lnTo>
                  <a:pt x="753836" y="318407"/>
                </a:lnTo>
                <a:lnTo>
                  <a:pt x="966107" y="465364"/>
                </a:lnTo>
                <a:lnTo>
                  <a:pt x="1401536" y="745671"/>
                </a:lnTo>
                <a:lnTo>
                  <a:pt x="1853293" y="1009650"/>
                </a:lnTo>
                <a:lnTo>
                  <a:pt x="2196193" y="1191985"/>
                </a:lnTo>
                <a:lnTo>
                  <a:pt x="2547257" y="1322614"/>
                </a:lnTo>
                <a:lnTo>
                  <a:pt x="3137807" y="1485900"/>
                </a:lnTo>
                <a:lnTo>
                  <a:pt x="3186793" y="1502228"/>
                </a:lnTo>
                <a:lnTo>
                  <a:pt x="3197679" y="1524000"/>
                </a:lnTo>
                <a:lnTo>
                  <a:pt x="3189514" y="1537607"/>
                </a:lnTo>
                <a:lnTo>
                  <a:pt x="3148693" y="1553935"/>
                </a:lnTo>
                <a:lnTo>
                  <a:pt x="2718707" y="1627414"/>
                </a:lnTo>
                <a:lnTo>
                  <a:pt x="2413907" y="1703614"/>
                </a:lnTo>
                <a:lnTo>
                  <a:pt x="2386693" y="1706335"/>
                </a:lnTo>
                <a:lnTo>
                  <a:pt x="2337707" y="1695450"/>
                </a:lnTo>
                <a:lnTo>
                  <a:pt x="2084614" y="1559378"/>
                </a:lnTo>
                <a:lnTo>
                  <a:pt x="1744436" y="1317171"/>
                </a:lnTo>
                <a:lnTo>
                  <a:pt x="1191986" y="87902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177"/>
          <p:cNvSpPr/>
          <p:nvPr/>
        </p:nvSpPr>
        <p:spPr>
          <a:xfrm>
            <a:off x="4017963" y="4610100"/>
            <a:ext cx="1968500" cy="1303338"/>
          </a:xfrm>
          <a:custGeom>
            <a:avLst/>
            <a:gdLst/>
            <a:ahLst/>
            <a:cxnLst/>
            <a:rect l="l" t="t" r="r" b="b"/>
            <a:pathLst>
              <a:path w="1969294" h="1302544" extrusionOk="0">
                <a:moveTo>
                  <a:pt x="976312" y="250031"/>
                </a:moveTo>
                <a:lnTo>
                  <a:pt x="342900" y="338138"/>
                </a:lnTo>
                <a:lnTo>
                  <a:pt x="64294" y="340519"/>
                </a:lnTo>
                <a:lnTo>
                  <a:pt x="0" y="242888"/>
                </a:lnTo>
                <a:lnTo>
                  <a:pt x="28575" y="204788"/>
                </a:lnTo>
                <a:lnTo>
                  <a:pt x="173831" y="202406"/>
                </a:lnTo>
                <a:lnTo>
                  <a:pt x="350044" y="197644"/>
                </a:lnTo>
                <a:lnTo>
                  <a:pt x="690562" y="140494"/>
                </a:lnTo>
                <a:lnTo>
                  <a:pt x="983456" y="109538"/>
                </a:lnTo>
                <a:lnTo>
                  <a:pt x="1362075" y="45244"/>
                </a:lnTo>
                <a:lnTo>
                  <a:pt x="1526381" y="7144"/>
                </a:lnTo>
                <a:lnTo>
                  <a:pt x="1574006" y="0"/>
                </a:lnTo>
                <a:lnTo>
                  <a:pt x="1597819" y="0"/>
                </a:lnTo>
                <a:lnTo>
                  <a:pt x="1626394" y="2381"/>
                </a:lnTo>
                <a:lnTo>
                  <a:pt x="1712119" y="30956"/>
                </a:lnTo>
                <a:lnTo>
                  <a:pt x="1762125" y="54769"/>
                </a:lnTo>
                <a:lnTo>
                  <a:pt x="1850231" y="119063"/>
                </a:lnTo>
                <a:lnTo>
                  <a:pt x="1940719" y="223838"/>
                </a:lnTo>
                <a:lnTo>
                  <a:pt x="1964531" y="266700"/>
                </a:lnTo>
                <a:lnTo>
                  <a:pt x="1969294" y="304800"/>
                </a:lnTo>
                <a:lnTo>
                  <a:pt x="1959769" y="333375"/>
                </a:lnTo>
                <a:lnTo>
                  <a:pt x="1905000" y="371475"/>
                </a:lnTo>
                <a:lnTo>
                  <a:pt x="1885950" y="388144"/>
                </a:lnTo>
                <a:lnTo>
                  <a:pt x="1731169" y="1123950"/>
                </a:lnTo>
                <a:lnTo>
                  <a:pt x="1726406" y="1200150"/>
                </a:lnTo>
                <a:lnTo>
                  <a:pt x="1709737" y="1250156"/>
                </a:lnTo>
                <a:lnTo>
                  <a:pt x="1690687" y="1278731"/>
                </a:lnTo>
                <a:lnTo>
                  <a:pt x="1664494" y="1295400"/>
                </a:lnTo>
                <a:lnTo>
                  <a:pt x="1643062" y="1302544"/>
                </a:lnTo>
                <a:lnTo>
                  <a:pt x="1609725" y="1297781"/>
                </a:lnTo>
                <a:lnTo>
                  <a:pt x="1554956" y="1281113"/>
                </a:lnTo>
                <a:lnTo>
                  <a:pt x="1504950" y="1247775"/>
                </a:lnTo>
                <a:lnTo>
                  <a:pt x="1483519" y="1231106"/>
                </a:lnTo>
                <a:lnTo>
                  <a:pt x="1509712" y="1038225"/>
                </a:lnTo>
                <a:lnTo>
                  <a:pt x="1600200" y="314325"/>
                </a:lnTo>
                <a:lnTo>
                  <a:pt x="1597819" y="273844"/>
                </a:lnTo>
                <a:lnTo>
                  <a:pt x="1578769" y="245269"/>
                </a:lnTo>
                <a:lnTo>
                  <a:pt x="1547812" y="219075"/>
                </a:lnTo>
                <a:lnTo>
                  <a:pt x="1497806" y="200025"/>
                </a:lnTo>
                <a:lnTo>
                  <a:pt x="1428750" y="204788"/>
                </a:lnTo>
                <a:lnTo>
                  <a:pt x="976312" y="2500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177"/>
          <p:cNvSpPr/>
          <p:nvPr/>
        </p:nvSpPr>
        <p:spPr>
          <a:xfrm>
            <a:off x="4119563" y="5595938"/>
            <a:ext cx="1470025" cy="276225"/>
          </a:xfrm>
          <a:custGeom>
            <a:avLst/>
            <a:gdLst/>
            <a:ahLst/>
            <a:cxnLst/>
            <a:rect l="l" t="t" r="r" b="b"/>
            <a:pathLst>
              <a:path w="1469231" h="276225" extrusionOk="0">
                <a:moveTo>
                  <a:pt x="533400" y="240506"/>
                </a:moveTo>
                <a:lnTo>
                  <a:pt x="78581" y="276225"/>
                </a:lnTo>
                <a:lnTo>
                  <a:pt x="0" y="130968"/>
                </a:lnTo>
                <a:lnTo>
                  <a:pt x="83343" y="111918"/>
                </a:lnTo>
                <a:lnTo>
                  <a:pt x="500062" y="80962"/>
                </a:lnTo>
                <a:lnTo>
                  <a:pt x="1173956" y="2381"/>
                </a:lnTo>
                <a:lnTo>
                  <a:pt x="1240631" y="0"/>
                </a:lnTo>
                <a:lnTo>
                  <a:pt x="1312068" y="19050"/>
                </a:lnTo>
                <a:lnTo>
                  <a:pt x="1452562" y="80962"/>
                </a:lnTo>
                <a:lnTo>
                  <a:pt x="1469231" y="230981"/>
                </a:lnTo>
                <a:lnTo>
                  <a:pt x="1385887" y="247650"/>
                </a:lnTo>
                <a:lnTo>
                  <a:pt x="1350168" y="219075"/>
                </a:lnTo>
                <a:lnTo>
                  <a:pt x="1312068" y="192881"/>
                </a:lnTo>
                <a:lnTo>
                  <a:pt x="1271587" y="176212"/>
                </a:lnTo>
                <a:lnTo>
                  <a:pt x="1207293" y="166687"/>
                </a:lnTo>
                <a:lnTo>
                  <a:pt x="1116806" y="171450"/>
                </a:lnTo>
                <a:lnTo>
                  <a:pt x="873918" y="204787"/>
                </a:lnTo>
                <a:lnTo>
                  <a:pt x="533400" y="2405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8D09CBA-001D-ED40-A7C2-C3BD9047E49C}"/>
              </a:ext>
            </a:extLst>
          </p:cNvPr>
          <p:cNvGrpSpPr/>
          <p:nvPr/>
        </p:nvGrpSpPr>
        <p:grpSpPr>
          <a:xfrm>
            <a:off x="2599488" y="1331991"/>
            <a:ext cx="4608513" cy="4697413"/>
            <a:chOff x="2755900" y="1476375"/>
            <a:chExt cx="4608513" cy="4697413"/>
          </a:xfrm>
        </p:grpSpPr>
        <p:sp>
          <p:nvSpPr>
            <p:cNvPr id="14" name="Google Shape;1987;p177">
              <a:extLst>
                <a:ext uri="{FF2B5EF4-FFF2-40B4-BE49-F238E27FC236}">
                  <a16:creationId xmlns:a16="http://schemas.microsoft.com/office/drawing/2014/main" id="{798F7459-0944-414C-ABC3-3123B1AC7827}"/>
                </a:ext>
              </a:extLst>
            </p:cNvPr>
            <p:cNvSpPr/>
            <p:nvPr/>
          </p:nvSpPr>
          <p:spPr>
            <a:xfrm>
              <a:off x="4686300" y="1476375"/>
              <a:ext cx="579438" cy="779463"/>
            </a:xfrm>
            <a:custGeom>
              <a:avLst/>
              <a:gdLst/>
              <a:ahLst/>
              <a:cxnLst/>
              <a:rect l="l" t="t" r="r" b="b"/>
              <a:pathLst>
                <a:path w="578644" h="778669" extrusionOk="0">
                  <a:moveTo>
                    <a:pt x="238125" y="540544"/>
                  </a:moveTo>
                  <a:lnTo>
                    <a:pt x="233363" y="321469"/>
                  </a:lnTo>
                  <a:lnTo>
                    <a:pt x="226219" y="283369"/>
                  </a:lnTo>
                  <a:lnTo>
                    <a:pt x="209550" y="240506"/>
                  </a:lnTo>
                  <a:lnTo>
                    <a:pt x="169069" y="185738"/>
                  </a:lnTo>
                  <a:lnTo>
                    <a:pt x="126206" y="145256"/>
                  </a:lnTo>
                  <a:lnTo>
                    <a:pt x="59531" y="95250"/>
                  </a:lnTo>
                  <a:lnTo>
                    <a:pt x="16669" y="71438"/>
                  </a:lnTo>
                  <a:lnTo>
                    <a:pt x="7144" y="64294"/>
                  </a:lnTo>
                  <a:lnTo>
                    <a:pt x="0" y="47625"/>
                  </a:lnTo>
                  <a:lnTo>
                    <a:pt x="7144" y="26194"/>
                  </a:lnTo>
                  <a:lnTo>
                    <a:pt x="21431" y="7144"/>
                  </a:lnTo>
                  <a:lnTo>
                    <a:pt x="47625" y="2381"/>
                  </a:lnTo>
                  <a:lnTo>
                    <a:pt x="130969" y="0"/>
                  </a:lnTo>
                  <a:lnTo>
                    <a:pt x="214313" y="16669"/>
                  </a:lnTo>
                  <a:lnTo>
                    <a:pt x="345281" y="54769"/>
                  </a:lnTo>
                  <a:lnTo>
                    <a:pt x="431006" y="95250"/>
                  </a:lnTo>
                  <a:lnTo>
                    <a:pt x="488156" y="128588"/>
                  </a:lnTo>
                  <a:lnTo>
                    <a:pt x="538163" y="185738"/>
                  </a:lnTo>
                  <a:lnTo>
                    <a:pt x="559594" y="221456"/>
                  </a:lnTo>
                  <a:lnTo>
                    <a:pt x="573881" y="254794"/>
                  </a:lnTo>
                  <a:lnTo>
                    <a:pt x="578644" y="278606"/>
                  </a:lnTo>
                  <a:lnTo>
                    <a:pt x="566738" y="304800"/>
                  </a:lnTo>
                  <a:lnTo>
                    <a:pt x="533400" y="328613"/>
                  </a:lnTo>
                  <a:lnTo>
                    <a:pt x="516731" y="359569"/>
                  </a:lnTo>
                  <a:lnTo>
                    <a:pt x="502444" y="397669"/>
                  </a:lnTo>
                  <a:cubicBezTo>
                    <a:pt x="503238" y="509588"/>
                    <a:pt x="504031" y="621506"/>
                    <a:pt x="504825" y="733425"/>
                  </a:cubicBezTo>
                  <a:lnTo>
                    <a:pt x="350044" y="778669"/>
                  </a:lnTo>
                  <a:lnTo>
                    <a:pt x="228600" y="728663"/>
                  </a:lnTo>
                  <a:lnTo>
                    <a:pt x="238125" y="5405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988;p177">
              <a:extLst>
                <a:ext uri="{FF2B5EF4-FFF2-40B4-BE49-F238E27FC236}">
                  <a16:creationId xmlns:a16="http://schemas.microsoft.com/office/drawing/2014/main" id="{5EBD6CD6-9AC3-1C47-8AE4-AE02774AC6DA}"/>
                </a:ext>
              </a:extLst>
            </p:cNvPr>
            <p:cNvSpPr/>
            <p:nvPr/>
          </p:nvSpPr>
          <p:spPr>
            <a:xfrm>
              <a:off x="3059113" y="2628900"/>
              <a:ext cx="1755775" cy="1400175"/>
            </a:xfrm>
            <a:custGeom>
              <a:avLst/>
              <a:gdLst/>
              <a:ahLst/>
              <a:cxnLst/>
              <a:rect l="l" t="t" r="r" b="b"/>
              <a:pathLst>
                <a:path w="1754982" h="1400175" extrusionOk="0">
                  <a:moveTo>
                    <a:pt x="871538" y="709613"/>
                  </a:moveTo>
                  <a:lnTo>
                    <a:pt x="1033463" y="545306"/>
                  </a:lnTo>
                  <a:lnTo>
                    <a:pt x="1190625" y="361950"/>
                  </a:lnTo>
                  <a:lnTo>
                    <a:pt x="1323975" y="171450"/>
                  </a:lnTo>
                  <a:lnTo>
                    <a:pt x="1323975" y="114300"/>
                  </a:lnTo>
                  <a:lnTo>
                    <a:pt x="1247775" y="33338"/>
                  </a:lnTo>
                  <a:lnTo>
                    <a:pt x="1238250" y="16669"/>
                  </a:lnTo>
                  <a:lnTo>
                    <a:pt x="1247775" y="4763"/>
                  </a:lnTo>
                  <a:lnTo>
                    <a:pt x="1293019" y="0"/>
                  </a:lnTo>
                  <a:lnTo>
                    <a:pt x="1383507" y="7144"/>
                  </a:lnTo>
                  <a:lnTo>
                    <a:pt x="1519238" y="35719"/>
                  </a:lnTo>
                  <a:lnTo>
                    <a:pt x="1612107" y="69056"/>
                  </a:lnTo>
                  <a:lnTo>
                    <a:pt x="1657350" y="100013"/>
                  </a:lnTo>
                  <a:lnTo>
                    <a:pt x="1685925" y="142875"/>
                  </a:lnTo>
                  <a:lnTo>
                    <a:pt x="1743075" y="230981"/>
                  </a:lnTo>
                  <a:lnTo>
                    <a:pt x="1754982" y="273844"/>
                  </a:lnTo>
                  <a:lnTo>
                    <a:pt x="1519238" y="397669"/>
                  </a:lnTo>
                  <a:lnTo>
                    <a:pt x="1214438" y="688181"/>
                  </a:lnTo>
                  <a:lnTo>
                    <a:pt x="1035844" y="833438"/>
                  </a:lnTo>
                  <a:lnTo>
                    <a:pt x="797719" y="1002506"/>
                  </a:lnTo>
                  <a:lnTo>
                    <a:pt x="504825" y="1176338"/>
                  </a:lnTo>
                  <a:lnTo>
                    <a:pt x="271463" y="1293019"/>
                  </a:lnTo>
                  <a:lnTo>
                    <a:pt x="59532" y="1383506"/>
                  </a:lnTo>
                  <a:lnTo>
                    <a:pt x="23813" y="1400175"/>
                  </a:lnTo>
                  <a:lnTo>
                    <a:pt x="7144" y="1397794"/>
                  </a:lnTo>
                  <a:lnTo>
                    <a:pt x="0" y="1383506"/>
                  </a:lnTo>
                  <a:lnTo>
                    <a:pt x="14288" y="1354931"/>
                  </a:lnTo>
                  <a:lnTo>
                    <a:pt x="130969" y="1276350"/>
                  </a:lnTo>
                  <a:lnTo>
                    <a:pt x="364332" y="1123950"/>
                  </a:lnTo>
                  <a:lnTo>
                    <a:pt x="626269" y="926306"/>
                  </a:lnTo>
                  <a:lnTo>
                    <a:pt x="871538" y="7096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989;p177">
              <a:extLst>
                <a:ext uri="{FF2B5EF4-FFF2-40B4-BE49-F238E27FC236}">
                  <a16:creationId xmlns:a16="http://schemas.microsoft.com/office/drawing/2014/main" id="{C6510D4E-9FE2-124B-AD93-4B7E651F8892}"/>
                </a:ext>
              </a:extLst>
            </p:cNvPr>
            <p:cNvSpPr/>
            <p:nvPr/>
          </p:nvSpPr>
          <p:spPr>
            <a:xfrm>
              <a:off x="3887788" y="4827588"/>
              <a:ext cx="514350" cy="1346200"/>
            </a:xfrm>
            <a:custGeom>
              <a:avLst/>
              <a:gdLst/>
              <a:ahLst/>
              <a:cxnLst/>
              <a:rect l="l" t="t" r="r" b="b"/>
              <a:pathLst>
                <a:path w="513299" h="1346355" extrusionOk="0">
                  <a:moveTo>
                    <a:pt x="420737" y="510493"/>
                  </a:moveTo>
                  <a:lnTo>
                    <a:pt x="479640" y="911595"/>
                  </a:lnTo>
                  <a:lnTo>
                    <a:pt x="504884" y="1077084"/>
                  </a:lnTo>
                  <a:lnTo>
                    <a:pt x="513299" y="1186476"/>
                  </a:lnTo>
                  <a:lnTo>
                    <a:pt x="510494" y="1222939"/>
                  </a:lnTo>
                  <a:lnTo>
                    <a:pt x="499274" y="1259403"/>
                  </a:lnTo>
                  <a:lnTo>
                    <a:pt x="485250" y="1290257"/>
                  </a:lnTo>
                  <a:lnTo>
                    <a:pt x="460005" y="1323916"/>
                  </a:lnTo>
                  <a:lnTo>
                    <a:pt x="437566" y="1343551"/>
                  </a:lnTo>
                  <a:lnTo>
                    <a:pt x="417932" y="1346355"/>
                  </a:lnTo>
                  <a:lnTo>
                    <a:pt x="398297" y="1337941"/>
                  </a:lnTo>
                  <a:lnTo>
                    <a:pt x="367443" y="1312697"/>
                  </a:lnTo>
                  <a:lnTo>
                    <a:pt x="336589" y="1270623"/>
                  </a:lnTo>
                  <a:lnTo>
                    <a:pt x="305735" y="1222939"/>
                  </a:lnTo>
                  <a:lnTo>
                    <a:pt x="280491" y="1169646"/>
                  </a:lnTo>
                  <a:lnTo>
                    <a:pt x="269272" y="1127573"/>
                  </a:lnTo>
                  <a:lnTo>
                    <a:pt x="249637" y="992937"/>
                  </a:lnTo>
                  <a:lnTo>
                    <a:pt x="204759" y="521712"/>
                  </a:lnTo>
                  <a:lnTo>
                    <a:pt x="165490" y="266466"/>
                  </a:lnTo>
                  <a:lnTo>
                    <a:pt x="154270" y="224392"/>
                  </a:lnTo>
                  <a:lnTo>
                    <a:pt x="131831" y="185124"/>
                  </a:lnTo>
                  <a:lnTo>
                    <a:pt x="109392" y="148660"/>
                  </a:lnTo>
                  <a:lnTo>
                    <a:pt x="75733" y="112196"/>
                  </a:lnTo>
                  <a:lnTo>
                    <a:pt x="36464" y="75732"/>
                  </a:lnTo>
                  <a:lnTo>
                    <a:pt x="16830" y="56098"/>
                  </a:lnTo>
                  <a:lnTo>
                    <a:pt x="0" y="25244"/>
                  </a:lnTo>
                  <a:lnTo>
                    <a:pt x="2805" y="11219"/>
                  </a:lnTo>
                  <a:lnTo>
                    <a:pt x="28050" y="0"/>
                  </a:lnTo>
                  <a:lnTo>
                    <a:pt x="67318" y="0"/>
                  </a:lnTo>
                  <a:lnTo>
                    <a:pt x="137441" y="11219"/>
                  </a:lnTo>
                  <a:lnTo>
                    <a:pt x="196344" y="30854"/>
                  </a:lnTo>
                  <a:lnTo>
                    <a:pt x="280491" y="64512"/>
                  </a:lnTo>
                  <a:lnTo>
                    <a:pt x="330980" y="95366"/>
                  </a:lnTo>
                  <a:lnTo>
                    <a:pt x="364638" y="123416"/>
                  </a:lnTo>
                  <a:lnTo>
                    <a:pt x="375858" y="140245"/>
                  </a:lnTo>
                  <a:lnTo>
                    <a:pt x="420737" y="51049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990;p177">
              <a:extLst>
                <a:ext uri="{FF2B5EF4-FFF2-40B4-BE49-F238E27FC236}">
                  <a16:creationId xmlns:a16="http://schemas.microsoft.com/office/drawing/2014/main" id="{40055F9E-D2D8-4F43-B6D2-35482C9E7E16}"/>
                </a:ext>
              </a:extLst>
            </p:cNvPr>
            <p:cNvSpPr/>
            <p:nvPr/>
          </p:nvSpPr>
          <p:spPr>
            <a:xfrm>
              <a:off x="3000375" y="2212975"/>
              <a:ext cx="422275" cy="1089025"/>
            </a:xfrm>
            <a:custGeom>
              <a:avLst/>
              <a:gdLst/>
              <a:ahLst/>
              <a:cxnLst/>
              <a:rect l="l" t="t" r="r" b="b"/>
              <a:pathLst>
                <a:path w="422275" h="1089025" extrusionOk="0">
                  <a:moveTo>
                    <a:pt x="409575" y="425450"/>
                  </a:moveTo>
                  <a:lnTo>
                    <a:pt x="374650" y="635000"/>
                  </a:lnTo>
                  <a:lnTo>
                    <a:pt x="327025" y="793750"/>
                  </a:lnTo>
                  <a:lnTo>
                    <a:pt x="276225" y="920750"/>
                  </a:lnTo>
                  <a:lnTo>
                    <a:pt x="225425" y="1022350"/>
                  </a:lnTo>
                  <a:lnTo>
                    <a:pt x="190500" y="1069975"/>
                  </a:lnTo>
                  <a:lnTo>
                    <a:pt x="168275" y="1082675"/>
                  </a:lnTo>
                  <a:lnTo>
                    <a:pt x="142875" y="1089025"/>
                  </a:lnTo>
                  <a:lnTo>
                    <a:pt x="114300" y="1079500"/>
                  </a:lnTo>
                  <a:lnTo>
                    <a:pt x="76200" y="1047750"/>
                  </a:lnTo>
                  <a:lnTo>
                    <a:pt x="47625" y="1009650"/>
                  </a:lnTo>
                  <a:lnTo>
                    <a:pt x="25400" y="958850"/>
                  </a:lnTo>
                  <a:lnTo>
                    <a:pt x="6350" y="889000"/>
                  </a:lnTo>
                  <a:lnTo>
                    <a:pt x="0" y="787400"/>
                  </a:lnTo>
                  <a:lnTo>
                    <a:pt x="22225" y="746125"/>
                  </a:lnTo>
                  <a:lnTo>
                    <a:pt x="79375" y="650875"/>
                  </a:lnTo>
                  <a:lnTo>
                    <a:pt x="130175" y="552450"/>
                  </a:lnTo>
                  <a:lnTo>
                    <a:pt x="180975" y="450850"/>
                  </a:lnTo>
                  <a:lnTo>
                    <a:pt x="215900" y="365125"/>
                  </a:lnTo>
                  <a:lnTo>
                    <a:pt x="231775" y="288925"/>
                  </a:lnTo>
                  <a:lnTo>
                    <a:pt x="244475" y="146050"/>
                  </a:lnTo>
                  <a:lnTo>
                    <a:pt x="244475" y="31750"/>
                  </a:lnTo>
                  <a:lnTo>
                    <a:pt x="247650" y="6350"/>
                  </a:lnTo>
                  <a:lnTo>
                    <a:pt x="263525" y="0"/>
                  </a:lnTo>
                  <a:lnTo>
                    <a:pt x="285750" y="6350"/>
                  </a:lnTo>
                  <a:lnTo>
                    <a:pt x="311150" y="28575"/>
                  </a:lnTo>
                  <a:lnTo>
                    <a:pt x="339725" y="66675"/>
                  </a:lnTo>
                  <a:lnTo>
                    <a:pt x="368300" y="120650"/>
                  </a:lnTo>
                  <a:lnTo>
                    <a:pt x="422275" y="298450"/>
                  </a:lnTo>
                  <a:lnTo>
                    <a:pt x="422275" y="368300"/>
                  </a:lnTo>
                  <a:lnTo>
                    <a:pt x="409575" y="4254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991;p177">
              <a:extLst>
                <a:ext uri="{FF2B5EF4-FFF2-40B4-BE49-F238E27FC236}">
                  <a16:creationId xmlns:a16="http://schemas.microsoft.com/office/drawing/2014/main" id="{CFFA9D34-F067-8A44-BAAA-7E10E2F7B628}"/>
                </a:ext>
              </a:extLst>
            </p:cNvPr>
            <p:cNvSpPr/>
            <p:nvPr/>
          </p:nvSpPr>
          <p:spPr>
            <a:xfrm>
              <a:off x="3287713" y="2106613"/>
              <a:ext cx="3919537" cy="436562"/>
            </a:xfrm>
            <a:custGeom>
              <a:avLst/>
              <a:gdLst/>
              <a:ahLst/>
              <a:cxnLst/>
              <a:rect l="l" t="t" r="r" b="b"/>
              <a:pathLst>
                <a:path w="3920737" h="437465" extrusionOk="0">
                  <a:moveTo>
                    <a:pt x="592057" y="358524"/>
                  </a:moveTo>
                  <a:lnTo>
                    <a:pt x="75652" y="437465"/>
                  </a:lnTo>
                  <a:lnTo>
                    <a:pt x="0" y="325632"/>
                  </a:lnTo>
                  <a:lnTo>
                    <a:pt x="46049" y="266426"/>
                  </a:lnTo>
                  <a:lnTo>
                    <a:pt x="555876" y="213798"/>
                  </a:lnTo>
                  <a:lnTo>
                    <a:pt x="970316" y="167750"/>
                  </a:lnTo>
                  <a:lnTo>
                    <a:pt x="1624869" y="88809"/>
                  </a:lnTo>
                  <a:lnTo>
                    <a:pt x="1907741" y="69073"/>
                  </a:lnTo>
                  <a:lnTo>
                    <a:pt x="2545847" y="46049"/>
                  </a:lnTo>
                  <a:lnTo>
                    <a:pt x="3072121" y="29603"/>
                  </a:lnTo>
                  <a:lnTo>
                    <a:pt x="3299076" y="19735"/>
                  </a:lnTo>
                  <a:lnTo>
                    <a:pt x="3473404" y="0"/>
                  </a:lnTo>
                  <a:lnTo>
                    <a:pt x="3516164" y="0"/>
                  </a:lnTo>
                  <a:lnTo>
                    <a:pt x="3545767" y="9868"/>
                  </a:lnTo>
                  <a:lnTo>
                    <a:pt x="3782590" y="184196"/>
                  </a:lnTo>
                  <a:lnTo>
                    <a:pt x="3884555" y="276293"/>
                  </a:lnTo>
                  <a:lnTo>
                    <a:pt x="3920737" y="342078"/>
                  </a:lnTo>
                  <a:lnTo>
                    <a:pt x="3917447" y="378259"/>
                  </a:lnTo>
                  <a:lnTo>
                    <a:pt x="3904290" y="401283"/>
                  </a:lnTo>
                  <a:lnTo>
                    <a:pt x="3884555" y="414440"/>
                  </a:lnTo>
                  <a:lnTo>
                    <a:pt x="3858242" y="417729"/>
                  </a:lnTo>
                  <a:lnTo>
                    <a:pt x="3785879" y="427597"/>
                  </a:lnTo>
                  <a:lnTo>
                    <a:pt x="3749698" y="427597"/>
                  </a:lnTo>
                  <a:lnTo>
                    <a:pt x="3345125" y="190774"/>
                  </a:lnTo>
                  <a:lnTo>
                    <a:pt x="3331968" y="187485"/>
                  </a:lnTo>
                  <a:lnTo>
                    <a:pt x="3279341" y="180906"/>
                  </a:lnTo>
                  <a:lnTo>
                    <a:pt x="2848455" y="180906"/>
                  </a:lnTo>
                  <a:lnTo>
                    <a:pt x="1871560" y="217088"/>
                  </a:lnTo>
                  <a:lnTo>
                    <a:pt x="1605134" y="233534"/>
                  </a:lnTo>
                  <a:lnTo>
                    <a:pt x="592057" y="35852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92;p177">
              <a:extLst>
                <a:ext uri="{FF2B5EF4-FFF2-40B4-BE49-F238E27FC236}">
                  <a16:creationId xmlns:a16="http://schemas.microsoft.com/office/drawing/2014/main" id="{B6402E57-5F51-DC4E-A341-62DC1E502CFC}"/>
                </a:ext>
              </a:extLst>
            </p:cNvPr>
            <p:cNvSpPr/>
            <p:nvPr/>
          </p:nvSpPr>
          <p:spPr>
            <a:xfrm>
              <a:off x="6199188" y="2295525"/>
              <a:ext cx="860425" cy="611188"/>
            </a:xfrm>
            <a:custGeom>
              <a:avLst/>
              <a:gdLst/>
              <a:ahLst/>
              <a:cxnLst/>
              <a:rect l="l" t="t" r="r" b="b"/>
              <a:pathLst>
                <a:path w="862012" h="611981" extrusionOk="0">
                  <a:moveTo>
                    <a:pt x="261937" y="478631"/>
                  </a:moveTo>
                  <a:lnTo>
                    <a:pt x="514350" y="347663"/>
                  </a:lnTo>
                  <a:lnTo>
                    <a:pt x="647700" y="285750"/>
                  </a:lnTo>
                  <a:lnTo>
                    <a:pt x="783431" y="245269"/>
                  </a:lnTo>
                  <a:lnTo>
                    <a:pt x="862012" y="233363"/>
                  </a:lnTo>
                  <a:lnTo>
                    <a:pt x="702469" y="30956"/>
                  </a:lnTo>
                  <a:lnTo>
                    <a:pt x="440531" y="0"/>
                  </a:lnTo>
                  <a:lnTo>
                    <a:pt x="433387" y="47625"/>
                  </a:lnTo>
                  <a:lnTo>
                    <a:pt x="366712" y="161925"/>
                  </a:lnTo>
                  <a:lnTo>
                    <a:pt x="202406" y="345281"/>
                  </a:lnTo>
                  <a:lnTo>
                    <a:pt x="26194" y="531019"/>
                  </a:lnTo>
                  <a:lnTo>
                    <a:pt x="0" y="581025"/>
                  </a:lnTo>
                  <a:lnTo>
                    <a:pt x="4762" y="607219"/>
                  </a:lnTo>
                  <a:lnTo>
                    <a:pt x="26194" y="611981"/>
                  </a:lnTo>
                  <a:lnTo>
                    <a:pt x="80962" y="590550"/>
                  </a:lnTo>
                  <a:lnTo>
                    <a:pt x="261937" y="4786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993;p177">
              <a:extLst>
                <a:ext uri="{FF2B5EF4-FFF2-40B4-BE49-F238E27FC236}">
                  <a16:creationId xmlns:a16="http://schemas.microsoft.com/office/drawing/2014/main" id="{61890B6A-65E5-5A45-9A15-F02BAF17663C}"/>
                </a:ext>
              </a:extLst>
            </p:cNvPr>
            <p:cNvSpPr/>
            <p:nvPr/>
          </p:nvSpPr>
          <p:spPr>
            <a:xfrm>
              <a:off x="4525963" y="2725738"/>
              <a:ext cx="1282700" cy="381000"/>
            </a:xfrm>
            <a:custGeom>
              <a:avLst/>
              <a:gdLst/>
              <a:ahLst/>
              <a:cxnLst/>
              <a:rect l="l" t="t" r="r" b="b"/>
              <a:pathLst>
                <a:path w="1281113" h="381000" extrusionOk="0">
                  <a:moveTo>
                    <a:pt x="545307" y="257175"/>
                  </a:moveTo>
                  <a:lnTo>
                    <a:pt x="266700" y="319088"/>
                  </a:lnTo>
                  <a:lnTo>
                    <a:pt x="0" y="288132"/>
                  </a:lnTo>
                  <a:lnTo>
                    <a:pt x="107157" y="130969"/>
                  </a:lnTo>
                  <a:lnTo>
                    <a:pt x="271463" y="164307"/>
                  </a:lnTo>
                  <a:lnTo>
                    <a:pt x="402432" y="157163"/>
                  </a:lnTo>
                  <a:lnTo>
                    <a:pt x="561975" y="126207"/>
                  </a:lnTo>
                  <a:lnTo>
                    <a:pt x="669132" y="92869"/>
                  </a:lnTo>
                  <a:lnTo>
                    <a:pt x="821532" y="26194"/>
                  </a:lnTo>
                  <a:lnTo>
                    <a:pt x="862013" y="4763"/>
                  </a:lnTo>
                  <a:lnTo>
                    <a:pt x="892969" y="0"/>
                  </a:lnTo>
                  <a:lnTo>
                    <a:pt x="938213" y="4763"/>
                  </a:lnTo>
                  <a:lnTo>
                    <a:pt x="1016794" y="40482"/>
                  </a:lnTo>
                  <a:lnTo>
                    <a:pt x="1116807" y="97632"/>
                  </a:lnTo>
                  <a:lnTo>
                    <a:pt x="1233488" y="157163"/>
                  </a:lnTo>
                  <a:lnTo>
                    <a:pt x="1266825" y="192882"/>
                  </a:lnTo>
                  <a:lnTo>
                    <a:pt x="1281113" y="233363"/>
                  </a:lnTo>
                  <a:lnTo>
                    <a:pt x="1278732" y="283369"/>
                  </a:lnTo>
                  <a:lnTo>
                    <a:pt x="1262063" y="311944"/>
                  </a:lnTo>
                  <a:lnTo>
                    <a:pt x="1190625" y="361950"/>
                  </a:lnTo>
                  <a:lnTo>
                    <a:pt x="1133475" y="381000"/>
                  </a:lnTo>
                  <a:lnTo>
                    <a:pt x="840582" y="242888"/>
                  </a:lnTo>
                  <a:lnTo>
                    <a:pt x="838200" y="230982"/>
                  </a:lnTo>
                  <a:lnTo>
                    <a:pt x="821532" y="219075"/>
                  </a:lnTo>
                  <a:lnTo>
                    <a:pt x="797719" y="211932"/>
                  </a:lnTo>
                  <a:lnTo>
                    <a:pt x="759619" y="211932"/>
                  </a:lnTo>
                  <a:lnTo>
                    <a:pt x="545307" y="2571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994;p177">
              <a:extLst>
                <a:ext uri="{FF2B5EF4-FFF2-40B4-BE49-F238E27FC236}">
                  <a16:creationId xmlns:a16="http://schemas.microsoft.com/office/drawing/2014/main" id="{0592F700-266C-1A4A-BF12-C568559B94C2}"/>
                </a:ext>
              </a:extLst>
            </p:cNvPr>
            <p:cNvSpPr/>
            <p:nvPr/>
          </p:nvSpPr>
          <p:spPr>
            <a:xfrm>
              <a:off x="2755900" y="2933700"/>
              <a:ext cx="2943225" cy="2232025"/>
            </a:xfrm>
            <a:custGeom>
              <a:avLst/>
              <a:gdLst/>
              <a:ahLst/>
              <a:cxnLst/>
              <a:rect l="l" t="t" r="r" b="b"/>
              <a:pathLst>
                <a:path w="2943225" h="2232025" extrusionOk="0">
                  <a:moveTo>
                    <a:pt x="1577975" y="1254125"/>
                  </a:moveTo>
                  <a:lnTo>
                    <a:pt x="1806575" y="1054100"/>
                  </a:lnTo>
                  <a:lnTo>
                    <a:pt x="2047875" y="809625"/>
                  </a:lnTo>
                  <a:lnTo>
                    <a:pt x="2178050" y="682625"/>
                  </a:lnTo>
                  <a:lnTo>
                    <a:pt x="2371725" y="450850"/>
                  </a:lnTo>
                  <a:lnTo>
                    <a:pt x="2520950" y="234950"/>
                  </a:lnTo>
                  <a:lnTo>
                    <a:pt x="2593975" y="114300"/>
                  </a:lnTo>
                  <a:lnTo>
                    <a:pt x="2619375" y="0"/>
                  </a:lnTo>
                  <a:lnTo>
                    <a:pt x="2943225" y="155575"/>
                  </a:lnTo>
                  <a:lnTo>
                    <a:pt x="2901950" y="171450"/>
                  </a:lnTo>
                  <a:lnTo>
                    <a:pt x="2774950" y="339725"/>
                  </a:lnTo>
                  <a:lnTo>
                    <a:pt x="2511425" y="663575"/>
                  </a:lnTo>
                  <a:lnTo>
                    <a:pt x="2365375" y="819150"/>
                  </a:lnTo>
                  <a:lnTo>
                    <a:pt x="2209800" y="949325"/>
                  </a:lnTo>
                  <a:lnTo>
                    <a:pt x="1914525" y="1212850"/>
                  </a:lnTo>
                  <a:lnTo>
                    <a:pt x="1628775" y="1441450"/>
                  </a:lnTo>
                  <a:lnTo>
                    <a:pt x="1390650" y="1616075"/>
                  </a:lnTo>
                  <a:lnTo>
                    <a:pt x="1114425" y="1784350"/>
                  </a:lnTo>
                  <a:lnTo>
                    <a:pt x="806450" y="1933575"/>
                  </a:lnTo>
                  <a:lnTo>
                    <a:pt x="460375" y="2079625"/>
                  </a:lnTo>
                  <a:lnTo>
                    <a:pt x="123825" y="2216150"/>
                  </a:lnTo>
                  <a:lnTo>
                    <a:pt x="60325" y="2232025"/>
                  </a:lnTo>
                  <a:lnTo>
                    <a:pt x="22225" y="2232025"/>
                  </a:lnTo>
                  <a:lnTo>
                    <a:pt x="6350" y="2225675"/>
                  </a:lnTo>
                  <a:lnTo>
                    <a:pt x="0" y="2206625"/>
                  </a:lnTo>
                  <a:lnTo>
                    <a:pt x="12700" y="2184400"/>
                  </a:lnTo>
                  <a:lnTo>
                    <a:pt x="212725" y="2101850"/>
                  </a:lnTo>
                  <a:lnTo>
                    <a:pt x="587375" y="1924050"/>
                  </a:lnTo>
                  <a:lnTo>
                    <a:pt x="882650" y="1755775"/>
                  </a:lnTo>
                  <a:lnTo>
                    <a:pt x="1203325" y="1546225"/>
                  </a:lnTo>
                  <a:lnTo>
                    <a:pt x="1577975" y="1254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995;p177">
              <a:extLst>
                <a:ext uri="{FF2B5EF4-FFF2-40B4-BE49-F238E27FC236}">
                  <a16:creationId xmlns:a16="http://schemas.microsoft.com/office/drawing/2014/main" id="{789A8215-0D17-9347-B314-B9DB9BA7EE97}"/>
                </a:ext>
              </a:extLst>
            </p:cNvPr>
            <p:cNvSpPr/>
            <p:nvPr/>
          </p:nvSpPr>
          <p:spPr>
            <a:xfrm>
              <a:off x="4167188" y="3306763"/>
              <a:ext cx="3197225" cy="1706562"/>
            </a:xfrm>
            <a:custGeom>
              <a:avLst/>
              <a:gdLst/>
              <a:ahLst/>
              <a:cxnLst/>
              <a:rect l="l" t="t" r="r" b="b"/>
              <a:pathLst>
                <a:path w="3197679" h="1706335" extrusionOk="0">
                  <a:moveTo>
                    <a:pt x="1191986" y="879021"/>
                  </a:moveTo>
                  <a:lnTo>
                    <a:pt x="802822" y="560614"/>
                  </a:lnTo>
                  <a:lnTo>
                    <a:pt x="620486" y="421821"/>
                  </a:lnTo>
                  <a:lnTo>
                    <a:pt x="353786" y="223157"/>
                  </a:lnTo>
                  <a:lnTo>
                    <a:pt x="239486" y="146957"/>
                  </a:lnTo>
                  <a:lnTo>
                    <a:pt x="174172" y="106135"/>
                  </a:lnTo>
                  <a:lnTo>
                    <a:pt x="0" y="29935"/>
                  </a:lnTo>
                  <a:lnTo>
                    <a:pt x="43543" y="0"/>
                  </a:lnTo>
                  <a:lnTo>
                    <a:pt x="168729" y="19050"/>
                  </a:lnTo>
                  <a:lnTo>
                    <a:pt x="220436" y="27214"/>
                  </a:lnTo>
                  <a:lnTo>
                    <a:pt x="288472" y="46264"/>
                  </a:lnTo>
                  <a:lnTo>
                    <a:pt x="421822" y="108857"/>
                  </a:lnTo>
                  <a:lnTo>
                    <a:pt x="753836" y="318407"/>
                  </a:lnTo>
                  <a:lnTo>
                    <a:pt x="966107" y="465364"/>
                  </a:lnTo>
                  <a:lnTo>
                    <a:pt x="1401536" y="745671"/>
                  </a:lnTo>
                  <a:lnTo>
                    <a:pt x="1853293" y="1009650"/>
                  </a:lnTo>
                  <a:lnTo>
                    <a:pt x="2196193" y="1191985"/>
                  </a:lnTo>
                  <a:lnTo>
                    <a:pt x="2547257" y="1322614"/>
                  </a:lnTo>
                  <a:lnTo>
                    <a:pt x="3137807" y="1485900"/>
                  </a:lnTo>
                  <a:lnTo>
                    <a:pt x="3186793" y="1502228"/>
                  </a:lnTo>
                  <a:lnTo>
                    <a:pt x="3197679" y="1524000"/>
                  </a:lnTo>
                  <a:lnTo>
                    <a:pt x="3189514" y="1537607"/>
                  </a:lnTo>
                  <a:lnTo>
                    <a:pt x="3148693" y="1553935"/>
                  </a:lnTo>
                  <a:lnTo>
                    <a:pt x="2718707" y="1627414"/>
                  </a:lnTo>
                  <a:lnTo>
                    <a:pt x="2413907" y="1703614"/>
                  </a:lnTo>
                  <a:lnTo>
                    <a:pt x="2386693" y="1706335"/>
                  </a:lnTo>
                  <a:lnTo>
                    <a:pt x="2337707" y="1695450"/>
                  </a:lnTo>
                  <a:lnTo>
                    <a:pt x="2084614" y="1559378"/>
                  </a:lnTo>
                  <a:lnTo>
                    <a:pt x="1744436" y="1317171"/>
                  </a:lnTo>
                  <a:lnTo>
                    <a:pt x="1191986" y="8790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996;p177">
              <a:extLst>
                <a:ext uri="{FF2B5EF4-FFF2-40B4-BE49-F238E27FC236}">
                  <a16:creationId xmlns:a16="http://schemas.microsoft.com/office/drawing/2014/main" id="{85093114-206F-4F4E-B223-DE5C146C9A4C}"/>
                </a:ext>
              </a:extLst>
            </p:cNvPr>
            <p:cNvSpPr/>
            <p:nvPr/>
          </p:nvSpPr>
          <p:spPr>
            <a:xfrm>
              <a:off x="4170363" y="4762500"/>
              <a:ext cx="1968500" cy="1303338"/>
            </a:xfrm>
            <a:custGeom>
              <a:avLst/>
              <a:gdLst/>
              <a:ahLst/>
              <a:cxnLst/>
              <a:rect l="l" t="t" r="r" b="b"/>
              <a:pathLst>
                <a:path w="1969294" h="1302544" extrusionOk="0">
                  <a:moveTo>
                    <a:pt x="976312" y="250031"/>
                  </a:moveTo>
                  <a:lnTo>
                    <a:pt x="342900" y="338138"/>
                  </a:lnTo>
                  <a:lnTo>
                    <a:pt x="64294" y="340519"/>
                  </a:lnTo>
                  <a:lnTo>
                    <a:pt x="0" y="242888"/>
                  </a:lnTo>
                  <a:lnTo>
                    <a:pt x="28575" y="204788"/>
                  </a:lnTo>
                  <a:lnTo>
                    <a:pt x="173831" y="202406"/>
                  </a:lnTo>
                  <a:lnTo>
                    <a:pt x="350044" y="197644"/>
                  </a:lnTo>
                  <a:lnTo>
                    <a:pt x="690562" y="140494"/>
                  </a:lnTo>
                  <a:lnTo>
                    <a:pt x="983456" y="109538"/>
                  </a:lnTo>
                  <a:lnTo>
                    <a:pt x="1362075" y="45244"/>
                  </a:lnTo>
                  <a:lnTo>
                    <a:pt x="1526381" y="7144"/>
                  </a:lnTo>
                  <a:lnTo>
                    <a:pt x="1574006" y="0"/>
                  </a:lnTo>
                  <a:lnTo>
                    <a:pt x="1597819" y="0"/>
                  </a:lnTo>
                  <a:lnTo>
                    <a:pt x="1626394" y="2381"/>
                  </a:lnTo>
                  <a:lnTo>
                    <a:pt x="1712119" y="30956"/>
                  </a:lnTo>
                  <a:lnTo>
                    <a:pt x="1762125" y="54769"/>
                  </a:lnTo>
                  <a:lnTo>
                    <a:pt x="1850231" y="119063"/>
                  </a:lnTo>
                  <a:lnTo>
                    <a:pt x="1940719" y="223838"/>
                  </a:lnTo>
                  <a:lnTo>
                    <a:pt x="1964531" y="266700"/>
                  </a:lnTo>
                  <a:lnTo>
                    <a:pt x="1969294" y="304800"/>
                  </a:lnTo>
                  <a:lnTo>
                    <a:pt x="1959769" y="333375"/>
                  </a:lnTo>
                  <a:lnTo>
                    <a:pt x="1905000" y="371475"/>
                  </a:lnTo>
                  <a:lnTo>
                    <a:pt x="1885950" y="388144"/>
                  </a:lnTo>
                  <a:lnTo>
                    <a:pt x="1731169" y="1123950"/>
                  </a:lnTo>
                  <a:lnTo>
                    <a:pt x="1726406" y="1200150"/>
                  </a:lnTo>
                  <a:lnTo>
                    <a:pt x="1709737" y="1250156"/>
                  </a:lnTo>
                  <a:lnTo>
                    <a:pt x="1690687" y="1278731"/>
                  </a:lnTo>
                  <a:lnTo>
                    <a:pt x="1664494" y="1295400"/>
                  </a:lnTo>
                  <a:lnTo>
                    <a:pt x="1643062" y="1302544"/>
                  </a:lnTo>
                  <a:lnTo>
                    <a:pt x="1609725" y="1297781"/>
                  </a:lnTo>
                  <a:lnTo>
                    <a:pt x="1554956" y="1281113"/>
                  </a:lnTo>
                  <a:lnTo>
                    <a:pt x="1504950" y="1247775"/>
                  </a:lnTo>
                  <a:lnTo>
                    <a:pt x="1483519" y="1231106"/>
                  </a:lnTo>
                  <a:lnTo>
                    <a:pt x="1509712" y="1038225"/>
                  </a:lnTo>
                  <a:lnTo>
                    <a:pt x="1600200" y="314325"/>
                  </a:lnTo>
                  <a:lnTo>
                    <a:pt x="1597819" y="273844"/>
                  </a:lnTo>
                  <a:lnTo>
                    <a:pt x="1578769" y="245269"/>
                  </a:lnTo>
                  <a:lnTo>
                    <a:pt x="1547812" y="219075"/>
                  </a:lnTo>
                  <a:lnTo>
                    <a:pt x="1497806" y="200025"/>
                  </a:lnTo>
                  <a:lnTo>
                    <a:pt x="1428750" y="204788"/>
                  </a:lnTo>
                  <a:lnTo>
                    <a:pt x="976312" y="2500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997;p177">
              <a:extLst>
                <a:ext uri="{FF2B5EF4-FFF2-40B4-BE49-F238E27FC236}">
                  <a16:creationId xmlns:a16="http://schemas.microsoft.com/office/drawing/2014/main" id="{27287CDD-17C1-904E-887F-A407229B76DD}"/>
                </a:ext>
              </a:extLst>
            </p:cNvPr>
            <p:cNvSpPr/>
            <p:nvPr/>
          </p:nvSpPr>
          <p:spPr>
            <a:xfrm>
              <a:off x="4271963" y="5748338"/>
              <a:ext cx="1470025" cy="276225"/>
            </a:xfrm>
            <a:custGeom>
              <a:avLst/>
              <a:gdLst/>
              <a:ahLst/>
              <a:cxnLst/>
              <a:rect l="l" t="t" r="r" b="b"/>
              <a:pathLst>
                <a:path w="1469231" h="276225" extrusionOk="0">
                  <a:moveTo>
                    <a:pt x="533400" y="240506"/>
                  </a:moveTo>
                  <a:lnTo>
                    <a:pt x="78581" y="276225"/>
                  </a:lnTo>
                  <a:lnTo>
                    <a:pt x="0" y="130968"/>
                  </a:lnTo>
                  <a:lnTo>
                    <a:pt x="83343" y="111918"/>
                  </a:lnTo>
                  <a:lnTo>
                    <a:pt x="500062" y="80962"/>
                  </a:lnTo>
                  <a:lnTo>
                    <a:pt x="1173956" y="2381"/>
                  </a:lnTo>
                  <a:lnTo>
                    <a:pt x="1240631" y="0"/>
                  </a:lnTo>
                  <a:lnTo>
                    <a:pt x="1312068" y="19050"/>
                  </a:lnTo>
                  <a:lnTo>
                    <a:pt x="1452562" y="80962"/>
                  </a:lnTo>
                  <a:lnTo>
                    <a:pt x="1469231" y="230981"/>
                  </a:lnTo>
                  <a:lnTo>
                    <a:pt x="1385887" y="247650"/>
                  </a:lnTo>
                  <a:lnTo>
                    <a:pt x="1350168" y="219075"/>
                  </a:lnTo>
                  <a:lnTo>
                    <a:pt x="1312068" y="192881"/>
                  </a:lnTo>
                  <a:lnTo>
                    <a:pt x="1271587" y="176212"/>
                  </a:lnTo>
                  <a:lnTo>
                    <a:pt x="1207293" y="166687"/>
                  </a:lnTo>
                  <a:lnTo>
                    <a:pt x="1116806" y="171450"/>
                  </a:lnTo>
                  <a:lnTo>
                    <a:pt x="873918" y="204787"/>
                  </a:lnTo>
                  <a:lnTo>
                    <a:pt x="533400" y="2405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2002;p178">
            <a:extLst>
              <a:ext uri="{FF2B5EF4-FFF2-40B4-BE49-F238E27FC236}">
                <a16:creationId xmlns:a16="http://schemas.microsoft.com/office/drawing/2014/main" id="{2F7CAC7D-7639-F344-AC24-1566095443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9822" y="1332162"/>
            <a:ext cx="4610100" cy="46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2" name="Google Shape;2002;p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1416386"/>
            <a:ext cx="4610100" cy="46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8" name="Google Shape;2548;p231"/>
          <p:cNvSpPr txBox="1"/>
          <p:nvPr/>
        </p:nvSpPr>
        <p:spPr>
          <a:xfrm>
            <a:off x="3771899" y="6506935"/>
            <a:ext cx="4717051" cy="701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終</a:t>
            </a:r>
            <a:endParaRPr/>
          </a:p>
        </p:txBody>
      </p:sp>
      <p:sp>
        <p:nvSpPr>
          <p:cNvPr id="2549" name="Google Shape;2549;p231"/>
          <p:cNvSpPr/>
          <p:nvPr/>
        </p:nvSpPr>
        <p:spPr>
          <a:xfrm>
            <a:off x="3021013" y="1485900"/>
            <a:ext cx="941387" cy="1295400"/>
          </a:xfrm>
          <a:custGeom>
            <a:avLst/>
            <a:gdLst/>
            <a:ahLst/>
            <a:cxnLst/>
            <a:rect l="l" t="t" r="r" b="b"/>
            <a:pathLst>
              <a:path w="940594" h="1295400" extrusionOk="0">
                <a:moveTo>
                  <a:pt x="328613" y="752475"/>
                </a:moveTo>
                <a:lnTo>
                  <a:pt x="190500" y="976313"/>
                </a:lnTo>
                <a:lnTo>
                  <a:pt x="128588" y="1081088"/>
                </a:lnTo>
                <a:lnTo>
                  <a:pt x="95250" y="1116806"/>
                </a:lnTo>
                <a:lnTo>
                  <a:pt x="0" y="1190625"/>
                </a:lnTo>
                <a:lnTo>
                  <a:pt x="138113" y="1295400"/>
                </a:lnTo>
                <a:lnTo>
                  <a:pt x="190500" y="1214438"/>
                </a:lnTo>
                <a:lnTo>
                  <a:pt x="330994" y="1050131"/>
                </a:lnTo>
                <a:lnTo>
                  <a:pt x="578644" y="766763"/>
                </a:lnTo>
                <a:lnTo>
                  <a:pt x="778669" y="519113"/>
                </a:lnTo>
                <a:lnTo>
                  <a:pt x="857250" y="421481"/>
                </a:lnTo>
                <a:lnTo>
                  <a:pt x="892969" y="397669"/>
                </a:lnTo>
                <a:lnTo>
                  <a:pt x="914400" y="378619"/>
                </a:lnTo>
                <a:lnTo>
                  <a:pt x="935832" y="347663"/>
                </a:lnTo>
                <a:lnTo>
                  <a:pt x="940594" y="321469"/>
                </a:lnTo>
                <a:lnTo>
                  <a:pt x="940594" y="297656"/>
                </a:lnTo>
                <a:lnTo>
                  <a:pt x="938213" y="271463"/>
                </a:lnTo>
                <a:lnTo>
                  <a:pt x="912019" y="230981"/>
                </a:lnTo>
                <a:lnTo>
                  <a:pt x="838200" y="159544"/>
                </a:lnTo>
                <a:lnTo>
                  <a:pt x="788194" y="119063"/>
                </a:lnTo>
                <a:lnTo>
                  <a:pt x="714375" y="71438"/>
                </a:lnTo>
                <a:lnTo>
                  <a:pt x="645319" y="35719"/>
                </a:lnTo>
                <a:lnTo>
                  <a:pt x="569119" y="9525"/>
                </a:lnTo>
                <a:lnTo>
                  <a:pt x="521494" y="0"/>
                </a:lnTo>
                <a:lnTo>
                  <a:pt x="500063" y="0"/>
                </a:lnTo>
                <a:lnTo>
                  <a:pt x="490538" y="11906"/>
                </a:lnTo>
                <a:lnTo>
                  <a:pt x="490538" y="28575"/>
                </a:lnTo>
                <a:lnTo>
                  <a:pt x="509588" y="61913"/>
                </a:lnTo>
                <a:lnTo>
                  <a:pt x="557213" y="107156"/>
                </a:lnTo>
                <a:lnTo>
                  <a:pt x="578644" y="147638"/>
                </a:lnTo>
                <a:lnTo>
                  <a:pt x="595313" y="190500"/>
                </a:lnTo>
                <a:lnTo>
                  <a:pt x="602457" y="242888"/>
                </a:lnTo>
                <a:lnTo>
                  <a:pt x="600075" y="278606"/>
                </a:lnTo>
                <a:lnTo>
                  <a:pt x="590550" y="328613"/>
                </a:lnTo>
                <a:lnTo>
                  <a:pt x="535782" y="416719"/>
                </a:lnTo>
                <a:lnTo>
                  <a:pt x="328613" y="7524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231"/>
          <p:cNvSpPr/>
          <p:nvPr/>
        </p:nvSpPr>
        <p:spPr>
          <a:xfrm>
            <a:off x="2655888" y="4217988"/>
            <a:ext cx="773112" cy="1371600"/>
          </a:xfrm>
          <a:custGeom>
            <a:avLst/>
            <a:gdLst/>
            <a:ahLst/>
            <a:cxnLst/>
            <a:rect l="l" t="t" r="r" b="b"/>
            <a:pathLst>
              <a:path w="773906" h="1371600" extrusionOk="0">
                <a:moveTo>
                  <a:pt x="371475" y="650081"/>
                </a:moveTo>
                <a:lnTo>
                  <a:pt x="433387" y="507206"/>
                </a:lnTo>
                <a:lnTo>
                  <a:pt x="461962" y="416719"/>
                </a:lnTo>
                <a:lnTo>
                  <a:pt x="476250" y="350044"/>
                </a:lnTo>
                <a:lnTo>
                  <a:pt x="483394" y="302419"/>
                </a:lnTo>
                <a:lnTo>
                  <a:pt x="481012" y="252412"/>
                </a:lnTo>
                <a:lnTo>
                  <a:pt x="473869" y="207169"/>
                </a:lnTo>
                <a:lnTo>
                  <a:pt x="457200" y="142875"/>
                </a:lnTo>
                <a:lnTo>
                  <a:pt x="414337" y="61912"/>
                </a:lnTo>
                <a:lnTo>
                  <a:pt x="407194" y="45244"/>
                </a:lnTo>
                <a:lnTo>
                  <a:pt x="400050" y="33337"/>
                </a:lnTo>
                <a:lnTo>
                  <a:pt x="397669" y="19050"/>
                </a:lnTo>
                <a:lnTo>
                  <a:pt x="402431" y="4762"/>
                </a:lnTo>
                <a:lnTo>
                  <a:pt x="419100" y="0"/>
                </a:lnTo>
                <a:lnTo>
                  <a:pt x="447675" y="7144"/>
                </a:lnTo>
                <a:lnTo>
                  <a:pt x="535781" y="47625"/>
                </a:lnTo>
                <a:lnTo>
                  <a:pt x="595312" y="80962"/>
                </a:lnTo>
                <a:lnTo>
                  <a:pt x="650081" y="126206"/>
                </a:lnTo>
                <a:lnTo>
                  <a:pt x="695325" y="169069"/>
                </a:lnTo>
                <a:lnTo>
                  <a:pt x="726281" y="207169"/>
                </a:lnTo>
                <a:lnTo>
                  <a:pt x="752475" y="257175"/>
                </a:lnTo>
                <a:lnTo>
                  <a:pt x="769144" y="302419"/>
                </a:lnTo>
                <a:lnTo>
                  <a:pt x="773906" y="345281"/>
                </a:lnTo>
                <a:lnTo>
                  <a:pt x="769144" y="383381"/>
                </a:lnTo>
                <a:lnTo>
                  <a:pt x="683419" y="538162"/>
                </a:lnTo>
                <a:lnTo>
                  <a:pt x="576262" y="716756"/>
                </a:lnTo>
                <a:lnTo>
                  <a:pt x="400050" y="969169"/>
                </a:lnTo>
                <a:lnTo>
                  <a:pt x="195262" y="1214437"/>
                </a:lnTo>
                <a:lnTo>
                  <a:pt x="71437" y="1345406"/>
                </a:lnTo>
                <a:lnTo>
                  <a:pt x="42862" y="1371600"/>
                </a:lnTo>
                <a:lnTo>
                  <a:pt x="14287" y="1371600"/>
                </a:lnTo>
                <a:lnTo>
                  <a:pt x="2381" y="1359694"/>
                </a:lnTo>
                <a:lnTo>
                  <a:pt x="0" y="1335881"/>
                </a:lnTo>
                <a:lnTo>
                  <a:pt x="38100" y="1259681"/>
                </a:lnTo>
                <a:lnTo>
                  <a:pt x="130969" y="1119187"/>
                </a:lnTo>
                <a:lnTo>
                  <a:pt x="242887" y="914400"/>
                </a:lnTo>
                <a:lnTo>
                  <a:pt x="371475" y="6500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231"/>
          <p:cNvSpPr/>
          <p:nvPr/>
        </p:nvSpPr>
        <p:spPr>
          <a:xfrm>
            <a:off x="4125913" y="4195763"/>
            <a:ext cx="508000" cy="909637"/>
          </a:xfrm>
          <a:custGeom>
            <a:avLst/>
            <a:gdLst/>
            <a:ahLst/>
            <a:cxnLst/>
            <a:rect l="l" t="t" r="r" b="b"/>
            <a:pathLst>
              <a:path w="507207" h="909637" extrusionOk="0">
                <a:moveTo>
                  <a:pt x="190500" y="509587"/>
                </a:moveTo>
                <a:lnTo>
                  <a:pt x="123825" y="340518"/>
                </a:lnTo>
                <a:lnTo>
                  <a:pt x="23813" y="97631"/>
                </a:lnTo>
                <a:lnTo>
                  <a:pt x="7144" y="47625"/>
                </a:lnTo>
                <a:lnTo>
                  <a:pt x="0" y="14287"/>
                </a:lnTo>
                <a:lnTo>
                  <a:pt x="7144" y="2381"/>
                </a:lnTo>
                <a:lnTo>
                  <a:pt x="23813" y="0"/>
                </a:lnTo>
                <a:lnTo>
                  <a:pt x="52388" y="7143"/>
                </a:lnTo>
                <a:lnTo>
                  <a:pt x="71438" y="21431"/>
                </a:lnTo>
                <a:lnTo>
                  <a:pt x="240507" y="211931"/>
                </a:lnTo>
                <a:lnTo>
                  <a:pt x="442913" y="438150"/>
                </a:lnTo>
                <a:lnTo>
                  <a:pt x="469107" y="521493"/>
                </a:lnTo>
                <a:lnTo>
                  <a:pt x="495300" y="614362"/>
                </a:lnTo>
                <a:lnTo>
                  <a:pt x="504825" y="669131"/>
                </a:lnTo>
                <a:cubicBezTo>
                  <a:pt x="505647" y="692149"/>
                  <a:pt x="507207" y="715155"/>
                  <a:pt x="507207" y="738187"/>
                </a:cubicBezTo>
                <a:lnTo>
                  <a:pt x="500063" y="814387"/>
                </a:lnTo>
                <a:lnTo>
                  <a:pt x="485775" y="854868"/>
                </a:lnTo>
                <a:lnTo>
                  <a:pt x="469107" y="888206"/>
                </a:lnTo>
                <a:lnTo>
                  <a:pt x="452438" y="904875"/>
                </a:lnTo>
                <a:lnTo>
                  <a:pt x="428625" y="909637"/>
                </a:lnTo>
                <a:lnTo>
                  <a:pt x="395288" y="904875"/>
                </a:lnTo>
                <a:lnTo>
                  <a:pt x="371475" y="897731"/>
                </a:lnTo>
                <a:lnTo>
                  <a:pt x="347663" y="878681"/>
                </a:lnTo>
                <a:lnTo>
                  <a:pt x="321469" y="850106"/>
                </a:lnTo>
                <a:lnTo>
                  <a:pt x="311944" y="802481"/>
                </a:lnTo>
                <a:lnTo>
                  <a:pt x="190500" y="5095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231"/>
          <p:cNvSpPr/>
          <p:nvPr/>
        </p:nvSpPr>
        <p:spPr>
          <a:xfrm>
            <a:off x="4414838" y="1487488"/>
            <a:ext cx="1298575" cy="1733550"/>
          </a:xfrm>
          <a:custGeom>
            <a:avLst/>
            <a:gdLst/>
            <a:ahLst/>
            <a:cxnLst/>
            <a:rect l="l" t="t" r="r" b="b"/>
            <a:pathLst>
              <a:path w="1297781" h="1733550" extrusionOk="0">
                <a:moveTo>
                  <a:pt x="519112" y="1009650"/>
                </a:moveTo>
                <a:lnTo>
                  <a:pt x="645318" y="807244"/>
                </a:lnTo>
                <a:lnTo>
                  <a:pt x="804862" y="523875"/>
                </a:lnTo>
                <a:lnTo>
                  <a:pt x="909637" y="307182"/>
                </a:lnTo>
                <a:lnTo>
                  <a:pt x="926306" y="257175"/>
                </a:lnTo>
                <a:lnTo>
                  <a:pt x="931068" y="226219"/>
                </a:lnTo>
                <a:lnTo>
                  <a:pt x="931068" y="202407"/>
                </a:lnTo>
                <a:lnTo>
                  <a:pt x="923925" y="173832"/>
                </a:lnTo>
                <a:lnTo>
                  <a:pt x="900112" y="133350"/>
                </a:lnTo>
                <a:lnTo>
                  <a:pt x="871537" y="104775"/>
                </a:lnTo>
                <a:lnTo>
                  <a:pt x="842962" y="90488"/>
                </a:lnTo>
                <a:lnTo>
                  <a:pt x="819150" y="64294"/>
                </a:lnTo>
                <a:lnTo>
                  <a:pt x="809625" y="45244"/>
                </a:lnTo>
                <a:lnTo>
                  <a:pt x="816768" y="23813"/>
                </a:lnTo>
                <a:lnTo>
                  <a:pt x="833437" y="7144"/>
                </a:lnTo>
                <a:lnTo>
                  <a:pt x="864393" y="0"/>
                </a:lnTo>
                <a:lnTo>
                  <a:pt x="909637" y="0"/>
                </a:lnTo>
                <a:lnTo>
                  <a:pt x="978693" y="9525"/>
                </a:lnTo>
                <a:lnTo>
                  <a:pt x="1028700" y="26194"/>
                </a:lnTo>
                <a:lnTo>
                  <a:pt x="1071562" y="50007"/>
                </a:lnTo>
                <a:lnTo>
                  <a:pt x="1135856" y="100013"/>
                </a:lnTo>
                <a:lnTo>
                  <a:pt x="1226343" y="180975"/>
                </a:lnTo>
                <a:lnTo>
                  <a:pt x="1264443" y="228600"/>
                </a:lnTo>
                <a:lnTo>
                  <a:pt x="1290637" y="271463"/>
                </a:lnTo>
                <a:lnTo>
                  <a:pt x="1297781" y="309563"/>
                </a:lnTo>
                <a:lnTo>
                  <a:pt x="1293018" y="338138"/>
                </a:lnTo>
                <a:lnTo>
                  <a:pt x="1278731" y="366713"/>
                </a:lnTo>
                <a:lnTo>
                  <a:pt x="1200150" y="440532"/>
                </a:lnTo>
                <a:lnTo>
                  <a:pt x="1159668" y="495300"/>
                </a:lnTo>
                <a:lnTo>
                  <a:pt x="1059656" y="633413"/>
                </a:lnTo>
                <a:lnTo>
                  <a:pt x="923925" y="807244"/>
                </a:lnTo>
                <a:lnTo>
                  <a:pt x="740568" y="1031082"/>
                </a:lnTo>
                <a:lnTo>
                  <a:pt x="645318" y="1133475"/>
                </a:lnTo>
                <a:lnTo>
                  <a:pt x="538162" y="1262063"/>
                </a:lnTo>
                <a:lnTo>
                  <a:pt x="423862" y="1385888"/>
                </a:lnTo>
                <a:lnTo>
                  <a:pt x="214312" y="1588294"/>
                </a:lnTo>
                <a:lnTo>
                  <a:pt x="69056" y="1712119"/>
                </a:lnTo>
                <a:lnTo>
                  <a:pt x="33337" y="1733550"/>
                </a:lnTo>
                <a:lnTo>
                  <a:pt x="16668" y="1733550"/>
                </a:lnTo>
                <a:lnTo>
                  <a:pt x="2381" y="1726407"/>
                </a:lnTo>
                <a:lnTo>
                  <a:pt x="0" y="1707357"/>
                </a:lnTo>
                <a:lnTo>
                  <a:pt x="9525" y="1678782"/>
                </a:lnTo>
                <a:lnTo>
                  <a:pt x="66675" y="1607344"/>
                </a:lnTo>
                <a:lnTo>
                  <a:pt x="197643" y="1447800"/>
                </a:lnTo>
                <a:lnTo>
                  <a:pt x="333375" y="1271588"/>
                </a:lnTo>
                <a:lnTo>
                  <a:pt x="519112" y="1009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231"/>
          <p:cNvSpPr/>
          <p:nvPr/>
        </p:nvSpPr>
        <p:spPr>
          <a:xfrm>
            <a:off x="5281613" y="3944938"/>
            <a:ext cx="974725" cy="650875"/>
          </a:xfrm>
          <a:custGeom>
            <a:avLst/>
            <a:gdLst/>
            <a:ahLst/>
            <a:cxnLst/>
            <a:rect l="l" t="t" r="r" b="b"/>
            <a:pathLst>
              <a:path w="973931" h="650082" extrusionOk="0">
                <a:moveTo>
                  <a:pt x="521493" y="416719"/>
                </a:moveTo>
                <a:lnTo>
                  <a:pt x="376237" y="316707"/>
                </a:lnTo>
                <a:lnTo>
                  <a:pt x="138112" y="150019"/>
                </a:lnTo>
                <a:lnTo>
                  <a:pt x="16668" y="66675"/>
                </a:lnTo>
                <a:lnTo>
                  <a:pt x="7143" y="50007"/>
                </a:lnTo>
                <a:lnTo>
                  <a:pt x="0" y="33338"/>
                </a:lnTo>
                <a:lnTo>
                  <a:pt x="2381" y="9525"/>
                </a:lnTo>
                <a:lnTo>
                  <a:pt x="14287" y="2382"/>
                </a:lnTo>
                <a:lnTo>
                  <a:pt x="30956" y="0"/>
                </a:lnTo>
                <a:lnTo>
                  <a:pt x="100012" y="14288"/>
                </a:lnTo>
                <a:lnTo>
                  <a:pt x="619125" y="128588"/>
                </a:lnTo>
                <a:lnTo>
                  <a:pt x="647700" y="142875"/>
                </a:lnTo>
                <a:lnTo>
                  <a:pt x="714375" y="190500"/>
                </a:lnTo>
                <a:lnTo>
                  <a:pt x="783431" y="257175"/>
                </a:lnTo>
                <a:lnTo>
                  <a:pt x="845343" y="335757"/>
                </a:lnTo>
                <a:lnTo>
                  <a:pt x="900112" y="419100"/>
                </a:lnTo>
                <a:lnTo>
                  <a:pt x="935831" y="492919"/>
                </a:lnTo>
                <a:lnTo>
                  <a:pt x="964406" y="559594"/>
                </a:lnTo>
                <a:lnTo>
                  <a:pt x="973931" y="597694"/>
                </a:lnTo>
                <a:lnTo>
                  <a:pt x="971550" y="623888"/>
                </a:lnTo>
                <a:lnTo>
                  <a:pt x="959643" y="640557"/>
                </a:lnTo>
                <a:lnTo>
                  <a:pt x="940593" y="650082"/>
                </a:lnTo>
                <a:lnTo>
                  <a:pt x="904875" y="647700"/>
                </a:lnTo>
                <a:lnTo>
                  <a:pt x="838200" y="628650"/>
                </a:lnTo>
                <a:lnTo>
                  <a:pt x="771525" y="597694"/>
                </a:lnTo>
                <a:lnTo>
                  <a:pt x="521493" y="4167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231"/>
          <p:cNvSpPr/>
          <p:nvPr/>
        </p:nvSpPr>
        <p:spPr>
          <a:xfrm>
            <a:off x="5103813" y="4875213"/>
            <a:ext cx="1335087" cy="958850"/>
          </a:xfrm>
          <a:custGeom>
            <a:avLst/>
            <a:gdLst/>
            <a:ahLst/>
            <a:cxnLst/>
            <a:rect l="l" t="t" r="r" b="b"/>
            <a:pathLst>
              <a:path w="1335881" h="959644" extrusionOk="0">
                <a:moveTo>
                  <a:pt x="762000" y="614362"/>
                </a:moveTo>
                <a:lnTo>
                  <a:pt x="366712" y="304800"/>
                </a:lnTo>
                <a:lnTo>
                  <a:pt x="26194" y="57150"/>
                </a:lnTo>
                <a:lnTo>
                  <a:pt x="4762" y="40481"/>
                </a:lnTo>
                <a:lnTo>
                  <a:pt x="0" y="28575"/>
                </a:lnTo>
                <a:lnTo>
                  <a:pt x="0" y="14287"/>
                </a:lnTo>
                <a:lnTo>
                  <a:pt x="9525" y="4762"/>
                </a:lnTo>
                <a:lnTo>
                  <a:pt x="28575" y="0"/>
                </a:lnTo>
                <a:lnTo>
                  <a:pt x="54769" y="2381"/>
                </a:lnTo>
                <a:lnTo>
                  <a:pt x="316706" y="104775"/>
                </a:lnTo>
                <a:lnTo>
                  <a:pt x="726281" y="245269"/>
                </a:lnTo>
                <a:lnTo>
                  <a:pt x="926306" y="319087"/>
                </a:lnTo>
                <a:lnTo>
                  <a:pt x="1052512" y="457200"/>
                </a:lnTo>
                <a:lnTo>
                  <a:pt x="1212056" y="645319"/>
                </a:lnTo>
                <a:lnTo>
                  <a:pt x="1276350" y="738187"/>
                </a:lnTo>
                <a:lnTo>
                  <a:pt x="1307306" y="792956"/>
                </a:lnTo>
                <a:lnTo>
                  <a:pt x="1328737" y="842962"/>
                </a:lnTo>
                <a:lnTo>
                  <a:pt x="1335881" y="885825"/>
                </a:lnTo>
                <a:lnTo>
                  <a:pt x="1335881" y="921544"/>
                </a:lnTo>
                <a:lnTo>
                  <a:pt x="1326356" y="947737"/>
                </a:lnTo>
                <a:lnTo>
                  <a:pt x="1312069" y="957262"/>
                </a:lnTo>
                <a:lnTo>
                  <a:pt x="1276350" y="959644"/>
                </a:lnTo>
                <a:lnTo>
                  <a:pt x="1228725" y="952500"/>
                </a:lnTo>
                <a:lnTo>
                  <a:pt x="1145381" y="921544"/>
                </a:lnTo>
                <a:lnTo>
                  <a:pt x="1076325" y="869156"/>
                </a:lnTo>
                <a:lnTo>
                  <a:pt x="762000" y="6143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231"/>
          <p:cNvSpPr/>
          <p:nvPr/>
        </p:nvSpPr>
        <p:spPr>
          <a:xfrm>
            <a:off x="2887663" y="2636838"/>
            <a:ext cx="752475" cy="595312"/>
          </a:xfrm>
          <a:custGeom>
            <a:avLst/>
            <a:gdLst/>
            <a:ahLst/>
            <a:cxnLst/>
            <a:rect l="l" t="t" r="r" b="b"/>
            <a:pathLst>
              <a:path w="752475" h="596007" extrusionOk="0">
                <a:moveTo>
                  <a:pt x="354807" y="416719"/>
                </a:moveTo>
                <a:lnTo>
                  <a:pt x="109538" y="288131"/>
                </a:lnTo>
                <a:lnTo>
                  <a:pt x="59532" y="278606"/>
                </a:lnTo>
                <a:lnTo>
                  <a:pt x="21432" y="269081"/>
                </a:lnTo>
                <a:lnTo>
                  <a:pt x="4763" y="257175"/>
                </a:lnTo>
                <a:lnTo>
                  <a:pt x="0" y="233362"/>
                </a:lnTo>
                <a:lnTo>
                  <a:pt x="0" y="192881"/>
                </a:lnTo>
                <a:lnTo>
                  <a:pt x="4763" y="138112"/>
                </a:lnTo>
                <a:lnTo>
                  <a:pt x="16669" y="73819"/>
                </a:lnTo>
                <a:lnTo>
                  <a:pt x="40482" y="35719"/>
                </a:lnTo>
                <a:lnTo>
                  <a:pt x="69057" y="11906"/>
                </a:lnTo>
                <a:lnTo>
                  <a:pt x="183357" y="0"/>
                </a:lnTo>
                <a:lnTo>
                  <a:pt x="300038" y="119062"/>
                </a:lnTo>
                <a:lnTo>
                  <a:pt x="526257" y="328612"/>
                </a:lnTo>
                <a:lnTo>
                  <a:pt x="752475" y="521494"/>
                </a:lnTo>
                <a:lnTo>
                  <a:pt x="659607" y="595312"/>
                </a:lnTo>
                <a:cubicBezTo>
                  <a:pt x="658726" y="596007"/>
                  <a:pt x="661194" y="593725"/>
                  <a:pt x="661988" y="592931"/>
                </a:cubicBezTo>
                <a:lnTo>
                  <a:pt x="354807" y="4167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231"/>
          <p:cNvSpPr/>
          <p:nvPr/>
        </p:nvSpPr>
        <p:spPr>
          <a:xfrm>
            <a:off x="2967038" y="2081213"/>
            <a:ext cx="1452562" cy="1806575"/>
          </a:xfrm>
          <a:custGeom>
            <a:avLst/>
            <a:gdLst/>
            <a:ahLst/>
            <a:cxnLst/>
            <a:rect l="l" t="t" r="r" b="b"/>
            <a:pathLst>
              <a:path w="1452562" h="1807368" extrusionOk="0">
                <a:moveTo>
                  <a:pt x="476250" y="1421606"/>
                </a:moveTo>
                <a:lnTo>
                  <a:pt x="102393" y="1807368"/>
                </a:lnTo>
                <a:lnTo>
                  <a:pt x="0" y="1738312"/>
                </a:lnTo>
                <a:lnTo>
                  <a:pt x="78581" y="1662112"/>
                </a:lnTo>
                <a:lnTo>
                  <a:pt x="328612" y="1347787"/>
                </a:lnTo>
                <a:lnTo>
                  <a:pt x="516731" y="1090612"/>
                </a:lnTo>
                <a:lnTo>
                  <a:pt x="595312" y="1014412"/>
                </a:lnTo>
                <a:lnTo>
                  <a:pt x="778668" y="759618"/>
                </a:lnTo>
                <a:lnTo>
                  <a:pt x="1040606" y="383381"/>
                </a:lnTo>
                <a:lnTo>
                  <a:pt x="1104900" y="283368"/>
                </a:lnTo>
                <a:lnTo>
                  <a:pt x="1121568" y="245268"/>
                </a:lnTo>
                <a:lnTo>
                  <a:pt x="1126331" y="221456"/>
                </a:lnTo>
                <a:lnTo>
                  <a:pt x="1123950" y="176212"/>
                </a:lnTo>
                <a:lnTo>
                  <a:pt x="1104900" y="107156"/>
                </a:lnTo>
                <a:lnTo>
                  <a:pt x="1090612" y="64293"/>
                </a:lnTo>
                <a:lnTo>
                  <a:pt x="1081087" y="40481"/>
                </a:lnTo>
                <a:lnTo>
                  <a:pt x="1081087" y="16668"/>
                </a:lnTo>
                <a:lnTo>
                  <a:pt x="1090612" y="2381"/>
                </a:lnTo>
                <a:lnTo>
                  <a:pt x="1107281" y="0"/>
                </a:lnTo>
                <a:lnTo>
                  <a:pt x="1157287" y="21431"/>
                </a:lnTo>
                <a:lnTo>
                  <a:pt x="1233487" y="59531"/>
                </a:lnTo>
                <a:lnTo>
                  <a:pt x="1293018" y="100012"/>
                </a:lnTo>
                <a:lnTo>
                  <a:pt x="1345406" y="138112"/>
                </a:lnTo>
                <a:lnTo>
                  <a:pt x="1390650" y="188118"/>
                </a:lnTo>
                <a:lnTo>
                  <a:pt x="1419225" y="228600"/>
                </a:lnTo>
                <a:lnTo>
                  <a:pt x="1438275" y="264318"/>
                </a:lnTo>
                <a:lnTo>
                  <a:pt x="1447800" y="290512"/>
                </a:lnTo>
                <a:lnTo>
                  <a:pt x="1452562" y="319087"/>
                </a:lnTo>
                <a:lnTo>
                  <a:pt x="1450181" y="352425"/>
                </a:lnTo>
                <a:lnTo>
                  <a:pt x="1443037" y="376237"/>
                </a:lnTo>
                <a:lnTo>
                  <a:pt x="1423987" y="392906"/>
                </a:lnTo>
                <a:lnTo>
                  <a:pt x="1381125" y="407193"/>
                </a:lnTo>
                <a:lnTo>
                  <a:pt x="1350168" y="407193"/>
                </a:lnTo>
                <a:lnTo>
                  <a:pt x="1226343" y="564356"/>
                </a:lnTo>
                <a:lnTo>
                  <a:pt x="952500" y="892968"/>
                </a:lnTo>
                <a:lnTo>
                  <a:pt x="476250" y="14216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231"/>
          <p:cNvSpPr/>
          <p:nvPr/>
        </p:nvSpPr>
        <p:spPr>
          <a:xfrm>
            <a:off x="2828925" y="3567113"/>
            <a:ext cx="1452563" cy="533400"/>
          </a:xfrm>
          <a:custGeom>
            <a:avLst/>
            <a:gdLst/>
            <a:ahLst/>
            <a:cxnLst/>
            <a:rect l="l" t="t" r="r" b="b"/>
            <a:pathLst>
              <a:path w="1452563" h="533400" extrusionOk="0">
                <a:moveTo>
                  <a:pt x="685800" y="376237"/>
                </a:moveTo>
                <a:lnTo>
                  <a:pt x="385763" y="485775"/>
                </a:lnTo>
                <a:lnTo>
                  <a:pt x="266700" y="533400"/>
                </a:lnTo>
                <a:lnTo>
                  <a:pt x="240506" y="531018"/>
                </a:lnTo>
                <a:lnTo>
                  <a:pt x="169069" y="500062"/>
                </a:lnTo>
                <a:lnTo>
                  <a:pt x="104775" y="450056"/>
                </a:lnTo>
                <a:lnTo>
                  <a:pt x="35719" y="373856"/>
                </a:lnTo>
                <a:lnTo>
                  <a:pt x="9525" y="328612"/>
                </a:lnTo>
                <a:lnTo>
                  <a:pt x="0" y="295275"/>
                </a:lnTo>
                <a:lnTo>
                  <a:pt x="0" y="269081"/>
                </a:lnTo>
                <a:lnTo>
                  <a:pt x="9525" y="245268"/>
                </a:lnTo>
                <a:lnTo>
                  <a:pt x="219075" y="188118"/>
                </a:lnTo>
                <a:lnTo>
                  <a:pt x="311944" y="242887"/>
                </a:lnTo>
                <a:lnTo>
                  <a:pt x="628650" y="180975"/>
                </a:lnTo>
                <a:lnTo>
                  <a:pt x="1393031" y="0"/>
                </a:lnTo>
                <a:lnTo>
                  <a:pt x="1452563" y="97631"/>
                </a:lnTo>
                <a:lnTo>
                  <a:pt x="959644" y="292893"/>
                </a:lnTo>
                <a:lnTo>
                  <a:pt x="685800" y="3762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231"/>
          <p:cNvSpPr/>
          <p:nvPr/>
        </p:nvSpPr>
        <p:spPr>
          <a:xfrm>
            <a:off x="3995738" y="3211513"/>
            <a:ext cx="504825" cy="781050"/>
          </a:xfrm>
          <a:custGeom>
            <a:avLst/>
            <a:gdLst/>
            <a:ahLst/>
            <a:cxnLst/>
            <a:rect l="l" t="t" r="r" b="b"/>
            <a:pathLst>
              <a:path w="504825" h="781050" extrusionOk="0">
                <a:moveTo>
                  <a:pt x="278606" y="609600"/>
                </a:moveTo>
                <a:lnTo>
                  <a:pt x="209550" y="473869"/>
                </a:lnTo>
                <a:lnTo>
                  <a:pt x="90487" y="209550"/>
                </a:lnTo>
                <a:lnTo>
                  <a:pt x="14287" y="69057"/>
                </a:lnTo>
                <a:lnTo>
                  <a:pt x="0" y="30957"/>
                </a:lnTo>
                <a:lnTo>
                  <a:pt x="0" y="14288"/>
                </a:lnTo>
                <a:lnTo>
                  <a:pt x="9525" y="0"/>
                </a:lnTo>
                <a:lnTo>
                  <a:pt x="35718" y="0"/>
                </a:lnTo>
                <a:lnTo>
                  <a:pt x="66675" y="19050"/>
                </a:lnTo>
                <a:lnTo>
                  <a:pt x="192881" y="130969"/>
                </a:lnTo>
                <a:lnTo>
                  <a:pt x="340518" y="247650"/>
                </a:lnTo>
                <a:lnTo>
                  <a:pt x="376237" y="285750"/>
                </a:lnTo>
                <a:lnTo>
                  <a:pt x="431006" y="366713"/>
                </a:lnTo>
                <a:lnTo>
                  <a:pt x="469106" y="433388"/>
                </a:lnTo>
                <a:lnTo>
                  <a:pt x="488156" y="514350"/>
                </a:lnTo>
                <a:lnTo>
                  <a:pt x="502443" y="600075"/>
                </a:lnTo>
                <a:lnTo>
                  <a:pt x="504825" y="683419"/>
                </a:lnTo>
                <a:lnTo>
                  <a:pt x="500062" y="709613"/>
                </a:lnTo>
                <a:lnTo>
                  <a:pt x="469106" y="762000"/>
                </a:lnTo>
                <a:lnTo>
                  <a:pt x="445293" y="781050"/>
                </a:lnTo>
                <a:lnTo>
                  <a:pt x="404812" y="781050"/>
                </a:lnTo>
                <a:lnTo>
                  <a:pt x="371475" y="766763"/>
                </a:lnTo>
                <a:lnTo>
                  <a:pt x="345281" y="740569"/>
                </a:lnTo>
                <a:lnTo>
                  <a:pt x="278606" y="6096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231"/>
          <p:cNvSpPr/>
          <p:nvPr/>
        </p:nvSpPr>
        <p:spPr>
          <a:xfrm>
            <a:off x="3587750" y="3810000"/>
            <a:ext cx="312738" cy="2170113"/>
          </a:xfrm>
          <a:custGeom>
            <a:avLst/>
            <a:gdLst/>
            <a:ahLst/>
            <a:cxnLst/>
            <a:rect l="l" t="t" r="r" b="b"/>
            <a:pathLst>
              <a:path w="312012" h="2169176" extrusionOk="0">
                <a:moveTo>
                  <a:pt x="60575" y="1148048"/>
                </a:moveTo>
                <a:lnTo>
                  <a:pt x="77883" y="721135"/>
                </a:lnTo>
                <a:lnTo>
                  <a:pt x="83652" y="374990"/>
                </a:lnTo>
                <a:cubicBezTo>
                  <a:pt x="82690" y="336530"/>
                  <a:pt x="81729" y="298069"/>
                  <a:pt x="80767" y="259609"/>
                </a:cubicBezTo>
                <a:lnTo>
                  <a:pt x="74998" y="213456"/>
                </a:lnTo>
                <a:lnTo>
                  <a:pt x="63460" y="144227"/>
                </a:lnTo>
                <a:lnTo>
                  <a:pt x="0" y="5769"/>
                </a:lnTo>
                <a:lnTo>
                  <a:pt x="118266" y="0"/>
                </a:lnTo>
                <a:lnTo>
                  <a:pt x="248071" y="80767"/>
                </a:lnTo>
                <a:lnTo>
                  <a:pt x="279801" y="109612"/>
                </a:lnTo>
                <a:lnTo>
                  <a:pt x="297108" y="138458"/>
                </a:lnTo>
                <a:cubicBezTo>
                  <a:pt x="311901" y="173960"/>
                  <a:pt x="312012" y="153842"/>
                  <a:pt x="311531" y="175957"/>
                </a:cubicBezTo>
                <a:lnTo>
                  <a:pt x="308646" y="219225"/>
                </a:lnTo>
                <a:lnTo>
                  <a:pt x="294223" y="285569"/>
                </a:lnTo>
                <a:lnTo>
                  <a:pt x="279801" y="452873"/>
                </a:lnTo>
                <a:lnTo>
                  <a:pt x="268262" y="848055"/>
                </a:lnTo>
                <a:cubicBezTo>
                  <a:pt x="267301" y="1025935"/>
                  <a:pt x="266339" y="1203816"/>
                  <a:pt x="265378" y="1381696"/>
                </a:cubicBezTo>
                <a:lnTo>
                  <a:pt x="265378" y="1828800"/>
                </a:lnTo>
                <a:cubicBezTo>
                  <a:pt x="264416" y="1901875"/>
                  <a:pt x="263455" y="1974950"/>
                  <a:pt x="262493" y="2048025"/>
                </a:cubicBezTo>
                <a:lnTo>
                  <a:pt x="250955" y="2099947"/>
                </a:lnTo>
                <a:lnTo>
                  <a:pt x="227879" y="2137446"/>
                </a:lnTo>
                <a:lnTo>
                  <a:pt x="204803" y="2160522"/>
                </a:lnTo>
                <a:lnTo>
                  <a:pt x="187495" y="2169176"/>
                </a:lnTo>
                <a:lnTo>
                  <a:pt x="147112" y="2163407"/>
                </a:lnTo>
                <a:lnTo>
                  <a:pt x="118266" y="2143215"/>
                </a:lnTo>
                <a:lnTo>
                  <a:pt x="69229" y="2079755"/>
                </a:lnTo>
                <a:lnTo>
                  <a:pt x="28845" y="1996103"/>
                </a:lnTo>
                <a:lnTo>
                  <a:pt x="2885" y="1909567"/>
                </a:lnTo>
                <a:lnTo>
                  <a:pt x="0" y="1863414"/>
                </a:lnTo>
                <a:lnTo>
                  <a:pt x="11538" y="1791301"/>
                </a:lnTo>
                <a:lnTo>
                  <a:pt x="31730" y="1626882"/>
                </a:lnTo>
                <a:lnTo>
                  <a:pt x="43268" y="1508616"/>
                </a:lnTo>
                <a:lnTo>
                  <a:pt x="60575" y="114804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231"/>
          <p:cNvSpPr/>
          <p:nvPr/>
        </p:nvSpPr>
        <p:spPr>
          <a:xfrm>
            <a:off x="5230813" y="1909763"/>
            <a:ext cx="1393825" cy="400050"/>
          </a:xfrm>
          <a:custGeom>
            <a:avLst/>
            <a:gdLst/>
            <a:ahLst/>
            <a:cxnLst/>
            <a:rect l="l" t="t" r="r" b="b"/>
            <a:pathLst>
              <a:path w="1393032" h="400050" extrusionOk="0">
                <a:moveTo>
                  <a:pt x="314325" y="328612"/>
                </a:moveTo>
                <a:lnTo>
                  <a:pt x="33338" y="400050"/>
                </a:lnTo>
                <a:lnTo>
                  <a:pt x="0" y="259556"/>
                </a:lnTo>
                <a:lnTo>
                  <a:pt x="392907" y="188118"/>
                </a:lnTo>
                <a:lnTo>
                  <a:pt x="881063" y="66675"/>
                </a:lnTo>
                <a:lnTo>
                  <a:pt x="942975" y="40481"/>
                </a:lnTo>
                <a:lnTo>
                  <a:pt x="1002507" y="4762"/>
                </a:lnTo>
                <a:lnTo>
                  <a:pt x="1031082" y="0"/>
                </a:lnTo>
                <a:lnTo>
                  <a:pt x="1100138" y="11906"/>
                </a:lnTo>
                <a:lnTo>
                  <a:pt x="1183482" y="50006"/>
                </a:lnTo>
                <a:lnTo>
                  <a:pt x="1335882" y="130968"/>
                </a:lnTo>
                <a:lnTo>
                  <a:pt x="1376363" y="166687"/>
                </a:lnTo>
                <a:lnTo>
                  <a:pt x="1390650" y="183356"/>
                </a:lnTo>
                <a:lnTo>
                  <a:pt x="1393032" y="204787"/>
                </a:lnTo>
                <a:lnTo>
                  <a:pt x="1378744" y="226218"/>
                </a:lnTo>
                <a:lnTo>
                  <a:pt x="878682" y="223837"/>
                </a:lnTo>
                <a:lnTo>
                  <a:pt x="733425" y="245268"/>
                </a:lnTo>
                <a:lnTo>
                  <a:pt x="314325" y="3286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231"/>
          <p:cNvSpPr/>
          <p:nvPr/>
        </p:nvSpPr>
        <p:spPr>
          <a:xfrm>
            <a:off x="4422775" y="2095500"/>
            <a:ext cx="2200275" cy="2111375"/>
          </a:xfrm>
          <a:custGeom>
            <a:avLst/>
            <a:gdLst/>
            <a:ahLst/>
            <a:cxnLst/>
            <a:rect l="l" t="t" r="r" b="b"/>
            <a:pathLst>
              <a:path w="2200275" h="2111375" extrusionOk="0">
                <a:moveTo>
                  <a:pt x="1158875" y="968375"/>
                </a:moveTo>
                <a:lnTo>
                  <a:pt x="1311275" y="768350"/>
                </a:lnTo>
                <a:lnTo>
                  <a:pt x="1495425" y="520700"/>
                </a:lnTo>
                <a:lnTo>
                  <a:pt x="1635125" y="304800"/>
                </a:lnTo>
                <a:lnTo>
                  <a:pt x="1730375" y="123825"/>
                </a:lnTo>
                <a:lnTo>
                  <a:pt x="1739900" y="85725"/>
                </a:lnTo>
                <a:lnTo>
                  <a:pt x="1739900" y="73025"/>
                </a:lnTo>
                <a:lnTo>
                  <a:pt x="1733550" y="57150"/>
                </a:lnTo>
                <a:lnTo>
                  <a:pt x="1673225" y="0"/>
                </a:lnTo>
                <a:lnTo>
                  <a:pt x="2200275" y="19050"/>
                </a:lnTo>
                <a:lnTo>
                  <a:pt x="2187575" y="38100"/>
                </a:lnTo>
                <a:lnTo>
                  <a:pt x="2139950" y="63500"/>
                </a:lnTo>
                <a:lnTo>
                  <a:pt x="2095500" y="104775"/>
                </a:lnTo>
                <a:lnTo>
                  <a:pt x="2012950" y="222250"/>
                </a:lnTo>
                <a:lnTo>
                  <a:pt x="1812925" y="514350"/>
                </a:lnTo>
                <a:lnTo>
                  <a:pt x="1482725" y="952500"/>
                </a:lnTo>
                <a:lnTo>
                  <a:pt x="1368425" y="1089025"/>
                </a:lnTo>
                <a:lnTo>
                  <a:pt x="1171575" y="1279525"/>
                </a:lnTo>
                <a:lnTo>
                  <a:pt x="1003300" y="1438275"/>
                </a:lnTo>
                <a:lnTo>
                  <a:pt x="825500" y="1597025"/>
                </a:lnTo>
                <a:lnTo>
                  <a:pt x="622300" y="1762125"/>
                </a:lnTo>
                <a:lnTo>
                  <a:pt x="358775" y="1930400"/>
                </a:lnTo>
                <a:lnTo>
                  <a:pt x="130175" y="2057400"/>
                </a:lnTo>
                <a:lnTo>
                  <a:pt x="38100" y="2105025"/>
                </a:lnTo>
                <a:lnTo>
                  <a:pt x="19050" y="2111375"/>
                </a:lnTo>
                <a:lnTo>
                  <a:pt x="3175" y="2105025"/>
                </a:lnTo>
                <a:lnTo>
                  <a:pt x="0" y="2082800"/>
                </a:lnTo>
                <a:lnTo>
                  <a:pt x="12700" y="2047875"/>
                </a:lnTo>
                <a:lnTo>
                  <a:pt x="165100" y="1927225"/>
                </a:lnTo>
                <a:lnTo>
                  <a:pt x="396875" y="1752600"/>
                </a:lnTo>
                <a:lnTo>
                  <a:pt x="603250" y="1571625"/>
                </a:lnTo>
                <a:lnTo>
                  <a:pt x="822325" y="1362075"/>
                </a:lnTo>
                <a:lnTo>
                  <a:pt x="1085850" y="1069975"/>
                </a:lnTo>
                <a:lnTo>
                  <a:pt x="1158875" y="968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231"/>
          <p:cNvSpPr/>
          <p:nvPr/>
        </p:nvSpPr>
        <p:spPr>
          <a:xfrm>
            <a:off x="4987925" y="2460625"/>
            <a:ext cx="2552700" cy="1638300"/>
          </a:xfrm>
          <a:custGeom>
            <a:avLst/>
            <a:gdLst/>
            <a:ahLst/>
            <a:cxnLst/>
            <a:rect l="l" t="t" r="r" b="b"/>
            <a:pathLst>
              <a:path w="2552700" h="1638300" extrusionOk="0">
                <a:moveTo>
                  <a:pt x="415925" y="358775"/>
                </a:moveTo>
                <a:lnTo>
                  <a:pt x="263525" y="238125"/>
                </a:lnTo>
                <a:lnTo>
                  <a:pt x="215900" y="203200"/>
                </a:lnTo>
                <a:lnTo>
                  <a:pt x="161925" y="180975"/>
                </a:lnTo>
                <a:lnTo>
                  <a:pt x="0" y="149225"/>
                </a:lnTo>
                <a:lnTo>
                  <a:pt x="88900" y="0"/>
                </a:lnTo>
                <a:lnTo>
                  <a:pt x="282575" y="107950"/>
                </a:lnTo>
                <a:lnTo>
                  <a:pt x="463550" y="228600"/>
                </a:lnTo>
                <a:lnTo>
                  <a:pt x="723900" y="431800"/>
                </a:lnTo>
                <a:lnTo>
                  <a:pt x="904875" y="581025"/>
                </a:lnTo>
                <a:lnTo>
                  <a:pt x="1117600" y="746125"/>
                </a:lnTo>
                <a:lnTo>
                  <a:pt x="1397000" y="952500"/>
                </a:lnTo>
                <a:lnTo>
                  <a:pt x="1685925" y="1143000"/>
                </a:lnTo>
                <a:lnTo>
                  <a:pt x="1822450" y="1222375"/>
                </a:lnTo>
                <a:lnTo>
                  <a:pt x="1962150" y="1295400"/>
                </a:lnTo>
                <a:lnTo>
                  <a:pt x="2098675" y="1358900"/>
                </a:lnTo>
                <a:lnTo>
                  <a:pt x="2349500" y="1450975"/>
                </a:lnTo>
                <a:lnTo>
                  <a:pt x="2520950" y="1508125"/>
                </a:lnTo>
                <a:lnTo>
                  <a:pt x="2546350" y="1520825"/>
                </a:lnTo>
                <a:lnTo>
                  <a:pt x="2552700" y="1536700"/>
                </a:lnTo>
                <a:lnTo>
                  <a:pt x="2543175" y="1555750"/>
                </a:lnTo>
                <a:lnTo>
                  <a:pt x="2514600" y="1568450"/>
                </a:lnTo>
                <a:lnTo>
                  <a:pt x="2359025" y="1587500"/>
                </a:lnTo>
                <a:lnTo>
                  <a:pt x="2060575" y="1619250"/>
                </a:lnTo>
                <a:lnTo>
                  <a:pt x="1835150" y="1638300"/>
                </a:lnTo>
                <a:lnTo>
                  <a:pt x="1746250" y="1631950"/>
                </a:lnTo>
                <a:lnTo>
                  <a:pt x="1670050" y="1619250"/>
                </a:lnTo>
                <a:lnTo>
                  <a:pt x="1606550" y="1590675"/>
                </a:lnTo>
                <a:lnTo>
                  <a:pt x="1416050" y="1384300"/>
                </a:lnTo>
                <a:lnTo>
                  <a:pt x="1171575" y="1114425"/>
                </a:lnTo>
                <a:lnTo>
                  <a:pt x="784225" y="701675"/>
                </a:lnTo>
                <a:lnTo>
                  <a:pt x="590550" y="527050"/>
                </a:lnTo>
                <a:lnTo>
                  <a:pt x="415925" y="358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7D0B369-D7A9-0641-A987-AF79C21E06E4}"/>
              </a:ext>
            </a:extLst>
          </p:cNvPr>
          <p:cNvGrpSpPr/>
          <p:nvPr/>
        </p:nvGrpSpPr>
        <p:grpSpPr>
          <a:xfrm>
            <a:off x="2651876" y="1481888"/>
            <a:ext cx="4884737" cy="4494213"/>
            <a:chOff x="2808288" y="1638300"/>
            <a:chExt cx="4884737" cy="4494213"/>
          </a:xfrm>
        </p:grpSpPr>
        <p:sp>
          <p:nvSpPr>
            <p:cNvPr id="17" name="Google Shape;2549;p231">
              <a:extLst>
                <a:ext uri="{FF2B5EF4-FFF2-40B4-BE49-F238E27FC236}">
                  <a16:creationId xmlns:a16="http://schemas.microsoft.com/office/drawing/2014/main" id="{F2AB1F72-6CA9-564C-A6F1-20296DEB03A7}"/>
                </a:ext>
              </a:extLst>
            </p:cNvPr>
            <p:cNvSpPr/>
            <p:nvPr/>
          </p:nvSpPr>
          <p:spPr>
            <a:xfrm>
              <a:off x="3173413" y="1638300"/>
              <a:ext cx="941387" cy="1295400"/>
            </a:xfrm>
            <a:custGeom>
              <a:avLst/>
              <a:gdLst/>
              <a:ahLst/>
              <a:cxnLst/>
              <a:rect l="l" t="t" r="r" b="b"/>
              <a:pathLst>
                <a:path w="940594" h="1295400" extrusionOk="0">
                  <a:moveTo>
                    <a:pt x="328613" y="752475"/>
                  </a:moveTo>
                  <a:lnTo>
                    <a:pt x="190500" y="976313"/>
                  </a:lnTo>
                  <a:lnTo>
                    <a:pt x="128588" y="1081088"/>
                  </a:lnTo>
                  <a:lnTo>
                    <a:pt x="95250" y="1116806"/>
                  </a:lnTo>
                  <a:lnTo>
                    <a:pt x="0" y="1190625"/>
                  </a:lnTo>
                  <a:lnTo>
                    <a:pt x="138113" y="1295400"/>
                  </a:lnTo>
                  <a:lnTo>
                    <a:pt x="190500" y="1214438"/>
                  </a:lnTo>
                  <a:lnTo>
                    <a:pt x="330994" y="1050131"/>
                  </a:lnTo>
                  <a:lnTo>
                    <a:pt x="578644" y="766763"/>
                  </a:lnTo>
                  <a:lnTo>
                    <a:pt x="778669" y="519113"/>
                  </a:lnTo>
                  <a:lnTo>
                    <a:pt x="857250" y="421481"/>
                  </a:lnTo>
                  <a:lnTo>
                    <a:pt x="892969" y="397669"/>
                  </a:lnTo>
                  <a:lnTo>
                    <a:pt x="914400" y="378619"/>
                  </a:lnTo>
                  <a:lnTo>
                    <a:pt x="935832" y="347663"/>
                  </a:lnTo>
                  <a:lnTo>
                    <a:pt x="940594" y="321469"/>
                  </a:lnTo>
                  <a:lnTo>
                    <a:pt x="940594" y="297656"/>
                  </a:lnTo>
                  <a:lnTo>
                    <a:pt x="938213" y="271463"/>
                  </a:lnTo>
                  <a:lnTo>
                    <a:pt x="912019" y="230981"/>
                  </a:lnTo>
                  <a:lnTo>
                    <a:pt x="838200" y="159544"/>
                  </a:lnTo>
                  <a:lnTo>
                    <a:pt x="788194" y="119063"/>
                  </a:lnTo>
                  <a:lnTo>
                    <a:pt x="714375" y="71438"/>
                  </a:lnTo>
                  <a:lnTo>
                    <a:pt x="645319" y="35719"/>
                  </a:lnTo>
                  <a:lnTo>
                    <a:pt x="569119" y="9525"/>
                  </a:lnTo>
                  <a:lnTo>
                    <a:pt x="521494" y="0"/>
                  </a:lnTo>
                  <a:lnTo>
                    <a:pt x="500063" y="0"/>
                  </a:lnTo>
                  <a:lnTo>
                    <a:pt x="490538" y="11906"/>
                  </a:lnTo>
                  <a:lnTo>
                    <a:pt x="490538" y="28575"/>
                  </a:lnTo>
                  <a:lnTo>
                    <a:pt x="509588" y="61913"/>
                  </a:lnTo>
                  <a:lnTo>
                    <a:pt x="557213" y="107156"/>
                  </a:lnTo>
                  <a:lnTo>
                    <a:pt x="578644" y="147638"/>
                  </a:lnTo>
                  <a:lnTo>
                    <a:pt x="595313" y="190500"/>
                  </a:lnTo>
                  <a:lnTo>
                    <a:pt x="602457" y="242888"/>
                  </a:lnTo>
                  <a:lnTo>
                    <a:pt x="600075" y="278606"/>
                  </a:lnTo>
                  <a:lnTo>
                    <a:pt x="590550" y="328613"/>
                  </a:lnTo>
                  <a:lnTo>
                    <a:pt x="535782" y="416719"/>
                  </a:lnTo>
                  <a:lnTo>
                    <a:pt x="328613" y="7524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550;p231">
              <a:extLst>
                <a:ext uri="{FF2B5EF4-FFF2-40B4-BE49-F238E27FC236}">
                  <a16:creationId xmlns:a16="http://schemas.microsoft.com/office/drawing/2014/main" id="{6B633C20-1B2D-AC46-AF1C-B69D991C006C}"/>
                </a:ext>
              </a:extLst>
            </p:cNvPr>
            <p:cNvSpPr/>
            <p:nvPr/>
          </p:nvSpPr>
          <p:spPr>
            <a:xfrm>
              <a:off x="2808288" y="4370388"/>
              <a:ext cx="773112" cy="1371600"/>
            </a:xfrm>
            <a:custGeom>
              <a:avLst/>
              <a:gdLst/>
              <a:ahLst/>
              <a:cxnLst/>
              <a:rect l="l" t="t" r="r" b="b"/>
              <a:pathLst>
                <a:path w="773906" h="1371600" extrusionOk="0">
                  <a:moveTo>
                    <a:pt x="371475" y="650081"/>
                  </a:moveTo>
                  <a:lnTo>
                    <a:pt x="433387" y="507206"/>
                  </a:lnTo>
                  <a:lnTo>
                    <a:pt x="461962" y="416719"/>
                  </a:lnTo>
                  <a:lnTo>
                    <a:pt x="476250" y="350044"/>
                  </a:lnTo>
                  <a:lnTo>
                    <a:pt x="483394" y="302419"/>
                  </a:lnTo>
                  <a:lnTo>
                    <a:pt x="481012" y="252412"/>
                  </a:lnTo>
                  <a:lnTo>
                    <a:pt x="473869" y="207169"/>
                  </a:lnTo>
                  <a:lnTo>
                    <a:pt x="457200" y="142875"/>
                  </a:lnTo>
                  <a:lnTo>
                    <a:pt x="414337" y="61912"/>
                  </a:lnTo>
                  <a:lnTo>
                    <a:pt x="407194" y="45244"/>
                  </a:lnTo>
                  <a:lnTo>
                    <a:pt x="400050" y="33337"/>
                  </a:lnTo>
                  <a:lnTo>
                    <a:pt x="397669" y="19050"/>
                  </a:lnTo>
                  <a:lnTo>
                    <a:pt x="402431" y="4762"/>
                  </a:lnTo>
                  <a:lnTo>
                    <a:pt x="419100" y="0"/>
                  </a:lnTo>
                  <a:lnTo>
                    <a:pt x="447675" y="7144"/>
                  </a:lnTo>
                  <a:lnTo>
                    <a:pt x="535781" y="47625"/>
                  </a:lnTo>
                  <a:lnTo>
                    <a:pt x="595312" y="80962"/>
                  </a:lnTo>
                  <a:lnTo>
                    <a:pt x="650081" y="126206"/>
                  </a:lnTo>
                  <a:lnTo>
                    <a:pt x="695325" y="169069"/>
                  </a:lnTo>
                  <a:lnTo>
                    <a:pt x="726281" y="207169"/>
                  </a:lnTo>
                  <a:lnTo>
                    <a:pt x="752475" y="257175"/>
                  </a:lnTo>
                  <a:lnTo>
                    <a:pt x="769144" y="302419"/>
                  </a:lnTo>
                  <a:lnTo>
                    <a:pt x="773906" y="345281"/>
                  </a:lnTo>
                  <a:lnTo>
                    <a:pt x="769144" y="383381"/>
                  </a:lnTo>
                  <a:lnTo>
                    <a:pt x="683419" y="538162"/>
                  </a:lnTo>
                  <a:lnTo>
                    <a:pt x="576262" y="716756"/>
                  </a:lnTo>
                  <a:lnTo>
                    <a:pt x="400050" y="969169"/>
                  </a:lnTo>
                  <a:lnTo>
                    <a:pt x="195262" y="1214437"/>
                  </a:lnTo>
                  <a:lnTo>
                    <a:pt x="71437" y="1345406"/>
                  </a:lnTo>
                  <a:lnTo>
                    <a:pt x="42862" y="1371600"/>
                  </a:lnTo>
                  <a:lnTo>
                    <a:pt x="14287" y="1371600"/>
                  </a:lnTo>
                  <a:lnTo>
                    <a:pt x="2381" y="1359694"/>
                  </a:lnTo>
                  <a:lnTo>
                    <a:pt x="0" y="1335881"/>
                  </a:lnTo>
                  <a:lnTo>
                    <a:pt x="38100" y="1259681"/>
                  </a:lnTo>
                  <a:lnTo>
                    <a:pt x="130969" y="1119187"/>
                  </a:lnTo>
                  <a:lnTo>
                    <a:pt x="242887" y="914400"/>
                  </a:lnTo>
                  <a:lnTo>
                    <a:pt x="371475" y="6500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551;p231">
              <a:extLst>
                <a:ext uri="{FF2B5EF4-FFF2-40B4-BE49-F238E27FC236}">
                  <a16:creationId xmlns:a16="http://schemas.microsoft.com/office/drawing/2014/main" id="{3B7C3D5D-0639-B047-968C-A7326C94FC6B}"/>
                </a:ext>
              </a:extLst>
            </p:cNvPr>
            <p:cNvSpPr/>
            <p:nvPr/>
          </p:nvSpPr>
          <p:spPr>
            <a:xfrm>
              <a:off x="4278313" y="4348163"/>
              <a:ext cx="508000" cy="909637"/>
            </a:xfrm>
            <a:custGeom>
              <a:avLst/>
              <a:gdLst/>
              <a:ahLst/>
              <a:cxnLst/>
              <a:rect l="l" t="t" r="r" b="b"/>
              <a:pathLst>
                <a:path w="507207" h="909637" extrusionOk="0">
                  <a:moveTo>
                    <a:pt x="190500" y="509587"/>
                  </a:moveTo>
                  <a:lnTo>
                    <a:pt x="123825" y="340518"/>
                  </a:lnTo>
                  <a:lnTo>
                    <a:pt x="23813" y="97631"/>
                  </a:lnTo>
                  <a:lnTo>
                    <a:pt x="7144" y="47625"/>
                  </a:lnTo>
                  <a:lnTo>
                    <a:pt x="0" y="14287"/>
                  </a:lnTo>
                  <a:lnTo>
                    <a:pt x="7144" y="2381"/>
                  </a:lnTo>
                  <a:lnTo>
                    <a:pt x="23813" y="0"/>
                  </a:lnTo>
                  <a:lnTo>
                    <a:pt x="52388" y="7143"/>
                  </a:lnTo>
                  <a:lnTo>
                    <a:pt x="71438" y="21431"/>
                  </a:lnTo>
                  <a:lnTo>
                    <a:pt x="240507" y="211931"/>
                  </a:lnTo>
                  <a:lnTo>
                    <a:pt x="442913" y="438150"/>
                  </a:lnTo>
                  <a:lnTo>
                    <a:pt x="469107" y="521493"/>
                  </a:lnTo>
                  <a:lnTo>
                    <a:pt x="495300" y="614362"/>
                  </a:lnTo>
                  <a:lnTo>
                    <a:pt x="504825" y="669131"/>
                  </a:lnTo>
                  <a:cubicBezTo>
                    <a:pt x="505647" y="692149"/>
                    <a:pt x="507207" y="715155"/>
                    <a:pt x="507207" y="738187"/>
                  </a:cubicBezTo>
                  <a:lnTo>
                    <a:pt x="500063" y="814387"/>
                  </a:lnTo>
                  <a:lnTo>
                    <a:pt x="485775" y="854868"/>
                  </a:lnTo>
                  <a:lnTo>
                    <a:pt x="469107" y="888206"/>
                  </a:lnTo>
                  <a:lnTo>
                    <a:pt x="452438" y="904875"/>
                  </a:lnTo>
                  <a:lnTo>
                    <a:pt x="428625" y="909637"/>
                  </a:lnTo>
                  <a:lnTo>
                    <a:pt x="395288" y="904875"/>
                  </a:lnTo>
                  <a:lnTo>
                    <a:pt x="371475" y="897731"/>
                  </a:lnTo>
                  <a:lnTo>
                    <a:pt x="347663" y="878681"/>
                  </a:lnTo>
                  <a:lnTo>
                    <a:pt x="321469" y="850106"/>
                  </a:lnTo>
                  <a:lnTo>
                    <a:pt x="311944" y="802481"/>
                  </a:lnTo>
                  <a:lnTo>
                    <a:pt x="190500" y="5095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552;p231">
              <a:extLst>
                <a:ext uri="{FF2B5EF4-FFF2-40B4-BE49-F238E27FC236}">
                  <a16:creationId xmlns:a16="http://schemas.microsoft.com/office/drawing/2014/main" id="{5293EDC3-8A8E-654F-9028-F9B4A123E36E}"/>
                </a:ext>
              </a:extLst>
            </p:cNvPr>
            <p:cNvSpPr/>
            <p:nvPr/>
          </p:nvSpPr>
          <p:spPr>
            <a:xfrm>
              <a:off x="4567238" y="1639888"/>
              <a:ext cx="1298575" cy="1733550"/>
            </a:xfrm>
            <a:custGeom>
              <a:avLst/>
              <a:gdLst/>
              <a:ahLst/>
              <a:cxnLst/>
              <a:rect l="l" t="t" r="r" b="b"/>
              <a:pathLst>
                <a:path w="1297781" h="1733550" extrusionOk="0">
                  <a:moveTo>
                    <a:pt x="519112" y="1009650"/>
                  </a:moveTo>
                  <a:lnTo>
                    <a:pt x="645318" y="807244"/>
                  </a:lnTo>
                  <a:lnTo>
                    <a:pt x="804862" y="523875"/>
                  </a:lnTo>
                  <a:lnTo>
                    <a:pt x="909637" y="307182"/>
                  </a:lnTo>
                  <a:lnTo>
                    <a:pt x="926306" y="257175"/>
                  </a:lnTo>
                  <a:lnTo>
                    <a:pt x="931068" y="226219"/>
                  </a:lnTo>
                  <a:lnTo>
                    <a:pt x="931068" y="202407"/>
                  </a:lnTo>
                  <a:lnTo>
                    <a:pt x="923925" y="173832"/>
                  </a:lnTo>
                  <a:lnTo>
                    <a:pt x="900112" y="133350"/>
                  </a:lnTo>
                  <a:lnTo>
                    <a:pt x="871537" y="104775"/>
                  </a:lnTo>
                  <a:lnTo>
                    <a:pt x="842962" y="90488"/>
                  </a:lnTo>
                  <a:lnTo>
                    <a:pt x="819150" y="64294"/>
                  </a:lnTo>
                  <a:lnTo>
                    <a:pt x="809625" y="45244"/>
                  </a:lnTo>
                  <a:lnTo>
                    <a:pt x="816768" y="23813"/>
                  </a:lnTo>
                  <a:lnTo>
                    <a:pt x="833437" y="7144"/>
                  </a:lnTo>
                  <a:lnTo>
                    <a:pt x="864393" y="0"/>
                  </a:lnTo>
                  <a:lnTo>
                    <a:pt x="909637" y="0"/>
                  </a:lnTo>
                  <a:lnTo>
                    <a:pt x="978693" y="9525"/>
                  </a:lnTo>
                  <a:lnTo>
                    <a:pt x="1028700" y="26194"/>
                  </a:lnTo>
                  <a:lnTo>
                    <a:pt x="1071562" y="50007"/>
                  </a:lnTo>
                  <a:lnTo>
                    <a:pt x="1135856" y="100013"/>
                  </a:lnTo>
                  <a:lnTo>
                    <a:pt x="1226343" y="180975"/>
                  </a:lnTo>
                  <a:lnTo>
                    <a:pt x="1264443" y="228600"/>
                  </a:lnTo>
                  <a:lnTo>
                    <a:pt x="1290637" y="271463"/>
                  </a:lnTo>
                  <a:lnTo>
                    <a:pt x="1297781" y="309563"/>
                  </a:lnTo>
                  <a:lnTo>
                    <a:pt x="1293018" y="338138"/>
                  </a:lnTo>
                  <a:lnTo>
                    <a:pt x="1278731" y="366713"/>
                  </a:lnTo>
                  <a:lnTo>
                    <a:pt x="1200150" y="440532"/>
                  </a:lnTo>
                  <a:lnTo>
                    <a:pt x="1159668" y="495300"/>
                  </a:lnTo>
                  <a:lnTo>
                    <a:pt x="1059656" y="633413"/>
                  </a:lnTo>
                  <a:lnTo>
                    <a:pt x="923925" y="807244"/>
                  </a:lnTo>
                  <a:lnTo>
                    <a:pt x="740568" y="1031082"/>
                  </a:lnTo>
                  <a:lnTo>
                    <a:pt x="645318" y="1133475"/>
                  </a:lnTo>
                  <a:lnTo>
                    <a:pt x="538162" y="1262063"/>
                  </a:lnTo>
                  <a:lnTo>
                    <a:pt x="423862" y="1385888"/>
                  </a:lnTo>
                  <a:lnTo>
                    <a:pt x="214312" y="1588294"/>
                  </a:lnTo>
                  <a:lnTo>
                    <a:pt x="69056" y="1712119"/>
                  </a:lnTo>
                  <a:lnTo>
                    <a:pt x="33337" y="1733550"/>
                  </a:lnTo>
                  <a:lnTo>
                    <a:pt x="16668" y="1733550"/>
                  </a:lnTo>
                  <a:lnTo>
                    <a:pt x="2381" y="1726407"/>
                  </a:lnTo>
                  <a:lnTo>
                    <a:pt x="0" y="1707357"/>
                  </a:lnTo>
                  <a:lnTo>
                    <a:pt x="9525" y="1678782"/>
                  </a:lnTo>
                  <a:lnTo>
                    <a:pt x="66675" y="1607344"/>
                  </a:lnTo>
                  <a:lnTo>
                    <a:pt x="197643" y="1447800"/>
                  </a:lnTo>
                  <a:lnTo>
                    <a:pt x="333375" y="1271588"/>
                  </a:lnTo>
                  <a:lnTo>
                    <a:pt x="519112" y="1009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553;p231">
              <a:extLst>
                <a:ext uri="{FF2B5EF4-FFF2-40B4-BE49-F238E27FC236}">
                  <a16:creationId xmlns:a16="http://schemas.microsoft.com/office/drawing/2014/main" id="{0E739DB6-3D6A-4A4D-AA85-7E5A2246912A}"/>
                </a:ext>
              </a:extLst>
            </p:cNvPr>
            <p:cNvSpPr/>
            <p:nvPr/>
          </p:nvSpPr>
          <p:spPr>
            <a:xfrm>
              <a:off x="5434013" y="4097338"/>
              <a:ext cx="974725" cy="650875"/>
            </a:xfrm>
            <a:custGeom>
              <a:avLst/>
              <a:gdLst/>
              <a:ahLst/>
              <a:cxnLst/>
              <a:rect l="l" t="t" r="r" b="b"/>
              <a:pathLst>
                <a:path w="973931" h="650082" extrusionOk="0">
                  <a:moveTo>
                    <a:pt x="521493" y="416719"/>
                  </a:moveTo>
                  <a:lnTo>
                    <a:pt x="376237" y="316707"/>
                  </a:lnTo>
                  <a:lnTo>
                    <a:pt x="138112" y="150019"/>
                  </a:lnTo>
                  <a:lnTo>
                    <a:pt x="16668" y="66675"/>
                  </a:lnTo>
                  <a:lnTo>
                    <a:pt x="7143" y="50007"/>
                  </a:lnTo>
                  <a:lnTo>
                    <a:pt x="0" y="33338"/>
                  </a:lnTo>
                  <a:lnTo>
                    <a:pt x="2381" y="9525"/>
                  </a:lnTo>
                  <a:lnTo>
                    <a:pt x="14287" y="2382"/>
                  </a:lnTo>
                  <a:lnTo>
                    <a:pt x="30956" y="0"/>
                  </a:lnTo>
                  <a:lnTo>
                    <a:pt x="100012" y="14288"/>
                  </a:lnTo>
                  <a:lnTo>
                    <a:pt x="619125" y="128588"/>
                  </a:lnTo>
                  <a:lnTo>
                    <a:pt x="647700" y="142875"/>
                  </a:lnTo>
                  <a:lnTo>
                    <a:pt x="714375" y="190500"/>
                  </a:lnTo>
                  <a:lnTo>
                    <a:pt x="783431" y="257175"/>
                  </a:lnTo>
                  <a:lnTo>
                    <a:pt x="845343" y="335757"/>
                  </a:lnTo>
                  <a:lnTo>
                    <a:pt x="900112" y="419100"/>
                  </a:lnTo>
                  <a:lnTo>
                    <a:pt x="935831" y="492919"/>
                  </a:lnTo>
                  <a:lnTo>
                    <a:pt x="964406" y="559594"/>
                  </a:lnTo>
                  <a:lnTo>
                    <a:pt x="973931" y="597694"/>
                  </a:lnTo>
                  <a:lnTo>
                    <a:pt x="971550" y="623888"/>
                  </a:lnTo>
                  <a:lnTo>
                    <a:pt x="959643" y="640557"/>
                  </a:lnTo>
                  <a:lnTo>
                    <a:pt x="940593" y="650082"/>
                  </a:lnTo>
                  <a:lnTo>
                    <a:pt x="904875" y="647700"/>
                  </a:lnTo>
                  <a:lnTo>
                    <a:pt x="838200" y="628650"/>
                  </a:lnTo>
                  <a:lnTo>
                    <a:pt x="771525" y="597694"/>
                  </a:lnTo>
                  <a:lnTo>
                    <a:pt x="521493" y="4167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554;p231">
              <a:extLst>
                <a:ext uri="{FF2B5EF4-FFF2-40B4-BE49-F238E27FC236}">
                  <a16:creationId xmlns:a16="http://schemas.microsoft.com/office/drawing/2014/main" id="{B28B3A51-285C-384A-A15A-5CA6B1D2B8A9}"/>
                </a:ext>
              </a:extLst>
            </p:cNvPr>
            <p:cNvSpPr/>
            <p:nvPr/>
          </p:nvSpPr>
          <p:spPr>
            <a:xfrm>
              <a:off x="5256213" y="5027613"/>
              <a:ext cx="1335087" cy="958850"/>
            </a:xfrm>
            <a:custGeom>
              <a:avLst/>
              <a:gdLst/>
              <a:ahLst/>
              <a:cxnLst/>
              <a:rect l="l" t="t" r="r" b="b"/>
              <a:pathLst>
                <a:path w="1335881" h="959644" extrusionOk="0">
                  <a:moveTo>
                    <a:pt x="762000" y="614362"/>
                  </a:moveTo>
                  <a:lnTo>
                    <a:pt x="366712" y="304800"/>
                  </a:lnTo>
                  <a:lnTo>
                    <a:pt x="26194" y="57150"/>
                  </a:lnTo>
                  <a:lnTo>
                    <a:pt x="4762" y="40481"/>
                  </a:lnTo>
                  <a:lnTo>
                    <a:pt x="0" y="28575"/>
                  </a:lnTo>
                  <a:lnTo>
                    <a:pt x="0" y="14287"/>
                  </a:lnTo>
                  <a:lnTo>
                    <a:pt x="9525" y="4762"/>
                  </a:lnTo>
                  <a:lnTo>
                    <a:pt x="28575" y="0"/>
                  </a:lnTo>
                  <a:lnTo>
                    <a:pt x="54769" y="2381"/>
                  </a:lnTo>
                  <a:lnTo>
                    <a:pt x="316706" y="104775"/>
                  </a:lnTo>
                  <a:lnTo>
                    <a:pt x="726281" y="245269"/>
                  </a:lnTo>
                  <a:lnTo>
                    <a:pt x="926306" y="319087"/>
                  </a:lnTo>
                  <a:lnTo>
                    <a:pt x="1052512" y="457200"/>
                  </a:lnTo>
                  <a:lnTo>
                    <a:pt x="1212056" y="645319"/>
                  </a:lnTo>
                  <a:lnTo>
                    <a:pt x="1276350" y="738187"/>
                  </a:lnTo>
                  <a:lnTo>
                    <a:pt x="1307306" y="792956"/>
                  </a:lnTo>
                  <a:lnTo>
                    <a:pt x="1328737" y="842962"/>
                  </a:lnTo>
                  <a:lnTo>
                    <a:pt x="1335881" y="885825"/>
                  </a:lnTo>
                  <a:lnTo>
                    <a:pt x="1335881" y="921544"/>
                  </a:lnTo>
                  <a:lnTo>
                    <a:pt x="1326356" y="947737"/>
                  </a:lnTo>
                  <a:lnTo>
                    <a:pt x="1312069" y="957262"/>
                  </a:lnTo>
                  <a:lnTo>
                    <a:pt x="1276350" y="959644"/>
                  </a:lnTo>
                  <a:lnTo>
                    <a:pt x="1228725" y="952500"/>
                  </a:lnTo>
                  <a:lnTo>
                    <a:pt x="1145381" y="921544"/>
                  </a:lnTo>
                  <a:lnTo>
                    <a:pt x="1076325" y="869156"/>
                  </a:lnTo>
                  <a:lnTo>
                    <a:pt x="762000" y="6143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555;p231">
              <a:extLst>
                <a:ext uri="{FF2B5EF4-FFF2-40B4-BE49-F238E27FC236}">
                  <a16:creationId xmlns:a16="http://schemas.microsoft.com/office/drawing/2014/main" id="{1A43FEAE-3B13-DE4F-AD38-BB376F4A10FF}"/>
                </a:ext>
              </a:extLst>
            </p:cNvPr>
            <p:cNvSpPr/>
            <p:nvPr/>
          </p:nvSpPr>
          <p:spPr>
            <a:xfrm>
              <a:off x="3040063" y="2789238"/>
              <a:ext cx="752475" cy="595312"/>
            </a:xfrm>
            <a:custGeom>
              <a:avLst/>
              <a:gdLst/>
              <a:ahLst/>
              <a:cxnLst/>
              <a:rect l="l" t="t" r="r" b="b"/>
              <a:pathLst>
                <a:path w="752475" h="596007" extrusionOk="0">
                  <a:moveTo>
                    <a:pt x="354807" y="416719"/>
                  </a:moveTo>
                  <a:lnTo>
                    <a:pt x="109538" y="288131"/>
                  </a:lnTo>
                  <a:lnTo>
                    <a:pt x="59532" y="278606"/>
                  </a:lnTo>
                  <a:lnTo>
                    <a:pt x="21432" y="269081"/>
                  </a:lnTo>
                  <a:lnTo>
                    <a:pt x="4763" y="257175"/>
                  </a:lnTo>
                  <a:lnTo>
                    <a:pt x="0" y="233362"/>
                  </a:lnTo>
                  <a:lnTo>
                    <a:pt x="0" y="192881"/>
                  </a:lnTo>
                  <a:lnTo>
                    <a:pt x="4763" y="138112"/>
                  </a:lnTo>
                  <a:lnTo>
                    <a:pt x="16669" y="73819"/>
                  </a:lnTo>
                  <a:lnTo>
                    <a:pt x="40482" y="35719"/>
                  </a:lnTo>
                  <a:lnTo>
                    <a:pt x="69057" y="11906"/>
                  </a:lnTo>
                  <a:lnTo>
                    <a:pt x="183357" y="0"/>
                  </a:lnTo>
                  <a:lnTo>
                    <a:pt x="300038" y="119062"/>
                  </a:lnTo>
                  <a:lnTo>
                    <a:pt x="526257" y="328612"/>
                  </a:lnTo>
                  <a:lnTo>
                    <a:pt x="752475" y="521494"/>
                  </a:lnTo>
                  <a:lnTo>
                    <a:pt x="659607" y="595312"/>
                  </a:lnTo>
                  <a:cubicBezTo>
                    <a:pt x="658726" y="596007"/>
                    <a:pt x="661194" y="593725"/>
                    <a:pt x="661988" y="592931"/>
                  </a:cubicBezTo>
                  <a:lnTo>
                    <a:pt x="354807" y="4167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556;p231">
              <a:extLst>
                <a:ext uri="{FF2B5EF4-FFF2-40B4-BE49-F238E27FC236}">
                  <a16:creationId xmlns:a16="http://schemas.microsoft.com/office/drawing/2014/main" id="{562EF2A1-A54E-184C-A46A-27B5497B032D}"/>
                </a:ext>
              </a:extLst>
            </p:cNvPr>
            <p:cNvSpPr/>
            <p:nvPr/>
          </p:nvSpPr>
          <p:spPr>
            <a:xfrm>
              <a:off x="3119438" y="2233613"/>
              <a:ext cx="1452562" cy="1806575"/>
            </a:xfrm>
            <a:custGeom>
              <a:avLst/>
              <a:gdLst/>
              <a:ahLst/>
              <a:cxnLst/>
              <a:rect l="l" t="t" r="r" b="b"/>
              <a:pathLst>
                <a:path w="1452562" h="1807368" extrusionOk="0">
                  <a:moveTo>
                    <a:pt x="476250" y="1421606"/>
                  </a:moveTo>
                  <a:lnTo>
                    <a:pt x="102393" y="1807368"/>
                  </a:lnTo>
                  <a:lnTo>
                    <a:pt x="0" y="1738312"/>
                  </a:lnTo>
                  <a:lnTo>
                    <a:pt x="78581" y="1662112"/>
                  </a:lnTo>
                  <a:lnTo>
                    <a:pt x="328612" y="1347787"/>
                  </a:lnTo>
                  <a:lnTo>
                    <a:pt x="516731" y="1090612"/>
                  </a:lnTo>
                  <a:lnTo>
                    <a:pt x="595312" y="1014412"/>
                  </a:lnTo>
                  <a:lnTo>
                    <a:pt x="778668" y="759618"/>
                  </a:lnTo>
                  <a:lnTo>
                    <a:pt x="1040606" y="383381"/>
                  </a:lnTo>
                  <a:lnTo>
                    <a:pt x="1104900" y="283368"/>
                  </a:lnTo>
                  <a:lnTo>
                    <a:pt x="1121568" y="245268"/>
                  </a:lnTo>
                  <a:lnTo>
                    <a:pt x="1126331" y="221456"/>
                  </a:lnTo>
                  <a:lnTo>
                    <a:pt x="1123950" y="176212"/>
                  </a:lnTo>
                  <a:lnTo>
                    <a:pt x="1104900" y="107156"/>
                  </a:lnTo>
                  <a:lnTo>
                    <a:pt x="1090612" y="64293"/>
                  </a:lnTo>
                  <a:lnTo>
                    <a:pt x="1081087" y="40481"/>
                  </a:lnTo>
                  <a:lnTo>
                    <a:pt x="1081087" y="16668"/>
                  </a:lnTo>
                  <a:lnTo>
                    <a:pt x="1090612" y="2381"/>
                  </a:lnTo>
                  <a:lnTo>
                    <a:pt x="1107281" y="0"/>
                  </a:lnTo>
                  <a:lnTo>
                    <a:pt x="1157287" y="21431"/>
                  </a:lnTo>
                  <a:lnTo>
                    <a:pt x="1233487" y="59531"/>
                  </a:lnTo>
                  <a:lnTo>
                    <a:pt x="1293018" y="100012"/>
                  </a:lnTo>
                  <a:lnTo>
                    <a:pt x="1345406" y="138112"/>
                  </a:lnTo>
                  <a:lnTo>
                    <a:pt x="1390650" y="188118"/>
                  </a:lnTo>
                  <a:lnTo>
                    <a:pt x="1419225" y="228600"/>
                  </a:lnTo>
                  <a:lnTo>
                    <a:pt x="1438275" y="264318"/>
                  </a:lnTo>
                  <a:lnTo>
                    <a:pt x="1447800" y="290512"/>
                  </a:lnTo>
                  <a:lnTo>
                    <a:pt x="1452562" y="319087"/>
                  </a:lnTo>
                  <a:lnTo>
                    <a:pt x="1450181" y="352425"/>
                  </a:lnTo>
                  <a:lnTo>
                    <a:pt x="1443037" y="376237"/>
                  </a:lnTo>
                  <a:lnTo>
                    <a:pt x="1423987" y="392906"/>
                  </a:lnTo>
                  <a:lnTo>
                    <a:pt x="1381125" y="407193"/>
                  </a:lnTo>
                  <a:lnTo>
                    <a:pt x="1350168" y="407193"/>
                  </a:lnTo>
                  <a:lnTo>
                    <a:pt x="1226343" y="564356"/>
                  </a:lnTo>
                  <a:lnTo>
                    <a:pt x="952500" y="892968"/>
                  </a:lnTo>
                  <a:lnTo>
                    <a:pt x="476250" y="14216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57;p231">
              <a:extLst>
                <a:ext uri="{FF2B5EF4-FFF2-40B4-BE49-F238E27FC236}">
                  <a16:creationId xmlns:a16="http://schemas.microsoft.com/office/drawing/2014/main" id="{30715E20-8FDF-034F-9D9E-5DE5FA04AC76}"/>
                </a:ext>
              </a:extLst>
            </p:cNvPr>
            <p:cNvSpPr/>
            <p:nvPr/>
          </p:nvSpPr>
          <p:spPr>
            <a:xfrm>
              <a:off x="2981325" y="3719513"/>
              <a:ext cx="1452563" cy="533400"/>
            </a:xfrm>
            <a:custGeom>
              <a:avLst/>
              <a:gdLst/>
              <a:ahLst/>
              <a:cxnLst/>
              <a:rect l="l" t="t" r="r" b="b"/>
              <a:pathLst>
                <a:path w="1452563" h="533400" extrusionOk="0">
                  <a:moveTo>
                    <a:pt x="685800" y="376237"/>
                  </a:moveTo>
                  <a:lnTo>
                    <a:pt x="385763" y="485775"/>
                  </a:lnTo>
                  <a:lnTo>
                    <a:pt x="266700" y="533400"/>
                  </a:lnTo>
                  <a:lnTo>
                    <a:pt x="240506" y="531018"/>
                  </a:lnTo>
                  <a:lnTo>
                    <a:pt x="169069" y="500062"/>
                  </a:lnTo>
                  <a:lnTo>
                    <a:pt x="104775" y="450056"/>
                  </a:lnTo>
                  <a:lnTo>
                    <a:pt x="35719" y="373856"/>
                  </a:lnTo>
                  <a:lnTo>
                    <a:pt x="9525" y="328612"/>
                  </a:lnTo>
                  <a:lnTo>
                    <a:pt x="0" y="295275"/>
                  </a:lnTo>
                  <a:lnTo>
                    <a:pt x="0" y="269081"/>
                  </a:lnTo>
                  <a:lnTo>
                    <a:pt x="9525" y="245268"/>
                  </a:lnTo>
                  <a:lnTo>
                    <a:pt x="219075" y="188118"/>
                  </a:lnTo>
                  <a:lnTo>
                    <a:pt x="311944" y="242887"/>
                  </a:lnTo>
                  <a:lnTo>
                    <a:pt x="628650" y="180975"/>
                  </a:lnTo>
                  <a:lnTo>
                    <a:pt x="1393031" y="0"/>
                  </a:lnTo>
                  <a:lnTo>
                    <a:pt x="1452563" y="97631"/>
                  </a:lnTo>
                  <a:lnTo>
                    <a:pt x="959644" y="292893"/>
                  </a:lnTo>
                  <a:lnTo>
                    <a:pt x="685800" y="3762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558;p231">
              <a:extLst>
                <a:ext uri="{FF2B5EF4-FFF2-40B4-BE49-F238E27FC236}">
                  <a16:creationId xmlns:a16="http://schemas.microsoft.com/office/drawing/2014/main" id="{2C7D83AE-A3D3-0143-AC59-5CF2EFBD74DD}"/>
                </a:ext>
              </a:extLst>
            </p:cNvPr>
            <p:cNvSpPr/>
            <p:nvPr/>
          </p:nvSpPr>
          <p:spPr>
            <a:xfrm>
              <a:off x="4148138" y="3363913"/>
              <a:ext cx="504825" cy="781050"/>
            </a:xfrm>
            <a:custGeom>
              <a:avLst/>
              <a:gdLst/>
              <a:ahLst/>
              <a:cxnLst/>
              <a:rect l="l" t="t" r="r" b="b"/>
              <a:pathLst>
                <a:path w="504825" h="781050" extrusionOk="0">
                  <a:moveTo>
                    <a:pt x="278606" y="609600"/>
                  </a:moveTo>
                  <a:lnTo>
                    <a:pt x="209550" y="473869"/>
                  </a:lnTo>
                  <a:lnTo>
                    <a:pt x="90487" y="209550"/>
                  </a:lnTo>
                  <a:lnTo>
                    <a:pt x="14287" y="69057"/>
                  </a:lnTo>
                  <a:lnTo>
                    <a:pt x="0" y="30957"/>
                  </a:lnTo>
                  <a:lnTo>
                    <a:pt x="0" y="14288"/>
                  </a:lnTo>
                  <a:lnTo>
                    <a:pt x="9525" y="0"/>
                  </a:lnTo>
                  <a:lnTo>
                    <a:pt x="35718" y="0"/>
                  </a:lnTo>
                  <a:lnTo>
                    <a:pt x="66675" y="19050"/>
                  </a:lnTo>
                  <a:lnTo>
                    <a:pt x="192881" y="130969"/>
                  </a:lnTo>
                  <a:lnTo>
                    <a:pt x="340518" y="247650"/>
                  </a:lnTo>
                  <a:lnTo>
                    <a:pt x="376237" y="285750"/>
                  </a:lnTo>
                  <a:lnTo>
                    <a:pt x="431006" y="366713"/>
                  </a:lnTo>
                  <a:lnTo>
                    <a:pt x="469106" y="433388"/>
                  </a:lnTo>
                  <a:lnTo>
                    <a:pt x="488156" y="514350"/>
                  </a:lnTo>
                  <a:lnTo>
                    <a:pt x="502443" y="600075"/>
                  </a:lnTo>
                  <a:lnTo>
                    <a:pt x="504825" y="683419"/>
                  </a:lnTo>
                  <a:lnTo>
                    <a:pt x="500062" y="709613"/>
                  </a:lnTo>
                  <a:lnTo>
                    <a:pt x="469106" y="762000"/>
                  </a:lnTo>
                  <a:lnTo>
                    <a:pt x="445293" y="781050"/>
                  </a:lnTo>
                  <a:lnTo>
                    <a:pt x="404812" y="781050"/>
                  </a:lnTo>
                  <a:lnTo>
                    <a:pt x="371475" y="766763"/>
                  </a:lnTo>
                  <a:lnTo>
                    <a:pt x="345281" y="740569"/>
                  </a:lnTo>
                  <a:lnTo>
                    <a:pt x="278606" y="6096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559;p231">
              <a:extLst>
                <a:ext uri="{FF2B5EF4-FFF2-40B4-BE49-F238E27FC236}">
                  <a16:creationId xmlns:a16="http://schemas.microsoft.com/office/drawing/2014/main" id="{3E57A91B-247E-6840-B07A-BE4AF200E3C7}"/>
                </a:ext>
              </a:extLst>
            </p:cNvPr>
            <p:cNvSpPr/>
            <p:nvPr/>
          </p:nvSpPr>
          <p:spPr>
            <a:xfrm>
              <a:off x="3740150" y="3962400"/>
              <a:ext cx="312738" cy="2170113"/>
            </a:xfrm>
            <a:custGeom>
              <a:avLst/>
              <a:gdLst/>
              <a:ahLst/>
              <a:cxnLst/>
              <a:rect l="l" t="t" r="r" b="b"/>
              <a:pathLst>
                <a:path w="312012" h="2169176" extrusionOk="0">
                  <a:moveTo>
                    <a:pt x="60575" y="1148048"/>
                  </a:moveTo>
                  <a:lnTo>
                    <a:pt x="77883" y="721135"/>
                  </a:lnTo>
                  <a:lnTo>
                    <a:pt x="83652" y="374990"/>
                  </a:lnTo>
                  <a:cubicBezTo>
                    <a:pt x="82690" y="336530"/>
                    <a:pt x="81729" y="298069"/>
                    <a:pt x="80767" y="259609"/>
                  </a:cubicBezTo>
                  <a:lnTo>
                    <a:pt x="74998" y="213456"/>
                  </a:lnTo>
                  <a:lnTo>
                    <a:pt x="63460" y="144227"/>
                  </a:lnTo>
                  <a:lnTo>
                    <a:pt x="0" y="5769"/>
                  </a:lnTo>
                  <a:lnTo>
                    <a:pt x="118266" y="0"/>
                  </a:lnTo>
                  <a:lnTo>
                    <a:pt x="248071" y="80767"/>
                  </a:lnTo>
                  <a:lnTo>
                    <a:pt x="279801" y="109612"/>
                  </a:lnTo>
                  <a:lnTo>
                    <a:pt x="297108" y="138458"/>
                  </a:lnTo>
                  <a:cubicBezTo>
                    <a:pt x="311901" y="173960"/>
                    <a:pt x="312012" y="153842"/>
                    <a:pt x="311531" y="175957"/>
                  </a:cubicBezTo>
                  <a:lnTo>
                    <a:pt x="308646" y="219225"/>
                  </a:lnTo>
                  <a:lnTo>
                    <a:pt x="294223" y="285569"/>
                  </a:lnTo>
                  <a:lnTo>
                    <a:pt x="279801" y="452873"/>
                  </a:lnTo>
                  <a:lnTo>
                    <a:pt x="268262" y="848055"/>
                  </a:lnTo>
                  <a:cubicBezTo>
                    <a:pt x="267301" y="1025935"/>
                    <a:pt x="266339" y="1203816"/>
                    <a:pt x="265378" y="1381696"/>
                  </a:cubicBezTo>
                  <a:lnTo>
                    <a:pt x="265378" y="1828800"/>
                  </a:lnTo>
                  <a:cubicBezTo>
                    <a:pt x="264416" y="1901875"/>
                    <a:pt x="263455" y="1974950"/>
                    <a:pt x="262493" y="2048025"/>
                  </a:cubicBezTo>
                  <a:lnTo>
                    <a:pt x="250955" y="2099947"/>
                  </a:lnTo>
                  <a:lnTo>
                    <a:pt x="227879" y="2137446"/>
                  </a:lnTo>
                  <a:lnTo>
                    <a:pt x="204803" y="2160522"/>
                  </a:lnTo>
                  <a:lnTo>
                    <a:pt x="187495" y="2169176"/>
                  </a:lnTo>
                  <a:lnTo>
                    <a:pt x="147112" y="2163407"/>
                  </a:lnTo>
                  <a:lnTo>
                    <a:pt x="118266" y="2143215"/>
                  </a:lnTo>
                  <a:lnTo>
                    <a:pt x="69229" y="2079755"/>
                  </a:lnTo>
                  <a:lnTo>
                    <a:pt x="28845" y="1996103"/>
                  </a:lnTo>
                  <a:lnTo>
                    <a:pt x="2885" y="1909567"/>
                  </a:lnTo>
                  <a:lnTo>
                    <a:pt x="0" y="1863414"/>
                  </a:lnTo>
                  <a:lnTo>
                    <a:pt x="11538" y="1791301"/>
                  </a:lnTo>
                  <a:lnTo>
                    <a:pt x="31730" y="1626882"/>
                  </a:lnTo>
                  <a:lnTo>
                    <a:pt x="43268" y="1508616"/>
                  </a:lnTo>
                  <a:lnTo>
                    <a:pt x="60575" y="114804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560;p231">
              <a:extLst>
                <a:ext uri="{FF2B5EF4-FFF2-40B4-BE49-F238E27FC236}">
                  <a16:creationId xmlns:a16="http://schemas.microsoft.com/office/drawing/2014/main" id="{B202B344-0BB5-584C-B900-B628F8BD6724}"/>
                </a:ext>
              </a:extLst>
            </p:cNvPr>
            <p:cNvSpPr/>
            <p:nvPr/>
          </p:nvSpPr>
          <p:spPr>
            <a:xfrm>
              <a:off x="5383213" y="2062163"/>
              <a:ext cx="1393825" cy="400050"/>
            </a:xfrm>
            <a:custGeom>
              <a:avLst/>
              <a:gdLst/>
              <a:ahLst/>
              <a:cxnLst/>
              <a:rect l="l" t="t" r="r" b="b"/>
              <a:pathLst>
                <a:path w="1393032" h="400050" extrusionOk="0">
                  <a:moveTo>
                    <a:pt x="314325" y="328612"/>
                  </a:moveTo>
                  <a:lnTo>
                    <a:pt x="33338" y="400050"/>
                  </a:lnTo>
                  <a:lnTo>
                    <a:pt x="0" y="259556"/>
                  </a:lnTo>
                  <a:lnTo>
                    <a:pt x="392907" y="188118"/>
                  </a:lnTo>
                  <a:lnTo>
                    <a:pt x="881063" y="66675"/>
                  </a:lnTo>
                  <a:lnTo>
                    <a:pt x="942975" y="40481"/>
                  </a:lnTo>
                  <a:lnTo>
                    <a:pt x="1002507" y="4762"/>
                  </a:lnTo>
                  <a:lnTo>
                    <a:pt x="1031082" y="0"/>
                  </a:lnTo>
                  <a:lnTo>
                    <a:pt x="1100138" y="11906"/>
                  </a:lnTo>
                  <a:lnTo>
                    <a:pt x="1183482" y="50006"/>
                  </a:lnTo>
                  <a:lnTo>
                    <a:pt x="1335882" y="130968"/>
                  </a:lnTo>
                  <a:lnTo>
                    <a:pt x="1376363" y="166687"/>
                  </a:lnTo>
                  <a:lnTo>
                    <a:pt x="1390650" y="183356"/>
                  </a:lnTo>
                  <a:lnTo>
                    <a:pt x="1393032" y="204787"/>
                  </a:lnTo>
                  <a:lnTo>
                    <a:pt x="1378744" y="226218"/>
                  </a:lnTo>
                  <a:lnTo>
                    <a:pt x="878682" y="223837"/>
                  </a:lnTo>
                  <a:lnTo>
                    <a:pt x="733425" y="245268"/>
                  </a:lnTo>
                  <a:lnTo>
                    <a:pt x="314325" y="3286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561;p231">
              <a:extLst>
                <a:ext uri="{FF2B5EF4-FFF2-40B4-BE49-F238E27FC236}">
                  <a16:creationId xmlns:a16="http://schemas.microsoft.com/office/drawing/2014/main" id="{716C49E6-F8C1-B043-8A16-AA076D1CDDD2}"/>
                </a:ext>
              </a:extLst>
            </p:cNvPr>
            <p:cNvSpPr/>
            <p:nvPr/>
          </p:nvSpPr>
          <p:spPr>
            <a:xfrm>
              <a:off x="4575175" y="2247900"/>
              <a:ext cx="2200275" cy="2111375"/>
            </a:xfrm>
            <a:custGeom>
              <a:avLst/>
              <a:gdLst/>
              <a:ahLst/>
              <a:cxnLst/>
              <a:rect l="l" t="t" r="r" b="b"/>
              <a:pathLst>
                <a:path w="2200275" h="2111375" extrusionOk="0">
                  <a:moveTo>
                    <a:pt x="1158875" y="968375"/>
                  </a:moveTo>
                  <a:lnTo>
                    <a:pt x="1311275" y="768350"/>
                  </a:lnTo>
                  <a:lnTo>
                    <a:pt x="1495425" y="520700"/>
                  </a:lnTo>
                  <a:lnTo>
                    <a:pt x="1635125" y="304800"/>
                  </a:lnTo>
                  <a:lnTo>
                    <a:pt x="1730375" y="123825"/>
                  </a:lnTo>
                  <a:lnTo>
                    <a:pt x="1739900" y="85725"/>
                  </a:lnTo>
                  <a:lnTo>
                    <a:pt x="1739900" y="73025"/>
                  </a:lnTo>
                  <a:lnTo>
                    <a:pt x="1733550" y="57150"/>
                  </a:lnTo>
                  <a:lnTo>
                    <a:pt x="1673225" y="0"/>
                  </a:lnTo>
                  <a:lnTo>
                    <a:pt x="2200275" y="19050"/>
                  </a:lnTo>
                  <a:lnTo>
                    <a:pt x="2187575" y="38100"/>
                  </a:lnTo>
                  <a:lnTo>
                    <a:pt x="2139950" y="63500"/>
                  </a:lnTo>
                  <a:lnTo>
                    <a:pt x="2095500" y="104775"/>
                  </a:lnTo>
                  <a:lnTo>
                    <a:pt x="2012950" y="222250"/>
                  </a:lnTo>
                  <a:lnTo>
                    <a:pt x="1812925" y="514350"/>
                  </a:lnTo>
                  <a:lnTo>
                    <a:pt x="1482725" y="952500"/>
                  </a:lnTo>
                  <a:lnTo>
                    <a:pt x="1368425" y="1089025"/>
                  </a:lnTo>
                  <a:lnTo>
                    <a:pt x="1171575" y="1279525"/>
                  </a:lnTo>
                  <a:lnTo>
                    <a:pt x="1003300" y="1438275"/>
                  </a:lnTo>
                  <a:lnTo>
                    <a:pt x="825500" y="1597025"/>
                  </a:lnTo>
                  <a:lnTo>
                    <a:pt x="622300" y="1762125"/>
                  </a:lnTo>
                  <a:lnTo>
                    <a:pt x="358775" y="1930400"/>
                  </a:lnTo>
                  <a:lnTo>
                    <a:pt x="130175" y="2057400"/>
                  </a:lnTo>
                  <a:lnTo>
                    <a:pt x="38100" y="2105025"/>
                  </a:lnTo>
                  <a:lnTo>
                    <a:pt x="19050" y="2111375"/>
                  </a:lnTo>
                  <a:lnTo>
                    <a:pt x="3175" y="2105025"/>
                  </a:lnTo>
                  <a:lnTo>
                    <a:pt x="0" y="2082800"/>
                  </a:lnTo>
                  <a:lnTo>
                    <a:pt x="12700" y="2047875"/>
                  </a:lnTo>
                  <a:lnTo>
                    <a:pt x="165100" y="1927225"/>
                  </a:lnTo>
                  <a:lnTo>
                    <a:pt x="396875" y="1752600"/>
                  </a:lnTo>
                  <a:lnTo>
                    <a:pt x="603250" y="1571625"/>
                  </a:lnTo>
                  <a:lnTo>
                    <a:pt x="822325" y="1362075"/>
                  </a:lnTo>
                  <a:lnTo>
                    <a:pt x="1085850" y="1069975"/>
                  </a:lnTo>
                  <a:lnTo>
                    <a:pt x="1158875" y="9683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562;p231">
              <a:extLst>
                <a:ext uri="{FF2B5EF4-FFF2-40B4-BE49-F238E27FC236}">
                  <a16:creationId xmlns:a16="http://schemas.microsoft.com/office/drawing/2014/main" id="{B3E43C3E-B698-E546-BE75-D8093E8CFFFA}"/>
                </a:ext>
              </a:extLst>
            </p:cNvPr>
            <p:cNvSpPr/>
            <p:nvPr/>
          </p:nvSpPr>
          <p:spPr>
            <a:xfrm>
              <a:off x="5140325" y="2613025"/>
              <a:ext cx="2552700" cy="1638300"/>
            </a:xfrm>
            <a:custGeom>
              <a:avLst/>
              <a:gdLst/>
              <a:ahLst/>
              <a:cxnLst/>
              <a:rect l="l" t="t" r="r" b="b"/>
              <a:pathLst>
                <a:path w="2552700" h="1638300" extrusionOk="0">
                  <a:moveTo>
                    <a:pt x="415925" y="358775"/>
                  </a:moveTo>
                  <a:lnTo>
                    <a:pt x="263525" y="238125"/>
                  </a:lnTo>
                  <a:lnTo>
                    <a:pt x="215900" y="203200"/>
                  </a:lnTo>
                  <a:lnTo>
                    <a:pt x="161925" y="180975"/>
                  </a:lnTo>
                  <a:lnTo>
                    <a:pt x="0" y="149225"/>
                  </a:lnTo>
                  <a:lnTo>
                    <a:pt x="88900" y="0"/>
                  </a:lnTo>
                  <a:lnTo>
                    <a:pt x="282575" y="107950"/>
                  </a:lnTo>
                  <a:lnTo>
                    <a:pt x="463550" y="228600"/>
                  </a:lnTo>
                  <a:lnTo>
                    <a:pt x="723900" y="431800"/>
                  </a:lnTo>
                  <a:lnTo>
                    <a:pt x="904875" y="581025"/>
                  </a:lnTo>
                  <a:lnTo>
                    <a:pt x="1117600" y="746125"/>
                  </a:lnTo>
                  <a:lnTo>
                    <a:pt x="1397000" y="952500"/>
                  </a:lnTo>
                  <a:lnTo>
                    <a:pt x="1685925" y="1143000"/>
                  </a:lnTo>
                  <a:lnTo>
                    <a:pt x="1822450" y="1222375"/>
                  </a:lnTo>
                  <a:lnTo>
                    <a:pt x="1962150" y="1295400"/>
                  </a:lnTo>
                  <a:lnTo>
                    <a:pt x="2098675" y="1358900"/>
                  </a:lnTo>
                  <a:lnTo>
                    <a:pt x="2349500" y="1450975"/>
                  </a:lnTo>
                  <a:lnTo>
                    <a:pt x="2520950" y="1508125"/>
                  </a:lnTo>
                  <a:lnTo>
                    <a:pt x="2546350" y="1520825"/>
                  </a:lnTo>
                  <a:lnTo>
                    <a:pt x="2552700" y="1536700"/>
                  </a:lnTo>
                  <a:lnTo>
                    <a:pt x="2543175" y="1555750"/>
                  </a:lnTo>
                  <a:lnTo>
                    <a:pt x="2514600" y="1568450"/>
                  </a:lnTo>
                  <a:lnTo>
                    <a:pt x="2359025" y="1587500"/>
                  </a:lnTo>
                  <a:lnTo>
                    <a:pt x="2060575" y="1619250"/>
                  </a:lnTo>
                  <a:lnTo>
                    <a:pt x="1835150" y="1638300"/>
                  </a:lnTo>
                  <a:lnTo>
                    <a:pt x="1746250" y="1631950"/>
                  </a:lnTo>
                  <a:lnTo>
                    <a:pt x="1670050" y="1619250"/>
                  </a:lnTo>
                  <a:lnTo>
                    <a:pt x="1606550" y="1590675"/>
                  </a:lnTo>
                  <a:lnTo>
                    <a:pt x="1416050" y="1384300"/>
                  </a:lnTo>
                  <a:lnTo>
                    <a:pt x="1171575" y="1114425"/>
                  </a:lnTo>
                  <a:lnTo>
                    <a:pt x="784225" y="701675"/>
                  </a:lnTo>
                  <a:lnTo>
                    <a:pt x="590550" y="527050"/>
                  </a:lnTo>
                  <a:lnTo>
                    <a:pt x="415925" y="3587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2567;p232">
            <a:extLst>
              <a:ext uri="{FF2B5EF4-FFF2-40B4-BE49-F238E27FC236}">
                <a16:creationId xmlns:a16="http://schemas.microsoft.com/office/drawing/2014/main" id="{82CA4AAA-31F1-554D-81AA-728018A85F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839" y="1495508"/>
            <a:ext cx="4883150" cy="44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7" name="Google Shape;2567;p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649" y="1555668"/>
            <a:ext cx="4883150" cy="44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" name="Google Shape;3485;p317"/>
          <p:cNvSpPr txBox="1"/>
          <p:nvPr/>
        </p:nvSpPr>
        <p:spPr>
          <a:xfrm>
            <a:off x="5457055" y="6715126"/>
            <a:ext cx="249634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銀</a:t>
            </a:r>
            <a:endParaRPr/>
          </a:p>
        </p:txBody>
      </p:sp>
      <p:sp>
        <p:nvSpPr>
          <p:cNvPr id="3486" name="Google Shape;3486;p317"/>
          <p:cNvSpPr/>
          <p:nvPr/>
        </p:nvSpPr>
        <p:spPr>
          <a:xfrm>
            <a:off x="2533650" y="1544638"/>
            <a:ext cx="1585913" cy="1905000"/>
          </a:xfrm>
          <a:custGeom>
            <a:avLst/>
            <a:gdLst/>
            <a:ahLst/>
            <a:cxnLst/>
            <a:rect l="l" t="t" r="r" b="b"/>
            <a:pathLst>
              <a:path w="1586753" h="1904593" extrusionOk="0">
                <a:moveTo>
                  <a:pt x="687022" y="1034201"/>
                </a:moveTo>
                <a:lnTo>
                  <a:pt x="1180896" y="327620"/>
                </a:lnTo>
                <a:lnTo>
                  <a:pt x="1180896" y="232268"/>
                </a:lnTo>
                <a:lnTo>
                  <a:pt x="1171116" y="215153"/>
                </a:lnTo>
                <a:lnTo>
                  <a:pt x="1019531" y="68458"/>
                </a:lnTo>
                <a:lnTo>
                  <a:pt x="1002417" y="51344"/>
                </a:lnTo>
                <a:lnTo>
                  <a:pt x="997527" y="29339"/>
                </a:lnTo>
                <a:lnTo>
                  <a:pt x="1004862" y="12225"/>
                </a:lnTo>
                <a:lnTo>
                  <a:pt x="1031756" y="0"/>
                </a:lnTo>
                <a:lnTo>
                  <a:pt x="1053760" y="0"/>
                </a:lnTo>
                <a:lnTo>
                  <a:pt x="1459617" y="156475"/>
                </a:lnTo>
                <a:lnTo>
                  <a:pt x="1503626" y="178479"/>
                </a:lnTo>
                <a:lnTo>
                  <a:pt x="1540299" y="202929"/>
                </a:lnTo>
                <a:lnTo>
                  <a:pt x="1564749" y="227378"/>
                </a:lnTo>
                <a:lnTo>
                  <a:pt x="1581863" y="254272"/>
                </a:lnTo>
                <a:lnTo>
                  <a:pt x="1586753" y="278721"/>
                </a:lnTo>
                <a:lnTo>
                  <a:pt x="1576973" y="300725"/>
                </a:lnTo>
                <a:lnTo>
                  <a:pt x="1454727" y="425416"/>
                </a:lnTo>
                <a:lnTo>
                  <a:pt x="1427833" y="498764"/>
                </a:lnTo>
                <a:lnTo>
                  <a:pt x="965743" y="1056206"/>
                </a:lnTo>
                <a:lnTo>
                  <a:pt x="643014" y="1398494"/>
                </a:lnTo>
                <a:lnTo>
                  <a:pt x="528103" y="1481622"/>
                </a:lnTo>
                <a:lnTo>
                  <a:pt x="78237" y="1877699"/>
                </a:lnTo>
                <a:lnTo>
                  <a:pt x="44008" y="1902148"/>
                </a:lnTo>
                <a:lnTo>
                  <a:pt x="19559" y="1904593"/>
                </a:lnTo>
                <a:lnTo>
                  <a:pt x="2445" y="1897258"/>
                </a:lnTo>
                <a:lnTo>
                  <a:pt x="0" y="1870364"/>
                </a:lnTo>
                <a:lnTo>
                  <a:pt x="12224" y="1841025"/>
                </a:lnTo>
                <a:lnTo>
                  <a:pt x="410746" y="1388715"/>
                </a:lnTo>
                <a:lnTo>
                  <a:pt x="687022" y="103420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317"/>
          <p:cNvSpPr/>
          <p:nvPr/>
        </p:nvSpPr>
        <p:spPr>
          <a:xfrm>
            <a:off x="2828925" y="4278313"/>
            <a:ext cx="555625" cy="809625"/>
          </a:xfrm>
          <a:custGeom>
            <a:avLst/>
            <a:gdLst/>
            <a:ahLst/>
            <a:cxnLst/>
            <a:rect l="l" t="t" r="r" b="b"/>
            <a:pathLst>
              <a:path w="554997" h="809268" extrusionOk="0">
                <a:moveTo>
                  <a:pt x="310505" y="633234"/>
                </a:moveTo>
                <a:lnTo>
                  <a:pt x="183369" y="361848"/>
                </a:lnTo>
                <a:lnTo>
                  <a:pt x="22004" y="78237"/>
                </a:lnTo>
                <a:lnTo>
                  <a:pt x="7335" y="51343"/>
                </a:lnTo>
                <a:lnTo>
                  <a:pt x="0" y="31784"/>
                </a:lnTo>
                <a:lnTo>
                  <a:pt x="2445" y="19559"/>
                </a:lnTo>
                <a:lnTo>
                  <a:pt x="12225" y="4889"/>
                </a:lnTo>
                <a:lnTo>
                  <a:pt x="29339" y="0"/>
                </a:lnTo>
                <a:lnTo>
                  <a:pt x="53788" y="9779"/>
                </a:lnTo>
                <a:lnTo>
                  <a:pt x="320285" y="205373"/>
                </a:lnTo>
                <a:lnTo>
                  <a:pt x="396077" y="273831"/>
                </a:lnTo>
                <a:lnTo>
                  <a:pt x="442531" y="317839"/>
                </a:lnTo>
                <a:lnTo>
                  <a:pt x="491429" y="378962"/>
                </a:lnTo>
                <a:lnTo>
                  <a:pt x="518323" y="430306"/>
                </a:lnTo>
                <a:lnTo>
                  <a:pt x="542772" y="506098"/>
                </a:lnTo>
                <a:lnTo>
                  <a:pt x="554997" y="584335"/>
                </a:lnTo>
                <a:lnTo>
                  <a:pt x="552552" y="691912"/>
                </a:lnTo>
                <a:lnTo>
                  <a:pt x="542772" y="740810"/>
                </a:lnTo>
                <a:lnTo>
                  <a:pt x="518323" y="779929"/>
                </a:lnTo>
                <a:lnTo>
                  <a:pt x="491429" y="799488"/>
                </a:lnTo>
                <a:lnTo>
                  <a:pt x="452310" y="809268"/>
                </a:lnTo>
                <a:lnTo>
                  <a:pt x="430306" y="804378"/>
                </a:lnTo>
                <a:lnTo>
                  <a:pt x="396077" y="782374"/>
                </a:lnTo>
                <a:lnTo>
                  <a:pt x="310505" y="63323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317"/>
          <p:cNvSpPr/>
          <p:nvPr/>
        </p:nvSpPr>
        <p:spPr>
          <a:xfrm>
            <a:off x="4100513" y="3948113"/>
            <a:ext cx="603250" cy="908050"/>
          </a:xfrm>
          <a:custGeom>
            <a:avLst/>
            <a:gdLst/>
            <a:ahLst/>
            <a:cxnLst/>
            <a:rect l="l" t="t" r="r" b="b"/>
            <a:pathLst>
              <a:path w="603896" h="907066" extrusionOk="0">
                <a:moveTo>
                  <a:pt x="163810" y="535438"/>
                </a:moveTo>
                <a:lnTo>
                  <a:pt x="281166" y="220043"/>
                </a:lnTo>
                <a:lnTo>
                  <a:pt x="286056" y="183369"/>
                </a:lnTo>
                <a:lnTo>
                  <a:pt x="286056" y="163810"/>
                </a:lnTo>
                <a:lnTo>
                  <a:pt x="278721" y="139361"/>
                </a:lnTo>
                <a:lnTo>
                  <a:pt x="251827" y="90462"/>
                </a:lnTo>
                <a:lnTo>
                  <a:pt x="220043" y="58679"/>
                </a:lnTo>
                <a:lnTo>
                  <a:pt x="207819" y="31784"/>
                </a:lnTo>
                <a:lnTo>
                  <a:pt x="207819" y="17115"/>
                </a:lnTo>
                <a:lnTo>
                  <a:pt x="215153" y="4890"/>
                </a:lnTo>
                <a:lnTo>
                  <a:pt x="229823" y="0"/>
                </a:lnTo>
                <a:lnTo>
                  <a:pt x="273831" y="14670"/>
                </a:lnTo>
                <a:lnTo>
                  <a:pt x="381408" y="58679"/>
                </a:lnTo>
                <a:lnTo>
                  <a:pt x="435196" y="90462"/>
                </a:lnTo>
                <a:lnTo>
                  <a:pt x="486540" y="124691"/>
                </a:lnTo>
                <a:lnTo>
                  <a:pt x="520768" y="158920"/>
                </a:lnTo>
                <a:lnTo>
                  <a:pt x="574557" y="217598"/>
                </a:lnTo>
                <a:lnTo>
                  <a:pt x="591671" y="249382"/>
                </a:lnTo>
                <a:lnTo>
                  <a:pt x="603896" y="281166"/>
                </a:lnTo>
                <a:lnTo>
                  <a:pt x="594116" y="327620"/>
                </a:lnTo>
                <a:lnTo>
                  <a:pt x="572112" y="359404"/>
                </a:lnTo>
                <a:lnTo>
                  <a:pt x="506099" y="418082"/>
                </a:lnTo>
                <a:lnTo>
                  <a:pt x="61123" y="867947"/>
                </a:lnTo>
                <a:lnTo>
                  <a:pt x="22005" y="904621"/>
                </a:lnTo>
                <a:lnTo>
                  <a:pt x="9780" y="907066"/>
                </a:lnTo>
                <a:lnTo>
                  <a:pt x="0" y="894841"/>
                </a:lnTo>
                <a:lnTo>
                  <a:pt x="7335" y="855722"/>
                </a:lnTo>
                <a:lnTo>
                  <a:pt x="29340" y="804379"/>
                </a:lnTo>
                <a:lnTo>
                  <a:pt x="163810" y="5354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317"/>
          <p:cNvSpPr/>
          <p:nvPr/>
        </p:nvSpPr>
        <p:spPr>
          <a:xfrm>
            <a:off x="3911600" y="1968500"/>
            <a:ext cx="912813" cy="660400"/>
          </a:xfrm>
          <a:custGeom>
            <a:avLst/>
            <a:gdLst/>
            <a:ahLst/>
            <a:cxnLst/>
            <a:rect l="l" t="t" r="r" b="b"/>
            <a:pathLst>
              <a:path w="911955" h="660129" extrusionOk="0">
                <a:moveTo>
                  <a:pt x="444975" y="386298"/>
                </a:moveTo>
                <a:lnTo>
                  <a:pt x="0" y="39119"/>
                </a:lnTo>
                <a:lnTo>
                  <a:pt x="19559" y="0"/>
                </a:lnTo>
                <a:lnTo>
                  <a:pt x="391187" y="95352"/>
                </a:lnTo>
                <a:lnTo>
                  <a:pt x="518323" y="136916"/>
                </a:lnTo>
                <a:lnTo>
                  <a:pt x="645458" y="188259"/>
                </a:lnTo>
                <a:lnTo>
                  <a:pt x="709026" y="224933"/>
                </a:lnTo>
                <a:lnTo>
                  <a:pt x="753035" y="261607"/>
                </a:lnTo>
                <a:lnTo>
                  <a:pt x="821493" y="344734"/>
                </a:lnTo>
                <a:lnTo>
                  <a:pt x="885061" y="447421"/>
                </a:lnTo>
                <a:lnTo>
                  <a:pt x="907065" y="501209"/>
                </a:lnTo>
                <a:lnTo>
                  <a:pt x="911955" y="554997"/>
                </a:lnTo>
                <a:lnTo>
                  <a:pt x="907065" y="589226"/>
                </a:lnTo>
                <a:lnTo>
                  <a:pt x="887506" y="633235"/>
                </a:lnTo>
                <a:lnTo>
                  <a:pt x="870391" y="650349"/>
                </a:lnTo>
                <a:lnTo>
                  <a:pt x="848387" y="660129"/>
                </a:lnTo>
                <a:lnTo>
                  <a:pt x="811713" y="657684"/>
                </a:lnTo>
                <a:lnTo>
                  <a:pt x="760370" y="645459"/>
                </a:lnTo>
                <a:lnTo>
                  <a:pt x="701692" y="616120"/>
                </a:lnTo>
                <a:lnTo>
                  <a:pt x="444975" y="38629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317"/>
          <p:cNvSpPr/>
          <p:nvPr/>
        </p:nvSpPr>
        <p:spPr>
          <a:xfrm>
            <a:off x="3024188" y="2782888"/>
            <a:ext cx="1411287" cy="334962"/>
          </a:xfrm>
          <a:custGeom>
            <a:avLst/>
            <a:gdLst/>
            <a:ahLst/>
            <a:cxnLst/>
            <a:rect l="l" t="t" r="r" b="b"/>
            <a:pathLst>
              <a:path w="1410718" h="334954" extrusionOk="0">
                <a:moveTo>
                  <a:pt x="501208" y="334954"/>
                </a:moveTo>
                <a:lnTo>
                  <a:pt x="339844" y="332509"/>
                </a:lnTo>
                <a:lnTo>
                  <a:pt x="271386" y="327619"/>
                </a:lnTo>
                <a:lnTo>
                  <a:pt x="202928" y="312949"/>
                </a:lnTo>
                <a:lnTo>
                  <a:pt x="0" y="227377"/>
                </a:lnTo>
                <a:lnTo>
                  <a:pt x="85572" y="114911"/>
                </a:lnTo>
                <a:lnTo>
                  <a:pt x="190704" y="158920"/>
                </a:lnTo>
                <a:lnTo>
                  <a:pt x="271386" y="173589"/>
                </a:lnTo>
                <a:lnTo>
                  <a:pt x="308060" y="173589"/>
                </a:lnTo>
                <a:lnTo>
                  <a:pt x="853277" y="70902"/>
                </a:lnTo>
                <a:lnTo>
                  <a:pt x="1166227" y="2445"/>
                </a:lnTo>
                <a:lnTo>
                  <a:pt x="1217570" y="0"/>
                </a:lnTo>
                <a:lnTo>
                  <a:pt x="1273803" y="4890"/>
                </a:lnTo>
                <a:lnTo>
                  <a:pt x="1342261" y="22004"/>
                </a:lnTo>
                <a:lnTo>
                  <a:pt x="1378935" y="44008"/>
                </a:lnTo>
                <a:lnTo>
                  <a:pt x="1391159" y="56233"/>
                </a:lnTo>
                <a:lnTo>
                  <a:pt x="1403384" y="75792"/>
                </a:lnTo>
                <a:lnTo>
                  <a:pt x="1410718" y="119801"/>
                </a:lnTo>
                <a:lnTo>
                  <a:pt x="1408274" y="161364"/>
                </a:lnTo>
                <a:lnTo>
                  <a:pt x="1398494" y="183369"/>
                </a:lnTo>
                <a:lnTo>
                  <a:pt x="1366710" y="198038"/>
                </a:lnTo>
                <a:lnTo>
                  <a:pt x="828828" y="276276"/>
                </a:lnTo>
                <a:lnTo>
                  <a:pt x="762815" y="288500"/>
                </a:lnTo>
                <a:lnTo>
                  <a:pt x="501208" y="33495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317"/>
          <p:cNvSpPr/>
          <p:nvPr/>
        </p:nvSpPr>
        <p:spPr>
          <a:xfrm>
            <a:off x="2674938" y="3544888"/>
            <a:ext cx="2063750" cy="533400"/>
          </a:xfrm>
          <a:custGeom>
            <a:avLst/>
            <a:gdLst/>
            <a:ahLst/>
            <a:cxnLst/>
            <a:rect l="l" t="t" r="r" b="b"/>
            <a:pathLst>
              <a:path w="2063513" h="532992" extrusionOk="0">
                <a:moveTo>
                  <a:pt x="855722" y="405856"/>
                </a:moveTo>
                <a:lnTo>
                  <a:pt x="623455" y="481649"/>
                </a:lnTo>
                <a:lnTo>
                  <a:pt x="532993" y="520768"/>
                </a:lnTo>
                <a:lnTo>
                  <a:pt x="476760" y="532992"/>
                </a:lnTo>
                <a:lnTo>
                  <a:pt x="415637" y="530547"/>
                </a:lnTo>
                <a:lnTo>
                  <a:pt x="293391" y="503653"/>
                </a:lnTo>
                <a:lnTo>
                  <a:pt x="205374" y="466979"/>
                </a:lnTo>
                <a:lnTo>
                  <a:pt x="75793" y="393632"/>
                </a:lnTo>
                <a:lnTo>
                  <a:pt x="29339" y="354513"/>
                </a:lnTo>
                <a:lnTo>
                  <a:pt x="7335" y="330064"/>
                </a:lnTo>
                <a:lnTo>
                  <a:pt x="0" y="312949"/>
                </a:lnTo>
                <a:lnTo>
                  <a:pt x="0" y="290945"/>
                </a:lnTo>
                <a:lnTo>
                  <a:pt x="12225" y="271386"/>
                </a:lnTo>
                <a:lnTo>
                  <a:pt x="39119" y="259161"/>
                </a:lnTo>
                <a:lnTo>
                  <a:pt x="92907" y="259161"/>
                </a:lnTo>
                <a:lnTo>
                  <a:pt x="183369" y="283610"/>
                </a:lnTo>
                <a:lnTo>
                  <a:pt x="300725" y="317839"/>
                </a:lnTo>
                <a:lnTo>
                  <a:pt x="366738" y="330064"/>
                </a:lnTo>
                <a:lnTo>
                  <a:pt x="422971" y="327619"/>
                </a:lnTo>
                <a:lnTo>
                  <a:pt x="995083" y="168699"/>
                </a:lnTo>
                <a:lnTo>
                  <a:pt x="1251799" y="124691"/>
                </a:lnTo>
                <a:lnTo>
                  <a:pt x="1589198" y="66013"/>
                </a:lnTo>
                <a:lnTo>
                  <a:pt x="1652766" y="48898"/>
                </a:lnTo>
                <a:lnTo>
                  <a:pt x="1694330" y="29339"/>
                </a:lnTo>
                <a:lnTo>
                  <a:pt x="1735893" y="0"/>
                </a:lnTo>
                <a:lnTo>
                  <a:pt x="1765232" y="0"/>
                </a:lnTo>
                <a:lnTo>
                  <a:pt x="1951046" y="31784"/>
                </a:lnTo>
                <a:lnTo>
                  <a:pt x="1990165" y="44008"/>
                </a:lnTo>
                <a:lnTo>
                  <a:pt x="2021949" y="63568"/>
                </a:lnTo>
                <a:lnTo>
                  <a:pt x="2046398" y="83127"/>
                </a:lnTo>
                <a:lnTo>
                  <a:pt x="2058623" y="102686"/>
                </a:lnTo>
                <a:lnTo>
                  <a:pt x="2063513" y="129580"/>
                </a:lnTo>
                <a:lnTo>
                  <a:pt x="2056178" y="166254"/>
                </a:lnTo>
                <a:lnTo>
                  <a:pt x="2046398" y="183369"/>
                </a:lnTo>
                <a:lnTo>
                  <a:pt x="2007279" y="217598"/>
                </a:lnTo>
                <a:lnTo>
                  <a:pt x="1973051" y="234712"/>
                </a:lnTo>
                <a:lnTo>
                  <a:pt x="1699219" y="251826"/>
                </a:lnTo>
                <a:lnTo>
                  <a:pt x="1254244" y="310505"/>
                </a:lnTo>
                <a:lnTo>
                  <a:pt x="855722" y="4058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317"/>
          <p:cNvSpPr/>
          <p:nvPr/>
        </p:nvSpPr>
        <p:spPr>
          <a:xfrm rot="-5400000">
            <a:off x="2601119" y="3939382"/>
            <a:ext cx="2257425" cy="414337"/>
          </a:xfrm>
          <a:custGeom>
            <a:avLst/>
            <a:gdLst/>
            <a:ahLst/>
            <a:cxnLst/>
            <a:rect l="l" t="t" r="r" b="b"/>
            <a:pathLst>
              <a:path w="2257425" h="414338" extrusionOk="0">
                <a:moveTo>
                  <a:pt x="971550" y="145256"/>
                </a:moveTo>
                <a:lnTo>
                  <a:pt x="1931194" y="147638"/>
                </a:lnTo>
                <a:lnTo>
                  <a:pt x="1990725" y="140494"/>
                </a:lnTo>
                <a:lnTo>
                  <a:pt x="2024062" y="128588"/>
                </a:lnTo>
                <a:lnTo>
                  <a:pt x="2066925" y="107156"/>
                </a:lnTo>
                <a:lnTo>
                  <a:pt x="2214562" y="0"/>
                </a:lnTo>
                <a:lnTo>
                  <a:pt x="2257425" y="128588"/>
                </a:lnTo>
                <a:lnTo>
                  <a:pt x="2233612" y="230981"/>
                </a:lnTo>
                <a:lnTo>
                  <a:pt x="2140744" y="321469"/>
                </a:lnTo>
                <a:lnTo>
                  <a:pt x="2093119" y="371475"/>
                </a:lnTo>
                <a:lnTo>
                  <a:pt x="2066925" y="390525"/>
                </a:lnTo>
                <a:lnTo>
                  <a:pt x="2031206" y="407194"/>
                </a:lnTo>
                <a:lnTo>
                  <a:pt x="1990725" y="414338"/>
                </a:lnTo>
                <a:lnTo>
                  <a:pt x="1583531" y="395288"/>
                </a:lnTo>
                <a:lnTo>
                  <a:pt x="1414462" y="388144"/>
                </a:lnTo>
                <a:lnTo>
                  <a:pt x="823912" y="392906"/>
                </a:lnTo>
                <a:lnTo>
                  <a:pt x="478631" y="392906"/>
                </a:lnTo>
                <a:lnTo>
                  <a:pt x="107156" y="371475"/>
                </a:lnTo>
                <a:lnTo>
                  <a:pt x="0" y="290513"/>
                </a:lnTo>
                <a:lnTo>
                  <a:pt x="50006" y="152400"/>
                </a:lnTo>
                <a:lnTo>
                  <a:pt x="971550" y="1452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317"/>
          <p:cNvSpPr/>
          <p:nvPr/>
        </p:nvSpPr>
        <p:spPr>
          <a:xfrm>
            <a:off x="2611438" y="4835525"/>
            <a:ext cx="2058987" cy="892175"/>
          </a:xfrm>
          <a:custGeom>
            <a:avLst/>
            <a:gdLst/>
            <a:ahLst/>
            <a:cxnLst/>
            <a:rect l="l" t="t" r="r" b="b"/>
            <a:pathLst>
              <a:path w="2058623" h="892396" extrusionOk="0">
                <a:moveTo>
                  <a:pt x="1156447" y="520768"/>
                </a:moveTo>
                <a:lnTo>
                  <a:pt x="589226" y="838608"/>
                </a:lnTo>
                <a:lnTo>
                  <a:pt x="542773" y="870392"/>
                </a:lnTo>
                <a:lnTo>
                  <a:pt x="523213" y="882616"/>
                </a:lnTo>
                <a:lnTo>
                  <a:pt x="496319" y="889951"/>
                </a:lnTo>
                <a:lnTo>
                  <a:pt x="462090" y="892396"/>
                </a:lnTo>
                <a:lnTo>
                  <a:pt x="430306" y="892396"/>
                </a:lnTo>
                <a:lnTo>
                  <a:pt x="388743" y="877727"/>
                </a:lnTo>
                <a:lnTo>
                  <a:pt x="264052" y="809269"/>
                </a:lnTo>
                <a:lnTo>
                  <a:pt x="141806" y="721252"/>
                </a:lnTo>
                <a:lnTo>
                  <a:pt x="31784" y="611230"/>
                </a:lnTo>
                <a:lnTo>
                  <a:pt x="9780" y="574556"/>
                </a:lnTo>
                <a:lnTo>
                  <a:pt x="0" y="552552"/>
                </a:lnTo>
                <a:lnTo>
                  <a:pt x="0" y="535438"/>
                </a:lnTo>
                <a:lnTo>
                  <a:pt x="12225" y="518323"/>
                </a:lnTo>
                <a:lnTo>
                  <a:pt x="39119" y="518323"/>
                </a:lnTo>
                <a:lnTo>
                  <a:pt x="183369" y="579446"/>
                </a:lnTo>
                <a:lnTo>
                  <a:pt x="286056" y="606340"/>
                </a:lnTo>
                <a:lnTo>
                  <a:pt x="352069" y="603896"/>
                </a:lnTo>
                <a:lnTo>
                  <a:pt x="452310" y="581891"/>
                </a:lnTo>
                <a:lnTo>
                  <a:pt x="1061096" y="356959"/>
                </a:lnTo>
                <a:lnTo>
                  <a:pt x="1293363" y="242047"/>
                </a:lnTo>
                <a:lnTo>
                  <a:pt x="1990165" y="4890"/>
                </a:lnTo>
                <a:lnTo>
                  <a:pt x="2024394" y="0"/>
                </a:lnTo>
                <a:lnTo>
                  <a:pt x="2046398" y="4890"/>
                </a:lnTo>
                <a:lnTo>
                  <a:pt x="2056178" y="17115"/>
                </a:lnTo>
                <a:lnTo>
                  <a:pt x="2058623" y="39119"/>
                </a:lnTo>
                <a:lnTo>
                  <a:pt x="2046398" y="61123"/>
                </a:lnTo>
                <a:lnTo>
                  <a:pt x="1156447" y="52076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317"/>
          <p:cNvSpPr/>
          <p:nvPr/>
        </p:nvSpPr>
        <p:spPr>
          <a:xfrm>
            <a:off x="5095875" y="1795463"/>
            <a:ext cx="1533525" cy="1641475"/>
          </a:xfrm>
          <a:custGeom>
            <a:avLst/>
            <a:gdLst/>
            <a:ahLst/>
            <a:cxnLst/>
            <a:rect l="l" t="t" r="r" b="b"/>
            <a:pathLst>
              <a:path w="1533525" h="1640681" extrusionOk="0">
                <a:moveTo>
                  <a:pt x="490538" y="340518"/>
                </a:moveTo>
                <a:lnTo>
                  <a:pt x="61913" y="423862"/>
                </a:lnTo>
                <a:lnTo>
                  <a:pt x="0" y="230981"/>
                </a:lnTo>
                <a:lnTo>
                  <a:pt x="459581" y="173831"/>
                </a:lnTo>
                <a:lnTo>
                  <a:pt x="1042988" y="73818"/>
                </a:lnTo>
                <a:lnTo>
                  <a:pt x="1092994" y="47625"/>
                </a:lnTo>
                <a:lnTo>
                  <a:pt x="1169194" y="11906"/>
                </a:lnTo>
                <a:lnTo>
                  <a:pt x="1216819" y="0"/>
                </a:lnTo>
                <a:lnTo>
                  <a:pt x="1252538" y="0"/>
                </a:lnTo>
                <a:lnTo>
                  <a:pt x="1295400" y="11906"/>
                </a:lnTo>
                <a:lnTo>
                  <a:pt x="1364456" y="47625"/>
                </a:lnTo>
                <a:lnTo>
                  <a:pt x="1488281" y="142875"/>
                </a:lnTo>
                <a:lnTo>
                  <a:pt x="1516856" y="176212"/>
                </a:lnTo>
                <a:lnTo>
                  <a:pt x="1533525" y="211931"/>
                </a:lnTo>
                <a:lnTo>
                  <a:pt x="1533525" y="245268"/>
                </a:lnTo>
                <a:lnTo>
                  <a:pt x="1519238" y="302418"/>
                </a:lnTo>
                <a:lnTo>
                  <a:pt x="1483519" y="364331"/>
                </a:lnTo>
                <a:lnTo>
                  <a:pt x="1454944" y="428625"/>
                </a:lnTo>
                <a:lnTo>
                  <a:pt x="1426369" y="561975"/>
                </a:lnTo>
                <a:lnTo>
                  <a:pt x="1293019" y="1500187"/>
                </a:lnTo>
                <a:lnTo>
                  <a:pt x="1281113" y="1554956"/>
                </a:lnTo>
                <a:lnTo>
                  <a:pt x="1264444" y="1600200"/>
                </a:lnTo>
                <a:lnTo>
                  <a:pt x="1243013" y="1628775"/>
                </a:lnTo>
                <a:lnTo>
                  <a:pt x="1223963" y="1640681"/>
                </a:lnTo>
                <a:lnTo>
                  <a:pt x="1193006" y="1638300"/>
                </a:lnTo>
                <a:lnTo>
                  <a:pt x="1131094" y="1621631"/>
                </a:lnTo>
                <a:lnTo>
                  <a:pt x="1047750" y="1581150"/>
                </a:lnTo>
                <a:lnTo>
                  <a:pt x="1121569" y="1362075"/>
                </a:lnTo>
                <a:lnTo>
                  <a:pt x="1147763" y="900112"/>
                </a:lnTo>
                <a:lnTo>
                  <a:pt x="1166813" y="709612"/>
                </a:lnTo>
                <a:lnTo>
                  <a:pt x="1185863" y="309562"/>
                </a:lnTo>
                <a:lnTo>
                  <a:pt x="1181100" y="276225"/>
                </a:lnTo>
                <a:cubicBezTo>
                  <a:pt x="1178458" y="260371"/>
                  <a:pt x="1178719" y="266765"/>
                  <a:pt x="1178719" y="257175"/>
                </a:cubicBezTo>
                <a:lnTo>
                  <a:pt x="1169194" y="242887"/>
                </a:lnTo>
                <a:lnTo>
                  <a:pt x="1150144" y="230981"/>
                </a:lnTo>
                <a:lnTo>
                  <a:pt x="1131094" y="228600"/>
                </a:lnTo>
                <a:lnTo>
                  <a:pt x="1100138" y="223837"/>
                </a:lnTo>
                <a:lnTo>
                  <a:pt x="490538" y="3405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317"/>
          <p:cNvSpPr/>
          <p:nvPr/>
        </p:nvSpPr>
        <p:spPr>
          <a:xfrm>
            <a:off x="5084763" y="2506663"/>
            <a:ext cx="1290637" cy="387350"/>
          </a:xfrm>
          <a:custGeom>
            <a:avLst/>
            <a:gdLst/>
            <a:ahLst/>
            <a:cxnLst/>
            <a:rect l="l" t="t" r="r" b="b"/>
            <a:pathLst>
              <a:path w="1290637" h="385763" extrusionOk="0">
                <a:moveTo>
                  <a:pt x="528637" y="290513"/>
                </a:moveTo>
                <a:lnTo>
                  <a:pt x="61912" y="385763"/>
                </a:lnTo>
                <a:lnTo>
                  <a:pt x="0" y="304800"/>
                </a:lnTo>
                <a:lnTo>
                  <a:pt x="73819" y="216694"/>
                </a:lnTo>
                <a:lnTo>
                  <a:pt x="1209675" y="0"/>
                </a:lnTo>
                <a:lnTo>
                  <a:pt x="1290637" y="114300"/>
                </a:lnTo>
                <a:lnTo>
                  <a:pt x="1173956" y="185738"/>
                </a:lnTo>
                <a:lnTo>
                  <a:pt x="528637" y="2905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317"/>
          <p:cNvSpPr/>
          <p:nvPr/>
        </p:nvSpPr>
        <p:spPr>
          <a:xfrm>
            <a:off x="5062538" y="3144838"/>
            <a:ext cx="1241425" cy="417512"/>
          </a:xfrm>
          <a:custGeom>
            <a:avLst/>
            <a:gdLst/>
            <a:ahLst/>
            <a:cxnLst/>
            <a:rect l="l" t="t" r="r" b="b"/>
            <a:pathLst>
              <a:path w="1240631" h="416719" extrusionOk="0">
                <a:moveTo>
                  <a:pt x="578643" y="304800"/>
                </a:moveTo>
                <a:lnTo>
                  <a:pt x="54768" y="416719"/>
                </a:lnTo>
                <a:lnTo>
                  <a:pt x="0" y="340519"/>
                </a:lnTo>
                <a:lnTo>
                  <a:pt x="61912" y="226219"/>
                </a:lnTo>
                <a:lnTo>
                  <a:pt x="609600" y="130969"/>
                </a:lnTo>
                <a:lnTo>
                  <a:pt x="1221581" y="0"/>
                </a:lnTo>
                <a:lnTo>
                  <a:pt x="1240631" y="150019"/>
                </a:lnTo>
                <a:lnTo>
                  <a:pt x="1097756" y="235744"/>
                </a:lnTo>
                <a:lnTo>
                  <a:pt x="1050131" y="226219"/>
                </a:lnTo>
                <a:lnTo>
                  <a:pt x="578643" y="304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317"/>
          <p:cNvSpPr/>
          <p:nvPr/>
        </p:nvSpPr>
        <p:spPr>
          <a:xfrm rot="-5400000">
            <a:off x="3149600" y="3654426"/>
            <a:ext cx="3781425" cy="387350"/>
          </a:xfrm>
          <a:custGeom>
            <a:avLst/>
            <a:gdLst/>
            <a:ahLst/>
            <a:cxnLst/>
            <a:rect l="l" t="t" r="r" b="b"/>
            <a:pathLst>
              <a:path w="3781425" h="387350" extrusionOk="0">
                <a:moveTo>
                  <a:pt x="2187575" y="120650"/>
                </a:moveTo>
                <a:lnTo>
                  <a:pt x="3521075" y="146050"/>
                </a:lnTo>
                <a:lnTo>
                  <a:pt x="3619500" y="76200"/>
                </a:lnTo>
                <a:lnTo>
                  <a:pt x="3708400" y="12700"/>
                </a:lnTo>
                <a:lnTo>
                  <a:pt x="3746500" y="0"/>
                </a:lnTo>
                <a:lnTo>
                  <a:pt x="3771900" y="6350"/>
                </a:lnTo>
                <a:lnTo>
                  <a:pt x="3781425" y="25400"/>
                </a:lnTo>
                <a:lnTo>
                  <a:pt x="3778250" y="63500"/>
                </a:lnTo>
                <a:lnTo>
                  <a:pt x="3702050" y="279400"/>
                </a:lnTo>
                <a:lnTo>
                  <a:pt x="3536950" y="387350"/>
                </a:lnTo>
                <a:lnTo>
                  <a:pt x="2352675" y="342900"/>
                </a:lnTo>
                <a:lnTo>
                  <a:pt x="2178050" y="336550"/>
                </a:lnTo>
                <a:lnTo>
                  <a:pt x="1914525" y="317500"/>
                </a:lnTo>
                <a:lnTo>
                  <a:pt x="777875" y="295275"/>
                </a:lnTo>
                <a:lnTo>
                  <a:pt x="631825" y="298450"/>
                </a:lnTo>
                <a:lnTo>
                  <a:pt x="596900" y="311150"/>
                </a:lnTo>
                <a:lnTo>
                  <a:pt x="561975" y="336550"/>
                </a:lnTo>
                <a:lnTo>
                  <a:pt x="120650" y="339725"/>
                </a:lnTo>
                <a:lnTo>
                  <a:pt x="57150" y="282575"/>
                </a:lnTo>
                <a:lnTo>
                  <a:pt x="25400" y="254000"/>
                </a:lnTo>
                <a:lnTo>
                  <a:pt x="9525" y="231775"/>
                </a:lnTo>
                <a:lnTo>
                  <a:pt x="0" y="193675"/>
                </a:lnTo>
                <a:lnTo>
                  <a:pt x="12700" y="146050"/>
                </a:lnTo>
                <a:lnTo>
                  <a:pt x="41275" y="120650"/>
                </a:lnTo>
                <a:lnTo>
                  <a:pt x="88900" y="92075"/>
                </a:lnTo>
                <a:lnTo>
                  <a:pt x="184150" y="47625"/>
                </a:lnTo>
                <a:lnTo>
                  <a:pt x="279400" y="19050"/>
                </a:lnTo>
                <a:lnTo>
                  <a:pt x="374650" y="6350"/>
                </a:lnTo>
                <a:lnTo>
                  <a:pt x="412750" y="9525"/>
                </a:lnTo>
                <a:lnTo>
                  <a:pt x="466725" y="31750"/>
                </a:lnTo>
                <a:lnTo>
                  <a:pt x="530225" y="57150"/>
                </a:lnTo>
                <a:lnTo>
                  <a:pt x="603250" y="76200"/>
                </a:lnTo>
                <a:lnTo>
                  <a:pt x="781050" y="88900"/>
                </a:lnTo>
                <a:lnTo>
                  <a:pt x="2187575" y="120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317"/>
          <p:cNvSpPr/>
          <p:nvPr/>
        </p:nvSpPr>
        <p:spPr>
          <a:xfrm>
            <a:off x="4962525" y="4770438"/>
            <a:ext cx="1052513" cy="847725"/>
          </a:xfrm>
          <a:custGeom>
            <a:avLst/>
            <a:gdLst/>
            <a:ahLst/>
            <a:cxnLst/>
            <a:rect l="l" t="t" r="r" b="b"/>
            <a:pathLst>
              <a:path w="1052513" h="847725" extrusionOk="0">
                <a:moveTo>
                  <a:pt x="676275" y="197644"/>
                </a:moveTo>
                <a:lnTo>
                  <a:pt x="438150" y="350044"/>
                </a:lnTo>
                <a:lnTo>
                  <a:pt x="302419" y="419100"/>
                </a:lnTo>
                <a:lnTo>
                  <a:pt x="276225" y="423862"/>
                </a:lnTo>
                <a:lnTo>
                  <a:pt x="259556" y="423862"/>
                </a:lnTo>
                <a:lnTo>
                  <a:pt x="242888" y="419100"/>
                </a:lnTo>
                <a:lnTo>
                  <a:pt x="178594" y="390525"/>
                </a:lnTo>
                <a:lnTo>
                  <a:pt x="0" y="628650"/>
                </a:lnTo>
                <a:lnTo>
                  <a:pt x="223838" y="847725"/>
                </a:lnTo>
                <a:lnTo>
                  <a:pt x="352425" y="702469"/>
                </a:lnTo>
                <a:lnTo>
                  <a:pt x="835819" y="261937"/>
                </a:lnTo>
                <a:lnTo>
                  <a:pt x="1026319" y="80962"/>
                </a:lnTo>
                <a:lnTo>
                  <a:pt x="1045369" y="54769"/>
                </a:lnTo>
                <a:lnTo>
                  <a:pt x="1052513" y="30956"/>
                </a:lnTo>
                <a:lnTo>
                  <a:pt x="1050131" y="19050"/>
                </a:lnTo>
                <a:lnTo>
                  <a:pt x="1040606" y="7144"/>
                </a:lnTo>
                <a:lnTo>
                  <a:pt x="1007269" y="0"/>
                </a:lnTo>
                <a:lnTo>
                  <a:pt x="962025" y="14287"/>
                </a:lnTo>
                <a:lnTo>
                  <a:pt x="676275" y="1976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317"/>
          <p:cNvSpPr/>
          <p:nvPr/>
        </p:nvSpPr>
        <p:spPr>
          <a:xfrm>
            <a:off x="5684838" y="3335338"/>
            <a:ext cx="1277937" cy="911225"/>
          </a:xfrm>
          <a:custGeom>
            <a:avLst/>
            <a:gdLst/>
            <a:ahLst/>
            <a:cxnLst/>
            <a:rect l="l" t="t" r="r" b="b"/>
            <a:pathLst>
              <a:path w="1278731" h="909638" extrusionOk="0">
                <a:moveTo>
                  <a:pt x="504825" y="702469"/>
                </a:moveTo>
                <a:lnTo>
                  <a:pt x="90487" y="909638"/>
                </a:lnTo>
                <a:lnTo>
                  <a:pt x="0" y="850107"/>
                </a:lnTo>
                <a:lnTo>
                  <a:pt x="511969" y="492919"/>
                </a:lnTo>
                <a:lnTo>
                  <a:pt x="795337" y="271463"/>
                </a:lnTo>
                <a:lnTo>
                  <a:pt x="835819" y="240507"/>
                </a:lnTo>
                <a:lnTo>
                  <a:pt x="852487" y="219075"/>
                </a:lnTo>
                <a:lnTo>
                  <a:pt x="862012" y="192882"/>
                </a:lnTo>
                <a:lnTo>
                  <a:pt x="866775" y="169069"/>
                </a:lnTo>
                <a:lnTo>
                  <a:pt x="866775" y="152400"/>
                </a:lnTo>
                <a:lnTo>
                  <a:pt x="864394" y="140494"/>
                </a:lnTo>
                <a:lnTo>
                  <a:pt x="812006" y="54769"/>
                </a:lnTo>
                <a:lnTo>
                  <a:pt x="802481" y="30957"/>
                </a:lnTo>
                <a:lnTo>
                  <a:pt x="807244" y="14288"/>
                </a:lnTo>
                <a:lnTo>
                  <a:pt x="828675" y="2382"/>
                </a:lnTo>
                <a:lnTo>
                  <a:pt x="842962" y="0"/>
                </a:lnTo>
                <a:lnTo>
                  <a:pt x="902494" y="11907"/>
                </a:lnTo>
                <a:lnTo>
                  <a:pt x="995362" y="50007"/>
                </a:lnTo>
                <a:lnTo>
                  <a:pt x="1066800" y="95250"/>
                </a:lnTo>
                <a:lnTo>
                  <a:pt x="1188244" y="197644"/>
                </a:lnTo>
                <a:lnTo>
                  <a:pt x="1233487" y="250032"/>
                </a:lnTo>
                <a:lnTo>
                  <a:pt x="1266825" y="292894"/>
                </a:lnTo>
                <a:lnTo>
                  <a:pt x="1278731" y="326232"/>
                </a:lnTo>
                <a:lnTo>
                  <a:pt x="1276350" y="359569"/>
                </a:lnTo>
                <a:lnTo>
                  <a:pt x="1262062" y="373857"/>
                </a:lnTo>
                <a:lnTo>
                  <a:pt x="1207294" y="385763"/>
                </a:lnTo>
                <a:lnTo>
                  <a:pt x="1081087" y="421482"/>
                </a:lnTo>
                <a:lnTo>
                  <a:pt x="504825" y="7024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317"/>
          <p:cNvSpPr/>
          <p:nvPr/>
        </p:nvSpPr>
        <p:spPr>
          <a:xfrm>
            <a:off x="5091113" y="3805238"/>
            <a:ext cx="2417762" cy="1701800"/>
          </a:xfrm>
          <a:custGeom>
            <a:avLst/>
            <a:gdLst/>
            <a:ahLst/>
            <a:cxnLst/>
            <a:rect l="l" t="t" r="r" b="b"/>
            <a:pathLst>
              <a:path w="2416968" h="1702593" extrusionOk="0">
                <a:moveTo>
                  <a:pt x="283368" y="192881"/>
                </a:moveTo>
                <a:lnTo>
                  <a:pt x="169068" y="126206"/>
                </a:lnTo>
                <a:lnTo>
                  <a:pt x="0" y="80962"/>
                </a:lnTo>
                <a:lnTo>
                  <a:pt x="11906" y="0"/>
                </a:lnTo>
                <a:lnTo>
                  <a:pt x="104775" y="11906"/>
                </a:lnTo>
                <a:lnTo>
                  <a:pt x="230981" y="47625"/>
                </a:lnTo>
                <a:lnTo>
                  <a:pt x="395287" y="111918"/>
                </a:lnTo>
                <a:lnTo>
                  <a:pt x="445293" y="142875"/>
                </a:lnTo>
                <a:lnTo>
                  <a:pt x="669131" y="340518"/>
                </a:lnTo>
                <a:lnTo>
                  <a:pt x="740568" y="400050"/>
                </a:lnTo>
                <a:lnTo>
                  <a:pt x="1145381" y="783431"/>
                </a:lnTo>
                <a:lnTo>
                  <a:pt x="1333500" y="950118"/>
                </a:lnTo>
                <a:lnTo>
                  <a:pt x="1576387" y="1150143"/>
                </a:lnTo>
                <a:lnTo>
                  <a:pt x="1776412" y="1288256"/>
                </a:lnTo>
                <a:lnTo>
                  <a:pt x="2076450" y="1469231"/>
                </a:lnTo>
                <a:lnTo>
                  <a:pt x="2371725" y="1619250"/>
                </a:lnTo>
                <a:lnTo>
                  <a:pt x="2409825" y="1638300"/>
                </a:lnTo>
                <a:lnTo>
                  <a:pt x="2416968" y="1650206"/>
                </a:lnTo>
                <a:lnTo>
                  <a:pt x="2407443" y="1671637"/>
                </a:lnTo>
                <a:lnTo>
                  <a:pt x="2381250" y="1688306"/>
                </a:lnTo>
                <a:lnTo>
                  <a:pt x="2345531" y="1702593"/>
                </a:lnTo>
                <a:lnTo>
                  <a:pt x="1628775" y="1635918"/>
                </a:lnTo>
                <a:lnTo>
                  <a:pt x="1597818" y="1621631"/>
                </a:lnTo>
                <a:lnTo>
                  <a:pt x="1521618" y="1562100"/>
                </a:lnTo>
                <a:lnTo>
                  <a:pt x="859631" y="788193"/>
                </a:lnTo>
                <a:lnTo>
                  <a:pt x="533400" y="411956"/>
                </a:lnTo>
                <a:lnTo>
                  <a:pt x="438150" y="314325"/>
                </a:lnTo>
                <a:lnTo>
                  <a:pt x="283368" y="1928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A7F6290-C7BC-784A-B051-8D4D3596AC43}"/>
              </a:ext>
            </a:extLst>
          </p:cNvPr>
          <p:cNvGrpSpPr/>
          <p:nvPr/>
        </p:nvGrpSpPr>
        <p:grpSpPr>
          <a:xfrm>
            <a:off x="2541669" y="1552658"/>
            <a:ext cx="4975225" cy="4194175"/>
            <a:chOff x="2686050" y="1697038"/>
            <a:chExt cx="4975225" cy="4194175"/>
          </a:xfrm>
        </p:grpSpPr>
        <p:sp>
          <p:nvSpPr>
            <p:cNvPr id="18" name="Google Shape;3486;p317">
              <a:extLst>
                <a:ext uri="{FF2B5EF4-FFF2-40B4-BE49-F238E27FC236}">
                  <a16:creationId xmlns:a16="http://schemas.microsoft.com/office/drawing/2014/main" id="{F9BF143B-D873-AF41-AB1E-268DA0860654}"/>
                </a:ext>
              </a:extLst>
            </p:cNvPr>
            <p:cNvSpPr/>
            <p:nvPr/>
          </p:nvSpPr>
          <p:spPr>
            <a:xfrm>
              <a:off x="2686050" y="1697038"/>
              <a:ext cx="1585913" cy="1905000"/>
            </a:xfrm>
            <a:custGeom>
              <a:avLst/>
              <a:gdLst/>
              <a:ahLst/>
              <a:cxnLst/>
              <a:rect l="l" t="t" r="r" b="b"/>
              <a:pathLst>
                <a:path w="1586753" h="1904593" extrusionOk="0">
                  <a:moveTo>
                    <a:pt x="687022" y="1034201"/>
                  </a:moveTo>
                  <a:lnTo>
                    <a:pt x="1180896" y="327620"/>
                  </a:lnTo>
                  <a:lnTo>
                    <a:pt x="1180896" y="232268"/>
                  </a:lnTo>
                  <a:lnTo>
                    <a:pt x="1171116" y="215153"/>
                  </a:lnTo>
                  <a:lnTo>
                    <a:pt x="1019531" y="68458"/>
                  </a:lnTo>
                  <a:lnTo>
                    <a:pt x="1002417" y="51344"/>
                  </a:lnTo>
                  <a:lnTo>
                    <a:pt x="997527" y="29339"/>
                  </a:lnTo>
                  <a:lnTo>
                    <a:pt x="1004862" y="12225"/>
                  </a:lnTo>
                  <a:lnTo>
                    <a:pt x="1031756" y="0"/>
                  </a:lnTo>
                  <a:lnTo>
                    <a:pt x="1053760" y="0"/>
                  </a:lnTo>
                  <a:lnTo>
                    <a:pt x="1459617" y="156475"/>
                  </a:lnTo>
                  <a:lnTo>
                    <a:pt x="1503626" y="178479"/>
                  </a:lnTo>
                  <a:lnTo>
                    <a:pt x="1540299" y="202929"/>
                  </a:lnTo>
                  <a:lnTo>
                    <a:pt x="1564749" y="227378"/>
                  </a:lnTo>
                  <a:lnTo>
                    <a:pt x="1581863" y="254272"/>
                  </a:lnTo>
                  <a:lnTo>
                    <a:pt x="1586753" y="278721"/>
                  </a:lnTo>
                  <a:lnTo>
                    <a:pt x="1576973" y="300725"/>
                  </a:lnTo>
                  <a:lnTo>
                    <a:pt x="1454727" y="425416"/>
                  </a:lnTo>
                  <a:lnTo>
                    <a:pt x="1427833" y="498764"/>
                  </a:lnTo>
                  <a:lnTo>
                    <a:pt x="965743" y="1056206"/>
                  </a:lnTo>
                  <a:lnTo>
                    <a:pt x="643014" y="1398494"/>
                  </a:lnTo>
                  <a:lnTo>
                    <a:pt x="528103" y="1481622"/>
                  </a:lnTo>
                  <a:lnTo>
                    <a:pt x="78237" y="1877699"/>
                  </a:lnTo>
                  <a:lnTo>
                    <a:pt x="44008" y="1902148"/>
                  </a:lnTo>
                  <a:lnTo>
                    <a:pt x="19559" y="1904593"/>
                  </a:lnTo>
                  <a:lnTo>
                    <a:pt x="2445" y="1897258"/>
                  </a:lnTo>
                  <a:lnTo>
                    <a:pt x="0" y="1870364"/>
                  </a:lnTo>
                  <a:lnTo>
                    <a:pt x="12224" y="1841025"/>
                  </a:lnTo>
                  <a:lnTo>
                    <a:pt x="410746" y="1388715"/>
                  </a:lnTo>
                  <a:lnTo>
                    <a:pt x="687022" y="103420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487;p317">
              <a:extLst>
                <a:ext uri="{FF2B5EF4-FFF2-40B4-BE49-F238E27FC236}">
                  <a16:creationId xmlns:a16="http://schemas.microsoft.com/office/drawing/2014/main" id="{B6AEAA0B-49D8-4A4F-A006-BE4F4A14EE11}"/>
                </a:ext>
              </a:extLst>
            </p:cNvPr>
            <p:cNvSpPr/>
            <p:nvPr/>
          </p:nvSpPr>
          <p:spPr>
            <a:xfrm>
              <a:off x="2981325" y="4430713"/>
              <a:ext cx="555625" cy="809625"/>
            </a:xfrm>
            <a:custGeom>
              <a:avLst/>
              <a:gdLst/>
              <a:ahLst/>
              <a:cxnLst/>
              <a:rect l="l" t="t" r="r" b="b"/>
              <a:pathLst>
                <a:path w="554997" h="809268" extrusionOk="0">
                  <a:moveTo>
                    <a:pt x="310505" y="633234"/>
                  </a:moveTo>
                  <a:lnTo>
                    <a:pt x="183369" y="361848"/>
                  </a:lnTo>
                  <a:lnTo>
                    <a:pt x="22004" y="78237"/>
                  </a:lnTo>
                  <a:lnTo>
                    <a:pt x="7335" y="51343"/>
                  </a:lnTo>
                  <a:lnTo>
                    <a:pt x="0" y="31784"/>
                  </a:lnTo>
                  <a:lnTo>
                    <a:pt x="2445" y="19559"/>
                  </a:lnTo>
                  <a:lnTo>
                    <a:pt x="12225" y="4889"/>
                  </a:lnTo>
                  <a:lnTo>
                    <a:pt x="29339" y="0"/>
                  </a:lnTo>
                  <a:lnTo>
                    <a:pt x="53788" y="9779"/>
                  </a:lnTo>
                  <a:lnTo>
                    <a:pt x="320285" y="205373"/>
                  </a:lnTo>
                  <a:lnTo>
                    <a:pt x="396077" y="273831"/>
                  </a:lnTo>
                  <a:lnTo>
                    <a:pt x="442531" y="317839"/>
                  </a:lnTo>
                  <a:lnTo>
                    <a:pt x="491429" y="378962"/>
                  </a:lnTo>
                  <a:lnTo>
                    <a:pt x="518323" y="430306"/>
                  </a:lnTo>
                  <a:lnTo>
                    <a:pt x="542772" y="506098"/>
                  </a:lnTo>
                  <a:lnTo>
                    <a:pt x="554997" y="584335"/>
                  </a:lnTo>
                  <a:lnTo>
                    <a:pt x="552552" y="691912"/>
                  </a:lnTo>
                  <a:lnTo>
                    <a:pt x="542772" y="740810"/>
                  </a:lnTo>
                  <a:lnTo>
                    <a:pt x="518323" y="779929"/>
                  </a:lnTo>
                  <a:lnTo>
                    <a:pt x="491429" y="799488"/>
                  </a:lnTo>
                  <a:lnTo>
                    <a:pt x="452310" y="809268"/>
                  </a:lnTo>
                  <a:lnTo>
                    <a:pt x="430306" y="804378"/>
                  </a:lnTo>
                  <a:lnTo>
                    <a:pt x="396077" y="782374"/>
                  </a:lnTo>
                  <a:lnTo>
                    <a:pt x="310505" y="63323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488;p317">
              <a:extLst>
                <a:ext uri="{FF2B5EF4-FFF2-40B4-BE49-F238E27FC236}">
                  <a16:creationId xmlns:a16="http://schemas.microsoft.com/office/drawing/2014/main" id="{8AB1BEA9-BA9B-CB4F-B713-C430B09973CE}"/>
                </a:ext>
              </a:extLst>
            </p:cNvPr>
            <p:cNvSpPr/>
            <p:nvPr/>
          </p:nvSpPr>
          <p:spPr>
            <a:xfrm>
              <a:off x="4252913" y="4100513"/>
              <a:ext cx="603250" cy="908050"/>
            </a:xfrm>
            <a:custGeom>
              <a:avLst/>
              <a:gdLst/>
              <a:ahLst/>
              <a:cxnLst/>
              <a:rect l="l" t="t" r="r" b="b"/>
              <a:pathLst>
                <a:path w="603896" h="907066" extrusionOk="0">
                  <a:moveTo>
                    <a:pt x="163810" y="535438"/>
                  </a:moveTo>
                  <a:lnTo>
                    <a:pt x="281166" y="220043"/>
                  </a:lnTo>
                  <a:lnTo>
                    <a:pt x="286056" y="183369"/>
                  </a:lnTo>
                  <a:lnTo>
                    <a:pt x="286056" y="163810"/>
                  </a:lnTo>
                  <a:lnTo>
                    <a:pt x="278721" y="139361"/>
                  </a:lnTo>
                  <a:lnTo>
                    <a:pt x="251827" y="90462"/>
                  </a:lnTo>
                  <a:lnTo>
                    <a:pt x="220043" y="58679"/>
                  </a:lnTo>
                  <a:lnTo>
                    <a:pt x="207819" y="31784"/>
                  </a:lnTo>
                  <a:lnTo>
                    <a:pt x="207819" y="17115"/>
                  </a:lnTo>
                  <a:lnTo>
                    <a:pt x="215153" y="4890"/>
                  </a:lnTo>
                  <a:lnTo>
                    <a:pt x="229823" y="0"/>
                  </a:lnTo>
                  <a:lnTo>
                    <a:pt x="273831" y="14670"/>
                  </a:lnTo>
                  <a:lnTo>
                    <a:pt x="381408" y="58679"/>
                  </a:lnTo>
                  <a:lnTo>
                    <a:pt x="435196" y="90462"/>
                  </a:lnTo>
                  <a:lnTo>
                    <a:pt x="486540" y="124691"/>
                  </a:lnTo>
                  <a:lnTo>
                    <a:pt x="520768" y="158920"/>
                  </a:lnTo>
                  <a:lnTo>
                    <a:pt x="574557" y="217598"/>
                  </a:lnTo>
                  <a:lnTo>
                    <a:pt x="591671" y="249382"/>
                  </a:lnTo>
                  <a:lnTo>
                    <a:pt x="603896" y="281166"/>
                  </a:lnTo>
                  <a:lnTo>
                    <a:pt x="594116" y="327620"/>
                  </a:lnTo>
                  <a:lnTo>
                    <a:pt x="572112" y="359404"/>
                  </a:lnTo>
                  <a:lnTo>
                    <a:pt x="506099" y="418082"/>
                  </a:lnTo>
                  <a:lnTo>
                    <a:pt x="61123" y="867947"/>
                  </a:lnTo>
                  <a:lnTo>
                    <a:pt x="22005" y="904621"/>
                  </a:lnTo>
                  <a:lnTo>
                    <a:pt x="9780" y="907066"/>
                  </a:lnTo>
                  <a:lnTo>
                    <a:pt x="0" y="894841"/>
                  </a:lnTo>
                  <a:lnTo>
                    <a:pt x="7335" y="855722"/>
                  </a:lnTo>
                  <a:lnTo>
                    <a:pt x="29340" y="804379"/>
                  </a:lnTo>
                  <a:lnTo>
                    <a:pt x="163810" y="5354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489;p317">
              <a:extLst>
                <a:ext uri="{FF2B5EF4-FFF2-40B4-BE49-F238E27FC236}">
                  <a16:creationId xmlns:a16="http://schemas.microsoft.com/office/drawing/2014/main" id="{47F8EFF6-5A55-B24F-A1B5-A4BD2A17EF18}"/>
                </a:ext>
              </a:extLst>
            </p:cNvPr>
            <p:cNvSpPr/>
            <p:nvPr/>
          </p:nvSpPr>
          <p:spPr>
            <a:xfrm>
              <a:off x="4064000" y="2120900"/>
              <a:ext cx="912813" cy="660400"/>
            </a:xfrm>
            <a:custGeom>
              <a:avLst/>
              <a:gdLst/>
              <a:ahLst/>
              <a:cxnLst/>
              <a:rect l="l" t="t" r="r" b="b"/>
              <a:pathLst>
                <a:path w="911955" h="660129" extrusionOk="0">
                  <a:moveTo>
                    <a:pt x="444975" y="386298"/>
                  </a:moveTo>
                  <a:lnTo>
                    <a:pt x="0" y="39119"/>
                  </a:lnTo>
                  <a:lnTo>
                    <a:pt x="19559" y="0"/>
                  </a:lnTo>
                  <a:lnTo>
                    <a:pt x="391187" y="95352"/>
                  </a:lnTo>
                  <a:lnTo>
                    <a:pt x="518323" y="136916"/>
                  </a:lnTo>
                  <a:lnTo>
                    <a:pt x="645458" y="188259"/>
                  </a:lnTo>
                  <a:lnTo>
                    <a:pt x="709026" y="224933"/>
                  </a:lnTo>
                  <a:lnTo>
                    <a:pt x="753035" y="261607"/>
                  </a:lnTo>
                  <a:lnTo>
                    <a:pt x="821493" y="344734"/>
                  </a:lnTo>
                  <a:lnTo>
                    <a:pt x="885061" y="447421"/>
                  </a:lnTo>
                  <a:lnTo>
                    <a:pt x="907065" y="501209"/>
                  </a:lnTo>
                  <a:lnTo>
                    <a:pt x="911955" y="554997"/>
                  </a:lnTo>
                  <a:lnTo>
                    <a:pt x="907065" y="589226"/>
                  </a:lnTo>
                  <a:lnTo>
                    <a:pt x="887506" y="633235"/>
                  </a:lnTo>
                  <a:lnTo>
                    <a:pt x="870391" y="650349"/>
                  </a:lnTo>
                  <a:lnTo>
                    <a:pt x="848387" y="660129"/>
                  </a:lnTo>
                  <a:lnTo>
                    <a:pt x="811713" y="657684"/>
                  </a:lnTo>
                  <a:lnTo>
                    <a:pt x="760370" y="645459"/>
                  </a:lnTo>
                  <a:lnTo>
                    <a:pt x="701692" y="616120"/>
                  </a:lnTo>
                  <a:lnTo>
                    <a:pt x="444975" y="38629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490;p317">
              <a:extLst>
                <a:ext uri="{FF2B5EF4-FFF2-40B4-BE49-F238E27FC236}">
                  <a16:creationId xmlns:a16="http://schemas.microsoft.com/office/drawing/2014/main" id="{5D6F048C-3EF2-E041-AD89-81253E0349B3}"/>
                </a:ext>
              </a:extLst>
            </p:cNvPr>
            <p:cNvSpPr/>
            <p:nvPr/>
          </p:nvSpPr>
          <p:spPr>
            <a:xfrm>
              <a:off x="3176588" y="2935288"/>
              <a:ext cx="1411287" cy="334962"/>
            </a:xfrm>
            <a:custGeom>
              <a:avLst/>
              <a:gdLst/>
              <a:ahLst/>
              <a:cxnLst/>
              <a:rect l="l" t="t" r="r" b="b"/>
              <a:pathLst>
                <a:path w="1410718" h="334954" extrusionOk="0">
                  <a:moveTo>
                    <a:pt x="501208" y="334954"/>
                  </a:moveTo>
                  <a:lnTo>
                    <a:pt x="339844" y="332509"/>
                  </a:lnTo>
                  <a:lnTo>
                    <a:pt x="271386" y="327619"/>
                  </a:lnTo>
                  <a:lnTo>
                    <a:pt x="202928" y="312949"/>
                  </a:lnTo>
                  <a:lnTo>
                    <a:pt x="0" y="227377"/>
                  </a:lnTo>
                  <a:lnTo>
                    <a:pt x="85572" y="114911"/>
                  </a:lnTo>
                  <a:lnTo>
                    <a:pt x="190704" y="158920"/>
                  </a:lnTo>
                  <a:lnTo>
                    <a:pt x="271386" y="173589"/>
                  </a:lnTo>
                  <a:lnTo>
                    <a:pt x="308060" y="173589"/>
                  </a:lnTo>
                  <a:lnTo>
                    <a:pt x="853277" y="70902"/>
                  </a:lnTo>
                  <a:lnTo>
                    <a:pt x="1166227" y="2445"/>
                  </a:lnTo>
                  <a:lnTo>
                    <a:pt x="1217570" y="0"/>
                  </a:lnTo>
                  <a:lnTo>
                    <a:pt x="1273803" y="4890"/>
                  </a:lnTo>
                  <a:lnTo>
                    <a:pt x="1342261" y="22004"/>
                  </a:lnTo>
                  <a:lnTo>
                    <a:pt x="1378935" y="44008"/>
                  </a:lnTo>
                  <a:lnTo>
                    <a:pt x="1391159" y="56233"/>
                  </a:lnTo>
                  <a:lnTo>
                    <a:pt x="1403384" y="75792"/>
                  </a:lnTo>
                  <a:lnTo>
                    <a:pt x="1410718" y="119801"/>
                  </a:lnTo>
                  <a:lnTo>
                    <a:pt x="1408274" y="161364"/>
                  </a:lnTo>
                  <a:lnTo>
                    <a:pt x="1398494" y="183369"/>
                  </a:lnTo>
                  <a:lnTo>
                    <a:pt x="1366710" y="198038"/>
                  </a:lnTo>
                  <a:lnTo>
                    <a:pt x="828828" y="276276"/>
                  </a:lnTo>
                  <a:lnTo>
                    <a:pt x="762815" y="288500"/>
                  </a:lnTo>
                  <a:lnTo>
                    <a:pt x="501208" y="33495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491;p317">
              <a:extLst>
                <a:ext uri="{FF2B5EF4-FFF2-40B4-BE49-F238E27FC236}">
                  <a16:creationId xmlns:a16="http://schemas.microsoft.com/office/drawing/2014/main" id="{6F7B565D-C0A4-F84D-A6C5-BA867DCD7B8C}"/>
                </a:ext>
              </a:extLst>
            </p:cNvPr>
            <p:cNvSpPr/>
            <p:nvPr/>
          </p:nvSpPr>
          <p:spPr>
            <a:xfrm>
              <a:off x="2827338" y="3697288"/>
              <a:ext cx="2063750" cy="533400"/>
            </a:xfrm>
            <a:custGeom>
              <a:avLst/>
              <a:gdLst/>
              <a:ahLst/>
              <a:cxnLst/>
              <a:rect l="l" t="t" r="r" b="b"/>
              <a:pathLst>
                <a:path w="2063513" h="532992" extrusionOk="0">
                  <a:moveTo>
                    <a:pt x="855722" y="405856"/>
                  </a:moveTo>
                  <a:lnTo>
                    <a:pt x="623455" y="481649"/>
                  </a:lnTo>
                  <a:lnTo>
                    <a:pt x="532993" y="520768"/>
                  </a:lnTo>
                  <a:lnTo>
                    <a:pt x="476760" y="532992"/>
                  </a:lnTo>
                  <a:lnTo>
                    <a:pt x="415637" y="530547"/>
                  </a:lnTo>
                  <a:lnTo>
                    <a:pt x="293391" y="503653"/>
                  </a:lnTo>
                  <a:lnTo>
                    <a:pt x="205374" y="466979"/>
                  </a:lnTo>
                  <a:lnTo>
                    <a:pt x="75793" y="393632"/>
                  </a:lnTo>
                  <a:lnTo>
                    <a:pt x="29339" y="354513"/>
                  </a:lnTo>
                  <a:lnTo>
                    <a:pt x="7335" y="330064"/>
                  </a:lnTo>
                  <a:lnTo>
                    <a:pt x="0" y="312949"/>
                  </a:lnTo>
                  <a:lnTo>
                    <a:pt x="0" y="290945"/>
                  </a:lnTo>
                  <a:lnTo>
                    <a:pt x="12225" y="271386"/>
                  </a:lnTo>
                  <a:lnTo>
                    <a:pt x="39119" y="259161"/>
                  </a:lnTo>
                  <a:lnTo>
                    <a:pt x="92907" y="259161"/>
                  </a:lnTo>
                  <a:lnTo>
                    <a:pt x="183369" y="283610"/>
                  </a:lnTo>
                  <a:lnTo>
                    <a:pt x="300725" y="317839"/>
                  </a:lnTo>
                  <a:lnTo>
                    <a:pt x="366738" y="330064"/>
                  </a:lnTo>
                  <a:lnTo>
                    <a:pt x="422971" y="327619"/>
                  </a:lnTo>
                  <a:lnTo>
                    <a:pt x="995083" y="168699"/>
                  </a:lnTo>
                  <a:lnTo>
                    <a:pt x="1251799" y="124691"/>
                  </a:lnTo>
                  <a:lnTo>
                    <a:pt x="1589198" y="66013"/>
                  </a:lnTo>
                  <a:lnTo>
                    <a:pt x="1652766" y="48898"/>
                  </a:lnTo>
                  <a:lnTo>
                    <a:pt x="1694330" y="29339"/>
                  </a:lnTo>
                  <a:lnTo>
                    <a:pt x="1735893" y="0"/>
                  </a:lnTo>
                  <a:lnTo>
                    <a:pt x="1765232" y="0"/>
                  </a:lnTo>
                  <a:lnTo>
                    <a:pt x="1951046" y="31784"/>
                  </a:lnTo>
                  <a:lnTo>
                    <a:pt x="1990165" y="44008"/>
                  </a:lnTo>
                  <a:lnTo>
                    <a:pt x="2021949" y="63568"/>
                  </a:lnTo>
                  <a:lnTo>
                    <a:pt x="2046398" y="83127"/>
                  </a:lnTo>
                  <a:lnTo>
                    <a:pt x="2058623" y="102686"/>
                  </a:lnTo>
                  <a:lnTo>
                    <a:pt x="2063513" y="129580"/>
                  </a:lnTo>
                  <a:lnTo>
                    <a:pt x="2056178" y="166254"/>
                  </a:lnTo>
                  <a:lnTo>
                    <a:pt x="2046398" y="183369"/>
                  </a:lnTo>
                  <a:lnTo>
                    <a:pt x="2007279" y="217598"/>
                  </a:lnTo>
                  <a:lnTo>
                    <a:pt x="1973051" y="234712"/>
                  </a:lnTo>
                  <a:lnTo>
                    <a:pt x="1699219" y="251826"/>
                  </a:lnTo>
                  <a:lnTo>
                    <a:pt x="1254244" y="310505"/>
                  </a:lnTo>
                  <a:lnTo>
                    <a:pt x="855722" y="4058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492;p317">
              <a:extLst>
                <a:ext uri="{FF2B5EF4-FFF2-40B4-BE49-F238E27FC236}">
                  <a16:creationId xmlns:a16="http://schemas.microsoft.com/office/drawing/2014/main" id="{BF4996A5-EB03-8A4B-9760-77A14E13A343}"/>
                </a:ext>
              </a:extLst>
            </p:cNvPr>
            <p:cNvSpPr/>
            <p:nvPr/>
          </p:nvSpPr>
          <p:spPr>
            <a:xfrm rot="-5400000">
              <a:off x="2753519" y="4091782"/>
              <a:ext cx="2257425" cy="414337"/>
            </a:xfrm>
            <a:custGeom>
              <a:avLst/>
              <a:gdLst/>
              <a:ahLst/>
              <a:cxnLst/>
              <a:rect l="l" t="t" r="r" b="b"/>
              <a:pathLst>
                <a:path w="2257425" h="414338" extrusionOk="0">
                  <a:moveTo>
                    <a:pt x="971550" y="145256"/>
                  </a:moveTo>
                  <a:lnTo>
                    <a:pt x="1931194" y="147638"/>
                  </a:lnTo>
                  <a:lnTo>
                    <a:pt x="1990725" y="140494"/>
                  </a:lnTo>
                  <a:lnTo>
                    <a:pt x="2024062" y="128588"/>
                  </a:lnTo>
                  <a:lnTo>
                    <a:pt x="2066925" y="107156"/>
                  </a:lnTo>
                  <a:lnTo>
                    <a:pt x="2214562" y="0"/>
                  </a:lnTo>
                  <a:lnTo>
                    <a:pt x="2257425" y="128588"/>
                  </a:lnTo>
                  <a:lnTo>
                    <a:pt x="2233612" y="230981"/>
                  </a:lnTo>
                  <a:lnTo>
                    <a:pt x="2140744" y="321469"/>
                  </a:lnTo>
                  <a:lnTo>
                    <a:pt x="2093119" y="371475"/>
                  </a:lnTo>
                  <a:lnTo>
                    <a:pt x="2066925" y="390525"/>
                  </a:lnTo>
                  <a:lnTo>
                    <a:pt x="2031206" y="407194"/>
                  </a:lnTo>
                  <a:lnTo>
                    <a:pt x="1990725" y="414338"/>
                  </a:lnTo>
                  <a:lnTo>
                    <a:pt x="1583531" y="395288"/>
                  </a:lnTo>
                  <a:lnTo>
                    <a:pt x="1414462" y="388144"/>
                  </a:lnTo>
                  <a:lnTo>
                    <a:pt x="823912" y="392906"/>
                  </a:lnTo>
                  <a:lnTo>
                    <a:pt x="478631" y="392906"/>
                  </a:lnTo>
                  <a:lnTo>
                    <a:pt x="107156" y="371475"/>
                  </a:lnTo>
                  <a:lnTo>
                    <a:pt x="0" y="290513"/>
                  </a:lnTo>
                  <a:lnTo>
                    <a:pt x="50006" y="152400"/>
                  </a:lnTo>
                  <a:lnTo>
                    <a:pt x="971550" y="1452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493;p317">
              <a:extLst>
                <a:ext uri="{FF2B5EF4-FFF2-40B4-BE49-F238E27FC236}">
                  <a16:creationId xmlns:a16="http://schemas.microsoft.com/office/drawing/2014/main" id="{F4C235F5-3BD0-9B45-8D4A-8C55826E9FCF}"/>
                </a:ext>
              </a:extLst>
            </p:cNvPr>
            <p:cNvSpPr/>
            <p:nvPr/>
          </p:nvSpPr>
          <p:spPr>
            <a:xfrm>
              <a:off x="2763838" y="4987925"/>
              <a:ext cx="2058987" cy="892175"/>
            </a:xfrm>
            <a:custGeom>
              <a:avLst/>
              <a:gdLst/>
              <a:ahLst/>
              <a:cxnLst/>
              <a:rect l="l" t="t" r="r" b="b"/>
              <a:pathLst>
                <a:path w="2058623" h="892396" extrusionOk="0">
                  <a:moveTo>
                    <a:pt x="1156447" y="520768"/>
                  </a:moveTo>
                  <a:lnTo>
                    <a:pt x="589226" y="838608"/>
                  </a:lnTo>
                  <a:lnTo>
                    <a:pt x="542773" y="870392"/>
                  </a:lnTo>
                  <a:lnTo>
                    <a:pt x="523213" y="882616"/>
                  </a:lnTo>
                  <a:lnTo>
                    <a:pt x="496319" y="889951"/>
                  </a:lnTo>
                  <a:lnTo>
                    <a:pt x="462090" y="892396"/>
                  </a:lnTo>
                  <a:lnTo>
                    <a:pt x="430306" y="892396"/>
                  </a:lnTo>
                  <a:lnTo>
                    <a:pt x="388743" y="877727"/>
                  </a:lnTo>
                  <a:lnTo>
                    <a:pt x="264052" y="809269"/>
                  </a:lnTo>
                  <a:lnTo>
                    <a:pt x="141806" y="721252"/>
                  </a:lnTo>
                  <a:lnTo>
                    <a:pt x="31784" y="611230"/>
                  </a:lnTo>
                  <a:lnTo>
                    <a:pt x="9780" y="574556"/>
                  </a:lnTo>
                  <a:lnTo>
                    <a:pt x="0" y="552552"/>
                  </a:lnTo>
                  <a:lnTo>
                    <a:pt x="0" y="535438"/>
                  </a:lnTo>
                  <a:lnTo>
                    <a:pt x="12225" y="518323"/>
                  </a:lnTo>
                  <a:lnTo>
                    <a:pt x="39119" y="518323"/>
                  </a:lnTo>
                  <a:lnTo>
                    <a:pt x="183369" y="579446"/>
                  </a:lnTo>
                  <a:lnTo>
                    <a:pt x="286056" y="606340"/>
                  </a:lnTo>
                  <a:lnTo>
                    <a:pt x="352069" y="603896"/>
                  </a:lnTo>
                  <a:lnTo>
                    <a:pt x="452310" y="581891"/>
                  </a:lnTo>
                  <a:lnTo>
                    <a:pt x="1061096" y="356959"/>
                  </a:lnTo>
                  <a:lnTo>
                    <a:pt x="1293363" y="242047"/>
                  </a:lnTo>
                  <a:lnTo>
                    <a:pt x="1990165" y="4890"/>
                  </a:lnTo>
                  <a:lnTo>
                    <a:pt x="2024394" y="0"/>
                  </a:lnTo>
                  <a:lnTo>
                    <a:pt x="2046398" y="4890"/>
                  </a:lnTo>
                  <a:lnTo>
                    <a:pt x="2056178" y="17115"/>
                  </a:lnTo>
                  <a:lnTo>
                    <a:pt x="2058623" y="39119"/>
                  </a:lnTo>
                  <a:lnTo>
                    <a:pt x="2046398" y="61123"/>
                  </a:lnTo>
                  <a:lnTo>
                    <a:pt x="1156447" y="52076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494;p317">
              <a:extLst>
                <a:ext uri="{FF2B5EF4-FFF2-40B4-BE49-F238E27FC236}">
                  <a16:creationId xmlns:a16="http://schemas.microsoft.com/office/drawing/2014/main" id="{3F164578-AD91-604C-B8C4-F7493502CB49}"/>
                </a:ext>
              </a:extLst>
            </p:cNvPr>
            <p:cNvSpPr/>
            <p:nvPr/>
          </p:nvSpPr>
          <p:spPr>
            <a:xfrm>
              <a:off x="5248275" y="1947863"/>
              <a:ext cx="1533525" cy="1641475"/>
            </a:xfrm>
            <a:custGeom>
              <a:avLst/>
              <a:gdLst/>
              <a:ahLst/>
              <a:cxnLst/>
              <a:rect l="l" t="t" r="r" b="b"/>
              <a:pathLst>
                <a:path w="1533525" h="1640681" extrusionOk="0">
                  <a:moveTo>
                    <a:pt x="490538" y="340518"/>
                  </a:moveTo>
                  <a:lnTo>
                    <a:pt x="61913" y="423862"/>
                  </a:lnTo>
                  <a:lnTo>
                    <a:pt x="0" y="230981"/>
                  </a:lnTo>
                  <a:lnTo>
                    <a:pt x="459581" y="173831"/>
                  </a:lnTo>
                  <a:lnTo>
                    <a:pt x="1042988" y="73818"/>
                  </a:lnTo>
                  <a:lnTo>
                    <a:pt x="1092994" y="47625"/>
                  </a:lnTo>
                  <a:lnTo>
                    <a:pt x="1169194" y="11906"/>
                  </a:lnTo>
                  <a:lnTo>
                    <a:pt x="1216819" y="0"/>
                  </a:lnTo>
                  <a:lnTo>
                    <a:pt x="1252538" y="0"/>
                  </a:lnTo>
                  <a:lnTo>
                    <a:pt x="1295400" y="11906"/>
                  </a:lnTo>
                  <a:lnTo>
                    <a:pt x="1364456" y="47625"/>
                  </a:lnTo>
                  <a:lnTo>
                    <a:pt x="1488281" y="142875"/>
                  </a:lnTo>
                  <a:lnTo>
                    <a:pt x="1516856" y="176212"/>
                  </a:lnTo>
                  <a:lnTo>
                    <a:pt x="1533525" y="211931"/>
                  </a:lnTo>
                  <a:lnTo>
                    <a:pt x="1533525" y="245268"/>
                  </a:lnTo>
                  <a:lnTo>
                    <a:pt x="1519238" y="302418"/>
                  </a:lnTo>
                  <a:lnTo>
                    <a:pt x="1483519" y="364331"/>
                  </a:lnTo>
                  <a:lnTo>
                    <a:pt x="1454944" y="428625"/>
                  </a:lnTo>
                  <a:lnTo>
                    <a:pt x="1426369" y="561975"/>
                  </a:lnTo>
                  <a:lnTo>
                    <a:pt x="1293019" y="1500187"/>
                  </a:lnTo>
                  <a:lnTo>
                    <a:pt x="1281113" y="1554956"/>
                  </a:lnTo>
                  <a:lnTo>
                    <a:pt x="1264444" y="1600200"/>
                  </a:lnTo>
                  <a:lnTo>
                    <a:pt x="1243013" y="1628775"/>
                  </a:lnTo>
                  <a:lnTo>
                    <a:pt x="1223963" y="1640681"/>
                  </a:lnTo>
                  <a:lnTo>
                    <a:pt x="1193006" y="1638300"/>
                  </a:lnTo>
                  <a:lnTo>
                    <a:pt x="1131094" y="1621631"/>
                  </a:lnTo>
                  <a:lnTo>
                    <a:pt x="1047750" y="1581150"/>
                  </a:lnTo>
                  <a:lnTo>
                    <a:pt x="1121569" y="1362075"/>
                  </a:lnTo>
                  <a:lnTo>
                    <a:pt x="1147763" y="900112"/>
                  </a:lnTo>
                  <a:lnTo>
                    <a:pt x="1166813" y="709612"/>
                  </a:lnTo>
                  <a:lnTo>
                    <a:pt x="1185863" y="309562"/>
                  </a:lnTo>
                  <a:lnTo>
                    <a:pt x="1181100" y="276225"/>
                  </a:lnTo>
                  <a:cubicBezTo>
                    <a:pt x="1178458" y="260371"/>
                    <a:pt x="1178719" y="266765"/>
                    <a:pt x="1178719" y="257175"/>
                  </a:cubicBezTo>
                  <a:lnTo>
                    <a:pt x="1169194" y="242887"/>
                  </a:lnTo>
                  <a:lnTo>
                    <a:pt x="1150144" y="230981"/>
                  </a:lnTo>
                  <a:lnTo>
                    <a:pt x="1131094" y="228600"/>
                  </a:lnTo>
                  <a:lnTo>
                    <a:pt x="1100138" y="223837"/>
                  </a:lnTo>
                  <a:lnTo>
                    <a:pt x="490538" y="3405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495;p317">
              <a:extLst>
                <a:ext uri="{FF2B5EF4-FFF2-40B4-BE49-F238E27FC236}">
                  <a16:creationId xmlns:a16="http://schemas.microsoft.com/office/drawing/2014/main" id="{00F77CEF-35DE-1C48-97A1-9C683CDD8718}"/>
                </a:ext>
              </a:extLst>
            </p:cNvPr>
            <p:cNvSpPr/>
            <p:nvPr/>
          </p:nvSpPr>
          <p:spPr>
            <a:xfrm>
              <a:off x="5237163" y="2659063"/>
              <a:ext cx="1290637" cy="387350"/>
            </a:xfrm>
            <a:custGeom>
              <a:avLst/>
              <a:gdLst/>
              <a:ahLst/>
              <a:cxnLst/>
              <a:rect l="l" t="t" r="r" b="b"/>
              <a:pathLst>
                <a:path w="1290637" h="385763" extrusionOk="0">
                  <a:moveTo>
                    <a:pt x="528637" y="290513"/>
                  </a:moveTo>
                  <a:lnTo>
                    <a:pt x="61912" y="385763"/>
                  </a:lnTo>
                  <a:lnTo>
                    <a:pt x="0" y="304800"/>
                  </a:lnTo>
                  <a:lnTo>
                    <a:pt x="73819" y="216694"/>
                  </a:lnTo>
                  <a:lnTo>
                    <a:pt x="1209675" y="0"/>
                  </a:lnTo>
                  <a:lnTo>
                    <a:pt x="1290637" y="114300"/>
                  </a:lnTo>
                  <a:lnTo>
                    <a:pt x="1173956" y="185738"/>
                  </a:lnTo>
                  <a:lnTo>
                    <a:pt x="528637" y="2905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496;p317">
              <a:extLst>
                <a:ext uri="{FF2B5EF4-FFF2-40B4-BE49-F238E27FC236}">
                  <a16:creationId xmlns:a16="http://schemas.microsoft.com/office/drawing/2014/main" id="{6A345FD3-70B2-374F-B87E-95442E8101EE}"/>
                </a:ext>
              </a:extLst>
            </p:cNvPr>
            <p:cNvSpPr/>
            <p:nvPr/>
          </p:nvSpPr>
          <p:spPr>
            <a:xfrm>
              <a:off x="5214938" y="3297238"/>
              <a:ext cx="1241425" cy="417512"/>
            </a:xfrm>
            <a:custGeom>
              <a:avLst/>
              <a:gdLst/>
              <a:ahLst/>
              <a:cxnLst/>
              <a:rect l="l" t="t" r="r" b="b"/>
              <a:pathLst>
                <a:path w="1240631" h="416719" extrusionOk="0">
                  <a:moveTo>
                    <a:pt x="578643" y="304800"/>
                  </a:moveTo>
                  <a:lnTo>
                    <a:pt x="54768" y="416719"/>
                  </a:lnTo>
                  <a:lnTo>
                    <a:pt x="0" y="340519"/>
                  </a:lnTo>
                  <a:lnTo>
                    <a:pt x="61912" y="226219"/>
                  </a:lnTo>
                  <a:lnTo>
                    <a:pt x="609600" y="130969"/>
                  </a:lnTo>
                  <a:lnTo>
                    <a:pt x="1221581" y="0"/>
                  </a:lnTo>
                  <a:lnTo>
                    <a:pt x="1240631" y="150019"/>
                  </a:lnTo>
                  <a:lnTo>
                    <a:pt x="1097756" y="235744"/>
                  </a:lnTo>
                  <a:lnTo>
                    <a:pt x="1050131" y="226219"/>
                  </a:lnTo>
                  <a:lnTo>
                    <a:pt x="578643" y="3048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497;p317">
              <a:extLst>
                <a:ext uri="{FF2B5EF4-FFF2-40B4-BE49-F238E27FC236}">
                  <a16:creationId xmlns:a16="http://schemas.microsoft.com/office/drawing/2014/main" id="{236152B6-F35A-BE4A-87B4-895F9B13FFBC}"/>
                </a:ext>
              </a:extLst>
            </p:cNvPr>
            <p:cNvSpPr/>
            <p:nvPr/>
          </p:nvSpPr>
          <p:spPr>
            <a:xfrm rot="-5400000">
              <a:off x="3302000" y="3806826"/>
              <a:ext cx="3781425" cy="387350"/>
            </a:xfrm>
            <a:custGeom>
              <a:avLst/>
              <a:gdLst/>
              <a:ahLst/>
              <a:cxnLst/>
              <a:rect l="l" t="t" r="r" b="b"/>
              <a:pathLst>
                <a:path w="3781425" h="387350" extrusionOk="0">
                  <a:moveTo>
                    <a:pt x="2187575" y="120650"/>
                  </a:moveTo>
                  <a:lnTo>
                    <a:pt x="3521075" y="146050"/>
                  </a:lnTo>
                  <a:lnTo>
                    <a:pt x="3619500" y="76200"/>
                  </a:lnTo>
                  <a:lnTo>
                    <a:pt x="3708400" y="12700"/>
                  </a:lnTo>
                  <a:lnTo>
                    <a:pt x="3746500" y="0"/>
                  </a:lnTo>
                  <a:lnTo>
                    <a:pt x="3771900" y="6350"/>
                  </a:lnTo>
                  <a:lnTo>
                    <a:pt x="3781425" y="25400"/>
                  </a:lnTo>
                  <a:lnTo>
                    <a:pt x="3778250" y="63500"/>
                  </a:lnTo>
                  <a:lnTo>
                    <a:pt x="3702050" y="279400"/>
                  </a:lnTo>
                  <a:lnTo>
                    <a:pt x="3536950" y="387350"/>
                  </a:lnTo>
                  <a:lnTo>
                    <a:pt x="2352675" y="342900"/>
                  </a:lnTo>
                  <a:lnTo>
                    <a:pt x="2178050" y="336550"/>
                  </a:lnTo>
                  <a:lnTo>
                    <a:pt x="1914525" y="317500"/>
                  </a:lnTo>
                  <a:lnTo>
                    <a:pt x="777875" y="295275"/>
                  </a:lnTo>
                  <a:lnTo>
                    <a:pt x="631825" y="298450"/>
                  </a:lnTo>
                  <a:lnTo>
                    <a:pt x="596900" y="311150"/>
                  </a:lnTo>
                  <a:lnTo>
                    <a:pt x="561975" y="336550"/>
                  </a:lnTo>
                  <a:lnTo>
                    <a:pt x="120650" y="339725"/>
                  </a:lnTo>
                  <a:lnTo>
                    <a:pt x="57150" y="282575"/>
                  </a:lnTo>
                  <a:lnTo>
                    <a:pt x="25400" y="254000"/>
                  </a:lnTo>
                  <a:lnTo>
                    <a:pt x="9525" y="231775"/>
                  </a:lnTo>
                  <a:lnTo>
                    <a:pt x="0" y="193675"/>
                  </a:lnTo>
                  <a:lnTo>
                    <a:pt x="12700" y="146050"/>
                  </a:lnTo>
                  <a:lnTo>
                    <a:pt x="41275" y="120650"/>
                  </a:lnTo>
                  <a:lnTo>
                    <a:pt x="88900" y="92075"/>
                  </a:lnTo>
                  <a:lnTo>
                    <a:pt x="184150" y="47625"/>
                  </a:lnTo>
                  <a:lnTo>
                    <a:pt x="279400" y="19050"/>
                  </a:lnTo>
                  <a:lnTo>
                    <a:pt x="374650" y="6350"/>
                  </a:lnTo>
                  <a:lnTo>
                    <a:pt x="412750" y="9525"/>
                  </a:lnTo>
                  <a:lnTo>
                    <a:pt x="466725" y="31750"/>
                  </a:lnTo>
                  <a:lnTo>
                    <a:pt x="530225" y="57150"/>
                  </a:lnTo>
                  <a:lnTo>
                    <a:pt x="603250" y="76200"/>
                  </a:lnTo>
                  <a:lnTo>
                    <a:pt x="781050" y="88900"/>
                  </a:lnTo>
                  <a:lnTo>
                    <a:pt x="2187575" y="120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498;p317">
              <a:extLst>
                <a:ext uri="{FF2B5EF4-FFF2-40B4-BE49-F238E27FC236}">
                  <a16:creationId xmlns:a16="http://schemas.microsoft.com/office/drawing/2014/main" id="{F0C51C50-54D0-374A-BC9E-F8DDE9540A27}"/>
                </a:ext>
              </a:extLst>
            </p:cNvPr>
            <p:cNvSpPr/>
            <p:nvPr/>
          </p:nvSpPr>
          <p:spPr>
            <a:xfrm>
              <a:off x="5114925" y="4922838"/>
              <a:ext cx="1052513" cy="847725"/>
            </a:xfrm>
            <a:custGeom>
              <a:avLst/>
              <a:gdLst/>
              <a:ahLst/>
              <a:cxnLst/>
              <a:rect l="l" t="t" r="r" b="b"/>
              <a:pathLst>
                <a:path w="1052513" h="847725" extrusionOk="0">
                  <a:moveTo>
                    <a:pt x="676275" y="197644"/>
                  </a:moveTo>
                  <a:lnTo>
                    <a:pt x="438150" y="350044"/>
                  </a:lnTo>
                  <a:lnTo>
                    <a:pt x="302419" y="419100"/>
                  </a:lnTo>
                  <a:lnTo>
                    <a:pt x="276225" y="423862"/>
                  </a:lnTo>
                  <a:lnTo>
                    <a:pt x="259556" y="423862"/>
                  </a:lnTo>
                  <a:lnTo>
                    <a:pt x="242888" y="419100"/>
                  </a:lnTo>
                  <a:lnTo>
                    <a:pt x="178594" y="390525"/>
                  </a:lnTo>
                  <a:lnTo>
                    <a:pt x="0" y="628650"/>
                  </a:lnTo>
                  <a:lnTo>
                    <a:pt x="223838" y="847725"/>
                  </a:lnTo>
                  <a:lnTo>
                    <a:pt x="352425" y="702469"/>
                  </a:lnTo>
                  <a:lnTo>
                    <a:pt x="835819" y="261937"/>
                  </a:lnTo>
                  <a:lnTo>
                    <a:pt x="1026319" y="80962"/>
                  </a:lnTo>
                  <a:lnTo>
                    <a:pt x="1045369" y="54769"/>
                  </a:lnTo>
                  <a:lnTo>
                    <a:pt x="1052513" y="30956"/>
                  </a:lnTo>
                  <a:lnTo>
                    <a:pt x="1050131" y="19050"/>
                  </a:lnTo>
                  <a:lnTo>
                    <a:pt x="1040606" y="7144"/>
                  </a:lnTo>
                  <a:lnTo>
                    <a:pt x="1007269" y="0"/>
                  </a:lnTo>
                  <a:lnTo>
                    <a:pt x="962025" y="14287"/>
                  </a:lnTo>
                  <a:lnTo>
                    <a:pt x="676275" y="1976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499;p317">
              <a:extLst>
                <a:ext uri="{FF2B5EF4-FFF2-40B4-BE49-F238E27FC236}">
                  <a16:creationId xmlns:a16="http://schemas.microsoft.com/office/drawing/2014/main" id="{2A084B81-6388-8347-868A-37058784AF34}"/>
                </a:ext>
              </a:extLst>
            </p:cNvPr>
            <p:cNvSpPr/>
            <p:nvPr/>
          </p:nvSpPr>
          <p:spPr>
            <a:xfrm>
              <a:off x="5837238" y="3487738"/>
              <a:ext cx="1277937" cy="911225"/>
            </a:xfrm>
            <a:custGeom>
              <a:avLst/>
              <a:gdLst/>
              <a:ahLst/>
              <a:cxnLst/>
              <a:rect l="l" t="t" r="r" b="b"/>
              <a:pathLst>
                <a:path w="1278731" h="909638" extrusionOk="0">
                  <a:moveTo>
                    <a:pt x="504825" y="702469"/>
                  </a:moveTo>
                  <a:lnTo>
                    <a:pt x="90487" y="909638"/>
                  </a:lnTo>
                  <a:lnTo>
                    <a:pt x="0" y="850107"/>
                  </a:lnTo>
                  <a:lnTo>
                    <a:pt x="511969" y="492919"/>
                  </a:lnTo>
                  <a:lnTo>
                    <a:pt x="795337" y="271463"/>
                  </a:lnTo>
                  <a:lnTo>
                    <a:pt x="835819" y="240507"/>
                  </a:lnTo>
                  <a:lnTo>
                    <a:pt x="852487" y="219075"/>
                  </a:lnTo>
                  <a:lnTo>
                    <a:pt x="862012" y="192882"/>
                  </a:lnTo>
                  <a:lnTo>
                    <a:pt x="866775" y="169069"/>
                  </a:lnTo>
                  <a:lnTo>
                    <a:pt x="866775" y="152400"/>
                  </a:lnTo>
                  <a:lnTo>
                    <a:pt x="864394" y="140494"/>
                  </a:lnTo>
                  <a:lnTo>
                    <a:pt x="812006" y="54769"/>
                  </a:lnTo>
                  <a:lnTo>
                    <a:pt x="802481" y="30957"/>
                  </a:lnTo>
                  <a:lnTo>
                    <a:pt x="807244" y="14288"/>
                  </a:lnTo>
                  <a:lnTo>
                    <a:pt x="828675" y="2382"/>
                  </a:lnTo>
                  <a:lnTo>
                    <a:pt x="842962" y="0"/>
                  </a:lnTo>
                  <a:lnTo>
                    <a:pt x="902494" y="11907"/>
                  </a:lnTo>
                  <a:lnTo>
                    <a:pt x="995362" y="50007"/>
                  </a:lnTo>
                  <a:lnTo>
                    <a:pt x="1066800" y="95250"/>
                  </a:lnTo>
                  <a:lnTo>
                    <a:pt x="1188244" y="197644"/>
                  </a:lnTo>
                  <a:lnTo>
                    <a:pt x="1233487" y="250032"/>
                  </a:lnTo>
                  <a:lnTo>
                    <a:pt x="1266825" y="292894"/>
                  </a:lnTo>
                  <a:lnTo>
                    <a:pt x="1278731" y="326232"/>
                  </a:lnTo>
                  <a:lnTo>
                    <a:pt x="1276350" y="359569"/>
                  </a:lnTo>
                  <a:lnTo>
                    <a:pt x="1262062" y="373857"/>
                  </a:lnTo>
                  <a:lnTo>
                    <a:pt x="1207294" y="385763"/>
                  </a:lnTo>
                  <a:lnTo>
                    <a:pt x="1081087" y="421482"/>
                  </a:lnTo>
                  <a:lnTo>
                    <a:pt x="504825" y="7024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500;p317">
              <a:extLst>
                <a:ext uri="{FF2B5EF4-FFF2-40B4-BE49-F238E27FC236}">
                  <a16:creationId xmlns:a16="http://schemas.microsoft.com/office/drawing/2014/main" id="{74799E7D-20ED-344A-83D9-4FDB30DB3DDA}"/>
                </a:ext>
              </a:extLst>
            </p:cNvPr>
            <p:cNvSpPr/>
            <p:nvPr/>
          </p:nvSpPr>
          <p:spPr>
            <a:xfrm>
              <a:off x="5243513" y="3957638"/>
              <a:ext cx="2417762" cy="1701800"/>
            </a:xfrm>
            <a:custGeom>
              <a:avLst/>
              <a:gdLst/>
              <a:ahLst/>
              <a:cxnLst/>
              <a:rect l="l" t="t" r="r" b="b"/>
              <a:pathLst>
                <a:path w="2416968" h="1702593" extrusionOk="0">
                  <a:moveTo>
                    <a:pt x="283368" y="192881"/>
                  </a:moveTo>
                  <a:lnTo>
                    <a:pt x="169068" y="126206"/>
                  </a:lnTo>
                  <a:lnTo>
                    <a:pt x="0" y="80962"/>
                  </a:lnTo>
                  <a:lnTo>
                    <a:pt x="11906" y="0"/>
                  </a:lnTo>
                  <a:lnTo>
                    <a:pt x="104775" y="11906"/>
                  </a:lnTo>
                  <a:lnTo>
                    <a:pt x="230981" y="47625"/>
                  </a:lnTo>
                  <a:lnTo>
                    <a:pt x="395287" y="111918"/>
                  </a:lnTo>
                  <a:lnTo>
                    <a:pt x="445293" y="142875"/>
                  </a:lnTo>
                  <a:lnTo>
                    <a:pt x="669131" y="340518"/>
                  </a:lnTo>
                  <a:lnTo>
                    <a:pt x="740568" y="400050"/>
                  </a:lnTo>
                  <a:lnTo>
                    <a:pt x="1145381" y="783431"/>
                  </a:lnTo>
                  <a:lnTo>
                    <a:pt x="1333500" y="950118"/>
                  </a:lnTo>
                  <a:lnTo>
                    <a:pt x="1576387" y="1150143"/>
                  </a:lnTo>
                  <a:lnTo>
                    <a:pt x="1776412" y="1288256"/>
                  </a:lnTo>
                  <a:lnTo>
                    <a:pt x="2076450" y="1469231"/>
                  </a:lnTo>
                  <a:lnTo>
                    <a:pt x="2371725" y="1619250"/>
                  </a:lnTo>
                  <a:lnTo>
                    <a:pt x="2409825" y="1638300"/>
                  </a:lnTo>
                  <a:lnTo>
                    <a:pt x="2416968" y="1650206"/>
                  </a:lnTo>
                  <a:lnTo>
                    <a:pt x="2407443" y="1671637"/>
                  </a:lnTo>
                  <a:lnTo>
                    <a:pt x="2381250" y="1688306"/>
                  </a:lnTo>
                  <a:lnTo>
                    <a:pt x="2345531" y="1702593"/>
                  </a:lnTo>
                  <a:lnTo>
                    <a:pt x="1628775" y="1635918"/>
                  </a:lnTo>
                  <a:lnTo>
                    <a:pt x="1597818" y="1621631"/>
                  </a:lnTo>
                  <a:lnTo>
                    <a:pt x="1521618" y="1562100"/>
                  </a:lnTo>
                  <a:lnTo>
                    <a:pt x="859631" y="788193"/>
                  </a:lnTo>
                  <a:lnTo>
                    <a:pt x="533400" y="411956"/>
                  </a:lnTo>
                  <a:lnTo>
                    <a:pt x="438150" y="314325"/>
                  </a:lnTo>
                  <a:lnTo>
                    <a:pt x="283368" y="1928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3505;p318">
            <a:extLst>
              <a:ext uri="{FF2B5EF4-FFF2-40B4-BE49-F238E27FC236}">
                <a16:creationId xmlns:a16="http://schemas.microsoft.com/office/drawing/2014/main" id="{63C991D6-C361-6D45-8269-23B5CED4AA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7579" y="1548479"/>
            <a:ext cx="4975225" cy="419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5" name="Google Shape;3505;p3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7579" y="1560513"/>
            <a:ext cx="4975225" cy="419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Google Shape;4111;p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075" y="1672642"/>
            <a:ext cx="4895850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7" name="Google Shape;4257;p387"/>
          <p:cNvSpPr txBox="1"/>
          <p:nvPr/>
        </p:nvSpPr>
        <p:spPr>
          <a:xfrm>
            <a:off x="4088904" y="6741368"/>
            <a:ext cx="386449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去</a:t>
            </a:r>
            <a:endParaRPr/>
          </a:p>
        </p:txBody>
      </p:sp>
      <p:sp>
        <p:nvSpPr>
          <p:cNvPr id="4258" name="Google Shape;4258;p387"/>
          <p:cNvSpPr/>
          <p:nvPr/>
        </p:nvSpPr>
        <p:spPr>
          <a:xfrm>
            <a:off x="3298825" y="2466975"/>
            <a:ext cx="3079750" cy="635000"/>
          </a:xfrm>
          <a:custGeom>
            <a:avLst/>
            <a:gdLst/>
            <a:ahLst/>
            <a:cxnLst/>
            <a:rect l="l" t="t" r="r" b="b"/>
            <a:pathLst>
              <a:path w="3078897" h="633817" extrusionOk="0">
                <a:moveTo>
                  <a:pt x="1164920" y="430896"/>
                </a:moveTo>
                <a:lnTo>
                  <a:pt x="909389" y="473484"/>
                </a:lnTo>
                <a:lnTo>
                  <a:pt x="791645" y="503547"/>
                </a:lnTo>
                <a:lnTo>
                  <a:pt x="658869" y="551146"/>
                </a:lnTo>
                <a:lnTo>
                  <a:pt x="578702" y="603755"/>
                </a:lnTo>
                <a:lnTo>
                  <a:pt x="536114" y="628807"/>
                </a:lnTo>
                <a:lnTo>
                  <a:pt x="506051" y="633817"/>
                </a:lnTo>
                <a:lnTo>
                  <a:pt x="450937" y="623797"/>
                </a:lnTo>
                <a:lnTo>
                  <a:pt x="343213" y="566177"/>
                </a:lnTo>
                <a:lnTo>
                  <a:pt x="162838" y="433401"/>
                </a:lnTo>
                <a:lnTo>
                  <a:pt x="90187" y="365760"/>
                </a:lnTo>
                <a:lnTo>
                  <a:pt x="32567" y="303130"/>
                </a:lnTo>
                <a:lnTo>
                  <a:pt x="7515" y="265552"/>
                </a:lnTo>
                <a:lnTo>
                  <a:pt x="0" y="240500"/>
                </a:lnTo>
                <a:lnTo>
                  <a:pt x="5010" y="220458"/>
                </a:lnTo>
                <a:lnTo>
                  <a:pt x="15031" y="212943"/>
                </a:lnTo>
                <a:lnTo>
                  <a:pt x="32567" y="210438"/>
                </a:lnTo>
                <a:lnTo>
                  <a:pt x="110229" y="253026"/>
                </a:lnTo>
                <a:lnTo>
                  <a:pt x="180374" y="293109"/>
                </a:lnTo>
                <a:lnTo>
                  <a:pt x="245510" y="315656"/>
                </a:lnTo>
                <a:lnTo>
                  <a:pt x="323171" y="335698"/>
                </a:lnTo>
                <a:lnTo>
                  <a:pt x="400832" y="343214"/>
                </a:lnTo>
                <a:lnTo>
                  <a:pt x="496030" y="340708"/>
                </a:lnTo>
                <a:lnTo>
                  <a:pt x="1490597" y="202922"/>
                </a:lnTo>
                <a:lnTo>
                  <a:pt x="1743623" y="155323"/>
                </a:lnTo>
                <a:lnTo>
                  <a:pt x="2179528" y="107724"/>
                </a:lnTo>
                <a:lnTo>
                  <a:pt x="2420028" y="72651"/>
                </a:lnTo>
                <a:lnTo>
                  <a:pt x="2465122" y="50105"/>
                </a:lnTo>
                <a:lnTo>
                  <a:pt x="2550299" y="12526"/>
                </a:lnTo>
                <a:lnTo>
                  <a:pt x="2600403" y="0"/>
                </a:lnTo>
                <a:lnTo>
                  <a:pt x="2653012" y="2506"/>
                </a:lnTo>
                <a:lnTo>
                  <a:pt x="2760736" y="25052"/>
                </a:lnTo>
                <a:lnTo>
                  <a:pt x="2946121" y="90188"/>
                </a:lnTo>
                <a:lnTo>
                  <a:pt x="3026288" y="135281"/>
                </a:lnTo>
                <a:lnTo>
                  <a:pt x="3056350" y="165344"/>
                </a:lnTo>
                <a:lnTo>
                  <a:pt x="3071382" y="200417"/>
                </a:lnTo>
                <a:lnTo>
                  <a:pt x="3078897" y="248016"/>
                </a:lnTo>
                <a:lnTo>
                  <a:pt x="3061361" y="273068"/>
                </a:lnTo>
                <a:lnTo>
                  <a:pt x="3041319" y="283089"/>
                </a:lnTo>
                <a:lnTo>
                  <a:pt x="2332346" y="300625"/>
                </a:lnTo>
                <a:lnTo>
                  <a:pt x="1731097" y="338203"/>
                </a:lnTo>
                <a:lnTo>
                  <a:pt x="1488092" y="388307"/>
                </a:lnTo>
                <a:lnTo>
                  <a:pt x="1164920" y="43089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9" name="Google Shape;4259;p387"/>
          <p:cNvSpPr/>
          <p:nvPr/>
        </p:nvSpPr>
        <p:spPr>
          <a:xfrm>
            <a:off x="4543425" y="1501775"/>
            <a:ext cx="603250" cy="2276475"/>
          </a:xfrm>
          <a:custGeom>
            <a:avLst/>
            <a:gdLst/>
            <a:ahLst/>
            <a:cxnLst/>
            <a:rect l="l" t="t" r="r" b="b"/>
            <a:pathLst>
              <a:path w="603250" h="2276475" extrusionOk="0">
                <a:moveTo>
                  <a:pt x="247650" y="1603375"/>
                </a:moveTo>
                <a:cubicBezTo>
                  <a:pt x="246592" y="1170517"/>
                  <a:pt x="255058" y="539750"/>
                  <a:pt x="244475" y="304800"/>
                </a:cubicBezTo>
                <a:lnTo>
                  <a:pt x="228600" y="244475"/>
                </a:lnTo>
                <a:lnTo>
                  <a:pt x="193675" y="190500"/>
                </a:lnTo>
                <a:lnTo>
                  <a:pt x="123825" y="136525"/>
                </a:lnTo>
                <a:lnTo>
                  <a:pt x="25400" y="76200"/>
                </a:lnTo>
                <a:lnTo>
                  <a:pt x="9525" y="60325"/>
                </a:lnTo>
                <a:lnTo>
                  <a:pt x="0" y="38100"/>
                </a:lnTo>
                <a:lnTo>
                  <a:pt x="3175" y="15875"/>
                </a:lnTo>
                <a:lnTo>
                  <a:pt x="15875" y="6350"/>
                </a:lnTo>
                <a:lnTo>
                  <a:pt x="44450" y="0"/>
                </a:lnTo>
                <a:lnTo>
                  <a:pt x="254000" y="44450"/>
                </a:lnTo>
                <a:lnTo>
                  <a:pt x="365125" y="79375"/>
                </a:lnTo>
                <a:lnTo>
                  <a:pt x="409575" y="101600"/>
                </a:lnTo>
                <a:lnTo>
                  <a:pt x="482600" y="152400"/>
                </a:lnTo>
                <a:lnTo>
                  <a:pt x="561975" y="231775"/>
                </a:lnTo>
                <a:lnTo>
                  <a:pt x="596900" y="276225"/>
                </a:lnTo>
                <a:lnTo>
                  <a:pt x="603250" y="304800"/>
                </a:lnTo>
                <a:lnTo>
                  <a:pt x="593725" y="355600"/>
                </a:lnTo>
                <a:lnTo>
                  <a:pt x="565150" y="400050"/>
                </a:lnTo>
                <a:lnTo>
                  <a:pt x="517525" y="450850"/>
                </a:lnTo>
                <a:lnTo>
                  <a:pt x="495300" y="1171575"/>
                </a:lnTo>
                <a:cubicBezTo>
                  <a:pt x="494242" y="1532467"/>
                  <a:pt x="493183" y="1893358"/>
                  <a:pt x="492125" y="2254250"/>
                </a:cubicBezTo>
                <a:lnTo>
                  <a:pt x="247650" y="2276475"/>
                </a:lnTo>
                <a:cubicBezTo>
                  <a:pt x="246592" y="2053167"/>
                  <a:pt x="245533" y="1829858"/>
                  <a:pt x="247650" y="16033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387"/>
          <p:cNvSpPr/>
          <p:nvPr/>
        </p:nvSpPr>
        <p:spPr>
          <a:xfrm>
            <a:off x="2552700" y="3516313"/>
            <a:ext cx="4579938" cy="690562"/>
          </a:xfrm>
          <a:custGeom>
            <a:avLst/>
            <a:gdLst/>
            <a:ahLst/>
            <a:cxnLst/>
            <a:rect l="l" t="t" r="r" b="b"/>
            <a:pathLst>
              <a:path w="4579620" h="689610" extrusionOk="0">
                <a:moveTo>
                  <a:pt x="1504950" y="464820"/>
                </a:moveTo>
                <a:lnTo>
                  <a:pt x="1066800" y="544830"/>
                </a:lnTo>
                <a:lnTo>
                  <a:pt x="720090" y="628650"/>
                </a:lnTo>
                <a:lnTo>
                  <a:pt x="514350" y="689610"/>
                </a:lnTo>
                <a:lnTo>
                  <a:pt x="449580" y="681990"/>
                </a:lnTo>
                <a:lnTo>
                  <a:pt x="308610" y="636270"/>
                </a:lnTo>
                <a:lnTo>
                  <a:pt x="220980" y="586740"/>
                </a:lnTo>
                <a:lnTo>
                  <a:pt x="140970" y="525780"/>
                </a:lnTo>
                <a:lnTo>
                  <a:pt x="64770" y="445770"/>
                </a:lnTo>
                <a:lnTo>
                  <a:pt x="19050" y="388620"/>
                </a:lnTo>
                <a:lnTo>
                  <a:pt x="0" y="358140"/>
                </a:lnTo>
                <a:lnTo>
                  <a:pt x="0" y="331470"/>
                </a:lnTo>
                <a:lnTo>
                  <a:pt x="15240" y="312420"/>
                </a:lnTo>
                <a:lnTo>
                  <a:pt x="38100" y="312420"/>
                </a:lnTo>
                <a:lnTo>
                  <a:pt x="91440" y="342900"/>
                </a:lnTo>
                <a:lnTo>
                  <a:pt x="163830" y="384810"/>
                </a:lnTo>
                <a:lnTo>
                  <a:pt x="224790" y="407670"/>
                </a:lnTo>
                <a:lnTo>
                  <a:pt x="316230" y="430530"/>
                </a:lnTo>
                <a:lnTo>
                  <a:pt x="419100" y="430530"/>
                </a:lnTo>
                <a:lnTo>
                  <a:pt x="621030" y="403860"/>
                </a:lnTo>
                <a:lnTo>
                  <a:pt x="1577340" y="262890"/>
                </a:lnTo>
                <a:lnTo>
                  <a:pt x="2232660" y="179070"/>
                </a:lnTo>
                <a:lnTo>
                  <a:pt x="2487930" y="160020"/>
                </a:lnTo>
                <a:lnTo>
                  <a:pt x="3162300" y="110490"/>
                </a:lnTo>
                <a:lnTo>
                  <a:pt x="3775710" y="72390"/>
                </a:lnTo>
                <a:lnTo>
                  <a:pt x="3878580" y="45720"/>
                </a:lnTo>
                <a:lnTo>
                  <a:pt x="4084320" y="0"/>
                </a:lnTo>
                <a:lnTo>
                  <a:pt x="4141470" y="0"/>
                </a:lnTo>
                <a:lnTo>
                  <a:pt x="4259580" y="34290"/>
                </a:lnTo>
                <a:lnTo>
                  <a:pt x="4404360" y="99060"/>
                </a:lnTo>
                <a:lnTo>
                  <a:pt x="4507230" y="163830"/>
                </a:lnTo>
                <a:lnTo>
                  <a:pt x="4552950" y="194310"/>
                </a:lnTo>
                <a:lnTo>
                  <a:pt x="4575810" y="228600"/>
                </a:lnTo>
                <a:lnTo>
                  <a:pt x="4579620" y="274320"/>
                </a:lnTo>
                <a:lnTo>
                  <a:pt x="4568190" y="297180"/>
                </a:lnTo>
                <a:lnTo>
                  <a:pt x="4530090" y="323850"/>
                </a:lnTo>
                <a:lnTo>
                  <a:pt x="4484370" y="331470"/>
                </a:lnTo>
                <a:lnTo>
                  <a:pt x="3752850" y="300990"/>
                </a:lnTo>
                <a:lnTo>
                  <a:pt x="3112770" y="293370"/>
                </a:lnTo>
                <a:lnTo>
                  <a:pt x="2769870" y="308610"/>
                </a:lnTo>
                <a:lnTo>
                  <a:pt x="2289810" y="354330"/>
                </a:lnTo>
                <a:lnTo>
                  <a:pt x="2045970" y="384810"/>
                </a:lnTo>
                <a:lnTo>
                  <a:pt x="1504950" y="46482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1" name="Google Shape;4261;p387"/>
          <p:cNvSpPr/>
          <p:nvPr/>
        </p:nvSpPr>
        <p:spPr>
          <a:xfrm>
            <a:off x="3367088" y="3781425"/>
            <a:ext cx="1571625" cy="1703388"/>
          </a:xfrm>
          <a:custGeom>
            <a:avLst/>
            <a:gdLst/>
            <a:ahLst/>
            <a:cxnLst/>
            <a:rect l="l" t="t" r="r" b="b"/>
            <a:pathLst>
              <a:path w="1571625" h="1702594" extrusionOk="0">
                <a:moveTo>
                  <a:pt x="788193" y="819150"/>
                </a:moveTo>
                <a:lnTo>
                  <a:pt x="988218" y="583406"/>
                </a:lnTo>
                <a:lnTo>
                  <a:pt x="1126331" y="381000"/>
                </a:lnTo>
                <a:lnTo>
                  <a:pt x="1233487" y="180975"/>
                </a:lnTo>
                <a:lnTo>
                  <a:pt x="1276350" y="83344"/>
                </a:lnTo>
                <a:lnTo>
                  <a:pt x="1345406" y="0"/>
                </a:lnTo>
                <a:lnTo>
                  <a:pt x="1443037" y="76200"/>
                </a:lnTo>
                <a:lnTo>
                  <a:pt x="1535906" y="261938"/>
                </a:lnTo>
                <a:lnTo>
                  <a:pt x="1566862" y="333375"/>
                </a:lnTo>
                <a:lnTo>
                  <a:pt x="1571625" y="364331"/>
                </a:lnTo>
                <a:lnTo>
                  <a:pt x="1569243" y="400050"/>
                </a:lnTo>
                <a:lnTo>
                  <a:pt x="1559718" y="423863"/>
                </a:lnTo>
                <a:lnTo>
                  <a:pt x="1528762" y="445294"/>
                </a:lnTo>
                <a:lnTo>
                  <a:pt x="1447800" y="485775"/>
                </a:lnTo>
                <a:lnTo>
                  <a:pt x="1323975" y="573881"/>
                </a:lnTo>
                <a:lnTo>
                  <a:pt x="1131093" y="764381"/>
                </a:lnTo>
                <a:lnTo>
                  <a:pt x="759618" y="1128713"/>
                </a:lnTo>
                <a:lnTo>
                  <a:pt x="200025" y="1702594"/>
                </a:lnTo>
                <a:lnTo>
                  <a:pt x="0" y="1662113"/>
                </a:lnTo>
                <a:lnTo>
                  <a:pt x="788193" y="8191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2" name="Google Shape;4262;p387"/>
          <p:cNvSpPr/>
          <p:nvPr/>
        </p:nvSpPr>
        <p:spPr>
          <a:xfrm>
            <a:off x="3294063" y="4992688"/>
            <a:ext cx="2840037" cy="793750"/>
          </a:xfrm>
          <a:custGeom>
            <a:avLst/>
            <a:gdLst/>
            <a:ahLst/>
            <a:cxnLst/>
            <a:rect l="l" t="t" r="r" b="b"/>
            <a:pathLst>
              <a:path w="2840831" h="792957" extrusionOk="0">
                <a:moveTo>
                  <a:pt x="931069" y="519113"/>
                </a:moveTo>
                <a:lnTo>
                  <a:pt x="502444" y="626269"/>
                </a:lnTo>
                <a:lnTo>
                  <a:pt x="350044" y="657225"/>
                </a:lnTo>
                <a:lnTo>
                  <a:pt x="247650" y="695325"/>
                </a:lnTo>
                <a:lnTo>
                  <a:pt x="100012" y="766763"/>
                </a:lnTo>
                <a:lnTo>
                  <a:pt x="71437" y="788194"/>
                </a:lnTo>
                <a:lnTo>
                  <a:pt x="45244" y="792957"/>
                </a:lnTo>
                <a:lnTo>
                  <a:pt x="19050" y="769144"/>
                </a:lnTo>
                <a:lnTo>
                  <a:pt x="2381" y="719138"/>
                </a:lnTo>
                <a:cubicBezTo>
                  <a:pt x="1587" y="664369"/>
                  <a:pt x="794" y="609601"/>
                  <a:pt x="0" y="554832"/>
                </a:cubicBezTo>
                <a:lnTo>
                  <a:pt x="4762" y="433388"/>
                </a:lnTo>
                <a:lnTo>
                  <a:pt x="14287" y="409575"/>
                </a:lnTo>
                <a:lnTo>
                  <a:pt x="50006" y="388144"/>
                </a:lnTo>
                <a:lnTo>
                  <a:pt x="295275" y="352425"/>
                </a:lnTo>
                <a:lnTo>
                  <a:pt x="350044" y="421482"/>
                </a:lnTo>
                <a:lnTo>
                  <a:pt x="547687" y="400050"/>
                </a:lnTo>
                <a:lnTo>
                  <a:pt x="1707356" y="204788"/>
                </a:lnTo>
                <a:lnTo>
                  <a:pt x="2807494" y="0"/>
                </a:lnTo>
                <a:lnTo>
                  <a:pt x="2840831" y="64294"/>
                </a:lnTo>
                <a:lnTo>
                  <a:pt x="931069" y="5191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3" name="Google Shape;4263;p387"/>
          <p:cNvSpPr/>
          <p:nvPr/>
        </p:nvSpPr>
        <p:spPr>
          <a:xfrm>
            <a:off x="5335588" y="4357688"/>
            <a:ext cx="1355725" cy="1422400"/>
          </a:xfrm>
          <a:custGeom>
            <a:avLst/>
            <a:gdLst/>
            <a:ahLst/>
            <a:cxnLst/>
            <a:rect l="l" t="t" r="r" b="b"/>
            <a:pathLst>
              <a:path w="1354932" h="1421606" extrusionOk="0">
                <a:moveTo>
                  <a:pt x="876300" y="959643"/>
                </a:moveTo>
                <a:lnTo>
                  <a:pt x="647700" y="621506"/>
                </a:lnTo>
                <a:lnTo>
                  <a:pt x="400050" y="395287"/>
                </a:lnTo>
                <a:lnTo>
                  <a:pt x="21432" y="61912"/>
                </a:lnTo>
                <a:lnTo>
                  <a:pt x="4763" y="45243"/>
                </a:lnTo>
                <a:lnTo>
                  <a:pt x="0" y="26193"/>
                </a:lnTo>
                <a:lnTo>
                  <a:pt x="7144" y="7143"/>
                </a:lnTo>
                <a:lnTo>
                  <a:pt x="21432" y="0"/>
                </a:lnTo>
                <a:lnTo>
                  <a:pt x="38100" y="0"/>
                </a:lnTo>
                <a:lnTo>
                  <a:pt x="309563" y="133350"/>
                </a:lnTo>
                <a:lnTo>
                  <a:pt x="609600" y="300037"/>
                </a:lnTo>
                <a:lnTo>
                  <a:pt x="847725" y="457200"/>
                </a:lnTo>
                <a:lnTo>
                  <a:pt x="990600" y="561975"/>
                </a:lnTo>
                <a:lnTo>
                  <a:pt x="1062038" y="647700"/>
                </a:lnTo>
                <a:lnTo>
                  <a:pt x="1131094" y="738187"/>
                </a:lnTo>
                <a:lnTo>
                  <a:pt x="1219200" y="876300"/>
                </a:lnTo>
                <a:lnTo>
                  <a:pt x="1276350" y="995362"/>
                </a:lnTo>
                <a:lnTo>
                  <a:pt x="1321594" y="1114425"/>
                </a:lnTo>
                <a:lnTo>
                  <a:pt x="1354932" y="1257300"/>
                </a:lnTo>
                <a:lnTo>
                  <a:pt x="1354932" y="1276350"/>
                </a:lnTo>
                <a:lnTo>
                  <a:pt x="1326357" y="1352550"/>
                </a:lnTo>
                <a:lnTo>
                  <a:pt x="1295400" y="1395412"/>
                </a:lnTo>
                <a:lnTo>
                  <a:pt x="1264444" y="1419225"/>
                </a:lnTo>
                <a:lnTo>
                  <a:pt x="1238250" y="1421606"/>
                </a:lnTo>
                <a:lnTo>
                  <a:pt x="1193007" y="1409700"/>
                </a:lnTo>
                <a:lnTo>
                  <a:pt x="1135857" y="1366837"/>
                </a:lnTo>
                <a:lnTo>
                  <a:pt x="876300" y="9596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B2646B7-CEA6-9F49-9B37-D0A48A904CF3}"/>
              </a:ext>
            </a:extLst>
          </p:cNvPr>
          <p:cNvGrpSpPr/>
          <p:nvPr/>
        </p:nvGrpSpPr>
        <p:grpSpPr>
          <a:xfrm>
            <a:off x="2572751" y="1509794"/>
            <a:ext cx="4579938" cy="4284663"/>
            <a:chOff x="2705100" y="1654175"/>
            <a:chExt cx="4579938" cy="4284663"/>
          </a:xfrm>
        </p:grpSpPr>
        <p:sp>
          <p:nvSpPr>
            <p:cNvPr id="9" name="Google Shape;4258;p387">
              <a:extLst>
                <a:ext uri="{FF2B5EF4-FFF2-40B4-BE49-F238E27FC236}">
                  <a16:creationId xmlns:a16="http://schemas.microsoft.com/office/drawing/2014/main" id="{2CC38B11-38CB-A744-8047-3C50748AB19B}"/>
                </a:ext>
              </a:extLst>
            </p:cNvPr>
            <p:cNvSpPr/>
            <p:nvPr/>
          </p:nvSpPr>
          <p:spPr>
            <a:xfrm>
              <a:off x="3451225" y="2619375"/>
              <a:ext cx="3079750" cy="635000"/>
            </a:xfrm>
            <a:custGeom>
              <a:avLst/>
              <a:gdLst/>
              <a:ahLst/>
              <a:cxnLst/>
              <a:rect l="l" t="t" r="r" b="b"/>
              <a:pathLst>
                <a:path w="3078897" h="633817" extrusionOk="0">
                  <a:moveTo>
                    <a:pt x="1164920" y="430896"/>
                  </a:moveTo>
                  <a:lnTo>
                    <a:pt x="909389" y="473484"/>
                  </a:lnTo>
                  <a:lnTo>
                    <a:pt x="791645" y="503547"/>
                  </a:lnTo>
                  <a:lnTo>
                    <a:pt x="658869" y="551146"/>
                  </a:lnTo>
                  <a:lnTo>
                    <a:pt x="578702" y="603755"/>
                  </a:lnTo>
                  <a:lnTo>
                    <a:pt x="536114" y="628807"/>
                  </a:lnTo>
                  <a:lnTo>
                    <a:pt x="506051" y="633817"/>
                  </a:lnTo>
                  <a:lnTo>
                    <a:pt x="450937" y="623797"/>
                  </a:lnTo>
                  <a:lnTo>
                    <a:pt x="343213" y="566177"/>
                  </a:lnTo>
                  <a:lnTo>
                    <a:pt x="162838" y="433401"/>
                  </a:lnTo>
                  <a:lnTo>
                    <a:pt x="90187" y="365760"/>
                  </a:lnTo>
                  <a:lnTo>
                    <a:pt x="32567" y="303130"/>
                  </a:lnTo>
                  <a:lnTo>
                    <a:pt x="7515" y="265552"/>
                  </a:lnTo>
                  <a:lnTo>
                    <a:pt x="0" y="240500"/>
                  </a:lnTo>
                  <a:lnTo>
                    <a:pt x="5010" y="220458"/>
                  </a:lnTo>
                  <a:lnTo>
                    <a:pt x="15031" y="212943"/>
                  </a:lnTo>
                  <a:lnTo>
                    <a:pt x="32567" y="210438"/>
                  </a:lnTo>
                  <a:lnTo>
                    <a:pt x="110229" y="253026"/>
                  </a:lnTo>
                  <a:lnTo>
                    <a:pt x="180374" y="293109"/>
                  </a:lnTo>
                  <a:lnTo>
                    <a:pt x="245510" y="315656"/>
                  </a:lnTo>
                  <a:lnTo>
                    <a:pt x="323171" y="335698"/>
                  </a:lnTo>
                  <a:lnTo>
                    <a:pt x="400832" y="343214"/>
                  </a:lnTo>
                  <a:lnTo>
                    <a:pt x="496030" y="340708"/>
                  </a:lnTo>
                  <a:lnTo>
                    <a:pt x="1490597" y="202922"/>
                  </a:lnTo>
                  <a:lnTo>
                    <a:pt x="1743623" y="155323"/>
                  </a:lnTo>
                  <a:lnTo>
                    <a:pt x="2179528" y="107724"/>
                  </a:lnTo>
                  <a:lnTo>
                    <a:pt x="2420028" y="72651"/>
                  </a:lnTo>
                  <a:lnTo>
                    <a:pt x="2465122" y="50105"/>
                  </a:lnTo>
                  <a:lnTo>
                    <a:pt x="2550299" y="12526"/>
                  </a:lnTo>
                  <a:lnTo>
                    <a:pt x="2600403" y="0"/>
                  </a:lnTo>
                  <a:lnTo>
                    <a:pt x="2653012" y="2506"/>
                  </a:lnTo>
                  <a:lnTo>
                    <a:pt x="2760736" y="25052"/>
                  </a:lnTo>
                  <a:lnTo>
                    <a:pt x="2946121" y="90188"/>
                  </a:lnTo>
                  <a:lnTo>
                    <a:pt x="3026288" y="135281"/>
                  </a:lnTo>
                  <a:lnTo>
                    <a:pt x="3056350" y="165344"/>
                  </a:lnTo>
                  <a:lnTo>
                    <a:pt x="3071382" y="200417"/>
                  </a:lnTo>
                  <a:lnTo>
                    <a:pt x="3078897" y="248016"/>
                  </a:lnTo>
                  <a:lnTo>
                    <a:pt x="3061361" y="273068"/>
                  </a:lnTo>
                  <a:lnTo>
                    <a:pt x="3041319" y="283089"/>
                  </a:lnTo>
                  <a:lnTo>
                    <a:pt x="2332346" y="300625"/>
                  </a:lnTo>
                  <a:lnTo>
                    <a:pt x="1731097" y="338203"/>
                  </a:lnTo>
                  <a:lnTo>
                    <a:pt x="1488092" y="388307"/>
                  </a:lnTo>
                  <a:lnTo>
                    <a:pt x="1164920" y="43089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4259;p387">
              <a:extLst>
                <a:ext uri="{FF2B5EF4-FFF2-40B4-BE49-F238E27FC236}">
                  <a16:creationId xmlns:a16="http://schemas.microsoft.com/office/drawing/2014/main" id="{9F8323F7-7CE0-4443-B7EF-6B7DD87F5709}"/>
                </a:ext>
              </a:extLst>
            </p:cNvPr>
            <p:cNvSpPr/>
            <p:nvPr/>
          </p:nvSpPr>
          <p:spPr>
            <a:xfrm>
              <a:off x="4695825" y="1654175"/>
              <a:ext cx="603250" cy="2276475"/>
            </a:xfrm>
            <a:custGeom>
              <a:avLst/>
              <a:gdLst/>
              <a:ahLst/>
              <a:cxnLst/>
              <a:rect l="l" t="t" r="r" b="b"/>
              <a:pathLst>
                <a:path w="603250" h="2276475" extrusionOk="0">
                  <a:moveTo>
                    <a:pt x="247650" y="1603375"/>
                  </a:moveTo>
                  <a:cubicBezTo>
                    <a:pt x="246592" y="1170517"/>
                    <a:pt x="255058" y="539750"/>
                    <a:pt x="244475" y="304800"/>
                  </a:cubicBezTo>
                  <a:lnTo>
                    <a:pt x="228600" y="244475"/>
                  </a:lnTo>
                  <a:lnTo>
                    <a:pt x="193675" y="190500"/>
                  </a:lnTo>
                  <a:lnTo>
                    <a:pt x="123825" y="136525"/>
                  </a:lnTo>
                  <a:lnTo>
                    <a:pt x="25400" y="76200"/>
                  </a:lnTo>
                  <a:lnTo>
                    <a:pt x="9525" y="60325"/>
                  </a:lnTo>
                  <a:lnTo>
                    <a:pt x="0" y="38100"/>
                  </a:lnTo>
                  <a:lnTo>
                    <a:pt x="3175" y="15875"/>
                  </a:lnTo>
                  <a:lnTo>
                    <a:pt x="15875" y="6350"/>
                  </a:lnTo>
                  <a:lnTo>
                    <a:pt x="44450" y="0"/>
                  </a:lnTo>
                  <a:lnTo>
                    <a:pt x="254000" y="44450"/>
                  </a:lnTo>
                  <a:lnTo>
                    <a:pt x="365125" y="79375"/>
                  </a:lnTo>
                  <a:lnTo>
                    <a:pt x="409575" y="101600"/>
                  </a:lnTo>
                  <a:lnTo>
                    <a:pt x="482600" y="152400"/>
                  </a:lnTo>
                  <a:lnTo>
                    <a:pt x="561975" y="231775"/>
                  </a:lnTo>
                  <a:lnTo>
                    <a:pt x="596900" y="276225"/>
                  </a:lnTo>
                  <a:lnTo>
                    <a:pt x="603250" y="304800"/>
                  </a:lnTo>
                  <a:lnTo>
                    <a:pt x="593725" y="355600"/>
                  </a:lnTo>
                  <a:lnTo>
                    <a:pt x="565150" y="400050"/>
                  </a:lnTo>
                  <a:lnTo>
                    <a:pt x="517525" y="450850"/>
                  </a:lnTo>
                  <a:lnTo>
                    <a:pt x="495300" y="1171575"/>
                  </a:lnTo>
                  <a:cubicBezTo>
                    <a:pt x="494242" y="1532467"/>
                    <a:pt x="493183" y="1893358"/>
                    <a:pt x="492125" y="2254250"/>
                  </a:cubicBezTo>
                  <a:lnTo>
                    <a:pt x="247650" y="2276475"/>
                  </a:lnTo>
                  <a:cubicBezTo>
                    <a:pt x="246592" y="2053167"/>
                    <a:pt x="245533" y="1829858"/>
                    <a:pt x="247650" y="16033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260;p387">
              <a:extLst>
                <a:ext uri="{FF2B5EF4-FFF2-40B4-BE49-F238E27FC236}">
                  <a16:creationId xmlns:a16="http://schemas.microsoft.com/office/drawing/2014/main" id="{7DF1EBD6-54B2-A041-B7BB-FEFC0D6E84CB}"/>
                </a:ext>
              </a:extLst>
            </p:cNvPr>
            <p:cNvSpPr/>
            <p:nvPr/>
          </p:nvSpPr>
          <p:spPr>
            <a:xfrm>
              <a:off x="2705100" y="3668713"/>
              <a:ext cx="4579938" cy="690562"/>
            </a:xfrm>
            <a:custGeom>
              <a:avLst/>
              <a:gdLst/>
              <a:ahLst/>
              <a:cxnLst/>
              <a:rect l="l" t="t" r="r" b="b"/>
              <a:pathLst>
                <a:path w="4579620" h="689610" extrusionOk="0">
                  <a:moveTo>
                    <a:pt x="1504950" y="464820"/>
                  </a:moveTo>
                  <a:lnTo>
                    <a:pt x="1066800" y="544830"/>
                  </a:lnTo>
                  <a:lnTo>
                    <a:pt x="720090" y="628650"/>
                  </a:lnTo>
                  <a:lnTo>
                    <a:pt x="514350" y="689610"/>
                  </a:lnTo>
                  <a:lnTo>
                    <a:pt x="449580" y="681990"/>
                  </a:lnTo>
                  <a:lnTo>
                    <a:pt x="308610" y="636270"/>
                  </a:lnTo>
                  <a:lnTo>
                    <a:pt x="220980" y="586740"/>
                  </a:lnTo>
                  <a:lnTo>
                    <a:pt x="140970" y="525780"/>
                  </a:lnTo>
                  <a:lnTo>
                    <a:pt x="64770" y="445770"/>
                  </a:lnTo>
                  <a:lnTo>
                    <a:pt x="19050" y="388620"/>
                  </a:lnTo>
                  <a:lnTo>
                    <a:pt x="0" y="358140"/>
                  </a:lnTo>
                  <a:lnTo>
                    <a:pt x="0" y="331470"/>
                  </a:lnTo>
                  <a:lnTo>
                    <a:pt x="15240" y="312420"/>
                  </a:lnTo>
                  <a:lnTo>
                    <a:pt x="38100" y="312420"/>
                  </a:lnTo>
                  <a:lnTo>
                    <a:pt x="91440" y="342900"/>
                  </a:lnTo>
                  <a:lnTo>
                    <a:pt x="163830" y="384810"/>
                  </a:lnTo>
                  <a:lnTo>
                    <a:pt x="224790" y="407670"/>
                  </a:lnTo>
                  <a:lnTo>
                    <a:pt x="316230" y="430530"/>
                  </a:lnTo>
                  <a:lnTo>
                    <a:pt x="419100" y="430530"/>
                  </a:lnTo>
                  <a:lnTo>
                    <a:pt x="621030" y="403860"/>
                  </a:lnTo>
                  <a:lnTo>
                    <a:pt x="1577340" y="262890"/>
                  </a:lnTo>
                  <a:lnTo>
                    <a:pt x="2232660" y="179070"/>
                  </a:lnTo>
                  <a:lnTo>
                    <a:pt x="2487930" y="160020"/>
                  </a:lnTo>
                  <a:lnTo>
                    <a:pt x="3162300" y="110490"/>
                  </a:lnTo>
                  <a:lnTo>
                    <a:pt x="3775710" y="72390"/>
                  </a:lnTo>
                  <a:lnTo>
                    <a:pt x="3878580" y="45720"/>
                  </a:lnTo>
                  <a:lnTo>
                    <a:pt x="4084320" y="0"/>
                  </a:lnTo>
                  <a:lnTo>
                    <a:pt x="4141470" y="0"/>
                  </a:lnTo>
                  <a:lnTo>
                    <a:pt x="4259580" y="34290"/>
                  </a:lnTo>
                  <a:lnTo>
                    <a:pt x="4404360" y="99060"/>
                  </a:lnTo>
                  <a:lnTo>
                    <a:pt x="4507230" y="163830"/>
                  </a:lnTo>
                  <a:lnTo>
                    <a:pt x="4552950" y="194310"/>
                  </a:lnTo>
                  <a:lnTo>
                    <a:pt x="4575810" y="228600"/>
                  </a:lnTo>
                  <a:lnTo>
                    <a:pt x="4579620" y="274320"/>
                  </a:lnTo>
                  <a:lnTo>
                    <a:pt x="4568190" y="297180"/>
                  </a:lnTo>
                  <a:lnTo>
                    <a:pt x="4530090" y="323850"/>
                  </a:lnTo>
                  <a:lnTo>
                    <a:pt x="4484370" y="331470"/>
                  </a:lnTo>
                  <a:lnTo>
                    <a:pt x="3752850" y="300990"/>
                  </a:lnTo>
                  <a:lnTo>
                    <a:pt x="3112770" y="293370"/>
                  </a:lnTo>
                  <a:lnTo>
                    <a:pt x="2769870" y="308610"/>
                  </a:lnTo>
                  <a:lnTo>
                    <a:pt x="2289810" y="354330"/>
                  </a:lnTo>
                  <a:lnTo>
                    <a:pt x="2045970" y="384810"/>
                  </a:lnTo>
                  <a:lnTo>
                    <a:pt x="1504950" y="4648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261;p387">
              <a:extLst>
                <a:ext uri="{FF2B5EF4-FFF2-40B4-BE49-F238E27FC236}">
                  <a16:creationId xmlns:a16="http://schemas.microsoft.com/office/drawing/2014/main" id="{0BD04B7A-94C7-8F4F-95E7-3ACD7B212C0D}"/>
                </a:ext>
              </a:extLst>
            </p:cNvPr>
            <p:cNvSpPr/>
            <p:nvPr/>
          </p:nvSpPr>
          <p:spPr>
            <a:xfrm>
              <a:off x="3519488" y="3933825"/>
              <a:ext cx="1571625" cy="1703388"/>
            </a:xfrm>
            <a:custGeom>
              <a:avLst/>
              <a:gdLst/>
              <a:ahLst/>
              <a:cxnLst/>
              <a:rect l="l" t="t" r="r" b="b"/>
              <a:pathLst>
                <a:path w="1571625" h="1702594" extrusionOk="0">
                  <a:moveTo>
                    <a:pt x="788193" y="819150"/>
                  </a:moveTo>
                  <a:lnTo>
                    <a:pt x="988218" y="583406"/>
                  </a:lnTo>
                  <a:lnTo>
                    <a:pt x="1126331" y="381000"/>
                  </a:lnTo>
                  <a:lnTo>
                    <a:pt x="1233487" y="180975"/>
                  </a:lnTo>
                  <a:lnTo>
                    <a:pt x="1276350" y="83344"/>
                  </a:lnTo>
                  <a:lnTo>
                    <a:pt x="1345406" y="0"/>
                  </a:lnTo>
                  <a:lnTo>
                    <a:pt x="1443037" y="76200"/>
                  </a:lnTo>
                  <a:lnTo>
                    <a:pt x="1535906" y="261938"/>
                  </a:lnTo>
                  <a:lnTo>
                    <a:pt x="1566862" y="333375"/>
                  </a:lnTo>
                  <a:lnTo>
                    <a:pt x="1571625" y="364331"/>
                  </a:lnTo>
                  <a:lnTo>
                    <a:pt x="1569243" y="400050"/>
                  </a:lnTo>
                  <a:lnTo>
                    <a:pt x="1559718" y="423863"/>
                  </a:lnTo>
                  <a:lnTo>
                    <a:pt x="1528762" y="445294"/>
                  </a:lnTo>
                  <a:lnTo>
                    <a:pt x="1447800" y="485775"/>
                  </a:lnTo>
                  <a:lnTo>
                    <a:pt x="1323975" y="573881"/>
                  </a:lnTo>
                  <a:lnTo>
                    <a:pt x="1131093" y="764381"/>
                  </a:lnTo>
                  <a:lnTo>
                    <a:pt x="759618" y="1128713"/>
                  </a:lnTo>
                  <a:lnTo>
                    <a:pt x="200025" y="1702594"/>
                  </a:lnTo>
                  <a:lnTo>
                    <a:pt x="0" y="1662113"/>
                  </a:lnTo>
                  <a:lnTo>
                    <a:pt x="788193" y="8191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262;p387">
              <a:extLst>
                <a:ext uri="{FF2B5EF4-FFF2-40B4-BE49-F238E27FC236}">
                  <a16:creationId xmlns:a16="http://schemas.microsoft.com/office/drawing/2014/main" id="{3837FF58-DCF3-0641-9605-AD9D54945A07}"/>
                </a:ext>
              </a:extLst>
            </p:cNvPr>
            <p:cNvSpPr/>
            <p:nvPr/>
          </p:nvSpPr>
          <p:spPr>
            <a:xfrm>
              <a:off x="3446463" y="5145088"/>
              <a:ext cx="2840037" cy="793750"/>
            </a:xfrm>
            <a:custGeom>
              <a:avLst/>
              <a:gdLst/>
              <a:ahLst/>
              <a:cxnLst/>
              <a:rect l="l" t="t" r="r" b="b"/>
              <a:pathLst>
                <a:path w="2840831" h="792957" extrusionOk="0">
                  <a:moveTo>
                    <a:pt x="931069" y="519113"/>
                  </a:moveTo>
                  <a:lnTo>
                    <a:pt x="502444" y="626269"/>
                  </a:lnTo>
                  <a:lnTo>
                    <a:pt x="350044" y="657225"/>
                  </a:lnTo>
                  <a:lnTo>
                    <a:pt x="247650" y="695325"/>
                  </a:lnTo>
                  <a:lnTo>
                    <a:pt x="100012" y="766763"/>
                  </a:lnTo>
                  <a:lnTo>
                    <a:pt x="71437" y="788194"/>
                  </a:lnTo>
                  <a:lnTo>
                    <a:pt x="45244" y="792957"/>
                  </a:lnTo>
                  <a:lnTo>
                    <a:pt x="19050" y="769144"/>
                  </a:lnTo>
                  <a:lnTo>
                    <a:pt x="2381" y="719138"/>
                  </a:lnTo>
                  <a:cubicBezTo>
                    <a:pt x="1587" y="664369"/>
                    <a:pt x="794" y="609601"/>
                    <a:pt x="0" y="554832"/>
                  </a:cubicBezTo>
                  <a:lnTo>
                    <a:pt x="4762" y="433388"/>
                  </a:lnTo>
                  <a:lnTo>
                    <a:pt x="14287" y="409575"/>
                  </a:lnTo>
                  <a:lnTo>
                    <a:pt x="50006" y="388144"/>
                  </a:lnTo>
                  <a:lnTo>
                    <a:pt x="295275" y="352425"/>
                  </a:lnTo>
                  <a:lnTo>
                    <a:pt x="350044" y="421482"/>
                  </a:lnTo>
                  <a:lnTo>
                    <a:pt x="547687" y="400050"/>
                  </a:lnTo>
                  <a:lnTo>
                    <a:pt x="1707356" y="204788"/>
                  </a:lnTo>
                  <a:lnTo>
                    <a:pt x="2807494" y="0"/>
                  </a:lnTo>
                  <a:lnTo>
                    <a:pt x="2840831" y="64294"/>
                  </a:lnTo>
                  <a:lnTo>
                    <a:pt x="931069" y="5191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263;p387">
              <a:extLst>
                <a:ext uri="{FF2B5EF4-FFF2-40B4-BE49-F238E27FC236}">
                  <a16:creationId xmlns:a16="http://schemas.microsoft.com/office/drawing/2014/main" id="{C4F36C3E-6BF6-F441-8F57-B391B6943850}"/>
                </a:ext>
              </a:extLst>
            </p:cNvPr>
            <p:cNvSpPr/>
            <p:nvPr/>
          </p:nvSpPr>
          <p:spPr>
            <a:xfrm>
              <a:off x="5487988" y="4510088"/>
              <a:ext cx="1355725" cy="1422400"/>
            </a:xfrm>
            <a:custGeom>
              <a:avLst/>
              <a:gdLst/>
              <a:ahLst/>
              <a:cxnLst/>
              <a:rect l="l" t="t" r="r" b="b"/>
              <a:pathLst>
                <a:path w="1354932" h="1421606" extrusionOk="0">
                  <a:moveTo>
                    <a:pt x="876300" y="959643"/>
                  </a:moveTo>
                  <a:lnTo>
                    <a:pt x="647700" y="621506"/>
                  </a:lnTo>
                  <a:lnTo>
                    <a:pt x="400050" y="395287"/>
                  </a:lnTo>
                  <a:lnTo>
                    <a:pt x="21432" y="61912"/>
                  </a:lnTo>
                  <a:lnTo>
                    <a:pt x="4763" y="45243"/>
                  </a:lnTo>
                  <a:lnTo>
                    <a:pt x="0" y="26193"/>
                  </a:lnTo>
                  <a:lnTo>
                    <a:pt x="7144" y="7143"/>
                  </a:lnTo>
                  <a:lnTo>
                    <a:pt x="21432" y="0"/>
                  </a:lnTo>
                  <a:lnTo>
                    <a:pt x="38100" y="0"/>
                  </a:lnTo>
                  <a:lnTo>
                    <a:pt x="309563" y="133350"/>
                  </a:lnTo>
                  <a:lnTo>
                    <a:pt x="609600" y="300037"/>
                  </a:lnTo>
                  <a:lnTo>
                    <a:pt x="847725" y="457200"/>
                  </a:lnTo>
                  <a:lnTo>
                    <a:pt x="990600" y="561975"/>
                  </a:lnTo>
                  <a:lnTo>
                    <a:pt x="1062038" y="647700"/>
                  </a:lnTo>
                  <a:lnTo>
                    <a:pt x="1131094" y="738187"/>
                  </a:lnTo>
                  <a:lnTo>
                    <a:pt x="1219200" y="876300"/>
                  </a:lnTo>
                  <a:lnTo>
                    <a:pt x="1276350" y="995362"/>
                  </a:lnTo>
                  <a:lnTo>
                    <a:pt x="1321594" y="1114425"/>
                  </a:lnTo>
                  <a:lnTo>
                    <a:pt x="1354932" y="1257300"/>
                  </a:lnTo>
                  <a:lnTo>
                    <a:pt x="1354932" y="1276350"/>
                  </a:lnTo>
                  <a:lnTo>
                    <a:pt x="1326357" y="1352550"/>
                  </a:lnTo>
                  <a:lnTo>
                    <a:pt x="1295400" y="1395412"/>
                  </a:lnTo>
                  <a:lnTo>
                    <a:pt x="1264444" y="1419225"/>
                  </a:lnTo>
                  <a:lnTo>
                    <a:pt x="1238250" y="1421606"/>
                  </a:lnTo>
                  <a:lnTo>
                    <a:pt x="1193007" y="1409700"/>
                  </a:lnTo>
                  <a:lnTo>
                    <a:pt x="1135857" y="1366837"/>
                  </a:lnTo>
                  <a:lnTo>
                    <a:pt x="876300" y="9596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4268;p388">
            <a:extLst>
              <a:ext uri="{FF2B5EF4-FFF2-40B4-BE49-F238E27FC236}">
                <a16:creationId xmlns:a16="http://schemas.microsoft.com/office/drawing/2014/main" id="{AD0D0748-29AF-9E4D-A5DC-97C2C0553D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7572" y="1514475"/>
            <a:ext cx="45783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8" name="Google Shape;4268;p3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3508" y="1562603"/>
            <a:ext cx="45783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0" name="Google Shape;3670;p333"/>
          <p:cNvSpPr txBox="1"/>
          <p:nvPr/>
        </p:nvSpPr>
        <p:spPr>
          <a:xfrm>
            <a:off x="3738563" y="6858000"/>
            <a:ext cx="42148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筆</a:t>
            </a:r>
            <a:endParaRPr/>
          </a:p>
        </p:txBody>
      </p:sp>
      <p:sp>
        <p:nvSpPr>
          <p:cNvPr id="3671" name="Google Shape;3671;p333"/>
          <p:cNvSpPr/>
          <p:nvPr/>
        </p:nvSpPr>
        <p:spPr>
          <a:xfrm>
            <a:off x="2630488" y="1504950"/>
            <a:ext cx="1133475" cy="1268413"/>
          </a:xfrm>
          <a:custGeom>
            <a:avLst/>
            <a:gdLst/>
            <a:ahLst/>
            <a:cxnLst/>
            <a:rect l="l" t="t" r="r" b="b"/>
            <a:pathLst>
              <a:path w="1133475" h="1269206" extrusionOk="0">
                <a:moveTo>
                  <a:pt x="1016794" y="411956"/>
                </a:moveTo>
                <a:lnTo>
                  <a:pt x="876300" y="550069"/>
                </a:lnTo>
                <a:lnTo>
                  <a:pt x="740569" y="704850"/>
                </a:lnTo>
                <a:lnTo>
                  <a:pt x="507207" y="912019"/>
                </a:lnTo>
                <a:lnTo>
                  <a:pt x="271463" y="1100138"/>
                </a:lnTo>
                <a:lnTo>
                  <a:pt x="69057" y="1247775"/>
                </a:lnTo>
                <a:lnTo>
                  <a:pt x="40482" y="1264444"/>
                </a:lnTo>
                <a:lnTo>
                  <a:pt x="23813" y="1269206"/>
                </a:lnTo>
                <a:lnTo>
                  <a:pt x="9525" y="1269206"/>
                </a:lnTo>
                <a:lnTo>
                  <a:pt x="0" y="1257300"/>
                </a:lnTo>
                <a:lnTo>
                  <a:pt x="4763" y="1231106"/>
                </a:lnTo>
                <a:lnTo>
                  <a:pt x="16669" y="1207294"/>
                </a:lnTo>
                <a:lnTo>
                  <a:pt x="76200" y="1147763"/>
                </a:lnTo>
                <a:lnTo>
                  <a:pt x="233363" y="995363"/>
                </a:lnTo>
                <a:lnTo>
                  <a:pt x="361950" y="859631"/>
                </a:lnTo>
                <a:lnTo>
                  <a:pt x="495300" y="702469"/>
                </a:lnTo>
                <a:lnTo>
                  <a:pt x="664369" y="481013"/>
                </a:lnTo>
                <a:lnTo>
                  <a:pt x="752475" y="347663"/>
                </a:lnTo>
                <a:lnTo>
                  <a:pt x="807244" y="228600"/>
                </a:lnTo>
                <a:lnTo>
                  <a:pt x="816769" y="188119"/>
                </a:lnTo>
                <a:lnTo>
                  <a:pt x="816769" y="164306"/>
                </a:lnTo>
                <a:lnTo>
                  <a:pt x="812007" y="123825"/>
                </a:lnTo>
                <a:lnTo>
                  <a:pt x="800100" y="97631"/>
                </a:lnTo>
                <a:lnTo>
                  <a:pt x="776288" y="71438"/>
                </a:lnTo>
                <a:lnTo>
                  <a:pt x="757238" y="57150"/>
                </a:lnTo>
                <a:lnTo>
                  <a:pt x="745332" y="33338"/>
                </a:lnTo>
                <a:lnTo>
                  <a:pt x="747713" y="14288"/>
                </a:lnTo>
                <a:lnTo>
                  <a:pt x="759619" y="0"/>
                </a:lnTo>
                <a:lnTo>
                  <a:pt x="771525" y="0"/>
                </a:lnTo>
                <a:lnTo>
                  <a:pt x="814388" y="11906"/>
                </a:lnTo>
                <a:lnTo>
                  <a:pt x="871538" y="33338"/>
                </a:lnTo>
                <a:lnTo>
                  <a:pt x="947738" y="71438"/>
                </a:lnTo>
                <a:lnTo>
                  <a:pt x="997744" y="107156"/>
                </a:lnTo>
                <a:lnTo>
                  <a:pt x="1035844" y="135731"/>
                </a:lnTo>
                <a:lnTo>
                  <a:pt x="1073944" y="173831"/>
                </a:lnTo>
                <a:lnTo>
                  <a:pt x="1104900" y="209550"/>
                </a:lnTo>
                <a:lnTo>
                  <a:pt x="1128713" y="250031"/>
                </a:lnTo>
                <a:lnTo>
                  <a:pt x="1133475" y="269081"/>
                </a:lnTo>
                <a:lnTo>
                  <a:pt x="1128713" y="288131"/>
                </a:lnTo>
                <a:lnTo>
                  <a:pt x="1112044" y="309563"/>
                </a:lnTo>
                <a:lnTo>
                  <a:pt x="1069182" y="357188"/>
                </a:lnTo>
                <a:lnTo>
                  <a:pt x="1016794" y="41195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2" name="Google Shape;3672;p333"/>
          <p:cNvSpPr/>
          <p:nvPr/>
        </p:nvSpPr>
        <p:spPr>
          <a:xfrm>
            <a:off x="4932363" y="1462088"/>
            <a:ext cx="774700" cy="976312"/>
          </a:xfrm>
          <a:custGeom>
            <a:avLst/>
            <a:gdLst/>
            <a:ahLst/>
            <a:cxnLst/>
            <a:rect l="l" t="t" r="r" b="b"/>
            <a:pathLst>
              <a:path w="776287" h="976312" extrusionOk="0">
                <a:moveTo>
                  <a:pt x="695325" y="328612"/>
                </a:moveTo>
                <a:lnTo>
                  <a:pt x="602456" y="445293"/>
                </a:lnTo>
                <a:lnTo>
                  <a:pt x="454819" y="611981"/>
                </a:lnTo>
                <a:lnTo>
                  <a:pt x="295275" y="759618"/>
                </a:lnTo>
                <a:lnTo>
                  <a:pt x="202406" y="842962"/>
                </a:lnTo>
                <a:lnTo>
                  <a:pt x="104775" y="931068"/>
                </a:lnTo>
                <a:lnTo>
                  <a:pt x="61912" y="962025"/>
                </a:lnTo>
                <a:lnTo>
                  <a:pt x="33337" y="973931"/>
                </a:lnTo>
                <a:lnTo>
                  <a:pt x="14287" y="976312"/>
                </a:lnTo>
                <a:lnTo>
                  <a:pt x="0" y="964406"/>
                </a:lnTo>
                <a:lnTo>
                  <a:pt x="2381" y="942975"/>
                </a:lnTo>
                <a:lnTo>
                  <a:pt x="21431" y="907256"/>
                </a:lnTo>
                <a:lnTo>
                  <a:pt x="90487" y="826293"/>
                </a:lnTo>
                <a:lnTo>
                  <a:pt x="159544" y="742950"/>
                </a:lnTo>
                <a:lnTo>
                  <a:pt x="228600" y="650081"/>
                </a:lnTo>
                <a:lnTo>
                  <a:pt x="321469" y="497681"/>
                </a:lnTo>
                <a:lnTo>
                  <a:pt x="395287" y="364331"/>
                </a:lnTo>
                <a:lnTo>
                  <a:pt x="435769" y="278606"/>
                </a:lnTo>
                <a:lnTo>
                  <a:pt x="457200" y="207168"/>
                </a:lnTo>
                <a:lnTo>
                  <a:pt x="459581" y="169068"/>
                </a:lnTo>
                <a:lnTo>
                  <a:pt x="445294" y="126206"/>
                </a:lnTo>
                <a:lnTo>
                  <a:pt x="428625" y="97631"/>
                </a:lnTo>
                <a:lnTo>
                  <a:pt x="400050" y="69056"/>
                </a:lnTo>
                <a:lnTo>
                  <a:pt x="364331" y="42862"/>
                </a:lnTo>
                <a:lnTo>
                  <a:pt x="357187" y="26193"/>
                </a:lnTo>
                <a:lnTo>
                  <a:pt x="364331" y="7143"/>
                </a:lnTo>
                <a:lnTo>
                  <a:pt x="390525" y="0"/>
                </a:lnTo>
                <a:lnTo>
                  <a:pt x="435769" y="2381"/>
                </a:lnTo>
                <a:lnTo>
                  <a:pt x="500062" y="4762"/>
                </a:lnTo>
                <a:lnTo>
                  <a:pt x="564356" y="19050"/>
                </a:lnTo>
                <a:lnTo>
                  <a:pt x="614362" y="38100"/>
                </a:lnTo>
                <a:lnTo>
                  <a:pt x="666750" y="69056"/>
                </a:lnTo>
                <a:lnTo>
                  <a:pt x="721519" y="116681"/>
                </a:lnTo>
                <a:lnTo>
                  <a:pt x="750094" y="147637"/>
                </a:lnTo>
                <a:lnTo>
                  <a:pt x="769144" y="180975"/>
                </a:lnTo>
                <a:lnTo>
                  <a:pt x="773906" y="200025"/>
                </a:lnTo>
                <a:lnTo>
                  <a:pt x="776287" y="219075"/>
                </a:lnTo>
                <a:lnTo>
                  <a:pt x="759619" y="250031"/>
                </a:lnTo>
                <a:lnTo>
                  <a:pt x="695325" y="3286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3" name="Google Shape;3673;p333"/>
          <p:cNvSpPr/>
          <p:nvPr/>
        </p:nvSpPr>
        <p:spPr>
          <a:xfrm>
            <a:off x="3503613" y="2668588"/>
            <a:ext cx="2955925" cy="1341437"/>
          </a:xfrm>
          <a:custGeom>
            <a:avLst/>
            <a:gdLst/>
            <a:ahLst/>
            <a:cxnLst/>
            <a:rect l="l" t="t" r="r" b="b"/>
            <a:pathLst>
              <a:path w="2957512" h="1340644" extrusionOk="0">
                <a:moveTo>
                  <a:pt x="1857375" y="133350"/>
                </a:moveTo>
                <a:lnTo>
                  <a:pt x="2078831" y="111919"/>
                </a:lnTo>
                <a:lnTo>
                  <a:pt x="2300287" y="85725"/>
                </a:lnTo>
                <a:lnTo>
                  <a:pt x="2521744" y="50007"/>
                </a:lnTo>
                <a:lnTo>
                  <a:pt x="2536031" y="42863"/>
                </a:lnTo>
                <a:lnTo>
                  <a:pt x="2550319" y="26194"/>
                </a:lnTo>
                <a:lnTo>
                  <a:pt x="2571750" y="11907"/>
                </a:lnTo>
                <a:lnTo>
                  <a:pt x="2607469" y="2382"/>
                </a:lnTo>
                <a:lnTo>
                  <a:pt x="2631281" y="0"/>
                </a:lnTo>
                <a:lnTo>
                  <a:pt x="2659856" y="7144"/>
                </a:lnTo>
                <a:lnTo>
                  <a:pt x="2702719" y="26194"/>
                </a:lnTo>
                <a:lnTo>
                  <a:pt x="2778919" y="66675"/>
                </a:lnTo>
                <a:lnTo>
                  <a:pt x="2828925" y="102394"/>
                </a:lnTo>
                <a:lnTo>
                  <a:pt x="2895600" y="157163"/>
                </a:lnTo>
                <a:lnTo>
                  <a:pt x="2936081" y="195263"/>
                </a:lnTo>
                <a:lnTo>
                  <a:pt x="2950369" y="214313"/>
                </a:lnTo>
                <a:lnTo>
                  <a:pt x="2957512" y="238125"/>
                </a:lnTo>
                <a:lnTo>
                  <a:pt x="2952750" y="257175"/>
                </a:lnTo>
                <a:lnTo>
                  <a:pt x="2936081" y="276225"/>
                </a:lnTo>
                <a:lnTo>
                  <a:pt x="2909887" y="297657"/>
                </a:lnTo>
                <a:lnTo>
                  <a:pt x="2871787" y="342900"/>
                </a:lnTo>
                <a:lnTo>
                  <a:pt x="2828925" y="404813"/>
                </a:lnTo>
                <a:lnTo>
                  <a:pt x="2790825" y="490538"/>
                </a:lnTo>
                <a:lnTo>
                  <a:pt x="2728912" y="650082"/>
                </a:lnTo>
                <a:lnTo>
                  <a:pt x="2650331" y="792957"/>
                </a:lnTo>
                <a:lnTo>
                  <a:pt x="2531269" y="1209675"/>
                </a:lnTo>
                <a:lnTo>
                  <a:pt x="2407444" y="1340644"/>
                </a:lnTo>
                <a:lnTo>
                  <a:pt x="2350294" y="1188244"/>
                </a:lnTo>
                <a:lnTo>
                  <a:pt x="2452687" y="783432"/>
                </a:lnTo>
                <a:lnTo>
                  <a:pt x="2581275" y="338138"/>
                </a:lnTo>
                <a:lnTo>
                  <a:pt x="2574131" y="307182"/>
                </a:lnTo>
                <a:lnTo>
                  <a:pt x="2562225" y="273844"/>
                </a:lnTo>
                <a:lnTo>
                  <a:pt x="2547937" y="259557"/>
                </a:lnTo>
                <a:lnTo>
                  <a:pt x="2524125" y="252413"/>
                </a:lnTo>
                <a:lnTo>
                  <a:pt x="2419350" y="242888"/>
                </a:lnTo>
                <a:lnTo>
                  <a:pt x="2245519" y="250032"/>
                </a:lnTo>
                <a:lnTo>
                  <a:pt x="1888331" y="276225"/>
                </a:lnTo>
                <a:lnTo>
                  <a:pt x="1507331" y="314325"/>
                </a:lnTo>
                <a:lnTo>
                  <a:pt x="1112044" y="381000"/>
                </a:lnTo>
                <a:lnTo>
                  <a:pt x="733425" y="450057"/>
                </a:lnTo>
                <a:lnTo>
                  <a:pt x="440531" y="509588"/>
                </a:lnTo>
                <a:lnTo>
                  <a:pt x="404812" y="514350"/>
                </a:lnTo>
                <a:lnTo>
                  <a:pt x="366712" y="514350"/>
                </a:lnTo>
                <a:lnTo>
                  <a:pt x="316706" y="504825"/>
                </a:lnTo>
                <a:lnTo>
                  <a:pt x="259556" y="478632"/>
                </a:lnTo>
                <a:lnTo>
                  <a:pt x="197644" y="435769"/>
                </a:lnTo>
                <a:lnTo>
                  <a:pt x="142875" y="381000"/>
                </a:lnTo>
                <a:lnTo>
                  <a:pt x="76200" y="297657"/>
                </a:lnTo>
                <a:lnTo>
                  <a:pt x="14287" y="204788"/>
                </a:lnTo>
                <a:lnTo>
                  <a:pt x="0" y="173832"/>
                </a:lnTo>
                <a:lnTo>
                  <a:pt x="2381" y="150019"/>
                </a:lnTo>
                <a:lnTo>
                  <a:pt x="21431" y="142875"/>
                </a:lnTo>
                <a:lnTo>
                  <a:pt x="33337" y="145257"/>
                </a:lnTo>
                <a:lnTo>
                  <a:pt x="71437" y="164307"/>
                </a:lnTo>
                <a:lnTo>
                  <a:pt x="111919" y="190500"/>
                </a:lnTo>
                <a:lnTo>
                  <a:pt x="150019" y="211932"/>
                </a:lnTo>
                <a:lnTo>
                  <a:pt x="195262" y="235744"/>
                </a:lnTo>
                <a:lnTo>
                  <a:pt x="259556" y="259557"/>
                </a:lnTo>
                <a:lnTo>
                  <a:pt x="311944" y="273844"/>
                </a:lnTo>
                <a:lnTo>
                  <a:pt x="366712" y="288132"/>
                </a:lnTo>
                <a:lnTo>
                  <a:pt x="445294" y="297657"/>
                </a:lnTo>
                <a:lnTo>
                  <a:pt x="602456" y="288132"/>
                </a:lnTo>
                <a:lnTo>
                  <a:pt x="907256" y="252413"/>
                </a:lnTo>
                <a:lnTo>
                  <a:pt x="1278731" y="195263"/>
                </a:lnTo>
                <a:lnTo>
                  <a:pt x="1538287" y="157163"/>
                </a:lnTo>
                <a:lnTo>
                  <a:pt x="1857375" y="133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4" name="Google Shape;3674;p333"/>
          <p:cNvSpPr/>
          <p:nvPr/>
        </p:nvSpPr>
        <p:spPr>
          <a:xfrm>
            <a:off x="3563938" y="4370388"/>
            <a:ext cx="2768600" cy="466725"/>
          </a:xfrm>
          <a:custGeom>
            <a:avLst/>
            <a:gdLst/>
            <a:ahLst/>
            <a:cxnLst/>
            <a:rect l="l" t="t" r="r" b="b"/>
            <a:pathLst>
              <a:path w="2767013" h="466725" extrusionOk="0">
                <a:moveTo>
                  <a:pt x="1757363" y="88106"/>
                </a:moveTo>
                <a:lnTo>
                  <a:pt x="1945482" y="69056"/>
                </a:lnTo>
                <a:lnTo>
                  <a:pt x="2112169" y="52387"/>
                </a:lnTo>
                <a:lnTo>
                  <a:pt x="2305050" y="26194"/>
                </a:lnTo>
                <a:lnTo>
                  <a:pt x="2407444" y="7144"/>
                </a:lnTo>
                <a:lnTo>
                  <a:pt x="2426494" y="0"/>
                </a:lnTo>
                <a:lnTo>
                  <a:pt x="2438400" y="0"/>
                </a:lnTo>
                <a:lnTo>
                  <a:pt x="2490788" y="11906"/>
                </a:lnTo>
                <a:lnTo>
                  <a:pt x="2612232" y="52387"/>
                </a:lnTo>
                <a:lnTo>
                  <a:pt x="2678907" y="88106"/>
                </a:lnTo>
                <a:lnTo>
                  <a:pt x="2719388" y="114300"/>
                </a:lnTo>
                <a:lnTo>
                  <a:pt x="2745582" y="138112"/>
                </a:lnTo>
                <a:lnTo>
                  <a:pt x="2764632" y="166687"/>
                </a:lnTo>
                <a:lnTo>
                  <a:pt x="2767013" y="185737"/>
                </a:lnTo>
                <a:lnTo>
                  <a:pt x="2757488" y="226219"/>
                </a:lnTo>
                <a:lnTo>
                  <a:pt x="2740819" y="250031"/>
                </a:lnTo>
                <a:lnTo>
                  <a:pt x="2724150" y="264319"/>
                </a:lnTo>
                <a:lnTo>
                  <a:pt x="2695575" y="271462"/>
                </a:lnTo>
                <a:lnTo>
                  <a:pt x="2650332" y="264319"/>
                </a:lnTo>
                <a:lnTo>
                  <a:pt x="2574132" y="252412"/>
                </a:lnTo>
                <a:lnTo>
                  <a:pt x="2393157" y="226219"/>
                </a:lnTo>
                <a:lnTo>
                  <a:pt x="2288382" y="219075"/>
                </a:lnTo>
                <a:lnTo>
                  <a:pt x="2076450" y="235744"/>
                </a:lnTo>
                <a:lnTo>
                  <a:pt x="1681163" y="264319"/>
                </a:lnTo>
                <a:lnTo>
                  <a:pt x="1376363" y="290512"/>
                </a:lnTo>
                <a:lnTo>
                  <a:pt x="1016794" y="330994"/>
                </a:lnTo>
                <a:lnTo>
                  <a:pt x="652463" y="390525"/>
                </a:lnTo>
                <a:lnTo>
                  <a:pt x="559594" y="411956"/>
                </a:lnTo>
                <a:lnTo>
                  <a:pt x="440532" y="452437"/>
                </a:lnTo>
                <a:lnTo>
                  <a:pt x="369094" y="466725"/>
                </a:lnTo>
                <a:lnTo>
                  <a:pt x="326232" y="450056"/>
                </a:lnTo>
                <a:lnTo>
                  <a:pt x="240507" y="407194"/>
                </a:lnTo>
                <a:lnTo>
                  <a:pt x="145257" y="345281"/>
                </a:lnTo>
                <a:lnTo>
                  <a:pt x="59532" y="266700"/>
                </a:lnTo>
                <a:lnTo>
                  <a:pt x="16669" y="223837"/>
                </a:lnTo>
                <a:lnTo>
                  <a:pt x="2382" y="197644"/>
                </a:lnTo>
                <a:lnTo>
                  <a:pt x="0" y="176212"/>
                </a:lnTo>
                <a:lnTo>
                  <a:pt x="7144" y="161925"/>
                </a:lnTo>
                <a:lnTo>
                  <a:pt x="19050" y="161925"/>
                </a:lnTo>
                <a:lnTo>
                  <a:pt x="42863" y="166687"/>
                </a:lnTo>
                <a:lnTo>
                  <a:pt x="104775" y="195262"/>
                </a:lnTo>
                <a:lnTo>
                  <a:pt x="150019" y="214312"/>
                </a:lnTo>
                <a:lnTo>
                  <a:pt x="200025" y="235744"/>
                </a:lnTo>
                <a:lnTo>
                  <a:pt x="245269" y="250031"/>
                </a:lnTo>
                <a:lnTo>
                  <a:pt x="292894" y="261937"/>
                </a:lnTo>
                <a:lnTo>
                  <a:pt x="359569" y="269081"/>
                </a:lnTo>
                <a:lnTo>
                  <a:pt x="433388" y="264319"/>
                </a:lnTo>
                <a:lnTo>
                  <a:pt x="516732" y="252412"/>
                </a:lnTo>
                <a:lnTo>
                  <a:pt x="602457" y="230981"/>
                </a:lnTo>
                <a:lnTo>
                  <a:pt x="773907" y="195262"/>
                </a:lnTo>
                <a:lnTo>
                  <a:pt x="1047750" y="150019"/>
                </a:lnTo>
                <a:lnTo>
                  <a:pt x="1202532" y="128587"/>
                </a:lnTo>
                <a:lnTo>
                  <a:pt x="1423988" y="109537"/>
                </a:lnTo>
                <a:lnTo>
                  <a:pt x="1757363" y="8810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5" name="Google Shape;3675;p333"/>
          <p:cNvSpPr/>
          <p:nvPr/>
        </p:nvSpPr>
        <p:spPr>
          <a:xfrm>
            <a:off x="2978150" y="4994275"/>
            <a:ext cx="3933825" cy="552450"/>
          </a:xfrm>
          <a:custGeom>
            <a:avLst/>
            <a:gdLst/>
            <a:ahLst/>
            <a:cxnLst/>
            <a:rect l="l" t="t" r="r" b="b"/>
            <a:pathLst>
              <a:path w="3933825" h="552450" extrusionOk="0">
                <a:moveTo>
                  <a:pt x="1558925" y="139700"/>
                </a:moveTo>
                <a:lnTo>
                  <a:pt x="1155700" y="196850"/>
                </a:lnTo>
                <a:lnTo>
                  <a:pt x="606425" y="266700"/>
                </a:lnTo>
                <a:lnTo>
                  <a:pt x="355600" y="288925"/>
                </a:lnTo>
                <a:lnTo>
                  <a:pt x="301625" y="279400"/>
                </a:lnTo>
                <a:lnTo>
                  <a:pt x="231775" y="260350"/>
                </a:lnTo>
                <a:lnTo>
                  <a:pt x="180975" y="241300"/>
                </a:lnTo>
                <a:lnTo>
                  <a:pt x="114300" y="206375"/>
                </a:lnTo>
                <a:lnTo>
                  <a:pt x="60325" y="161925"/>
                </a:lnTo>
                <a:lnTo>
                  <a:pt x="41275" y="149225"/>
                </a:lnTo>
                <a:lnTo>
                  <a:pt x="22225" y="146050"/>
                </a:lnTo>
                <a:lnTo>
                  <a:pt x="3175" y="152400"/>
                </a:lnTo>
                <a:lnTo>
                  <a:pt x="0" y="161925"/>
                </a:lnTo>
                <a:lnTo>
                  <a:pt x="3175" y="193675"/>
                </a:lnTo>
                <a:lnTo>
                  <a:pt x="25400" y="247650"/>
                </a:lnTo>
                <a:lnTo>
                  <a:pt x="66675" y="307975"/>
                </a:lnTo>
                <a:lnTo>
                  <a:pt x="114300" y="358775"/>
                </a:lnTo>
                <a:lnTo>
                  <a:pt x="171450" y="412750"/>
                </a:lnTo>
                <a:lnTo>
                  <a:pt x="285750" y="492125"/>
                </a:lnTo>
                <a:lnTo>
                  <a:pt x="349250" y="530225"/>
                </a:lnTo>
                <a:lnTo>
                  <a:pt x="393700" y="549275"/>
                </a:lnTo>
                <a:lnTo>
                  <a:pt x="412750" y="552450"/>
                </a:lnTo>
                <a:lnTo>
                  <a:pt x="473075" y="542925"/>
                </a:lnTo>
                <a:lnTo>
                  <a:pt x="549275" y="508000"/>
                </a:lnTo>
                <a:lnTo>
                  <a:pt x="600075" y="479425"/>
                </a:lnTo>
                <a:lnTo>
                  <a:pt x="796925" y="434975"/>
                </a:lnTo>
                <a:lnTo>
                  <a:pt x="996950" y="393700"/>
                </a:lnTo>
                <a:lnTo>
                  <a:pt x="1184275" y="361950"/>
                </a:lnTo>
                <a:lnTo>
                  <a:pt x="1482725" y="320675"/>
                </a:lnTo>
                <a:lnTo>
                  <a:pt x="1787525" y="288925"/>
                </a:lnTo>
                <a:lnTo>
                  <a:pt x="2022475" y="263525"/>
                </a:lnTo>
                <a:lnTo>
                  <a:pt x="2292350" y="254000"/>
                </a:lnTo>
                <a:lnTo>
                  <a:pt x="2654300" y="234950"/>
                </a:lnTo>
                <a:lnTo>
                  <a:pt x="2895600" y="222250"/>
                </a:lnTo>
                <a:lnTo>
                  <a:pt x="3048000" y="222250"/>
                </a:lnTo>
                <a:lnTo>
                  <a:pt x="3295650" y="231775"/>
                </a:lnTo>
                <a:lnTo>
                  <a:pt x="3463925" y="250825"/>
                </a:lnTo>
                <a:lnTo>
                  <a:pt x="3644900" y="279400"/>
                </a:lnTo>
                <a:lnTo>
                  <a:pt x="3813175" y="307975"/>
                </a:lnTo>
                <a:lnTo>
                  <a:pt x="3851275" y="307975"/>
                </a:lnTo>
                <a:lnTo>
                  <a:pt x="3892550" y="295275"/>
                </a:lnTo>
                <a:lnTo>
                  <a:pt x="3924300" y="273050"/>
                </a:lnTo>
                <a:lnTo>
                  <a:pt x="3933825" y="250825"/>
                </a:lnTo>
                <a:lnTo>
                  <a:pt x="3933825" y="231775"/>
                </a:lnTo>
                <a:lnTo>
                  <a:pt x="3921125" y="196850"/>
                </a:lnTo>
                <a:lnTo>
                  <a:pt x="3895725" y="158750"/>
                </a:lnTo>
                <a:lnTo>
                  <a:pt x="3867150" y="127000"/>
                </a:lnTo>
                <a:lnTo>
                  <a:pt x="3822700" y="95250"/>
                </a:lnTo>
                <a:lnTo>
                  <a:pt x="3768725" y="66675"/>
                </a:lnTo>
                <a:lnTo>
                  <a:pt x="3705225" y="34925"/>
                </a:lnTo>
                <a:lnTo>
                  <a:pt x="3654425" y="22225"/>
                </a:lnTo>
                <a:lnTo>
                  <a:pt x="3622675" y="19050"/>
                </a:lnTo>
                <a:lnTo>
                  <a:pt x="3533775" y="0"/>
                </a:lnTo>
                <a:lnTo>
                  <a:pt x="3511550" y="0"/>
                </a:lnTo>
                <a:lnTo>
                  <a:pt x="3381375" y="22225"/>
                </a:lnTo>
                <a:lnTo>
                  <a:pt x="3225800" y="44450"/>
                </a:lnTo>
                <a:lnTo>
                  <a:pt x="3086100" y="44450"/>
                </a:lnTo>
                <a:lnTo>
                  <a:pt x="2695575" y="44450"/>
                </a:lnTo>
                <a:lnTo>
                  <a:pt x="2482850" y="47625"/>
                </a:lnTo>
                <a:lnTo>
                  <a:pt x="2193925" y="69850"/>
                </a:lnTo>
                <a:lnTo>
                  <a:pt x="1971675" y="95250"/>
                </a:lnTo>
                <a:lnTo>
                  <a:pt x="1644650" y="127000"/>
                </a:lnTo>
                <a:lnTo>
                  <a:pt x="1558925" y="1397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6" name="Google Shape;3676;p333"/>
          <p:cNvSpPr/>
          <p:nvPr/>
        </p:nvSpPr>
        <p:spPr>
          <a:xfrm>
            <a:off x="3382963" y="1887538"/>
            <a:ext cx="1311275" cy="342900"/>
          </a:xfrm>
          <a:custGeom>
            <a:avLst/>
            <a:gdLst/>
            <a:ahLst/>
            <a:cxnLst/>
            <a:rect l="l" t="t" r="r" b="b"/>
            <a:pathLst>
              <a:path w="1309688" h="342900" extrusionOk="0">
                <a:moveTo>
                  <a:pt x="590550" y="290513"/>
                </a:moveTo>
                <a:lnTo>
                  <a:pt x="366713" y="316707"/>
                </a:lnTo>
                <a:lnTo>
                  <a:pt x="314325" y="326232"/>
                </a:lnTo>
                <a:lnTo>
                  <a:pt x="221457" y="335757"/>
                </a:lnTo>
                <a:lnTo>
                  <a:pt x="178594" y="338138"/>
                </a:lnTo>
                <a:lnTo>
                  <a:pt x="128588" y="342900"/>
                </a:lnTo>
                <a:lnTo>
                  <a:pt x="90488" y="338138"/>
                </a:lnTo>
                <a:lnTo>
                  <a:pt x="57150" y="328613"/>
                </a:lnTo>
                <a:lnTo>
                  <a:pt x="45244" y="321469"/>
                </a:lnTo>
                <a:lnTo>
                  <a:pt x="28575" y="302419"/>
                </a:lnTo>
                <a:lnTo>
                  <a:pt x="14288" y="273844"/>
                </a:lnTo>
                <a:lnTo>
                  <a:pt x="0" y="133350"/>
                </a:lnTo>
                <a:lnTo>
                  <a:pt x="119063" y="145257"/>
                </a:lnTo>
                <a:lnTo>
                  <a:pt x="152400" y="166688"/>
                </a:lnTo>
                <a:lnTo>
                  <a:pt x="183357" y="173832"/>
                </a:lnTo>
                <a:lnTo>
                  <a:pt x="216694" y="178594"/>
                </a:lnTo>
                <a:lnTo>
                  <a:pt x="266700" y="180975"/>
                </a:lnTo>
                <a:lnTo>
                  <a:pt x="323850" y="180975"/>
                </a:lnTo>
                <a:lnTo>
                  <a:pt x="423863" y="164307"/>
                </a:lnTo>
                <a:lnTo>
                  <a:pt x="585788" y="140494"/>
                </a:lnTo>
                <a:lnTo>
                  <a:pt x="747713" y="100013"/>
                </a:lnTo>
                <a:lnTo>
                  <a:pt x="871538" y="64294"/>
                </a:lnTo>
                <a:lnTo>
                  <a:pt x="935832" y="35719"/>
                </a:lnTo>
                <a:lnTo>
                  <a:pt x="1000125" y="11907"/>
                </a:lnTo>
                <a:lnTo>
                  <a:pt x="1033463" y="4763"/>
                </a:lnTo>
                <a:lnTo>
                  <a:pt x="1083469" y="0"/>
                </a:lnTo>
                <a:lnTo>
                  <a:pt x="1138238" y="2382"/>
                </a:lnTo>
                <a:lnTo>
                  <a:pt x="1181100" y="4763"/>
                </a:lnTo>
                <a:lnTo>
                  <a:pt x="1228725" y="19050"/>
                </a:lnTo>
                <a:lnTo>
                  <a:pt x="1257300" y="30957"/>
                </a:lnTo>
                <a:lnTo>
                  <a:pt x="1281113" y="47625"/>
                </a:lnTo>
                <a:lnTo>
                  <a:pt x="1295400" y="61913"/>
                </a:lnTo>
                <a:lnTo>
                  <a:pt x="1309688" y="88107"/>
                </a:lnTo>
                <a:lnTo>
                  <a:pt x="1309688" y="109538"/>
                </a:lnTo>
                <a:lnTo>
                  <a:pt x="1304925" y="128588"/>
                </a:lnTo>
                <a:lnTo>
                  <a:pt x="1281113" y="152400"/>
                </a:lnTo>
                <a:lnTo>
                  <a:pt x="1235869" y="171450"/>
                </a:lnTo>
                <a:lnTo>
                  <a:pt x="1085850" y="214313"/>
                </a:lnTo>
                <a:lnTo>
                  <a:pt x="962025" y="233363"/>
                </a:lnTo>
                <a:lnTo>
                  <a:pt x="590550" y="29051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7" name="Google Shape;3677;p333"/>
          <p:cNvSpPr/>
          <p:nvPr/>
        </p:nvSpPr>
        <p:spPr>
          <a:xfrm>
            <a:off x="3738563" y="2143125"/>
            <a:ext cx="438150" cy="733425"/>
          </a:xfrm>
          <a:custGeom>
            <a:avLst/>
            <a:gdLst/>
            <a:ahLst/>
            <a:cxnLst/>
            <a:rect l="l" t="t" r="r" b="b"/>
            <a:pathLst>
              <a:path w="438149" h="733425" extrusionOk="0">
                <a:moveTo>
                  <a:pt x="102393" y="247650"/>
                </a:moveTo>
                <a:lnTo>
                  <a:pt x="71437" y="169069"/>
                </a:lnTo>
                <a:lnTo>
                  <a:pt x="42862" y="116681"/>
                </a:lnTo>
                <a:lnTo>
                  <a:pt x="0" y="47625"/>
                </a:lnTo>
                <a:lnTo>
                  <a:pt x="11906" y="0"/>
                </a:lnTo>
                <a:lnTo>
                  <a:pt x="116681" y="73819"/>
                </a:lnTo>
                <a:lnTo>
                  <a:pt x="185737" y="133350"/>
                </a:lnTo>
                <a:lnTo>
                  <a:pt x="254793" y="200025"/>
                </a:lnTo>
                <a:lnTo>
                  <a:pt x="304800" y="252413"/>
                </a:lnTo>
                <a:lnTo>
                  <a:pt x="338137" y="290513"/>
                </a:lnTo>
                <a:lnTo>
                  <a:pt x="369093" y="340519"/>
                </a:lnTo>
                <a:lnTo>
                  <a:pt x="390525" y="378619"/>
                </a:lnTo>
                <a:lnTo>
                  <a:pt x="423862" y="452438"/>
                </a:lnTo>
                <a:lnTo>
                  <a:pt x="431006" y="509588"/>
                </a:lnTo>
                <a:cubicBezTo>
                  <a:pt x="431800" y="531019"/>
                  <a:pt x="438149" y="546894"/>
                  <a:pt x="433387" y="573881"/>
                </a:cubicBezTo>
                <a:lnTo>
                  <a:pt x="428625" y="609600"/>
                </a:lnTo>
                <a:lnTo>
                  <a:pt x="414337" y="664369"/>
                </a:lnTo>
                <a:lnTo>
                  <a:pt x="400050" y="690563"/>
                </a:lnTo>
                <a:lnTo>
                  <a:pt x="373856" y="719138"/>
                </a:lnTo>
                <a:lnTo>
                  <a:pt x="340518" y="731044"/>
                </a:lnTo>
                <a:lnTo>
                  <a:pt x="276225" y="733425"/>
                </a:lnTo>
                <a:lnTo>
                  <a:pt x="240506" y="726281"/>
                </a:lnTo>
                <a:lnTo>
                  <a:pt x="223837" y="704850"/>
                </a:lnTo>
                <a:lnTo>
                  <a:pt x="192881" y="623888"/>
                </a:lnTo>
                <a:lnTo>
                  <a:pt x="164306" y="502444"/>
                </a:lnTo>
                <a:lnTo>
                  <a:pt x="150018" y="419100"/>
                </a:lnTo>
                <a:lnTo>
                  <a:pt x="102393" y="2476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8" name="Google Shape;3678;p333"/>
          <p:cNvSpPr/>
          <p:nvPr/>
        </p:nvSpPr>
        <p:spPr>
          <a:xfrm>
            <a:off x="5400675" y="1709738"/>
            <a:ext cx="1533525" cy="385762"/>
          </a:xfrm>
          <a:custGeom>
            <a:avLst/>
            <a:gdLst/>
            <a:ahLst/>
            <a:cxnLst/>
            <a:rect l="l" t="t" r="r" b="b"/>
            <a:pathLst>
              <a:path w="1533525" h="385762" extrusionOk="0">
                <a:moveTo>
                  <a:pt x="645319" y="157162"/>
                </a:moveTo>
                <a:lnTo>
                  <a:pt x="476250" y="183356"/>
                </a:lnTo>
                <a:lnTo>
                  <a:pt x="321469" y="200025"/>
                </a:lnTo>
                <a:lnTo>
                  <a:pt x="207169" y="202406"/>
                </a:lnTo>
                <a:lnTo>
                  <a:pt x="169069" y="195262"/>
                </a:lnTo>
                <a:lnTo>
                  <a:pt x="128588" y="178593"/>
                </a:lnTo>
                <a:lnTo>
                  <a:pt x="0" y="190500"/>
                </a:lnTo>
                <a:lnTo>
                  <a:pt x="28575" y="307181"/>
                </a:lnTo>
                <a:lnTo>
                  <a:pt x="71438" y="342900"/>
                </a:lnTo>
                <a:lnTo>
                  <a:pt x="111919" y="369093"/>
                </a:lnTo>
                <a:lnTo>
                  <a:pt x="130969" y="376237"/>
                </a:lnTo>
                <a:lnTo>
                  <a:pt x="157163" y="381000"/>
                </a:lnTo>
                <a:lnTo>
                  <a:pt x="192881" y="385762"/>
                </a:lnTo>
                <a:lnTo>
                  <a:pt x="228600" y="385762"/>
                </a:lnTo>
                <a:lnTo>
                  <a:pt x="276225" y="383381"/>
                </a:lnTo>
                <a:lnTo>
                  <a:pt x="333375" y="376237"/>
                </a:lnTo>
                <a:lnTo>
                  <a:pt x="400050" y="359568"/>
                </a:lnTo>
                <a:lnTo>
                  <a:pt x="526256" y="340518"/>
                </a:lnTo>
                <a:lnTo>
                  <a:pt x="673894" y="326231"/>
                </a:lnTo>
                <a:lnTo>
                  <a:pt x="866775" y="302418"/>
                </a:lnTo>
                <a:lnTo>
                  <a:pt x="1042988" y="285750"/>
                </a:lnTo>
                <a:lnTo>
                  <a:pt x="1223963" y="261937"/>
                </a:lnTo>
                <a:lnTo>
                  <a:pt x="1383506" y="235743"/>
                </a:lnTo>
                <a:lnTo>
                  <a:pt x="1471613" y="216693"/>
                </a:lnTo>
                <a:lnTo>
                  <a:pt x="1495425" y="204787"/>
                </a:lnTo>
                <a:lnTo>
                  <a:pt x="1524000" y="178593"/>
                </a:lnTo>
                <a:lnTo>
                  <a:pt x="1533525" y="159543"/>
                </a:lnTo>
                <a:lnTo>
                  <a:pt x="1533525" y="147637"/>
                </a:lnTo>
                <a:lnTo>
                  <a:pt x="1521619" y="123825"/>
                </a:lnTo>
                <a:lnTo>
                  <a:pt x="1483519" y="88106"/>
                </a:lnTo>
                <a:lnTo>
                  <a:pt x="1428750" y="54768"/>
                </a:lnTo>
                <a:lnTo>
                  <a:pt x="1369219" y="30956"/>
                </a:lnTo>
                <a:lnTo>
                  <a:pt x="1269206" y="4762"/>
                </a:lnTo>
                <a:lnTo>
                  <a:pt x="1228725" y="0"/>
                </a:lnTo>
                <a:lnTo>
                  <a:pt x="1185863" y="2381"/>
                </a:lnTo>
                <a:lnTo>
                  <a:pt x="1100138" y="28575"/>
                </a:lnTo>
                <a:lnTo>
                  <a:pt x="995363" y="73818"/>
                </a:lnTo>
                <a:lnTo>
                  <a:pt x="933450" y="97631"/>
                </a:lnTo>
                <a:lnTo>
                  <a:pt x="645319" y="1571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9" name="Google Shape;3679;p333"/>
          <p:cNvSpPr/>
          <p:nvPr/>
        </p:nvSpPr>
        <p:spPr>
          <a:xfrm>
            <a:off x="5605463" y="2019300"/>
            <a:ext cx="558800" cy="712788"/>
          </a:xfrm>
          <a:custGeom>
            <a:avLst/>
            <a:gdLst/>
            <a:ahLst/>
            <a:cxnLst/>
            <a:rect l="l" t="t" r="r" b="b"/>
            <a:pathLst>
              <a:path w="559593" h="711994" extrusionOk="0">
                <a:moveTo>
                  <a:pt x="190500" y="278606"/>
                </a:moveTo>
                <a:lnTo>
                  <a:pt x="221456" y="204788"/>
                </a:lnTo>
                <a:lnTo>
                  <a:pt x="226218" y="169069"/>
                </a:lnTo>
                <a:lnTo>
                  <a:pt x="223837" y="142875"/>
                </a:lnTo>
                <a:lnTo>
                  <a:pt x="219075" y="104775"/>
                </a:lnTo>
                <a:lnTo>
                  <a:pt x="204787" y="61913"/>
                </a:lnTo>
                <a:lnTo>
                  <a:pt x="169068" y="0"/>
                </a:lnTo>
                <a:lnTo>
                  <a:pt x="342900" y="19050"/>
                </a:lnTo>
                <a:lnTo>
                  <a:pt x="445293" y="100013"/>
                </a:lnTo>
                <a:lnTo>
                  <a:pt x="481012" y="128588"/>
                </a:lnTo>
                <a:lnTo>
                  <a:pt x="516731" y="166688"/>
                </a:lnTo>
                <a:lnTo>
                  <a:pt x="545306" y="207169"/>
                </a:lnTo>
                <a:lnTo>
                  <a:pt x="559593" y="233363"/>
                </a:lnTo>
                <a:lnTo>
                  <a:pt x="559593" y="250031"/>
                </a:lnTo>
                <a:lnTo>
                  <a:pt x="542925" y="271463"/>
                </a:lnTo>
                <a:lnTo>
                  <a:pt x="459581" y="342900"/>
                </a:lnTo>
                <a:lnTo>
                  <a:pt x="297656" y="485775"/>
                </a:lnTo>
                <a:lnTo>
                  <a:pt x="119062" y="642938"/>
                </a:lnTo>
                <a:lnTo>
                  <a:pt x="42862" y="704850"/>
                </a:lnTo>
                <a:lnTo>
                  <a:pt x="23812" y="711994"/>
                </a:lnTo>
                <a:lnTo>
                  <a:pt x="9525" y="711994"/>
                </a:lnTo>
                <a:lnTo>
                  <a:pt x="0" y="697706"/>
                </a:lnTo>
                <a:lnTo>
                  <a:pt x="2381" y="666750"/>
                </a:lnTo>
                <a:lnTo>
                  <a:pt x="45243" y="581025"/>
                </a:lnTo>
                <a:lnTo>
                  <a:pt x="123825" y="433388"/>
                </a:lnTo>
                <a:lnTo>
                  <a:pt x="190500" y="2786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0" name="Google Shape;3680;p333"/>
          <p:cNvSpPr/>
          <p:nvPr/>
        </p:nvSpPr>
        <p:spPr>
          <a:xfrm>
            <a:off x="2714625" y="3248025"/>
            <a:ext cx="4508500" cy="603250"/>
          </a:xfrm>
          <a:custGeom>
            <a:avLst/>
            <a:gdLst/>
            <a:ahLst/>
            <a:cxnLst/>
            <a:rect l="l" t="t" r="r" b="b"/>
            <a:pathLst>
              <a:path w="4509821" h="603504" extrusionOk="0">
                <a:moveTo>
                  <a:pt x="1795882" y="168249"/>
                </a:moveTo>
                <a:lnTo>
                  <a:pt x="1528877" y="197510"/>
                </a:lnTo>
                <a:lnTo>
                  <a:pt x="1086307" y="245059"/>
                </a:lnTo>
                <a:lnTo>
                  <a:pt x="779069" y="277977"/>
                </a:lnTo>
                <a:lnTo>
                  <a:pt x="632765" y="292608"/>
                </a:lnTo>
                <a:lnTo>
                  <a:pt x="585216" y="303581"/>
                </a:lnTo>
                <a:lnTo>
                  <a:pt x="504749" y="314553"/>
                </a:lnTo>
                <a:lnTo>
                  <a:pt x="398679" y="318211"/>
                </a:lnTo>
                <a:lnTo>
                  <a:pt x="270663" y="296265"/>
                </a:lnTo>
                <a:lnTo>
                  <a:pt x="157277" y="263347"/>
                </a:lnTo>
                <a:lnTo>
                  <a:pt x="87783" y="223113"/>
                </a:lnTo>
                <a:lnTo>
                  <a:pt x="54864" y="190195"/>
                </a:lnTo>
                <a:lnTo>
                  <a:pt x="32919" y="179222"/>
                </a:lnTo>
                <a:lnTo>
                  <a:pt x="14631" y="175565"/>
                </a:lnTo>
                <a:lnTo>
                  <a:pt x="0" y="182880"/>
                </a:lnTo>
                <a:lnTo>
                  <a:pt x="0" y="197510"/>
                </a:lnTo>
                <a:lnTo>
                  <a:pt x="3658" y="223113"/>
                </a:lnTo>
                <a:lnTo>
                  <a:pt x="32919" y="292608"/>
                </a:lnTo>
                <a:lnTo>
                  <a:pt x="76810" y="362102"/>
                </a:lnTo>
                <a:lnTo>
                  <a:pt x="120701" y="420624"/>
                </a:lnTo>
                <a:lnTo>
                  <a:pt x="171907" y="479145"/>
                </a:lnTo>
                <a:lnTo>
                  <a:pt x="215799" y="519379"/>
                </a:lnTo>
                <a:lnTo>
                  <a:pt x="267005" y="555955"/>
                </a:lnTo>
                <a:lnTo>
                  <a:pt x="329184" y="592531"/>
                </a:lnTo>
                <a:lnTo>
                  <a:pt x="362103" y="603504"/>
                </a:lnTo>
                <a:lnTo>
                  <a:pt x="387706" y="596189"/>
                </a:lnTo>
                <a:lnTo>
                  <a:pt x="475488" y="563270"/>
                </a:lnTo>
                <a:lnTo>
                  <a:pt x="596189" y="519379"/>
                </a:lnTo>
                <a:lnTo>
                  <a:pt x="779069" y="475488"/>
                </a:lnTo>
                <a:lnTo>
                  <a:pt x="1013155" y="431597"/>
                </a:lnTo>
                <a:lnTo>
                  <a:pt x="1247242" y="387705"/>
                </a:lnTo>
                <a:lnTo>
                  <a:pt x="1499616" y="351129"/>
                </a:lnTo>
                <a:lnTo>
                  <a:pt x="1869034" y="310896"/>
                </a:lnTo>
                <a:lnTo>
                  <a:pt x="2070202" y="285293"/>
                </a:lnTo>
                <a:lnTo>
                  <a:pt x="2370125" y="263347"/>
                </a:lnTo>
                <a:lnTo>
                  <a:pt x="2622499" y="252374"/>
                </a:lnTo>
                <a:lnTo>
                  <a:pt x="2915107" y="237744"/>
                </a:lnTo>
                <a:lnTo>
                  <a:pt x="3255264" y="223113"/>
                </a:lnTo>
                <a:lnTo>
                  <a:pt x="3529584" y="226771"/>
                </a:lnTo>
                <a:lnTo>
                  <a:pt x="3672231" y="226771"/>
                </a:lnTo>
                <a:lnTo>
                  <a:pt x="3833165" y="234086"/>
                </a:lnTo>
                <a:lnTo>
                  <a:pt x="3975811" y="241401"/>
                </a:lnTo>
                <a:lnTo>
                  <a:pt x="4070909" y="248717"/>
                </a:lnTo>
                <a:lnTo>
                  <a:pt x="4155034" y="270662"/>
                </a:lnTo>
                <a:lnTo>
                  <a:pt x="4363517" y="307238"/>
                </a:lnTo>
                <a:lnTo>
                  <a:pt x="4414723" y="314553"/>
                </a:lnTo>
                <a:lnTo>
                  <a:pt x="4451299" y="307238"/>
                </a:lnTo>
                <a:lnTo>
                  <a:pt x="4491533" y="285293"/>
                </a:lnTo>
                <a:lnTo>
                  <a:pt x="4509821" y="263347"/>
                </a:lnTo>
                <a:lnTo>
                  <a:pt x="4509821" y="237744"/>
                </a:lnTo>
                <a:lnTo>
                  <a:pt x="4491533" y="204825"/>
                </a:lnTo>
                <a:lnTo>
                  <a:pt x="4436669" y="157277"/>
                </a:lnTo>
                <a:lnTo>
                  <a:pt x="4359859" y="102413"/>
                </a:lnTo>
                <a:lnTo>
                  <a:pt x="4264762" y="54864"/>
                </a:lnTo>
                <a:lnTo>
                  <a:pt x="4169664" y="21945"/>
                </a:lnTo>
                <a:lnTo>
                  <a:pt x="4059936" y="0"/>
                </a:lnTo>
                <a:lnTo>
                  <a:pt x="4037991" y="3657"/>
                </a:lnTo>
                <a:lnTo>
                  <a:pt x="3869741" y="36576"/>
                </a:lnTo>
                <a:lnTo>
                  <a:pt x="3822192" y="43891"/>
                </a:lnTo>
                <a:lnTo>
                  <a:pt x="3716122" y="43891"/>
                </a:lnTo>
                <a:lnTo>
                  <a:pt x="3489351" y="47549"/>
                </a:lnTo>
                <a:lnTo>
                  <a:pt x="3171139" y="47549"/>
                </a:lnTo>
                <a:lnTo>
                  <a:pt x="2878531" y="69494"/>
                </a:lnTo>
                <a:lnTo>
                  <a:pt x="2717597" y="73152"/>
                </a:lnTo>
                <a:lnTo>
                  <a:pt x="2490826" y="87782"/>
                </a:lnTo>
                <a:lnTo>
                  <a:pt x="2264055" y="117043"/>
                </a:lnTo>
                <a:lnTo>
                  <a:pt x="1898295" y="153619"/>
                </a:lnTo>
                <a:lnTo>
                  <a:pt x="1795882" y="16824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1" name="Google Shape;3681;p333"/>
          <p:cNvSpPr/>
          <p:nvPr/>
        </p:nvSpPr>
        <p:spPr>
          <a:xfrm>
            <a:off x="3594100" y="3829050"/>
            <a:ext cx="2593975" cy="447675"/>
          </a:xfrm>
          <a:custGeom>
            <a:avLst/>
            <a:gdLst/>
            <a:ahLst/>
            <a:cxnLst/>
            <a:rect l="l" t="t" r="r" b="b"/>
            <a:pathLst>
              <a:path w="2593975" h="447675" extrusionOk="0">
                <a:moveTo>
                  <a:pt x="1524000" y="73025"/>
                </a:moveTo>
                <a:lnTo>
                  <a:pt x="1781175" y="41275"/>
                </a:lnTo>
                <a:lnTo>
                  <a:pt x="1968500" y="22225"/>
                </a:lnTo>
                <a:lnTo>
                  <a:pt x="2200275" y="3175"/>
                </a:lnTo>
                <a:lnTo>
                  <a:pt x="2305050" y="0"/>
                </a:lnTo>
                <a:lnTo>
                  <a:pt x="2441575" y="22225"/>
                </a:lnTo>
                <a:lnTo>
                  <a:pt x="2492375" y="47625"/>
                </a:lnTo>
                <a:lnTo>
                  <a:pt x="2536825" y="76200"/>
                </a:lnTo>
                <a:lnTo>
                  <a:pt x="2559050" y="95250"/>
                </a:lnTo>
                <a:lnTo>
                  <a:pt x="2584450" y="127000"/>
                </a:lnTo>
                <a:lnTo>
                  <a:pt x="2593975" y="152400"/>
                </a:lnTo>
                <a:lnTo>
                  <a:pt x="2590800" y="165100"/>
                </a:lnTo>
                <a:lnTo>
                  <a:pt x="2559050" y="187325"/>
                </a:lnTo>
                <a:lnTo>
                  <a:pt x="2482850" y="212725"/>
                </a:lnTo>
                <a:lnTo>
                  <a:pt x="2428875" y="225425"/>
                </a:lnTo>
                <a:lnTo>
                  <a:pt x="2393950" y="225425"/>
                </a:lnTo>
                <a:lnTo>
                  <a:pt x="2305050" y="212725"/>
                </a:lnTo>
                <a:lnTo>
                  <a:pt x="2117725" y="215900"/>
                </a:lnTo>
                <a:lnTo>
                  <a:pt x="1765300" y="241300"/>
                </a:lnTo>
                <a:lnTo>
                  <a:pt x="1365250" y="273050"/>
                </a:lnTo>
                <a:lnTo>
                  <a:pt x="1098550" y="298450"/>
                </a:lnTo>
                <a:lnTo>
                  <a:pt x="831850" y="339725"/>
                </a:lnTo>
                <a:lnTo>
                  <a:pt x="555625" y="400050"/>
                </a:lnTo>
                <a:lnTo>
                  <a:pt x="434975" y="428625"/>
                </a:lnTo>
                <a:lnTo>
                  <a:pt x="361950" y="444500"/>
                </a:lnTo>
                <a:lnTo>
                  <a:pt x="333375" y="447675"/>
                </a:lnTo>
                <a:lnTo>
                  <a:pt x="263525" y="434975"/>
                </a:lnTo>
                <a:lnTo>
                  <a:pt x="225425" y="419100"/>
                </a:lnTo>
                <a:lnTo>
                  <a:pt x="168275" y="368300"/>
                </a:lnTo>
                <a:lnTo>
                  <a:pt x="88900" y="292100"/>
                </a:lnTo>
                <a:lnTo>
                  <a:pt x="28575" y="225425"/>
                </a:lnTo>
                <a:lnTo>
                  <a:pt x="3175" y="184150"/>
                </a:lnTo>
                <a:lnTo>
                  <a:pt x="0" y="155575"/>
                </a:lnTo>
                <a:lnTo>
                  <a:pt x="9525" y="142875"/>
                </a:lnTo>
                <a:lnTo>
                  <a:pt x="19050" y="142875"/>
                </a:lnTo>
                <a:lnTo>
                  <a:pt x="53975" y="155575"/>
                </a:lnTo>
                <a:lnTo>
                  <a:pt x="98425" y="184150"/>
                </a:lnTo>
                <a:lnTo>
                  <a:pt x="127000" y="200025"/>
                </a:lnTo>
                <a:lnTo>
                  <a:pt x="180975" y="219075"/>
                </a:lnTo>
                <a:lnTo>
                  <a:pt x="244475" y="234950"/>
                </a:lnTo>
                <a:lnTo>
                  <a:pt x="304800" y="244475"/>
                </a:lnTo>
                <a:lnTo>
                  <a:pt x="339725" y="247650"/>
                </a:lnTo>
                <a:lnTo>
                  <a:pt x="422275" y="241300"/>
                </a:lnTo>
                <a:lnTo>
                  <a:pt x="609600" y="209550"/>
                </a:lnTo>
                <a:lnTo>
                  <a:pt x="882650" y="158750"/>
                </a:lnTo>
                <a:lnTo>
                  <a:pt x="1177925" y="107950"/>
                </a:lnTo>
                <a:lnTo>
                  <a:pt x="1431925" y="85725"/>
                </a:lnTo>
                <a:lnTo>
                  <a:pt x="1524000" y="73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2" name="Google Shape;3682;p333"/>
          <p:cNvSpPr/>
          <p:nvPr/>
        </p:nvSpPr>
        <p:spPr>
          <a:xfrm>
            <a:off x="4597400" y="2397125"/>
            <a:ext cx="492125" cy="3868738"/>
          </a:xfrm>
          <a:custGeom>
            <a:avLst/>
            <a:gdLst/>
            <a:ahLst/>
            <a:cxnLst/>
            <a:rect l="l" t="t" r="r" b="b"/>
            <a:pathLst>
              <a:path w="492369" h="3868615" extrusionOk="0">
                <a:moveTo>
                  <a:pt x="150725" y="1336431"/>
                </a:moveTo>
                <a:lnTo>
                  <a:pt x="150725" y="2034791"/>
                </a:lnTo>
                <a:lnTo>
                  <a:pt x="150725" y="2431701"/>
                </a:lnTo>
                <a:lnTo>
                  <a:pt x="150725" y="2989384"/>
                </a:lnTo>
                <a:cubicBezTo>
                  <a:pt x="152400" y="3114989"/>
                  <a:pt x="154074" y="3240593"/>
                  <a:pt x="155749" y="3366198"/>
                </a:cubicBezTo>
                <a:lnTo>
                  <a:pt x="165798" y="3511899"/>
                </a:lnTo>
                <a:lnTo>
                  <a:pt x="170822" y="3562141"/>
                </a:lnTo>
                <a:lnTo>
                  <a:pt x="175846" y="3687745"/>
                </a:lnTo>
                <a:lnTo>
                  <a:pt x="185894" y="3748035"/>
                </a:lnTo>
                <a:lnTo>
                  <a:pt x="205991" y="3813349"/>
                </a:lnTo>
                <a:lnTo>
                  <a:pt x="221064" y="3843494"/>
                </a:lnTo>
                <a:lnTo>
                  <a:pt x="241160" y="3858567"/>
                </a:lnTo>
                <a:lnTo>
                  <a:pt x="256233" y="3868615"/>
                </a:lnTo>
                <a:lnTo>
                  <a:pt x="281354" y="3848519"/>
                </a:lnTo>
                <a:lnTo>
                  <a:pt x="301450" y="3813349"/>
                </a:lnTo>
                <a:lnTo>
                  <a:pt x="321547" y="3743011"/>
                </a:lnTo>
                <a:lnTo>
                  <a:pt x="336620" y="3667648"/>
                </a:lnTo>
                <a:lnTo>
                  <a:pt x="351692" y="3562141"/>
                </a:lnTo>
                <a:lnTo>
                  <a:pt x="361741" y="3436536"/>
                </a:lnTo>
                <a:lnTo>
                  <a:pt x="371789" y="3255666"/>
                </a:lnTo>
                <a:lnTo>
                  <a:pt x="376813" y="3114989"/>
                </a:lnTo>
                <a:lnTo>
                  <a:pt x="386861" y="2919046"/>
                </a:lnTo>
                <a:lnTo>
                  <a:pt x="401934" y="2818563"/>
                </a:lnTo>
                <a:lnTo>
                  <a:pt x="391886" y="2255855"/>
                </a:lnTo>
                <a:cubicBezTo>
                  <a:pt x="393561" y="2068286"/>
                  <a:pt x="395235" y="1880716"/>
                  <a:pt x="396910" y="1693147"/>
                </a:cubicBezTo>
                <a:lnTo>
                  <a:pt x="396910" y="1497204"/>
                </a:lnTo>
                <a:lnTo>
                  <a:pt x="422031" y="1075173"/>
                </a:lnTo>
                <a:lnTo>
                  <a:pt x="417006" y="964642"/>
                </a:lnTo>
                <a:lnTo>
                  <a:pt x="442127" y="557683"/>
                </a:lnTo>
                <a:lnTo>
                  <a:pt x="442127" y="391886"/>
                </a:lnTo>
                <a:lnTo>
                  <a:pt x="452176" y="336620"/>
                </a:lnTo>
                <a:lnTo>
                  <a:pt x="472272" y="291402"/>
                </a:lnTo>
                <a:lnTo>
                  <a:pt x="487345" y="271305"/>
                </a:lnTo>
                <a:lnTo>
                  <a:pt x="492369" y="241160"/>
                </a:lnTo>
                <a:lnTo>
                  <a:pt x="487345" y="211015"/>
                </a:lnTo>
                <a:lnTo>
                  <a:pt x="467248" y="185894"/>
                </a:lnTo>
                <a:lnTo>
                  <a:pt x="376813" y="120580"/>
                </a:lnTo>
                <a:lnTo>
                  <a:pt x="271305" y="65314"/>
                </a:lnTo>
                <a:lnTo>
                  <a:pt x="170822" y="30145"/>
                </a:lnTo>
                <a:lnTo>
                  <a:pt x="45217" y="0"/>
                </a:lnTo>
                <a:lnTo>
                  <a:pt x="20097" y="0"/>
                </a:lnTo>
                <a:lnTo>
                  <a:pt x="0" y="15072"/>
                </a:lnTo>
                <a:lnTo>
                  <a:pt x="10048" y="45217"/>
                </a:lnTo>
                <a:lnTo>
                  <a:pt x="50242" y="85411"/>
                </a:lnTo>
                <a:lnTo>
                  <a:pt x="80387" y="125604"/>
                </a:lnTo>
                <a:lnTo>
                  <a:pt x="120580" y="185894"/>
                </a:lnTo>
                <a:lnTo>
                  <a:pt x="140677" y="256233"/>
                </a:lnTo>
                <a:lnTo>
                  <a:pt x="150725" y="376813"/>
                </a:lnTo>
                <a:lnTo>
                  <a:pt x="150725" y="13364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0486892-6CC0-E845-8B41-14D4450EFB5E}"/>
              </a:ext>
            </a:extLst>
          </p:cNvPr>
          <p:cNvGrpSpPr/>
          <p:nvPr/>
        </p:nvGrpSpPr>
        <p:grpSpPr>
          <a:xfrm>
            <a:off x="2638508" y="1470108"/>
            <a:ext cx="4592637" cy="4803775"/>
            <a:chOff x="2782888" y="1614488"/>
            <a:chExt cx="4592637" cy="4803775"/>
          </a:xfrm>
        </p:grpSpPr>
        <p:sp>
          <p:nvSpPr>
            <p:cNvPr id="15" name="Google Shape;3671;p333">
              <a:extLst>
                <a:ext uri="{FF2B5EF4-FFF2-40B4-BE49-F238E27FC236}">
                  <a16:creationId xmlns:a16="http://schemas.microsoft.com/office/drawing/2014/main" id="{79B97AA7-6C90-074C-A4AD-8371E4FD2452}"/>
                </a:ext>
              </a:extLst>
            </p:cNvPr>
            <p:cNvSpPr/>
            <p:nvPr/>
          </p:nvSpPr>
          <p:spPr>
            <a:xfrm>
              <a:off x="2782888" y="1657350"/>
              <a:ext cx="1133475" cy="1268413"/>
            </a:xfrm>
            <a:custGeom>
              <a:avLst/>
              <a:gdLst/>
              <a:ahLst/>
              <a:cxnLst/>
              <a:rect l="l" t="t" r="r" b="b"/>
              <a:pathLst>
                <a:path w="1133475" h="1269206" extrusionOk="0">
                  <a:moveTo>
                    <a:pt x="1016794" y="411956"/>
                  </a:moveTo>
                  <a:lnTo>
                    <a:pt x="876300" y="550069"/>
                  </a:lnTo>
                  <a:lnTo>
                    <a:pt x="740569" y="704850"/>
                  </a:lnTo>
                  <a:lnTo>
                    <a:pt x="507207" y="912019"/>
                  </a:lnTo>
                  <a:lnTo>
                    <a:pt x="271463" y="1100138"/>
                  </a:lnTo>
                  <a:lnTo>
                    <a:pt x="69057" y="1247775"/>
                  </a:lnTo>
                  <a:lnTo>
                    <a:pt x="40482" y="1264444"/>
                  </a:lnTo>
                  <a:lnTo>
                    <a:pt x="23813" y="1269206"/>
                  </a:lnTo>
                  <a:lnTo>
                    <a:pt x="9525" y="1269206"/>
                  </a:lnTo>
                  <a:lnTo>
                    <a:pt x="0" y="1257300"/>
                  </a:lnTo>
                  <a:lnTo>
                    <a:pt x="4763" y="1231106"/>
                  </a:lnTo>
                  <a:lnTo>
                    <a:pt x="16669" y="1207294"/>
                  </a:lnTo>
                  <a:lnTo>
                    <a:pt x="76200" y="1147763"/>
                  </a:lnTo>
                  <a:lnTo>
                    <a:pt x="233363" y="995363"/>
                  </a:lnTo>
                  <a:lnTo>
                    <a:pt x="361950" y="859631"/>
                  </a:lnTo>
                  <a:lnTo>
                    <a:pt x="495300" y="702469"/>
                  </a:lnTo>
                  <a:lnTo>
                    <a:pt x="664369" y="481013"/>
                  </a:lnTo>
                  <a:lnTo>
                    <a:pt x="752475" y="347663"/>
                  </a:lnTo>
                  <a:lnTo>
                    <a:pt x="807244" y="228600"/>
                  </a:lnTo>
                  <a:lnTo>
                    <a:pt x="816769" y="188119"/>
                  </a:lnTo>
                  <a:lnTo>
                    <a:pt x="816769" y="164306"/>
                  </a:lnTo>
                  <a:lnTo>
                    <a:pt x="812007" y="123825"/>
                  </a:lnTo>
                  <a:lnTo>
                    <a:pt x="800100" y="97631"/>
                  </a:lnTo>
                  <a:lnTo>
                    <a:pt x="776288" y="71438"/>
                  </a:lnTo>
                  <a:lnTo>
                    <a:pt x="757238" y="57150"/>
                  </a:lnTo>
                  <a:lnTo>
                    <a:pt x="745332" y="33338"/>
                  </a:lnTo>
                  <a:lnTo>
                    <a:pt x="747713" y="14288"/>
                  </a:lnTo>
                  <a:lnTo>
                    <a:pt x="759619" y="0"/>
                  </a:lnTo>
                  <a:lnTo>
                    <a:pt x="771525" y="0"/>
                  </a:lnTo>
                  <a:lnTo>
                    <a:pt x="814388" y="11906"/>
                  </a:lnTo>
                  <a:lnTo>
                    <a:pt x="871538" y="33338"/>
                  </a:lnTo>
                  <a:lnTo>
                    <a:pt x="947738" y="71438"/>
                  </a:lnTo>
                  <a:lnTo>
                    <a:pt x="997744" y="107156"/>
                  </a:lnTo>
                  <a:lnTo>
                    <a:pt x="1035844" y="135731"/>
                  </a:lnTo>
                  <a:lnTo>
                    <a:pt x="1073944" y="173831"/>
                  </a:lnTo>
                  <a:lnTo>
                    <a:pt x="1104900" y="209550"/>
                  </a:lnTo>
                  <a:lnTo>
                    <a:pt x="1128713" y="250031"/>
                  </a:lnTo>
                  <a:lnTo>
                    <a:pt x="1133475" y="269081"/>
                  </a:lnTo>
                  <a:lnTo>
                    <a:pt x="1128713" y="288131"/>
                  </a:lnTo>
                  <a:lnTo>
                    <a:pt x="1112044" y="309563"/>
                  </a:lnTo>
                  <a:lnTo>
                    <a:pt x="1069182" y="357188"/>
                  </a:lnTo>
                  <a:lnTo>
                    <a:pt x="1016794" y="41195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672;p333">
              <a:extLst>
                <a:ext uri="{FF2B5EF4-FFF2-40B4-BE49-F238E27FC236}">
                  <a16:creationId xmlns:a16="http://schemas.microsoft.com/office/drawing/2014/main" id="{616BB18C-A9CF-0443-A707-7DBDF5B4814B}"/>
                </a:ext>
              </a:extLst>
            </p:cNvPr>
            <p:cNvSpPr/>
            <p:nvPr/>
          </p:nvSpPr>
          <p:spPr>
            <a:xfrm>
              <a:off x="5084763" y="1614488"/>
              <a:ext cx="774700" cy="976312"/>
            </a:xfrm>
            <a:custGeom>
              <a:avLst/>
              <a:gdLst/>
              <a:ahLst/>
              <a:cxnLst/>
              <a:rect l="l" t="t" r="r" b="b"/>
              <a:pathLst>
                <a:path w="776287" h="976312" extrusionOk="0">
                  <a:moveTo>
                    <a:pt x="695325" y="328612"/>
                  </a:moveTo>
                  <a:lnTo>
                    <a:pt x="602456" y="445293"/>
                  </a:lnTo>
                  <a:lnTo>
                    <a:pt x="454819" y="611981"/>
                  </a:lnTo>
                  <a:lnTo>
                    <a:pt x="295275" y="759618"/>
                  </a:lnTo>
                  <a:lnTo>
                    <a:pt x="202406" y="842962"/>
                  </a:lnTo>
                  <a:lnTo>
                    <a:pt x="104775" y="931068"/>
                  </a:lnTo>
                  <a:lnTo>
                    <a:pt x="61912" y="962025"/>
                  </a:lnTo>
                  <a:lnTo>
                    <a:pt x="33337" y="973931"/>
                  </a:lnTo>
                  <a:lnTo>
                    <a:pt x="14287" y="976312"/>
                  </a:lnTo>
                  <a:lnTo>
                    <a:pt x="0" y="964406"/>
                  </a:lnTo>
                  <a:lnTo>
                    <a:pt x="2381" y="942975"/>
                  </a:lnTo>
                  <a:lnTo>
                    <a:pt x="21431" y="907256"/>
                  </a:lnTo>
                  <a:lnTo>
                    <a:pt x="90487" y="826293"/>
                  </a:lnTo>
                  <a:lnTo>
                    <a:pt x="159544" y="742950"/>
                  </a:lnTo>
                  <a:lnTo>
                    <a:pt x="228600" y="650081"/>
                  </a:lnTo>
                  <a:lnTo>
                    <a:pt x="321469" y="497681"/>
                  </a:lnTo>
                  <a:lnTo>
                    <a:pt x="395287" y="364331"/>
                  </a:lnTo>
                  <a:lnTo>
                    <a:pt x="435769" y="278606"/>
                  </a:lnTo>
                  <a:lnTo>
                    <a:pt x="457200" y="207168"/>
                  </a:lnTo>
                  <a:lnTo>
                    <a:pt x="459581" y="169068"/>
                  </a:lnTo>
                  <a:lnTo>
                    <a:pt x="445294" y="126206"/>
                  </a:lnTo>
                  <a:lnTo>
                    <a:pt x="428625" y="97631"/>
                  </a:lnTo>
                  <a:lnTo>
                    <a:pt x="400050" y="69056"/>
                  </a:lnTo>
                  <a:lnTo>
                    <a:pt x="364331" y="42862"/>
                  </a:lnTo>
                  <a:lnTo>
                    <a:pt x="357187" y="26193"/>
                  </a:lnTo>
                  <a:lnTo>
                    <a:pt x="364331" y="7143"/>
                  </a:lnTo>
                  <a:lnTo>
                    <a:pt x="390525" y="0"/>
                  </a:lnTo>
                  <a:lnTo>
                    <a:pt x="435769" y="2381"/>
                  </a:lnTo>
                  <a:lnTo>
                    <a:pt x="500062" y="4762"/>
                  </a:lnTo>
                  <a:lnTo>
                    <a:pt x="564356" y="19050"/>
                  </a:lnTo>
                  <a:lnTo>
                    <a:pt x="614362" y="38100"/>
                  </a:lnTo>
                  <a:lnTo>
                    <a:pt x="666750" y="69056"/>
                  </a:lnTo>
                  <a:lnTo>
                    <a:pt x="721519" y="116681"/>
                  </a:lnTo>
                  <a:lnTo>
                    <a:pt x="750094" y="147637"/>
                  </a:lnTo>
                  <a:lnTo>
                    <a:pt x="769144" y="180975"/>
                  </a:lnTo>
                  <a:lnTo>
                    <a:pt x="773906" y="200025"/>
                  </a:lnTo>
                  <a:lnTo>
                    <a:pt x="776287" y="219075"/>
                  </a:lnTo>
                  <a:lnTo>
                    <a:pt x="759619" y="250031"/>
                  </a:lnTo>
                  <a:lnTo>
                    <a:pt x="695325" y="32861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673;p333">
              <a:extLst>
                <a:ext uri="{FF2B5EF4-FFF2-40B4-BE49-F238E27FC236}">
                  <a16:creationId xmlns:a16="http://schemas.microsoft.com/office/drawing/2014/main" id="{C71D5103-E226-1B44-A1AB-A62B6E5E22CC}"/>
                </a:ext>
              </a:extLst>
            </p:cNvPr>
            <p:cNvSpPr/>
            <p:nvPr/>
          </p:nvSpPr>
          <p:spPr>
            <a:xfrm>
              <a:off x="3656013" y="2820988"/>
              <a:ext cx="2955925" cy="1341437"/>
            </a:xfrm>
            <a:custGeom>
              <a:avLst/>
              <a:gdLst/>
              <a:ahLst/>
              <a:cxnLst/>
              <a:rect l="l" t="t" r="r" b="b"/>
              <a:pathLst>
                <a:path w="2957512" h="1340644" extrusionOk="0">
                  <a:moveTo>
                    <a:pt x="1857375" y="133350"/>
                  </a:moveTo>
                  <a:lnTo>
                    <a:pt x="2078831" y="111919"/>
                  </a:lnTo>
                  <a:lnTo>
                    <a:pt x="2300287" y="85725"/>
                  </a:lnTo>
                  <a:lnTo>
                    <a:pt x="2521744" y="50007"/>
                  </a:lnTo>
                  <a:lnTo>
                    <a:pt x="2536031" y="42863"/>
                  </a:lnTo>
                  <a:lnTo>
                    <a:pt x="2550319" y="26194"/>
                  </a:lnTo>
                  <a:lnTo>
                    <a:pt x="2571750" y="11907"/>
                  </a:lnTo>
                  <a:lnTo>
                    <a:pt x="2607469" y="2382"/>
                  </a:lnTo>
                  <a:lnTo>
                    <a:pt x="2631281" y="0"/>
                  </a:lnTo>
                  <a:lnTo>
                    <a:pt x="2659856" y="7144"/>
                  </a:lnTo>
                  <a:lnTo>
                    <a:pt x="2702719" y="26194"/>
                  </a:lnTo>
                  <a:lnTo>
                    <a:pt x="2778919" y="66675"/>
                  </a:lnTo>
                  <a:lnTo>
                    <a:pt x="2828925" y="102394"/>
                  </a:lnTo>
                  <a:lnTo>
                    <a:pt x="2895600" y="157163"/>
                  </a:lnTo>
                  <a:lnTo>
                    <a:pt x="2936081" y="195263"/>
                  </a:lnTo>
                  <a:lnTo>
                    <a:pt x="2950369" y="214313"/>
                  </a:lnTo>
                  <a:lnTo>
                    <a:pt x="2957512" y="238125"/>
                  </a:lnTo>
                  <a:lnTo>
                    <a:pt x="2952750" y="257175"/>
                  </a:lnTo>
                  <a:lnTo>
                    <a:pt x="2936081" y="276225"/>
                  </a:lnTo>
                  <a:lnTo>
                    <a:pt x="2909887" y="297657"/>
                  </a:lnTo>
                  <a:lnTo>
                    <a:pt x="2871787" y="342900"/>
                  </a:lnTo>
                  <a:lnTo>
                    <a:pt x="2828925" y="404813"/>
                  </a:lnTo>
                  <a:lnTo>
                    <a:pt x="2790825" y="490538"/>
                  </a:lnTo>
                  <a:lnTo>
                    <a:pt x="2728912" y="650082"/>
                  </a:lnTo>
                  <a:lnTo>
                    <a:pt x="2650331" y="792957"/>
                  </a:lnTo>
                  <a:lnTo>
                    <a:pt x="2531269" y="1209675"/>
                  </a:lnTo>
                  <a:lnTo>
                    <a:pt x="2407444" y="1340644"/>
                  </a:lnTo>
                  <a:lnTo>
                    <a:pt x="2350294" y="1188244"/>
                  </a:lnTo>
                  <a:lnTo>
                    <a:pt x="2452687" y="783432"/>
                  </a:lnTo>
                  <a:lnTo>
                    <a:pt x="2581275" y="338138"/>
                  </a:lnTo>
                  <a:lnTo>
                    <a:pt x="2574131" y="307182"/>
                  </a:lnTo>
                  <a:lnTo>
                    <a:pt x="2562225" y="273844"/>
                  </a:lnTo>
                  <a:lnTo>
                    <a:pt x="2547937" y="259557"/>
                  </a:lnTo>
                  <a:lnTo>
                    <a:pt x="2524125" y="252413"/>
                  </a:lnTo>
                  <a:lnTo>
                    <a:pt x="2419350" y="242888"/>
                  </a:lnTo>
                  <a:lnTo>
                    <a:pt x="2245519" y="250032"/>
                  </a:lnTo>
                  <a:lnTo>
                    <a:pt x="1888331" y="276225"/>
                  </a:lnTo>
                  <a:lnTo>
                    <a:pt x="1507331" y="314325"/>
                  </a:lnTo>
                  <a:lnTo>
                    <a:pt x="1112044" y="381000"/>
                  </a:lnTo>
                  <a:lnTo>
                    <a:pt x="733425" y="450057"/>
                  </a:lnTo>
                  <a:lnTo>
                    <a:pt x="440531" y="509588"/>
                  </a:lnTo>
                  <a:lnTo>
                    <a:pt x="404812" y="514350"/>
                  </a:lnTo>
                  <a:lnTo>
                    <a:pt x="366712" y="514350"/>
                  </a:lnTo>
                  <a:lnTo>
                    <a:pt x="316706" y="504825"/>
                  </a:lnTo>
                  <a:lnTo>
                    <a:pt x="259556" y="478632"/>
                  </a:lnTo>
                  <a:lnTo>
                    <a:pt x="197644" y="435769"/>
                  </a:lnTo>
                  <a:lnTo>
                    <a:pt x="142875" y="381000"/>
                  </a:lnTo>
                  <a:lnTo>
                    <a:pt x="76200" y="297657"/>
                  </a:lnTo>
                  <a:lnTo>
                    <a:pt x="14287" y="204788"/>
                  </a:lnTo>
                  <a:lnTo>
                    <a:pt x="0" y="173832"/>
                  </a:lnTo>
                  <a:lnTo>
                    <a:pt x="2381" y="150019"/>
                  </a:lnTo>
                  <a:lnTo>
                    <a:pt x="21431" y="142875"/>
                  </a:lnTo>
                  <a:lnTo>
                    <a:pt x="33337" y="145257"/>
                  </a:lnTo>
                  <a:lnTo>
                    <a:pt x="71437" y="164307"/>
                  </a:lnTo>
                  <a:lnTo>
                    <a:pt x="111919" y="190500"/>
                  </a:lnTo>
                  <a:lnTo>
                    <a:pt x="150019" y="211932"/>
                  </a:lnTo>
                  <a:lnTo>
                    <a:pt x="195262" y="235744"/>
                  </a:lnTo>
                  <a:lnTo>
                    <a:pt x="259556" y="259557"/>
                  </a:lnTo>
                  <a:lnTo>
                    <a:pt x="311944" y="273844"/>
                  </a:lnTo>
                  <a:lnTo>
                    <a:pt x="366712" y="288132"/>
                  </a:lnTo>
                  <a:lnTo>
                    <a:pt x="445294" y="297657"/>
                  </a:lnTo>
                  <a:lnTo>
                    <a:pt x="602456" y="288132"/>
                  </a:lnTo>
                  <a:lnTo>
                    <a:pt x="907256" y="252413"/>
                  </a:lnTo>
                  <a:lnTo>
                    <a:pt x="1278731" y="195263"/>
                  </a:lnTo>
                  <a:lnTo>
                    <a:pt x="1538287" y="157163"/>
                  </a:lnTo>
                  <a:lnTo>
                    <a:pt x="1857375" y="133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674;p333">
              <a:extLst>
                <a:ext uri="{FF2B5EF4-FFF2-40B4-BE49-F238E27FC236}">
                  <a16:creationId xmlns:a16="http://schemas.microsoft.com/office/drawing/2014/main" id="{3A84DFA1-3FC6-8B40-80E3-D6B921992CF6}"/>
                </a:ext>
              </a:extLst>
            </p:cNvPr>
            <p:cNvSpPr/>
            <p:nvPr/>
          </p:nvSpPr>
          <p:spPr>
            <a:xfrm>
              <a:off x="3716338" y="4522788"/>
              <a:ext cx="2768600" cy="466725"/>
            </a:xfrm>
            <a:custGeom>
              <a:avLst/>
              <a:gdLst/>
              <a:ahLst/>
              <a:cxnLst/>
              <a:rect l="l" t="t" r="r" b="b"/>
              <a:pathLst>
                <a:path w="2767013" h="466725" extrusionOk="0">
                  <a:moveTo>
                    <a:pt x="1757363" y="88106"/>
                  </a:moveTo>
                  <a:lnTo>
                    <a:pt x="1945482" y="69056"/>
                  </a:lnTo>
                  <a:lnTo>
                    <a:pt x="2112169" y="52387"/>
                  </a:lnTo>
                  <a:lnTo>
                    <a:pt x="2305050" y="26194"/>
                  </a:lnTo>
                  <a:lnTo>
                    <a:pt x="2407444" y="7144"/>
                  </a:lnTo>
                  <a:lnTo>
                    <a:pt x="2426494" y="0"/>
                  </a:lnTo>
                  <a:lnTo>
                    <a:pt x="2438400" y="0"/>
                  </a:lnTo>
                  <a:lnTo>
                    <a:pt x="2490788" y="11906"/>
                  </a:lnTo>
                  <a:lnTo>
                    <a:pt x="2612232" y="52387"/>
                  </a:lnTo>
                  <a:lnTo>
                    <a:pt x="2678907" y="88106"/>
                  </a:lnTo>
                  <a:lnTo>
                    <a:pt x="2719388" y="114300"/>
                  </a:lnTo>
                  <a:lnTo>
                    <a:pt x="2745582" y="138112"/>
                  </a:lnTo>
                  <a:lnTo>
                    <a:pt x="2764632" y="166687"/>
                  </a:lnTo>
                  <a:lnTo>
                    <a:pt x="2767013" y="185737"/>
                  </a:lnTo>
                  <a:lnTo>
                    <a:pt x="2757488" y="226219"/>
                  </a:lnTo>
                  <a:lnTo>
                    <a:pt x="2740819" y="250031"/>
                  </a:lnTo>
                  <a:lnTo>
                    <a:pt x="2724150" y="264319"/>
                  </a:lnTo>
                  <a:lnTo>
                    <a:pt x="2695575" y="271462"/>
                  </a:lnTo>
                  <a:lnTo>
                    <a:pt x="2650332" y="264319"/>
                  </a:lnTo>
                  <a:lnTo>
                    <a:pt x="2574132" y="252412"/>
                  </a:lnTo>
                  <a:lnTo>
                    <a:pt x="2393157" y="226219"/>
                  </a:lnTo>
                  <a:lnTo>
                    <a:pt x="2288382" y="219075"/>
                  </a:lnTo>
                  <a:lnTo>
                    <a:pt x="2076450" y="235744"/>
                  </a:lnTo>
                  <a:lnTo>
                    <a:pt x="1681163" y="264319"/>
                  </a:lnTo>
                  <a:lnTo>
                    <a:pt x="1376363" y="290512"/>
                  </a:lnTo>
                  <a:lnTo>
                    <a:pt x="1016794" y="330994"/>
                  </a:lnTo>
                  <a:lnTo>
                    <a:pt x="652463" y="390525"/>
                  </a:lnTo>
                  <a:lnTo>
                    <a:pt x="559594" y="411956"/>
                  </a:lnTo>
                  <a:lnTo>
                    <a:pt x="440532" y="452437"/>
                  </a:lnTo>
                  <a:lnTo>
                    <a:pt x="369094" y="466725"/>
                  </a:lnTo>
                  <a:lnTo>
                    <a:pt x="326232" y="450056"/>
                  </a:lnTo>
                  <a:lnTo>
                    <a:pt x="240507" y="407194"/>
                  </a:lnTo>
                  <a:lnTo>
                    <a:pt x="145257" y="345281"/>
                  </a:lnTo>
                  <a:lnTo>
                    <a:pt x="59532" y="266700"/>
                  </a:lnTo>
                  <a:lnTo>
                    <a:pt x="16669" y="223837"/>
                  </a:lnTo>
                  <a:lnTo>
                    <a:pt x="2382" y="197644"/>
                  </a:lnTo>
                  <a:lnTo>
                    <a:pt x="0" y="176212"/>
                  </a:lnTo>
                  <a:lnTo>
                    <a:pt x="7144" y="161925"/>
                  </a:lnTo>
                  <a:lnTo>
                    <a:pt x="19050" y="161925"/>
                  </a:lnTo>
                  <a:lnTo>
                    <a:pt x="42863" y="166687"/>
                  </a:lnTo>
                  <a:lnTo>
                    <a:pt x="104775" y="195262"/>
                  </a:lnTo>
                  <a:lnTo>
                    <a:pt x="150019" y="214312"/>
                  </a:lnTo>
                  <a:lnTo>
                    <a:pt x="200025" y="235744"/>
                  </a:lnTo>
                  <a:lnTo>
                    <a:pt x="245269" y="250031"/>
                  </a:lnTo>
                  <a:lnTo>
                    <a:pt x="292894" y="261937"/>
                  </a:lnTo>
                  <a:lnTo>
                    <a:pt x="359569" y="269081"/>
                  </a:lnTo>
                  <a:lnTo>
                    <a:pt x="433388" y="264319"/>
                  </a:lnTo>
                  <a:lnTo>
                    <a:pt x="516732" y="252412"/>
                  </a:lnTo>
                  <a:lnTo>
                    <a:pt x="602457" y="230981"/>
                  </a:lnTo>
                  <a:lnTo>
                    <a:pt x="773907" y="195262"/>
                  </a:lnTo>
                  <a:lnTo>
                    <a:pt x="1047750" y="150019"/>
                  </a:lnTo>
                  <a:lnTo>
                    <a:pt x="1202532" y="128587"/>
                  </a:lnTo>
                  <a:lnTo>
                    <a:pt x="1423988" y="109537"/>
                  </a:lnTo>
                  <a:lnTo>
                    <a:pt x="1757363" y="8810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675;p333">
              <a:extLst>
                <a:ext uri="{FF2B5EF4-FFF2-40B4-BE49-F238E27FC236}">
                  <a16:creationId xmlns:a16="http://schemas.microsoft.com/office/drawing/2014/main" id="{498484EB-3F9A-9247-AFF7-24AD3C522960}"/>
                </a:ext>
              </a:extLst>
            </p:cNvPr>
            <p:cNvSpPr/>
            <p:nvPr/>
          </p:nvSpPr>
          <p:spPr>
            <a:xfrm>
              <a:off x="3130550" y="5146675"/>
              <a:ext cx="3933825" cy="552450"/>
            </a:xfrm>
            <a:custGeom>
              <a:avLst/>
              <a:gdLst/>
              <a:ahLst/>
              <a:cxnLst/>
              <a:rect l="l" t="t" r="r" b="b"/>
              <a:pathLst>
                <a:path w="3933825" h="552450" extrusionOk="0">
                  <a:moveTo>
                    <a:pt x="1558925" y="139700"/>
                  </a:moveTo>
                  <a:lnTo>
                    <a:pt x="1155700" y="196850"/>
                  </a:lnTo>
                  <a:lnTo>
                    <a:pt x="606425" y="266700"/>
                  </a:lnTo>
                  <a:lnTo>
                    <a:pt x="355600" y="288925"/>
                  </a:lnTo>
                  <a:lnTo>
                    <a:pt x="301625" y="279400"/>
                  </a:lnTo>
                  <a:lnTo>
                    <a:pt x="231775" y="260350"/>
                  </a:lnTo>
                  <a:lnTo>
                    <a:pt x="180975" y="241300"/>
                  </a:lnTo>
                  <a:lnTo>
                    <a:pt x="114300" y="206375"/>
                  </a:lnTo>
                  <a:lnTo>
                    <a:pt x="60325" y="161925"/>
                  </a:lnTo>
                  <a:lnTo>
                    <a:pt x="41275" y="149225"/>
                  </a:lnTo>
                  <a:lnTo>
                    <a:pt x="22225" y="146050"/>
                  </a:lnTo>
                  <a:lnTo>
                    <a:pt x="3175" y="152400"/>
                  </a:lnTo>
                  <a:lnTo>
                    <a:pt x="0" y="161925"/>
                  </a:lnTo>
                  <a:lnTo>
                    <a:pt x="3175" y="193675"/>
                  </a:lnTo>
                  <a:lnTo>
                    <a:pt x="25400" y="247650"/>
                  </a:lnTo>
                  <a:lnTo>
                    <a:pt x="66675" y="307975"/>
                  </a:lnTo>
                  <a:lnTo>
                    <a:pt x="114300" y="358775"/>
                  </a:lnTo>
                  <a:lnTo>
                    <a:pt x="171450" y="412750"/>
                  </a:lnTo>
                  <a:lnTo>
                    <a:pt x="285750" y="492125"/>
                  </a:lnTo>
                  <a:lnTo>
                    <a:pt x="349250" y="530225"/>
                  </a:lnTo>
                  <a:lnTo>
                    <a:pt x="393700" y="549275"/>
                  </a:lnTo>
                  <a:lnTo>
                    <a:pt x="412750" y="552450"/>
                  </a:lnTo>
                  <a:lnTo>
                    <a:pt x="473075" y="542925"/>
                  </a:lnTo>
                  <a:lnTo>
                    <a:pt x="549275" y="508000"/>
                  </a:lnTo>
                  <a:lnTo>
                    <a:pt x="600075" y="479425"/>
                  </a:lnTo>
                  <a:lnTo>
                    <a:pt x="796925" y="434975"/>
                  </a:lnTo>
                  <a:lnTo>
                    <a:pt x="996950" y="393700"/>
                  </a:lnTo>
                  <a:lnTo>
                    <a:pt x="1184275" y="361950"/>
                  </a:lnTo>
                  <a:lnTo>
                    <a:pt x="1482725" y="320675"/>
                  </a:lnTo>
                  <a:lnTo>
                    <a:pt x="1787525" y="288925"/>
                  </a:lnTo>
                  <a:lnTo>
                    <a:pt x="2022475" y="263525"/>
                  </a:lnTo>
                  <a:lnTo>
                    <a:pt x="2292350" y="254000"/>
                  </a:lnTo>
                  <a:lnTo>
                    <a:pt x="2654300" y="234950"/>
                  </a:lnTo>
                  <a:lnTo>
                    <a:pt x="2895600" y="222250"/>
                  </a:lnTo>
                  <a:lnTo>
                    <a:pt x="3048000" y="222250"/>
                  </a:lnTo>
                  <a:lnTo>
                    <a:pt x="3295650" y="231775"/>
                  </a:lnTo>
                  <a:lnTo>
                    <a:pt x="3463925" y="250825"/>
                  </a:lnTo>
                  <a:lnTo>
                    <a:pt x="3644900" y="279400"/>
                  </a:lnTo>
                  <a:lnTo>
                    <a:pt x="3813175" y="307975"/>
                  </a:lnTo>
                  <a:lnTo>
                    <a:pt x="3851275" y="307975"/>
                  </a:lnTo>
                  <a:lnTo>
                    <a:pt x="3892550" y="295275"/>
                  </a:lnTo>
                  <a:lnTo>
                    <a:pt x="3924300" y="273050"/>
                  </a:lnTo>
                  <a:lnTo>
                    <a:pt x="3933825" y="250825"/>
                  </a:lnTo>
                  <a:lnTo>
                    <a:pt x="3933825" y="231775"/>
                  </a:lnTo>
                  <a:lnTo>
                    <a:pt x="3921125" y="196850"/>
                  </a:lnTo>
                  <a:lnTo>
                    <a:pt x="3895725" y="158750"/>
                  </a:lnTo>
                  <a:lnTo>
                    <a:pt x="3867150" y="127000"/>
                  </a:lnTo>
                  <a:lnTo>
                    <a:pt x="3822700" y="95250"/>
                  </a:lnTo>
                  <a:lnTo>
                    <a:pt x="3768725" y="66675"/>
                  </a:lnTo>
                  <a:lnTo>
                    <a:pt x="3705225" y="34925"/>
                  </a:lnTo>
                  <a:lnTo>
                    <a:pt x="3654425" y="22225"/>
                  </a:lnTo>
                  <a:lnTo>
                    <a:pt x="3622675" y="19050"/>
                  </a:lnTo>
                  <a:lnTo>
                    <a:pt x="3533775" y="0"/>
                  </a:lnTo>
                  <a:lnTo>
                    <a:pt x="3511550" y="0"/>
                  </a:lnTo>
                  <a:lnTo>
                    <a:pt x="3381375" y="22225"/>
                  </a:lnTo>
                  <a:lnTo>
                    <a:pt x="3225800" y="44450"/>
                  </a:lnTo>
                  <a:lnTo>
                    <a:pt x="3086100" y="44450"/>
                  </a:lnTo>
                  <a:lnTo>
                    <a:pt x="2695575" y="44450"/>
                  </a:lnTo>
                  <a:lnTo>
                    <a:pt x="2482850" y="47625"/>
                  </a:lnTo>
                  <a:lnTo>
                    <a:pt x="2193925" y="69850"/>
                  </a:lnTo>
                  <a:lnTo>
                    <a:pt x="1971675" y="95250"/>
                  </a:lnTo>
                  <a:lnTo>
                    <a:pt x="1644650" y="127000"/>
                  </a:lnTo>
                  <a:lnTo>
                    <a:pt x="1558925" y="13970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676;p333">
              <a:extLst>
                <a:ext uri="{FF2B5EF4-FFF2-40B4-BE49-F238E27FC236}">
                  <a16:creationId xmlns:a16="http://schemas.microsoft.com/office/drawing/2014/main" id="{ED4AA78F-F09C-1148-9AA8-27A014FF4018}"/>
                </a:ext>
              </a:extLst>
            </p:cNvPr>
            <p:cNvSpPr/>
            <p:nvPr/>
          </p:nvSpPr>
          <p:spPr>
            <a:xfrm>
              <a:off x="3535363" y="2039938"/>
              <a:ext cx="1311275" cy="342900"/>
            </a:xfrm>
            <a:custGeom>
              <a:avLst/>
              <a:gdLst/>
              <a:ahLst/>
              <a:cxnLst/>
              <a:rect l="l" t="t" r="r" b="b"/>
              <a:pathLst>
                <a:path w="1309688" h="342900" extrusionOk="0">
                  <a:moveTo>
                    <a:pt x="590550" y="290513"/>
                  </a:moveTo>
                  <a:lnTo>
                    <a:pt x="366713" y="316707"/>
                  </a:lnTo>
                  <a:lnTo>
                    <a:pt x="314325" y="326232"/>
                  </a:lnTo>
                  <a:lnTo>
                    <a:pt x="221457" y="335757"/>
                  </a:lnTo>
                  <a:lnTo>
                    <a:pt x="178594" y="338138"/>
                  </a:lnTo>
                  <a:lnTo>
                    <a:pt x="128588" y="342900"/>
                  </a:lnTo>
                  <a:lnTo>
                    <a:pt x="90488" y="338138"/>
                  </a:lnTo>
                  <a:lnTo>
                    <a:pt x="57150" y="328613"/>
                  </a:lnTo>
                  <a:lnTo>
                    <a:pt x="45244" y="321469"/>
                  </a:lnTo>
                  <a:lnTo>
                    <a:pt x="28575" y="302419"/>
                  </a:lnTo>
                  <a:lnTo>
                    <a:pt x="14288" y="273844"/>
                  </a:lnTo>
                  <a:lnTo>
                    <a:pt x="0" y="133350"/>
                  </a:lnTo>
                  <a:lnTo>
                    <a:pt x="119063" y="145257"/>
                  </a:lnTo>
                  <a:lnTo>
                    <a:pt x="152400" y="166688"/>
                  </a:lnTo>
                  <a:lnTo>
                    <a:pt x="183357" y="173832"/>
                  </a:lnTo>
                  <a:lnTo>
                    <a:pt x="216694" y="178594"/>
                  </a:lnTo>
                  <a:lnTo>
                    <a:pt x="266700" y="180975"/>
                  </a:lnTo>
                  <a:lnTo>
                    <a:pt x="323850" y="180975"/>
                  </a:lnTo>
                  <a:lnTo>
                    <a:pt x="423863" y="164307"/>
                  </a:lnTo>
                  <a:lnTo>
                    <a:pt x="585788" y="140494"/>
                  </a:lnTo>
                  <a:lnTo>
                    <a:pt x="747713" y="100013"/>
                  </a:lnTo>
                  <a:lnTo>
                    <a:pt x="871538" y="64294"/>
                  </a:lnTo>
                  <a:lnTo>
                    <a:pt x="935832" y="35719"/>
                  </a:lnTo>
                  <a:lnTo>
                    <a:pt x="1000125" y="11907"/>
                  </a:lnTo>
                  <a:lnTo>
                    <a:pt x="1033463" y="4763"/>
                  </a:lnTo>
                  <a:lnTo>
                    <a:pt x="1083469" y="0"/>
                  </a:lnTo>
                  <a:lnTo>
                    <a:pt x="1138238" y="2382"/>
                  </a:lnTo>
                  <a:lnTo>
                    <a:pt x="1181100" y="4763"/>
                  </a:lnTo>
                  <a:lnTo>
                    <a:pt x="1228725" y="19050"/>
                  </a:lnTo>
                  <a:lnTo>
                    <a:pt x="1257300" y="30957"/>
                  </a:lnTo>
                  <a:lnTo>
                    <a:pt x="1281113" y="47625"/>
                  </a:lnTo>
                  <a:lnTo>
                    <a:pt x="1295400" y="61913"/>
                  </a:lnTo>
                  <a:lnTo>
                    <a:pt x="1309688" y="88107"/>
                  </a:lnTo>
                  <a:lnTo>
                    <a:pt x="1309688" y="109538"/>
                  </a:lnTo>
                  <a:lnTo>
                    <a:pt x="1304925" y="128588"/>
                  </a:lnTo>
                  <a:lnTo>
                    <a:pt x="1281113" y="152400"/>
                  </a:lnTo>
                  <a:lnTo>
                    <a:pt x="1235869" y="171450"/>
                  </a:lnTo>
                  <a:lnTo>
                    <a:pt x="1085850" y="214313"/>
                  </a:lnTo>
                  <a:lnTo>
                    <a:pt x="962025" y="233363"/>
                  </a:lnTo>
                  <a:lnTo>
                    <a:pt x="590550" y="29051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677;p333">
              <a:extLst>
                <a:ext uri="{FF2B5EF4-FFF2-40B4-BE49-F238E27FC236}">
                  <a16:creationId xmlns:a16="http://schemas.microsoft.com/office/drawing/2014/main" id="{96BBB921-6F4F-3E4B-818F-CA36BD0A1EBC}"/>
                </a:ext>
              </a:extLst>
            </p:cNvPr>
            <p:cNvSpPr/>
            <p:nvPr/>
          </p:nvSpPr>
          <p:spPr>
            <a:xfrm>
              <a:off x="3890963" y="2295525"/>
              <a:ext cx="438150" cy="733425"/>
            </a:xfrm>
            <a:custGeom>
              <a:avLst/>
              <a:gdLst/>
              <a:ahLst/>
              <a:cxnLst/>
              <a:rect l="l" t="t" r="r" b="b"/>
              <a:pathLst>
                <a:path w="438149" h="733425" extrusionOk="0">
                  <a:moveTo>
                    <a:pt x="102393" y="247650"/>
                  </a:moveTo>
                  <a:lnTo>
                    <a:pt x="71437" y="169069"/>
                  </a:lnTo>
                  <a:lnTo>
                    <a:pt x="42862" y="116681"/>
                  </a:lnTo>
                  <a:lnTo>
                    <a:pt x="0" y="47625"/>
                  </a:lnTo>
                  <a:lnTo>
                    <a:pt x="11906" y="0"/>
                  </a:lnTo>
                  <a:lnTo>
                    <a:pt x="116681" y="73819"/>
                  </a:lnTo>
                  <a:lnTo>
                    <a:pt x="185737" y="133350"/>
                  </a:lnTo>
                  <a:lnTo>
                    <a:pt x="254793" y="200025"/>
                  </a:lnTo>
                  <a:lnTo>
                    <a:pt x="304800" y="252413"/>
                  </a:lnTo>
                  <a:lnTo>
                    <a:pt x="338137" y="290513"/>
                  </a:lnTo>
                  <a:lnTo>
                    <a:pt x="369093" y="340519"/>
                  </a:lnTo>
                  <a:lnTo>
                    <a:pt x="390525" y="378619"/>
                  </a:lnTo>
                  <a:lnTo>
                    <a:pt x="423862" y="452438"/>
                  </a:lnTo>
                  <a:lnTo>
                    <a:pt x="431006" y="509588"/>
                  </a:lnTo>
                  <a:cubicBezTo>
                    <a:pt x="431800" y="531019"/>
                    <a:pt x="438149" y="546894"/>
                    <a:pt x="433387" y="573881"/>
                  </a:cubicBezTo>
                  <a:lnTo>
                    <a:pt x="428625" y="609600"/>
                  </a:lnTo>
                  <a:lnTo>
                    <a:pt x="414337" y="664369"/>
                  </a:lnTo>
                  <a:lnTo>
                    <a:pt x="400050" y="690563"/>
                  </a:lnTo>
                  <a:lnTo>
                    <a:pt x="373856" y="719138"/>
                  </a:lnTo>
                  <a:lnTo>
                    <a:pt x="340518" y="731044"/>
                  </a:lnTo>
                  <a:lnTo>
                    <a:pt x="276225" y="733425"/>
                  </a:lnTo>
                  <a:lnTo>
                    <a:pt x="240506" y="726281"/>
                  </a:lnTo>
                  <a:lnTo>
                    <a:pt x="223837" y="704850"/>
                  </a:lnTo>
                  <a:lnTo>
                    <a:pt x="192881" y="623888"/>
                  </a:lnTo>
                  <a:lnTo>
                    <a:pt x="164306" y="502444"/>
                  </a:lnTo>
                  <a:lnTo>
                    <a:pt x="150018" y="419100"/>
                  </a:lnTo>
                  <a:lnTo>
                    <a:pt x="102393" y="2476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678;p333">
              <a:extLst>
                <a:ext uri="{FF2B5EF4-FFF2-40B4-BE49-F238E27FC236}">
                  <a16:creationId xmlns:a16="http://schemas.microsoft.com/office/drawing/2014/main" id="{83661B60-943B-F748-96D8-3DE016D6263A}"/>
                </a:ext>
              </a:extLst>
            </p:cNvPr>
            <p:cNvSpPr/>
            <p:nvPr/>
          </p:nvSpPr>
          <p:spPr>
            <a:xfrm>
              <a:off x="5553075" y="1862138"/>
              <a:ext cx="1533525" cy="385762"/>
            </a:xfrm>
            <a:custGeom>
              <a:avLst/>
              <a:gdLst/>
              <a:ahLst/>
              <a:cxnLst/>
              <a:rect l="l" t="t" r="r" b="b"/>
              <a:pathLst>
                <a:path w="1533525" h="385762" extrusionOk="0">
                  <a:moveTo>
                    <a:pt x="645319" y="157162"/>
                  </a:moveTo>
                  <a:lnTo>
                    <a:pt x="476250" y="183356"/>
                  </a:lnTo>
                  <a:lnTo>
                    <a:pt x="321469" y="200025"/>
                  </a:lnTo>
                  <a:lnTo>
                    <a:pt x="207169" y="202406"/>
                  </a:lnTo>
                  <a:lnTo>
                    <a:pt x="169069" y="195262"/>
                  </a:lnTo>
                  <a:lnTo>
                    <a:pt x="128588" y="178593"/>
                  </a:lnTo>
                  <a:lnTo>
                    <a:pt x="0" y="190500"/>
                  </a:lnTo>
                  <a:lnTo>
                    <a:pt x="28575" y="307181"/>
                  </a:lnTo>
                  <a:lnTo>
                    <a:pt x="71438" y="342900"/>
                  </a:lnTo>
                  <a:lnTo>
                    <a:pt x="111919" y="369093"/>
                  </a:lnTo>
                  <a:lnTo>
                    <a:pt x="130969" y="376237"/>
                  </a:lnTo>
                  <a:lnTo>
                    <a:pt x="157163" y="381000"/>
                  </a:lnTo>
                  <a:lnTo>
                    <a:pt x="192881" y="385762"/>
                  </a:lnTo>
                  <a:lnTo>
                    <a:pt x="228600" y="385762"/>
                  </a:lnTo>
                  <a:lnTo>
                    <a:pt x="276225" y="383381"/>
                  </a:lnTo>
                  <a:lnTo>
                    <a:pt x="333375" y="376237"/>
                  </a:lnTo>
                  <a:lnTo>
                    <a:pt x="400050" y="359568"/>
                  </a:lnTo>
                  <a:lnTo>
                    <a:pt x="526256" y="340518"/>
                  </a:lnTo>
                  <a:lnTo>
                    <a:pt x="673894" y="326231"/>
                  </a:lnTo>
                  <a:lnTo>
                    <a:pt x="866775" y="302418"/>
                  </a:lnTo>
                  <a:lnTo>
                    <a:pt x="1042988" y="285750"/>
                  </a:lnTo>
                  <a:lnTo>
                    <a:pt x="1223963" y="261937"/>
                  </a:lnTo>
                  <a:lnTo>
                    <a:pt x="1383506" y="235743"/>
                  </a:lnTo>
                  <a:lnTo>
                    <a:pt x="1471613" y="216693"/>
                  </a:lnTo>
                  <a:lnTo>
                    <a:pt x="1495425" y="204787"/>
                  </a:lnTo>
                  <a:lnTo>
                    <a:pt x="1524000" y="178593"/>
                  </a:lnTo>
                  <a:lnTo>
                    <a:pt x="1533525" y="159543"/>
                  </a:lnTo>
                  <a:lnTo>
                    <a:pt x="1533525" y="147637"/>
                  </a:lnTo>
                  <a:lnTo>
                    <a:pt x="1521619" y="123825"/>
                  </a:lnTo>
                  <a:lnTo>
                    <a:pt x="1483519" y="88106"/>
                  </a:lnTo>
                  <a:lnTo>
                    <a:pt x="1428750" y="54768"/>
                  </a:lnTo>
                  <a:lnTo>
                    <a:pt x="1369219" y="30956"/>
                  </a:lnTo>
                  <a:lnTo>
                    <a:pt x="1269206" y="4762"/>
                  </a:lnTo>
                  <a:lnTo>
                    <a:pt x="1228725" y="0"/>
                  </a:lnTo>
                  <a:lnTo>
                    <a:pt x="1185863" y="2381"/>
                  </a:lnTo>
                  <a:lnTo>
                    <a:pt x="1100138" y="28575"/>
                  </a:lnTo>
                  <a:lnTo>
                    <a:pt x="995363" y="73818"/>
                  </a:lnTo>
                  <a:lnTo>
                    <a:pt x="933450" y="97631"/>
                  </a:lnTo>
                  <a:lnTo>
                    <a:pt x="645319" y="15716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679;p333">
              <a:extLst>
                <a:ext uri="{FF2B5EF4-FFF2-40B4-BE49-F238E27FC236}">
                  <a16:creationId xmlns:a16="http://schemas.microsoft.com/office/drawing/2014/main" id="{0AB32392-C5E6-7147-8FA3-0BB0C5EC9A43}"/>
                </a:ext>
              </a:extLst>
            </p:cNvPr>
            <p:cNvSpPr/>
            <p:nvPr/>
          </p:nvSpPr>
          <p:spPr>
            <a:xfrm>
              <a:off x="5757863" y="2171700"/>
              <a:ext cx="558800" cy="712788"/>
            </a:xfrm>
            <a:custGeom>
              <a:avLst/>
              <a:gdLst/>
              <a:ahLst/>
              <a:cxnLst/>
              <a:rect l="l" t="t" r="r" b="b"/>
              <a:pathLst>
                <a:path w="559593" h="711994" extrusionOk="0">
                  <a:moveTo>
                    <a:pt x="190500" y="278606"/>
                  </a:moveTo>
                  <a:lnTo>
                    <a:pt x="221456" y="204788"/>
                  </a:lnTo>
                  <a:lnTo>
                    <a:pt x="226218" y="169069"/>
                  </a:lnTo>
                  <a:lnTo>
                    <a:pt x="223837" y="142875"/>
                  </a:lnTo>
                  <a:lnTo>
                    <a:pt x="219075" y="104775"/>
                  </a:lnTo>
                  <a:lnTo>
                    <a:pt x="204787" y="61913"/>
                  </a:lnTo>
                  <a:lnTo>
                    <a:pt x="169068" y="0"/>
                  </a:lnTo>
                  <a:lnTo>
                    <a:pt x="342900" y="19050"/>
                  </a:lnTo>
                  <a:lnTo>
                    <a:pt x="445293" y="100013"/>
                  </a:lnTo>
                  <a:lnTo>
                    <a:pt x="481012" y="128588"/>
                  </a:lnTo>
                  <a:lnTo>
                    <a:pt x="516731" y="166688"/>
                  </a:lnTo>
                  <a:lnTo>
                    <a:pt x="545306" y="207169"/>
                  </a:lnTo>
                  <a:lnTo>
                    <a:pt x="559593" y="233363"/>
                  </a:lnTo>
                  <a:lnTo>
                    <a:pt x="559593" y="250031"/>
                  </a:lnTo>
                  <a:lnTo>
                    <a:pt x="542925" y="271463"/>
                  </a:lnTo>
                  <a:lnTo>
                    <a:pt x="459581" y="342900"/>
                  </a:lnTo>
                  <a:lnTo>
                    <a:pt x="297656" y="485775"/>
                  </a:lnTo>
                  <a:lnTo>
                    <a:pt x="119062" y="642938"/>
                  </a:lnTo>
                  <a:lnTo>
                    <a:pt x="42862" y="704850"/>
                  </a:lnTo>
                  <a:lnTo>
                    <a:pt x="23812" y="711994"/>
                  </a:lnTo>
                  <a:lnTo>
                    <a:pt x="9525" y="711994"/>
                  </a:lnTo>
                  <a:lnTo>
                    <a:pt x="0" y="697706"/>
                  </a:lnTo>
                  <a:lnTo>
                    <a:pt x="2381" y="666750"/>
                  </a:lnTo>
                  <a:lnTo>
                    <a:pt x="45243" y="581025"/>
                  </a:lnTo>
                  <a:lnTo>
                    <a:pt x="123825" y="433388"/>
                  </a:lnTo>
                  <a:lnTo>
                    <a:pt x="190500" y="27860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680;p333">
              <a:extLst>
                <a:ext uri="{FF2B5EF4-FFF2-40B4-BE49-F238E27FC236}">
                  <a16:creationId xmlns:a16="http://schemas.microsoft.com/office/drawing/2014/main" id="{2339EB5E-AA2A-A849-989A-446A433BA95F}"/>
                </a:ext>
              </a:extLst>
            </p:cNvPr>
            <p:cNvSpPr/>
            <p:nvPr/>
          </p:nvSpPr>
          <p:spPr>
            <a:xfrm>
              <a:off x="2867025" y="3400425"/>
              <a:ext cx="4508500" cy="603250"/>
            </a:xfrm>
            <a:custGeom>
              <a:avLst/>
              <a:gdLst/>
              <a:ahLst/>
              <a:cxnLst/>
              <a:rect l="l" t="t" r="r" b="b"/>
              <a:pathLst>
                <a:path w="4509821" h="603504" extrusionOk="0">
                  <a:moveTo>
                    <a:pt x="1795882" y="168249"/>
                  </a:moveTo>
                  <a:lnTo>
                    <a:pt x="1528877" y="197510"/>
                  </a:lnTo>
                  <a:lnTo>
                    <a:pt x="1086307" y="245059"/>
                  </a:lnTo>
                  <a:lnTo>
                    <a:pt x="779069" y="277977"/>
                  </a:lnTo>
                  <a:lnTo>
                    <a:pt x="632765" y="292608"/>
                  </a:lnTo>
                  <a:lnTo>
                    <a:pt x="585216" y="303581"/>
                  </a:lnTo>
                  <a:lnTo>
                    <a:pt x="504749" y="314553"/>
                  </a:lnTo>
                  <a:lnTo>
                    <a:pt x="398679" y="318211"/>
                  </a:lnTo>
                  <a:lnTo>
                    <a:pt x="270663" y="296265"/>
                  </a:lnTo>
                  <a:lnTo>
                    <a:pt x="157277" y="263347"/>
                  </a:lnTo>
                  <a:lnTo>
                    <a:pt x="87783" y="223113"/>
                  </a:lnTo>
                  <a:lnTo>
                    <a:pt x="54864" y="190195"/>
                  </a:lnTo>
                  <a:lnTo>
                    <a:pt x="32919" y="179222"/>
                  </a:lnTo>
                  <a:lnTo>
                    <a:pt x="14631" y="175565"/>
                  </a:lnTo>
                  <a:lnTo>
                    <a:pt x="0" y="182880"/>
                  </a:lnTo>
                  <a:lnTo>
                    <a:pt x="0" y="197510"/>
                  </a:lnTo>
                  <a:lnTo>
                    <a:pt x="3658" y="223113"/>
                  </a:lnTo>
                  <a:lnTo>
                    <a:pt x="32919" y="292608"/>
                  </a:lnTo>
                  <a:lnTo>
                    <a:pt x="76810" y="362102"/>
                  </a:lnTo>
                  <a:lnTo>
                    <a:pt x="120701" y="420624"/>
                  </a:lnTo>
                  <a:lnTo>
                    <a:pt x="171907" y="479145"/>
                  </a:lnTo>
                  <a:lnTo>
                    <a:pt x="215799" y="519379"/>
                  </a:lnTo>
                  <a:lnTo>
                    <a:pt x="267005" y="555955"/>
                  </a:lnTo>
                  <a:lnTo>
                    <a:pt x="329184" y="592531"/>
                  </a:lnTo>
                  <a:lnTo>
                    <a:pt x="362103" y="603504"/>
                  </a:lnTo>
                  <a:lnTo>
                    <a:pt x="387706" y="596189"/>
                  </a:lnTo>
                  <a:lnTo>
                    <a:pt x="475488" y="563270"/>
                  </a:lnTo>
                  <a:lnTo>
                    <a:pt x="596189" y="519379"/>
                  </a:lnTo>
                  <a:lnTo>
                    <a:pt x="779069" y="475488"/>
                  </a:lnTo>
                  <a:lnTo>
                    <a:pt x="1013155" y="431597"/>
                  </a:lnTo>
                  <a:lnTo>
                    <a:pt x="1247242" y="387705"/>
                  </a:lnTo>
                  <a:lnTo>
                    <a:pt x="1499616" y="351129"/>
                  </a:lnTo>
                  <a:lnTo>
                    <a:pt x="1869034" y="310896"/>
                  </a:lnTo>
                  <a:lnTo>
                    <a:pt x="2070202" y="285293"/>
                  </a:lnTo>
                  <a:lnTo>
                    <a:pt x="2370125" y="263347"/>
                  </a:lnTo>
                  <a:lnTo>
                    <a:pt x="2622499" y="252374"/>
                  </a:lnTo>
                  <a:lnTo>
                    <a:pt x="2915107" y="237744"/>
                  </a:lnTo>
                  <a:lnTo>
                    <a:pt x="3255264" y="223113"/>
                  </a:lnTo>
                  <a:lnTo>
                    <a:pt x="3529584" y="226771"/>
                  </a:lnTo>
                  <a:lnTo>
                    <a:pt x="3672231" y="226771"/>
                  </a:lnTo>
                  <a:lnTo>
                    <a:pt x="3833165" y="234086"/>
                  </a:lnTo>
                  <a:lnTo>
                    <a:pt x="3975811" y="241401"/>
                  </a:lnTo>
                  <a:lnTo>
                    <a:pt x="4070909" y="248717"/>
                  </a:lnTo>
                  <a:lnTo>
                    <a:pt x="4155034" y="270662"/>
                  </a:lnTo>
                  <a:lnTo>
                    <a:pt x="4363517" y="307238"/>
                  </a:lnTo>
                  <a:lnTo>
                    <a:pt x="4414723" y="314553"/>
                  </a:lnTo>
                  <a:lnTo>
                    <a:pt x="4451299" y="307238"/>
                  </a:lnTo>
                  <a:lnTo>
                    <a:pt x="4491533" y="285293"/>
                  </a:lnTo>
                  <a:lnTo>
                    <a:pt x="4509821" y="263347"/>
                  </a:lnTo>
                  <a:lnTo>
                    <a:pt x="4509821" y="237744"/>
                  </a:lnTo>
                  <a:lnTo>
                    <a:pt x="4491533" y="204825"/>
                  </a:lnTo>
                  <a:lnTo>
                    <a:pt x="4436669" y="157277"/>
                  </a:lnTo>
                  <a:lnTo>
                    <a:pt x="4359859" y="102413"/>
                  </a:lnTo>
                  <a:lnTo>
                    <a:pt x="4264762" y="54864"/>
                  </a:lnTo>
                  <a:lnTo>
                    <a:pt x="4169664" y="21945"/>
                  </a:lnTo>
                  <a:lnTo>
                    <a:pt x="4059936" y="0"/>
                  </a:lnTo>
                  <a:lnTo>
                    <a:pt x="4037991" y="3657"/>
                  </a:lnTo>
                  <a:lnTo>
                    <a:pt x="3869741" y="36576"/>
                  </a:lnTo>
                  <a:lnTo>
                    <a:pt x="3822192" y="43891"/>
                  </a:lnTo>
                  <a:lnTo>
                    <a:pt x="3716122" y="43891"/>
                  </a:lnTo>
                  <a:lnTo>
                    <a:pt x="3489351" y="47549"/>
                  </a:lnTo>
                  <a:lnTo>
                    <a:pt x="3171139" y="47549"/>
                  </a:lnTo>
                  <a:lnTo>
                    <a:pt x="2878531" y="69494"/>
                  </a:lnTo>
                  <a:lnTo>
                    <a:pt x="2717597" y="73152"/>
                  </a:lnTo>
                  <a:lnTo>
                    <a:pt x="2490826" y="87782"/>
                  </a:lnTo>
                  <a:lnTo>
                    <a:pt x="2264055" y="117043"/>
                  </a:lnTo>
                  <a:lnTo>
                    <a:pt x="1898295" y="153619"/>
                  </a:lnTo>
                  <a:lnTo>
                    <a:pt x="1795882" y="1682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681;p333">
              <a:extLst>
                <a:ext uri="{FF2B5EF4-FFF2-40B4-BE49-F238E27FC236}">
                  <a16:creationId xmlns:a16="http://schemas.microsoft.com/office/drawing/2014/main" id="{B811BB4A-9B1C-A046-B2DF-21EB26FA64BA}"/>
                </a:ext>
              </a:extLst>
            </p:cNvPr>
            <p:cNvSpPr/>
            <p:nvPr/>
          </p:nvSpPr>
          <p:spPr>
            <a:xfrm>
              <a:off x="3746500" y="3981450"/>
              <a:ext cx="2593975" cy="447675"/>
            </a:xfrm>
            <a:custGeom>
              <a:avLst/>
              <a:gdLst/>
              <a:ahLst/>
              <a:cxnLst/>
              <a:rect l="l" t="t" r="r" b="b"/>
              <a:pathLst>
                <a:path w="2593975" h="447675" extrusionOk="0">
                  <a:moveTo>
                    <a:pt x="1524000" y="73025"/>
                  </a:moveTo>
                  <a:lnTo>
                    <a:pt x="1781175" y="41275"/>
                  </a:lnTo>
                  <a:lnTo>
                    <a:pt x="1968500" y="22225"/>
                  </a:lnTo>
                  <a:lnTo>
                    <a:pt x="2200275" y="3175"/>
                  </a:lnTo>
                  <a:lnTo>
                    <a:pt x="2305050" y="0"/>
                  </a:lnTo>
                  <a:lnTo>
                    <a:pt x="2441575" y="22225"/>
                  </a:lnTo>
                  <a:lnTo>
                    <a:pt x="2492375" y="47625"/>
                  </a:lnTo>
                  <a:lnTo>
                    <a:pt x="2536825" y="76200"/>
                  </a:lnTo>
                  <a:lnTo>
                    <a:pt x="2559050" y="95250"/>
                  </a:lnTo>
                  <a:lnTo>
                    <a:pt x="2584450" y="127000"/>
                  </a:lnTo>
                  <a:lnTo>
                    <a:pt x="2593975" y="152400"/>
                  </a:lnTo>
                  <a:lnTo>
                    <a:pt x="2590800" y="165100"/>
                  </a:lnTo>
                  <a:lnTo>
                    <a:pt x="2559050" y="187325"/>
                  </a:lnTo>
                  <a:lnTo>
                    <a:pt x="2482850" y="212725"/>
                  </a:lnTo>
                  <a:lnTo>
                    <a:pt x="2428875" y="225425"/>
                  </a:lnTo>
                  <a:lnTo>
                    <a:pt x="2393950" y="225425"/>
                  </a:lnTo>
                  <a:lnTo>
                    <a:pt x="2305050" y="212725"/>
                  </a:lnTo>
                  <a:lnTo>
                    <a:pt x="2117725" y="215900"/>
                  </a:lnTo>
                  <a:lnTo>
                    <a:pt x="1765300" y="241300"/>
                  </a:lnTo>
                  <a:lnTo>
                    <a:pt x="1365250" y="273050"/>
                  </a:lnTo>
                  <a:lnTo>
                    <a:pt x="1098550" y="298450"/>
                  </a:lnTo>
                  <a:lnTo>
                    <a:pt x="831850" y="339725"/>
                  </a:lnTo>
                  <a:lnTo>
                    <a:pt x="555625" y="400050"/>
                  </a:lnTo>
                  <a:lnTo>
                    <a:pt x="434975" y="428625"/>
                  </a:lnTo>
                  <a:lnTo>
                    <a:pt x="361950" y="444500"/>
                  </a:lnTo>
                  <a:lnTo>
                    <a:pt x="333375" y="447675"/>
                  </a:lnTo>
                  <a:lnTo>
                    <a:pt x="263525" y="434975"/>
                  </a:lnTo>
                  <a:lnTo>
                    <a:pt x="225425" y="419100"/>
                  </a:lnTo>
                  <a:lnTo>
                    <a:pt x="168275" y="368300"/>
                  </a:lnTo>
                  <a:lnTo>
                    <a:pt x="88900" y="292100"/>
                  </a:lnTo>
                  <a:lnTo>
                    <a:pt x="28575" y="225425"/>
                  </a:lnTo>
                  <a:lnTo>
                    <a:pt x="3175" y="184150"/>
                  </a:lnTo>
                  <a:lnTo>
                    <a:pt x="0" y="155575"/>
                  </a:lnTo>
                  <a:lnTo>
                    <a:pt x="9525" y="142875"/>
                  </a:lnTo>
                  <a:lnTo>
                    <a:pt x="19050" y="142875"/>
                  </a:lnTo>
                  <a:lnTo>
                    <a:pt x="53975" y="155575"/>
                  </a:lnTo>
                  <a:lnTo>
                    <a:pt x="98425" y="184150"/>
                  </a:lnTo>
                  <a:lnTo>
                    <a:pt x="127000" y="200025"/>
                  </a:lnTo>
                  <a:lnTo>
                    <a:pt x="180975" y="219075"/>
                  </a:lnTo>
                  <a:lnTo>
                    <a:pt x="244475" y="234950"/>
                  </a:lnTo>
                  <a:lnTo>
                    <a:pt x="304800" y="244475"/>
                  </a:lnTo>
                  <a:lnTo>
                    <a:pt x="339725" y="247650"/>
                  </a:lnTo>
                  <a:lnTo>
                    <a:pt x="422275" y="241300"/>
                  </a:lnTo>
                  <a:lnTo>
                    <a:pt x="609600" y="209550"/>
                  </a:lnTo>
                  <a:lnTo>
                    <a:pt x="882650" y="158750"/>
                  </a:lnTo>
                  <a:lnTo>
                    <a:pt x="1177925" y="107950"/>
                  </a:lnTo>
                  <a:lnTo>
                    <a:pt x="1431925" y="85725"/>
                  </a:lnTo>
                  <a:lnTo>
                    <a:pt x="1524000" y="73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682;p333">
              <a:extLst>
                <a:ext uri="{FF2B5EF4-FFF2-40B4-BE49-F238E27FC236}">
                  <a16:creationId xmlns:a16="http://schemas.microsoft.com/office/drawing/2014/main" id="{CE9117CD-AD15-1448-B89F-03387F1E455A}"/>
                </a:ext>
              </a:extLst>
            </p:cNvPr>
            <p:cNvSpPr/>
            <p:nvPr/>
          </p:nvSpPr>
          <p:spPr>
            <a:xfrm>
              <a:off x="4749800" y="2549525"/>
              <a:ext cx="492125" cy="3868738"/>
            </a:xfrm>
            <a:custGeom>
              <a:avLst/>
              <a:gdLst/>
              <a:ahLst/>
              <a:cxnLst/>
              <a:rect l="l" t="t" r="r" b="b"/>
              <a:pathLst>
                <a:path w="492369" h="3868615" extrusionOk="0">
                  <a:moveTo>
                    <a:pt x="150725" y="1336431"/>
                  </a:moveTo>
                  <a:lnTo>
                    <a:pt x="150725" y="2034791"/>
                  </a:lnTo>
                  <a:lnTo>
                    <a:pt x="150725" y="2431701"/>
                  </a:lnTo>
                  <a:lnTo>
                    <a:pt x="150725" y="2989384"/>
                  </a:lnTo>
                  <a:cubicBezTo>
                    <a:pt x="152400" y="3114989"/>
                    <a:pt x="154074" y="3240593"/>
                    <a:pt x="155749" y="3366198"/>
                  </a:cubicBezTo>
                  <a:lnTo>
                    <a:pt x="165798" y="3511899"/>
                  </a:lnTo>
                  <a:lnTo>
                    <a:pt x="170822" y="3562141"/>
                  </a:lnTo>
                  <a:lnTo>
                    <a:pt x="175846" y="3687745"/>
                  </a:lnTo>
                  <a:lnTo>
                    <a:pt x="185894" y="3748035"/>
                  </a:lnTo>
                  <a:lnTo>
                    <a:pt x="205991" y="3813349"/>
                  </a:lnTo>
                  <a:lnTo>
                    <a:pt x="221064" y="3843494"/>
                  </a:lnTo>
                  <a:lnTo>
                    <a:pt x="241160" y="3858567"/>
                  </a:lnTo>
                  <a:lnTo>
                    <a:pt x="256233" y="3868615"/>
                  </a:lnTo>
                  <a:lnTo>
                    <a:pt x="281354" y="3848519"/>
                  </a:lnTo>
                  <a:lnTo>
                    <a:pt x="301450" y="3813349"/>
                  </a:lnTo>
                  <a:lnTo>
                    <a:pt x="321547" y="3743011"/>
                  </a:lnTo>
                  <a:lnTo>
                    <a:pt x="336620" y="3667648"/>
                  </a:lnTo>
                  <a:lnTo>
                    <a:pt x="351692" y="3562141"/>
                  </a:lnTo>
                  <a:lnTo>
                    <a:pt x="361741" y="3436536"/>
                  </a:lnTo>
                  <a:lnTo>
                    <a:pt x="371789" y="3255666"/>
                  </a:lnTo>
                  <a:lnTo>
                    <a:pt x="376813" y="3114989"/>
                  </a:lnTo>
                  <a:lnTo>
                    <a:pt x="386861" y="2919046"/>
                  </a:lnTo>
                  <a:lnTo>
                    <a:pt x="401934" y="2818563"/>
                  </a:lnTo>
                  <a:lnTo>
                    <a:pt x="391886" y="2255855"/>
                  </a:lnTo>
                  <a:cubicBezTo>
                    <a:pt x="393561" y="2068286"/>
                    <a:pt x="395235" y="1880716"/>
                    <a:pt x="396910" y="1693147"/>
                  </a:cubicBezTo>
                  <a:lnTo>
                    <a:pt x="396910" y="1497204"/>
                  </a:lnTo>
                  <a:lnTo>
                    <a:pt x="422031" y="1075173"/>
                  </a:lnTo>
                  <a:lnTo>
                    <a:pt x="417006" y="964642"/>
                  </a:lnTo>
                  <a:lnTo>
                    <a:pt x="442127" y="557683"/>
                  </a:lnTo>
                  <a:lnTo>
                    <a:pt x="442127" y="391886"/>
                  </a:lnTo>
                  <a:lnTo>
                    <a:pt x="452176" y="336620"/>
                  </a:lnTo>
                  <a:lnTo>
                    <a:pt x="472272" y="291402"/>
                  </a:lnTo>
                  <a:lnTo>
                    <a:pt x="487345" y="271305"/>
                  </a:lnTo>
                  <a:lnTo>
                    <a:pt x="492369" y="241160"/>
                  </a:lnTo>
                  <a:lnTo>
                    <a:pt x="487345" y="211015"/>
                  </a:lnTo>
                  <a:lnTo>
                    <a:pt x="467248" y="185894"/>
                  </a:lnTo>
                  <a:lnTo>
                    <a:pt x="376813" y="120580"/>
                  </a:lnTo>
                  <a:lnTo>
                    <a:pt x="271305" y="65314"/>
                  </a:lnTo>
                  <a:lnTo>
                    <a:pt x="170822" y="30145"/>
                  </a:lnTo>
                  <a:lnTo>
                    <a:pt x="45217" y="0"/>
                  </a:lnTo>
                  <a:lnTo>
                    <a:pt x="20097" y="0"/>
                  </a:lnTo>
                  <a:lnTo>
                    <a:pt x="0" y="15072"/>
                  </a:lnTo>
                  <a:lnTo>
                    <a:pt x="10048" y="45217"/>
                  </a:lnTo>
                  <a:lnTo>
                    <a:pt x="50242" y="85411"/>
                  </a:lnTo>
                  <a:lnTo>
                    <a:pt x="80387" y="125604"/>
                  </a:lnTo>
                  <a:lnTo>
                    <a:pt x="120580" y="185894"/>
                  </a:lnTo>
                  <a:lnTo>
                    <a:pt x="140677" y="256233"/>
                  </a:lnTo>
                  <a:lnTo>
                    <a:pt x="150725" y="376813"/>
                  </a:lnTo>
                  <a:lnTo>
                    <a:pt x="150725" y="13364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3687;p334">
            <a:extLst>
              <a:ext uri="{FF2B5EF4-FFF2-40B4-BE49-F238E27FC236}">
                <a16:creationId xmlns:a16="http://schemas.microsoft.com/office/drawing/2014/main" id="{F0045EDC-C77F-2340-911B-CF76699981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3411" y="1472286"/>
            <a:ext cx="4591050" cy="48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" name="Google Shape;3687;p3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7475" y="1520412"/>
            <a:ext cx="4591050" cy="48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175"/>
          <p:cNvSpPr txBox="1"/>
          <p:nvPr/>
        </p:nvSpPr>
        <p:spPr>
          <a:xfrm>
            <a:off x="4304928" y="6513512"/>
            <a:ext cx="364846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式</a:t>
            </a:r>
            <a:endParaRPr/>
          </a:p>
        </p:txBody>
      </p:sp>
      <p:sp>
        <p:nvSpPr>
          <p:cNvPr id="1969" name="Google Shape;1969;p175"/>
          <p:cNvSpPr/>
          <p:nvPr/>
        </p:nvSpPr>
        <p:spPr>
          <a:xfrm>
            <a:off x="2757488" y="2489200"/>
            <a:ext cx="4194175" cy="787400"/>
          </a:xfrm>
          <a:custGeom>
            <a:avLst/>
            <a:gdLst/>
            <a:ahLst/>
            <a:cxnLst/>
            <a:rect l="l" t="t" r="r" b="b"/>
            <a:pathLst>
              <a:path w="4194236" h="787302" extrusionOk="0">
                <a:moveTo>
                  <a:pt x="1489872" y="554289"/>
                </a:moveTo>
                <a:lnTo>
                  <a:pt x="1101517" y="617838"/>
                </a:lnTo>
                <a:lnTo>
                  <a:pt x="872034" y="663734"/>
                </a:lnTo>
                <a:lnTo>
                  <a:pt x="741405" y="691978"/>
                </a:lnTo>
                <a:lnTo>
                  <a:pt x="639021" y="723753"/>
                </a:lnTo>
                <a:lnTo>
                  <a:pt x="490740" y="776710"/>
                </a:lnTo>
                <a:lnTo>
                  <a:pt x="455435" y="787302"/>
                </a:lnTo>
                <a:lnTo>
                  <a:pt x="413069" y="783771"/>
                </a:lnTo>
                <a:lnTo>
                  <a:pt x="356581" y="766119"/>
                </a:lnTo>
                <a:lnTo>
                  <a:pt x="278910" y="713161"/>
                </a:lnTo>
                <a:lnTo>
                  <a:pt x="190647" y="642551"/>
                </a:lnTo>
                <a:lnTo>
                  <a:pt x="112976" y="557819"/>
                </a:lnTo>
                <a:lnTo>
                  <a:pt x="24714" y="458965"/>
                </a:lnTo>
                <a:lnTo>
                  <a:pt x="7061" y="423660"/>
                </a:lnTo>
                <a:lnTo>
                  <a:pt x="0" y="384825"/>
                </a:lnTo>
                <a:lnTo>
                  <a:pt x="3531" y="363642"/>
                </a:lnTo>
                <a:lnTo>
                  <a:pt x="24714" y="356581"/>
                </a:lnTo>
                <a:lnTo>
                  <a:pt x="49427" y="360111"/>
                </a:lnTo>
                <a:lnTo>
                  <a:pt x="91793" y="381294"/>
                </a:lnTo>
                <a:lnTo>
                  <a:pt x="165934" y="423660"/>
                </a:lnTo>
                <a:lnTo>
                  <a:pt x="215361" y="451904"/>
                </a:lnTo>
                <a:lnTo>
                  <a:pt x="278910" y="476618"/>
                </a:lnTo>
                <a:lnTo>
                  <a:pt x="349520" y="497801"/>
                </a:lnTo>
                <a:lnTo>
                  <a:pt x="423660" y="511923"/>
                </a:lnTo>
                <a:lnTo>
                  <a:pt x="483679" y="515453"/>
                </a:lnTo>
                <a:lnTo>
                  <a:pt x="554289" y="508392"/>
                </a:lnTo>
                <a:lnTo>
                  <a:pt x="783771" y="466026"/>
                </a:lnTo>
                <a:lnTo>
                  <a:pt x="1143883" y="406008"/>
                </a:lnTo>
                <a:lnTo>
                  <a:pt x="1546360" y="342459"/>
                </a:lnTo>
                <a:lnTo>
                  <a:pt x="2054752" y="271849"/>
                </a:lnTo>
                <a:lnTo>
                  <a:pt x="2386619" y="222421"/>
                </a:lnTo>
                <a:lnTo>
                  <a:pt x="2612571" y="201238"/>
                </a:lnTo>
                <a:lnTo>
                  <a:pt x="2979744" y="151811"/>
                </a:lnTo>
                <a:lnTo>
                  <a:pt x="3431648" y="91793"/>
                </a:lnTo>
                <a:lnTo>
                  <a:pt x="3495197" y="70610"/>
                </a:lnTo>
                <a:lnTo>
                  <a:pt x="3685844" y="0"/>
                </a:lnTo>
                <a:lnTo>
                  <a:pt x="3745863" y="7061"/>
                </a:lnTo>
                <a:lnTo>
                  <a:pt x="3830595" y="24713"/>
                </a:lnTo>
                <a:lnTo>
                  <a:pt x="3922388" y="49427"/>
                </a:lnTo>
                <a:lnTo>
                  <a:pt x="4021242" y="84732"/>
                </a:lnTo>
                <a:lnTo>
                  <a:pt x="4098913" y="116506"/>
                </a:lnTo>
                <a:lnTo>
                  <a:pt x="4141279" y="151811"/>
                </a:lnTo>
                <a:lnTo>
                  <a:pt x="4176584" y="194177"/>
                </a:lnTo>
                <a:lnTo>
                  <a:pt x="4190706" y="222421"/>
                </a:lnTo>
                <a:lnTo>
                  <a:pt x="4194236" y="240074"/>
                </a:lnTo>
                <a:lnTo>
                  <a:pt x="4183645" y="261257"/>
                </a:lnTo>
                <a:lnTo>
                  <a:pt x="4162462" y="282440"/>
                </a:lnTo>
                <a:lnTo>
                  <a:pt x="4134218" y="296562"/>
                </a:lnTo>
                <a:lnTo>
                  <a:pt x="4053016" y="310684"/>
                </a:lnTo>
                <a:lnTo>
                  <a:pt x="3971815" y="307154"/>
                </a:lnTo>
                <a:lnTo>
                  <a:pt x="3812942" y="293032"/>
                </a:lnTo>
                <a:lnTo>
                  <a:pt x="3597581" y="289501"/>
                </a:lnTo>
                <a:lnTo>
                  <a:pt x="3361038" y="300093"/>
                </a:lnTo>
                <a:lnTo>
                  <a:pt x="3043293" y="328337"/>
                </a:lnTo>
                <a:lnTo>
                  <a:pt x="2661998" y="381294"/>
                </a:lnTo>
                <a:lnTo>
                  <a:pt x="2428985" y="406008"/>
                </a:lnTo>
                <a:lnTo>
                  <a:pt x="2040630" y="466026"/>
                </a:lnTo>
                <a:lnTo>
                  <a:pt x="1489872" y="55428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175"/>
          <p:cNvSpPr/>
          <p:nvPr/>
        </p:nvSpPr>
        <p:spPr>
          <a:xfrm>
            <a:off x="5972175" y="1471613"/>
            <a:ext cx="765175" cy="638175"/>
          </a:xfrm>
          <a:custGeom>
            <a:avLst/>
            <a:gdLst/>
            <a:ahLst/>
            <a:cxnLst/>
            <a:rect l="l" t="t" r="r" b="b"/>
            <a:pathLst>
              <a:path w="764381" h="638175" extrusionOk="0">
                <a:moveTo>
                  <a:pt x="304800" y="280987"/>
                </a:moveTo>
                <a:lnTo>
                  <a:pt x="166688" y="164306"/>
                </a:lnTo>
                <a:lnTo>
                  <a:pt x="23813" y="54768"/>
                </a:lnTo>
                <a:lnTo>
                  <a:pt x="4763" y="35718"/>
                </a:lnTo>
                <a:lnTo>
                  <a:pt x="0" y="23812"/>
                </a:lnTo>
                <a:lnTo>
                  <a:pt x="2381" y="7143"/>
                </a:lnTo>
                <a:lnTo>
                  <a:pt x="16669" y="0"/>
                </a:lnTo>
                <a:lnTo>
                  <a:pt x="126206" y="19050"/>
                </a:lnTo>
                <a:lnTo>
                  <a:pt x="252413" y="47625"/>
                </a:lnTo>
                <a:lnTo>
                  <a:pt x="354806" y="76200"/>
                </a:lnTo>
                <a:lnTo>
                  <a:pt x="454819" y="109537"/>
                </a:lnTo>
                <a:lnTo>
                  <a:pt x="545306" y="152400"/>
                </a:lnTo>
                <a:lnTo>
                  <a:pt x="623888" y="192881"/>
                </a:lnTo>
                <a:lnTo>
                  <a:pt x="654844" y="216693"/>
                </a:lnTo>
                <a:lnTo>
                  <a:pt x="673894" y="235743"/>
                </a:lnTo>
                <a:lnTo>
                  <a:pt x="700088" y="269081"/>
                </a:lnTo>
                <a:lnTo>
                  <a:pt x="716756" y="297656"/>
                </a:lnTo>
                <a:lnTo>
                  <a:pt x="733425" y="335756"/>
                </a:lnTo>
                <a:lnTo>
                  <a:pt x="742950" y="361950"/>
                </a:lnTo>
                <a:lnTo>
                  <a:pt x="752475" y="390525"/>
                </a:lnTo>
                <a:lnTo>
                  <a:pt x="759619" y="414337"/>
                </a:lnTo>
                <a:lnTo>
                  <a:pt x="764381" y="447675"/>
                </a:lnTo>
                <a:lnTo>
                  <a:pt x="764381" y="481012"/>
                </a:lnTo>
                <a:lnTo>
                  <a:pt x="762000" y="519112"/>
                </a:lnTo>
                <a:lnTo>
                  <a:pt x="757238" y="569118"/>
                </a:lnTo>
                <a:lnTo>
                  <a:pt x="750094" y="611981"/>
                </a:lnTo>
                <a:lnTo>
                  <a:pt x="742950" y="626268"/>
                </a:lnTo>
                <a:lnTo>
                  <a:pt x="721519" y="638175"/>
                </a:lnTo>
                <a:lnTo>
                  <a:pt x="685800" y="638175"/>
                </a:lnTo>
                <a:lnTo>
                  <a:pt x="638175" y="623887"/>
                </a:lnTo>
                <a:lnTo>
                  <a:pt x="600075" y="595312"/>
                </a:lnTo>
                <a:lnTo>
                  <a:pt x="485775" y="464343"/>
                </a:lnTo>
                <a:lnTo>
                  <a:pt x="304800" y="2809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175"/>
          <p:cNvSpPr/>
          <p:nvPr/>
        </p:nvSpPr>
        <p:spPr>
          <a:xfrm>
            <a:off x="3032125" y="3760788"/>
            <a:ext cx="1871663" cy="534987"/>
          </a:xfrm>
          <a:custGeom>
            <a:avLst/>
            <a:gdLst/>
            <a:ahLst/>
            <a:cxnLst/>
            <a:rect l="l" t="t" r="r" b="b"/>
            <a:pathLst>
              <a:path w="1871805" h="535781" extrusionOk="0">
                <a:moveTo>
                  <a:pt x="766763" y="459581"/>
                </a:moveTo>
                <a:lnTo>
                  <a:pt x="619125" y="495300"/>
                </a:lnTo>
                <a:lnTo>
                  <a:pt x="552450" y="519112"/>
                </a:lnTo>
                <a:lnTo>
                  <a:pt x="526257" y="531019"/>
                </a:lnTo>
                <a:lnTo>
                  <a:pt x="507207" y="535781"/>
                </a:lnTo>
                <a:lnTo>
                  <a:pt x="471488" y="535781"/>
                </a:lnTo>
                <a:lnTo>
                  <a:pt x="409575" y="523875"/>
                </a:lnTo>
                <a:lnTo>
                  <a:pt x="347663" y="497681"/>
                </a:lnTo>
                <a:lnTo>
                  <a:pt x="283369" y="457200"/>
                </a:lnTo>
                <a:lnTo>
                  <a:pt x="221457" y="411956"/>
                </a:lnTo>
                <a:lnTo>
                  <a:pt x="154782" y="352425"/>
                </a:lnTo>
                <a:lnTo>
                  <a:pt x="59532" y="254794"/>
                </a:lnTo>
                <a:lnTo>
                  <a:pt x="19050" y="209550"/>
                </a:lnTo>
                <a:lnTo>
                  <a:pt x="9525" y="190500"/>
                </a:lnTo>
                <a:lnTo>
                  <a:pt x="0" y="161925"/>
                </a:lnTo>
                <a:lnTo>
                  <a:pt x="2382" y="147637"/>
                </a:lnTo>
                <a:lnTo>
                  <a:pt x="9525" y="135731"/>
                </a:lnTo>
                <a:lnTo>
                  <a:pt x="21432" y="135731"/>
                </a:lnTo>
                <a:lnTo>
                  <a:pt x="42863" y="145256"/>
                </a:lnTo>
                <a:lnTo>
                  <a:pt x="95250" y="180975"/>
                </a:lnTo>
                <a:lnTo>
                  <a:pt x="154782" y="216694"/>
                </a:lnTo>
                <a:lnTo>
                  <a:pt x="233363" y="254794"/>
                </a:lnTo>
                <a:lnTo>
                  <a:pt x="292894" y="280987"/>
                </a:lnTo>
                <a:lnTo>
                  <a:pt x="361950" y="304800"/>
                </a:lnTo>
                <a:lnTo>
                  <a:pt x="416719" y="319087"/>
                </a:lnTo>
                <a:lnTo>
                  <a:pt x="476250" y="326231"/>
                </a:lnTo>
                <a:lnTo>
                  <a:pt x="535782" y="326231"/>
                </a:lnTo>
                <a:lnTo>
                  <a:pt x="576263" y="319087"/>
                </a:lnTo>
                <a:lnTo>
                  <a:pt x="862013" y="250031"/>
                </a:lnTo>
                <a:lnTo>
                  <a:pt x="1359694" y="114300"/>
                </a:lnTo>
                <a:lnTo>
                  <a:pt x="1447800" y="57150"/>
                </a:lnTo>
                <a:lnTo>
                  <a:pt x="1533525" y="2381"/>
                </a:lnTo>
                <a:lnTo>
                  <a:pt x="1562100" y="0"/>
                </a:lnTo>
                <a:lnTo>
                  <a:pt x="1647825" y="14287"/>
                </a:lnTo>
                <a:lnTo>
                  <a:pt x="1721644" y="33337"/>
                </a:lnTo>
                <a:lnTo>
                  <a:pt x="1793082" y="64294"/>
                </a:lnTo>
                <a:lnTo>
                  <a:pt x="1816894" y="78581"/>
                </a:lnTo>
                <a:lnTo>
                  <a:pt x="1845469" y="107156"/>
                </a:lnTo>
                <a:lnTo>
                  <a:pt x="1866900" y="138112"/>
                </a:lnTo>
                <a:cubicBezTo>
                  <a:pt x="1871805" y="165087"/>
                  <a:pt x="1871663" y="155431"/>
                  <a:pt x="1871663" y="166687"/>
                </a:cubicBezTo>
                <a:lnTo>
                  <a:pt x="1862138" y="190500"/>
                </a:lnTo>
                <a:lnTo>
                  <a:pt x="1845469" y="204787"/>
                </a:lnTo>
                <a:lnTo>
                  <a:pt x="1795463" y="228600"/>
                </a:lnTo>
                <a:lnTo>
                  <a:pt x="1709738" y="245269"/>
                </a:lnTo>
                <a:lnTo>
                  <a:pt x="1531144" y="276225"/>
                </a:lnTo>
                <a:lnTo>
                  <a:pt x="1264444" y="330994"/>
                </a:lnTo>
                <a:lnTo>
                  <a:pt x="1031082" y="388144"/>
                </a:lnTo>
                <a:lnTo>
                  <a:pt x="766763" y="4595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175"/>
          <p:cNvSpPr/>
          <p:nvPr/>
        </p:nvSpPr>
        <p:spPr>
          <a:xfrm>
            <a:off x="3827463" y="4097338"/>
            <a:ext cx="381000" cy="1046162"/>
          </a:xfrm>
          <a:custGeom>
            <a:avLst/>
            <a:gdLst/>
            <a:ahLst/>
            <a:cxnLst/>
            <a:rect l="l" t="t" r="r" b="b"/>
            <a:pathLst>
              <a:path w="381000" h="1045369" extrusionOk="0">
                <a:moveTo>
                  <a:pt x="114300" y="616744"/>
                </a:moveTo>
                <a:lnTo>
                  <a:pt x="114300" y="447675"/>
                </a:lnTo>
                <a:lnTo>
                  <a:pt x="109537" y="378619"/>
                </a:lnTo>
                <a:lnTo>
                  <a:pt x="97631" y="304800"/>
                </a:lnTo>
                <a:lnTo>
                  <a:pt x="78581" y="226219"/>
                </a:lnTo>
                <a:lnTo>
                  <a:pt x="64294" y="178594"/>
                </a:lnTo>
                <a:lnTo>
                  <a:pt x="52387" y="150019"/>
                </a:lnTo>
                <a:lnTo>
                  <a:pt x="0" y="66675"/>
                </a:lnTo>
                <a:lnTo>
                  <a:pt x="197644" y="0"/>
                </a:lnTo>
                <a:lnTo>
                  <a:pt x="307181" y="85725"/>
                </a:lnTo>
                <a:lnTo>
                  <a:pt x="338137" y="116682"/>
                </a:lnTo>
                <a:lnTo>
                  <a:pt x="357187" y="142875"/>
                </a:lnTo>
                <a:lnTo>
                  <a:pt x="371475" y="173832"/>
                </a:lnTo>
                <a:lnTo>
                  <a:pt x="381000" y="211932"/>
                </a:lnTo>
                <a:lnTo>
                  <a:pt x="381000" y="252413"/>
                </a:lnTo>
                <a:lnTo>
                  <a:pt x="376237" y="285750"/>
                </a:lnTo>
                <a:lnTo>
                  <a:pt x="364331" y="330994"/>
                </a:lnTo>
                <a:lnTo>
                  <a:pt x="352425" y="369094"/>
                </a:lnTo>
                <a:lnTo>
                  <a:pt x="342900" y="445294"/>
                </a:lnTo>
                <a:lnTo>
                  <a:pt x="338137" y="545307"/>
                </a:lnTo>
                <a:lnTo>
                  <a:pt x="338137" y="988219"/>
                </a:lnTo>
                <a:lnTo>
                  <a:pt x="111919" y="1045369"/>
                </a:lnTo>
                <a:cubicBezTo>
                  <a:pt x="112713" y="898525"/>
                  <a:pt x="113506" y="751682"/>
                  <a:pt x="114300" y="6167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175"/>
          <p:cNvSpPr/>
          <p:nvPr/>
        </p:nvSpPr>
        <p:spPr>
          <a:xfrm>
            <a:off x="2686050" y="4700588"/>
            <a:ext cx="2605088" cy="946150"/>
          </a:xfrm>
          <a:custGeom>
            <a:avLst/>
            <a:gdLst/>
            <a:ahLst/>
            <a:cxnLst/>
            <a:rect l="l" t="t" r="r" b="b"/>
            <a:pathLst>
              <a:path w="2605088" h="945356" extrusionOk="0">
                <a:moveTo>
                  <a:pt x="1119188" y="614362"/>
                </a:moveTo>
                <a:lnTo>
                  <a:pt x="771525" y="742950"/>
                </a:lnTo>
                <a:lnTo>
                  <a:pt x="550069" y="835818"/>
                </a:lnTo>
                <a:lnTo>
                  <a:pt x="519113" y="857250"/>
                </a:lnTo>
                <a:lnTo>
                  <a:pt x="483394" y="885825"/>
                </a:lnTo>
                <a:lnTo>
                  <a:pt x="445294" y="914400"/>
                </a:lnTo>
                <a:lnTo>
                  <a:pt x="409575" y="935831"/>
                </a:lnTo>
                <a:lnTo>
                  <a:pt x="376238" y="945356"/>
                </a:lnTo>
                <a:lnTo>
                  <a:pt x="335756" y="945356"/>
                </a:lnTo>
                <a:lnTo>
                  <a:pt x="309563" y="931068"/>
                </a:lnTo>
                <a:lnTo>
                  <a:pt x="254794" y="883443"/>
                </a:lnTo>
                <a:lnTo>
                  <a:pt x="176213" y="800100"/>
                </a:lnTo>
                <a:lnTo>
                  <a:pt x="130969" y="742950"/>
                </a:lnTo>
                <a:lnTo>
                  <a:pt x="73819" y="659606"/>
                </a:lnTo>
                <a:lnTo>
                  <a:pt x="30956" y="576262"/>
                </a:lnTo>
                <a:lnTo>
                  <a:pt x="9525" y="521493"/>
                </a:lnTo>
                <a:lnTo>
                  <a:pt x="2381" y="488156"/>
                </a:lnTo>
                <a:lnTo>
                  <a:pt x="0" y="457200"/>
                </a:lnTo>
                <a:lnTo>
                  <a:pt x="0" y="435768"/>
                </a:lnTo>
                <a:lnTo>
                  <a:pt x="2381" y="414337"/>
                </a:lnTo>
                <a:lnTo>
                  <a:pt x="7144" y="402431"/>
                </a:lnTo>
                <a:lnTo>
                  <a:pt x="11906" y="395287"/>
                </a:lnTo>
                <a:lnTo>
                  <a:pt x="23813" y="390525"/>
                </a:lnTo>
                <a:lnTo>
                  <a:pt x="40481" y="395287"/>
                </a:lnTo>
                <a:lnTo>
                  <a:pt x="78581" y="433387"/>
                </a:lnTo>
                <a:lnTo>
                  <a:pt x="119063" y="471487"/>
                </a:lnTo>
                <a:lnTo>
                  <a:pt x="164306" y="500062"/>
                </a:lnTo>
                <a:lnTo>
                  <a:pt x="214313" y="526256"/>
                </a:lnTo>
                <a:lnTo>
                  <a:pt x="271463" y="547687"/>
                </a:lnTo>
                <a:lnTo>
                  <a:pt x="316706" y="559593"/>
                </a:lnTo>
                <a:lnTo>
                  <a:pt x="371475" y="564356"/>
                </a:lnTo>
                <a:lnTo>
                  <a:pt x="438150" y="564356"/>
                </a:lnTo>
                <a:lnTo>
                  <a:pt x="533400" y="552450"/>
                </a:lnTo>
                <a:lnTo>
                  <a:pt x="673894" y="516731"/>
                </a:lnTo>
                <a:lnTo>
                  <a:pt x="1252538" y="381000"/>
                </a:lnTo>
                <a:lnTo>
                  <a:pt x="1481138" y="314325"/>
                </a:lnTo>
                <a:lnTo>
                  <a:pt x="1878806" y="195262"/>
                </a:lnTo>
                <a:lnTo>
                  <a:pt x="2271713" y="76200"/>
                </a:lnTo>
                <a:lnTo>
                  <a:pt x="2514600" y="4762"/>
                </a:lnTo>
                <a:lnTo>
                  <a:pt x="2547938" y="0"/>
                </a:lnTo>
                <a:lnTo>
                  <a:pt x="2576513" y="2381"/>
                </a:lnTo>
                <a:lnTo>
                  <a:pt x="2593181" y="7143"/>
                </a:lnTo>
                <a:lnTo>
                  <a:pt x="2597944" y="9525"/>
                </a:lnTo>
                <a:lnTo>
                  <a:pt x="2605088" y="19050"/>
                </a:lnTo>
                <a:lnTo>
                  <a:pt x="2600325" y="30956"/>
                </a:lnTo>
                <a:lnTo>
                  <a:pt x="2571750" y="54768"/>
                </a:lnTo>
                <a:lnTo>
                  <a:pt x="2505075" y="88106"/>
                </a:lnTo>
                <a:lnTo>
                  <a:pt x="2252663" y="180975"/>
                </a:lnTo>
                <a:lnTo>
                  <a:pt x="1997869" y="280987"/>
                </a:lnTo>
                <a:lnTo>
                  <a:pt x="1800225" y="361950"/>
                </a:lnTo>
                <a:lnTo>
                  <a:pt x="1616869" y="435768"/>
                </a:lnTo>
                <a:lnTo>
                  <a:pt x="1459706" y="500062"/>
                </a:lnTo>
                <a:lnTo>
                  <a:pt x="1119188" y="6143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175"/>
          <p:cNvSpPr/>
          <p:nvPr/>
        </p:nvSpPr>
        <p:spPr>
          <a:xfrm rot="-5400000">
            <a:off x="3479007" y="2393156"/>
            <a:ext cx="4610100" cy="2662237"/>
          </a:xfrm>
          <a:custGeom>
            <a:avLst/>
            <a:gdLst/>
            <a:ahLst/>
            <a:cxnLst/>
            <a:rect l="l" t="t" r="r" b="b"/>
            <a:pathLst>
              <a:path w="4610100" h="2663190" extrusionOk="0">
                <a:moveTo>
                  <a:pt x="2564130" y="929640"/>
                </a:moveTo>
                <a:lnTo>
                  <a:pt x="2708910" y="880110"/>
                </a:lnTo>
                <a:lnTo>
                  <a:pt x="2907030" y="815340"/>
                </a:lnTo>
                <a:lnTo>
                  <a:pt x="3124200" y="742950"/>
                </a:lnTo>
                <a:lnTo>
                  <a:pt x="3314700" y="697230"/>
                </a:lnTo>
                <a:lnTo>
                  <a:pt x="3501390" y="636270"/>
                </a:lnTo>
                <a:lnTo>
                  <a:pt x="3707130" y="575310"/>
                </a:lnTo>
                <a:lnTo>
                  <a:pt x="3977640" y="499110"/>
                </a:lnTo>
                <a:lnTo>
                  <a:pt x="4168140" y="449580"/>
                </a:lnTo>
                <a:lnTo>
                  <a:pt x="4202430" y="426720"/>
                </a:lnTo>
                <a:lnTo>
                  <a:pt x="4286250" y="361950"/>
                </a:lnTo>
                <a:lnTo>
                  <a:pt x="4385310" y="259080"/>
                </a:lnTo>
                <a:lnTo>
                  <a:pt x="4484370" y="121920"/>
                </a:lnTo>
                <a:lnTo>
                  <a:pt x="4533900" y="34290"/>
                </a:lnTo>
                <a:lnTo>
                  <a:pt x="4549140" y="19050"/>
                </a:lnTo>
                <a:lnTo>
                  <a:pt x="4564380" y="3810"/>
                </a:lnTo>
                <a:lnTo>
                  <a:pt x="4575810" y="0"/>
                </a:lnTo>
                <a:lnTo>
                  <a:pt x="4594860" y="0"/>
                </a:lnTo>
                <a:lnTo>
                  <a:pt x="4602480" y="11430"/>
                </a:lnTo>
                <a:lnTo>
                  <a:pt x="4610100" y="38100"/>
                </a:lnTo>
                <a:lnTo>
                  <a:pt x="4606290" y="106680"/>
                </a:lnTo>
                <a:lnTo>
                  <a:pt x="4594860" y="175260"/>
                </a:lnTo>
                <a:lnTo>
                  <a:pt x="4572000" y="285750"/>
                </a:lnTo>
                <a:lnTo>
                  <a:pt x="4533900" y="411480"/>
                </a:lnTo>
                <a:lnTo>
                  <a:pt x="4480560" y="560070"/>
                </a:lnTo>
                <a:lnTo>
                  <a:pt x="4442460" y="647700"/>
                </a:lnTo>
                <a:lnTo>
                  <a:pt x="4400550" y="716280"/>
                </a:lnTo>
                <a:lnTo>
                  <a:pt x="4366260" y="765810"/>
                </a:lnTo>
                <a:lnTo>
                  <a:pt x="4339590" y="792480"/>
                </a:lnTo>
                <a:lnTo>
                  <a:pt x="4301490" y="811530"/>
                </a:lnTo>
                <a:lnTo>
                  <a:pt x="4271010" y="819150"/>
                </a:lnTo>
                <a:lnTo>
                  <a:pt x="4236720" y="807720"/>
                </a:lnTo>
                <a:lnTo>
                  <a:pt x="4168140" y="788670"/>
                </a:lnTo>
                <a:lnTo>
                  <a:pt x="4084320" y="784860"/>
                </a:lnTo>
                <a:lnTo>
                  <a:pt x="3931920" y="784860"/>
                </a:lnTo>
                <a:lnTo>
                  <a:pt x="3794760" y="800100"/>
                </a:lnTo>
                <a:lnTo>
                  <a:pt x="3592830" y="838200"/>
                </a:lnTo>
                <a:lnTo>
                  <a:pt x="3307080" y="925830"/>
                </a:lnTo>
                <a:lnTo>
                  <a:pt x="3040380" y="994410"/>
                </a:lnTo>
                <a:lnTo>
                  <a:pt x="2804160" y="1062990"/>
                </a:lnTo>
                <a:lnTo>
                  <a:pt x="2518410" y="1162050"/>
                </a:lnTo>
                <a:lnTo>
                  <a:pt x="2232660" y="1272540"/>
                </a:lnTo>
                <a:lnTo>
                  <a:pt x="2076450" y="1337310"/>
                </a:lnTo>
                <a:lnTo>
                  <a:pt x="1866900" y="1432560"/>
                </a:lnTo>
                <a:lnTo>
                  <a:pt x="1596390" y="1577340"/>
                </a:lnTo>
                <a:lnTo>
                  <a:pt x="1394460" y="1687830"/>
                </a:lnTo>
                <a:lnTo>
                  <a:pt x="1177290" y="1828800"/>
                </a:lnTo>
                <a:lnTo>
                  <a:pt x="994410" y="1958340"/>
                </a:lnTo>
                <a:lnTo>
                  <a:pt x="842010" y="2080260"/>
                </a:lnTo>
                <a:lnTo>
                  <a:pt x="689610" y="2217420"/>
                </a:lnTo>
                <a:lnTo>
                  <a:pt x="640080" y="2274570"/>
                </a:lnTo>
                <a:lnTo>
                  <a:pt x="628650" y="2312670"/>
                </a:lnTo>
                <a:lnTo>
                  <a:pt x="300990" y="2586990"/>
                </a:lnTo>
                <a:lnTo>
                  <a:pt x="224790" y="2617470"/>
                </a:lnTo>
                <a:lnTo>
                  <a:pt x="137160" y="2651760"/>
                </a:lnTo>
                <a:lnTo>
                  <a:pt x="99060" y="2663190"/>
                </a:lnTo>
                <a:lnTo>
                  <a:pt x="38100" y="2644140"/>
                </a:lnTo>
                <a:lnTo>
                  <a:pt x="11430" y="2613660"/>
                </a:lnTo>
                <a:lnTo>
                  <a:pt x="0" y="2556510"/>
                </a:lnTo>
                <a:lnTo>
                  <a:pt x="15240" y="2510790"/>
                </a:lnTo>
                <a:lnTo>
                  <a:pt x="57150" y="2438400"/>
                </a:lnTo>
                <a:lnTo>
                  <a:pt x="118110" y="2354580"/>
                </a:lnTo>
                <a:lnTo>
                  <a:pt x="217170" y="2251710"/>
                </a:lnTo>
                <a:lnTo>
                  <a:pt x="323850" y="2148840"/>
                </a:lnTo>
                <a:lnTo>
                  <a:pt x="453390" y="2045970"/>
                </a:lnTo>
                <a:lnTo>
                  <a:pt x="605790" y="1935480"/>
                </a:lnTo>
                <a:lnTo>
                  <a:pt x="777240" y="1817370"/>
                </a:lnTo>
                <a:lnTo>
                  <a:pt x="994410" y="1672590"/>
                </a:lnTo>
                <a:lnTo>
                  <a:pt x="1146810" y="1577340"/>
                </a:lnTo>
                <a:lnTo>
                  <a:pt x="1341120" y="1470660"/>
                </a:lnTo>
                <a:lnTo>
                  <a:pt x="1508760" y="1383030"/>
                </a:lnTo>
                <a:lnTo>
                  <a:pt x="1764030" y="1261110"/>
                </a:lnTo>
                <a:lnTo>
                  <a:pt x="2042160" y="1139190"/>
                </a:lnTo>
                <a:lnTo>
                  <a:pt x="2255520" y="1047750"/>
                </a:lnTo>
                <a:lnTo>
                  <a:pt x="2564130" y="92964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175"/>
          <p:cNvSpPr/>
          <p:nvPr/>
        </p:nvSpPr>
        <p:spPr>
          <a:xfrm>
            <a:off x="6732588" y="4551363"/>
            <a:ext cx="450850" cy="1238250"/>
          </a:xfrm>
          <a:custGeom>
            <a:avLst/>
            <a:gdLst/>
            <a:ahLst/>
            <a:cxnLst/>
            <a:rect l="l" t="t" r="r" b="b"/>
            <a:pathLst>
              <a:path w="452437" h="1238250" extrusionOk="0">
                <a:moveTo>
                  <a:pt x="323850" y="590550"/>
                </a:moveTo>
                <a:lnTo>
                  <a:pt x="309562" y="690562"/>
                </a:lnTo>
                <a:lnTo>
                  <a:pt x="297656" y="776287"/>
                </a:lnTo>
                <a:lnTo>
                  <a:pt x="290512" y="883444"/>
                </a:lnTo>
                <a:lnTo>
                  <a:pt x="285750" y="983456"/>
                </a:lnTo>
                <a:lnTo>
                  <a:pt x="290512" y="1064419"/>
                </a:lnTo>
                <a:lnTo>
                  <a:pt x="309562" y="1188244"/>
                </a:lnTo>
                <a:lnTo>
                  <a:pt x="309562" y="1238250"/>
                </a:lnTo>
                <a:lnTo>
                  <a:pt x="0" y="840581"/>
                </a:lnTo>
                <a:lnTo>
                  <a:pt x="33337" y="840581"/>
                </a:lnTo>
                <a:lnTo>
                  <a:pt x="52387" y="833437"/>
                </a:lnTo>
                <a:lnTo>
                  <a:pt x="73819" y="809625"/>
                </a:lnTo>
                <a:lnTo>
                  <a:pt x="123825" y="700087"/>
                </a:lnTo>
                <a:lnTo>
                  <a:pt x="192881" y="528637"/>
                </a:lnTo>
                <a:lnTo>
                  <a:pt x="252412" y="385762"/>
                </a:lnTo>
                <a:lnTo>
                  <a:pt x="304800" y="261937"/>
                </a:lnTo>
                <a:lnTo>
                  <a:pt x="369094" y="109537"/>
                </a:lnTo>
                <a:lnTo>
                  <a:pt x="390525" y="54769"/>
                </a:lnTo>
                <a:lnTo>
                  <a:pt x="402431" y="33337"/>
                </a:lnTo>
                <a:lnTo>
                  <a:pt x="407194" y="23812"/>
                </a:lnTo>
                <a:lnTo>
                  <a:pt x="421481" y="4762"/>
                </a:lnTo>
                <a:lnTo>
                  <a:pt x="435769" y="0"/>
                </a:lnTo>
                <a:lnTo>
                  <a:pt x="442912" y="0"/>
                </a:lnTo>
                <a:lnTo>
                  <a:pt x="450056" y="4762"/>
                </a:lnTo>
                <a:lnTo>
                  <a:pt x="452437" y="21431"/>
                </a:lnTo>
                <a:lnTo>
                  <a:pt x="435769" y="90487"/>
                </a:lnTo>
                <a:lnTo>
                  <a:pt x="419100" y="164306"/>
                </a:lnTo>
                <a:lnTo>
                  <a:pt x="388144" y="285750"/>
                </a:lnTo>
                <a:lnTo>
                  <a:pt x="361950" y="397669"/>
                </a:lnTo>
                <a:lnTo>
                  <a:pt x="323850" y="5905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7AF5793-8C2F-5242-9F6E-07DD6EA49D5E}"/>
              </a:ext>
            </a:extLst>
          </p:cNvPr>
          <p:cNvGrpSpPr/>
          <p:nvPr/>
        </p:nvGrpSpPr>
        <p:grpSpPr>
          <a:xfrm>
            <a:off x="2682038" y="1415209"/>
            <a:ext cx="4497388" cy="4610100"/>
            <a:chOff x="2838450" y="1571625"/>
            <a:chExt cx="4497388" cy="4610100"/>
          </a:xfrm>
        </p:grpSpPr>
        <p:sp>
          <p:nvSpPr>
            <p:cNvPr id="10" name="Google Shape;1969;p175">
              <a:extLst>
                <a:ext uri="{FF2B5EF4-FFF2-40B4-BE49-F238E27FC236}">
                  <a16:creationId xmlns:a16="http://schemas.microsoft.com/office/drawing/2014/main" id="{B51074F7-AA0A-E74C-BD32-0F51E7659242}"/>
                </a:ext>
              </a:extLst>
            </p:cNvPr>
            <p:cNvSpPr/>
            <p:nvPr/>
          </p:nvSpPr>
          <p:spPr>
            <a:xfrm>
              <a:off x="2909888" y="2641600"/>
              <a:ext cx="4194175" cy="787400"/>
            </a:xfrm>
            <a:custGeom>
              <a:avLst/>
              <a:gdLst/>
              <a:ahLst/>
              <a:cxnLst/>
              <a:rect l="l" t="t" r="r" b="b"/>
              <a:pathLst>
                <a:path w="4194236" h="787302" extrusionOk="0">
                  <a:moveTo>
                    <a:pt x="1489872" y="554289"/>
                  </a:moveTo>
                  <a:lnTo>
                    <a:pt x="1101517" y="617838"/>
                  </a:lnTo>
                  <a:lnTo>
                    <a:pt x="872034" y="663734"/>
                  </a:lnTo>
                  <a:lnTo>
                    <a:pt x="741405" y="691978"/>
                  </a:lnTo>
                  <a:lnTo>
                    <a:pt x="639021" y="723753"/>
                  </a:lnTo>
                  <a:lnTo>
                    <a:pt x="490740" y="776710"/>
                  </a:lnTo>
                  <a:lnTo>
                    <a:pt x="455435" y="787302"/>
                  </a:lnTo>
                  <a:lnTo>
                    <a:pt x="413069" y="783771"/>
                  </a:lnTo>
                  <a:lnTo>
                    <a:pt x="356581" y="766119"/>
                  </a:lnTo>
                  <a:lnTo>
                    <a:pt x="278910" y="713161"/>
                  </a:lnTo>
                  <a:lnTo>
                    <a:pt x="190647" y="642551"/>
                  </a:lnTo>
                  <a:lnTo>
                    <a:pt x="112976" y="557819"/>
                  </a:lnTo>
                  <a:lnTo>
                    <a:pt x="24714" y="458965"/>
                  </a:lnTo>
                  <a:lnTo>
                    <a:pt x="7061" y="423660"/>
                  </a:lnTo>
                  <a:lnTo>
                    <a:pt x="0" y="384825"/>
                  </a:lnTo>
                  <a:lnTo>
                    <a:pt x="3531" y="363642"/>
                  </a:lnTo>
                  <a:lnTo>
                    <a:pt x="24714" y="356581"/>
                  </a:lnTo>
                  <a:lnTo>
                    <a:pt x="49427" y="360111"/>
                  </a:lnTo>
                  <a:lnTo>
                    <a:pt x="91793" y="381294"/>
                  </a:lnTo>
                  <a:lnTo>
                    <a:pt x="165934" y="423660"/>
                  </a:lnTo>
                  <a:lnTo>
                    <a:pt x="215361" y="451904"/>
                  </a:lnTo>
                  <a:lnTo>
                    <a:pt x="278910" y="476618"/>
                  </a:lnTo>
                  <a:lnTo>
                    <a:pt x="349520" y="497801"/>
                  </a:lnTo>
                  <a:lnTo>
                    <a:pt x="423660" y="511923"/>
                  </a:lnTo>
                  <a:lnTo>
                    <a:pt x="483679" y="515453"/>
                  </a:lnTo>
                  <a:lnTo>
                    <a:pt x="554289" y="508392"/>
                  </a:lnTo>
                  <a:lnTo>
                    <a:pt x="783771" y="466026"/>
                  </a:lnTo>
                  <a:lnTo>
                    <a:pt x="1143883" y="406008"/>
                  </a:lnTo>
                  <a:lnTo>
                    <a:pt x="1546360" y="342459"/>
                  </a:lnTo>
                  <a:lnTo>
                    <a:pt x="2054752" y="271849"/>
                  </a:lnTo>
                  <a:lnTo>
                    <a:pt x="2386619" y="222421"/>
                  </a:lnTo>
                  <a:lnTo>
                    <a:pt x="2612571" y="201238"/>
                  </a:lnTo>
                  <a:lnTo>
                    <a:pt x="2979744" y="151811"/>
                  </a:lnTo>
                  <a:lnTo>
                    <a:pt x="3431648" y="91793"/>
                  </a:lnTo>
                  <a:lnTo>
                    <a:pt x="3495197" y="70610"/>
                  </a:lnTo>
                  <a:lnTo>
                    <a:pt x="3685844" y="0"/>
                  </a:lnTo>
                  <a:lnTo>
                    <a:pt x="3745863" y="7061"/>
                  </a:lnTo>
                  <a:lnTo>
                    <a:pt x="3830595" y="24713"/>
                  </a:lnTo>
                  <a:lnTo>
                    <a:pt x="3922388" y="49427"/>
                  </a:lnTo>
                  <a:lnTo>
                    <a:pt x="4021242" y="84732"/>
                  </a:lnTo>
                  <a:lnTo>
                    <a:pt x="4098913" y="116506"/>
                  </a:lnTo>
                  <a:lnTo>
                    <a:pt x="4141279" y="151811"/>
                  </a:lnTo>
                  <a:lnTo>
                    <a:pt x="4176584" y="194177"/>
                  </a:lnTo>
                  <a:lnTo>
                    <a:pt x="4190706" y="222421"/>
                  </a:lnTo>
                  <a:lnTo>
                    <a:pt x="4194236" y="240074"/>
                  </a:lnTo>
                  <a:lnTo>
                    <a:pt x="4183645" y="261257"/>
                  </a:lnTo>
                  <a:lnTo>
                    <a:pt x="4162462" y="282440"/>
                  </a:lnTo>
                  <a:lnTo>
                    <a:pt x="4134218" y="296562"/>
                  </a:lnTo>
                  <a:lnTo>
                    <a:pt x="4053016" y="310684"/>
                  </a:lnTo>
                  <a:lnTo>
                    <a:pt x="3971815" y="307154"/>
                  </a:lnTo>
                  <a:lnTo>
                    <a:pt x="3812942" y="293032"/>
                  </a:lnTo>
                  <a:lnTo>
                    <a:pt x="3597581" y="289501"/>
                  </a:lnTo>
                  <a:lnTo>
                    <a:pt x="3361038" y="300093"/>
                  </a:lnTo>
                  <a:lnTo>
                    <a:pt x="3043293" y="328337"/>
                  </a:lnTo>
                  <a:lnTo>
                    <a:pt x="2661998" y="381294"/>
                  </a:lnTo>
                  <a:lnTo>
                    <a:pt x="2428985" y="406008"/>
                  </a:lnTo>
                  <a:lnTo>
                    <a:pt x="2040630" y="466026"/>
                  </a:lnTo>
                  <a:lnTo>
                    <a:pt x="1489872" y="55428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970;p175">
              <a:extLst>
                <a:ext uri="{FF2B5EF4-FFF2-40B4-BE49-F238E27FC236}">
                  <a16:creationId xmlns:a16="http://schemas.microsoft.com/office/drawing/2014/main" id="{BF10FA59-FB07-D948-9810-A14479700C07}"/>
                </a:ext>
              </a:extLst>
            </p:cNvPr>
            <p:cNvSpPr/>
            <p:nvPr/>
          </p:nvSpPr>
          <p:spPr>
            <a:xfrm>
              <a:off x="6124575" y="1624013"/>
              <a:ext cx="765175" cy="638175"/>
            </a:xfrm>
            <a:custGeom>
              <a:avLst/>
              <a:gdLst/>
              <a:ahLst/>
              <a:cxnLst/>
              <a:rect l="l" t="t" r="r" b="b"/>
              <a:pathLst>
                <a:path w="764381" h="638175" extrusionOk="0">
                  <a:moveTo>
                    <a:pt x="304800" y="280987"/>
                  </a:moveTo>
                  <a:lnTo>
                    <a:pt x="166688" y="164306"/>
                  </a:lnTo>
                  <a:lnTo>
                    <a:pt x="23813" y="54768"/>
                  </a:lnTo>
                  <a:lnTo>
                    <a:pt x="4763" y="35718"/>
                  </a:lnTo>
                  <a:lnTo>
                    <a:pt x="0" y="23812"/>
                  </a:lnTo>
                  <a:lnTo>
                    <a:pt x="2381" y="7143"/>
                  </a:lnTo>
                  <a:lnTo>
                    <a:pt x="16669" y="0"/>
                  </a:lnTo>
                  <a:lnTo>
                    <a:pt x="126206" y="19050"/>
                  </a:lnTo>
                  <a:lnTo>
                    <a:pt x="252413" y="47625"/>
                  </a:lnTo>
                  <a:lnTo>
                    <a:pt x="354806" y="76200"/>
                  </a:lnTo>
                  <a:lnTo>
                    <a:pt x="454819" y="109537"/>
                  </a:lnTo>
                  <a:lnTo>
                    <a:pt x="545306" y="152400"/>
                  </a:lnTo>
                  <a:lnTo>
                    <a:pt x="623888" y="192881"/>
                  </a:lnTo>
                  <a:lnTo>
                    <a:pt x="654844" y="216693"/>
                  </a:lnTo>
                  <a:lnTo>
                    <a:pt x="673894" y="235743"/>
                  </a:lnTo>
                  <a:lnTo>
                    <a:pt x="700088" y="269081"/>
                  </a:lnTo>
                  <a:lnTo>
                    <a:pt x="716756" y="297656"/>
                  </a:lnTo>
                  <a:lnTo>
                    <a:pt x="733425" y="335756"/>
                  </a:lnTo>
                  <a:lnTo>
                    <a:pt x="742950" y="361950"/>
                  </a:lnTo>
                  <a:lnTo>
                    <a:pt x="752475" y="390525"/>
                  </a:lnTo>
                  <a:lnTo>
                    <a:pt x="759619" y="414337"/>
                  </a:lnTo>
                  <a:lnTo>
                    <a:pt x="764381" y="447675"/>
                  </a:lnTo>
                  <a:lnTo>
                    <a:pt x="764381" y="481012"/>
                  </a:lnTo>
                  <a:lnTo>
                    <a:pt x="762000" y="519112"/>
                  </a:lnTo>
                  <a:lnTo>
                    <a:pt x="757238" y="569118"/>
                  </a:lnTo>
                  <a:lnTo>
                    <a:pt x="750094" y="611981"/>
                  </a:lnTo>
                  <a:lnTo>
                    <a:pt x="742950" y="626268"/>
                  </a:lnTo>
                  <a:lnTo>
                    <a:pt x="721519" y="638175"/>
                  </a:lnTo>
                  <a:lnTo>
                    <a:pt x="685800" y="638175"/>
                  </a:lnTo>
                  <a:lnTo>
                    <a:pt x="638175" y="623887"/>
                  </a:lnTo>
                  <a:lnTo>
                    <a:pt x="600075" y="595312"/>
                  </a:lnTo>
                  <a:lnTo>
                    <a:pt x="485775" y="464343"/>
                  </a:lnTo>
                  <a:lnTo>
                    <a:pt x="304800" y="2809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971;p175">
              <a:extLst>
                <a:ext uri="{FF2B5EF4-FFF2-40B4-BE49-F238E27FC236}">
                  <a16:creationId xmlns:a16="http://schemas.microsoft.com/office/drawing/2014/main" id="{8C886455-0B5A-6741-A2B3-15341ECBC724}"/>
                </a:ext>
              </a:extLst>
            </p:cNvPr>
            <p:cNvSpPr/>
            <p:nvPr/>
          </p:nvSpPr>
          <p:spPr>
            <a:xfrm>
              <a:off x="3184525" y="3913188"/>
              <a:ext cx="1871663" cy="534987"/>
            </a:xfrm>
            <a:custGeom>
              <a:avLst/>
              <a:gdLst/>
              <a:ahLst/>
              <a:cxnLst/>
              <a:rect l="l" t="t" r="r" b="b"/>
              <a:pathLst>
                <a:path w="1871805" h="535781" extrusionOk="0">
                  <a:moveTo>
                    <a:pt x="766763" y="459581"/>
                  </a:moveTo>
                  <a:lnTo>
                    <a:pt x="619125" y="495300"/>
                  </a:lnTo>
                  <a:lnTo>
                    <a:pt x="552450" y="519112"/>
                  </a:lnTo>
                  <a:lnTo>
                    <a:pt x="526257" y="531019"/>
                  </a:lnTo>
                  <a:lnTo>
                    <a:pt x="507207" y="535781"/>
                  </a:lnTo>
                  <a:lnTo>
                    <a:pt x="471488" y="535781"/>
                  </a:lnTo>
                  <a:lnTo>
                    <a:pt x="409575" y="523875"/>
                  </a:lnTo>
                  <a:lnTo>
                    <a:pt x="347663" y="497681"/>
                  </a:lnTo>
                  <a:lnTo>
                    <a:pt x="283369" y="457200"/>
                  </a:lnTo>
                  <a:lnTo>
                    <a:pt x="221457" y="411956"/>
                  </a:lnTo>
                  <a:lnTo>
                    <a:pt x="154782" y="352425"/>
                  </a:lnTo>
                  <a:lnTo>
                    <a:pt x="59532" y="254794"/>
                  </a:lnTo>
                  <a:lnTo>
                    <a:pt x="19050" y="209550"/>
                  </a:lnTo>
                  <a:lnTo>
                    <a:pt x="9525" y="190500"/>
                  </a:lnTo>
                  <a:lnTo>
                    <a:pt x="0" y="161925"/>
                  </a:lnTo>
                  <a:lnTo>
                    <a:pt x="2382" y="147637"/>
                  </a:lnTo>
                  <a:lnTo>
                    <a:pt x="9525" y="135731"/>
                  </a:lnTo>
                  <a:lnTo>
                    <a:pt x="21432" y="135731"/>
                  </a:lnTo>
                  <a:lnTo>
                    <a:pt x="42863" y="145256"/>
                  </a:lnTo>
                  <a:lnTo>
                    <a:pt x="95250" y="180975"/>
                  </a:lnTo>
                  <a:lnTo>
                    <a:pt x="154782" y="216694"/>
                  </a:lnTo>
                  <a:lnTo>
                    <a:pt x="233363" y="254794"/>
                  </a:lnTo>
                  <a:lnTo>
                    <a:pt x="292894" y="280987"/>
                  </a:lnTo>
                  <a:lnTo>
                    <a:pt x="361950" y="304800"/>
                  </a:lnTo>
                  <a:lnTo>
                    <a:pt x="416719" y="319087"/>
                  </a:lnTo>
                  <a:lnTo>
                    <a:pt x="476250" y="326231"/>
                  </a:lnTo>
                  <a:lnTo>
                    <a:pt x="535782" y="326231"/>
                  </a:lnTo>
                  <a:lnTo>
                    <a:pt x="576263" y="319087"/>
                  </a:lnTo>
                  <a:lnTo>
                    <a:pt x="862013" y="250031"/>
                  </a:lnTo>
                  <a:lnTo>
                    <a:pt x="1359694" y="114300"/>
                  </a:lnTo>
                  <a:lnTo>
                    <a:pt x="1447800" y="57150"/>
                  </a:lnTo>
                  <a:lnTo>
                    <a:pt x="1533525" y="2381"/>
                  </a:lnTo>
                  <a:lnTo>
                    <a:pt x="1562100" y="0"/>
                  </a:lnTo>
                  <a:lnTo>
                    <a:pt x="1647825" y="14287"/>
                  </a:lnTo>
                  <a:lnTo>
                    <a:pt x="1721644" y="33337"/>
                  </a:lnTo>
                  <a:lnTo>
                    <a:pt x="1793082" y="64294"/>
                  </a:lnTo>
                  <a:lnTo>
                    <a:pt x="1816894" y="78581"/>
                  </a:lnTo>
                  <a:lnTo>
                    <a:pt x="1845469" y="107156"/>
                  </a:lnTo>
                  <a:lnTo>
                    <a:pt x="1866900" y="138112"/>
                  </a:lnTo>
                  <a:cubicBezTo>
                    <a:pt x="1871805" y="165087"/>
                    <a:pt x="1871663" y="155431"/>
                    <a:pt x="1871663" y="166687"/>
                  </a:cubicBezTo>
                  <a:lnTo>
                    <a:pt x="1862138" y="190500"/>
                  </a:lnTo>
                  <a:lnTo>
                    <a:pt x="1845469" y="204787"/>
                  </a:lnTo>
                  <a:lnTo>
                    <a:pt x="1795463" y="228600"/>
                  </a:lnTo>
                  <a:lnTo>
                    <a:pt x="1709738" y="245269"/>
                  </a:lnTo>
                  <a:lnTo>
                    <a:pt x="1531144" y="276225"/>
                  </a:lnTo>
                  <a:lnTo>
                    <a:pt x="1264444" y="330994"/>
                  </a:lnTo>
                  <a:lnTo>
                    <a:pt x="1031082" y="388144"/>
                  </a:lnTo>
                  <a:lnTo>
                    <a:pt x="766763" y="4595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972;p175">
              <a:extLst>
                <a:ext uri="{FF2B5EF4-FFF2-40B4-BE49-F238E27FC236}">
                  <a16:creationId xmlns:a16="http://schemas.microsoft.com/office/drawing/2014/main" id="{1685681F-C673-D544-A9CE-851E0C32DE5E}"/>
                </a:ext>
              </a:extLst>
            </p:cNvPr>
            <p:cNvSpPr/>
            <p:nvPr/>
          </p:nvSpPr>
          <p:spPr>
            <a:xfrm>
              <a:off x="3979863" y="4249738"/>
              <a:ext cx="381000" cy="1046162"/>
            </a:xfrm>
            <a:custGeom>
              <a:avLst/>
              <a:gdLst/>
              <a:ahLst/>
              <a:cxnLst/>
              <a:rect l="l" t="t" r="r" b="b"/>
              <a:pathLst>
                <a:path w="381000" h="1045369" extrusionOk="0">
                  <a:moveTo>
                    <a:pt x="114300" y="616744"/>
                  </a:moveTo>
                  <a:lnTo>
                    <a:pt x="114300" y="447675"/>
                  </a:lnTo>
                  <a:lnTo>
                    <a:pt x="109537" y="378619"/>
                  </a:lnTo>
                  <a:lnTo>
                    <a:pt x="97631" y="304800"/>
                  </a:lnTo>
                  <a:lnTo>
                    <a:pt x="78581" y="226219"/>
                  </a:lnTo>
                  <a:lnTo>
                    <a:pt x="64294" y="178594"/>
                  </a:lnTo>
                  <a:lnTo>
                    <a:pt x="52387" y="150019"/>
                  </a:lnTo>
                  <a:lnTo>
                    <a:pt x="0" y="66675"/>
                  </a:lnTo>
                  <a:lnTo>
                    <a:pt x="197644" y="0"/>
                  </a:lnTo>
                  <a:lnTo>
                    <a:pt x="307181" y="85725"/>
                  </a:lnTo>
                  <a:lnTo>
                    <a:pt x="338137" y="116682"/>
                  </a:lnTo>
                  <a:lnTo>
                    <a:pt x="357187" y="142875"/>
                  </a:lnTo>
                  <a:lnTo>
                    <a:pt x="371475" y="173832"/>
                  </a:lnTo>
                  <a:lnTo>
                    <a:pt x="381000" y="211932"/>
                  </a:lnTo>
                  <a:lnTo>
                    <a:pt x="381000" y="252413"/>
                  </a:lnTo>
                  <a:lnTo>
                    <a:pt x="376237" y="285750"/>
                  </a:lnTo>
                  <a:lnTo>
                    <a:pt x="364331" y="330994"/>
                  </a:lnTo>
                  <a:lnTo>
                    <a:pt x="352425" y="369094"/>
                  </a:lnTo>
                  <a:lnTo>
                    <a:pt x="342900" y="445294"/>
                  </a:lnTo>
                  <a:lnTo>
                    <a:pt x="338137" y="545307"/>
                  </a:lnTo>
                  <a:lnTo>
                    <a:pt x="338137" y="988219"/>
                  </a:lnTo>
                  <a:lnTo>
                    <a:pt x="111919" y="1045369"/>
                  </a:lnTo>
                  <a:cubicBezTo>
                    <a:pt x="112713" y="898525"/>
                    <a:pt x="113506" y="751682"/>
                    <a:pt x="114300" y="6167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973;p175">
              <a:extLst>
                <a:ext uri="{FF2B5EF4-FFF2-40B4-BE49-F238E27FC236}">
                  <a16:creationId xmlns:a16="http://schemas.microsoft.com/office/drawing/2014/main" id="{3C405158-4D36-5443-8E27-AE0AD54A3642}"/>
                </a:ext>
              </a:extLst>
            </p:cNvPr>
            <p:cNvSpPr/>
            <p:nvPr/>
          </p:nvSpPr>
          <p:spPr>
            <a:xfrm>
              <a:off x="2838450" y="4852988"/>
              <a:ext cx="2605088" cy="946150"/>
            </a:xfrm>
            <a:custGeom>
              <a:avLst/>
              <a:gdLst/>
              <a:ahLst/>
              <a:cxnLst/>
              <a:rect l="l" t="t" r="r" b="b"/>
              <a:pathLst>
                <a:path w="2605088" h="945356" extrusionOk="0">
                  <a:moveTo>
                    <a:pt x="1119188" y="614362"/>
                  </a:moveTo>
                  <a:lnTo>
                    <a:pt x="771525" y="742950"/>
                  </a:lnTo>
                  <a:lnTo>
                    <a:pt x="550069" y="835818"/>
                  </a:lnTo>
                  <a:lnTo>
                    <a:pt x="519113" y="857250"/>
                  </a:lnTo>
                  <a:lnTo>
                    <a:pt x="483394" y="885825"/>
                  </a:lnTo>
                  <a:lnTo>
                    <a:pt x="445294" y="914400"/>
                  </a:lnTo>
                  <a:lnTo>
                    <a:pt x="409575" y="935831"/>
                  </a:lnTo>
                  <a:lnTo>
                    <a:pt x="376238" y="945356"/>
                  </a:lnTo>
                  <a:lnTo>
                    <a:pt x="335756" y="945356"/>
                  </a:lnTo>
                  <a:lnTo>
                    <a:pt x="309563" y="931068"/>
                  </a:lnTo>
                  <a:lnTo>
                    <a:pt x="254794" y="883443"/>
                  </a:lnTo>
                  <a:lnTo>
                    <a:pt x="176213" y="800100"/>
                  </a:lnTo>
                  <a:lnTo>
                    <a:pt x="130969" y="742950"/>
                  </a:lnTo>
                  <a:lnTo>
                    <a:pt x="73819" y="659606"/>
                  </a:lnTo>
                  <a:lnTo>
                    <a:pt x="30956" y="576262"/>
                  </a:lnTo>
                  <a:lnTo>
                    <a:pt x="9525" y="521493"/>
                  </a:lnTo>
                  <a:lnTo>
                    <a:pt x="2381" y="488156"/>
                  </a:lnTo>
                  <a:lnTo>
                    <a:pt x="0" y="457200"/>
                  </a:lnTo>
                  <a:lnTo>
                    <a:pt x="0" y="435768"/>
                  </a:lnTo>
                  <a:lnTo>
                    <a:pt x="2381" y="414337"/>
                  </a:lnTo>
                  <a:lnTo>
                    <a:pt x="7144" y="402431"/>
                  </a:lnTo>
                  <a:lnTo>
                    <a:pt x="11906" y="395287"/>
                  </a:lnTo>
                  <a:lnTo>
                    <a:pt x="23813" y="390525"/>
                  </a:lnTo>
                  <a:lnTo>
                    <a:pt x="40481" y="395287"/>
                  </a:lnTo>
                  <a:lnTo>
                    <a:pt x="78581" y="433387"/>
                  </a:lnTo>
                  <a:lnTo>
                    <a:pt x="119063" y="471487"/>
                  </a:lnTo>
                  <a:lnTo>
                    <a:pt x="164306" y="500062"/>
                  </a:lnTo>
                  <a:lnTo>
                    <a:pt x="214313" y="526256"/>
                  </a:lnTo>
                  <a:lnTo>
                    <a:pt x="271463" y="547687"/>
                  </a:lnTo>
                  <a:lnTo>
                    <a:pt x="316706" y="559593"/>
                  </a:lnTo>
                  <a:lnTo>
                    <a:pt x="371475" y="564356"/>
                  </a:lnTo>
                  <a:lnTo>
                    <a:pt x="438150" y="564356"/>
                  </a:lnTo>
                  <a:lnTo>
                    <a:pt x="533400" y="552450"/>
                  </a:lnTo>
                  <a:lnTo>
                    <a:pt x="673894" y="516731"/>
                  </a:lnTo>
                  <a:lnTo>
                    <a:pt x="1252538" y="381000"/>
                  </a:lnTo>
                  <a:lnTo>
                    <a:pt x="1481138" y="314325"/>
                  </a:lnTo>
                  <a:lnTo>
                    <a:pt x="1878806" y="195262"/>
                  </a:lnTo>
                  <a:lnTo>
                    <a:pt x="2271713" y="76200"/>
                  </a:lnTo>
                  <a:lnTo>
                    <a:pt x="2514600" y="4762"/>
                  </a:lnTo>
                  <a:lnTo>
                    <a:pt x="2547938" y="0"/>
                  </a:lnTo>
                  <a:lnTo>
                    <a:pt x="2576513" y="2381"/>
                  </a:lnTo>
                  <a:lnTo>
                    <a:pt x="2593181" y="7143"/>
                  </a:lnTo>
                  <a:lnTo>
                    <a:pt x="2597944" y="9525"/>
                  </a:lnTo>
                  <a:lnTo>
                    <a:pt x="2605088" y="19050"/>
                  </a:lnTo>
                  <a:lnTo>
                    <a:pt x="2600325" y="30956"/>
                  </a:lnTo>
                  <a:lnTo>
                    <a:pt x="2571750" y="54768"/>
                  </a:lnTo>
                  <a:lnTo>
                    <a:pt x="2505075" y="88106"/>
                  </a:lnTo>
                  <a:lnTo>
                    <a:pt x="2252663" y="180975"/>
                  </a:lnTo>
                  <a:lnTo>
                    <a:pt x="1997869" y="280987"/>
                  </a:lnTo>
                  <a:lnTo>
                    <a:pt x="1800225" y="361950"/>
                  </a:lnTo>
                  <a:lnTo>
                    <a:pt x="1616869" y="435768"/>
                  </a:lnTo>
                  <a:lnTo>
                    <a:pt x="1459706" y="500062"/>
                  </a:lnTo>
                  <a:lnTo>
                    <a:pt x="1119188" y="6143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974;p175">
              <a:extLst>
                <a:ext uri="{FF2B5EF4-FFF2-40B4-BE49-F238E27FC236}">
                  <a16:creationId xmlns:a16="http://schemas.microsoft.com/office/drawing/2014/main" id="{C5DF22D0-8D88-DD47-AC49-42C57025F188}"/>
                </a:ext>
              </a:extLst>
            </p:cNvPr>
            <p:cNvSpPr/>
            <p:nvPr/>
          </p:nvSpPr>
          <p:spPr>
            <a:xfrm rot="-5400000">
              <a:off x="3631407" y="2545556"/>
              <a:ext cx="4610100" cy="2662237"/>
            </a:xfrm>
            <a:custGeom>
              <a:avLst/>
              <a:gdLst/>
              <a:ahLst/>
              <a:cxnLst/>
              <a:rect l="l" t="t" r="r" b="b"/>
              <a:pathLst>
                <a:path w="4610100" h="2663190" extrusionOk="0">
                  <a:moveTo>
                    <a:pt x="2564130" y="929640"/>
                  </a:moveTo>
                  <a:lnTo>
                    <a:pt x="2708910" y="880110"/>
                  </a:lnTo>
                  <a:lnTo>
                    <a:pt x="2907030" y="815340"/>
                  </a:lnTo>
                  <a:lnTo>
                    <a:pt x="3124200" y="742950"/>
                  </a:lnTo>
                  <a:lnTo>
                    <a:pt x="3314700" y="697230"/>
                  </a:lnTo>
                  <a:lnTo>
                    <a:pt x="3501390" y="636270"/>
                  </a:lnTo>
                  <a:lnTo>
                    <a:pt x="3707130" y="575310"/>
                  </a:lnTo>
                  <a:lnTo>
                    <a:pt x="3977640" y="499110"/>
                  </a:lnTo>
                  <a:lnTo>
                    <a:pt x="4168140" y="449580"/>
                  </a:lnTo>
                  <a:lnTo>
                    <a:pt x="4202430" y="426720"/>
                  </a:lnTo>
                  <a:lnTo>
                    <a:pt x="4286250" y="361950"/>
                  </a:lnTo>
                  <a:lnTo>
                    <a:pt x="4385310" y="259080"/>
                  </a:lnTo>
                  <a:lnTo>
                    <a:pt x="4484370" y="121920"/>
                  </a:lnTo>
                  <a:lnTo>
                    <a:pt x="4533900" y="34290"/>
                  </a:lnTo>
                  <a:lnTo>
                    <a:pt x="4549140" y="19050"/>
                  </a:lnTo>
                  <a:lnTo>
                    <a:pt x="4564380" y="3810"/>
                  </a:lnTo>
                  <a:lnTo>
                    <a:pt x="4575810" y="0"/>
                  </a:lnTo>
                  <a:lnTo>
                    <a:pt x="4594860" y="0"/>
                  </a:lnTo>
                  <a:lnTo>
                    <a:pt x="4602480" y="11430"/>
                  </a:lnTo>
                  <a:lnTo>
                    <a:pt x="4610100" y="38100"/>
                  </a:lnTo>
                  <a:lnTo>
                    <a:pt x="4606290" y="106680"/>
                  </a:lnTo>
                  <a:lnTo>
                    <a:pt x="4594860" y="175260"/>
                  </a:lnTo>
                  <a:lnTo>
                    <a:pt x="4572000" y="285750"/>
                  </a:lnTo>
                  <a:lnTo>
                    <a:pt x="4533900" y="411480"/>
                  </a:lnTo>
                  <a:lnTo>
                    <a:pt x="4480560" y="560070"/>
                  </a:lnTo>
                  <a:lnTo>
                    <a:pt x="4442460" y="647700"/>
                  </a:lnTo>
                  <a:lnTo>
                    <a:pt x="4400550" y="716280"/>
                  </a:lnTo>
                  <a:lnTo>
                    <a:pt x="4366260" y="765810"/>
                  </a:lnTo>
                  <a:lnTo>
                    <a:pt x="4339590" y="792480"/>
                  </a:lnTo>
                  <a:lnTo>
                    <a:pt x="4301490" y="811530"/>
                  </a:lnTo>
                  <a:lnTo>
                    <a:pt x="4271010" y="819150"/>
                  </a:lnTo>
                  <a:lnTo>
                    <a:pt x="4236720" y="807720"/>
                  </a:lnTo>
                  <a:lnTo>
                    <a:pt x="4168140" y="788670"/>
                  </a:lnTo>
                  <a:lnTo>
                    <a:pt x="4084320" y="784860"/>
                  </a:lnTo>
                  <a:lnTo>
                    <a:pt x="3931920" y="784860"/>
                  </a:lnTo>
                  <a:lnTo>
                    <a:pt x="3794760" y="800100"/>
                  </a:lnTo>
                  <a:lnTo>
                    <a:pt x="3592830" y="838200"/>
                  </a:lnTo>
                  <a:lnTo>
                    <a:pt x="3307080" y="925830"/>
                  </a:lnTo>
                  <a:lnTo>
                    <a:pt x="3040380" y="994410"/>
                  </a:lnTo>
                  <a:lnTo>
                    <a:pt x="2804160" y="1062990"/>
                  </a:lnTo>
                  <a:lnTo>
                    <a:pt x="2518410" y="1162050"/>
                  </a:lnTo>
                  <a:lnTo>
                    <a:pt x="2232660" y="1272540"/>
                  </a:lnTo>
                  <a:lnTo>
                    <a:pt x="2076450" y="1337310"/>
                  </a:lnTo>
                  <a:lnTo>
                    <a:pt x="1866900" y="1432560"/>
                  </a:lnTo>
                  <a:lnTo>
                    <a:pt x="1596390" y="1577340"/>
                  </a:lnTo>
                  <a:lnTo>
                    <a:pt x="1394460" y="1687830"/>
                  </a:lnTo>
                  <a:lnTo>
                    <a:pt x="1177290" y="1828800"/>
                  </a:lnTo>
                  <a:lnTo>
                    <a:pt x="994410" y="1958340"/>
                  </a:lnTo>
                  <a:lnTo>
                    <a:pt x="842010" y="2080260"/>
                  </a:lnTo>
                  <a:lnTo>
                    <a:pt x="689610" y="2217420"/>
                  </a:lnTo>
                  <a:lnTo>
                    <a:pt x="640080" y="2274570"/>
                  </a:lnTo>
                  <a:lnTo>
                    <a:pt x="628650" y="2312670"/>
                  </a:lnTo>
                  <a:lnTo>
                    <a:pt x="300990" y="2586990"/>
                  </a:lnTo>
                  <a:lnTo>
                    <a:pt x="224790" y="2617470"/>
                  </a:lnTo>
                  <a:lnTo>
                    <a:pt x="137160" y="2651760"/>
                  </a:lnTo>
                  <a:lnTo>
                    <a:pt x="99060" y="2663190"/>
                  </a:lnTo>
                  <a:lnTo>
                    <a:pt x="38100" y="2644140"/>
                  </a:lnTo>
                  <a:lnTo>
                    <a:pt x="11430" y="2613660"/>
                  </a:lnTo>
                  <a:lnTo>
                    <a:pt x="0" y="2556510"/>
                  </a:lnTo>
                  <a:lnTo>
                    <a:pt x="15240" y="2510790"/>
                  </a:lnTo>
                  <a:lnTo>
                    <a:pt x="57150" y="2438400"/>
                  </a:lnTo>
                  <a:lnTo>
                    <a:pt x="118110" y="2354580"/>
                  </a:lnTo>
                  <a:lnTo>
                    <a:pt x="217170" y="2251710"/>
                  </a:lnTo>
                  <a:lnTo>
                    <a:pt x="323850" y="2148840"/>
                  </a:lnTo>
                  <a:lnTo>
                    <a:pt x="453390" y="2045970"/>
                  </a:lnTo>
                  <a:lnTo>
                    <a:pt x="605790" y="1935480"/>
                  </a:lnTo>
                  <a:lnTo>
                    <a:pt x="777240" y="1817370"/>
                  </a:lnTo>
                  <a:lnTo>
                    <a:pt x="994410" y="1672590"/>
                  </a:lnTo>
                  <a:lnTo>
                    <a:pt x="1146810" y="1577340"/>
                  </a:lnTo>
                  <a:lnTo>
                    <a:pt x="1341120" y="1470660"/>
                  </a:lnTo>
                  <a:lnTo>
                    <a:pt x="1508760" y="1383030"/>
                  </a:lnTo>
                  <a:lnTo>
                    <a:pt x="1764030" y="1261110"/>
                  </a:lnTo>
                  <a:lnTo>
                    <a:pt x="2042160" y="1139190"/>
                  </a:lnTo>
                  <a:lnTo>
                    <a:pt x="2255520" y="1047750"/>
                  </a:lnTo>
                  <a:lnTo>
                    <a:pt x="2564130" y="92964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975;p175">
              <a:extLst>
                <a:ext uri="{FF2B5EF4-FFF2-40B4-BE49-F238E27FC236}">
                  <a16:creationId xmlns:a16="http://schemas.microsoft.com/office/drawing/2014/main" id="{509CCDA3-81D7-194C-B9C5-6CB24F820A3C}"/>
                </a:ext>
              </a:extLst>
            </p:cNvPr>
            <p:cNvSpPr/>
            <p:nvPr/>
          </p:nvSpPr>
          <p:spPr>
            <a:xfrm>
              <a:off x="6884988" y="4703763"/>
              <a:ext cx="450850" cy="1238250"/>
            </a:xfrm>
            <a:custGeom>
              <a:avLst/>
              <a:gdLst/>
              <a:ahLst/>
              <a:cxnLst/>
              <a:rect l="l" t="t" r="r" b="b"/>
              <a:pathLst>
                <a:path w="452437" h="1238250" extrusionOk="0">
                  <a:moveTo>
                    <a:pt x="323850" y="590550"/>
                  </a:moveTo>
                  <a:lnTo>
                    <a:pt x="309562" y="690562"/>
                  </a:lnTo>
                  <a:lnTo>
                    <a:pt x="297656" y="776287"/>
                  </a:lnTo>
                  <a:lnTo>
                    <a:pt x="290512" y="883444"/>
                  </a:lnTo>
                  <a:lnTo>
                    <a:pt x="285750" y="983456"/>
                  </a:lnTo>
                  <a:lnTo>
                    <a:pt x="290512" y="1064419"/>
                  </a:lnTo>
                  <a:lnTo>
                    <a:pt x="309562" y="1188244"/>
                  </a:lnTo>
                  <a:lnTo>
                    <a:pt x="309562" y="1238250"/>
                  </a:lnTo>
                  <a:lnTo>
                    <a:pt x="0" y="840581"/>
                  </a:lnTo>
                  <a:lnTo>
                    <a:pt x="33337" y="840581"/>
                  </a:lnTo>
                  <a:lnTo>
                    <a:pt x="52387" y="833437"/>
                  </a:lnTo>
                  <a:lnTo>
                    <a:pt x="73819" y="809625"/>
                  </a:lnTo>
                  <a:lnTo>
                    <a:pt x="123825" y="700087"/>
                  </a:lnTo>
                  <a:lnTo>
                    <a:pt x="192881" y="528637"/>
                  </a:lnTo>
                  <a:lnTo>
                    <a:pt x="252412" y="385762"/>
                  </a:lnTo>
                  <a:lnTo>
                    <a:pt x="304800" y="261937"/>
                  </a:lnTo>
                  <a:lnTo>
                    <a:pt x="369094" y="109537"/>
                  </a:lnTo>
                  <a:lnTo>
                    <a:pt x="390525" y="54769"/>
                  </a:lnTo>
                  <a:lnTo>
                    <a:pt x="402431" y="33337"/>
                  </a:lnTo>
                  <a:lnTo>
                    <a:pt x="407194" y="23812"/>
                  </a:lnTo>
                  <a:lnTo>
                    <a:pt x="421481" y="4762"/>
                  </a:lnTo>
                  <a:lnTo>
                    <a:pt x="435769" y="0"/>
                  </a:lnTo>
                  <a:lnTo>
                    <a:pt x="442912" y="0"/>
                  </a:lnTo>
                  <a:lnTo>
                    <a:pt x="450056" y="4762"/>
                  </a:lnTo>
                  <a:lnTo>
                    <a:pt x="452437" y="21431"/>
                  </a:lnTo>
                  <a:lnTo>
                    <a:pt x="435769" y="90487"/>
                  </a:lnTo>
                  <a:lnTo>
                    <a:pt x="419100" y="164306"/>
                  </a:lnTo>
                  <a:lnTo>
                    <a:pt x="388144" y="285750"/>
                  </a:lnTo>
                  <a:lnTo>
                    <a:pt x="361950" y="397669"/>
                  </a:lnTo>
                  <a:lnTo>
                    <a:pt x="323850" y="5905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1980;p176">
            <a:extLst>
              <a:ext uri="{FF2B5EF4-FFF2-40B4-BE49-F238E27FC236}">
                <a16:creationId xmlns:a16="http://schemas.microsoft.com/office/drawing/2014/main" id="{E25B3653-8E7D-8B40-B3F5-5A707F3CA5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4656" y="1412706"/>
            <a:ext cx="4492625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0" name="Google Shape;1980;p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6688" y="1496930"/>
            <a:ext cx="4492625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鳥になったきょうりゅうの話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植 集 化 死 都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1660856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165"/>
          <p:cNvSpPr txBox="1"/>
          <p:nvPr/>
        </p:nvSpPr>
        <p:spPr>
          <a:xfrm>
            <a:off x="4088903" y="7749480"/>
            <a:ext cx="386449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植</a:t>
            </a:r>
            <a:endParaRPr/>
          </a:p>
        </p:txBody>
      </p:sp>
      <p:sp>
        <p:nvSpPr>
          <p:cNvPr id="1849" name="Google Shape;1849;p165"/>
          <p:cNvSpPr/>
          <p:nvPr/>
        </p:nvSpPr>
        <p:spPr>
          <a:xfrm>
            <a:off x="2633663" y="2468563"/>
            <a:ext cx="1812925" cy="536575"/>
          </a:xfrm>
          <a:custGeom>
            <a:avLst/>
            <a:gdLst/>
            <a:ahLst/>
            <a:cxnLst/>
            <a:rect l="l" t="t" r="r" b="b"/>
            <a:pathLst>
              <a:path w="1812131" h="535782" extrusionOk="0">
                <a:moveTo>
                  <a:pt x="762000" y="433388"/>
                </a:moveTo>
                <a:lnTo>
                  <a:pt x="571500" y="473869"/>
                </a:lnTo>
                <a:lnTo>
                  <a:pt x="438150" y="514350"/>
                </a:lnTo>
                <a:lnTo>
                  <a:pt x="414337" y="528638"/>
                </a:lnTo>
                <a:lnTo>
                  <a:pt x="388143" y="535782"/>
                </a:lnTo>
                <a:lnTo>
                  <a:pt x="361950" y="535782"/>
                </a:lnTo>
                <a:lnTo>
                  <a:pt x="328612" y="531019"/>
                </a:lnTo>
                <a:lnTo>
                  <a:pt x="288131" y="514350"/>
                </a:lnTo>
                <a:lnTo>
                  <a:pt x="161925" y="431007"/>
                </a:lnTo>
                <a:lnTo>
                  <a:pt x="100012" y="383382"/>
                </a:lnTo>
                <a:lnTo>
                  <a:pt x="57150" y="345282"/>
                </a:lnTo>
                <a:lnTo>
                  <a:pt x="23812" y="314325"/>
                </a:lnTo>
                <a:lnTo>
                  <a:pt x="7143" y="290513"/>
                </a:lnTo>
                <a:lnTo>
                  <a:pt x="0" y="269082"/>
                </a:lnTo>
                <a:lnTo>
                  <a:pt x="0" y="254794"/>
                </a:lnTo>
                <a:lnTo>
                  <a:pt x="9525" y="235744"/>
                </a:lnTo>
                <a:lnTo>
                  <a:pt x="23812" y="228600"/>
                </a:lnTo>
                <a:lnTo>
                  <a:pt x="50006" y="233363"/>
                </a:lnTo>
                <a:lnTo>
                  <a:pt x="104775" y="252413"/>
                </a:lnTo>
                <a:lnTo>
                  <a:pt x="169068" y="273844"/>
                </a:lnTo>
                <a:lnTo>
                  <a:pt x="242887" y="290513"/>
                </a:lnTo>
                <a:lnTo>
                  <a:pt x="288131" y="295275"/>
                </a:lnTo>
                <a:lnTo>
                  <a:pt x="311943" y="297657"/>
                </a:lnTo>
                <a:lnTo>
                  <a:pt x="340518" y="295275"/>
                </a:lnTo>
                <a:lnTo>
                  <a:pt x="385762" y="292894"/>
                </a:lnTo>
                <a:lnTo>
                  <a:pt x="564356" y="259557"/>
                </a:lnTo>
                <a:lnTo>
                  <a:pt x="845343" y="200025"/>
                </a:lnTo>
                <a:lnTo>
                  <a:pt x="1031081" y="159544"/>
                </a:lnTo>
                <a:lnTo>
                  <a:pt x="1262062" y="88107"/>
                </a:lnTo>
                <a:lnTo>
                  <a:pt x="1393031" y="69057"/>
                </a:lnTo>
                <a:lnTo>
                  <a:pt x="1433512" y="40482"/>
                </a:lnTo>
                <a:lnTo>
                  <a:pt x="1473993" y="16669"/>
                </a:lnTo>
                <a:lnTo>
                  <a:pt x="1507331" y="2382"/>
                </a:lnTo>
                <a:lnTo>
                  <a:pt x="1538287" y="0"/>
                </a:lnTo>
                <a:lnTo>
                  <a:pt x="1576387" y="2382"/>
                </a:lnTo>
                <a:lnTo>
                  <a:pt x="1631156" y="11907"/>
                </a:lnTo>
                <a:lnTo>
                  <a:pt x="1683543" y="30957"/>
                </a:lnTo>
                <a:lnTo>
                  <a:pt x="1726406" y="52388"/>
                </a:lnTo>
                <a:lnTo>
                  <a:pt x="1762125" y="76200"/>
                </a:lnTo>
                <a:lnTo>
                  <a:pt x="1788318" y="97632"/>
                </a:lnTo>
                <a:lnTo>
                  <a:pt x="1804987" y="119063"/>
                </a:lnTo>
                <a:lnTo>
                  <a:pt x="1812131" y="140494"/>
                </a:lnTo>
                <a:lnTo>
                  <a:pt x="1812131" y="159544"/>
                </a:lnTo>
                <a:lnTo>
                  <a:pt x="1809750" y="178594"/>
                </a:lnTo>
                <a:lnTo>
                  <a:pt x="1802606" y="195263"/>
                </a:lnTo>
                <a:lnTo>
                  <a:pt x="1778793" y="214313"/>
                </a:lnTo>
                <a:lnTo>
                  <a:pt x="1721643" y="226219"/>
                </a:lnTo>
                <a:lnTo>
                  <a:pt x="1590675" y="238125"/>
                </a:lnTo>
                <a:lnTo>
                  <a:pt x="1469231" y="257175"/>
                </a:lnTo>
                <a:lnTo>
                  <a:pt x="1266825" y="311944"/>
                </a:lnTo>
                <a:lnTo>
                  <a:pt x="1035843" y="364332"/>
                </a:lnTo>
                <a:lnTo>
                  <a:pt x="762000" y="4333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0" name="Google Shape;1850;p165"/>
          <p:cNvSpPr/>
          <p:nvPr/>
        </p:nvSpPr>
        <p:spPr>
          <a:xfrm>
            <a:off x="4670425" y="2154238"/>
            <a:ext cx="2519363" cy="541337"/>
          </a:xfrm>
          <a:custGeom>
            <a:avLst/>
            <a:gdLst/>
            <a:ahLst/>
            <a:cxnLst/>
            <a:rect l="l" t="t" r="r" b="b"/>
            <a:pathLst>
              <a:path w="2519363" h="540544" extrusionOk="0">
                <a:moveTo>
                  <a:pt x="812007" y="416719"/>
                </a:moveTo>
                <a:lnTo>
                  <a:pt x="519113" y="469107"/>
                </a:lnTo>
                <a:lnTo>
                  <a:pt x="414338" y="507207"/>
                </a:lnTo>
                <a:lnTo>
                  <a:pt x="340519" y="540544"/>
                </a:lnTo>
                <a:lnTo>
                  <a:pt x="197644" y="445294"/>
                </a:lnTo>
                <a:lnTo>
                  <a:pt x="83344" y="359569"/>
                </a:lnTo>
                <a:lnTo>
                  <a:pt x="40482" y="321469"/>
                </a:lnTo>
                <a:lnTo>
                  <a:pt x="19050" y="297657"/>
                </a:lnTo>
                <a:lnTo>
                  <a:pt x="7144" y="280988"/>
                </a:lnTo>
                <a:lnTo>
                  <a:pt x="0" y="257175"/>
                </a:lnTo>
                <a:lnTo>
                  <a:pt x="0" y="238125"/>
                </a:lnTo>
                <a:lnTo>
                  <a:pt x="4763" y="226219"/>
                </a:lnTo>
                <a:lnTo>
                  <a:pt x="19050" y="219075"/>
                </a:lnTo>
                <a:lnTo>
                  <a:pt x="35719" y="219075"/>
                </a:lnTo>
                <a:lnTo>
                  <a:pt x="57150" y="226219"/>
                </a:lnTo>
                <a:lnTo>
                  <a:pt x="78582" y="245269"/>
                </a:lnTo>
                <a:lnTo>
                  <a:pt x="102394" y="259557"/>
                </a:lnTo>
                <a:lnTo>
                  <a:pt x="130969" y="273844"/>
                </a:lnTo>
                <a:lnTo>
                  <a:pt x="173832" y="288132"/>
                </a:lnTo>
                <a:lnTo>
                  <a:pt x="214313" y="295275"/>
                </a:lnTo>
                <a:lnTo>
                  <a:pt x="250032" y="297657"/>
                </a:lnTo>
                <a:lnTo>
                  <a:pt x="297657" y="300038"/>
                </a:lnTo>
                <a:lnTo>
                  <a:pt x="364332" y="297657"/>
                </a:lnTo>
                <a:lnTo>
                  <a:pt x="488157" y="283369"/>
                </a:lnTo>
                <a:lnTo>
                  <a:pt x="823913" y="238125"/>
                </a:lnTo>
                <a:lnTo>
                  <a:pt x="1092994" y="204788"/>
                </a:lnTo>
                <a:lnTo>
                  <a:pt x="1359694" y="157163"/>
                </a:lnTo>
                <a:lnTo>
                  <a:pt x="1752600" y="114300"/>
                </a:lnTo>
                <a:lnTo>
                  <a:pt x="1928813" y="90488"/>
                </a:lnTo>
                <a:lnTo>
                  <a:pt x="1978819" y="54769"/>
                </a:lnTo>
                <a:lnTo>
                  <a:pt x="2050257" y="11907"/>
                </a:lnTo>
                <a:lnTo>
                  <a:pt x="2081213" y="0"/>
                </a:lnTo>
                <a:lnTo>
                  <a:pt x="2112169" y="2382"/>
                </a:lnTo>
                <a:lnTo>
                  <a:pt x="2221707" y="38100"/>
                </a:lnTo>
                <a:lnTo>
                  <a:pt x="2328863" y="78582"/>
                </a:lnTo>
                <a:lnTo>
                  <a:pt x="2447925" y="138113"/>
                </a:lnTo>
                <a:lnTo>
                  <a:pt x="2483644" y="150019"/>
                </a:lnTo>
                <a:lnTo>
                  <a:pt x="2507457" y="161925"/>
                </a:lnTo>
                <a:lnTo>
                  <a:pt x="2514600" y="169069"/>
                </a:lnTo>
                <a:lnTo>
                  <a:pt x="2519363" y="183357"/>
                </a:lnTo>
                <a:lnTo>
                  <a:pt x="2514600" y="207169"/>
                </a:lnTo>
                <a:lnTo>
                  <a:pt x="2495550" y="230982"/>
                </a:lnTo>
                <a:lnTo>
                  <a:pt x="2459832" y="259557"/>
                </a:lnTo>
                <a:lnTo>
                  <a:pt x="2397919" y="292894"/>
                </a:lnTo>
                <a:lnTo>
                  <a:pt x="2209800" y="290513"/>
                </a:lnTo>
                <a:lnTo>
                  <a:pt x="1978819" y="295275"/>
                </a:lnTo>
                <a:lnTo>
                  <a:pt x="1776413" y="304800"/>
                </a:lnTo>
                <a:lnTo>
                  <a:pt x="1350169" y="338138"/>
                </a:lnTo>
                <a:lnTo>
                  <a:pt x="1097757" y="383382"/>
                </a:lnTo>
                <a:lnTo>
                  <a:pt x="812007" y="4167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p165"/>
          <p:cNvSpPr/>
          <p:nvPr/>
        </p:nvSpPr>
        <p:spPr>
          <a:xfrm>
            <a:off x="4371975" y="3851275"/>
            <a:ext cx="3076575" cy="1947863"/>
          </a:xfrm>
          <a:custGeom>
            <a:avLst/>
            <a:gdLst/>
            <a:ahLst/>
            <a:cxnLst/>
            <a:rect l="l" t="t" r="r" b="b"/>
            <a:pathLst>
              <a:path w="3076392" h="1949050" extrusionOk="0">
                <a:moveTo>
                  <a:pt x="1578279" y="1756149"/>
                </a:moveTo>
                <a:lnTo>
                  <a:pt x="1375357" y="1768675"/>
                </a:lnTo>
                <a:lnTo>
                  <a:pt x="1144878" y="1791222"/>
                </a:lnTo>
                <a:lnTo>
                  <a:pt x="924420" y="1813769"/>
                </a:lnTo>
                <a:lnTo>
                  <a:pt x="506051" y="1876399"/>
                </a:lnTo>
                <a:lnTo>
                  <a:pt x="445926" y="1903956"/>
                </a:lnTo>
                <a:lnTo>
                  <a:pt x="378286" y="1929008"/>
                </a:lnTo>
                <a:lnTo>
                  <a:pt x="303129" y="1949050"/>
                </a:lnTo>
                <a:lnTo>
                  <a:pt x="285593" y="1946544"/>
                </a:lnTo>
                <a:lnTo>
                  <a:pt x="210437" y="1861367"/>
                </a:lnTo>
                <a:lnTo>
                  <a:pt x="110229" y="1736107"/>
                </a:lnTo>
                <a:lnTo>
                  <a:pt x="107723" y="1713560"/>
                </a:lnTo>
                <a:lnTo>
                  <a:pt x="147807" y="1583290"/>
                </a:lnTo>
                <a:lnTo>
                  <a:pt x="152817" y="1518154"/>
                </a:lnTo>
                <a:lnTo>
                  <a:pt x="165343" y="814192"/>
                </a:lnTo>
                <a:lnTo>
                  <a:pt x="165343" y="488515"/>
                </a:lnTo>
                <a:lnTo>
                  <a:pt x="170354" y="343213"/>
                </a:lnTo>
                <a:lnTo>
                  <a:pt x="170354" y="270562"/>
                </a:lnTo>
                <a:lnTo>
                  <a:pt x="162838" y="227974"/>
                </a:lnTo>
                <a:lnTo>
                  <a:pt x="142796" y="182880"/>
                </a:lnTo>
                <a:lnTo>
                  <a:pt x="117744" y="147807"/>
                </a:lnTo>
                <a:lnTo>
                  <a:pt x="87682" y="115239"/>
                </a:lnTo>
                <a:lnTo>
                  <a:pt x="42588" y="72651"/>
                </a:lnTo>
                <a:lnTo>
                  <a:pt x="15031" y="52609"/>
                </a:lnTo>
                <a:lnTo>
                  <a:pt x="2505" y="40083"/>
                </a:lnTo>
                <a:lnTo>
                  <a:pt x="0" y="27557"/>
                </a:lnTo>
                <a:lnTo>
                  <a:pt x="7515" y="12526"/>
                </a:lnTo>
                <a:lnTo>
                  <a:pt x="27557" y="2505"/>
                </a:lnTo>
                <a:lnTo>
                  <a:pt x="67640" y="0"/>
                </a:lnTo>
                <a:lnTo>
                  <a:pt x="137786" y="12526"/>
                </a:lnTo>
                <a:lnTo>
                  <a:pt x="197911" y="27557"/>
                </a:lnTo>
                <a:lnTo>
                  <a:pt x="250520" y="45094"/>
                </a:lnTo>
                <a:lnTo>
                  <a:pt x="303129" y="75156"/>
                </a:lnTo>
                <a:lnTo>
                  <a:pt x="370770" y="125260"/>
                </a:lnTo>
                <a:lnTo>
                  <a:pt x="403338" y="160333"/>
                </a:lnTo>
                <a:lnTo>
                  <a:pt x="423379" y="197911"/>
                </a:lnTo>
                <a:lnTo>
                  <a:pt x="433400" y="227974"/>
                </a:lnTo>
                <a:lnTo>
                  <a:pt x="433400" y="258036"/>
                </a:lnTo>
                <a:lnTo>
                  <a:pt x="423379" y="283088"/>
                </a:lnTo>
                <a:lnTo>
                  <a:pt x="408348" y="310645"/>
                </a:lnTo>
                <a:cubicBezTo>
                  <a:pt x="400629" y="341518"/>
                  <a:pt x="400832" y="330379"/>
                  <a:pt x="400832" y="343213"/>
                </a:cubicBezTo>
                <a:lnTo>
                  <a:pt x="393317" y="420874"/>
                </a:lnTo>
                <a:cubicBezTo>
                  <a:pt x="391647" y="562836"/>
                  <a:pt x="389976" y="704797"/>
                  <a:pt x="388306" y="846759"/>
                </a:cubicBezTo>
                <a:lnTo>
                  <a:pt x="380791" y="1235066"/>
                </a:lnTo>
                <a:lnTo>
                  <a:pt x="373275" y="1598321"/>
                </a:lnTo>
                <a:lnTo>
                  <a:pt x="380791" y="1638404"/>
                </a:lnTo>
                <a:lnTo>
                  <a:pt x="398327" y="1663456"/>
                </a:lnTo>
                <a:lnTo>
                  <a:pt x="420874" y="1675982"/>
                </a:lnTo>
                <a:lnTo>
                  <a:pt x="453442" y="1680993"/>
                </a:lnTo>
                <a:lnTo>
                  <a:pt x="546134" y="1668467"/>
                </a:lnTo>
                <a:cubicBezTo>
                  <a:pt x="666374" y="1655013"/>
                  <a:pt x="785894" y="1628383"/>
                  <a:pt x="906884" y="1628383"/>
                </a:cubicBezTo>
                <a:lnTo>
                  <a:pt x="1252602" y="1598321"/>
                </a:lnTo>
                <a:lnTo>
                  <a:pt x="1655940" y="1570764"/>
                </a:lnTo>
                <a:lnTo>
                  <a:pt x="2141950" y="1538196"/>
                </a:lnTo>
                <a:lnTo>
                  <a:pt x="2480153" y="1523165"/>
                </a:lnTo>
                <a:lnTo>
                  <a:pt x="2502700" y="1520660"/>
                </a:lnTo>
                <a:lnTo>
                  <a:pt x="2650507" y="1455524"/>
                </a:lnTo>
                <a:lnTo>
                  <a:pt x="2690590" y="1465545"/>
                </a:lnTo>
                <a:lnTo>
                  <a:pt x="2810840" y="1515649"/>
                </a:lnTo>
                <a:lnTo>
                  <a:pt x="2968668" y="1590805"/>
                </a:lnTo>
                <a:lnTo>
                  <a:pt x="3003741" y="1623373"/>
                </a:lnTo>
                <a:lnTo>
                  <a:pt x="3051340" y="1675982"/>
                </a:lnTo>
                <a:lnTo>
                  <a:pt x="3071381" y="1706045"/>
                </a:lnTo>
                <a:lnTo>
                  <a:pt x="3076392" y="1726086"/>
                </a:lnTo>
                <a:lnTo>
                  <a:pt x="3068876" y="1756149"/>
                </a:lnTo>
                <a:lnTo>
                  <a:pt x="3043824" y="1771180"/>
                </a:lnTo>
                <a:lnTo>
                  <a:pt x="3008751" y="1786211"/>
                </a:lnTo>
                <a:lnTo>
                  <a:pt x="2956142" y="1791222"/>
                </a:lnTo>
                <a:lnTo>
                  <a:pt x="2888501" y="1788717"/>
                </a:lnTo>
                <a:lnTo>
                  <a:pt x="2795809" y="1778696"/>
                </a:lnTo>
                <a:lnTo>
                  <a:pt x="2610424" y="1758654"/>
                </a:lnTo>
                <a:lnTo>
                  <a:pt x="2432554" y="1748633"/>
                </a:lnTo>
                <a:lnTo>
                  <a:pt x="2197065" y="1741118"/>
                </a:lnTo>
                <a:lnTo>
                  <a:pt x="1949049" y="1741118"/>
                </a:lnTo>
                <a:lnTo>
                  <a:pt x="1578279" y="175614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2" name="Google Shape;1852;p165"/>
          <p:cNvSpPr/>
          <p:nvPr/>
        </p:nvSpPr>
        <p:spPr>
          <a:xfrm rot="-5400000">
            <a:off x="4090988" y="3859213"/>
            <a:ext cx="2187575" cy="371475"/>
          </a:xfrm>
          <a:custGeom>
            <a:avLst/>
            <a:gdLst/>
            <a:ahLst/>
            <a:cxnLst/>
            <a:rect l="l" t="t" r="r" b="b"/>
            <a:pathLst>
              <a:path w="2188369" h="371475" extrusionOk="0">
                <a:moveTo>
                  <a:pt x="473869" y="369094"/>
                </a:moveTo>
                <a:lnTo>
                  <a:pt x="216694" y="369094"/>
                </a:lnTo>
                <a:lnTo>
                  <a:pt x="71438" y="366713"/>
                </a:lnTo>
                <a:lnTo>
                  <a:pt x="33338" y="342900"/>
                </a:lnTo>
                <a:lnTo>
                  <a:pt x="9525" y="319088"/>
                </a:lnTo>
                <a:lnTo>
                  <a:pt x="0" y="297656"/>
                </a:lnTo>
                <a:lnTo>
                  <a:pt x="0" y="264319"/>
                </a:lnTo>
                <a:lnTo>
                  <a:pt x="14288" y="226219"/>
                </a:lnTo>
                <a:lnTo>
                  <a:pt x="35719" y="188119"/>
                </a:lnTo>
                <a:lnTo>
                  <a:pt x="69056" y="161925"/>
                </a:lnTo>
                <a:lnTo>
                  <a:pt x="109538" y="140494"/>
                </a:lnTo>
                <a:lnTo>
                  <a:pt x="142875" y="130969"/>
                </a:lnTo>
                <a:lnTo>
                  <a:pt x="188119" y="128588"/>
                </a:lnTo>
                <a:lnTo>
                  <a:pt x="216694" y="128588"/>
                </a:lnTo>
                <a:lnTo>
                  <a:pt x="378619" y="147638"/>
                </a:lnTo>
                <a:lnTo>
                  <a:pt x="411956" y="147638"/>
                </a:lnTo>
                <a:lnTo>
                  <a:pt x="683419" y="145256"/>
                </a:lnTo>
                <a:lnTo>
                  <a:pt x="1233488" y="147638"/>
                </a:lnTo>
                <a:lnTo>
                  <a:pt x="1747838" y="147638"/>
                </a:lnTo>
                <a:lnTo>
                  <a:pt x="1833563" y="147638"/>
                </a:lnTo>
                <a:lnTo>
                  <a:pt x="1866900" y="142875"/>
                </a:lnTo>
                <a:lnTo>
                  <a:pt x="1924050" y="126206"/>
                </a:lnTo>
                <a:lnTo>
                  <a:pt x="2019300" y="83344"/>
                </a:lnTo>
                <a:lnTo>
                  <a:pt x="2097881" y="38100"/>
                </a:lnTo>
                <a:lnTo>
                  <a:pt x="2147888" y="7144"/>
                </a:lnTo>
                <a:lnTo>
                  <a:pt x="2159794" y="2381"/>
                </a:lnTo>
                <a:lnTo>
                  <a:pt x="2171700" y="0"/>
                </a:lnTo>
                <a:lnTo>
                  <a:pt x="2183606" y="4763"/>
                </a:lnTo>
                <a:lnTo>
                  <a:pt x="2188369" y="23813"/>
                </a:lnTo>
                <a:lnTo>
                  <a:pt x="2174081" y="85725"/>
                </a:lnTo>
                <a:lnTo>
                  <a:pt x="2147888" y="166688"/>
                </a:lnTo>
                <a:lnTo>
                  <a:pt x="2116931" y="226219"/>
                </a:lnTo>
                <a:lnTo>
                  <a:pt x="2050256" y="319088"/>
                </a:lnTo>
                <a:lnTo>
                  <a:pt x="1905000" y="350044"/>
                </a:lnTo>
                <a:lnTo>
                  <a:pt x="1814513" y="364331"/>
                </a:lnTo>
                <a:lnTo>
                  <a:pt x="1750219" y="369094"/>
                </a:lnTo>
                <a:lnTo>
                  <a:pt x="1493044" y="369094"/>
                </a:lnTo>
                <a:lnTo>
                  <a:pt x="1352550" y="366713"/>
                </a:lnTo>
                <a:lnTo>
                  <a:pt x="895350" y="371475"/>
                </a:lnTo>
                <a:lnTo>
                  <a:pt x="473869" y="3690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3" name="Google Shape;1853;p165"/>
          <p:cNvSpPr/>
          <p:nvPr/>
        </p:nvSpPr>
        <p:spPr>
          <a:xfrm rot="-5400000">
            <a:off x="1546226" y="3549650"/>
            <a:ext cx="4356100" cy="536575"/>
          </a:xfrm>
          <a:custGeom>
            <a:avLst/>
            <a:gdLst/>
            <a:ahLst/>
            <a:cxnLst/>
            <a:rect l="l" t="t" r="r" b="b"/>
            <a:pathLst>
              <a:path w="4356639" h="536636" extrusionOk="0">
                <a:moveTo>
                  <a:pt x="2171258" y="413069"/>
                </a:moveTo>
                <a:lnTo>
                  <a:pt x="1765251" y="402477"/>
                </a:lnTo>
                <a:lnTo>
                  <a:pt x="1369835" y="398947"/>
                </a:lnTo>
                <a:lnTo>
                  <a:pt x="960296" y="398947"/>
                </a:lnTo>
                <a:lnTo>
                  <a:pt x="561350" y="398947"/>
                </a:lnTo>
                <a:lnTo>
                  <a:pt x="430721" y="406008"/>
                </a:lnTo>
                <a:lnTo>
                  <a:pt x="349519" y="416599"/>
                </a:lnTo>
                <a:lnTo>
                  <a:pt x="285970" y="420130"/>
                </a:lnTo>
                <a:lnTo>
                  <a:pt x="194177" y="409538"/>
                </a:lnTo>
                <a:lnTo>
                  <a:pt x="116506" y="391886"/>
                </a:lnTo>
                <a:lnTo>
                  <a:pt x="56488" y="363642"/>
                </a:lnTo>
                <a:lnTo>
                  <a:pt x="21183" y="338928"/>
                </a:lnTo>
                <a:lnTo>
                  <a:pt x="3530" y="314215"/>
                </a:lnTo>
                <a:lnTo>
                  <a:pt x="0" y="293032"/>
                </a:lnTo>
                <a:lnTo>
                  <a:pt x="10591" y="254196"/>
                </a:lnTo>
                <a:lnTo>
                  <a:pt x="49427" y="222422"/>
                </a:lnTo>
                <a:lnTo>
                  <a:pt x="95323" y="194178"/>
                </a:lnTo>
                <a:lnTo>
                  <a:pt x="134159" y="172995"/>
                </a:lnTo>
                <a:lnTo>
                  <a:pt x="194177" y="151812"/>
                </a:lnTo>
                <a:lnTo>
                  <a:pt x="261257" y="130629"/>
                </a:lnTo>
                <a:lnTo>
                  <a:pt x="345989" y="116507"/>
                </a:lnTo>
                <a:lnTo>
                  <a:pt x="473087" y="109446"/>
                </a:lnTo>
                <a:lnTo>
                  <a:pt x="533106" y="120037"/>
                </a:lnTo>
                <a:lnTo>
                  <a:pt x="600185" y="130629"/>
                </a:lnTo>
                <a:lnTo>
                  <a:pt x="730814" y="151812"/>
                </a:lnTo>
                <a:lnTo>
                  <a:pt x="928522" y="172995"/>
                </a:lnTo>
                <a:lnTo>
                  <a:pt x="1168596" y="187117"/>
                </a:lnTo>
                <a:lnTo>
                  <a:pt x="1814678" y="204769"/>
                </a:lnTo>
                <a:lnTo>
                  <a:pt x="2609041" y="215361"/>
                </a:lnTo>
                <a:lnTo>
                  <a:pt x="3170391" y="222422"/>
                </a:lnTo>
                <a:lnTo>
                  <a:pt x="3353977" y="215361"/>
                </a:lnTo>
                <a:lnTo>
                  <a:pt x="3784698" y="218891"/>
                </a:lnTo>
                <a:lnTo>
                  <a:pt x="4060077" y="218891"/>
                </a:lnTo>
                <a:lnTo>
                  <a:pt x="4098913" y="208300"/>
                </a:lnTo>
                <a:lnTo>
                  <a:pt x="4141279" y="187117"/>
                </a:lnTo>
                <a:lnTo>
                  <a:pt x="4180114" y="151812"/>
                </a:lnTo>
                <a:lnTo>
                  <a:pt x="4247194" y="67080"/>
                </a:lnTo>
                <a:lnTo>
                  <a:pt x="4286029" y="21183"/>
                </a:lnTo>
                <a:lnTo>
                  <a:pt x="4307212" y="7061"/>
                </a:lnTo>
                <a:lnTo>
                  <a:pt x="4324865" y="0"/>
                </a:lnTo>
                <a:lnTo>
                  <a:pt x="4335456" y="3531"/>
                </a:lnTo>
                <a:lnTo>
                  <a:pt x="4349578" y="17653"/>
                </a:lnTo>
                <a:lnTo>
                  <a:pt x="4356639" y="42366"/>
                </a:lnTo>
                <a:lnTo>
                  <a:pt x="4356639" y="88263"/>
                </a:lnTo>
                <a:lnTo>
                  <a:pt x="4349578" y="151812"/>
                </a:lnTo>
                <a:lnTo>
                  <a:pt x="4335456" y="204769"/>
                </a:lnTo>
                <a:lnTo>
                  <a:pt x="4317804" y="271849"/>
                </a:lnTo>
                <a:lnTo>
                  <a:pt x="4268377" y="360111"/>
                </a:lnTo>
                <a:lnTo>
                  <a:pt x="4204828" y="451904"/>
                </a:lnTo>
                <a:lnTo>
                  <a:pt x="4148340" y="515453"/>
                </a:lnTo>
                <a:lnTo>
                  <a:pt x="4116565" y="536636"/>
                </a:lnTo>
                <a:lnTo>
                  <a:pt x="4081260" y="536636"/>
                </a:lnTo>
                <a:lnTo>
                  <a:pt x="4049485" y="515453"/>
                </a:lnTo>
                <a:lnTo>
                  <a:pt x="4010650" y="487209"/>
                </a:lnTo>
                <a:lnTo>
                  <a:pt x="3975345" y="469557"/>
                </a:lnTo>
                <a:lnTo>
                  <a:pt x="3908265" y="458965"/>
                </a:lnTo>
                <a:lnTo>
                  <a:pt x="3431648" y="441313"/>
                </a:lnTo>
                <a:lnTo>
                  <a:pt x="3219818" y="437782"/>
                </a:lnTo>
                <a:lnTo>
                  <a:pt x="2852645" y="437782"/>
                </a:lnTo>
                <a:lnTo>
                  <a:pt x="2785566" y="441313"/>
                </a:lnTo>
                <a:lnTo>
                  <a:pt x="2616102" y="430721"/>
                </a:lnTo>
                <a:lnTo>
                  <a:pt x="2171258" y="4130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4" name="Google Shape;1854;p165"/>
          <p:cNvSpPr/>
          <p:nvPr/>
        </p:nvSpPr>
        <p:spPr>
          <a:xfrm rot="-5400000">
            <a:off x="2133601" y="3144837"/>
            <a:ext cx="2005012" cy="1211263"/>
          </a:xfrm>
          <a:custGeom>
            <a:avLst/>
            <a:gdLst/>
            <a:ahLst/>
            <a:cxnLst/>
            <a:rect l="l" t="t" r="r" b="b"/>
            <a:pathLst>
              <a:path w="2005012" h="1212056" extrusionOk="0">
                <a:moveTo>
                  <a:pt x="428625" y="457200"/>
                </a:moveTo>
                <a:lnTo>
                  <a:pt x="314325" y="357187"/>
                </a:lnTo>
                <a:lnTo>
                  <a:pt x="219075" y="266700"/>
                </a:lnTo>
                <a:lnTo>
                  <a:pt x="111918" y="164306"/>
                </a:lnTo>
                <a:lnTo>
                  <a:pt x="16668" y="69056"/>
                </a:lnTo>
                <a:lnTo>
                  <a:pt x="4762" y="52387"/>
                </a:lnTo>
                <a:lnTo>
                  <a:pt x="0" y="38100"/>
                </a:lnTo>
                <a:lnTo>
                  <a:pt x="0" y="26194"/>
                </a:lnTo>
                <a:lnTo>
                  <a:pt x="4762" y="7144"/>
                </a:lnTo>
                <a:lnTo>
                  <a:pt x="19050" y="0"/>
                </a:lnTo>
                <a:lnTo>
                  <a:pt x="35718" y="0"/>
                </a:lnTo>
                <a:lnTo>
                  <a:pt x="54768" y="4762"/>
                </a:lnTo>
                <a:lnTo>
                  <a:pt x="133350" y="71437"/>
                </a:lnTo>
                <a:lnTo>
                  <a:pt x="266700" y="185737"/>
                </a:lnTo>
                <a:lnTo>
                  <a:pt x="381000" y="278606"/>
                </a:lnTo>
                <a:lnTo>
                  <a:pt x="521493" y="378619"/>
                </a:lnTo>
                <a:lnTo>
                  <a:pt x="671512" y="483394"/>
                </a:lnTo>
                <a:lnTo>
                  <a:pt x="826293" y="588169"/>
                </a:lnTo>
                <a:lnTo>
                  <a:pt x="1016793" y="709612"/>
                </a:lnTo>
                <a:lnTo>
                  <a:pt x="1221581" y="826294"/>
                </a:lnTo>
                <a:lnTo>
                  <a:pt x="1464468" y="952500"/>
                </a:lnTo>
                <a:lnTo>
                  <a:pt x="1657350" y="1038225"/>
                </a:lnTo>
                <a:lnTo>
                  <a:pt x="1966912" y="1157287"/>
                </a:lnTo>
                <a:lnTo>
                  <a:pt x="2005012" y="1212056"/>
                </a:lnTo>
                <a:lnTo>
                  <a:pt x="1423987" y="1190625"/>
                </a:lnTo>
                <a:lnTo>
                  <a:pt x="1240631" y="1076325"/>
                </a:lnTo>
                <a:lnTo>
                  <a:pt x="1085850" y="969169"/>
                </a:lnTo>
                <a:lnTo>
                  <a:pt x="916781" y="852487"/>
                </a:lnTo>
                <a:lnTo>
                  <a:pt x="762000" y="733425"/>
                </a:lnTo>
                <a:lnTo>
                  <a:pt x="642937" y="638175"/>
                </a:lnTo>
                <a:lnTo>
                  <a:pt x="428625" y="4572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5" name="Google Shape;1855;p165"/>
          <p:cNvSpPr/>
          <p:nvPr/>
        </p:nvSpPr>
        <p:spPr>
          <a:xfrm>
            <a:off x="3827463" y="3125788"/>
            <a:ext cx="582612" cy="504825"/>
          </a:xfrm>
          <a:custGeom>
            <a:avLst/>
            <a:gdLst/>
            <a:ahLst/>
            <a:cxnLst/>
            <a:rect l="l" t="t" r="r" b="b"/>
            <a:pathLst>
              <a:path w="583406" h="504825" extrusionOk="0">
                <a:moveTo>
                  <a:pt x="304800" y="311944"/>
                </a:moveTo>
                <a:lnTo>
                  <a:pt x="107156" y="116682"/>
                </a:lnTo>
                <a:lnTo>
                  <a:pt x="0" y="23813"/>
                </a:lnTo>
                <a:lnTo>
                  <a:pt x="0" y="0"/>
                </a:lnTo>
                <a:lnTo>
                  <a:pt x="95250" y="14288"/>
                </a:lnTo>
                <a:lnTo>
                  <a:pt x="169069" y="28575"/>
                </a:lnTo>
                <a:lnTo>
                  <a:pt x="247650" y="45244"/>
                </a:lnTo>
                <a:lnTo>
                  <a:pt x="333375" y="71438"/>
                </a:lnTo>
                <a:lnTo>
                  <a:pt x="376237" y="88107"/>
                </a:lnTo>
                <a:lnTo>
                  <a:pt x="416719" y="111919"/>
                </a:lnTo>
                <a:lnTo>
                  <a:pt x="438150" y="133350"/>
                </a:lnTo>
                <a:lnTo>
                  <a:pt x="473869" y="176213"/>
                </a:lnTo>
                <a:lnTo>
                  <a:pt x="540544" y="269082"/>
                </a:lnTo>
                <a:lnTo>
                  <a:pt x="566737" y="321469"/>
                </a:lnTo>
                <a:lnTo>
                  <a:pt x="581025" y="366713"/>
                </a:lnTo>
                <a:lnTo>
                  <a:pt x="583406" y="400050"/>
                </a:lnTo>
                <a:lnTo>
                  <a:pt x="569119" y="454819"/>
                </a:lnTo>
                <a:lnTo>
                  <a:pt x="552450" y="485775"/>
                </a:lnTo>
                <a:lnTo>
                  <a:pt x="528637" y="500063"/>
                </a:lnTo>
                <a:lnTo>
                  <a:pt x="504825" y="504825"/>
                </a:lnTo>
                <a:lnTo>
                  <a:pt x="476250" y="500063"/>
                </a:lnTo>
                <a:lnTo>
                  <a:pt x="447675" y="483394"/>
                </a:lnTo>
                <a:lnTo>
                  <a:pt x="400050" y="426244"/>
                </a:lnTo>
                <a:lnTo>
                  <a:pt x="304800" y="3119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165"/>
          <p:cNvSpPr/>
          <p:nvPr/>
        </p:nvSpPr>
        <p:spPr>
          <a:xfrm>
            <a:off x="5541963" y="1573213"/>
            <a:ext cx="547687" cy="1512887"/>
          </a:xfrm>
          <a:custGeom>
            <a:avLst/>
            <a:gdLst/>
            <a:ahLst/>
            <a:cxnLst/>
            <a:rect l="l" t="t" r="r" b="b"/>
            <a:pathLst>
              <a:path w="547687" h="1512094" extrusionOk="0">
                <a:moveTo>
                  <a:pt x="233362" y="1121569"/>
                </a:moveTo>
                <a:cubicBezTo>
                  <a:pt x="231775" y="908844"/>
                  <a:pt x="230187" y="696119"/>
                  <a:pt x="228600" y="483394"/>
                </a:cubicBezTo>
                <a:lnTo>
                  <a:pt x="221456" y="340519"/>
                </a:lnTo>
                <a:lnTo>
                  <a:pt x="214312" y="245269"/>
                </a:lnTo>
                <a:lnTo>
                  <a:pt x="209550" y="230982"/>
                </a:lnTo>
                <a:lnTo>
                  <a:pt x="185737" y="200025"/>
                </a:lnTo>
                <a:lnTo>
                  <a:pt x="133350" y="147638"/>
                </a:lnTo>
                <a:lnTo>
                  <a:pt x="97631" y="119063"/>
                </a:lnTo>
                <a:lnTo>
                  <a:pt x="61912" y="92869"/>
                </a:lnTo>
                <a:lnTo>
                  <a:pt x="30956" y="73819"/>
                </a:lnTo>
                <a:lnTo>
                  <a:pt x="11906" y="61913"/>
                </a:lnTo>
                <a:lnTo>
                  <a:pt x="2381" y="47625"/>
                </a:lnTo>
                <a:lnTo>
                  <a:pt x="0" y="30957"/>
                </a:lnTo>
                <a:lnTo>
                  <a:pt x="2381" y="21432"/>
                </a:lnTo>
                <a:lnTo>
                  <a:pt x="9525" y="9525"/>
                </a:lnTo>
                <a:lnTo>
                  <a:pt x="28575" y="2382"/>
                </a:lnTo>
                <a:lnTo>
                  <a:pt x="73819" y="0"/>
                </a:lnTo>
                <a:lnTo>
                  <a:pt x="145256" y="7144"/>
                </a:lnTo>
                <a:lnTo>
                  <a:pt x="204787" y="16669"/>
                </a:lnTo>
                <a:lnTo>
                  <a:pt x="276225" y="35719"/>
                </a:lnTo>
                <a:lnTo>
                  <a:pt x="335756" y="61913"/>
                </a:lnTo>
                <a:lnTo>
                  <a:pt x="373856" y="80963"/>
                </a:lnTo>
                <a:lnTo>
                  <a:pt x="419100" y="111919"/>
                </a:lnTo>
                <a:lnTo>
                  <a:pt x="476250" y="176213"/>
                </a:lnTo>
                <a:lnTo>
                  <a:pt x="502444" y="204788"/>
                </a:lnTo>
                <a:lnTo>
                  <a:pt x="528637" y="245269"/>
                </a:lnTo>
                <a:lnTo>
                  <a:pt x="542925" y="278607"/>
                </a:lnTo>
                <a:lnTo>
                  <a:pt x="547687" y="297657"/>
                </a:lnTo>
                <a:lnTo>
                  <a:pt x="538162" y="340519"/>
                </a:lnTo>
                <a:lnTo>
                  <a:pt x="516731" y="366713"/>
                </a:lnTo>
                <a:lnTo>
                  <a:pt x="492919" y="407194"/>
                </a:lnTo>
                <a:lnTo>
                  <a:pt x="481012" y="445294"/>
                </a:lnTo>
                <a:lnTo>
                  <a:pt x="476250" y="495300"/>
                </a:lnTo>
                <a:lnTo>
                  <a:pt x="476250" y="750094"/>
                </a:lnTo>
                <a:lnTo>
                  <a:pt x="476250" y="916782"/>
                </a:lnTo>
                <a:lnTo>
                  <a:pt x="476250" y="1476375"/>
                </a:lnTo>
                <a:lnTo>
                  <a:pt x="230981" y="1512094"/>
                </a:lnTo>
                <a:cubicBezTo>
                  <a:pt x="231775" y="1381125"/>
                  <a:pt x="232568" y="1250157"/>
                  <a:pt x="233362" y="11215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165"/>
          <p:cNvSpPr/>
          <p:nvPr/>
        </p:nvSpPr>
        <p:spPr>
          <a:xfrm rot="-5400000">
            <a:off x="4951413" y="3106738"/>
            <a:ext cx="2259012" cy="1738312"/>
          </a:xfrm>
          <a:custGeom>
            <a:avLst/>
            <a:gdLst/>
            <a:ahLst/>
            <a:cxnLst/>
            <a:rect l="l" t="t" r="r" b="b"/>
            <a:pathLst>
              <a:path w="2259806" h="1738313" extrusionOk="0">
                <a:moveTo>
                  <a:pt x="945356" y="1612107"/>
                </a:moveTo>
                <a:lnTo>
                  <a:pt x="673893" y="1609725"/>
                </a:lnTo>
                <a:lnTo>
                  <a:pt x="366712" y="1609725"/>
                </a:lnTo>
                <a:lnTo>
                  <a:pt x="135731" y="1607344"/>
                </a:lnTo>
                <a:lnTo>
                  <a:pt x="88106" y="1602582"/>
                </a:lnTo>
                <a:lnTo>
                  <a:pt x="59531" y="1595438"/>
                </a:lnTo>
                <a:lnTo>
                  <a:pt x="33337" y="1581150"/>
                </a:lnTo>
                <a:lnTo>
                  <a:pt x="21431" y="1562100"/>
                </a:lnTo>
                <a:lnTo>
                  <a:pt x="9525" y="1535907"/>
                </a:lnTo>
                <a:lnTo>
                  <a:pt x="0" y="1500188"/>
                </a:lnTo>
                <a:lnTo>
                  <a:pt x="4762" y="1476375"/>
                </a:lnTo>
                <a:lnTo>
                  <a:pt x="45243" y="1438275"/>
                </a:lnTo>
                <a:lnTo>
                  <a:pt x="147637" y="1357313"/>
                </a:lnTo>
                <a:lnTo>
                  <a:pt x="278606" y="1388269"/>
                </a:lnTo>
                <a:lnTo>
                  <a:pt x="833437" y="1388269"/>
                </a:lnTo>
                <a:lnTo>
                  <a:pt x="1407318" y="1385888"/>
                </a:lnTo>
                <a:lnTo>
                  <a:pt x="1916906" y="1390650"/>
                </a:lnTo>
                <a:lnTo>
                  <a:pt x="1969293" y="1385888"/>
                </a:lnTo>
                <a:lnTo>
                  <a:pt x="1990725" y="1376363"/>
                </a:lnTo>
                <a:lnTo>
                  <a:pt x="2012156" y="1354932"/>
                </a:lnTo>
                <a:lnTo>
                  <a:pt x="2028825" y="1321594"/>
                </a:lnTo>
                <a:lnTo>
                  <a:pt x="2028825" y="1283494"/>
                </a:lnTo>
                <a:lnTo>
                  <a:pt x="2005012" y="1078707"/>
                </a:lnTo>
                <a:lnTo>
                  <a:pt x="1971675" y="833438"/>
                </a:lnTo>
                <a:lnTo>
                  <a:pt x="1928812" y="523875"/>
                </a:lnTo>
                <a:lnTo>
                  <a:pt x="1869281" y="76200"/>
                </a:lnTo>
                <a:lnTo>
                  <a:pt x="2021681" y="0"/>
                </a:lnTo>
                <a:lnTo>
                  <a:pt x="2045493" y="173832"/>
                </a:lnTo>
                <a:lnTo>
                  <a:pt x="2102643" y="569119"/>
                </a:lnTo>
                <a:lnTo>
                  <a:pt x="2119312" y="807244"/>
                </a:lnTo>
                <a:lnTo>
                  <a:pt x="2188368" y="1295400"/>
                </a:lnTo>
                <a:lnTo>
                  <a:pt x="2207418" y="1316832"/>
                </a:lnTo>
                <a:lnTo>
                  <a:pt x="2224087" y="1335882"/>
                </a:lnTo>
                <a:lnTo>
                  <a:pt x="2247900" y="1369219"/>
                </a:lnTo>
                <a:lnTo>
                  <a:pt x="2255043" y="1393032"/>
                </a:lnTo>
                <a:lnTo>
                  <a:pt x="2259806" y="1421607"/>
                </a:lnTo>
                <a:lnTo>
                  <a:pt x="2255043" y="1450182"/>
                </a:lnTo>
                <a:lnTo>
                  <a:pt x="2240756" y="1476375"/>
                </a:lnTo>
                <a:lnTo>
                  <a:pt x="2164556" y="1588294"/>
                </a:lnTo>
                <a:lnTo>
                  <a:pt x="2095500" y="1697832"/>
                </a:lnTo>
                <a:lnTo>
                  <a:pt x="2069306" y="1731169"/>
                </a:lnTo>
                <a:lnTo>
                  <a:pt x="2057400" y="1738313"/>
                </a:lnTo>
                <a:lnTo>
                  <a:pt x="2026443" y="1733550"/>
                </a:lnTo>
                <a:lnTo>
                  <a:pt x="1995487" y="1719263"/>
                </a:lnTo>
                <a:lnTo>
                  <a:pt x="1952625" y="1683544"/>
                </a:lnTo>
                <a:lnTo>
                  <a:pt x="1919287" y="1657350"/>
                </a:lnTo>
                <a:lnTo>
                  <a:pt x="1869281" y="1647825"/>
                </a:lnTo>
                <a:lnTo>
                  <a:pt x="1643062" y="1624013"/>
                </a:lnTo>
                <a:lnTo>
                  <a:pt x="1469231" y="1609725"/>
                </a:lnTo>
                <a:lnTo>
                  <a:pt x="945356" y="16121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165"/>
          <p:cNvSpPr/>
          <p:nvPr/>
        </p:nvSpPr>
        <p:spPr>
          <a:xfrm>
            <a:off x="5299075" y="3478213"/>
            <a:ext cx="1368425" cy="333375"/>
          </a:xfrm>
          <a:custGeom>
            <a:avLst/>
            <a:gdLst/>
            <a:ahLst/>
            <a:cxnLst/>
            <a:rect l="l" t="t" r="r" b="b"/>
            <a:pathLst>
              <a:path w="1369219" h="333375" extrusionOk="0">
                <a:moveTo>
                  <a:pt x="602457" y="276225"/>
                </a:moveTo>
                <a:lnTo>
                  <a:pt x="161925" y="333375"/>
                </a:lnTo>
                <a:lnTo>
                  <a:pt x="0" y="297657"/>
                </a:lnTo>
                <a:lnTo>
                  <a:pt x="0" y="140494"/>
                </a:lnTo>
                <a:lnTo>
                  <a:pt x="188119" y="171450"/>
                </a:lnTo>
                <a:lnTo>
                  <a:pt x="226219" y="171450"/>
                </a:lnTo>
                <a:lnTo>
                  <a:pt x="509588" y="126207"/>
                </a:lnTo>
                <a:lnTo>
                  <a:pt x="1014413" y="40482"/>
                </a:lnTo>
                <a:lnTo>
                  <a:pt x="1090613" y="0"/>
                </a:lnTo>
                <a:lnTo>
                  <a:pt x="1104900" y="0"/>
                </a:lnTo>
                <a:lnTo>
                  <a:pt x="1366838" y="107157"/>
                </a:lnTo>
                <a:cubicBezTo>
                  <a:pt x="1367632" y="146844"/>
                  <a:pt x="1368425" y="186532"/>
                  <a:pt x="1369219" y="226219"/>
                </a:cubicBezTo>
                <a:lnTo>
                  <a:pt x="1185863" y="216694"/>
                </a:lnTo>
                <a:lnTo>
                  <a:pt x="1064419" y="216694"/>
                </a:lnTo>
                <a:lnTo>
                  <a:pt x="985838" y="228600"/>
                </a:lnTo>
                <a:lnTo>
                  <a:pt x="602457" y="2762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165"/>
          <p:cNvSpPr/>
          <p:nvPr/>
        </p:nvSpPr>
        <p:spPr>
          <a:xfrm>
            <a:off x="5294313" y="4100513"/>
            <a:ext cx="1382712" cy="279400"/>
          </a:xfrm>
          <a:custGeom>
            <a:avLst/>
            <a:gdLst/>
            <a:ahLst/>
            <a:cxnLst/>
            <a:rect l="l" t="t" r="r" b="b"/>
            <a:pathLst>
              <a:path w="1383506" h="278606" extrusionOk="0">
                <a:moveTo>
                  <a:pt x="352425" y="242887"/>
                </a:moveTo>
                <a:lnTo>
                  <a:pt x="7144" y="278606"/>
                </a:lnTo>
                <a:lnTo>
                  <a:pt x="0" y="142875"/>
                </a:lnTo>
                <a:lnTo>
                  <a:pt x="297656" y="104775"/>
                </a:lnTo>
                <a:lnTo>
                  <a:pt x="678656" y="54768"/>
                </a:lnTo>
                <a:lnTo>
                  <a:pt x="1016794" y="11906"/>
                </a:lnTo>
                <a:lnTo>
                  <a:pt x="1104900" y="0"/>
                </a:lnTo>
                <a:lnTo>
                  <a:pt x="1133475" y="2381"/>
                </a:lnTo>
                <a:lnTo>
                  <a:pt x="1376362" y="59531"/>
                </a:lnTo>
                <a:lnTo>
                  <a:pt x="1383506" y="173831"/>
                </a:lnTo>
                <a:lnTo>
                  <a:pt x="1157287" y="176212"/>
                </a:lnTo>
                <a:lnTo>
                  <a:pt x="1016794" y="188118"/>
                </a:lnTo>
                <a:lnTo>
                  <a:pt x="352425" y="2428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165"/>
          <p:cNvSpPr/>
          <p:nvPr/>
        </p:nvSpPr>
        <p:spPr>
          <a:xfrm>
            <a:off x="5260975" y="4814888"/>
            <a:ext cx="1420813" cy="261937"/>
          </a:xfrm>
          <a:custGeom>
            <a:avLst/>
            <a:gdLst/>
            <a:ahLst/>
            <a:cxnLst/>
            <a:rect l="l" t="t" r="r" b="b"/>
            <a:pathLst>
              <a:path w="1421607" h="261937" extrusionOk="0">
                <a:moveTo>
                  <a:pt x="378619" y="202406"/>
                </a:moveTo>
                <a:lnTo>
                  <a:pt x="28575" y="261937"/>
                </a:lnTo>
                <a:lnTo>
                  <a:pt x="0" y="104775"/>
                </a:lnTo>
                <a:lnTo>
                  <a:pt x="230982" y="69056"/>
                </a:lnTo>
                <a:lnTo>
                  <a:pt x="383382" y="47625"/>
                </a:lnTo>
                <a:lnTo>
                  <a:pt x="619125" y="26193"/>
                </a:lnTo>
                <a:lnTo>
                  <a:pt x="807244" y="19050"/>
                </a:lnTo>
                <a:lnTo>
                  <a:pt x="938213" y="9525"/>
                </a:lnTo>
                <a:lnTo>
                  <a:pt x="1116807" y="2381"/>
                </a:lnTo>
                <a:lnTo>
                  <a:pt x="1402557" y="0"/>
                </a:lnTo>
                <a:lnTo>
                  <a:pt x="1421607" y="166687"/>
                </a:lnTo>
                <a:lnTo>
                  <a:pt x="1254919" y="154781"/>
                </a:lnTo>
                <a:lnTo>
                  <a:pt x="1026319" y="154781"/>
                </a:lnTo>
                <a:lnTo>
                  <a:pt x="835819" y="154781"/>
                </a:lnTo>
                <a:lnTo>
                  <a:pt x="714375" y="161925"/>
                </a:lnTo>
                <a:lnTo>
                  <a:pt x="378619" y="2024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CD7F825-F6BA-8340-9CCE-A0C44801E1E2}"/>
              </a:ext>
            </a:extLst>
          </p:cNvPr>
          <p:cNvGrpSpPr/>
          <p:nvPr/>
        </p:nvGrpSpPr>
        <p:grpSpPr>
          <a:xfrm>
            <a:off x="2526464" y="1569197"/>
            <a:ext cx="4918075" cy="4422775"/>
            <a:chOff x="2682875" y="1725613"/>
            <a:chExt cx="4918075" cy="4422775"/>
          </a:xfrm>
        </p:grpSpPr>
        <p:sp>
          <p:nvSpPr>
            <p:cNvPr id="15" name="Google Shape;1849;p165">
              <a:extLst>
                <a:ext uri="{FF2B5EF4-FFF2-40B4-BE49-F238E27FC236}">
                  <a16:creationId xmlns:a16="http://schemas.microsoft.com/office/drawing/2014/main" id="{567E704A-0C4E-6149-93F8-19C76CA97CCC}"/>
                </a:ext>
              </a:extLst>
            </p:cNvPr>
            <p:cNvSpPr/>
            <p:nvPr/>
          </p:nvSpPr>
          <p:spPr>
            <a:xfrm>
              <a:off x="2786063" y="2620963"/>
              <a:ext cx="1812925" cy="536575"/>
            </a:xfrm>
            <a:custGeom>
              <a:avLst/>
              <a:gdLst/>
              <a:ahLst/>
              <a:cxnLst/>
              <a:rect l="l" t="t" r="r" b="b"/>
              <a:pathLst>
                <a:path w="1812131" h="535782" extrusionOk="0">
                  <a:moveTo>
                    <a:pt x="762000" y="433388"/>
                  </a:moveTo>
                  <a:lnTo>
                    <a:pt x="571500" y="473869"/>
                  </a:lnTo>
                  <a:lnTo>
                    <a:pt x="438150" y="514350"/>
                  </a:lnTo>
                  <a:lnTo>
                    <a:pt x="414337" y="528638"/>
                  </a:lnTo>
                  <a:lnTo>
                    <a:pt x="388143" y="535782"/>
                  </a:lnTo>
                  <a:lnTo>
                    <a:pt x="361950" y="535782"/>
                  </a:lnTo>
                  <a:lnTo>
                    <a:pt x="328612" y="531019"/>
                  </a:lnTo>
                  <a:lnTo>
                    <a:pt x="288131" y="514350"/>
                  </a:lnTo>
                  <a:lnTo>
                    <a:pt x="161925" y="431007"/>
                  </a:lnTo>
                  <a:lnTo>
                    <a:pt x="100012" y="383382"/>
                  </a:lnTo>
                  <a:lnTo>
                    <a:pt x="57150" y="345282"/>
                  </a:lnTo>
                  <a:lnTo>
                    <a:pt x="23812" y="314325"/>
                  </a:lnTo>
                  <a:lnTo>
                    <a:pt x="7143" y="290513"/>
                  </a:lnTo>
                  <a:lnTo>
                    <a:pt x="0" y="269082"/>
                  </a:lnTo>
                  <a:lnTo>
                    <a:pt x="0" y="254794"/>
                  </a:lnTo>
                  <a:lnTo>
                    <a:pt x="9525" y="235744"/>
                  </a:lnTo>
                  <a:lnTo>
                    <a:pt x="23812" y="228600"/>
                  </a:lnTo>
                  <a:lnTo>
                    <a:pt x="50006" y="233363"/>
                  </a:lnTo>
                  <a:lnTo>
                    <a:pt x="104775" y="252413"/>
                  </a:lnTo>
                  <a:lnTo>
                    <a:pt x="169068" y="273844"/>
                  </a:lnTo>
                  <a:lnTo>
                    <a:pt x="242887" y="290513"/>
                  </a:lnTo>
                  <a:lnTo>
                    <a:pt x="288131" y="295275"/>
                  </a:lnTo>
                  <a:lnTo>
                    <a:pt x="311943" y="297657"/>
                  </a:lnTo>
                  <a:lnTo>
                    <a:pt x="340518" y="295275"/>
                  </a:lnTo>
                  <a:lnTo>
                    <a:pt x="385762" y="292894"/>
                  </a:lnTo>
                  <a:lnTo>
                    <a:pt x="564356" y="259557"/>
                  </a:lnTo>
                  <a:lnTo>
                    <a:pt x="845343" y="200025"/>
                  </a:lnTo>
                  <a:lnTo>
                    <a:pt x="1031081" y="159544"/>
                  </a:lnTo>
                  <a:lnTo>
                    <a:pt x="1262062" y="88107"/>
                  </a:lnTo>
                  <a:lnTo>
                    <a:pt x="1393031" y="69057"/>
                  </a:lnTo>
                  <a:lnTo>
                    <a:pt x="1433512" y="40482"/>
                  </a:lnTo>
                  <a:lnTo>
                    <a:pt x="1473993" y="16669"/>
                  </a:lnTo>
                  <a:lnTo>
                    <a:pt x="1507331" y="2382"/>
                  </a:lnTo>
                  <a:lnTo>
                    <a:pt x="1538287" y="0"/>
                  </a:lnTo>
                  <a:lnTo>
                    <a:pt x="1576387" y="2382"/>
                  </a:lnTo>
                  <a:lnTo>
                    <a:pt x="1631156" y="11907"/>
                  </a:lnTo>
                  <a:lnTo>
                    <a:pt x="1683543" y="30957"/>
                  </a:lnTo>
                  <a:lnTo>
                    <a:pt x="1726406" y="52388"/>
                  </a:lnTo>
                  <a:lnTo>
                    <a:pt x="1762125" y="76200"/>
                  </a:lnTo>
                  <a:lnTo>
                    <a:pt x="1788318" y="97632"/>
                  </a:lnTo>
                  <a:lnTo>
                    <a:pt x="1804987" y="119063"/>
                  </a:lnTo>
                  <a:lnTo>
                    <a:pt x="1812131" y="140494"/>
                  </a:lnTo>
                  <a:lnTo>
                    <a:pt x="1812131" y="159544"/>
                  </a:lnTo>
                  <a:lnTo>
                    <a:pt x="1809750" y="178594"/>
                  </a:lnTo>
                  <a:lnTo>
                    <a:pt x="1802606" y="195263"/>
                  </a:lnTo>
                  <a:lnTo>
                    <a:pt x="1778793" y="214313"/>
                  </a:lnTo>
                  <a:lnTo>
                    <a:pt x="1721643" y="226219"/>
                  </a:lnTo>
                  <a:lnTo>
                    <a:pt x="1590675" y="238125"/>
                  </a:lnTo>
                  <a:lnTo>
                    <a:pt x="1469231" y="257175"/>
                  </a:lnTo>
                  <a:lnTo>
                    <a:pt x="1266825" y="311944"/>
                  </a:lnTo>
                  <a:lnTo>
                    <a:pt x="1035843" y="364332"/>
                  </a:lnTo>
                  <a:lnTo>
                    <a:pt x="762000" y="4333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850;p165">
              <a:extLst>
                <a:ext uri="{FF2B5EF4-FFF2-40B4-BE49-F238E27FC236}">
                  <a16:creationId xmlns:a16="http://schemas.microsoft.com/office/drawing/2014/main" id="{710258F3-B408-9A4A-AB61-C610ACEC69EB}"/>
                </a:ext>
              </a:extLst>
            </p:cNvPr>
            <p:cNvSpPr/>
            <p:nvPr/>
          </p:nvSpPr>
          <p:spPr>
            <a:xfrm>
              <a:off x="4822825" y="2306638"/>
              <a:ext cx="2519363" cy="541337"/>
            </a:xfrm>
            <a:custGeom>
              <a:avLst/>
              <a:gdLst/>
              <a:ahLst/>
              <a:cxnLst/>
              <a:rect l="l" t="t" r="r" b="b"/>
              <a:pathLst>
                <a:path w="2519363" h="540544" extrusionOk="0">
                  <a:moveTo>
                    <a:pt x="812007" y="416719"/>
                  </a:moveTo>
                  <a:lnTo>
                    <a:pt x="519113" y="469107"/>
                  </a:lnTo>
                  <a:lnTo>
                    <a:pt x="414338" y="507207"/>
                  </a:lnTo>
                  <a:lnTo>
                    <a:pt x="340519" y="540544"/>
                  </a:lnTo>
                  <a:lnTo>
                    <a:pt x="197644" y="445294"/>
                  </a:lnTo>
                  <a:lnTo>
                    <a:pt x="83344" y="359569"/>
                  </a:lnTo>
                  <a:lnTo>
                    <a:pt x="40482" y="321469"/>
                  </a:lnTo>
                  <a:lnTo>
                    <a:pt x="19050" y="297657"/>
                  </a:lnTo>
                  <a:lnTo>
                    <a:pt x="7144" y="280988"/>
                  </a:lnTo>
                  <a:lnTo>
                    <a:pt x="0" y="257175"/>
                  </a:lnTo>
                  <a:lnTo>
                    <a:pt x="0" y="238125"/>
                  </a:lnTo>
                  <a:lnTo>
                    <a:pt x="4763" y="226219"/>
                  </a:lnTo>
                  <a:lnTo>
                    <a:pt x="19050" y="219075"/>
                  </a:lnTo>
                  <a:lnTo>
                    <a:pt x="35719" y="219075"/>
                  </a:lnTo>
                  <a:lnTo>
                    <a:pt x="57150" y="226219"/>
                  </a:lnTo>
                  <a:lnTo>
                    <a:pt x="78582" y="245269"/>
                  </a:lnTo>
                  <a:lnTo>
                    <a:pt x="102394" y="259557"/>
                  </a:lnTo>
                  <a:lnTo>
                    <a:pt x="130969" y="273844"/>
                  </a:lnTo>
                  <a:lnTo>
                    <a:pt x="173832" y="288132"/>
                  </a:lnTo>
                  <a:lnTo>
                    <a:pt x="214313" y="295275"/>
                  </a:lnTo>
                  <a:lnTo>
                    <a:pt x="250032" y="297657"/>
                  </a:lnTo>
                  <a:lnTo>
                    <a:pt x="297657" y="300038"/>
                  </a:lnTo>
                  <a:lnTo>
                    <a:pt x="364332" y="297657"/>
                  </a:lnTo>
                  <a:lnTo>
                    <a:pt x="488157" y="283369"/>
                  </a:lnTo>
                  <a:lnTo>
                    <a:pt x="823913" y="238125"/>
                  </a:lnTo>
                  <a:lnTo>
                    <a:pt x="1092994" y="204788"/>
                  </a:lnTo>
                  <a:lnTo>
                    <a:pt x="1359694" y="157163"/>
                  </a:lnTo>
                  <a:lnTo>
                    <a:pt x="1752600" y="114300"/>
                  </a:lnTo>
                  <a:lnTo>
                    <a:pt x="1928813" y="90488"/>
                  </a:lnTo>
                  <a:lnTo>
                    <a:pt x="1978819" y="54769"/>
                  </a:lnTo>
                  <a:lnTo>
                    <a:pt x="2050257" y="11907"/>
                  </a:lnTo>
                  <a:lnTo>
                    <a:pt x="2081213" y="0"/>
                  </a:lnTo>
                  <a:lnTo>
                    <a:pt x="2112169" y="2382"/>
                  </a:lnTo>
                  <a:lnTo>
                    <a:pt x="2221707" y="38100"/>
                  </a:lnTo>
                  <a:lnTo>
                    <a:pt x="2328863" y="78582"/>
                  </a:lnTo>
                  <a:lnTo>
                    <a:pt x="2447925" y="138113"/>
                  </a:lnTo>
                  <a:lnTo>
                    <a:pt x="2483644" y="150019"/>
                  </a:lnTo>
                  <a:lnTo>
                    <a:pt x="2507457" y="161925"/>
                  </a:lnTo>
                  <a:lnTo>
                    <a:pt x="2514600" y="169069"/>
                  </a:lnTo>
                  <a:lnTo>
                    <a:pt x="2519363" y="183357"/>
                  </a:lnTo>
                  <a:lnTo>
                    <a:pt x="2514600" y="207169"/>
                  </a:lnTo>
                  <a:lnTo>
                    <a:pt x="2495550" y="230982"/>
                  </a:lnTo>
                  <a:lnTo>
                    <a:pt x="2459832" y="259557"/>
                  </a:lnTo>
                  <a:lnTo>
                    <a:pt x="2397919" y="292894"/>
                  </a:lnTo>
                  <a:lnTo>
                    <a:pt x="2209800" y="290513"/>
                  </a:lnTo>
                  <a:lnTo>
                    <a:pt x="1978819" y="295275"/>
                  </a:lnTo>
                  <a:lnTo>
                    <a:pt x="1776413" y="304800"/>
                  </a:lnTo>
                  <a:lnTo>
                    <a:pt x="1350169" y="338138"/>
                  </a:lnTo>
                  <a:lnTo>
                    <a:pt x="1097757" y="383382"/>
                  </a:lnTo>
                  <a:lnTo>
                    <a:pt x="812007" y="4167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851;p165">
              <a:extLst>
                <a:ext uri="{FF2B5EF4-FFF2-40B4-BE49-F238E27FC236}">
                  <a16:creationId xmlns:a16="http://schemas.microsoft.com/office/drawing/2014/main" id="{BC2490FD-5412-7340-89EA-36F9E35442A7}"/>
                </a:ext>
              </a:extLst>
            </p:cNvPr>
            <p:cNvSpPr/>
            <p:nvPr/>
          </p:nvSpPr>
          <p:spPr>
            <a:xfrm>
              <a:off x="4524375" y="4003675"/>
              <a:ext cx="3076575" cy="1947863"/>
            </a:xfrm>
            <a:custGeom>
              <a:avLst/>
              <a:gdLst/>
              <a:ahLst/>
              <a:cxnLst/>
              <a:rect l="l" t="t" r="r" b="b"/>
              <a:pathLst>
                <a:path w="3076392" h="1949050" extrusionOk="0">
                  <a:moveTo>
                    <a:pt x="1578279" y="1756149"/>
                  </a:moveTo>
                  <a:lnTo>
                    <a:pt x="1375357" y="1768675"/>
                  </a:lnTo>
                  <a:lnTo>
                    <a:pt x="1144878" y="1791222"/>
                  </a:lnTo>
                  <a:lnTo>
                    <a:pt x="924420" y="1813769"/>
                  </a:lnTo>
                  <a:lnTo>
                    <a:pt x="506051" y="1876399"/>
                  </a:lnTo>
                  <a:lnTo>
                    <a:pt x="445926" y="1903956"/>
                  </a:lnTo>
                  <a:lnTo>
                    <a:pt x="378286" y="1929008"/>
                  </a:lnTo>
                  <a:lnTo>
                    <a:pt x="303129" y="1949050"/>
                  </a:lnTo>
                  <a:lnTo>
                    <a:pt x="285593" y="1946544"/>
                  </a:lnTo>
                  <a:lnTo>
                    <a:pt x="210437" y="1861367"/>
                  </a:lnTo>
                  <a:lnTo>
                    <a:pt x="110229" y="1736107"/>
                  </a:lnTo>
                  <a:lnTo>
                    <a:pt x="107723" y="1713560"/>
                  </a:lnTo>
                  <a:lnTo>
                    <a:pt x="147807" y="1583290"/>
                  </a:lnTo>
                  <a:lnTo>
                    <a:pt x="152817" y="1518154"/>
                  </a:lnTo>
                  <a:lnTo>
                    <a:pt x="165343" y="814192"/>
                  </a:lnTo>
                  <a:lnTo>
                    <a:pt x="165343" y="488515"/>
                  </a:lnTo>
                  <a:lnTo>
                    <a:pt x="170354" y="343213"/>
                  </a:lnTo>
                  <a:lnTo>
                    <a:pt x="170354" y="270562"/>
                  </a:lnTo>
                  <a:lnTo>
                    <a:pt x="162838" y="227974"/>
                  </a:lnTo>
                  <a:lnTo>
                    <a:pt x="142796" y="182880"/>
                  </a:lnTo>
                  <a:lnTo>
                    <a:pt x="117744" y="147807"/>
                  </a:lnTo>
                  <a:lnTo>
                    <a:pt x="87682" y="115239"/>
                  </a:lnTo>
                  <a:lnTo>
                    <a:pt x="42588" y="72651"/>
                  </a:lnTo>
                  <a:lnTo>
                    <a:pt x="15031" y="52609"/>
                  </a:lnTo>
                  <a:lnTo>
                    <a:pt x="2505" y="40083"/>
                  </a:lnTo>
                  <a:lnTo>
                    <a:pt x="0" y="27557"/>
                  </a:lnTo>
                  <a:lnTo>
                    <a:pt x="7515" y="12526"/>
                  </a:lnTo>
                  <a:lnTo>
                    <a:pt x="27557" y="2505"/>
                  </a:lnTo>
                  <a:lnTo>
                    <a:pt x="67640" y="0"/>
                  </a:lnTo>
                  <a:lnTo>
                    <a:pt x="137786" y="12526"/>
                  </a:lnTo>
                  <a:lnTo>
                    <a:pt x="197911" y="27557"/>
                  </a:lnTo>
                  <a:lnTo>
                    <a:pt x="250520" y="45094"/>
                  </a:lnTo>
                  <a:lnTo>
                    <a:pt x="303129" y="75156"/>
                  </a:lnTo>
                  <a:lnTo>
                    <a:pt x="370770" y="125260"/>
                  </a:lnTo>
                  <a:lnTo>
                    <a:pt x="403338" y="160333"/>
                  </a:lnTo>
                  <a:lnTo>
                    <a:pt x="423379" y="197911"/>
                  </a:lnTo>
                  <a:lnTo>
                    <a:pt x="433400" y="227974"/>
                  </a:lnTo>
                  <a:lnTo>
                    <a:pt x="433400" y="258036"/>
                  </a:lnTo>
                  <a:lnTo>
                    <a:pt x="423379" y="283088"/>
                  </a:lnTo>
                  <a:lnTo>
                    <a:pt x="408348" y="310645"/>
                  </a:lnTo>
                  <a:cubicBezTo>
                    <a:pt x="400629" y="341518"/>
                    <a:pt x="400832" y="330379"/>
                    <a:pt x="400832" y="343213"/>
                  </a:cubicBezTo>
                  <a:lnTo>
                    <a:pt x="393317" y="420874"/>
                  </a:lnTo>
                  <a:cubicBezTo>
                    <a:pt x="391647" y="562836"/>
                    <a:pt x="389976" y="704797"/>
                    <a:pt x="388306" y="846759"/>
                  </a:cubicBezTo>
                  <a:lnTo>
                    <a:pt x="380791" y="1235066"/>
                  </a:lnTo>
                  <a:lnTo>
                    <a:pt x="373275" y="1598321"/>
                  </a:lnTo>
                  <a:lnTo>
                    <a:pt x="380791" y="1638404"/>
                  </a:lnTo>
                  <a:lnTo>
                    <a:pt x="398327" y="1663456"/>
                  </a:lnTo>
                  <a:lnTo>
                    <a:pt x="420874" y="1675982"/>
                  </a:lnTo>
                  <a:lnTo>
                    <a:pt x="453442" y="1680993"/>
                  </a:lnTo>
                  <a:lnTo>
                    <a:pt x="546134" y="1668467"/>
                  </a:lnTo>
                  <a:cubicBezTo>
                    <a:pt x="666374" y="1655013"/>
                    <a:pt x="785894" y="1628383"/>
                    <a:pt x="906884" y="1628383"/>
                  </a:cubicBezTo>
                  <a:lnTo>
                    <a:pt x="1252602" y="1598321"/>
                  </a:lnTo>
                  <a:lnTo>
                    <a:pt x="1655940" y="1570764"/>
                  </a:lnTo>
                  <a:lnTo>
                    <a:pt x="2141950" y="1538196"/>
                  </a:lnTo>
                  <a:lnTo>
                    <a:pt x="2480153" y="1523165"/>
                  </a:lnTo>
                  <a:lnTo>
                    <a:pt x="2502700" y="1520660"/>
                  </a:lnTo>
                  <a:lnTo>
                    <a:pt x="2650507" y="1455524"/>
                  </a:lnTo>
                  <a:lnTo>
                    <a:pt x="2690590" y="1465545"/>
                  </a:lnTo>
                  <a:lnTo>
                    <a:pt x="2810840" y="1515649"/>
                  </a:lnTo>
                  <a:lnTo>
                    <a:pt x="2968668" y="1590805"/>
                  </a:lnTo>
                  <a:lnTo>
                    <a:pt x="3003741" y="1623373"/>
                  </a:lnTo>
                  <a:lnTo>
                    <a:pt x="3051340" y="1675982"/>
                  </a:lnTo>
                  <a:lnTo>
                    <a:pt x="3071381" y="1706045"/>
                  </a:lnTo>
                  <a:lnTo>
                    <a:pt x="3076392" y="1726086"/>
                  </a:lnTo>
                  <a:lnTo>
                    <a:pt x="3068876" y="1756149"/>
                  </a:lnTo>
                  <a:lnTo>
                    <a:pt x="3043824" y="1771180"/>
                  </a:lnTo>
                  <a:lnTo>
                    <a:pt x="3008751" y="1786211"/>
                  </a:lnTo>
                  <a:lnTo>
                    <a:pt x="2956142" y="1791222"/>
                  </a:lnTo>
                  <a:lnTo>
                    <a:pt x="2888501" y="1788717"/>
                  </a:lnTo>
                  <a:lnTo>
                    <a:pt x="2795809" y="1778696"/>
                  </a:lnTo>
                  <a:lnTo>
                    <a:pt x="2610424" y="1758654"/>
                  </a:lnTo>
                  <a:lnTo>
                    <a:pt x="2432554" y="1748633"/>
                  </a:lnTo>
                  <a:lnTo>
                    <a:pt x="2197065" y="1741118"/>
                  </a:lnTo>
                  <a:lnTo>
                    <a:pt x="1949049" y="1741118"/>
                  </a:lnTo>
                  <a:lnTo>
                    <a:pt x="1578279" y="17561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52;p165">
              <a:extLst>
                <a:ext uri="{FF2B5EF4-FFF2-40B4-BE49-F238E27FC236}">
                  <a16:creationId xmlns:a16="http://schemas.microsoft.com/office/drawing/2014/main" id="{B91F0F4C-E31F-6040-86C1-DEDC62721815}"/>
                </a:ext>
              </a:extLst>
            </p:cNvPr>
            <p:cNvSpPr/>
            <p:nvPr/>
          </p:nvSpPr>
          <p:spPr>
            <a:xfrm rot="-5400000">
              <a:off x="4243388" y="4011613"/>
              <a:ext cx="2187575" cy="371475"/>
            </a:xfrm>
            <a:custGeom>
              <a:avLst/>
              <a:gdLst/>
              <a:ahLst/>
              <a:cxnLst/>
              <a:rect l="l" t="t" r="r" b="b"/>
              <a:pathLst>
                <a:path w="2188369" h="371475" extrusionOk="0">
                  <a:moveTo>
                    <a:pt x="473869" y="369094"/>
                  </a:moveTo>
                  <a:lnTo>
                    <a:pt x="216694" y="369094"/>
                  </a:lnTo>
                  <a:lnTo>
                    <a:pt x="71438" y="366713"/>
                  </a:lnTo>
                  <a:lnTo>
                    <a:pt x="33338" y="342900"/>
                  </a:lnTo>
                  <a:lnTo>
                    <a:pt x="9525" y="319088"/>
                  </a:lnTo>
                  <a:lnTo>
                    <a:pt x="0" y="297656"/>
                  </a:lnTo>
                  <a:lnTo>
                    <a:pt x="0" y="264319"/>
                  </a:lnTo>
                  <a:lnTo>
                    <a:pt x="14288" y="226219"/>
                  </a:lnTo>
                  <a:lnTo>
                    <a:pt x="35719" y="188119"/>
                  </a:lnTo>
                  <a:lnTo>
                    <a:pt x="69056" y="161925"/>
                  </a:lnTo>
                  <a:lnTo>
                    <a:pt x="109538" y="140494"/>
                  </a:lnTo>
                  <a:lnTo>
                    <a:pt x="142875" y="130969"/>
                  </a:lnTo>
                  <a:lnTo>
                    <a:pt x="188119" y="128588"/>
                  </a:lnTo>
                  <a:lnTo>
                    <a:pt x="216694" y="128588"/>
                  </a:lnTo>
                  <a:lnTo>
                    <a:pt x="378619" y="147638"/>
                  </a:lnTo>
                  <a:lnTo>
                    <a:pt x="411956" y="147638"/>
                  </a:lnTo>
                  <a:lnTo>
                    <a:pt x="683419" y="145256"/>
                  </a:lnTo>
                  <a:lnTo>
                    <a:pt x="1233488" y="147638"/>
                  </a:lnTo>
                  <a:lnTo>
                    <a:pt x="1747838" y="147638"/>
                  </a:lnTo>
                  <a:lnTo>
                    <a:pt x="1833563" y="147638"/>
                  </a:lnTo>
                  <a:lnTo>
                    <a:pt x="1866900" y="142875"/>
                  </a:lnTo>
                  <a:lnTo>
                    <a:pt x="1924050" y="126206"/>
                  </a:lnTo>
                  <a:lnTo>
                    <a:pt x="2019300" y="83344"/>
                  </a:lnTo>
                  <a:lnTo>
                    <a:pt x="2097881" y="38100"/>
                  </a:lnTo>
                  <a:lnTo>
                    <a:pt x="2147888" y="7144"/>
                  </a:lnTo>
                  <a:lnTo>
                    <a:pt x="2159794" y="2381"/>
                  </a:lnTo>
                  <a:lnTo>
                    <a:pt x="2171700" y="0"/>
                  </a:lnTo>
                  <a:lnTo>
                    <a:pt x="2183606" y="4763"/>
                  </a:lnTo>
                  <a:lnTo>
                    <a:pt x="2188369" y="23813"/>
                  </a:lnTo>
                  <a:lnTo>
                    <a:pt x="2174081" y="85725"/>
                  </a:lnTo>
                  <a:lnTo>
                    <a:pt x="2147888" y="166688"/>
                  </a:lnTo>
                  <a:lnTo>
                    <a:pt x="2116931" y="226219"/>
                  </a:lnTo>
                  <a:lnTo>
                    <a:pt x="2050256" y="319088"/>
                  </a:lnTo>
                  <a:lnTo>
                    <a:pt x="1905000" y="350044"/>
                  </a:lnTo>
                  <a:lnTo>
                    <a:pt x="1814513" y="364331"/>
                  </a:lnTo>
                  <a:lnTo>
                    <a:pt x="1750219" y="369094"/>
                  </a:lnTo>
                  <a:lnTo>
                    <a:pt x="1493044" y="369094"/>
                  </a:lnTo>
                  <a:lnTo>
                    <a:pt x="1352550" y="366713"/>
                  </a:lnTo>
                  <a:lnTo>
                    <a:pt x="895350" y="371475"/>
                  </a:lnTo>
                  <a:lnTo>
                    <a:pt x="473869" y="3690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53;p165">
              <a:extLst>
                <a:ext uri="{FF2B5EF4-FFF2-40B4-BE49-F238E27FC236}">
                  <a16:creationId xmlns:a16="http://schemas.microsoft.com/office/drawing/2014/main" id="{29829A04-1AA9-4E43-8386-1F995DC935DC}"/>
                </a:ext>
              </a:extLst>
            </p:cNvPr>
            <p:cNvSpPr/>
            <p:nvPr/>
          </p:nvSpPr>
          <p:spPr>
            <a:xfrm rot="-5400000">
              <a:off x="1698626" y="3702050"/>
              <a:ext cx="4356100" cy="536575"/>
            </a:xfrm>
            <a:custGeom>
              <a:avLst/>
              <a:gdLst/>
              <a:ahLst/>
              <a:cxnLst/>
              <a:rect l="l" t="t" r="r" b="b"/>
              <a:pathLst>
                <a:path w="4356639" h="536636" extrusionOk="0">
                  <a:moveTo>
                    <a:pt x="2171258" y="413069"/>
                  </a:moveTo>
                  <a:lnTo>
                    <a:pt x="1765251" y="402477"/>
                  </a:lnTo>
                  <a:lnTo>
                    <a:pt x="1369835" y="398947"/>
                  </a:lnTo>
                  <a:lnTo>
                    <a:pt x="960296" y="398947"/>
                  </a:lnTo>
                  <a:lnTo>
                    <a:pt x="561350" y="398947"/>
                  </a:lnTo>
                  <a:lnTo>
                    <a:pt x="430721" y="406008"/>
                  </a:lnTo>
                  <a:lnTo>
                    <a:pt x="349519" y="416599"/>
                  </a:lnTo>
                  <a:lnTo>
                    <a:pt x="285970" y="420130"/>
                  </a:lnTo>
                  <a:lnTo>
                    <a:pt x="194177" y="409538"/>
                  </a:lnTo>
                  <a:lnTo>
                    <a:pt x="116506" y="391886"/>
                  </a:lnTo>
                  <a:lnTo>
                    <a:pt x="56488" y="363642"/>
                  </a:lnTo>
                  <a:lnTo>
                    <a:pt x="21183" y="338928"/>
                  </a:lnTo>
                  <a:lnTo>
                    <a:pt x="3530" y="314215"/>
                  </a:lnTo>
                  <a:lnTo>
                    <a:pt x="0" y="293032"/>
                  </a:lnTo>
                  <a:lnTo>
                    <a:pt x="10591" y="254196"/>
                  </a:lnTo>
                  <a:lnTo>
                    <a:pt x="49427" y="222422"/>
                  </a:lnTo>
                  <a:lnTo>
                    <a:pt x="95323" y="194178"/>
                  </a:lnTo>
                  <a:lnTo>
                    <a:pt x="134159" y="172995"/>
                  </a:lnTo>
                  <a:lnTo>
                    <a:pt x="194177" y="151812"/>
                  </a:lnTo>
                  <a:lnTo>
                    <a:pt x="261257" y="130629"/>
                  </a:lnTo>
                  <a:lnTo>
                    <a:pt x="345989" y="116507"/>
                  </a:lnTo>
                  <a:lnTo>
                    <a:pt x="473087" y="109446"/>
                  </a:lnTo>
                  <a:lnTo>
                    <a:pt x="533106" y="120037"/>
                  </a:lnTo>
                  <a:lnTo>
                    <a:pt x="600185" y="130629"/>
                  </a:lnTo>
                  <a:lnTo>
                    <a:pt x="730814" y="151812"/>
                  </a:lnTo>
                  <a:lnTo>
                    <a:pt x="928522" y="172995"/>
                  </a:lnTo>
                  <a:lnTo>
                    <a:pt x="1168596" y="187117"/>
                  </a:lnTo>
                  <a:lnTo>
                    <a:pt x="1814678" y="204769"/>
                  </a:lnTo>
                  <a:lnTo>
                    <a:pt x="2609041" y="215361"/>
                  </a:lnTo>
                  <a:lnTo>
                    <a:pt x="3170391" y="222422"/>
                  </a:lnTo>
                  <a:lnTo>
                    <a:pt x="3353977" y="215361"/>
                  </a:lnTo>
                  <a:lnTo>
                    <a:pt x="3784698" y="218891"/>
                  </a:lnTo>
                  <a:lnTo>
                    <a:pt x="4060077" y="218891"/>
                  </a:lnTo>
                  <a:lnTo>
                    <a:pt x="4098913" y="208300"/>
                  </a:lnTo>
                  <a:lnTo>
                    <a:pt x="4141279" y="187117"/>
                  </a:lnTo>
                  <a:lnTo>
                    <a:pt x="4180114" y="151812"/>
                  </a:lnTo>
                  <a:lnTo>
                    <a:pt x="4247194" y="67080"/>
                  </a:lnTo>
                  <a:lnTo>
                    <a:pt x="4286029" y="21183"/>
                  </a:lnTo>
                  <a:lnTo>
                    <a:pt x="4307212" y="7061"/>
                  </a:lnTo>
                  <a:lnTo>
                    <a:pt x="4324865" y="0"/>
                  </a:lnTo>
                  <a:lnTo>
                    <a:pt x="4335456" y="3531"/>
                  </a:lnTo>
                  <a:lnTo>
                    <a:pt x="4349578" y="17653"/>
                  </a:lnTo>
                  <a:lnTo>
                    <a:pt x="4356639" y="42366"/>
                  </a:lnTo>
                  <a:lnTo>
                    <a:pt x="4356639" y="88263"/>
                  </a:lnTo>
                  <a:lnTo>
                    <a:pt x="4349578" y="151812"/>
                  </a:lnTo>
                  <a:lnTo>
                    <a:pt x="4335456" y="204769"/>
                  </a:lnTo>
                  <a:lnTo>
                    <a:pt x="4317804" y="271849"/>
                  </a:lnTo>
                  <a:lnTo>
                    <a:pt x="4268377" y="360111"/>
                  </a:lnTo>
                  <a:lnTo>
                    <a:pt x="4204828" y="451904"/>
                  </a:lnTo>
                  <a:lnTo>
                    <a:pt x="4148340" y="515453"/>
                  </a:lnTo>
                  <a:lnTo>
                    <a:pt x="4116565" y="536636"/>
                  </a:lnTo>
                  <a:lnTo>
                    <a:pt x="4081260" y="536636"/>
                  </a:lnTo>
                  <a:lnTo>
                    <a:pt x="4049485" y="515453"/>
                  </a:lnTo>
                  <a:lnTo>
                    <a:pt x="4010650" y="487209"/>
                  </a:lnTo>
                  <a:lnTo>
                    <a:pt x="3975345" y="469557"/>
                  </a:lnTo>
                  <a:lnTo>
                    <a:pt x="3908265" y="458965"/>
                  </a:lnTo>
                  <a:lnTo>
                    <a:pt x="3431648" y="441313"/>
                  </a:lnTo>
                  <a:lnTo>
                    <a:pt x="3219818" y="437782"/>
                  </a:lnTo>
                  <a:lnTo>
                    <a:pt x="2852645" y="437782"/>
                  </a:lnTo>
                  <a:lnTo>
                    <a:pt x="2785566" y="441313"/>
                  </a:lnTo>
                  <a:lnTo>
                    <a:pt x="2616102" y="430721"/>
                  </a:lnTo>
                  <a:lnTo>
                    <a:pt x="2171258" y="4130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54;p165">
              <a:extLst>
                <a:ext uri="{FF2B5EF4-FFF2-40B4-BE49-F238E27FC236}">
                  <a16:creationId xmlns:a16="http://schemas.microsoft.com/office/drawing/2014/main" id="{1E36A0AD-9656-FC4F-8F01-760BC44076C7}"/>
                </a:ext>
              </a:extLst>
            </p:cNvPr>
            <p:cNvSpPr/>
            <p:nvPr/>
          </p:nvSpPr>
          <p:spPr>
            <a:xfrm rot="-5400000">
              <a:off x="2286001" y="3297237"/>
              <a:ext cx="2005012" cy="1211263"/>
            </a:xfrm>
            <a:custGeom>
              <a:avLst/>
              <a:gdLst/>
              <a:ahLst/>
              <a:cxnLst/>
              <a:rect l="l" t="t" r="r" b="b"/>
              <a:pathLst>
                <a:path w="2005012" h="1212056" extrusionOk="0">
                  <a:moveTo>
                    <a:pt x="428625" y="457200"/>
                  </a:moveTo>
                  <a:lnTo>
                    <a:pt x="314325" y="357187"/>
                  </a:lnTo>
                  <a:lnTo>
                    <a:pt x="219075" y="266700"/>
                  </a:lnTo>
                  <a:lnTo>
                    <a:pt x="111918" y="164306"/>
                  </a:lnTo>
                  <a:lnTo>
                    <a:pt x="16668" y="69056"/>
                  </a:lnTo>
                  <a:lnTo>
                    <a:pt x="4762" y="52387"/>
                  </a:lnTo>
                  <a:lnTo>
                    <a:pt x="0" y="38100"/>
                  </a:lnTo>
                  <a:lnTo>
                    <a:pt x="0" y="26194"/>
                  </a:lnTo>
                  <a:lnTo>
                    <a:pt x="4762" y="7144"/>
                  </a:lnTo>
                  <a:lnTo>
                    <a:pt x="19050" y="0"/>
                  </a:lnTo>
                  <a:lnTo>
                    <a:pt x="35718" y="0"/>
                  </a:lnTo>
                  <a:lnTo>
                    <a:pt x="54768" y="4762"/>
                  </a:lnTo>
                  <a:lnTo>
                    <a:pt x="133350" y="71437"/>
                  </a:lnTo>
                  <a:lnTo>
                    <a:pt x="266700" y="185737"/>
                  </a:lnTo>
                  <a:lnTo>
                    <a:pt x="381000" y="278606"/>
                  </a:lnTo>
                  <a:lnTo>
                    <a:pt x="521493" y="378619"/>
                  </a:lnTo>
                  <a:lnTo>
                    <a:pt x="671512" y="483394"/>
                  </a:lnTo>
                  <a:lnTo>
                    <a:pt x="826293" y="588169"/>
                  </a:lnTo>
                  <a:lnTo>
                    <a:pt x="1016793" y="709612"/>
                  </a:lnTo>
                  <a:lnTo>
                    <a:pt x="1221581" y="826294"/>
                  </a:lnTo>
                  <a:lnTo>
                    <a:pt x="1464468" y="952500"/>
                  </a:lnTo>
                  <a:lnTo>
                    <a:pt x="1657350" y="1038225"/>
                  </a:lnTo>
                  <a:lnTo>
                    <a:pt x="1966912" y="1157287"/>
                  </a:lnTo>
                  <a:lnTo>
                    <a:pt x="2005012" y="1212056"/>
                  </a:lnTo>
                  <a:lnTo>
                    <a:pt x="1423987" y="1190625"/>
                  </a:lnTo>
                  <a:lnTo>
                    <a:pt x="1240631" y="1076325"/>
                  </a:lnTo>
                  <a:lnTo>
                    <a:pt x="1085850" y="969169"/>
                  </a:lnTo>
                  <a:lnTo>
                    <a:pt x="916781" y="852487"/>
                  </a:lnTo>
                  <a:lnTo>
                    <a:pt x="762000" y="733425"/>
                  </a:lnTo>
                  <a:lnTo>
                    <a:pt x="642937" y="638175"/>
                  </a:lnTo>
                  <a:lnTo>
                    <a:pt x="428625" y="4572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55;p165">
              <a:extLst>
                <a:ext uri="{FF2B5EF4-FFF2-40B4-BE49-F238E27FC236}">
                  <a16:creationId xmlns:a16="http://schemas.microsoft.com/office/drawing/2014/main" id="{3BB59002-E604-7945-A0FD-5E6D2A9A6F7A}"/>
                </a:ext>
              </a:extLst>
            </p:cNvPr>
            <p:cNvSpPr/>
            <p:nvPr/>
          </p:nvSpPr>
          <p:spPr>
            <a:xfrm>
              <a:off x="3979863" y="3278188"/>
              <a:ext cx="582612" cy="504825"/>
            </a:xfrm>
            <a:custGeom>
              <a:avLst/>
              <a:gdLst/>
              <a:ahLst/>
              <a:cxnLst/>
              <a:rect l="l" t="t" r="r" b="b"/>
              <a:pathLst>
                <a:path w="583406" h="504825" extrusionOk="0">
                  <a:moveTo>
                    <a:pt x="304800" y="311944"/>
                  </a:moveTo>
                  <a:lnTo>
                    <a:pt x="107156" y="116682"/>
                  </a:lnTo>
                  <a:lnTo>
                    <a:pt x="0" y="23813"/>
                  </a:lnTo>
                  <a:lnTo>
                    <a:pt x="0" y="0"/>
                  </a:lnTo>
                  <a:lnTo>
                    <a:pt x="95250" y="14288"/>
                  </a:lnTo>
                  <a:lnTo>
                    <a:pt x="169069" y="28575"/>
                  </a:lnTo>
                  <a:lnTo>
                    <a:pt x="247650" y="45244"/>
                  </a:lnTo>
                  <a:lnTo>
                    <a:pt x="333375" y="71438"/>
                  </a:lnTo>
                  <a:lnTo>
                    <a:pt x="376237" y="88107"/>
                  </a:lnTo>
                  <a:lnTo>
                    <a:pt x="416719" y="111919"/>
                  </a:lnTo>
                  <a:lnTo>
                    <a:pt x="438150" y="133350"/>
                  </a:lnTo>
                  <a:lnTo>
                    <a:pt x="473869" y="176213"/>
                  </a:lnTo>
                  <a:lnTo>
                    <a:pt x="540544" y="269082"/>
                  </a:lnTo>
                  <a:lnTo>
                    <a:pt x="566737" y="321469"/>
                  </a:lnTo>
                  <a:lnTo>
                    <a:pt x="581025" y="366713"/>
                  </a:lnTo>
                  <a:lnTo>
                    <a:pt x="583406" y="400050"/>
                  </a:lnTo>
                  <a:lnTo>
                    <a:pt x="569119" y="454819"/>
                  </a:lnTo>
                  <a:lnTo>
                    <a:pt x="552450" y="485775"/>
                  </a:lnTo>
                  <a:lnTo>
                    <a:pt x="528637" y="500063"/>
                  </a:lnTo>
                  <a:lnTo>
                    <a:pt x="504825" y="504825"/>
                  </a:lnTo>
                  <a:lnTo>
                    <a:pt x="476250" y="500063"/>
                  </a:lnTo>
                  <a:lnTo>
                    <a:pt x="447675" y="483394"/>
                  </a:lnTo>
                  <a:lnTo>
                    <a:pt x="400050" y="426244"/>
                  </a:lnTo>
                  <a:lnTo>
                    <a:pt x="304800" y="3119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56;p165">
              <a:extLst>
                <a:ext uri="{FF2B5EF4-FFF2-40B4-BE49-F238E27FC236}">
                  <a16:creationId xmlns:a16="http://schemas.microsoft.com/office/drawing/2014/main" id="{6CE22388-E324-574A-A7D0-C7F22AA4754B}"/>
                </a:ext>
              </a:extLst>
            </p:cNvPr>
            <p:cNvSpPr/>
            <p:nvPr/>
          </p:nvSpPr>
          <p:spPr>
            <a:xfrm>
              <a:off x="5694363" y="1725613"/>
              <a:ext cx="547687" cy="1512887"/>
            </a:xfrm>
            <a:custGeom>
              <a:avLst/>
              <a:gdLst/>
              <a:ahLst/>
              <a:cxnLst/>
              <a:rect l="l" t="t" r="r" b="b"/>
              <a:pathLst>
                <a:path w="547687" h="1512094" extrusionOk="0">
                  <a:moveTo>
                    <a:pt x="233362" y="1121569"/>
                  </a:moveTo>
                  <a:cubicBezTo>
                    <a:pt x="231775" y="908844"/>
                    <a:pt x="230187" y="696119"/>
                    <a:pt x="228600" y="483394"/>
                  </a:cubicBezTo>
                  <a:lnTo>
                    <a:pt x="221456" y="340519"/>
                  </a:lnTo>
                  <a:lnTo>
                    <a:pt x="214312" y="245269"/>
                  </a:lnTo>
                  <a:lnTo>
                    <a:pt x="209550" y="230982"/>
                  </a:lnTo>
                  <a:lnTo>
                    <a:pt x="185737" y="200025"/>
                  </a:lnTo>
                  <a:lnTo>
                    <a:pt x="133350" y="147638"/>
                  </a:lnTo>
                  <a:lnTo>
                    <a:pt x="97631" y="119063"/>
                  </a:lnTo>
                  <a:lnTo>
                    <a:pt x="61912" y="92869"/>
                  </a:lnTo>
                  <a:lnTo>
                    <a:pt x="30956" y="73819"/>
                  </a:lnTo>
                  <a:lnTo>
                    <a:pt x="11906" y="61913"/>
                  </a:lnTo>
                  <a:lnTo>
                    <a:pt x="2381" y="47625"/>
                  </a:lnTo>
                  <a:lnTo>
                    <a:pt x="0" y="30957"/>
                  </a:lnTo>
                  <a:lnTo>
                    <a:pt x="2381" y="21432"/>
                  </a:lnTo>
                  <a:lnTo>
                    <a:pt x="9525" y="9525"/>
                  </a:lnTo>
                  <a:lnTo>
                    <a:pt x="28575" y="2382"/>
                  </a:lnTo>
                  <a:lnTo>
                    <a:pt x="73819" y="0"/>
                  </a:lnTo>
                  <a:lnTo>
                    <a:pt x="145256" y="7144"/>
                  </a:lnTo>
                  <a:lnTo>
                    <a:pt x="204787" y="16669"/>
                  </a:lnTo>
                  <a:lnTo>
                    <a:pt x="276225" y="35719"/>
                  </a:lnTo>
                  <a:lnTo>
                    <a:pt x="335756" y="61913"/>
                  </a:lnTo>
                  <a:lnTo>
                    <a:pt x="373856" y="80963"/>
                  </a:lnTo>
                  <a:lnTo>
                    <a:pt x="419100" y="111919"/>
                  </a:lnTo>
                  <a:lnTo>
                    <a:pt x="476250" y="176213"/>
                  </a:lnTo>
                  <a:lnTo>
                    <a:pt x="502444" y="204788"/>
                  </a:lnTo>
                  <a:lnTo>
                    <a:pt x="528637" y="245269"/>
                  </a:lnTo>
                  <a:lnTo>
                    <a:pt x="542925" y="278607"/>
                  </a:lnTo>
                  <a:lnTo>
                    <a:pt x="547687" y="297657"/>
                  </a:lnTo>
                  <a:lnTo>
                    <a:pt x="538162" y="340519"/>
                  </a:lnTo>
                  <a:lnTo>
                    <a:pt x="516731" y="366713"/>
                  </a:lnTo>
                  <a:lnTo>
                    <a:pt x="492919" y="407194"/>
                  </a:lnTo>
                  <a:lnTo>
                    <a:pt x="481012" y="445294"/>
                  </a:lnTo>
                  <a:lnTo>
                    <a:pt x="476250" y="495300"/>
                  </a:lnTo>
                  <a:lnTo>
                    <a:pt x="476250" y="750094"/>
                  </a:lnTo>
                  <a:lnTo>
                    <a:pt x="476250" y="916782"/>
                  </a:lnTo>
                  <a:lnTo>
                    <a:pt x="476250" y="1476375"/>
                  </a:lnTo>
                  <a:lnTo>
                    <a:pt x="230981" y="1512094"/>
                  </a:lnTo>
                  <a:cubicBezTo>
                    <a:pt x="231775" y="1381125"/>
                    <a:pt x="232568" y="1250157"/>
                    <a:pt x="233362" y="11215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57;p165">
              <a:extLst>
                <a:ext uri="{FF2B5EF4-FFF2-40B4-BE49-F238E27FC236}">
                  <a16:creationId xmlns:a16="http://schemas.microsoft.com/office/drawing/2014/main" id="{570AC2B0-7AA2-5B48-ADC6-E3E016AB5B46}"/>
                </a:ext>
              </a:extLst>
            </p:cNvPr>
            <p:cNvSpPr/>
            <p:nvPr/>
          </p:nvSpPr>
          <p:spPr>
            <a:xfrm rot="-5400000">
              <a:off x="5103813" y="3259138"/>
              <a:ext cx="2259012" cy="1738312"/>
            </a:xfrm>
            <a:custGeom>
              <a:avLst/>
              <a:gdLst/>
              <a:ahLst/>
              <a:cxnLst/>
              <a:rect l="l" t="t" r="r" b="b"/>
              <a:pathLst>
                <a:path w="2259806" h="1738313" extrusionOk="0">
                  <a:moveTo>
                    <a:pt x="945356" y="1612107"/>
                  </a:moveTo>
                  <a:lnTo>
                    <a:pt x="673893" y="1609725"/>
                  </a:lnTo>
                  <a:lnTo>
                    <a:pt x="366712" y="1609725"/>
                  </a:lnTo>
                  <a:lnTo>
                    <a:pt x="135731" y="1607344"/>
                  </a:lnTo>
                  <a:lnTo>
                    <a:pt x="88106" y="1602582"/>
                  </a:lnTo>
                  <a:lnTo>
                    <a:pt x="59531" y="1595438"/>
                  </a:lnTo>
                  <a:lnTo>
                    <a:pt x="33337" y="1581150"/>
                  </a:lnTo>
                  <a:lnTo>
                    <a:pt x="21431" y="1562100"/>
                  </a:lnTo>
                  <a:lnTo>
                    <a:pt x="9525" y="1535907"/>
                  </a:lnTo>
                  <a:lnTo>
                    <a:pt x="0" y="1500188"/>
                  </a:lnTo>
                  <a:lnTo>
                    <a:pt x="4762" y="1476375"/>
                  </a:lnTo>
                  <a:lnTo>
                    <a:pt x="45243" y="1438275"/>
                  </a:lnTo>
                  <a:lnTo>
                    <a:pt x="147637" y="1357313"/>
                  </a:lnTo>
                  <a:lnTo>
                    <a:pt x="278606" y="1388269"/>
                  </a:lnTo>
                  <a:lnTo>
                    <a:pt x="833437" y="1388269"/>
                  </a:lnTo>
                  <a:lnTo>
                    <a:pt x="1407318" y="1385888"/>
                  </a:lnTo>
                  <a:lnTo>
                    <a:pt x="1916906" y="1390650"/>
                  </a:lnTo>
                  <a:lnTo>
                    <a:pt x="1969293" y="1385888"/>
                  </a:lnTo>
                  <a:lnTo>
                    <a:pt x="1990725" y="1376363"/>
                  </a:lnTo>
                  <a:lnTo>
                    <a:pt x="2012156" y="1354932"/>
                  </a:lnTo>
                  <a:lnTo>
                    <a:pt x="2028825" y="1321594"/>
                  </a:lnTo>
                  <a:lnTo>
                    <a:pt x="2028825" y="1283494"/>
                  </a:lnTo>
                  <a:lnTo>
                    <a:pt x="2005012" y="1078707"/>
                  </a:lnTo>
                  <a:lnTo>
                    <a:pt x="1971675" y="833438"/>
                  </a:lnTo>
                  <a:lnTo>
                    <a:pt x="1928812" y="523875"/>
                  </a:lnTo>
                  <a:lnTo>
                    <a:pt x="1869281" y="76200"/>
                  </a:lnTo>
                  <a:lnTo>
                    <a:pt x="2021681" y="0"/>
                  </a:lnTo>
                  <a:lnTo>
                    <a:pt x="2045493" y="173832"/>
                  </a:lnTo>
                  <a:lnTo>
                    <a:pt x="2102643" y="569119"/>
                  </a:lnTo>
                  <a:lnTo>
                    <a:pt x="2119312" y="807244"/>
                  </a:lnTo>
                  <a:lnTo>
                    <a:pt x="2188368" y="1295400"/>
                  </a:lnTo>
                  <a:lnTo>
                    <a:pt x="2207418" y="1316832"/>
                  </a:lnTo>
                  <a:lnTo>
                    <a:pt x="2224087" y="1335882"/>
                  </a:lnTo>
                  <a:lnTo>
                    <a:pt x="2247900" y="1369219"/>
                  </a:lnTo>
                  <a:lnTo>
                    <a:pt x="2255043" y="1393032"/>
                  </a:lnTo>
                  <a:lnTo>
                    <a:pt x="2259806" y="1421607"/>
                  </a:lnTo>
                  <a:lnTo>
                    <a:pt x="2255043" y="1450182"/>
                  </a:lnTo>
                  <a:lnTo>
                    <a:pt x="2240756" y="1476375"/>
                  </a:lnTo>
                  <a:lnTo>
                    <a:pt x="2164556" y="1588294"/>
                  </a:lnTo>
                  <a:lnTo>
                    <a:pt x="2095500" y="1697832"/>
                  </a:lnTo>
                  <a:lnTo>
                    <a:pt x="2069306" y="1731169"/>
                  </a:lnTo>
                  <a:lnTo>
                    <a:pt x="2057400" y="1738313"/>
                  </a:lnTo>
                  <a:lnTo>
                    <a:pt x="2026443" y="1733550"/>
                  </a:lnTo>
                  <a:lnTo>
                    <a:pt x="1995487" y="1719263"/>
                  </a:lnTo>
                  <a:lnTo>
                    <a:pt x="1952625" y="1683544"/>
                  </a:lnTo>
                  <a:lnTo>
                    <a:pt x="1919287" y="1657350"/>
                  </a:lnTo>
                  <a:lnTo>
                    <a:pt x="1869281" y="1647825"/>
                  </a:lnTo>
                  <a:lnTo>
                    <a:pt x="1643062" y="1624013"/>
                  </a:lnTo>
                  <a:lnTo>
                    <a:pt x="1469231" y="1609725"/>
                  </a:lnTo>
                  <a:lnTo>
                    <a:pt x="945356" y="16121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58;p165">
              <a:extLst>
                <a:ext uri="{FF2B5EF4-FFF2-40B4-BE49-F238E27FC236}">
                  <a16:creationId xmlns:a16="http://schemas.microsoft.com/office/drawing/2014/main" id="{CB94D465-9D32-1B41-A40F-5BBB28C5A3CE}"/>
                </a:ext>
              </a:extLst>
            </p:cNvPr>
            <p:cNvSpPr/>
            <p:nvPr/>
          </p:nvSpPr>
          <p:spPr>
            <a:xfrm>
              <a:off x="5451475" y="3630613"/>
              <a:ext cx="1368425" cy="333375"/>
            </a:xfrm>
            <a:custGeom>
              <a:avLst/>
              <a:gdLst/>
              <a:ahLst/>
              <a:cxnLst/>
              <a:rect l="l" t="t" r="r" b="b"/>
              <a:pathLst>
                <a:path w="1369219" h="333375" extrusionOk="0">
                  <a:moveTo>
                    <a:pt x="602457" y="276225"/>
                  </a:moveTo>
                  <a:lnTo>
                    <a:pt x="161925" y="333375"/>
                  </a:lnTo>
                  <a:lnTo>
                    <a:pt x="0" y="297657"/>
                  </a:lnTo>
                  <a:lnTo>
                    <a:pt x="0" y="140494"/>
                  </a:lnTo>
                  <a:lnTo>
                    <a:pt x="188119" y="171450"/>
                  </a:lnTo>
                  <a:lnTo>
                    <a:pt x="226219" y="171450"/>
                  </a:lnTo>
                  <a:lnTo>
                    <a:pt x="509588" y="126207"/>
                  </a:lnTo>
                  <a:lnTo>
                    <a:pt x="1014413" y="40482"/>
                  </a:lnTo>
                  <a:lnTo>
                    <a:pt x="1090613" y="0"/>
                  </a:lnTo>
                  <a:lnTo>
                    <a:pt x="1104900" y="0"/>
                  </a:lnTo>
                  <a:lnTo>
                    <a:pt x="1366838" y="107157"/>
                  </a:lnTo>
                  <a:cubicBezTo>
                    <a:pt x="1367632" y="146844"/>
                    <a:pt x="1368425" y="186532"/>
                    <a:pt x="1369219" y="226219"/>
                  </a:cubicBezTo>
                  <a:lnTo>
                    <a:pt x="1185863" y="216694"/>
                  </a:lnTo>
                  <a:lnTo>
                    <a:pt x="1064419" y="216694"/>
                  </a:lnTo>
                  <a:lnTo>
                    <a:pt x="985838" y="228600"/>
                  </a:lnTo>
                  <a:lnTo>
                    <a:pt x="602457" y="2762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59;p165">
              <a:extLst>
                <a:ext uri="{FF2B5EF4-FFF2-40B4-BE49-F238E27FC236}">
                  <a16:creationId xmlns:a16="http://schemas.microsoft.com/office/drawing/2014/main" id="{7A4D917D-FC9D-F74F-8FAF-1520B3D44E71}"/>
                </a:ext>
              </a:extLst>
            </p:cNvPr>
            <p:cNvSpPr/>
            <p:nvPr/>
          </p:nvSpPr>
          <p:spPr>
            <a:xfrm>
              <a:off x="5446713" y="4252913"/>
              <a:ext cx="1382712" cy="279400"/>
            </a:xfrm>
            <a:custGeom>
              <a:avLst/>
              <a:gdLst/>
              <a:ahLst/>
              <a:cxnLst/>
              <a:rect l="l" t="t" r="r" b="b"/>
              <a:pathLst>
                <a:path w="1383506" h="278606" extrusionOk="0">
                  <a:moveTo>
                    <a:pt x="352425" y="242887"/>
                  </a:moveTo>
                  <a:lnTo>
                    <a:pt x="7144" y="278606"/>
                  </a:lnTo>
                  <a:lnTo>
                    <a:pt x="0" y="142875"/>
                  </a:lnTo>
                  <a:lnTo>
                    <a:pt x="297656" y="104775"/>
                  </a:lnTo>
                  <a:lnTo>
                    <a:pt x="678656" y="54768"/>
                  </a:lnTo>
                  <a:lnTo>
                    <a:pt x="1016794" y="11906"/>
                  </a:lnTo>
                  <a:lnTo>
                    <a:pt x="1104900" y="0"/>
                  </a:lnTo>
                  <a:lnTo>
                    <a:pt x="1133475" y="2381"/>
                  </a:lnTo>
                  <a:lnTo>
                    <a:pt x="1376362" y="59531"/>
                  </a:lnTo>
                  <a:lnTo>
                    <a:pt x="1383506" y="173831"/>
                  </a:lnTo>
                  <a:lnTo>
                    <a:pt x="1157287" y="176212"/>
                  </a:lnTo>
                  <a:lnTo>
                    <a:pt x="1016794" y="188118"/>
                  </a:lnTo>
                  <a:lnTo>
                    <a:pt x="352425" y="2428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60;p165">
              <a:extLst>
                <a:ext uri="{FF2B5EF4-FFF2-40B4-BE49-F238E27FC236}">
                  <a16:creationId xmlns:a16="http://schemas.microsoft.com/office/drawing/2014/main" id="{38A1A4EC-3E51-0B45-83D8-22BDFEB24229}"/>
                </a:ext>
              </a:extLst>
            </p:cNvPr>
            <p:cNvSpPr/>
            <p:nvPr/>
          </p:nvSpPr>
          <p:spPr>
            <a:xfrm>
              <a:off x="5413375" y="4967288"/>
              <a:ext cx="1420813" cy="261937"/>
            </a:xfrm>
            <a:custGeom>
              <a:avLst/>
              <a:gdLst/>
              <a:ahLst/>
              <a:cxnLst/>
              <a:rect l="l" t="t" r="r" b="b"/>
              <a:pathLst>
                <a:path w="1421607" h="261937" extrusionOk="0">
                  <a:moveTo>
                    <a:pt x="378619" y="202406"/>
                  </a:moveTo>
                  <a:lnTo>
                    <a:pt x="28575" y="261937"/>
                  </a:lnTo>
                  <a:lnTo>
                    <a:pt x="0" y="104775"/>
                  </a:lnTo>
                  <a:lnTo>
                    <a:pt x="230982" y="69056"/>
                  </a:lnTo>
                  <a:lnTo>
                    <a:pt x="383382" y="47625"/>
                  </a:lnTo>
                  <a:lnTo>
                    <a:pt x="619125" y="26193"/>
                  </a:lnTo>
                  <a:lnTo>
                    <a:pt x="807244" y="19050"/>
                  </a:lnTo>
                  <a:lnTo>
                    <a:pt x="938213" y="9525"/>
                  </a:lnTo>
                  <a:lnTo>
                    <a:pt x="1116807" y="2381"/>
                  </a:lnTo>
                  <a:lnTo>
                    <a:pt x="1402557" y="0"/>
                  </a:lnTo>
                  <a:lnTo>
                    <a:pt x="1421607" y="166687"/>
                  </a:lnTo>
                  <a:lnTo>
                    <a:pt x="1254919" y="154781"/>
                  </a:lnTo>
                  <a:lnTo>
                    <a:pt x="1026319" y="154781"/>
                  </a:lnTo>
                  <a:lnTo>
                    <a:pt x="835819" y="154781"/>
                  </a:lnTo>
                  <a:lnTo>
                    <a:pt x="714375" y="161925"/>
                  </a:lnTo>
                  <a:lnTo>
                    <a:pt x="378619" y="2024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1865;p166">
            <a:extLst>
              <a:ext uri="{FF2B5EF4-FFF2-40B4-BE49-F238E27FC236}">
                <a16:creationId xmlns:a16="http://schemas.microsoft.com/office/drawing/2014/main" id="{0B353016-65A8-AA44-A6FA-00AA0E3B1C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8471" y="1576973"/>
            <a:ext cx="4921250" cy="44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5" name="Google Shape;1865;p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2375" y="1589005"/>
            <a:ext cx="4921250" cy="44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63"/>
          <p:cNvSpPr txBox="1"/>
          <p:nvPr/>
        </p:nvSpPr>
        <p:spPr>
          <a:xfrm>
            <a:off x="3697287" y="7389440"/>
            <a:ext cx="465658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集</a:t>
            </a:r>
            <a:endParaRPr/>
          </a:p>
        </p:txBody>
      </p:sp>
      <p:sp>
        <p:nvSpPr>
          <p:cNvPr id="779" name="Google Shape;779;p63"/>
          <p:cNvSpPr/>
          <p:nvPr/>
        </p:nvSpPr>
        <p:spPr>
          <a:xfrm>
            <a:off x="3028950" y="1457325"/>
            <a:ext cx="1336675" cy="1628775"/>
          </a:xfrm>
          <a:custGeom>
            <a:avLst/>
            <a:gdLst/>
            <a:ahLst/>
            <a:cxnLst/>
            <a:rect l="l" t="t" r="r" b="b"/>
            <a:pathLst>
              <a:path w="1335881" h="1628775" extrusionOk="0">
                <a:moveTo>
                  <a:pt x="604838" y="895350"/>
                </a:moveTo>
                <a:lnTo>
                  <a:pt x="719138" y="719138"/>
                </a:lnTo>
                <a:lnTo>
                  <a:pt x="881063" y="452438"/>
                </a:lnTo>
                <a:lnTo>
                  <a:pt x="957263" y="300038"/>
                </a:lnTo>
                <a:lnTo>
                  <a:pt x="976313" y="266700"/>
                </a:lnTo>
                <a:lnTo>
                  <a:pt x="981075" y="254794"/>
                </a:lnTo>
                <a:lnTo>
                  <a:pt x="988219" y="230981"/>
                </a:lnTo>
                <a:lnTo>
                  <a:pt x="985838" y="209550"/>
                </a:lnTo>
                <a:lnTo>
                  <a:pt x="981075" y="185738"/>
                </a:lnTo>
                <a:lnTo>
                  <a:pt x="971550" y="157163"/>
                </a:lnTo>
                <a:lnTo>
                  <a:pt x="947738" y="130969"/>
                </a:lnTo>
                <a:lnTo>
                  <a:pt x="923925" y="114300"/>
                </a:lnTo>
                <a:lnTo>
                  <a:pt x="871538" y="92869"/>
                </a:lnTo>
                <a:lnTo>
                  <a:pt x="838200" y="78581"/>
                </a:lnTo>
                <a:lnTo>
                  <a:pt x="819150" y="64294"/>
                </a:lnTo>
                <a:lnTo>
                  <a:pt x="809625" y="54769"/>
                </a:lnTo>
                <a:lnTo>
                  <a:pt x="807244" y="45244"/>
                </a:lnTo>
                <a:lnTo>
                  <a:pt x="812006" y="30956"/>
                </a:lnTo>
                <a:lnTo>
                  <a:pt x="831056" y="19050"/>
                </a:lnTo>
                <a:lnTo>
                  <a:pt x="862013" y="9525"/>
                </a:lnTo>
                <a:lnTo>
                  <a:pt x="888206" y="4763"/>
                </a:lnTo>
                <a:lnTo>
                  <a:pt x="931069" y="0"/>
                </a:lnTo>
                <a:lnTo>
                  <a:pt x="973931" y="2381"/>
                </a:lnTo>
                <a:lnTo>
                  <a:pt x="1012031" y="7144"/>
                </a:lnTo>
                <a:lnTo>
                  <a:pt x="1064419" y="23813"/>
                </a:lnTo>
                <a:lnTo>
                  <a:pt x="1135856" y="64294"/>
                </a:lnTo>
                <a:lnTo>
                  <a:pt x="1202531" y="107156"/>
                </a:lnTo>
                <a:lnTo>
                  <a:pt x="1264444" y="154781"/>
                </a:lnTo>
                <a:lnTo>
                  <a:pt x="1302544" y="190500"/>
                </a:lnTo>
                <a:lnTo>
                  <a:pt x="1319213" y="216694"/>
                </a:lnTo>
                <a:lnTo>
                  <a:pt x="1331119" y="235744"/>
                </a:lnTo>
                <a:lnTo>
                  <a:pt x="1335881" y="257175"/>
                </a:lnTo>
                <a:lnTo>
                  <a:pt x="1331119" y="278606"/>
                </a:lnTo>
                <a:lnTo>
                  <a:pt x="1323975" y="297656"/>
                </a:lnTo>
                <a:lnTo>
                  <a:pt x="1307306" y="314325"/>
                </a:lnTo>
                <a:lnTo>
                  <a:pt x="1271588" y="330994"/>
                </a:lnTo>
                <a:lnTo>
                  <a:pt x="1245394" y="342900"/>
                </a:lnTo>
                <a:lnTo>
                  <a:pt x="1178719" y="440531"/>
                </a:lnTo>
                <a:lnTo>
                  <a:pt x="1131094" y="523875"/>
                </a:lnTo>
                <a:lnTo>
                  <a:pt x="997744" y="726281"/>
                </a:lnTo>
                <a:lnTo>
                  <a:pt x="807244" y="957263"/>
                </a:lnTo>
                <a:lnTo>
                  <a:pt x="638175" y="1121569"/>
                </a:lnTo>
                <a:lnTo>
                  <a:pt x="481013" y="1271588"/>
                </a:lnTo>
                <a:lnTo>
                  <a:pt x="319088" y="1407319"/>
                </a:lnTo>
                <a:lnTo>
                  <a:pt x="121444" y="1571625"/>
                </a:lnTo>
                <a:lnTo>
                  <a:pt x="45244" y="1626394"/>
                </a:lnTo>
                <a:lnTo>
                  <a:pt x="19050" y="1628775"/>
                </a:lnTo>
                <a:lnTo>
                  <a:pt x="2381" y="1619250"/>
                </a:lnTo>
                <a:lnTo>
                  <a:pt x="0" y="1600200"/>
                </a:lnTo>
                <a:lnTo>
                  <a:pt x="26194" y="1562100"/>
                </a:lnTo>
                <a:lnTo>
                  <a:pt x="176213" y="1404938"/>
                </a:lnTo>
                <a:lnTo>
                  <a:pt x="338138" y="1231106"/>
                </a:lnTo>
                <a:lnTo>
                  <a:pt x="464344" y="1069181"/>
                </a:lnTo>
                <a:lnTo>
                  <a:pt x="604838" y="8953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63"/>
          <p:cNvSpPr/>
          <p:nvPr/>
        </p:nvSpPr>
        <p:spPr>
          <a:xfrm>
            <a:off x="2717800" y="4187825"/>
            <a:ext cx="4367213" cy="687388"/>
          </a:xfrm>
          <a:custGeom>
            <a:avLst/>
            <a:gdLst/>
            <a:ahLst/>
            <a:cxnLst/>
            <a:rect l="l" t="t" r="r" b="b"/>
            <a:pathLst>
              <a:path w="4367231" h="688448" extrusionOk="0">
                <a:moveTo>
                  <a:pt x="1712294" y="451905"/>
                </a:moveTo>
                <a:lnTo>
                  <a:pt x="1472220" y="480149"/>
                </a:lnTo>
                <a:lnTo>
                  <a:pt x="1207432" y="518984"/>
                </a:lnTo>
                <a:lnTo>
                  <a:pt x="956767" y="561350"/>
                </a:lnTo>
                <a:lnTo>
                  <a:pt x="737875" y="610777"/>
                </a:lnTo>
                <a:lnTo>
                  <a:pt x="427191" y="688448"/>
                </a:lnTo>
                <a:lnTo>
                  <a:pt x="406008" y="688448"/>
                </a:lnTo>
                <a:lnTo>
                  <a:pt x="360112" y="674326"/>
                </a:lnTo>
                <a:lnTo>
                  <a:pt x="307154" y="631960"/>
                </a:lnTo>
                <a:lnTo>
                  <a:pt x="243605" y="579003"/>
                </a:lnTo>
                <a:lnTo>
                  <a:pt x="162404" y="504862"/>
                </a:lnTo>
                <a:lnTo>
                  <a:pt x="91794" y="416600"/>
                </a:lnTo>
                <a:lnTo>
                  <a:pt x="31775" y="335398"/>
                </a:lnTo>
                <a:lnTo>
                  <a:pt x="7061" y="303623"/>
                </a:lnTo>
                <a:lnTo>
                  <a:pt x="0" y="285971"/>
                </a:lnTo>
                <a:lnTo>
                  <a:pt x="0" y="271849"/>
                </a:lnTo>
                <a:lnTo>
                  <a:pt x="7061" y="254196"/>
                </a:lnTo>
                <a:lnTo>
                  <a:pt x="21183" y="254196"/>
                </a:lnTo>
                <a:lnTo>
                  <a:pt x="56489" y="264788"/>
                </a:lnTo>
                <a:lnTo>
                  <a:pt x="183587" y="328337"/>
                </a:lnTo>
                <a:lnTo>
                  <a:pt x="289502" y="374233"/>
                </a:lnTo>
                <a:lnTo>
                  <a:pt x="363642" y="391886"/>
                </a:lnTo>
                <a:lnTo>
                  <a:pt x="420130" y="398947"/>
                </a:lnTo>
                <a:lnTo>
                  <a:pt x="480149" y="402478"/>
                </a:lnTo>
                <a:lnTo>
                  <a:pt x="582533" y="402478"/>
                </a:lnTo>
                <a:lnTo>
                  <a:pt x="713162" y="384825"/>
                </a:lnTo>
                <a:lnTo>
                  <a:pt x="1013255" y="342459"/>
                </a:lnTo>
                <a:lnTo>
                  <a:pt x="1419262" y="289501"/>
                </a:lnTo>
                <a:lnTo>
                  <a:pt x="1917063" y="233013"/>
                </a:lnTo>
                <a:lnTo>
                  <a:pt x="2157137" y="201239"/>
                </a:lnTo>
                <a:lnTo>
                  <a:pt x="2418394" y="172995"/>
                </a:lnTo>
                <a:lnTo>
                  <a:pt x="2746731" y="148281"/>
                </a:lnTo>
                <a:lnTo>
                  <a:pt x="3202166" y="112976"/>
                </a:lnTo>
                <a:lnTo>
                  <a:pt x="3562277" y="81202"/>
                </a:lnTo>
                <a:lnTo>
                  <a:pt x="3668192" y="56488"/>
                </a:lnTo>
                <a:lnTo>
                  <a:pt x="3812943" y="24714"/>
                </a:lnTo>
                <a:lnTo>
                  <a:pt x="3904736" y="0"/>
                </a:lnTo>
                <a:lnTo>
                  <a:pt x="3982407" y="21183"/>
                </a:lnTo>
                <a:lnTo>
                  <a:pt x="4127157" y="74141"/>
                </a:lnTo>
                <a:lnTo>
                  <a:pt x="4271908" y="130629"/>
                </a:lnTo>
                <a:lnTo>
                  <a:pt x="4328396" y="155342"/>
                </a:lnTo>
                <a:lnTo>
                  <a:pt x="4349579" y="172995"/>
                </a:lnTo>
                <a:lnTo>
                  <a:pt x="4363701" y="197708"/>
                </a:lnTo>
                <a:lnTo>
                  <a:pt x="4367231" y="229483"/>
                </a:lnTo>
                <a:lnTo>
                  <a:pt x="4349579" y="250666"/>
                </a:lnTo>
                <a:lnTo>
                  <a:pt x="4317804" y="271849"/>
                </a:lnTo>
                <a:lnTo>
                  <a:pt x="4229542" y="282440"/>
                </a:lnTo>
                <a:lnTo>
                  <a:pt x="4067139" y="293032"/>
                </a:lnTo>
                <a:lnTo>
                  <a:pt x="3802351" y="289501"/>
                </a:lnTo>
                <a:lnTo>
                  <a:pt x="3410465" y="300093"/>
                </a:lnTo>
                <a:lnTo>
                  <a:pt x="2887951" y="328337"/>
                </a:lnTo>
                <a:lnTo>
                  <a:pt x="2566675" y="356581"/>
                </a:lnTo>
                <a:lnTo>
                  <a:pt x="1712294" y="45190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63"/>
          <p:cNvSpPr/>
          <p:nvPr/>
        </p:nvSpPr>
        <p:spPr>
          <a:xfrm rot="-5400000">
            <a:off x="2978150" y="3008313"/>
            <a:ext cx="1906587" cy="249238"/>
          </a:xfrm>
          <a:custGeom>
            <a:avLst/>
            <a:gdLst/>
            <a:ahLst/>
            <a:cxnLst/>
            <a:rect l="l" t="t" r="r" b="b"/>
            <a:pathLst>
              <a:path w="1907381" h="250031" extrusionOk="0">
                <a:moveTo>
                  <a:pt x="1114425" y="38100"/>
                </a:moveTo>
                <a:lnTo>
                  <a:pt x="1495425" y="45244"/>
                </a:lnTo>
                <a:lnTo>
                  <a:pt x="1907381" y="33337"/>
                </a:lnTo>
                <a:lnTo>
                  <a:pt x="1847850" y="250031"/>
                </a:lnTo>
                <a:lnTo>
                  <a:pt x="1554956" y="245269"/>
                </a:lnTo>
                <a:lnTo>
                  <a:pt x="742950" y="242887"/>
                </a:lnTo>
                <a:lnTo>
                  <a:pt x="271462" y="245269"/>
                </a:lnTo>
                <a:lnTo>
                  <a:pt x="116681" y="226219"/>
                </a:lnTo>
                <a:lnTo>
                  <a:pt x="69056" y="216694"/>
                </a:lnTo>
                <a:lnTo>
                  <a:pt x="40481" y="207169"/>
                </a:lnTo>
                <a:lnTo>
                  <a:pt x="16668" y="192881"/>
                </a:lnTo>
                <a:lnTo>
                  <a:pt x="0" y="171450"/>
                </a:lnTo>
                <a:lnTo>
                  <a:pt x="0" y="142875"/>
                </a:lnTo>
                <a:lnTo>
                  <a:pt x="11906" y="97631"/>
                </a:lnTo>
                <a:lnTo>
                  <a:pt x="30956" y="69056"/>
                </a:lnTo>
                <a:lnTo>
                  <a:pt x="52387" y="52387"/>
                </a:lnTo>
                <a:lnTo>
                  <a:pt x="100012" y="30956"/>
                </a:lnTo>
                <a:lnTo>
                  <a:pt x="152400" y="19050"/>
                </a:lnTo>
                <a:lnTo>
                  <a:pt x="228600" y="7144"/>
                </a:lnTo>
                <a:lnTo>
                  <a:pt x="316706" y="2381"/>
                </a:lnTo>
                <a:lnTo>
                  <a:pt x="395287" y="0"/>
                </a:lnTo>
                <a:lnTo>
                  <a:pt x="473868" y="7144"/>
                </a:lnTo>
                <a:lnTo>
                  <a:pt x="600075" y="19050"/>
                </a:lnTo>
                <a:lnTo>
                  <a:pt x="688181" y="28575"/>
                </a:lnTo>
                <a:lnTo>
                  <a:pt x="1114425" y="381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63"/>
          <p:cNvSpPr/>
          <p:nvPr/>
        </p:nvSpPr>
        <p:spPr>
          <a:xfrm>
            <a:off x="4848225" y="1409700"/>
            <a:ext cx="628650" cy="817563"/>
          </a:xfrm>
          <a:custGeom>
            <a:avLst/>
            <a:gdLst/>
            <a:ahLst/>
            <a:cxnLst/>
            <a:rect l="l" t="t" r="r" b="b"/>
            <a:pathLst>
              <a:path w="628650" h="816769" extrusionOk="0">
                <a:moveTo>
                  <a:pt x="133350" y="473869"/>
                </a:moveTo>
                <a:lnTo>
                  <a:pt x="188119" y="338138"/>
                </a:lnTo>
                <a:lnTo>
                  <a:pt x="230981" y="214313"/>
                </a:lnTo>
                <a:lnTo>
                  <a:pt x="245269" y="171450"/>
                </a:lnTo>
                <a:lnTo>
                  <a:pt x="250031" y="150019"/>
                </a:lnTo>
                <a:lnTo>
                  <a:pt x="250031" y="140494"/>
                </a:lnTo>
                <a:lnTo>
                  <a:pt x="247650" y="123825"/>
                </a:lnTo>
                <a:lnTo>
                  <a:pt x="245269" y="111919"/>
                </a:lnTo>
                <a:lnTo>
                  <a:pt x="223838" y="95250"/>
                </a:lnTo>
                <a:lnTo>
                  <a:pt x="188119" y="80963"/>
                </a:lnTo>
                <a:lnTo>
                  <a:pt x="169069" y="61913"/>
                </a:lnTo>
                <a:lnTo>
                  <a:pt x="152400" y="45244"/>
                </a:lnTo>
                <a:lnTo>
                  <a:pt x="145256" y="33338"/>
                </a:lnTo>
                <a:lnTo>
                  <a:pt x="145256" y="21431"/>
                </a:lnTo>
                <a:lnTo>
                  <a:pt x="147638" y="11906"/>
                </a:lnTo>
                <a:lnTo>
                  <a:pt x="161925" y="2381"/>
                </a:lnTo>
                <a:lnTo>
                  <a:pt x="190500" y="0"/>
                </a:lnTo>
                <a:lnTo>
                  <a:pt x="242888" y="0"/>
                </a:lnTo>
                <a:lnTo>
                  <a:pt x="309563" y="9525"/>
                </a:lnTo>
                <a:lnTo>
                  <a:pt x="440531" y="30956"/>
                </a:lnTo>
                <a:lnTo>
                  <a:pt x="516731" y="54769"/>
                </a:lnTo>
                <a:lnTo>
                  <a:pt x="554831" y="66675"/>
                </a:lnTo>
                <a:lnTo>
                  <a:pt x="583406" y="83344"/>
                </a:lnTo>
                <a:lnTo>
                  <a:pt x="604838" y="104775"/>
                </a:lnTo>
                <a:lnTo>
                  <a:pt x="621506" y="126206"/>
                </a:lnTo>
                <a:lnTo>
                  <a:pt x="626269" y="140494"/>
                </a:lnTo>
                <a:lnTo>
                  <a:pt x="628650" y="157163"/>
                </a:lnTo>
                <a:lnTo>
                  <a:pt x="621506" y="178594"/>
                </a:lnTo>
                <a:lnTo>
                  <a:pt x="602456" y="200025"/>
                </a:lnTo>
                <a:lnTo>
                  <a:pt x="545306" y="238125"/>
                </a:lnTo>
                <a:lnTo>
                  <a:pt x="495300" y="280988"/>
                </a:lnTo>
                <a:lnTo>
                  <a:pt x="464344" y="314325"/>
                </a:lnTo>
                <a:lnTo>
                  <a:pt x="257175" y="607219"/>
                </a:lnTo>
                <a:lnTo>
                  <a:pt x="121444" y="809625"/>
                </a:lnTo>
                <a:lnTo>
                  <a:pt x="0" y="816769"/>
                </a:lnTo>
                <a:lnTo>
                  <a:pt x="133350" y="4738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63"/>
          <p:cNvSpPr/>
          <p:nvPr/>
        </p:nvSpPr>
        <p:spPr>
          <a:xfrm>
            <a:off x="3860800" y="1887538"/>
            <a:ext cx="2435225" cy="492125"/>
          </a:xfrm>
          <a:custGeom>
            <a:avLst/>
            <a:gdLst/>
            <a:ahLst/>
            <a:cxnLst/>
            <a:rect l="l" t="t" r="r" b="b"/>
            <a:pathLst>
              <a:path w="2436019" h="490538" extrusionOk="0">
                <a:moveTo>
                  <a:pt x="788194" y="440532"/>
                </a:moveTo>
                <a:lnTo>
                  <a:pt x="559594" y="466725"/>
                </a:lnTo>
                <a:lnTo>
                  <a:pt x="404813" y="488157"/>
                </a:lnTo>
                <a:lnTo>
                  <a:pt x="364332" y="490538"/>
                </a:lnTo>
                <a:lnTo>
                  <a:pt x="335757" y="490538"/>
                </a:lnTo>
                <a:lnTo>
                  <a:pt x="288132" y="483394"/>
                </a:lnTo>
                <a:lnTo>
                  <a:pt x="178594" y="442913"/>
                </a:lnTo>
                <a:lnTo>
                  <a:pt x="0" y="338138"/>
                </a:lnTo>
                <a:lnTo>
                  <a:pt x="102394" y="226219"/>
                </a:lnTo>
                <a:lnTo>
                  <a:pt x="188119" y="307182"/>
                </a:lnTo>
                <a:lnTo>
                  <a:pt x="228600" y="326232"/>
                </a:lnTo>
                <a:lnTo>
                  <a:pt x="269082" y="335757"/>
                </a:lnTo>
                <a:lnTo>
                  <a:pt x="300038" y="340519"/>
                </a:lnTo>
                <a:lnTo>
                  <a:pt x="352425" y="340519"/>
                </a:lnTo>
                <a:lnTo>
                  <a:pt x="502444" y="326232"/>
                </a:lnTo>
                <a:lnTo>
                  <a:pt x="738188" y="297657"/>
                </a:lnTo>
                <a:lnTo>
                  <a:pt x="1028700" y="245269"/>
                </a:lnTo>
                <a:lnTo>
                  <a:pt x="1228725" y="214313"/>
                </a:lnTo>
                <a:lnTo>
                  <a:pt x="1504950" y="164307"/>
                </a:lnTo>
                <a:lnTo>
                  <a:pt x="1700213" y="116682"/>
                </a:lnTo>
                <a:lnTo>
                  <a:pt x="1819275" y="78582"/>
                </a:lnTo>
                <a:lnTo>
                  <a:pt x="2026444" y="7144"/>
                </a:lnTo>
                <a:lnTo>
                  <a:pt x="2052638" y="0"/>
                </a:lnTo>
                <a:lnTo>
                  <a:pt x="2095500" y="4763"/>
                </a:lnTo>
                <a:lnTo>
                  <a:pt x="2214563" y="40482"/>
                </a:lnTo>
                <a:lnTo>
                  <a:pt x="2359819" y="109538"/>
                </a:lnTo>
                <a:lnTo>
                  <a:pt x="2409825" y="140494"/>
                </a:lnTo>
                <a:lnTo>
                  <a:pt x="2431257" y="161925"/>
                </a:lnTo>
                <a:lnTo>
                  <a:pt x="2436019" y="171450"/>
                </a:lnTo>
                <a:lnTo>
                  <a:pt x="2436019" y="188119"/>
                </a:lnTo>
                <a:lnTo>
                  <a:pt x="2421732" y="204788"/>
                </a:lnTo>
                <a:lnTo>
                  <a:pt x="2383632" y="228600"/>
                </a:lnTo>
                <a:lnTo>
                  <a:pt x="2328863" y="247650"/>
                </a:lnTo>
                <a:lnTo>
                  <a:pt x="2031207" y="283369"/>
                </a:lnTo>
                <a:lnTo>
                  <a:pt x="1621632" y="333375"/>
                </a:lnTo>
                <a:lnTo>
                  <a:pt x="1245394" y="383382"/>
                </a:lnTo>
                <a:lnTo>
                  <a:pt x="995363" y="423863"/>
                </a:lnTo>
                <a:lnTo>
                  <a:pt x="788194" y="44053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63"/>
          <p:cNvSpPr/>
          <p:nvPr/>
        </p:nvSpPr>
        <p:spPr>
          <a:xfrm rot="-5400000">
            <a:off x="4237038" y="2790825"/>
            <a:ext cx="1555750" cy="403225"/>
          </a:xfrm>
          <a:custGeom>
            <a:avLst/>
            <a:gdLst/>
            <a:ahLst/>
            <a:cxnLst/>
            <a:rect l="l" t="t" r="r" b="b"/>
            <a:pathLst>
              <a:path w="1554956" h="402431" extrusionOk="0">
                <a:moveTo>
                  <a:pt x="785812" y="130968"/>
                </a:moveTo>
                <a:lnTo>
                  <a:pt x="976312" y="130968"/>
                </a:lnTo>
                <a:lnTo>
                  <a:pt x="1114425" y="135731"/>
                </a:lnTo>
                <a:lnTo>
                  <a:pt x="1235869" y="133350"/>
                </a:lnTo>
                <a:lnTo>
                  <a:pt x="1326356" y="133350"/>
                </a:lnTo>
                <a:lnTo>
                  <a:pt x="1350169" y="130968"/>
                </a:lnTo>
                <a:lnTo>
                  <a:pt x="1371600" y="126206"/>
                </a:lnTo>
                <a:lnTo>
                  <a:pt x="1395412" y="116681"/>
                </a:lnTo>
                <a:lnTo>
                  <a:pt x="1416844" y="102393"/>
                </a:lnTo>
                <a:lnTo>
                  <a:pt x="1512094" y="0"/>
                </a:lnTo>
                <a:lnTo>
                  <a:pt x="1554956" y="209550"/>
                </a:lnTo>
                <a:lnTo>
                  <a:pt x="1421606" y="392906"/>
                </a:lnTo>
                <a:lnTo>
                  <a:pt x="1402556" y="402431"/>
                </a:lnTo>
                <a:lnTo>
                  <a:pt x="1362075" y="402431"/>
                </a:lnTo>
                <a:lnTo>
                  <a:pt x="1131094" y="378618"/>
                </a:lnTo>
                <a:lnTo>
                  <a:pt x="992981" y="376237"/>
                </a:lnTo>
                <a:lnTo>
                  <a:pt x="866775" y="378618"/>
                </a:lnTo>
                <a:lnTo>
                  <a:pt x="807244" y="376237"/>
                </a:lnTo>
                <a:lnTo>
                  <a:pt x="602456" y="357187"/>
                </a:lnTo>
                <a:lnTo>
                  <a:pt x="461962" y="350043"/>
                </a:lnTo>
                <a:lnTo>
                  <a:pt x="21431" y="357187"/>
                </a:lnTo>
                <a:lnTo>
                  <a:pt x="0" y="133350"/>
                </a:lnTo>
                <a:lnTo>
                  <a:pt x="485775" y="130968"/>
                </a:lnTo>
                <a:lnTo>
                  <a:pt x="785812" y="13096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63"/>
          <p:cNvSpPr/>
          <p:nvPr/>
        </p:nvSpPr>
        <p:spPr>
          <a:xfrm>
            <a:off x="3981450" y="2471738"/>
            <a:ext cx="2181225" cy="438150"/>
          </a:xfrm>
          <a:custGeom>
            <a:avLst/>
            <a:gdLst/>
            <a:ahLst/>
            <a:cxnLst/>
            <a:rect l="l" t="t" r="r" b="b"/>
            <a:pathLst>
              <a:path w="2181225" h="438150" extrusionOk="0">
                <a:moveTo>
                  <a:pt x="671513" y="371475"/>
                </a:moveTo>
                <a:lnTo>
                  <a:pt x="278606" y="421481"/>
                </a:lnTo>
                <a:lnTo>
                  <a:pt x="233363" y="433387"/>
                </a:lnTo>
                <a:lnTo>
                  <a:pt x="197644" y="438150"/>
                </a:lnTo>
                <a:lnTo>
                  <a:pt x="159544" y="438150"/>
                </a:lnTo>
                <a:lnTo>
                  <a:pt x="4763" y="414337"/>
                </a:lnTo>
                <a:lnTo>
                  <a:pt x="0" y="273843"/>
                </a:lnTo>
                <a:lnTo>
                  <a:pt x="321469" y="252412"/>
                </a:lnTo>
                <a:lnTo>
                  <a:pt x="773906" y="202406"/>
                </a:lnTo>
                <a:lnTo>
                  <a:pt x="959644" y="178593"/>
                </a:lnTo>
                <a:lnTo>
                  <a:pt x="1221581" y="154781"/>
                </a:lnTo>
                <a:lnTo>
                  <a:pt x="1416844" y="128587"/>
                </a:lnTo>
                <a:lnTo>
                  <a:pt x="1528763" y="111918"/>
                </a:lnTo>
                <a:lnTo>
                  <a:pt x="1621631" y="88106"/>
                </a:lnTo>
                <a:lnTo>
                  <a:pt x="1704975" y="61912"/>
                </a:lnTo>
                <a:lnTo>
                  <a:pt x="1776413" y="33337"/>
                </a:lnTo>
                <a:lnTo>
                  <a:pt x="1833563" y="0"/>
                </a:lnTo>
                <a:lnTo>
                  <a:pt x="1869281" y="2381"/>
                </a:lnTo>
                <a:lnTo>
                  <a:pt x="1938338" y="11906"/>
                </a:lnTo>
                <a:lnTo>
                  <a:pt x="2031206" y="40481"/>
                </a:lnTo>
                <a:lnTo>
                  <a:pt x="2107406" y="71437"/>
                </a:lnTo>
                <a:lnTo>
                  <a:pt x="2152650" y="102393"/>
                </a:lnTo>
                <a:lnTo>
                  <a:pt x="2176463" y="128587"/>
                </a:lnTo>
                <a:lnTo>
                  <a:pt x="2181225" y="152400"/>
                </a:lnTo>
                <a:lnTo>
                  <a:pt x="2174081" y="180975"/>
                </a:lnTo>
                <a:lnTo>
                  <a:pt x="2147888" y="207168"/>
                </a:lnTo>
                <a:lnTo>
                  <a:pt x="2112169" y="223837"/>
                </a:lnTo>
                <a:lnTo>
                  <a:pt x="1847850" y="257175"/>
                </a:lnTo>
                <a:lnTo>
                  <a:pt x="1459706" y="290512"/>
                </a:lnTo>
                <a:lnTo>
                  <a:pt x="1202531" y="309562"/>
                </a:lnTo>
                <a:lnTo>
                  <a:pt x="950119" y="335756"/>
                </a:lnTo>
                <a:lnTo>
                  <a:pt x="671513" y="3714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63"/>
          <p:cNvSpPr/>
          <p:nvPr/>
        </p:nvSpPr>
        <p:spPr>
          <a:xfrm>
            <a:off x="3967163" y="3005138"/>
            <a:ext cx="2209800" cy="428625"/>
          </a:xfrm>
          <a:custGeom>
            <a:avLst/>
            <a:gdLst/>
            <a:ahLst/>
            <a:cxnLst/>
            <a:rect l="l" t="t" r="r" b="b"/>
            <a:pathLst>
              <a:path w="2209800" h="428625" extrusionOk="0">
                <a:moveTo>
                  <a:pt x="881062" y="345281"/>
                </a:moveTo>
                <a:lnTo>
                  <a:pt x="631031" y="383381"/>
                </a:lnTo>
                <a:lnTo>
                  <a:pt x="471487" y="411956"/>
                </a:lnTo>
                <a:lnTo>
                  <a:pt x="333375" y="428625"/>
                </a:lnTo>
                <a:lnTo>
                  <a:pt x="161925" y="428625"/>
                </a:lnTo>
                <a:lnTo>
                  <a:pt x="0" y="428625"/>
                </a:lnTo>
                <a:lnTo>
                  <a:pt x="4762" y="295275"/>
                </a:lnTo>
                <a:lnTo>
                  <a:pt x="183356" y="285750"/>
                </a:lnTo>
                <a:lnTo>
                  <a:pt x="433387" y="266700"/>
                </a:lnTo>
                <a:lnTo>
                  <a:pt x="709612" y="226218"/>
                </a:lnTo>
                <a:lnTo>
                  <a:pt x="976312" y="176212"/>
                </a:lnTo>
                <a:lnTo>
                  <a:pt x="1209675" y="154781"/>
                </a:lnTo>
                <a:lnTo>
                  <a:pt x="1500187" y="114300"/>
                </a:lnTo>
                <a:lnTo>
                  <a:pt x="1721643" y="90487"/>
                </a:lnTo>
                <a:lnTo>
                  <a:pt x="1750218" y="73818"/>
                </a:lnTo>
                <a:lnTo>
                  <a:pt x="1866900" y="2381"/>
                </a:lnTo>
                <a:lnTo>
                  <a:pt x="1881187" y="0"/>
                </a:lnTo>
                <a:lnTo>
                  <a:pt x="2000250" y="28575"/>
                </a:lnTo>
                <a:lnTo>
                  <a:pt x="2114550" y="71437"/>
                </a:lnTo>
                <a:lnTo>
                  <a:pt x="2171700" y="92868"/>
                </a:lnTo>
                <a:lnTo>
                  <a:pt x="2188368" y="109537"/>
                </a:lnTo>
                <a:lnTo>
                  <a:pt x="2207418" y="135731"/>
                </a:lnTo>
                <a:lnTo>
                  <a:pt x="2209800" y="161925"/>
                </a:lnTo>
                <a:lnTo>
                  <a:pt x="2202656" y="185737"/>
                </a:lnTo>
                <a:lnTo>
                  <a:pt x="2181225" y="200025"/>
                </a:lnTo>
                <a:lnTo>
                  <a:pt x="2024062" y="219075"/>
                </a:lnTo>
                <a:lnTo>
                  <a:pt x="1804987" y="252412"/>
                </a:lnTo>
                <a:lnTo>
                  <a:pt x="1504950" y="283368"/>
                </a:lnTo>
                <a:lnTo>
                  <a:pt x="1200150" y="314325"/>
                </a:lnTo>
                <a:lnTo>
                  <a:pt x="881062" y="3452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63"/>
          <p:cNvSpPr/>
          <p:nvPr/>
        </p:nvSpPr>
        <p:spPr>
          <a:xfrm>
            <a:off x="3951288" y="3519488"/>
            <a:ext cx="2681287" cy="463550"/>
          </a:xfrm>
          <a:custGeom>
            <a:avLst/>
            <a:gdLst/>
            <a:ahLst/>
            <a:cxnLst/>
            <a:rect l="l" t="t" r="r" b="b"/>
            <a:pathLst>
              <a:path w="2681287" h="464343" extrusionOk="0">
                <a:moveTo>
                  <a:pt x="600075" y="371475"/>
                </a:moveTo>
                <a:lnTo>
                  <a:pt x="357187" y="404812"/>
                </a:lnTo>
                <a:lnTo>
                  <a:pt x="0" y="464343"/>
                </a:lnTo>
                <a:cubicBezTo>
                  <a:pt x="794" y="380206"/>
                  <a:pt x="1587" y="296068"/>
                  <a:pt x="2381" y="211931"/>
                </a:cubicBezTo>
                <a:lnTo>
                  <a:pt x="126206" y="254793"/>
                </a:lnTo>
                <a:lnTo>
                  <a:pt x="200025" y="266700"/>
                </a:lnTo>
                <a:lnTo>
                  <a:pt x="238125" y="264318"/>
                </a:lnTo>
                <a:lnTo>
                  <a:pt x="354806" y="252412"/>
                </a:lnTo>
                <a:lnTo>
                  <a:pt x="790575" y="200025"/>
                </a:lnTo>
                <a:lnTo>
                  <a:pt x="995362" y="176212"/>
                </a:lnTo>
                <a:lnTo>
                  <a:pt x="1223962" y="154781"/>
                </a:lnTo>
                <a:lnTo>
                  <a:pt x="1543050" y="128587"/>
                </a:lnTo>
                <a:lnTo>
                  <a:pt x="1945481" y="85725"/>
                </a:lnTo>
                <a:lnTo>
                  <a:pt x="2014537" y="76200"/>
                </a:lnTo>
                <a:lnTo>
                  <a:pt x="2057400" y="69056"/>
                </a:lnTo>
                <a:lnTo>
                  <a:pt x="2128837" y="54768"/>
                </a:lnTo>
                <a:lnTo>
                  <a:pt x="2188369" y="35718"/>
                </a:lnTo>
                <a:lnTo>
                  <a:pt x="2255044" y="14287"/>
                </a:lnTo>
                <a:lnTo>
                  <a:pt x="2290762" y="0"/>
                </a:lnTo>
                <a:lnTo>
                  <a:pt x="2331244" y="2381"/>
                </a:lnTo>
                <a:lnTo>
                  <a:pt x="2386012" y="9525"/>
                </a:lnTo>
                <a:lnTo>
                  <a:pt x="2445544" y="23812"/>
                </a:lnTo>
                <a:lnTo>
                  <a:pt x="2500312" y="50006"/>
                </a:lnTo>
                <a:lnTo>
                  <a:pt x="2552700" y="76200"/>
                </a:lnTo>
                <a:lnTo>
                  <a:pt x="2602706" y="107156"/>
                </a:lnTo>
                <a:lnTo>
                  <a:pt x="2638425" y="133350"/>
                </a:lnTo>
                <a:lnTo>
                  <a:pt x="2664619" y="161925"/>
                </a:lnTo>
                <a:lnTo>
                  <a:pt x="2681287" y="183356"/>
                </a:lnTo>
                <a:lnTo>
                  <a:pt x="2681287" y="197643"/>
                </a:lnTo>
                <a:lnTo>
                  <a:pt x="2669381" y="221456"/>
                </a:lnTo>
                <a:lnTo>
                  <a:pt x="2638425" y="233362"/>
                </a:lnTo>
                <a:lnTo>
                  <a:pt x="2576512" y="242887"/>
                </a:lnTo>
                <a:lnTo>
                  <a:pt x="2378869" y="240506"/>
                </a:lnTo>
                <a:lnTo>
                  <a:pt x="2176462" y="242887"/>
                </a:lnTo>
                <a:lnTo>
                  <a:pt x="2019300" y="247650"/>
                </a:lnTo>
                <a:lnTo>
                  <a:pt x="1707356" y="278606"/>
                </a:lnTo>
                <a:lnTo>
                  <a:pt x="1333500" y="307181"/>
                </a:lnTo>
                <a:lnTo>
                  <a:pt x="964406" y="330993"/>
                </a:lnTo>
                <a:lnTo>
                  <a:pt x="600075" y="3714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63"/>
          <p:cNvSpPr/>
          <p:nvPr/>
        </p:nvSpPr>
        <p:spPr>
          <a:xfrm rot="-5400000">
            <a:off x="3762376" y="4659312"/>
            <a:ext cx="2279650" cy="581025"/>
          </a:xfrm>
          <a:custGeom>
            <a:avLst/>
            <a:gdLst/>
            <a:ahLst/>
            <a:cxnLst/>
            <a:rect l="l" t="t" r="r" b="b"/>
            <a:pathLst>
              <a:path w="2278857" h="581025" extrusionOk="0">
                <a:moveTo>
                  <a:pt x="1159669" y="269082"/>
                </a:moveTo>
                <a:lnTo>
                  <a:pt x="1512094" y="266700"/>
                </a:lnTo>
                <a:lnTo>
                  <a:pt x="1683544" y="269082"/>
                </a:lnTo>
                <a:lnTo>
                  <a:pt x="1816894" y="271463"/>
                </a:lnTo>
                <a:lnTo>
                  <a:pt x="1907382" y="269082"/>
                </a:lnTo>
                <a:lnTo>
                  <a:pt x="1952625" y="261938"/>
                </a:lnTo>
                <a:lnTo>
                  <a:pt x="2002632" y="245269"/>
                </a:lnTo>
                <a:lnTo>
                  <a:pt x="2038350" y="226219"/>
                </a:lnTo>
                <a:lnTo>
                  <a:pt x="2085975" y="197644"/>
                </a:lnTo>
                <a:lnTo>
                  <a:pt x="2124075" y="166688"/>
                </a:lnTo>
                <a:lnTo>
                  <a:pt x="2274094" y="0"/>
                </a:lnTo>
                <a:lnTo>
                  <a:pt x="2278857" y="180975"/>
                </a:lnTo>
                <a:lnTo>
                  <a:pt x="2181225" y="271463"/>
                </a:lnTo>
                <a:lnTo>
                  <a:pt x="2147888" y="309563"/>
                </a:lnTo>
                <a:lnTo>
                  <a:pt x="2109788" y="364332"/>
                </a:lnTo>
                <a:lnTo>
                  <a:pt x="2045494" y="471488"/>
                </a:lnTo>
                <a:lnTo>
                  <a:pt x="2005013" y="540544"/>
                </a:lnTo>
                <a:lnTo>
                  <a:pt x="1976438" y="569119"/>
                </a:lnTo>
                <a:lnTo>
                  <a:pt x="1962150" y="576263"/>
                </a:lnTo>
                <a:lnTo>
                  <a:pt x="1943100" y="581025"/>
                </a:lnTo>
                <a:lnTo>
                  <a:pt x="1919288" y="578644"/>
                </a:lnTo>
                <a:lnTo>
                  <a:pt x="1902619" y="569119"/>
                </a:lnTo>
                <a:lnTo>
                  <a:pt x="1876425" y="542925"/>
                </a:lnTo>
                <a:lnTo>
                  <a:pt x="1847850" y="528638"/>
                </a:lnTo>
                <a:lnTo>
                  <a:pt x="1709738" y="511969"/>
                </a:lnTo>
                <a:lnTo>
                  <a:pt x="1526382" y="488157"/>
                </a:lnTo>
                <a:lnTo>
                  <a:pt x="1283494" y="488157"/>
                </a:lnTo>
                <a:lnTo>
                  <a:pt x="997744" y="481013"/>
                </a:lnTo>
                <a:lnTo>
                  <a:pt x="516732" y="469107"/>
                </a:lnTo>
                <a:lnTo>
                  <a:pt x="469107" y="483394"/>
                </a:lnTo>
                <a:lnTo>
                  <a:pt x="435769" y="490538"/>
                </a:lnTo>
                <a:lnTo>
                  <a:pt x="388144" y="490538"/>
                </a:lnTo>
                <a:lnTo>
                  <a:pt x="309563" y="485775"/>
                </a:lnTo>
                <a:lnTo>
                  <a:pt x="245269" y="478632"/>
                </a:lnTo>
                <a:lnTo>
                  <a:pt x="164307" y="464344"/>
                </a:lnTo>
                <a:lnTo>
                  <a:pt x="92869" y="452438"/>
                </a:lnTo>
                <a:lnTo>
                  <a:pt x="59532" y="440532"/>
                </a:lnTo>
                <a:lnTo>
                  <a:pt x="26194" y="416719"/>
                </a:lnTo>
                <a:lnTo>
                  <a:pt x="4763" y="392907"/>
                </a:lnTo>
                <a:lnTo>
                  <a:pt x="0" y="371475"/>
                </a:lnTo>
                <a:lnTo>
                  <a:pt x="4763" y="335757"/>
                </a:lnTo>
                <a:lnTo>
                  <a:pt x="33338" y="300038"/>
                </a:lnTo>
                <a:lnTo>
                  <a:pt x="71438" y="269082"/>
                </a:lnTo>
                <a:lnTo>
                  <a:pt x="109538" y="245269"/>
                </a:lnTo>
                <a:lnTo>
                  <a:pt x="173832" y="223838"/>
                </a:lnTo>
                <a:lnTo>
                  <a:pt x="259557" y="207169"/>
                </a:lnTo>
                <a:lnTo>
                  <a:pt x="385763" y="200025"/>
                </a:lnTo>
                <a:lnTo>
                  <a:pt x="419100" y="202407"/>
                </a:lnTo>
                <a:lnTo>
                  <a:pt x="516732" y="223838"/>
                </a:lnTo>
                <a:lnTo>
                  <a:pt x="569119" y="233363"/>
                </a:lnTo>
                <a:lnTo>
                  <a:pt x="640557" y="245269"/>
                </a:lnTo>
                <a:lnTo>
                  <a:pt x="704850" y="252413"/>
                </a:lnTo>
                <a:lnTo>
                  <a:pt x="754857" y="257175"/>
                </a:lnTo>
                <a:lnTo>
                  <a:pt x="931069" y="266700"/>
                </a:lnTo>
                <a:lnTo>
                  <a:pt x="1159669" y="2690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63"/>
          <p:cNvSpPr/>
          <p:nvPr/>
        </p:nvSpPr>
        <p:spPr>
          <a:xfrm>
            <a:off x="2808288" y="4486275"/>
            <a:ext cx="2139950" cy="1462088"/>
          </a:xfrm>
          <a:custGeom>
            <a:avLst/>
            <a:gdLst/>
            <a:ahLst/>
            <a:cxnLst/>
            <a:rect l="l" t="t" r="r" b="b"/>
            <a:pathLst>
              <a:path w="2140744" h="1462088" extrusionOk="0">
                <a:moveTo>
                  <a:pt x="1135856" y="621506"/>
                </a:moveTo>
                <a:lnTo>
                  <a:pt x="1376362" y="407194"/>
                </a:lnTo>
                <a:lnTo>
                  <a:pt x="1554956" y="240506"/>
                </a:lnTo>
                <a:lnTo>
                  <a:pt x="1702594" y="88106"/>
                </a:lnTo>
                <a:lnTo>
                  <a:pt x="2140744" y="0"/>
                </a:lnTo>
                <a:lnTo>
                  <a:pt x="2066925" y="100013"/>
                </a:lnTo>
                <a:lnTo>
                  <a:pt x="1940719" y="219075"/>
                </a:lnTo>
                <a:lnTo>
                  <a:pt x="1688306" y="433388"/>
                </a:lnTo>
                <a:lnTo>
                  <a:pt x="1366837" y="690563"/>
                </a:lnTo>
                <a:lnTo>
                  <a:pt x="1112044" y="890588"/>
                </a:lnTo>
                <a:lnTo>
                  <a:pt x="876300" y="1040606"/>
                </a:lnTo>
                <a:lnTo>
                  <a:pt x="569119" y="1209675"/>
                </a:lnTo>
                <a:lnTo>
                  <a:pt x="347662" y="1314450"/>
                </a:lnTo>
                <a:lnTo>
                  <a:pt x="69056" y="1445419"/>
                </a:lnTo>
                <a:lnTo>
                  <a:pt x="30956" y="1462088"/>
                </a:lnTo>
                <a:lnTo>
                  <a:pt x="9525" y="1462088"/>
                </a:lnTo>
                <a:lnTo>
                  <a:pt x="0" y="1450181"/>
                </a:lnTo>
                <a:lnTo>
                  <a:pt x="4762" y="1428750"/>
                </a:lnTo>
                <a:lnTo>
                  <a:pt x="42862" y="1395413"/>
                </a:lnTo>
                <a:lnTo>
                  <a:pt x="195262" y="1309688"/>
                </a:lnTo>
                <a:lnTo>
                  <a:pt x="504825" y="1112044"/>
                </a:lnTo>
                <a:lnTo>
                  <a:pt x="747712" y="931069"/>
                </a:lnTo>
                <a:lnTo>
                  <a:pt x="983456" y="750094"/>
                </a:lnTo>
                <a:lnTo>
                  <a:pt x="1135856" y="6215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63"/>
          <p:cNvSpPr/>
          <p:nvPr/>
        </p:nvSpPr>
        <p:spPr>
          <a:xfrm>
            <a:off x="5029200" y="4429125"/>
            <a:ext cx="2266950" cy="1322388"/>
          </a:xfrm>
          <a:custGeom>
            <a:avLst/>
            <a:gdLst/>
            <a:ahLst/>
            <a:cxnLst/>
            <a:rect l="l" t="t" r="r" b="b"/>
            <a:pathLst>
              <a:path w="2266950" h="1321594" extrusionOk="0">
                <a:moveTo>
                  <a:pt x="895350" y="840581"/>
                </a:moveTo>
                <a:lnTo>
                  <a:pt x="726281" y="697706"/>
                </a:lnTo>
                <a:lnTo>
                  <a:pt x="533400" y="535781"/>
                </a:lnTo>
                <a:lnTo>
                  <a:pt x="330994" y="357188"/>
                </a:lnTo>
                <a:lnTo>
                  <a:pt x="202406" y="250031"/>
                </a:lnTo>
                <a:lnTo>
                  <a:pt x="0" y="78581"/>
                </a:lnTo>
                <a:lnTo>
                  <a:pt x="121444" y="0"/>
                </a:lnTo>
                <a:lnTo>
                  <a:pt x="345281" y="190500"/>
                </a:lnTo>
                <a:lnTo>
                  <a:pt x="578644" y="357188"/>
                </a:lnTo>
                <a:lnTo>
                  <a:pt x="762000" y="481013"/>
                </a:lnTo>
                <a:lnTo>
                  <a:pt x="971550" y="611981"/>
                </a:lnTo>
                <a:lnTo>
                  <a:pt x="1231106" y="762000"/>
                </a:lnTo>
                <a:lnTo>
                  <a:pt x="1440656" y="871538"/>
                </a:lnTo>
                <a:lnTo>
                  <a:pt x="1619250" y="954881"/>
                </a:lnTo>
                <a:lnTo>
                  <a:pt x="1957388" y="1097756"/>
                </a:lnTo>
                <a:lnTo>
                  <a:pt x="2235994" y="1209675"/>
                </a:lnTo>
                <a:lnTo>
                  <a:pt x="2257425" y="1223963"/>
                </a:lnTo>
                <a:lnTo>
                  <a:pt x="2266950" y="1238250"/>
                </a:lnTo>
                <a:lnTo>
                  <a:pt x="2264569" y="1252538"/>
                </a:lnTo>
                <a:lnTo>
                  <a:pt x="2245519" y="1269206"/>
                </a:lnTo>
                <a:lnTo>
                  <a:pt x="2202656" y="1281113"/>
                </a:lnTo>
                <a:lnTo>
                  <a:pt x="1912144" y="1300163"/>
                </a:lnTo>
                <a:lnTo>
                  <a:pt x="1557338" y="1321594"/>
                </a:lnTo>
                <a:lnTo>
                  <a:pt x="1502569" y="1321594"/>
                </a:lnTo>
                <a:lnTo>
                  <a:pt x="1459706" y="1312069"/>
                </a:lnTo>
                <a:lnTo>
                  <a:pt x="1416844" y="1297781"/>
                </a:lnTo>
                <a:lnTo>
                  <a:pt x="1364456" y="1254919"/>
                </a:lnTo>
                <a:lnTo>
                  <a:pt x="1235869" y="1143000"/>
                </a:lnTo>
                <a:lnTo>
                  <a:pt x="895350" y="8405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F1B40A8-2427-AA44-8614-E45E56F5A352}"/>
              </a:ext>
            </a:extLst>
          </p:cNvPr>
          <p:cNvGrpSpPr/>
          <p:nvPr/>
        </p:nvGrpSpPr>
        <p:grpSpPr>
          <a:xfrm>
            <a:off x="2713787" y="1417720"/>
            <a:ext cx="4578350" cy="4679950"/>
            <a:chOff x="2870200" y="1562100"/>
            <a:chExt cx="4578350" cy="4679950"/>
          </a:xfrm>
        </p:grpSpPr>
        <p:sp>
          <p:nvSpPr>
            <p:cNvPr id="15" name="Google Shape;779;p63">
              <a:extLst>
                <a:ext uri="{FF2B5EF4-FFF2-40B4-BE49-F238E27FC236}">
                  <a16:creationId xmlns:a16="http://schemas.microsoft.com/office/drawing/2014/main" id="{75F080D3-142D-8948-A5EA-2638F5B2CA72}"/>
                </a:ext>
              </a:extLst>
            </p:cNvPr>
            <p:cNvSpPr/>
            <p:nvPr/>
          </p:nvSpPr>
          <p:spPr>
            <a:xfrm>
              <a:off x="3181350" y="1609725"/>
              <a:ext cx="1336675" cy="1628775"/>
            </a:xfrm>
            <a:custGeom>
              <a:avLst/>
              <a:gdLst/>
              <a:ahLst/>
              <a:cxnLst/>
              <a:rect l="l" t="t" r="r" b="b"/>
              <a:pathLst>
                <a:path w="1335881" h="1628775" extrusionOk="0">
                  <a:moveTo>
                    <a:pt x="604838" y="895350"/>
                  </a:moveTo>
                  <a:lnTo>
                    <a:pt x="719138" y="719138"/>
                  </a:lnTo>
                  <a:lnTo>
                    <a:pt x="881063" y="452438"/>
                  </a:lnTo>
                  <a:lnTo>
                    <a:pt x="957263" y="300038"/>
                  </a:lnTo>
                  <a:lnTo>
                    <a:pt x="976313" y="266700"/>
                  </a:lnTo>
                  <a:lnTo>
                    <a:pt x="981075" y="254794"/>
                  </a:lnTo>
                  <a:lnTo>
                    <a:pt x="988219" y="230981"/>
                  </a:lnTo>
                  <a:lnTo>
                    <a:pt x="985838" y="209550"/>
                  </a:lnTo>
                  <a:lnTo>
                    <a:pt x="981075" y="185738"/>
                  </a:lnTo>
                  <a:lnTo>
                    <a:pt x="971550" y="157163"/>
                  </a:lnTo>
                  <a:lnTo>
                    <a:pt x="947738" y="130969"/>
                  </a:lnTo>
                  <a:lnTo>
                    <a:pt x="923925" y="114300"/>
                  </a:lnTo>
                  <a:lnTo>
                    <a:pt x="871538" y="92869"/>
                  </a:lnTo>
                  <a:lnTo>
                    <a:pt x="838200" y="78581"/>
                  </a:lnTo>
                  <a:lnTo>
                    <a:pt x="819150" y="64294"/>
                  </a:lnTo>
                  <a:lnTo>
                    <a:pt x="809625" y="54769"/>
                  </a:lnTo>
                  <a:lnTo>
                    <a:pt x="807244" y="45244"/>
                  </a:lnTo>
                  <a:lnTo>
                    <a:pt x="812006" y="30956"/>
                  </a:lnTo>
                  <a:lnTo>
                    <a:pt x="831056" y="19050"/>
                  </a:lnTo>
                  <a:lnTo>
                    <a:pt x="862013" y="9525"/>
                  </a:lnTo>
                  <a:lnTo>
                    <a:pt x="888206" y="4763"/>
                  </a:lnTo>
                  <a:lnTo>
                    <a:pt x="931069" y="0"/>
                  </a:lnTo>
                  <a:lnTo>
                    <a:pt x="973931" y="2381"/>
                  </a:lnTo>
                  <a:lnTo>
                    <a:pt x="1012031" y="7144"/>
                  </a:lnTo>
                  <a:lnTo>
                    <a:pt x="1064419" y="23813"/>
                  </a:lnTo>
                  <a:lnTo>
                    <a:pt x="1135856" y="64294"/>
                  </a:lnTo>
                  <a:lnTo>
                    <a:pt x="1202531" y="107156"/>
                  </a:lnTo>
                  <a:lnTo>
                    <a:pt x="1264444" y="154781"/>
                  </a:lnTo>
                  <a:lnTo>
                    <a:pt x="1302544" y="190500"/>
                  </a:lnTo>
                  <a:lnTo>
                    <a:pt x="1319213" y="216694"/>
                  </a:lnTo>
                  <a:lnTo>
                    <a:pt x="1331119" y="235744"/>
                  </a:lnTo>
                  <a:lnTo>
                    <a:pt x="1335881" y="257175"/>
                  </a:lnTo>
                  <a:lnTo>
                    <a:pt x="1331119" y="278606"/>
                  </a:lnTo>
                  <a:lnTo>
                    <a:pt x="1323975" y="297656"/>
                  </a:lnTo>
                  <a:lnTo>
                    <a:pt x="1307306" y="314325"/>
                  </a:lnTo>
                  <a:lnTo>
                    <a:pt x="1271588" y="330994"/>
                  </a:lnTo>
                  <a:lnTo>
                    <a:pt x="1245394" y="342900"/>
                  </a:lnTo>
                  <a:lnTo>
                    <a:pt x="1178719" y="440531"/>
                  </a:lnTo>
                  <a:lnTo>
                    <a:pt x="1131094" y="523875"/>
                  </a:lnTo>
                  <a:lnTo>
                    <a:pt x="997744" y="726281"/>
                  </a:lnTo>
                  <a:lnTo>
                    <a:pt x="807244" y="957263"/>
                  </a:lnTo>
                  <a:lnTo>
                    <a:pt x="638175" y="1121569"/>
                  </a:lnTo>
                  <a:lnTo>
                    <a:pt x="481013" y="1271588"/>
                  </a:lnTo>
                  <a:lnTo>
                    <a:pt x="319088" y="1407319"/>
                  </a:lnTo>
                  <a:lnTo>
                    <a:pt x="121444" y="1571625"/>
                  </a:lnTo>
                  <a:lnTo>
                    <a:pt x="45244" y="1626394"/>
                  </a:lnTo>
                  <a:lnTo>
                    <a:pt x="19050" y="1628775"/>
                  </a:lnTo>
                  <a:lnTo>
                    <a:pt x="2381" y="1619250"/>
                  </a:lnTo>
                  <a:lnTo>
                    <a:pt x="0" y="1600200"/>
                  </a:lnTo>
                  <a:lnTo>
                    <a:pt x="26194" y="1562100"/>
                  </a:lnTo>
                  <a:lnTo>
                    <a:pt x="176213" y="1404938"/>
                  </a:lnTo>
                  <a:lnTo>
                    <a:pt x="338138" y="1231106"/>
                  </a:lnTo>
                  <a:lnTo>
                    <a:pt x="464344" y="1069181"/>
                  </a:lnTo>
                  <a:lnTo>
                    <a:pt x="604838" y="8953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80;p63">
              <a:extLst>
                <a:ext uri="{FF2B5EF4-FFF2-40B4-BE49-F238E27FC236}">
                  <a16:creationId xmlns:a16="http://schemas.microsoft.com/office/drawing/2014/main" id="{BFCCD16B-CE0C-8048-897E-8324215B6A3D}"/>
                </a:ext>
              </a:extLst>
            </p:cNvPr>
            <p:cNvSpPr/>
            <p:nvPr/>
          </p:nvSpPr>
          <p:spPr>
            <a:xfrm>
              <a:off x="2870200" y="4340225"/>
              <a:ext cx="4367213" cy="687388"/>
            </a:xfrm>
            <a:custGeom>
              <a:avLst/>
              <a:gdLst/>
              <a:ahLst/>
              <a:cxnLst/>
              <a:rect l="l" t="t" r="r" b="b"/>
              <a:pathLst>
                <a:path w="4367231" h="688448" extrusionOk="0">
                  <a:moveTo>
                    <a:pt x="1712294" y="451905"/>
                  </a:moveTo>
                  <a:lnTo>
                    <a:pt x="1472220" y="480149"/>
                  </a:lnTo>
                  <a:lnTo>
                    <a:pt x="1207432" y="518984"/>
                  </a:lnTo>
                  <a:lnTo>
                    <a:pt x="956767" y="561350"/>
                  </a:lnTo>
                  <a:lnTo>
                    <a:pt x="737875" y="610777"/>
                  </a:lnTo>
                  <a:lnTo>
                    <a:pt x="427191" y="688448"/>
                  </a:lnTo>
                  <a:lnTo>
                    <a:pt x="406008" y="688448"/>
                  </a:lnTo>
                  <a:lnTo>
                    <a:pt x="360112" y="674326"/>
                  </a:lnTo>
                  <a:lnTo>
                    <a:pt x="307154" y="631960"/>
                  </a:lnTo>
                  <a:lnTo>
                    <a:pt x="243605" y="579003"/>
                  </a:lnTo>
                  <a:lnTo>
                    <a:pt x="162404" y="504862"/>
                  </a:lnTo>
                  <a:lnTo>
                    <a:pt x="91794" y="416600"/>
                  </a:lnTo>
                  <a:lnTo>
                    <a:pt x="31775" y="335398"/>
                  </a:lnTo>
                  <a:lnTo>
                    <a:pt x="7061" y="303623"/>
                  </a:lnTo>
                  <a:lnTo>
                    <a:pt x="0" y="285971"/>
                  </a:lnTo>
                  <a:lnTo>
                    <a:pt x="0" y="271849"/>
                  </a:lnTo>
                  <a:lnTo>
                    <a:pt x="7061" y="254196"/>
                  </a:lnTo>
                  <a:lnTo>
                    <a:pt x="21183" y="254196"/>
                  </a:lnTo>
                  <a:lnTo>
                    <a:pt x="56489" y="264788"/>
                  </a:lnTo>
                  <a:lnTo>
                    <a:pt x="183587" y="328337"/>
                  </a:lnTo>
                  <a:lnTo>
                    <a:pt x="289502" y="374233"/>
                  </a:lnTo>
                  <a:lnTo>
                    <a:pt x="363642" y="391886"/>
                  </a:lnTo>
                  <a:lnTo>
                    <a:pt x="420130" y="398947"/>
                  </a:lnTo>
                  <a:lnTo>
                    <a:pt x="480149" y="402478"/>
                  </a:lnTo>
                  <a:lnTo>
                    <a:pt x="582533" y="402478"/>
                  </a:lnTo>
                  <a:lnTo>
                    <a:pt x="713162" y="384825"/>
                  </a:lnTo>
                  <a:lnTo>
                    <a:pt x="1013255" y="342459"/>
                  </a:lnTo>
                  <a:lnTo>
                    <a:pt x="1419262" y="289501"/>
                  </a:lnTo>
                  <a:lnTo>
                    <a:pt x="1917063" y="233013"/>
                  </a:lnTo>
                  <a:lnTo>
                    <a:pt x="2157137" y="201239"/>
                  </a:lnTo>
                  <a:lnTo>
                    <a:pt x="2418394" y="172995"/>
                  </a:lnTo>
                  <a:lnTo>
                    <a:pt x="2746731" y="148281"/>
                  </a:lnTo>
                  <a:lnTo>
                    <a:pt x="3202166" y="112976"/>
                  </a:lnTo>
                  <a:lnTo>
                    <a:pt x="3562277" y="81202"/>
                  </a:lnTo>
                  <a:lnTo>
                    <a:pt x="3668192" y="56488"/>
                  </a:lnTo>
                  <a:lnTo>
                    <a:pt x="3812943" y="24714"/>
                  </a:lnTo>
                  <a:lnTo>
                    <a:pt x="3904736" y="0"/>
                  </a:lnTo>
                  <a:lnTo>
                    <a:pt x="3982407" y="21183"/>
                  </a:lnTo>
                  <a:lnTo>
                    <a:pt x="4127157" y="74141"/>
                  </a:lnTo>
                  <a:lnTo>
                    <a:pt x="4271908" y="130629"/>
                  </a:lnTo>
                  <a:lnTo>
                    <a:pt x="4328396" y="155342"/>
                  </a:lnTo>
                  <a:lnTo>
                    <a:pt x="4349579" y="172995"/>
                  </a:lnTo>
                  <a:lnTo>
                    <a:pt x="4363701" y="197708"/>
                  </a:lnTo>
                  <a:lnTo>
                    <a:pt x="4367231" y="229483"/>
                  </a:lnTo>
                  <a:lnTo>
                    <a:pt x="4349579" y="250666"/>
                  </a:lnTo>
                  <a:lnTo>
                    <a:pt x="4317804" y="271849"/>
                  </a:lnTo>
                  <a:lnTo>
                    <a:pt x="4229542" y="282440"/>
                  </a:lnTo>
                  <a:lnTo>
                    <a:pt x="4067139" y="293032"/>
                  </a:lnTo>
                  <a:lnTo>
                    <a:pt x="3802351" y="289501"/>
                  </a:lnTo>
                  <a:lnTo>
                    <a:pt x="3410465" y="300093"/>
                  </a:lnTo>
                  <a:lnTo>
                    <a:pt x="2887951" y="328337"/>
                  </a:lnTo>
                  <a:lnTo>
                    <a:pt x="2566675" y="356581"/>
                  </a:lnTo>
                  <a:lnTo>
                    <a:pt x="1712294" y="45190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81;p63">
              <a:extLst>
                <a:ext uri="{FF2B5EF4-FFF2-40B4-BE49-F238E27FC236}">
                  <a16:creationId xmlns:a16="http://schemas.microsoft.com/office/drawing/2014/main" id="{965BC104-2D3B-4D4D-A61F-0AA5FA63E78A}"/>
                </a:ext>
              </a:extLst>
            </p:cNvPr>
            <p:cNvSpPr/>
            <p:nvPr/>
          </p:nvSpPr>
          <p:spPr>
            <a:xfrm rot="-5400000">
              <a:off x="3130550" y="3160713"/>
              <a:ext cx="1906587" cy="249238"/>
            </a:xfrm>
            <a:custGeom>
              <a:avLst/>
              <a:gdLst/>
              <a:ahLst/>
              <a:cxnLst/>
              <a:rect l="l" t="t" r="r" b="b"/>
              <a:pathLst>
                <a:path w="1907381" h="250031" extrusionOk="0">
                  <a:moveTo>
                    <a:pt x="1114425" y="38100"/>
                  </a:moveTo>
                  <a:lnTo>
                    <a:pt x="1495425" y="45244"/>
                  </a:lnTo>
                  <a:lnTo>
                    <a:pt x="1907381" y="33337"/>
                  </a:lnTo>
                  <a:lnTo>
                    <a:pt x="1847850" y="250031"/>
                  </a:lnTo>
                  <a:lnTo>
                    <a:pt x="1554956" y="245269"/>
                  </a:lnTo>
                  <a:lnTo>
                    <a:pt x="742950" y="242887"/>
                  </a:lnTo>
                  <a:lnTo>
                    <a:pt x="271462" y="245269"/>
                  </a:lnTo>
                  <a:lnTo>
                    <a:pt x="116681" y="226219"/>
                  </a:lnTo>
                  <a:lnTo>
                    <a:pt x="69056" y="216694"/>
                  </a:lnTo>
                  <a:lnTo>
                    <a:pt x="40481" y="207169"/>
                  </a:lnTo>
                  <a:lnTo>
                    <a:pt x="16668" y="192881"/>
                  </a:lnTo>
                  <a:lnTo>
                    <a:pt x="0" y="171450"/>
                  </a:lnTo>
                  <a:lnTo>
                    <a:pt x="0" y="142875"/>
                  </a:lnTo>
                  <a:lnTo>
                    <a:pt x="11906" y="97631"/>
                  </a:lnTo>
                  <a:lnTo>
                    <a:pt x="30956" y="69056"/>
                  </a:lnTo>
                  <a:lnTo>
                    <a:pt x="52387" y="52387"/>
                  </a:lnTo>
                  <a:lnTo>
                    <a:pt x="100012" y="30956"/>
                  </a:lnTo>
                  <a:lnTo>
                    <a:pt x="152400" y="19050"/>
                  </a:lnTo>
                  <a:lnTo>
                    <a:pt x="228600" y="7144"/>
                  </a:lnTo>
                  <a:lnTo>
                    <a:pt x="316706" y="2381"/>
                  </a:lnTo>
                  <a:lnTo>
                    <a:pt x="395287" y="0"/>
                  </a:lnTo>
                  <a:lnTo>
                    <a:pt x="473868" y="7144"/>
                  </a:lnTo>
                  <a:lnTo>
                    <a:pt x="600075" y="19050"/>
                  </a:lnTo>
                  <a:lnTo>
                    <a:pt x="688181" y="28575"/>
                  </a:lnTo>
                  <a:lnTo>
                    <a:pt x="1114425" y="38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82;p63">
              <a:extLst>
                <a:ext uri="{FF2B5EF4-FFF2-40B4-BE49-F238E27FC236}">
                  <a16:creationId xmlns:a16="http://schemas.microsoft.com/office/drawing/2014/main" id="{BD203032-8D58-7347-A7DD-143214E35AC7}"/>
                </a:ext>
              </a:extLst>
            </p:cNvPr>
            <p:cNvSpPr/>
            <p:nvPr/>
          </p:nvSpPr>
          <p:spPr>
            <a:xfrm>
              <a:off x="5000625" y="1562100"/>
              <a:ext cx="628650" cy="817563"/>
            </a:xfrm>
            <a:custGeom>
              <a:avLst/>
              <a:gdLst/>
              <a:ahLst/>
              <a:cxnLst/>
              <a:rect l="l" t="t" r="r" b="b"/>
              <a:pathLst>
                <a:path w="628650" h="816769" extrusionOk="0">
                  <a:moveTo>
                    <a:pt x="133350" y="473869"/>
                  </a:moveTo>
                  <a:lnTo>
                    <a:pt x="188119" y="338138"/>
                  </a:lnTo>
                  <a:lnTo>
                    <a:pt x="230981" y="214313"/>
                  </a:lnTo>
                  <a:lnTo>
                    <a:pt x="245269" y="171450"/>
                  </a:lnTo>
                  <a:lnTo>
                    <a:pt x="250031" y="150019"/>
                  </a:lnTo>
                  <a:lnTo>
                    <a:pt x="250031" y="140494"/>
                  </a:lnTo>
                  <a:lnTo>
                    <a:pt x="247650" y="123825"/>
                  </a:lnTo>
                  <a:lnTo>
                    <a:pt x="245269" y="111919"/>
                  </a:lnTo>
                  <a:lnTo>
                    <a:pt x="223838" y="95250"/>
                  </a:lnTo>
                  <a:lnTo>
                    <a:pt x="188119" y="80963"/>
                  </a:lnTo>
                  <a:lnTo>
                    <a:pt x="169069" y="61913"/>
                  </a:lnTo>
                  <a:lnTo>
                    <a:pt x="152400" y="45244"/>
                  </a:lnTo>
                  <a:lnTo>
                    <a:pt x="145256" y="33338"/>
                  </a:lnTo>
                  <a:lnTo>
                    <a:pt x="145256" y="21431"/>
                  </a:lnTo>
                  <a:lnTo>
                    <a:pt x="147638" y="11906"/>
                  </a:lnTo>
                  <a:lnTo>
                    <a:pt x="161925" y="2381"/>
                  </a:lnTo>
                  <a:lnTo>
                    <a:pt x="190500" y="0"/>
                  </a:lnTo>
                  <a:lnTo>
                    <a:pt x="242888" y="0"/>
                  </a:lnTo>
                  <a:lnTo>
                    <a:pt x="309563" y="9525"/>
                  </a:lnTo>
                  <a:lnTo>
                    <a:pt x="440531" y="30956"/>
                  </a:lnTo>
                  <a:lnTo>
                    <a:pt x="516731" y="54769"/>
                  </a:lnTo>
                  <a:lnTo>
                    <a:pt x="554831" y="66675"/>
                  </a:lnTo>
                  <a:lnTo>
                    <a:pt x="583406" y="83344"/>
                  </a:lnTo>
                  <a:lnTo>
                    <a:pt x="604838" y="104775"/>
                  </a:lnTo>
                  <a:lnTo>
                    <a:pt x="621506" y="126206"/>
                  </a:lnTo>
                  <a:lnTo>
                    <a:pt x="626269" y="140494"/>
                  </a:lnTo>
                  <a:lnTo>
                    <a:pt x="628650" y="157163"/>
                  </a:lnTo>
                  <a:lnTo>
                    <a:pt x="621506" y="178594"/>
                  </a:lnTo>
                  <a:lnTo>
                    <a:pt x="602456" y="200025"/>
                  </a:lnTo>
                  <a:lnTo>
                    <a:pt x="545306" y="238125"/>
                  </a:lnTo>
                  <a:lnTo>
                    <a:pt x="495300" y="280988"/>
                  </a:lnTo>
                  <a:lnTo>
                    <a:pt x="464344" y="314325"/>
                  </a:lnTo>
                  <a:lnTo>
                    <a:pt x="257175" y="607219"/>
                  </a:lnTo>
                  <a:lnTo>
                    <a:pt x="121444" y="809625"/>
                  </a:lnTo>
                  <a:lnTo>
                    <a:pt x="0" y="816769"/>
                  </a:lnTo>
                  <a:lnTo>
                    <a:pt x="133350" y="4738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83;p63">
              <a:extLst>
                <a:ext uri="{FF2B5EF4-FFF2-40B4-BE49-F238E27FC236}">
                  <a16:creationId xmlns:a16="http://schemas.microsoft.com/office/drawing/2014/main" id="{8A5FE48A-9F74-4048-887A-2C0D7F293AB2}"/>
                </a:ext>
              </a:extLst>
            </p:cNvPr>
            <p:cNvSpPr/>
            <p:nvPr/>
          </p:nvSpPr>
          <p:spPr>
            <a:xfrm>
              <a:off x="4013200" y="2039938"/>
              <a:ext cx="2435225" cy="492125"/>
            </a:xfrm>
            <a:custGeom>
              <a:avLst/>
              <a:gdLst/>
              <a:ahLst/>
              <a:cxnLst/>
              <a:rect l="l" t="t" r="r" b="b"/>
              <a:pathLst>
                <a:path w="2436019" h="490538" extrusionOk="0">
                  <a:moveTo>
                    <a:pt x="788194" y="440532"/>
                  </a:moveTo>
                  <a:lnTo>
                    <a:pt x="559594" y="466725"/>
                  </a:lnTo>
                  <a:lnTo>
                    <a:pt x="404813" y="488157"/>
                  </a:lnTo>
                  <a:lnTo>
                    <a:pt x="364332" y="490538"/>
                  </a:lnTo>
                  <a:lnTo>
                    <a:pt x="335757" y="490538"/>
                  </a:lnTo>
                  <a:lnTo>
                    <a:pt x="288132" y="483394"/>
                  </a:lnTo>
                  <a:lnTo>
                    <a:pt x="178594" y="442913"/>
                  </a:lnTo>
                  <a:lnTo>
                    <a:pt x="0" y="338138"/>
                  </a:lnTo>
                  <a:lnTo>
                    <a:pt x="102394" y="226219"/>
                  </a:lnTo>
                  <a:lnTo>
                    <a:pt x="188119" y="307182"/>
                  </a:lnTo>
                  <a:lnTo>
                    <a:pt x="228600" y="326232"/>
                  </a:lnTo>
                  <a:lnTo>
                    <a:pt x="269082" y="335757"/>
                  </a:lnTo>
                  <a:lnTo>
                    <a:pt x="300038" y="340519"/>
                  </a:lnTo>
                  <a:lnTo>
                    <a:pt x="352425" y="340519"/>
                  </a:lnTo>
                  <a:lnTo>
                    <a:pt x="502444" y="326232"/>
                  </a:lnTo>
                  <a:lnTo>
                    <a:pt x="738188" y="297657"/>
                  </a:lnTo>
                  <a:lnTo>
                    <a:pt x="1028700" y="245269"/>
                  </a:lnTo>
                  <a:lnTo>
                    <a:pt x="1228725" y="214313"/>
                  </a:lnTo>
                  <a:lnTo>
                    <a:pt x="1504950" y="164307"/>
                  </a:lnTo>
                  <a:lnTo>
                    <a:pt x="1700213" y="116682"/>
                  </a:lnTo>
                  <a:lnTo>
                    <a:pt x="1819275" y="78582"/>
                  </a:lnTo>
                  <a:lnTo>
                    <a:pt x="2026444" y="7144"/>
                  </a:lnTo>
                  <a:lnTo>
                    <a:pt x="2052638" y="0"/>
                  </a:lnTo>
                  <a:lnTo>
                    <a:pt x="2095500" y="4763"/>
                  </a:lnTo>
                  <a:lnTo>
                    <a:pt x="2214563" y="40482"/>
                  </a:lnTo>
                  <a:lnTo>
                    <a:pt x="2359819" y="109538"/>
                  </a:lnTo>
                  <a:lnTo>
                    <a:pt x="2409825" y="140494"/>
                  </a:lnTo>
                  <a:lnTo>
                    <a:pt x="2431257" y="161925"/>
                  </a:lnTo>
                  <a:lnTo>
                    <a:pt x="2436019" y="171450"/>
                  </a:lnTo>
                  <a:lnTo>
                    <a:pt x="2436019" y="188119"/>
                  </a:lnTo>
                  <a:lnTo>
                    <a:pt x="2421732" y="204788"/>
                  </a:lnTo>
                  <a:lnTo>
                    <a:pt x="2383632" y="228600"/>
                  </a:lnTo>
                  <a:lnTo>
                    <a:pt x="2328863" y="247650"/>
                  </a:lnTo>
                  <a:lnTo>
                    <a:pt x="2031207" y="283369"/>
                  </a:lnTo>
                  <a:lnTo>
                    <a:pt x="1621632" y="333375"/>
                  </a:lnTo>
                  <a:lnTo>
                    <a:pt x="1245394" y="383382"/>
                  </a:lnTo>
                  <a:lnTo>
                    <a:pt x="995363" y="423863"/>
                  </a:lnTo>
                  <a:lnTo>
                    <a:pt x="788194" y="44053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784;p63">
              <a:extLst>
                <a:ext uri="{FF2B5EF4-FFF2-40B4-BE49-F238E27FC236}">
                  <a16:creationId xmlns:a16="http://schemas.microsoft.com/office/drawing/2014/main" id="{86A2A75E-2461-A04C-90A2-CF91196D5F21}"/>
                </a:ext>
              </a:extLst>
            </p:cNvPr>
            <p:cNvSpPr/>
            <p:nvPr/>
          </p:nvSpPr>
          <p:spPr>
            <a:xfrm rot="-5400000">
              <a:off x="4389438" y="2943225"/>
              <a:ext cx="1555750" cy="403225"/>
            </a:xfrm>
            <a:custGeom>
              <a:avLst/>
              <a:gdLst/>
              <a:ahLst/>
              <a:cxnLst/>
              <a:rect l="l" t="t" r="r" b="b"/>
              <a:pathLst>
                <a:path w="1554956" h="402431" extrusionOk="0">
                  <a:moveTo>
                    <a:pt x="785812" y="130968"/>
                  </a:moveTo>
                  <a:lnTo>
                    <a:pt x="976312" y="130968"/>
                  </a:lnTo>
                  <a:lnTo>
                    <a:pt x="1114425" y="135731"/>
                  </a:lnTo>
                  <a:lnTo>
                    <a:pt x="1235869" y="133350"/>
                  </a:lnTo>
                  <a:lnTo>
                    <a:pt x="1326356" y="133350"/>
                  </a:lnTo>
                  <a:lnTo>
                    <a:pt x="1350169" y="130968"/>
                  </a:lnTo>
                  <a:lnTo>
                    <a:pt x="1371600" y="126206"/>
                  </a:lnTo>
                  <a:lnTo>
                    <a:pt x="1395412" y="116681"/>
                  </a:lnTo>
                  <a:lnTo>
                    <a:pt x="1416844" y="102393"/>
                  </a:lnTo>
                  <a:lnTo>
                    <a:pt x="1512094" y="0"/>
                  </a:lnTo>
                  <a:lnTo>
                    <a:pt x="1554956" y="209550"/>
                  </a:lnTo>
                  <a:lnTo>
                    <a:pt x="1421606" y="392906"/>
                  </a:lnTo>
                  <a:lnTo>
                    <a:pt x="1402556" y="402431"/>
                  </a:lnTo>
                  <a:lnTo>
                    <a:pt x="1362075" y="402431"/>
                  </a:lnTo>
                  <a:lnTo>
                    <a:pt x="1131094" y="378618"/>
                  </a:lnTo>
                  <a:lnTo>
                    <a:pt x="992981" y="376237"/>
                  </a:lnTo>
                  <a:lnTo>
                    <a:pt x="866775" y="378618"/>
                  </a:lnTo>
                  <a:lnTo>
                    <a:pt x="807244" y="376237"/>
                  </a:lnTo>
                  <a:lnTo>
                    <a:pt x="602456" y="357187"/>
                  </a:lnTo>
                  <a:lnTo>
                    <a:pt x="461962" y="350043"/>
                  </a:lnTo>
                  <a:lnTo>
                    <a:pt x="21431" y="357187"/>
                  </a:lnTo>
                  <a:lnTo>
                    <a:pt x="0" y="133350"/>
                  </a:lnTo>
                  <a:lnTo>
                    <a:pt x="485775" y="130968"/>
                  </a:lnTo>
                  <a:lnTo>
                    <a:pt x="785812" y="13096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785;p63">
              <a:extLst>
                <a:ext uri="{FF2B5EF4-FFF2-40B4-BE49-F238E27FC236}">
                  <a16:creationId xmlns:a16="http://schemas.microsoft.com/office/drawing/2014/main" id="{08B23E35-BEE3-4C4F-9068-4AC9C3DCDF1A}"/>
                </a:ext>
              </a:extLst>
            </p:cNvPr>
            <p:cNvSpPr/>
            <p:nvPr/>
          </p:nvSpPr>
          <p:spPr>
            <a:xfrm>
              <a:off x="4133850" y="2624138"/>
              <a:ext cx="2181225" cy="438150"/>
            </a:xfrm>
            <a:custGeom>
              <a:avLst/>
              <a:gdLst/>
              <a:ahLst/>
              <a:cxnLst/>
              <a:rect l="l" t="t" r="r" b="b"/>
              <a:pathLst>
                <a:path w="2181225" h="438150" extrusionOk="0">
                  <a:moveTo>
                    <a:pt x="671513" y="371475"/>
                  </a:moveTo>
                  <a:lnTo>
                    <a:pt x="278606" y="421481"/>
                  </a:lnTo>
                  <a:lnTo>
                    <a:pt x="233363" y="433387"/>
                  </a:lnTo>
                  <a:lnTo>
                    <a:pt x="197644" y="438150"/>
                  </a:lnTo>
                  <a:lnTo>
                    <a:pt x="159544" y="438150"/>
                  </a:lnTo>
                  <a:lnTo>
                    <a:pt x="4763" y="414337"/>
                  </a:lnTo>
                  <a:lnTo>
                    <a:pt x="0" y="273843"/>
                  </a:lnTo>
                  <a:lnTo>
                    <a:pt x="321469" y="252412"/>
                  </a:lnTo>
                  <a:lnTo>
                    <a:pt x="773906" y="202406"/>
                  </a:lnTo>
                  <a:lnTo>
                    <a:pt x="959644" y="178593"/>
                  </a:lnTo>
                  <a:lnTo>
                    <a:pt x="1221581" y="154781"/>
                  </a:lnTo>
                  <a:lnTo>
                    <a:pt x="1416844" y="128587"/>
                  </a:lnTo>
                  <a:lnTo>
                    <a:pt x="1528763" y="111918"/>
                  </a:lnTo>
                  <a:lnTo>
                    <a:pt x="1621631" y="88106"/>
                  </a:lnTo>
                  <a:lnTo>
                    <a:pt x="1704975" y="61912"/>
                  </a:lnTo>
                  <a:lnTo>
                    <a:pt x="1776413" y="33337"/>
                  </a:lnTo>
                  <a:lnTo>
                    <a:pt x="1833563" y="0"/>
                  </a:lnTo>
                  <a:lnTo>
                    <a:pt x="1869281" y="2381"/>
                  </a:lnTo>
                  <a:lnTo>
                    <a:pt x="1938338" y="11906"/>
                  </a:lnTo>
                  <a:lnTo>
                    <a:pt x="2031206" y="40481"/>
                  </a:lnTo>
                  <a:lnTo>
                    <a:pt x="2107406" y="71437"/>
                  </a:lnTo>
                  <a:lnTo>
                    <a:pt x="2152650" y="102393"/>
                  </a:lnTo>
                  <a:lnTo>
                    <a:pt x="2176463" y="128587"/>
                  </a:lnTo>
                  <a:lnTo>
                    <a:pt x="2181225" y="152400"/>
                  </a:lnTo>
                  <a:lnTo>
                    <a:pt x="2174081" y="180975"/>
                  </a:lnTo>
                  <a:lnTo>
                    <a:pt x="2147888" y="207168"/>
                  </a:lnTo>
                  <a:lnTo>
                    <a:pt x="2112169" y="223837"/>
                  </a:lnTo>
                  <a:lnTo>
                    <a:pt x="1847850" y="257175"/>
                  </a:lnTo>
                  <a:lnTo>
                    <a:pt x="1459706" y="290512"/>
                  </a:lnTo>
                  <a:lnTo>
                    <a:pt x="1202531" y="309562"/>
                  </a:lnTo>
                  <a:lnTo>
                    <a:pt x="950119" y="335756"/>
                  </a:lnTo>
                  <a:lnTo>
                    <a:pt x="671513" y="3714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86;p63">
              <a:extLst>
                <a:ext uri="{FF2B5EF4-FFF2-40B4-BE49-F238E27FC236}">
                  <a16:creationId xmlns:a16="http://schemas.microsoft.com/office/drawing/2014/main" id="{FD21EF82-8DDF-FB4C-8106-81CC2E5AD32F}"/>
                </a:ext>
              </a:extLst>
            </p:cNvPr>
            <p:cNvSpPr/>
            <p:nvPr/>
          </p:nvSpPr>
          <p:spPr>
            <a:xfrm>
              <a:off x="4119563" y="3157538"/>
              <a:ext cx="2209800" cy="428625"/>
            </a:xfrm>
            <a:custGeom>
              <a:avLst/>
              <a:gdLst/>
              <a:ahLst/>
              <a:cxnLst/>
              <a:rect l="l" t="t" r="r" b="b"/>
              <a:pathLst>
                <a:path w="2209800" h="428625" extrusionOk="0">
                  <a:moveTo>
                    <a:pt x="881062" y="345281"/>
                  </a:moveTo>
                  <a:lnTo>
                    <a:pt x="631031" y="383381"/>
                  </a:lnTo>
                  <a:lnTo>
                    <a:pt x="471487" y="411956"/>
                  </a:lnTo>
                  <a:lnTo>
                    <a:pt x="333375" y="428625"/>
                  </a:lnTo>
                  <a:lnTo>
                    <a:pt x="161925" y="428625"/>
                  </a:lnTo>
                  <a:lnTo>
                    <a:pt x="0" y="428625"/>
                  </a:lnTo>
                  <a:lnTo>
                    <a:pt x="4762" y="295275"/>
                  </a:lnTo>
                  <a:lnTo>
                    <a:pt x="183356" y="285750"/>
                  </a:lnTo>
                  <a:lnTo>
                    <a:pt x="433387" y="266700"/>
                  </a:lnTo>
                  <a:lnTo>
                    <a:pt x="709612" y="226218"/>
                  </a:lnTo>
                  <a:lnTo>
                    <a:pt x="976312" y="176212"/>
                  </a:lnTo>
                  <a:lnTo>
                    <a:pt x="1209675" y="154781"/>
                  </a:lnTo>
                  <a:lnTo>
                    <a:pt x="1500187" y="114300"/>
                  </a:lnTo>
                  <a:lnTo>
                    <a:pt x="1721643" y="90487"/>
                  </a:lnTo>
                  <a:lnTo>
                    <a:pt x="1750218" y="73818"/>
                  </a:lnTo>
                  <a:lnTo>
                    <a:pt x="1866900" y="2381"/>
                  </a:lnTo>
                  <a:lnTo>
                    <a:pt x="1881187" y="0"/>
                  </a:lnTo>
                  <a:lnTo>
                    <a:pt x="2000250" y="28575"/>
                  </a:lnTo>
                  <a:lnTo>
                    <a:pt x="2114550" y="71437"/>
                  </a:lnTo>
                  <a:lnTo>
                    <a:pt x="2171700" y="92868"/>
                  </a:lnTo>
                  <a:lnTo>
                    <a:pt x="2188368" y="109537"/>
                  </a:lnTo>
                  <a:lnTo>
                    <a:pt x="2207418" y="135731"/>
                  </a:lnTo>
                  <a:lnTo>
                    <a:pt x="2209800" y="161925"/>
                  </a:lnTo>
                  <a:lnTo>
                    <a:pt x="2202656" y="185737"/>
                  </a:lnTo>
                  <a:lnTo>
                    <a:pt x="2181225" y="200025"/>
                  </a:lnTo>
                  <a:lnTo>
                    <a:pt x="2024062" y="219075"/>
                  </a:lnTo>
                  <a:lnTo>
                    <a:pt x="1804987" y="252412"/>
                  </a:lnTo>
                  <a:lnTo>
                    <a:pt x="1504950" y="283368"/>
                  </a:lnTo>
                  <a:lnTo>
                    <a:pt x="1200150" y="314325"/>
                  </a:lnTo>
                  <a:lnTo>
                    <a:pt x="881062" y="3452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87;p63">
              <a:extLst>
                <a:ext uri="{FF2B5EF4-FFF2-40B4-BE49-F238E27FC236}">
                  <a16:creationId xmlns:a16="http://schemas.microsoft.com/office/drawing/2014/main" id="{B977B269-A1A5-B24B-9519-632475FEEEC7}"/>
                </a:ext>
              </a:extLst>
            </p:cNvPr>
            <p:cNvSpPr/>
            <p:nvPr/>
          </p:nvSpPr>
          <p:spPr>
            <a:xfrm>
              <a:off x="4103688" y="3671888"/>
              <a:ext cx="2681287" cy="463550"/>
            </a:xfrm>
            <a:custGeom>
              <a:avLst/>
              <a:gdLst/>
              <a:ahLst/>
              <a:cxnLst/>
              <a:rect l="l" t="t" r="r" b="b"/>
              <a:pathLst>
                <a:path w="2681287" h="464343" extrusionOk="0">
                  <a:moveTo>
                    <a:pt x="600075" y="371475"/>
                  </a:moveTo>
                  <a:lnTo>
                    <a:pt x="357187" y="404812"/>
                  </a:lnTo>
                  <a:lnTo>
                    <a:pt x="0" y="464343"/>
                  </a:lnTo>
                  <a:cubicBezTo>
                    <a:pt x="794" y="380206"/>
                    <a:pt x="1587" y="296068"/>
                    <a:pt x="2381" y="211931"/>
                  </a:cubicBezTo>
                  <a:lnTo>
                    <a:pt x="126206" y="254793"/>
                  </a:lnTo>
                  <a:lnTo>
                    <a:pt x="200025" y="266700"/>
                  </a:lnTo>
                  <a:lnTo>
                    <a:pt x="238125" y="264318"/>
                  </a:lnTo>
                  <a:lnTo>
                    <a:pt x="354806" y="252412"/>
                  </a:lnTo>
                  <a:lnTo>
                    <a:pt x="790575" y="200025"/>
                  </a:lnTo>
                  <a:lnTo>
                    <a:pt x="995362" y="176212"/>
                  </a:lnTo>
                  <a:lnTo>
                    <a:pt x="1223962" y="154781"/>
                  </a:lnTo>
                  <a:lnTo>
                    <a:pt x="1543050" y="128587"/>
                  </a:lnTo>
                  <a:lnTo>
                    <a:pt x="1945481" y="85725"/>
                  </a:lnTo>
                  <a:lnTo>
                    <a:pt x="2014537" y="76200"/>
                  </a:lnTo>
                  <a:lnTo>
                    <a:pt x="2057400" y="69056"/>
                  </a:lnTo>
                  <a:lnTo>
                    <a:pt x="2128837" y="54768"/>
                  </a:lnTo>
                  <a:lnTo>
                    <a:pt x="2188369" y="35718"/>
                  </a:lnTo>
                  <a:lnTo>
                    <a:pt x="2255044" y="14287"/>
                  </a:lnTo>
                  <a:lnTo>
                    <a:pt x="2290762" y="0"/>
                  </a:lnTo>
                  <a:lnTo>
                    <a:pt x="2331244" y="2381"/>
                  </a:lnTo>
                  <a:lnTo>
                    <a:pt x="2386012" y="9525"/>
                  </a:lnTo>
                  <a:lnTo>
                    <a:pt x="2445544" y="23812"/>
                  </a:lnTo>
                  <a:lnTo>
                    <a:pt x="2500312" y="50006"/>
                  </a:lnTo>
                  <a:lnTo>
                    <a:pt x="2552700" y="76200"/>
                  </a:lnTo>
                  <a:lnTo>
                    <a:pt x="2602706" y="107156"/>
                  </a:lnTo>
                  <a:lnTo>
                    <a:pt x="2638425" y="133350"/>
                  </a:lnTo>
                  <a:lnTo>
                    <a:pt x="2664619" y="161925"/>
                  </a:lnTo>
                  <a:lnTo>
                    <a:pt x="2681287" y="183356"/>
                  </a:lnTo>
                  <a:lnTo>
                    <a:pt x="2681287" y="197643"/>
                  </a:lnTo>
                  <a:lnTo>
                    <a:pt x="2669381" y="221456"/>
                  </a:lnTo>
                  <a:lnTo>
                    <a:pt x="2638425" y="233362"/>
                  </a:lnTo>
                  <a:lnTo>
                    <a:pt x="2576512" y="242887"/>
                  </a:lnTo>
                  <a:lnTo>
                    <a:pt x="2378869" y="240506"/>
                  </a:lnTo>
                  <a:lnTo>
                    <a:pt x="2176462" y="242887"/>
                  </a:lnTo>
                  <a:lnTo>
                    <a:pt x="2019300" y="247650"/>
                  </a:lnTo>
                  <a:lnTo>
                    <a:pt x="1707356" y="278606"/>
                  </a:lnTo>
                  <a:lnTo>
                    <a:pt x="1333500" y="307181"/>
                  </a:lnTo>
                  <a:lnTo>
                    <a:pt x="964406" y="330993"/>
                  </a:lnTo>
                  <a:lnTo>
                    <a:pt x="600075" y="3714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88;p63">
              <a:extLst>
                <a:ext uri="{FF2B5EF4-FFF2-40B4-BE49-F238E27FC236}">
                  <a16:creationId xmlns:a16="http://schemas.microsoft.com/office/drawing/2014/main" id="{F4C714CB-798B-D446-BAAA-3F47F9B1A28A}"/>
                </a:ext>
              </a:extLst>
            </p:cNvPr>
            <p:cNvSpPr/>
            <p:nvPr/>
          </p:nvSpPr>
          <p:spPr>
            <a:xfrm rot="-5400000">
              <a:off x="3914776" y="4811712"/>
              <a:ext cx="2279650" cy="581025"/>
            </a:xfrm>
            <a:custGeom>
              <a:avLst/>
              <a:gdLst/>
              <a:ahLst/>
              <a:cxnLst/>
              <a:rect l="l" t="t" r="r" b="b"/>
              <a:pathLst>
                <a:path w="2278857" h="581025" extrusionOk="0">
                  <a:moveTo>
                    <a:pt x="1159669" y="269082"/>
                  </a:moveTo>
                  <a:lnTo>
                    <a:pt x="1512094" y="266700"/>
                  </a:lnTo>
                  <a:lnTo>
                    <a:pt x="1683544" y="269082"/>
                  </a:lnTo>
                  <a:lnTo>
                    <a:pt x="1816894" y="271463"/>
                  </a:lnTo>
                  <a:lnTo>
                    <a:pt x="1907382" y="269082"/>
                  </a:lnTo>
                  <a:lnTo>
                    <a:pt x="1952625" y="261938"/>
                  </a:lnTo>
                  <a:lnTo>
                    <a:pt x="2002632" y="245269"/>
                  </a:lnTo>
                  <a:lnTo>
                    <a:pt x="2038350" y="226219"/>
                  </a:lnTo>
                  <a:lnTo>
                    <a:pt x="2085975" y="197644"/>
                  </a:lnTo>
                  <a:lnTo>
                    <a:pt x="2124075" y="166688"/>
                  </a:lnTo>
                  <a:lnTo>
                    <a:pt x="2274094" y="0"/>
                  </a:lnTo>
                  <a:lnTo>
                    <a:pt x="2278857" y="180975"/>
                  </a:lnTo>
                  <a:lnTo>
                    <a:pt x="2181225" y="271463"/>
                  </a:lnTo>
                  <a:lnTo>
                    <a:pt x="2147888" y="309563"/>
                  </a:lnTo>
                  <a:lnTo>
                    <a:pt x="2109788" y="364332"/>
                  </a:lnTo>
                  <a:lnTo>
                    <a:pt x="2045494" y="471488"/>
                  </a:lnTo>
                  <a:lnTo>
                    <a:pt x="2005013" y="540544"/>
                  </a:lnTo>
                  <a:lnTo>
                    <a:pt x="1976438" y="569119"/>
                  </a:lnTo>
                  <a:lnTo>
                    <a:pt x="1962150" y="576263"/>
                  </a:lnTo>
                  <a:lnTo>
                    <a:pt x="1943100" y="581025"/>
                  </a:lnTo>
                  <a:lnTo>
                    <a:pt x="1919288" y="578644"/>
                  </a:lnTo>
                  <a:lnTo>
                    <a:pt x="1902619" y="569119"/>
                  </a:lnTo>
                  <a:lnTo>
                    <a:pt x="1876425" y="542925"/>
                  </a:lnTo>
                  <a:lnTo>
                    <a:pt x="1847850" y="528638"/>
                  </a:lnTo>
                  <a:lnTo>
                    <a:pt x="1709738" y="511969"/>
                  </a:lnTo>
                  <a:lnTo>
                    <a:pt x="1526382" y="488157"/>
                  </a:lnTo>
                  <a:lnTo>
                    <a:pt x="1283494" y="488157"/>
                  </a:lnTo>
                  <a:lnTo>
                    <a:pt x="997744" y="481013"/>
                  </a:lnTo>
                  <a:lnTo>
                    <a:pt x="516732" y="469107"/>
                  </a:lnTo>
                  <a:lnTo>
                    <a:pt x="469107" y="483394"/>
                  </a:lnTo>
                  <a:lnTo>
                    <a:pt x="435769" y="490538"/>
                  </a:lnTo>
                  <a:lnTo>
                    <a:pt x="388144" y="490538"/>
                  </a:lnTo>
                  <a:lnTo>
                    <a:pt x="309563" y="485775"/>
                  </a:lnTo>
                  <a:lnTo>
                    <a:pt x="245269" y="478632"/>
                  </a:lnTo>
                  <a:lnTo>
                    <a:pt x="164307" y="464344"/>
                  </a:lnTo>
                  <a:lnTo>
                    <a:pt x="92869" y="452438"/>
                  </a:lnTo>
                  <a:lnTo>
                    <a:pt x="59532" y="440532"/>
                  </a:lnTo>
                  <a:lnTo>
                    <a:pt x="26194" y="416719"/>
                  </a:lnTo>
                  <a:lnTo>
                    <a:pt x="4763" y="392907"/>
                  </a:lnTo>
                  <a:lnTo>
                    <a:pt x="0" y="371475"/>
                  </a:lnTo>
                  <a:lnTo>
                    <a:pt x="4763" y="335757"/>
                  </a:lnTo>
                  <a:lnTo>
                    <a:pt x="33338" y="300038"/>
                  </a:lnTo>
                  <a:lnTo>
                    <a:pt x="71438" y="269082"/>
                  </a:lnTo>
                  <a:lnTo>
                    <a:pt x="109538" y="245269"/>
                  </a:lnTo>
                  <a:lnTo>
                    <a:pt x="173832" y="223838"/>
                  </a:lnTo>
                  <a:lnTo>
                    <a:pt x="259557" y="207169"/>
                  </a:lnTo>
                  <a:lnTo>
                    <a:pt x="385763" y="200025"/>
                  </a:lnTo>
                  <a:lnTo>
                    <a:pt x="419100" y="202407"/>
                  </a:lnTo>
                  <a:lnTo>
                    <a:pt x="516732" y="223838"/>
                  </a:lnTo>
                  <a:lnTo>
                    <a:pt x="569119" y="233363"/>
                  </a:lnTo>
                  <a:lnTo>
                    <a:pt x="640557" y="245269"/>
                  </a:lnTo>
                  <a:lnTo>
                    <a:pt x="704850" y="252413"/>
                  </a:lnTo>
                  <a:lnTo>
                    <a:pt x="754857" y="257175"/>
                  </a:lnTo>
                  <a:lnTo>
                    <a:pt x="931069" y="266700"/>
                  </a:lnTo>
                  <a:lnTo>
                    <a:pt x="1159669" y="2690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89;p63">
              <a:extLst>
                <a:ext uri="{FF2B5EF4-FFF2-40B4-BE49-F238E27FC236}">
                  <a16:creationId xmlns:a16="http://schemas.microsoft.com/office/drawing/2014/main" id="{35CBA5B1-F5EF-114E-AB39-F640DB4D8991}"/>
                </a:ext>
              </a:extLst>
            </p:cNvPr>
            <p:cNvSpPr/>
            <p:nvPr/>
          </p:nvSpPr>
          <p:spPr>
            <a:xfrm>
              <a:off x="2960688" y="4638675"/>
              <a:ext cx="2139950" cy="1462088"/>
            </a:xfrm>
            <a:custGeom>
              <a:avLst/>
              <a:gdLst/>
              <a:ahLst/>
              <a:cxnLst/>
              <a:rect l="l" t="t" r="r" b="b"/>
              <a:pathLst>
                <a:path w="2140744" h="1462088" extrusionOk="0">
                  <a:moveTo>
                    <a:pt x="1135856" y="621506"/>
                  </a:moveTo>
                  <a:lnTo>
                    <a:pt x="1376362" y="407194"/>
                  </a:lnTo>
                  <a:lnTo>
                    <a:pt x="1554956" y="240506"/>
                  </a:lnTo>
                  <a:lnTo>
                    <a:pt x="1702594" y="88106"/>
                  </a:lnTo>
                  <a:lnTo>
                    <a:pt x="2140744" y="0"/>
                  </a:lnTo>
                  <a:lnTo>
                    <a:pt x="2066925" y="100013"/>
                  </a:lnTo>
                  <a:lnTo>
                    <a:pt x="1940719" y="219075"/>
                  </a:lnTo>
                  <a:lnTo>
                    <a:pt x="1688306" y="433388"/>
                  </a:lnTo>
                  <a:lnTo>
                    <a:pt x="1366837" y="690563"/>
                  </a:lnTo>
                  <a:lnTo>
                    <a:pt x="1112044" y="890588"/>
                  </a:lnTo>
                  <a:lnTo>
                    <a:pt x="876300" y="1040606"/>
                  </a:lnTo>
                  <a:lnTo>
                    <a:pt x="569119" y="1209675"/>
                  </a:lnTo>
                  <a:lnTo>
                    <a:pt x="347662" y="1314450"/>
                  </a:lnTo>
                  <a:lnTo>
                    <a:pt x="69056" y="1445419"/>
                  </a:lnTo>
                  <a:lnTo>
                    <a:pt x="30956" y="1462088"/>
                  </a:lnTo>
                  <a:lnTo>
                    <a:pt x="9525" y="1462088"/>
                  </a:lnTo>
                  <a:lnTo>
                    <a:pt x="0" y="1450181"/>
                  </a:lnTo>
                  <a:lnTo>
                    <a:pt x="4762" y="1428750"/>
                  </a:lnTo>
                  <a:lnTo>
                    <a:pt x="42862" y="1395413"/>
                  </a:lnTo>
                  <a:lnTo>
                    <a:pt x="195262" y="1309688"/>
                  </a:lnTo>
                  <a:lnTo>
                    <a:pt x="504825" y="1112044"/>
                  </a:lnTo>
                  <a:lnTo>
                    <a:pt x="747712" y="931069"/>
                  </a:lnTo>
                  <a:lnTo>
                    <a:pt x="983456" y="750094"/>
                  </a:lnTo>
                  <a:lnTo>
                    <a:pt x="1135856" y="6215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90;p63">
              <a:extLst>
                <a:ext uri="{FF2B5EF4-FFF2-40B4-BE49-F238E27FC236}">
                  <a16:creationId xmlns:a16="http://schemas.microsoft.com/office/drawing/2014/main" id="{2A8BAEBE-7D65-514E-9144-9E5C544CE3C3}"/>
                </a:ext>
              </a:extLst>
            </p:cNvPr>
            <p:cNvSpPr/>
            <p:nvPr/>
          </p:nvSpPr>
          <p:spPr>
            <a:xfrm>
              <a:off x="5181600" y="4581525"/>
              <a:ext cx="2266950" cy="1322388"/>
            </a:xfrm>
            <a:custGeom>
              <a:avLst/>
              <a:gdLst/>
              <a:ahLst/>
              <a:cxnLst/>
              <a:rect l="l" t="t" r="r" b="b"/>
              <a:pathLst>
                <a:path w="2266950" h="1321594" extrusionOk="0">
                  <a:moveTo>
                    <a:pt x="895350" y="840581"/>
                  </a:moveTo>
                  <a:lnTo>
                    <a:pt x="726281" y="697706"/>
                  </a:lnTo>
                  <a:lnTo>
                    <a:pt x="533400" y="535781"/>
                  </a:lnTo>
                  <a:lnTo>
                    <a:pt x="330994" y="357188"/>
                  </a:lnTo>
                  <a:lnTo>
                    <a:pt x="202406" y="250031"/>
                  </a:lnTo>
                  <a:lnTo>
                    <a:pt x="0" y="78581"/>
                  </a:lnTo>
                  <a:lnTo>
                    <a:pt x="121444" y="0"/>
                  </a:lnTo>
                  <a:lnTo>
                    <a:pt x="345281" y="190500"/>
                  </a:lnTo>
                  <a:lnTo>
                    <a:pt x="578644" y="357188"/>
                  </a:lnTo>
                  <a:lnTo>
                    <a:pt x="762000" y="481013"/>
                  </a:lnTo>
                  <a:lnTo>
                    <a:pt x="971550" y="611981"/>
                  </a:lnTo>
                  <a:lnTo>
                    <a:pt x="1231106" y="762000"/>
                  </a:lnTo>
                  <a:lnTo>
                    <a:pt x="1440656" y="871538"/>
                  </a:lnTo>
                  <a:lnTo>
                    <a:pt x="1619250" y="954881"/>
                  </a:lnTo>
                  <a:lnTo>
                    <a:pt x="1957388" y="1097756"/>
                  </a:lnTo>
                  <a:lnTo>
                    <a:pt x="2235994" y="1209675"/>
                  </a:lnTo>
                  <a:lnTo>
                    <a:pt x="2257425" y="1223963"/>
                  </a:lnTo>
                  <a:lnTo>
                    <a:pt x="2266950" y="1238250"/>
                  </a:lnTo>
                  <a:lnTo>
                    <a:pt x="2264569" y="1252538"/>
                  </a:lnTo>
                  <a:lnTo>
                    <a:pt x="2245519" y="1269206"/>
                  </a:lnTo>
                  <a:lnTo>
                    <a:pt x="2202656" y="1281113"/>
                  </a:lnTo>
                  <a:lnTo>
                    <a:pt x="1912144" y="1300163"/>
                  </a:lnTo>
                  <a:lnTo>
                    <a:pt x="1557338" y="1321594"/>
                  </a:lnTo>
                  <a:lnTo>
                    <a:pt x="1502569" y="1321594"/>
                  </a:lnTo>
                  <a:lnTo>
                    <a:pt x="1459706" y="1312069"/>
                  </a:lnTo>
                  <a:lnTo>
                    <a:pt x="1416844" y="1297781"/>
                  </a:lnTo>
                  <a:lnTo>
                    <a:pt x="1364456" y="1254919"/>
                  </a:lnTo>
                  <a:lnTo>
                    <a:pt x="1235869" y="1143000"/>
                  </a:lnTo>
                  <a:lnTo>
                    <a:pt x="895350" y="8405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795;p64">
            <a:extLst>
              <a:ext uri="{FF2B5EF4-FFF2-40B4-BE49-F238E27FC236}">
                <a16:creationId xmlns:a16="http://schemas.microsoft.com/office/drawing/2014/main" id="{7989E3D8-7E25-DD48-966D-2F3E899FFC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1951" y="1412296"/>
            <a:ext cx="4578350" cy="46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5">
            <a:extLst>
              <a:ext uri="{FF2B5EF4-FFF2-40B4-BE49-F238E27FC236}">
                <a16:creationId xmlns:a16="http://schemas.microsoft.com/office/drawing/2014/main" id="{8BCB115E-9BA0-47D5-B7FB-1AC6262D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401" y="1997328"/>
            <a:ext cx="7101880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どきん　　　　　　　　　　　　　　　　　　詩 習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きつつきの商売　　　　　　　　　　　　　　商 動 物 開 族 葉 実 所 面 登 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図書館たんけんだん　　　　　　　　　　　　館 号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国語辞典を使おう　　　　　　　　　　　　　使 深 意 味 漢 調 由 温 酒 問 題 章 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漢字の音と訓　　　　　　　　　　　　　　　次 昔 表 発 県 有 氷 秒 農 球 局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もっと知りたい、友だちのこと　　　　　　　決 整 相 落 着 洋 服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言葉で遊ぼう　こまを楽しむ　　　　　　　　遊 全 短 世 界 横 指 鉄 安 定 様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気持ちをこめて「来てください」　　　　　　運 予 返 緑 送 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まいごのかぎ　　　　　　　　　　　　　　　感 想 具 悪 拾 持 向 坂 悲 岸 路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俳句を楽しもう　　　　　　　　　　　　　　区 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こそあど言葉を使いこなそう　　　　　　　　泳 練 助 童 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仕事のくふう、みつけたよ　　　　　　　　　仕 身 品 客 終 銀 去 筆 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鳥になったきょうりゅうの話　　　　　　　　植 集 化 死 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わたしと小鳥とすずと　　　　　　　　　　　両 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山小屋で三日間すごすなら　　　　　　　　　対 屋 員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ポスターを読もう　　　　　　　　　　　　　写 真 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へんとつくり　　　　　　　　　　　　　　　部 係 板 柱 油 港</a:t>
            </a:r>
            <a:endParaRPr lang="en-US" altLang="ja-JP" sz="13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123" name="テキスト ボックス 9">
            <a:extLst>
              <a:ext uri="{FF2B5EF4-FFF2-40B4-BE49-F238E27FC236}">
                <a16:creationId xmlns:a16="http://schemas.microsoft.com/office/drawing/2014/main" id="{92DD9C24-7F09-463A-9AD8-69BF5D958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771" y="734257"/>
            <a:ext cx="719603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光村図書 </a:t>
            </a:r>
            <a:r>
              <a:rPr lang="en-US" altLang="ja-JP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年生の漢字一覧（</a:t>
            </a:r>
            <a:r>
              <a:rPr lang="en-US" altLang="ja-JP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1/2</a:t>
            </a:r>
            <a:r>
              <a:rPr lang="ja-JP" altLang="en-US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13D036-6D90-4493-B195-8A1CC4521202}"/>
              </a:ext>
            </a:extLst>
          </p:cNvPr>
          <p:cNvSpPr/>
          <p:nvPr/>
        </p:nvSpPr>
        <p:spPr>
          <a:xfrm>
            <a:off x="1384003" y="1577749"/>
            <a:ext cx="701675" cy="29279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13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上巻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AAA648E-0D24-4D4C-BB3B-17CF51B77CA7}"/>
              </a:ext>
            </a:extLst>
          </p:cNvPr>
          <p:cNvSpPr/>
          <p:nvPr/>
        </p:nvSpPr>
        <p:spPr>
          <a:xfrm>
            <a:off x="1203569" y="1367409"/>
            <a:ext cx="7791939" cy="421277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ja-JP" altLang="en-US" b="1" i="1" dirty="0">
                <a:solidFill>
                  <a:srgbClr val="0000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本資料</a:t>
            </a:r>
          </a:p>
        </p:txBody>
      </p:sp>
    </p:spTree>
    <p:extLst>
      <p:ext uri="{BB962C8B-B14F-4D97-AF65-F5344CB8AC3E}">
        <p14:creationId xmlns:p14="http://schemas.microsoft.com/office/powerpoint/2010/main" val="388454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9"/>
          <p:cNvSpPr txBox="1"/>
          <p:nvPr/>
        </p:nvSpPr>
        <p:spPr>
          <a:xfrm>
            <a:off x="5033963" y="6616700"/>
            <a:ext cx="29194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葉</a:t>
            </a:r>
            <a:endParaRPr/>
          </a:p>
        </p:txBody>
      </p:sp>
      <p:sp>
        <p:nvSpPr>
          <p:cNvPr id="399" name="Google Shape;399;p29"/>
          <p:cNvSpPr/>
          <p:nvPr/>
        </p:nvSpPr>
        <p:spPr>
          <a:xfrm>
            <a:off x="3035300" y="1752600"/>
            <a:ext cx="3600450" cy="609600"/>
          </a:xfrm>
          <a:custGeom>
            <a:avLst/>
            <a:gdLst/>
            <a:ahLst/>
            <a:cxnLst/>
            <a:rect l="l" t="t" r="r" b="b"/>
            <a:pathLst>
              <a:path w="3600450" h="609600" extrusionOk="0">
                <a:moveTo>
                  <a:pt x="1470025" y="187325"/>
                </a:moveTo>
                <a:lnTo>
                  <a:pt x="1200150" y="209550"/>
                </a:lnTo>
                <a:lnTo>
                  <a:pt x="1047750" y="247650"/>
                </a:lnTo>
                <a:lnTo>
                  <a:pt x="844550" y="269875"/>
                </a:lnTo>
                <a:lnTo>
                  <a:pt x="469900" y="311150"/>
                </a:lnTo>
                <a:lnTo>
                  <a:pt x="371475" y="323850"/>
                </a:lnTo>
                <a:lnTo>
                  <a:pt x="323850" y="323850"/>
                </a:lnTo>
                <a:lnTo>
                  <a:pt x="266700" y="317500"/>
                </a:lnTo>
                <a:lnTo>
                  <a:pt x="200025" y="301625"/>
                </a:lnTo>
                <a:lnTo>
                  <a:pt x="149225" y="276225"/>
                </a:lnTo>
                <a:lnTo>
                  <a:pt x="107950" y="250825"/>
                </a:lnTo>
                <a:lnTo>
                  <a:pt x="69850" y="212725"/>
                </a:lnTo>
                <a:lnTo>
                  <a:pt x="44450" y="193675"/>
                </a:lnTo>
                <a:lnTo>
                  <a:pt x="15875" y="193675"/>
                </a:lnTo>
                <a:lnTo>
                  <a:pt x="0" y="206375"/>
                </a:lnTo>
                <a:lnTo>
                  <a:pt x="3175" y="231775"/>
                </a:lnTo>
                <a:lnTo>
                  <a:pt x="28575" y="273050"/>
                </a:lnTo>
                <a:lnTo>
                  <a:pt x="95250" y="358775"/>
                </a:lnTo>
                <a:lnTo>
                  <a:pt x="190500" y="469900"/>
                </a:lnTo>
                <a:lnTo>
                  <a:pt x="285750" y="552450"/>
                </a:lnTo>
                <a:lnTo>
                  <a:pt x="346075" y="593725"/>
                </a:lnTo>
                <a:lnTo>
                  <a:pt x="393700" y="609600"/>
                </a:lnTo>
                <a:lnTo>
                  <a:pt x="422275" y="609600"/>
                </a:lnTo>
                <a:lnTo>
                  <a:pt x="454025" y="603250"/>
                </a:lnTo>
                <a:lnTo>
                  <a:pt x="492125" y="587375"/>
                </a:lnTo>
                <a:lnTo>
                  <a:pt x="587375" y="546100"/>
                </a:lnTo>
                <a:lnTo>
                  <a:pt x="755650" y="492125"/>
                </a:lnTo>
                <a:lnTo>
                  <a:pt x="1028700" y="434975"/>
                </a:lnTo>
                <a:lnTo>
                  <a:pt x="1343025" y="377825"/>
                </a:lnTo>
                <a:lnTo>
                  <a:pt x="1635125" y="349250"/>
                </a:lnTo>
                <a:lnTo>
                  <a:pt x="1978025" y="323850"/>
                </a:lnTo>
                <a:lnTo>
                  <a:pt x="2336800" y="314325"/>
                </a:lnTo>
                <a:lnTo>
                  <a:pt x="2543175" y="288925"/>
                </a:lnTo>
                <a:lnTo>
                  <a:pt x="2898775" y="276225"/>
                </a:lnTo>
                <a:lnTo>
                  <a:pt x="3162300" y="269875"/>
                </a:lnTo>
                <a:lnTo>
                  <a:pt x="3390900" y="279400"/>
                </a:lnTo>
                <a:lnTo>
                  <a:pt x="3517900" y="292100"/>
                </a:lnTo>
                <a:lnTo>
                  <a:pt x="3533775" y="292100"/>
                </a:lnTo>
                <a:lnTo>
                  <a:pt x="3559175" y="285750"/>
                </a:lnTo>
                <a:lnTo>
                  <a:pt x="3587750" y="260350"/>
                </a:lnTo>
                <a:lnTo>
                  <a:pt x="3600450" y="231775"/>
                </a:lnTo>
                <a:lnTo>
                  <a:pt x="3600450" y="219075"/>
                </a:lnTo>
                <a:lnTo>
                  <a:pt x="3594100" y="190500"/>
                </a:lnTo>
                <a:lnTo>
                  <a:pt x="3578225" y="161925"/>
                </a:lnTo>
                <a:lnTo>
                  <a:pt x="3543300" y="123825"/>
                </a:lnTo>
                <a:lnTo>
                  <a:pt x="3492500" y="88900"/>
                </a:lnTo>
                <a:lnTo>
                  <a:pt x="3422650" y="60325"/>
                </a:lnTo>
                <a:lnTo>
                  <a:pt x="3340100" y="34925"/>
                </a:lnTo>
                <a:lnTo>
                  <a:pt x="3235325" y="12700"/>
                </a:lnTo>
                <a:lnTo>
                  <a:pt x="3117850" y="0"/>
                </a:lnTo>
                <a:lnTo>
                  <a:pt x="3098800" y="3175"/>
                </a:lnTo>
                <a:lnTo>
                  <a:pt x="3060700" y="19050"/>
                </a:lnTo>
                <a:lnTo>
                  <a:pt x="2873375" y="60325"/>
                </a:lnTo>
                <a:lnTo>
                  <a:pt x="2613025" y="92075"/>
                </a:lnTo>
                <a:lnTo>
                  <a:pt x="2365375" y="114300"/>
                </a:lnTo>
                <a:lnTo>
                  <a:pt x="2047875" y="142875"/>
                </a:lnTo>
                <a:lnTo>
                  <a:pt x="1470025" y="1873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9"/>
          <p:cNvSpPr/>
          <p:nvPr/>
        </p:nvSpPr>
        <p:spPr>
          <a:xfrm>
            <a:off x="2679700" y="2705100"/>
            <a:ext cx="4346575" cy="701675"/>
          </a:xfrm>
          <a:custGeom>
            <a:avLst/>
            <a:gdLst/>
            <a:ahLst/>
            <a:cxnLst/>
            <a:rect l="l" t="t" r="r" b="b"/>
            <a:pathLst>
              <a:path w="4346048" h="702570" extrusionOk="0">
                <a:moveTo>
                  <a:pt x="2157137" y="194178"/>
                </a:moveTo>
                <a:lnTo>
                  <a:pt x="1726415" y="247136"/>
                </a:lnTo>
                <a:lnTo>
                  <a:pt x="1323938" y="307154"/>
                </a:lnTo>
                <a:lnTo>
                  <a:pt x="1119169" y="349520"/>
                </a:lnTo>
                <a:lnTo>
                  <a:pt x="829668" y="381295"/>
                </a:lnTo>
                <a:lnTo>
                  <a:pt x="384825" y="437783"/>
                </a:lnTo>
                <a:lnTo>
                  <a:pt x="296562" y="441313"/>
                </a:lnTo>
                <a:lnTo>
                  <a:pt x="225952" y="434252"/>
                </a:lnTo>
                <a:lnTo>
                  <a:pt x="176525" y="423661"/>
                </a:lnTo>
                <a:lnTo>
                  <a:pt x="112976" y="402478"/>
                </a:lnTo>
                <a:lnTo>
                  <a:pt x="45896" y="360112"/>
                </a:lnTo>
                <a:lnTo>
                  <a:pt x="21183" y="353051"/>
                </a:lnTo>
                <a:lnTo>
                  <a:pt x="3530" y="353051"/>
                </a:lnTo>
                <a:lnTo>
                  <a:pt x="0" y="370703"/>
                </a:lnTo>
                <a:lnTo>
                  <a:pt x="10591" y="398947"/>
                </a:lnTo>
                <a:lnTo>
                  <a:pt x="35305" y="444844"/>
                </a:lnTo>
                <a:lnTo>
                  <a:pt x="74141" y="497801"/>
                </a:lnTo>
                <a:lnTo>
                  <a:pt x="120037" y="540167"/>
                </a:lnTo>
                <a:lnTo>
                  <a:pt x="169464" y="582533"/>
                </a:lnTo>
                <a:lnTo>
                  <a:pt x="247135" y="631960"/>
                </a:lnTo>
                <a:lnTo>
                  <a:pt x="353050" y="677857"/>
                </a:lnTo>
                <a:lnTo>
                  <a:pt x="434252" y="699040"/>
                </a:lnTo>
                <a:lnTo>
                  <a:pt x="462496" y="702570"/>
                </a:lnTo>
                <a:lnTo>
                  <a:pt x="526045" y="688448"/>
                </a:lnTo>
                <a:lnTo>
                  <a:pt x="656673" y="635491"/>
                </a:lnTo>
                <a:lnTo>
                  <a:pt x="801424" y="589594"/>
                </a:lnTo>
                <a:lnTo>
                  <a:pt x="1045029" y="526045"/>
                </a:lnTo>
                <a:lnTo>
                  <a:pt x="1165066" y="497801"/>
                </a:lnTo>
                <a:lnTo>
                  <a:pt x="1376896" y="455435"/>
                </a:lnTo>
                <a:lnTo>
                  <a:pt x="1765251" y="402478"/>
                </a:lnTo>
                <a:lnTo>
                  <a:pt x="2213625" y="342459"/>
                </a:lnTo>
                <a:lnTo>
                  <a:pt x="2414863" y="324807"/>
                </a:lnTo>
                <a:lnTo>
                  <a:pt x="2609041" y="300093"/>
                </a:lnTo>
                <a:lnTo>
                  <a:pt x="2919725" y="268319"/>
                </a:lnTo>
                <a:lnTo>
                  <a:pt x="3195104" y="250666"/>
                </a:lnTo>
                <a:lnTo>
                  <a:pt x="3346916" y="233014"/>
                </a:lnTo>
                <a:lnTo>
                  <a:pt x="3622295" y="236544"/>
                </a:lnTo>
                <a:lnTo>
                  <a:pt x="3901205" y="250666"/>
                </a:lnTo>
                <a:lnTo>
                  <a:pt x="4077730" y="264788"/>
                </a:lnTo>
                <a:lnTo>
                  <a:pt x="4165992" y="261258"/>
                </a:lnTo>
                <a:lnTo>
                  <a:pt x="4240133" y="254197"/>
                </a:lnTo>
                <a:lnTo>
                  <a:pt x="4307212" y="236544"/>
                </a:lnTo>
                <a:lnTo>
                  <a:pt x="4331926" y="218892"/>
                </a:lnTo>
                <a:lnTo>
                  <a:pt x="4342517" y="201239"/>
                </a:lnTo>
                <a:lnTo>
                  <a:pt x="4346048" y="180056"/>
                </a:lnTo>
                <a:lnTo>
                  <a:pt x="4338987" y="155343"/>
                </a:lnTo>
                <a:lnTo>
                  <a:pt x="4307212" y="112977"/>
                </a:lnTo>
                <a:lnTo>
                  <a:pt x="4275438" y="91794"/>
                </a:lnTo>
                <a:lnTo>
                  <a:pt x="4215419" y="60019"/>
                </a:lnTo>
                <a:lnTo>
                  <a:pt x="4127157" y="24714"/>
                </a:lnTo>
                <a:lnTo>
                  <a:pt x="4042425" y="0"/>
                </a:lnTo>
                <a:lnTo>
                  <a:pt x="4021242" y="0"/>
                </a:lnTo>
                <a:lnTo>
                  <a:pt x="3985937" y="10592"/>
                </a:lnTo>
                <a:lnTo>
                  <a:pt x="3894144" y="49428"/>
                </a:lnTo>
                <a:lnTo>
                  <a:pt x="3851778" y="56489"/>
                </a:lnTo>
                <a:lnTo>
                  <a:pt x="3615234" y="67080"/>
                </a:lnTo>
                <a:lnTo>
                  <a:pt x="3350446" y="77672"/>
                </a:lnTo>
                <a:lnTo>
                  <a:pt x="3029171" y="112977"/>
                </a:lnTo>
                <a:lnTo>
                  <a:pt x="2499595" y="158873"/>
                </a:lnTo>
                <a:lnTo>
                  <a:pt x="2157137" y="1941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29"/>
          <p:cNvSpPr/>
          <p:nvPr/>
        </p:nvSpPr>
        <p:spPr>
          <a:xfrm>
            <a:off x="3279775" y="4230688"/>
            <a:ext cx="3086100" cy="541337"/>
          </a:xfrm>
          <a:custGeom>
            <a:avLst/>
            <a:gdLst/>
            <a:ahLst/>
            <a:cxnLst/>
            <a:rect l="l" t="t" r="r" b="b"/>
            <a:pathLst>
              <a:path w="3086413" h="541124" extrusionOk="0">
                <a:moveTo>
                  <a:pt x="1250098" y="220458"/>
                </a:moveTo>
                <a:lnTo>
                  <a:pt x="894358" y="263047"/>
                </a:lnTo>
                <a:lnTo>
                  <a:pt x="628807" y="290604"/>
                </a:lnTo>
                <a:lnTo>
                  <a:pt x="523588" y="295614"/>
                </a:lnTo>
                <a:lnTo>
                  <a:pt x="400833" y="288099"/>
                </a:lnTo>
                <a:lnTo>
                  <a:pt x="222963" y="250521"/>
                </a:lnTo>
                <a:lnTo>
                  <a:pt x="92693" y="200416"/>
                </a:lnTo>
                <a:lnTo>
                  <a:pt x="40083" y="175364"/>
                </a:lnTo>
                <a:lnTo>
                  <a:pt x="12526" y="170354"/>
                </a:lnTo>
                <a:lnTo>
                  <a:pt x="0" y="177870"/>
                </a:lnTo>
                <a:lnTo>
                  <a:pt x="2505" y="200416"/>
                </a:lnTo>
                <a:lnTo>
                  <a:pt x="15031" y="225469"/>
                </a:lnTo>
                <a:lnTo>
                  <a:pt x="87682" y="313151"/>
                </a:lnTo>
                <a:lnTo>
                  <a:pt x="215448" y="438411"/>
                </a:lnTo>
                <a:lnTo>
                  <a:pt x="258036" y="475989"/>
                </a:lnTo>
                <a:lnTo>
                  <a:pt x="290604" y="501041"/>
                </a:lnTo>
                <a:lnTo>
                  <a:pt x="335698" y="531104"/>
                </a:lnTo>
                <a:lnTo>
                  <a:pt x="353234" y="538619"/>
                </a:lnTo>
                <a:lnTo>
                  <a:pt x="383296" y="541124"/>
                </a:lnTo>
                <a:lnTo>
                  <a:pt x="443421" y="533609"/>
                </a:lnTo>
                <a:lnTo>
                  <a:pt x="546135" y="508557"/>
                </a:lnTo>
                <a:lnTo>
                  <a:pt x="683921" y="465968"/>
                </a:lnTo>
                <a:lnTo>
                  <a:pt x="759077" y="443421"/>
                </a:lnTo>
                <a:lnTo>
                  <a:pt x="871811" y="423380"/>
                </a:lnTo>
                <a:lnTo>
                  <a:pt x="1019619" y="400833"/>
                </a:lnTo>
                <a:lnTo>
                  <a:pt x="1222540" y="378286"/>
                </a:lnTo>
                <a:lnTo>
                  <a:pt x="1718571" y="315656"/>
                </a:lnTo>
                <a:lnTo>
                  <a:pt x="2021701" y="295614"/>
                </a:lnTo>
                <a:lnTo>
                  <a:pt x="2314810" y="278078"/>
                </a:lnTo>
                <a:lnTo>
                  <a:pt x="2567836" y="273067"/>
                </a:lnTo>
                <a:lnTo>
                  <a:pt x="2765747" y="270562"/>
                </a:lnTo>
                <a:lnTo>
                  <a:pt x="2921070" y="258036"/>
                </a:lnTo>
                <a:lnTo>
                  <a:pt x="3006247" y="245510"/>
                </a:lnTo>
                <a:lnTo>
                  <a:pt x="3043825" y="230479"/>
                </a:lnTo>
                <a:lnTo>
                  <a:pt x="3063866" y="210437"/>
                </a:lnTo>
                <a:lnTo>
                  <a:pt x="3076392" y="192901"/>
                </a:lnTo>
                <a:lnTo>
                  <a:pt x="3086413" y="167849"/>
                </a:lnTo>
                <a:lnTo>
                  <a:pt x="3083908" y="147807"/>
                </a:lnTo>
                <a:lnTo>
                  <a:pt x="3071382" y="117745"/>
                </a:lnTo>
                <a:lnTo>
                  <a:pt x="3056351" y="97703"/>
                </a:lnTo>
                <a:lnTo>
                  <a:pt x="3036309" y="85177"/>
                </a:lnTo>
                <a:lnTo>
                  <a:pt x="2918564" y="50104"/>
                </a:lnTo>
                <a:lnTo>
                  <a:pt x="2758231" y="5010"/>
                </a:lnTo>
                <a:lnTo>
                  <a:pt x="2685580" y="0"/>
                </a:lnTo>
                <a:lnTo>
                  <a:pt x="2665539" y="7516"/>
                </a:lnTo>
                <a:lnTo>
                  <a:pt x="2627961" y="32568"/>
                </a:lnTo>
                <a:lnTo>
                  <a:pt x="2545289" y="62630"/>
                </a:lnTo>
                <a:lnTo>
                  <a:pt x="2490174" y="77661"/>
                </a:lnTo>
                <a:lnTo>
                  <a:pt x="2292263" y="100208"/>
                </a:lnTo>
                <a:lnTo>
                  <a:pt x="1831305" y="147807"/>
                </a:lnTo>
                <a:lnTo>
                  <a:pt x="1490597" y="190396"/>
                </a:lnTo>
                <a:lnTo>
                  <a:pt x="1250098" y="22045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9"/>
          <p:cNvSpPr/>
          <p:nvPr/>
        </p:nvSpPr>
        <p:spPr>
          <a:xfrm>
            <a:off x="3792538" y="1533525"/>
            <a:ext cx="596900" cy="1062038"/>
          </a:xfrm>
          <a:custGeom>
            <a:avLst/>
            <a:gdLst/>
            <a:ahLst/>
            <a:cxnLst/>
            <a:rect l="l" t="t" r="r" b="b"/>
            <a:pathLst>
              <a:path w="595313" h="1062038" extrusionOk="0">
                <a:moveTo>
                  <a:pt x="245269" y="338138"/>
                </a:moveTo>
                <a:lnTo>
                  <a:pt x="288132" y="500063"/>
                </a:lnTo>
                <a:lnTo>
                  <a:pt x="345282" y="702469"/>
                </a:lnTo>
                <a:lnTo>
                  <a:pt x="454819" y="1009650"/>
                </a:lnTo>
                <a:lnTo>
                  <a:pt x="464344" y="1028700"/>
                </a:lnTo>
                <a:lnTo>
                  <a:pt x="481013" y="1047750"/>
                </a:lnTo>
                <a:lnTo>
                  <a:pt x="507207" y="1062038"/>
                </a:lnTo>
                <a:lnTo>
                  <a:pt x="523875" y="1062038"/>
                </a:lnTo>
                <a:lnTo>
                  <a:pt x="550069" y="1054894"/>
                </a:lnTo>
                <a:lnTo>
                  <a:pt x="571500" y="1033463"/>
                </a:lnTo>
                <a:lnTo>
                  <a:pt x="585788" y="1014413"/>
                </a:lnTo>
                <a:lnTo>
                  <a:pt x="595313" y="983456"/>
                </a:lnTo>
                <a:lnTo>
                  <a:pt x="595313" y="938213"/>
                </a:lnTo>
                <a:lnTo>
                  <a:pt x="578644" y="778669"/>
                </a:lnTo>
                <a:lnTo>
                  <a:pt x="547688" y="581025"/>
                </a:lnTo>
                <a:lnTo>
                  <a:pt x="511969" y="435769"/>
                </a:lnTo>
                <a:lnTo>
                  <a:pt x="488157" y="238125"/>
                </a:lnTo>
                <a:lnTo>
                  <a:pt x="490538" y="209550"/>
                </a:lnTo>
                <a:lnTo>
                  <a:pt x="497682" y="197644"/>
                </a:lnTo>
                <a:lnTo>
                  <a:pt x="509588" y="166688"/>
                </a:lnTo>
                <a:lnTo>
                  <a:pt x="509588" y="145256"/>
                </a:lnTo>
                <a:lnTo>
                  <a:pt x="500063" y="116681"/>
                </a:lnTo>
                <a:lnTo>
                  <a:pt x="488157" y="97631"/>
                </a:lnTo>
                <a:lnTo>
                  <a:pt x="471488" y="80963"/>
                </a:lnTo>
                <a:lnTo>
                  <a:pt x="438150" y="61913"/>
                </a:lnTo>
                <a:lnTo>
                  <a:pt x="373857" y="40481"/>
                </a:lnTo>
                <a:lnTo>
                  <a:pt x="285750" y="19050"/>
                </a:lnTo>
                <a:lnTo>
                  <a:pt x="207169" y="4763"/>
                </a:lnTo>
                <a:lnTo>
                  <a:pt x="140494" y="0"/>
                </a:lnTo>
                <a:lnTo>
                  <a:pt x="92869" y="0"/>
                </a:lnTo>
                <a:lnTo>
                  <a:pt x="26194" y="4763"/>
                </a:lnTo>
                <a:lnTo>
                  <a:pt x="4763" y="11906"/>
                </a:lnTo>
                <a:lnTo>
                  <a:pt x="0" y="21431"/>
                </a:lnTo>
                <a:lnTo>
                  <a:pt x="9525" y="38100"/>
                </a:lnTo>
                <a:lnTo>
                  <a:pt x="42863" y="71438"/>
                </a:lnTo>
                <a:lnTo>
                  <a:pt x="88107" y="102394"/>
                </a:lnTo>
                <a:lnTo>
                  <a:pt x="130969" y="126206"/>
                </a:lnTo>
                <a:lnTo>
                  <a:pt x="171450" y="147638"/>
                </a:lnTo>
                <a:lnTo>
                  <a:pt x="190500" y="154781"/>
                </a:lnTo>
                <a:lnTo>
                  <a:pt x="197644" y="161925"/>
                </a:lnTo>
                <a:lnTo>
                  <a:pt x="209550" y="207169"/>
                </a:lnTo>
                <a:lnTo>
                  <a:pt x="245269" y="3381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9"/>
          <p:cNvSpPr/>
          <p:nvPr/>
        </p:nvSpPr>
        <p:spPr>
          <a:xfrm>
            <a:off x="5303838" y="1420813"/>
            <a:ext cx="468312" cy="1073150"/>
          </a:xfrm>
          <a:custGeom>
            <a:avLst/>
            <a:gdLst/>
            <a:ahLst/>
            <a:cxnLst/>
            <a:rect l="l" t="t" r="r" b="b"/>
            <a:pathLst>
              <a:path w="469106" h="1071563" extrusionOk="0">
                <a:moveTo>
                  <a:pt x="111919" y="273844"/>
                </a:moveTo>
                <a:lnTo>
                  <a:pt x="109537" y="188119"/>
                </a:lnTo>
                <a:lnTo>
                  <a:pt x="100012" y="152400"/>
                </a:lnTo>
                <a:lnTo>
                  <a:pt x="85725" y="126207"/>
                </a:lnTo>
                <a:lnTo>
                  <a:pt x="47625" y="102394"/>
                </a:lnTo>
                <a:lnTo>
                  <a:pt x="21431" y="73819"/>
                </a:lnTo>
                <a:lnTo>
                  <a:pt x="4762" y="38100"/>
                </a:lnTo>
                <a:lnTo>
                  <a:pt x="7144" y="28575"/>
                </a:lnTo>
                <a:lnTo>
                  <a:pt x="26194" y="14288"/>
                </a:lnTo>
                <a:lnTo>
                  <a:pt x="102394" y="4763"/>
                </a:lnTo>
                <a:lnTo>
                  <a:pt x="173831" y="0"/>
                </a:lnTo>
                <a:lnTo>
                  <a:pt x="195262" y="2382"/>
                </a:lnTo>
                <a:lnTo>
                  <a:pt x="238125" y="19050"/>
                </a:lnTo>
                <a:lnTo>
                  <a:pt x="385762" y="90488"/>
                </a:lnTo>
                <a:lnTo>
                  <a:pt x="442912" y="119063"/>
                </a:lnTo>
                <a:lnTo>
                  <a:pt x="457200" y="133350"/>
                </a:lnTo>
                <a:lnTo>
                  <a:pt x="466725" y="147638"/>
                </a:lnTo>
                <a:lnTo>
                  <a:pt x="469106" y="161925"/>
                </a:lnTo>
                <a:lnTo>
                  <a:pt x="461962" y="190500"/>
                </a:lnTo>
                <a:lnTo>
                  <a:pt x="442912" y="219075"/>
                </a:lnTo>
                <a:lnTo>
                  <a:pt x="414337" y="259557"/>
                </a:lnTo>
                <a:lnTo>
                  <a:pt x="350044" y="447675"/>
                </a:lnTo>
                <a:lnTo>
                  <a:pt x="221456" y="802482"/>
                </a:lnTo>
                <a:lnTo>
                  <a:pt x="114300" y="1045369"/>
                </a:lnTo>
                <a:lnTo>
                  <a:pt x="92869" y="1057275"/>
                </a:lnTo>
                <a:lnTo>
                  <a:pt x="54769" y="1069182"/>
                </a:lnTo>
                <a:lnTo>
                  <a:pt x="35719" y="1071563"/>
                </a:lnTo>
                <a:lnTo>
                  <a:pt x="16669" y="1054894"/>
                </a:lnTo>
                <a:lnTo>
                  <a:pt x="2381" y="1012032"/>
                </a:lnTo>
                <a:lnTo>
                  <a:pt x="0" y="959644"/>
                </a:lnTo>
                <a:lnTo>
                  <a:pt x="11906" y="900113"/>
                </a:lnTo>
                <a:lnTo>
                  <a:pt x="23812" y="840582"/>
                </a:lnTo>
                <a:lnTo>
                  <a:pt x="50006" y="621507"/>
                </a:lnTo>
                <a:lnTo>
                  <a:pt x="85725" y="466725"/>
                </a:lnTo>
                <a:lnTo>
                  <a:pt x="111919" y="2738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9"/>
          <p:cNvSpPr/>
          <p:nvPr/>
        </p:nvSpPr>
        <p:spPr>
          <a:xfrm>
            <a:off x="4741863" y="2408238"/>
            <a:ext cx="371475" cy="1222375"/>
          </a:xfrm>
          <a:custGeom>
            <a:avLst/>
            <a:gdLst/>
            <a:ahLst/>
            <a:cxnLst/>
            <a:rect l="l" t="t" r="r" b="b"/>
            <a:pathLst>
              <a:path w="371475" h="1223962" extrusionOk="0">
                <a:moveTo>
                  <a:pt x="138112" y="326231"/>
                </a:moveTo>
                <a:lnTo>
                  <a:pt x="138112" y="1033462"/>
                </a:lnTo>
                <a:lnTo>
                  <a:pt x="138112" y="1100137"/>
                </a:lnTo>
                <a:lnTo>
                  <a:pt x="142875" y="1133475"/>
                </a:lnTo>
                <a:lnTo>
                  <a:pt x="154781" y="1169194"/>
                </a:lnTo>
                <a:lnTo>
                  <a:pt x="173831" y="1195387"/>
                </a:lnTo>
                <a:lnTo>
                  <a:pt x="197644" y="1214437"/>
                </a:lnTo>
                <a:lnTo>
                  <a:pt x="216694" y="1223962"/>
                </a:lnTo>
                <a:lnTo>
                  <a:pt x="228600" y="1223962"/>
                </a:lnTo>
                <a:lnTo>
                  <a:pt x="247650" y="1219200"/>
                </a:lnTo>
                <a:lnTo>
                  <a:pt x="266700" y="1202531"/>
                </a:lnTo>
                <a:lnTo>
                  <a:pt x="288131" y="1176337"/>
                </a:lnTo>
                <a:lnTo>
                  <a:pt x="314325" y="1138237"/>
                </a:lnTo>
                <a:lnTo>
                  <a:pt x="345281" y="1078706"/>
                </a:lnTo>
                <a:lnTo>
                  <a:pt x="361950" y="973931"/>
                </a:lnTo>
                <a:lnTo>
                  <a:pt x="361950" y="600075"/>
                </a:lnTo>
                <a:lnTo>
                  <a:pt x="361950" y="288131"/>
                </a:lnTo>
                <a:lnTo>
                  <a:pt x="366712" y="257175"/>
                </a:lnTo>
                <a:lnTo>
                  <a:pt x="371475" y="216694"/>
                </a:lnTo>
                <a:lnTo>
                  <a:pt x="366712" y="188119"/>
                </a:lnTo>
                <a:lnTo>
                  <a:pt x="357187" y="157162"/>
                </a:lnTo>
                <a:lnTo>
                  <a:pt x="333375" y="121444"/>
                </a:lnTo>
                <a:lnTo>
                  <a:pt x="295275" y="88106"/>
                </a:lnTo>
                <a:lnTo>
                  <a:pt x="261937" y="64294"/>
                </a:lnTo>
                <a:lnTo>
                  <a:pt x="219075" y="42862"/>
                </a:lnTo>
                <a:lnTo>
                  <a:pt x="140494" y="16669"/>
                </a:lnTo>
                <a:lnTo>
                  <a:pt x="66675" y="0"/>
                </a:lnTo>
                <a:lnTo>
                  <a:pt x="33337" y="0"/>
                </a:lnTo>
                <a:lnTo>
                  <a:pt x="7144" y="7144"/>
                </a:lnTo>
                <a:lnTo>
                  <a:pt x="0" y="19050"/>
                </a:lnTo>
                <a:lnTo>
                  <a:pt x="4762" y="33337"/>
                </a:lnTo>
                <a:lnTo>
                  <a:pt x="30956" y="66675"/>
                </a:lnTo>
                <a:lnTo>
                  <a:pt x="78581" y="126206"/>
                </a:lnTo>
                <a:lnTo>
                  <a:pt x="121444" y="197644"/>
                </a:lnTo>
                <a:lnTo>
                  <a:pt x="135731" y="245269"/>
                </a:lnTo>
                <a:cubicBezTo>
                  <a:pt x="136525" y="267494"/>
                  <a:pt x="137318" y="289719"/>
                  <a:pt x="138112" y="3262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9"/>
          <p:cNvSpPr/>
          <p:nvPr/>
        </p:nvSpPr>
        <p:spPr>
          <a:xfrm>
            <a:off x="5719763" y="2290763"/>
            <a:ext cx="428625" cy="1262062"/>
          </a:xfrm>
          <a:custGeom>
            <a:avLst/>
            <a:gdLst/>
            <a:ahLst/>
            <a:cxnLst/>
            <a:rect l="l" t="t" r="r" b="b"/>
            <a:pathLst>
              <a:path w="428625" h="1262062" extrusionOk="0">
                <a:moveTo>
                  <a:pt x="119062" y="335756"/>
                </a:moveTo>
                <a:lnTo>
                  <a:pt x="114300" y="259556"/>
                </a:lnTo>
                <a:lnTo>
                  <a:pt x="107156" y="214312"/>
                </a:lnTo>
                <a:lnTo>
                  <a:pt x="92868" y="173831"/>
                </a:lnTo>
                <a:lnTo>
                  <a:pt x="78581" y="142875"/>
                </a:lnTo>
                <a:lnTo>
                  <a:pt x="52387" y="111918"/>
                </a:lnTo>
                <a:lnTo>
                  <a:pt x="33337" y="95250"/>
                </a:lnTo>
                <a:lnTo>
                  <a:pt x="9525" y="64293"/>
                </a:lnTo>
                <a:lnTo>
                  <a:pt x="0" y="38100"/>
                </a:lnTo>
                <a:lnTo>
                  <a:pt x="0" y="30956"/>
                </a:lnTo>
                <a:lnTo>
                  <a:pt x="4762" y="14287"/>
                </a:lnTo>
                <a:lnTo>
                  <a:pt x="28575" y="4762"/>
                </a:lnTo>
                <a:lnTo>
                  <a:pt x="83343" y="0"/>
                </a:lnTo>
                <a:lnTo>
                  <a:pt x="145256" y="9525"/>
                </a:lnTo>
                <a:lnTo>
                  <a:pt x="209550" y="30956"/>
                </a:lnTo>
                <a:lnTo>
                  <a:pt x="269081" y="61912"/>
                </a:lnTo>
                <a:lnTo>
                  <a:pt x="311943" y="92868"/>
                </a:lnTo>
                <a:lnTo>
                  <a:pt x="354806" y="130968"/>
                </a:lnTo>
                <a:lnTo>
                  <a:pt x="395287" y="180975"/>
                </a:lnTo>
                <a:lnTo>
                  <a:pt x="421481" y="228600"/>
                </a:lnTo>
                <a:lnTo>
                  <a:pt x="428625" y="250031"/>
                </a:lnTo>
                <a:lnTo>
                  <a:pt x="414337" y="276225"/>
                </a:lnTo>
                <a:lnTo>
                  <a:pt x="390525" y="321468"/>
                </a:lnTo>
                <a:lnTo>
                  <a:pt x="357187" y="435768"/>
                </a:lnTo>
                <a:lnTo>
                  <a:pt x="342900" y="511968"/>
                </a:lnTo>
                <a:lnTo>
                  <a:pt x="292893" y="788193"/>
                </a:lnTo>
                <a:lnTo>
                  <a:pt x="264318" y="928687"/>
                </a:lnTo>
                <a:lnTo>
                  <a:pt x="228600" y="1090612"/>
                </a:lnTo>
                <a:lnTo>
                  <a:pt x="211931" y="1183481"/>
                </a:lnTo>
                <a:lnTo>
                  <a:pt x="207168" y="1214437"/>
                </a:lnTo>
                <a:lnTo>
                  <a:pt x="197643" y="1238250"/>
                </a:lnTo>
                <a:lnTo>
                  <a:pt x="183356" y="1257300"/>
                </a:lnTo>
                <a:lnTo>
                  <a:pt x="164306" y="1262062"/>
                </a:lnTo>
                <a:lnTo>
                  <a:pt x="128587" y="1262062"/>
                </a:lnTo>
                <a:lnTo>
                  <a:pt x="97631" y="1252537"/>
                </a:lnTo>
                <a:lnTo>
                  <a:pt x="69056" y="1247775"/>
                </a:lnTo>
                <a:lnTo>
                  <a:pt x="47625" y="1238250"/>
                </a:lnTo>
                <a:lnTo>
                  <a:pt x="38100" y="1223962"/>
                </a:lnTo>
                <a:lnTo>
                  <a:pt x="30956" y="1200150"/>
                </a:lnTo>
                <a:lnTo>
                  <a:pt x="21431" y="1140618"/>
                </a:lnTo>
                <a:lnTo>
                  <a:pt x="30956" y="1009650"/>
                </a:lnTo>
                <a:lnTo>
                  <a:pt x="61912" y="842962"/>
                </a:lnTo>
                <a:lnTo>
                  <a:pt x="102393" y="645318"/>
                </a:lnTo>
                <a:lnTo>
                  <a:pt x="121443" y="523875"/>
                </a:lnTo>
                <a:cubicBezTo>
                  <a:pt x="120649" y="469106"/>
                  <a:pt x="119856" y="414337"/>
                  <a:pt x="119062" y="3357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9"/>
          <p:cNvSpPr/>
          <p:nvPr/>
        </p:nvSpPr>
        <p:spPr>
          <a:xfrm>
            <a:off x="4924425" y="3297238"/>
            <a:ext cx="962025" cy="250825"/>
          </a:xfrm>
          <a:custGeom>
            <a:avLst/>
            <a:gdLst/>
            <a:ahLst/>
            <a:cxnLst/>
            <a:rect l="l" t="t" r="r" b="b"/>
            <a:pathLst>
              <a:path w="962025" h="250032" extrusionOk="0">
                <a:moveTo>
                  <a:pt x="457200" y="50007"/>
                </a:moveTo>
                <a:lnTo>
                  <a:pt x="166688" y="88107"/>
                </a:lnTo>
                <a:lnTo>
                  <a:pt x="0" y="109538"/>
                </a:lnTo>
                <a:lnTo>
                  <a:pt x="123825" y="250032"/>
                </a:lnTo>
                <a:lnTo>
                  <a:pt x="242888" y="214313"/>
                </a:lnTo>
                <a:lnTo>
                  <a:pt x="366713" y="188119"/>
                </a:lnTo>
                <a:lnTo>
                  <a:pt x="481013" y="171450"/>
                </a:lnTo>
                <a:lnTo>
                  <a:pt x="592931" y="161925"/>
                </a:lnTo>
                <a:lnTo>
                  <a:pt x="704850" y="154782"/>
                </a:lnTo>
                <a:lnTo>
                  <a:pt x="842963" y="154782"/>
                </a:lnTo>
                <a:lnTo>
                  <a:pt x="962025" y="97632"/>
                </a:lnTo>
                <a:lnTo>
                  <a:pt x="838200" y="0"/>
                </a:lnTo>
                <a:lnTo>
                  <a:pt x="669131" y="23813"/>
                </a:lnTo>
                <a:lnTo>
                  <a:pt x="457200" y="500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9"/>
          <p:cNvSpPr/>
          <p:nvPr/>
        </p:nvSpPr>
        <p:spPr>
          <a:xfrm>
            <a:off x="3627438" y="2560638"/>
            <a:ext cx="2476500" cy="1533525"/>
          </a:xfrm>
          <a:custGeom>
            <a:avLst/>
            <a:gdLst/>
            <a:ahLst/>
            <a:cxnLst/>
            <a:rect l="l" t="t" r="r" b="b"/>
            <a:pathLst>
              <a:path w="2476500" h="1533525" extrusionOk="0">
                <a:moveTo>
                  <a:pt x="435769" y="752475"/>
                </a:moveTo>
                <a:lnTo>
                  <a:pt x="421481" y="578644"/>
                </a:lnTo>
                <a:lnTo>
                  <a:pt x="402431" y="452437"/>
                </a:lnTo>
                <a:lnTo>
                  <a:pt x="402431" y="290512"/>
                </a:lnTo>
                <a:lnTo>
                  <a:pt x="407194" y="242887"/>
                </a:lnTo>
                <a:lnTo>
                  <a:pt x="421481" y="195262"/>
                </a:lnTo>
                <a:lnTo>
                  <a:pt x="426244" y="166687"/>
                </a:lnTo>
                <a:lnTo>
                  <a:pt x="419100" y="147637"/>
                </a:lnTo>
                <a:lnTo>
                  <a:pt x="404812" y="121444"/>
                </a:lnTo>
                <a:lnTo>
                  <a:pt x="381000" y="97631"/>
                </a:lnTo>
                <a:lnTo>
                  <a:pt x="328612" y="73819"/>
                </a:lnTo>
                <a:lnTo>
                  <a:pt x="254794" y="42862"/>
                </a:lnTo>
                <a:lnTo>
                  <a:pt x="180975" y="19050"/>
                </a:lnTo>
                <a:lnTo>
                  <a:pt x="92869" y="2381"/>
                </a:lnTo>
                <a:lnTo>
                  <a:pt x="42862" y="2381"/>
                </a:lnTo>
                <a:lnTo>
                  <a:pt x="21431" y="0"/>
                </a:lnTo>
                <a:lnTo>
                  <a:pt x="4762" y="7144"/>
                </a:lnTo>
                <a:lnTo>
                  <a:pt x="0" y="23812"/>
                </a:lnTo>
                <a:lnTo>
                  <a:pt x="7144" y="42862"/>
                </a:lnTo>
                <a:lnTo>
                  <a:pt x="26194" y="66675"/>
                </a:lnTo>
                <a:lnTo>
                  <a:pt x="38100" y="73819"/>
                </a:lnTo>
                <a:lnTo>
                  <a:pt x="66675" y="92869"/>
                </a:lnTo>
                <a:lnTo>
                  <a:pt x="97631" y="123825"/>
                </a:lnTo>
                <a:lnTo>
                  <a:pt x="119062" y="157162"/>
                </a:lnTo>
                <a:lnTo>
                  <a:pt x="142875" y="202406"/>
                </a:lnTo>
                <a:lnTo>
                  <a:pt x="166687" y="273844"/>
                </a:lnTo>
                <a:lnTo>
                  <a:pt x="176212" y="326231"/>
                </a:lnTo>
                <a:lnTo>
                  <a:pt x="178594" y="366712"/>
                </a:lnTo>
                <a:lnTo>
                  <a:pt x="185737" y="526256"/>
                </a:lnTo>
                <a:lnTo>
                  <a:pt x="202406" y="638175"/>
                </a:lnTo>
                <a:lnTo>
                  <a:pt x="221456" y="885825"/>
                </a:lnTo>
                <a:lnTo>
                  <a:pt x="247650" y="1285875"/>
                </a:lnTo>
                <a:lnTo>
                  <a:pt x="254794" y="1340644"/>
                </a:lnTo>
                <a:lnTo>
                  <a:pt x="266700" y="1395412"/>
                </a:lnTo>
                <a:lnTo>
                  <a:pt x="280987" y="1438275"/>
                </a:lnTo>
                <a:lnTo>
                  <a:pt x="295275" y="1466850"/>
                </a:lnTo>
                <a:lnTo>
                  <a:pt x="314325" y="1493044"/>
                </a:lnTo>
                <a:lnTo>
                  <a:pt x="330994" y="1509712"/>
                </a:lnTo>
                <a:lnTo>
                  <a:pt x="350044" y="1521619"/>
                </a:lnTo>
                <a:lnTo>
                  <a:pt x="369094" y="1528762"/>
                </a:lnTo>
                <a:lnTo>
                  <a:pt x="388144" y="1533525"/>
                </a:lnTo>
                <a:lnTo>
                  <a:pt x="411956" y="1528762"/>
                </a:lnTo>
                <a:lnTo>
                  <a:pt x="435769" y="1514475"/>
                </a:lnTo>
                <a:lnTo>
                  <a:pt x="457200" y="1490662"/>
                </a:lnTo>
                <a:lnTo>
                  <a:pt x="469106" y="1476375"/>
                </a:lnTo>
                <a:lnTo>
                  <a:pt x="492919" y="1469231"/>
                </a:lnTo>
                <a:lnTo>
                  <a:pt x="626269" y="1452562"/>
                </a:lnTo>
                <a:lnTo>
                  <a:pt x="826294" y="1435894"/>
                </a:lnTo>
                <a:lnTo>
                  <a:pt x="1016794" y="1428750"/>
                </a:lnTo>
                <a:lnTo>
                  <a:pt x="1207294" y="1409700"/>
                </a:lnTo>
                <a:lnTo>
                  <a:pt x="1452562" y="1402556"/>
                </a:lnTo>
                <a:lnTo>
                  <a:pt x="1695450" y="1393031"/>
                </a:lnTo>
                <a:lnTo>
                  <a:pt x="1950244" y="1378744"/>
                </a:lnTo>
                <a:lnTo>
                  <a:pt x="2178844" y="1359694"/>
                </a:lnTo>
                <a:lnTo>
                  <a:pt x="2352675" y="1338262"/>
                </a:lnTo>
                <a:lnTo>
                  <a:pt x="2426494" y="1321594"/>
                </a:lnTo>
                <a:lnTo>
                  <a:pt x="2452687" y="1304925"/>
                </a:lnTo>
                <a:lnTo>
                  <a:pt x="2469356" y="1285875"/>
                </a:lnTo>
                <a:lnTo>
                  <a:pt x="2476500" y="1262062"/>
                </a:lnTo>
                <a:lnTo>
                  <a:pt x="2474119" y="1247775"/>
                </a:lnTo>
                <a:lnTo>
                  <a:pt x="2464594" y="1231106"/>
                </a:lnTo>
                <a:lnTo>
                  <a:pt x="2440781" y="1214437"/>
                </a:lnTo>
                <a:lnTo>
                  <a:pt x="2390775" y="1193006"/>
                </a:lnTo>
                <a:lnTo>
                  <a:pt x="2293144" y="1159669"/>
                </a:lnTo>
                <a:lnTo>
                  <a:pt x="2212181" y="1143000"/>
                </a:lnTo>
                <a:lnTo>
                  <a:pt x="2147887" y="1138237"/>
                </a:lnTo>
                <a:lnTo>
                  <a:pt x="2121694" y="1140619"/>
                </a:lnTo>
                <a:lnTo>
                  <a:pt x="2055019" y="1162050"/>
                </a:lnTo>
                <a:lnTo>
                  <a:pt x="1928812" y="1188244"/>
                </a:lnTo>
                <a:lnTo>
                  <a:pt x="1750219" y="1200150"/>
                </a:lnTo>
                <a:lnTo>
                  <a:pt x="1473994" y="1221581"/>
                </a:lnTo>
                <a:lnTo>
                  <a:pt x="1214437" y="1240631"/>
                </a:lnTo>
                <a:lnTo>
                  <a:pt x="940594" y="1257300"/>
                </a:lnTo>
                <a:lnTo>
                  <a:pt x="597694" y="1273969"/>
                </a:lnTo>
                <a:lnTo>
                  <a:pt x="483394" y="1276350"/>
                </a:lnTo>
                <a:lnTo>
                  <a:pt x="476250" y="1273969"/>
                </a:lnTo>
                <a:lnTo>
                  <a:pt x="466725" y="1262062"/>
                </a:lnTo>
                <a:cubicBezTo>
                  <a:pt x="465931" y="1242218"/>
                  <a:pt x="465138" y="1222375"/>
                  <a:pt x="464344" y="1202531"/>
                </a:cubicBezTo>
                <a:lnTo>
                  <a:pt x="450056" y="942975"/>
                </a:lnTo>
                <a:lnTo>
                  <a:pt x="435769" y="752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9"/>
          <p:cNvSpPr/>
          <p:nvPr/>
        </p:nvSpPr>
        <p:spPr>
          <a:xfrm>
            <a:off x="4635500" y="3919538"/>
            <a:ext cx="398463" cy="2019300"/>
          </a:xfrm>
          <a:custGeom>
            <a:avLst/>
            <a:gdLst/>
            <a:ahLst/>
            <a:cxnLst/>
            <a:rect l="l" t="t" r="r" b="b"/>
            <a:pathLst>
              <a:path w="399059" h="2019079" extrusionOk="0">
                <a:moveTo>
                  <a:pt x="177065" y="961970"/>
                </a:moveTo>
                <a:lnTo>
                  <a:pt x="177065" y="480985"/>
                </a:lnTo>
                <a:lnTo>
                  <a:pt x="171780" y="385845"/>
                </a:lnTo>
                <a:lnTo>
                  <a:pt x="161209" y="319775"/>
                </a:lnTo>
                <a:lnTo>
                  <a:pt x="137424" y="229921"/>
                </a:lnTo>
                <a:lnTo>
                  <a:pt x="108353" y="163852"/>
                </a:lnTo>
                <a:lnTo>
                  <a:pt x="84568" y="121567"/>
                </a:lnTo>
                <a:lnTo>
                  <a:pt x="29070" y="44927"/>
                </a:lnTo>
                <a:lnTo>
                  <a:pt x="0" y="0"/>
                </a:lnTo>
                <a:lnTo>
                  <a:pt x="216707" y="44927"/>
                </a:lnTo>
                <a:lnTo>
                  <a:pt x="335632" y="142710"/>
                </a:lnTo>
                <a:lnTo>
                  <a:pt x="385845" y="187637"/>
                </a:lnTo>
                <a:lnTo>
                  <a:pt x="399059" y="203493"/>
                </a:lnTo>
                <a:lnTo>
                  <a:pt x="393773" y="221993"/>
                </a:lnTo>
                <a:lnTo>
                  <a:pt x="383202" y="282777"/>
                </a:lnTo>
                <a:lnTo>
                  <a:pt x="377916" y="517983"/>
                </a:lnTo>
                <a:lnTo>
                  <a:pt x="383202" y="1004254"/>
                </a:lnTo>
                <a:lnTo>
                  <a:pt x="399059" y="1482596"/>
                </a:lnTo>
                <a:lnTo>
                  <a:pt x="399059" y="1791801"/>
                </a:lnTo>
                <a:lnTo>
                  <a:pt x="393773" y="1865799"/>
                </a:lnTo>
                <a:lnTo>
                  <a:pt x="385845" y="1916011"/>
                </a:lnTo>
                <a:lnTo>
                  <a:pt x="372631" y="1958296"/>
                </a:lnTo>
                <a:lnTo>
                  <a:pt x="351489" y="1997937"/>
                </a:lnTo>
                <a:lnTo>
                  <a:pt x="332989" y="2013794"/>
                </a:lnTo>
                <a:lnTo>
                  <a:pt x="317133" y="2019079"/>
                </a:lnTo>
                <a:lnTo>
                  <a:pt x="288062" y="2011151"/>
                </a:lnTo>
                <a:lnTo>
                  <a:pt x="264277" y="1990009"/>
                </a:lnTo>
                <a:lnTo>
                  <a:pt x="219350" y="1955653"/>
                </a:lnTo>
                <a:lnTo>
                  <a:pt x="203493" y="1931868"/>
                </a:lnTo>
                <a:lnTo>
                  <a:pt x="179708" y="1881655"/>
                </a:lnTo>
                <a:lnTo>
                  <a:pt x="158566" y="1802372"/>
                </a:lnTo>
                <a:lnTo>
                  <a:pt x="153281" y="1717803"/>
                </a:lnTo>
                <a:lnTo>
                  <a:pt x="158566" y="1670233"/>
                </a:lnTo>
                <a:lnTo>
                  <a:pt x="169137" y="1622663"/>
                </a:lnTo>
                <a:lnTo>
                  <a:pt x="177065" y="1506381"/>
                </a:lnTo>
                <a:cubicBezTo>
                  <a:pt x="176184" y="1330196"/>
                  <a:pt x="175304" y="1154011"/>
                  <a:pt x="177065" y="96197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9"/>
          <p:cNvSpPr/>
          <p:nvPr/>
        </p:nvSpPr>
        <p:spPr>
          <a:xfrm>
            <a:off x="3021013" y="4519613"/>
            <a:ext cx="1803400" cy="1190625"/>
          </a:xfrm>
          <a:custGeom>
            <a:avLst/>
            <a:gdLst/>
            <a:ahLst/>
            <a:cxnLst/>
            <a:rect l="l" t="t" r="r" b="b"/>
            <a:pathLst>
              <a:path w="1802607" h="1190625" extrusionOk="0">
                <a:moveTo>
                  <a:pt x="1419225" y="454818"/>
                </a:moveTo>
                <a:lnTo>
                  <a:pt x="1535907" y="352425"/>
                </a:lnTo>
                <a:lnTo>
                  <a:pt x="1643063" y="245268"/>
                </a:lnTo>
                <a:lnTo>
                  <a:pt x="1800225" y="59531"/>
                </a:lnTo>
                <a:lnTo>
                  <a:pt x="1802607" y="0"/>
                </a:lnTo>
                <a:lnTo>
                  <a:pt x="1483519" y="83343"/>
                </a:lnTo>
                <a:lnTo>
                  <a:pt x="1323975" y="264318"/>
                </a:lnTo>
                <a:lnTo>
                  <a:pt x="1150144" y="426243"/>
                </a:lnTo>
                <a:lnTo>
                  <a:pt x="914400" y="607218"/>
                </a:lnTo>
                <a:lnTo>
                  <a:pt x="721519" y="740568"/>
                </a:lnTo>
                <a:lnTo>
                  <a:pt x="428625" y="914400"/>
                </a:lnTo>
                <a:lnTo>
                  <a:pt x="97632" y="1085850"/>
                </a:lnTo>
                <a:lnTo>
                  <a:pt x="26194" y="1123950"/>
                </a:lnTo>
                <a:lnTo>
                  <a:pt x="11907" y="1135856"/>
                </a:lnTo>
                <a:lnTo>
                  <a:pt x="2382" y="1150143"/>
                </a:lnTo>
                <a:lnTo>
                  <a:pt x="0" y="1171575"/>
                </a:lnTo>
                <a:lnTo>
                  <a:pt x="14288" y="1185862"/>
                </a:lnTo>
                <a:lnTo>
                  <a:pt x="30957" y="1190625"/>
                </a:lnTo>
                <a:lnTo>
                  <a:pt x="61913" y="1185862"/>
                </a:lnTo>
                <a:lnTo>
                  <a:pt x="140494" y="1157287"/>
                </a:lnTo>
                <a:lnTo>
                  <a:pt x="307182" y="1095375"/>
                </a:lnTo>
                <a:lnTo>
                  <a:pt x="492919" y="1019175"/>
                </a:lnTo>
                <a:lnTo>
                  <a:pt x="740569" y="900112"/>
                </a:lnTo>
                <a:lnTo>
                  <a:pt x="976313" y="769143"/>
                </a:lnTo>
                <a:lnTo>
                  <a:pt x="1235869" y="604837"/>
                </a:lnTo>
                <a:lnTo>
                  <a:pt x="1419225" y="45481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9"/>
          <p:cNvSpPr/>
          <p:nvPr/>
        </p:nvSpPr>
        <p:spPr>
          <a:xfrm>
            <a:off x="4914900" y="4525963"/>
            <a:ext cx="2141538" cy="1168400"/>
          </a:xfrm>
          <a:custGeom>
            <a:avLst/>
            <a:gdLst/>
            <a:ahLst/>
            <a:cxnLst/>
            <a:rect l="l" t="t" r="r" b="b"/>
            <a:pathLst>
              <a:path w="2140744" h="1166813" extrusionOk="0">
                <a:moveTo>
                  <a:pt x="688181" y="388144"/>
                </a:moveTo>
                <a:lnTo>
                  <a:pt x="411956" y="216694"/>
                </a:lnTo>
                <a:lnTo>
                  <a:pt x="147638" y="52388"/>
                </a:lnTo>
                <a:lnTo>
                  <a:pt x="69056" y="0"/>
                </a:lnTo>
                <a:lnTo>
                  <a:pt x="0" y="50007"/>
                </a:lnTo>
                <a:lnTo>
                  <a:pt x="95250" y="223838"/>
                </a:lnTo>
                <a:lnTo>
                  <a:pt x="214313" y="307182"/>
                </a:lnTo>
                <a:lnTo>
                  <a:pt x="471488" y="490538"/>
                </a:lnTo>
                <a:lnTo>
                  <a:pt x="659606" y="621507"/>
                </a:lnTo>
                <a:lnTo>
                  <a:pt x="888206" y="785813"/>
                </a:lnTo>
                <a:lnTo>
                  <a:pt x="1169194" y="981075"/>
                </a:lnTo>
                <a:lnTo>
                  <a:pt x="1316831" y="1083469"/>
                </a:lnTo>
                <a:lnTo>
                  <a:pt x="1390650" y="1128713"/>
                </a:lnTo>
                <a:lnTo>
                  <a:pt x="1419225" y="1143000"/>
                </a:lnTo>
                <a:lnTo>
                  <a:pt x="1440656" y="1150144"/>
                </a:lnTo>
                <a:lnTo>
                  <a:pt x="1478756" y="1162050"/>
                </a:lnTo>
                <a:lnTo>
                  <a:pt x="1516856" y="1166813"/>
                </a:lnTo>
                <a:lnTo>
                  <a:pt x="1562100" y="1162050"/>
                </a:lnTo>
                <a:lnTo>
                  <a:pt x="1769269" y="1116807"/>
                </a:lnTo>
                <a:lnTo>
                  <a:pt x="2016919" y="1064419"/>
                </a:lnTo>
                <a:lnTo>
                  <a:pt x="2121694" y="1038225"/>
                </a:lnTo>
                <a:lnTo>
                  <a:pt x="2135981" y="1026319"/>
                </a:lnTo>
                <a:lnTo>
                  <a:pt x="2140744" y="1012032"/>
                </a:lnTo>
                <a:lnTo>
                  <a:pt x="2138363" y="1002507"/>
                </a:lnTo>
                <a:lnTo>
                  <a:pt x="2124075" y="990600"/>
                </a:lnTo>
                <a:lnTo>
                  <a:pt x="2088356" y="973932"/>
                </a:lnTo>
                <a:lnTo>
                  <a:pt x="1931194" y="935832"/>
                </a:lnTo>
                <a:lnTo>
                  <a:pt x="1697831" y="869157"/>
                </a:lnTo>
                <a:lnTo>
                  <a:pt x="1504950" y="802482"/>
                </a:lnTo>
                <a:lnTo>
                  <a:pt x="1276350" y="707232"/>
                </a:lnTo>
                <a:lnTo>
                  <a:pt x="1009650" y="571500"/>
                </a:lnTo>
                <a:lnTo>
                  <a:pt x="688181" y="3881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B2EDBA8-3B9E-C345-BD63-DD03D248C52A}"/>
              </a:ext>
            </a:extLst>
          </p:cNvPr>
          <p:cNvGrpSpPr/>
          <p:nvPr/>
        </p:nvGrpSpPr>
        <p:grpSpPr>
          <a:xfrm>
            <a:off x="2687716" y="1428829"/>
            <a:ext cx="4376738" cy="4518025"/>
            <a:chOff x="2832100" y="1573213"/>
            <a:chExt cx="4376738" cy="4518025"/>
          </a:xfrm>
        </p:grpSpPr>
        <p:sp>
          <p:nvSpPr>
            <p:cNvPr id="15" name="Google Shape;399;p29">
              <a:extLst>
                <a:ext uri="{FF2B5EF4-FFF2-40B4-BE49-F238E27FC236}">
                  <a16:creationId xmlns:a16="http://schemas.microsoft.com/office/drawing/2014/main" id="{858F1C3D-583B-2448-AD9F-7D37E0FEB295}"/>
                </a:ext>
              </a:extLst>
            </p:cNvPr>
            <p:cNvSpPr/>
            <p:nvPr/>
          </p:nvSpPr>
          <p:spPr>
            <a:xfrm>
              <a:off x="3187700" y="1905000"/>
              <a:ext cx="3600450" cy="609600"/>
            </a:xfrm>
            <a:custGeom>
              <a:avLst/>
              <a:gdLst/>
              <a:ahLst/>
              <a:cxnLst/>
              <a:rect l="l" t="t" r="r" b="b"/>
              <a:pathLst>
                <a:path w="3600450" h="609600" extrusionOk="0">
                  <a:moveTo>
                    <a:pt x="1470025" y="187325"/>
                  </a:moveTo>
                  <a:lnTo>
                    <a:pt x="1200150" y="209550"/>
                  </a:lnTo>
                  <a:lnTo>
                    <a:pt x="1047750" y="247650"/>
                  </a:lnTo>
                  <a:lnTo>
                    <a:pt x="844550" y="269875"/>
                  </a:lnTo>
                  <a:lnTo>
                    <a:pt x="469900" y="311150"/>
                  </a:lnTo>
                  <a:lnTo>
                    <a:pt x="371475" y="323850"/>
                  </a:lnTo>
                  <a:lnTo>
                    <a:pt x="323850" y="323850"/>
                  </a:lnTo>
                  <a:lnTo>
                    <a:pt x="266700" y="317500"/>
                  </a:lnTo>
                  <a:lnTo>
                    <a:pt x="200025" y="301625"/>
                  </a:lnTo>
                  <a:lnTo>
                    <a:pt x="149225" y="276225"/>
                  </a:lnTo>
                  <a:lnTo>
                    <a:pt x="107950" y="250825"/>
                  </a:lnTo>
                  <a:lnTo>
                    <a:pt x="69850" y="212725"/>
                  </a:lnTo>
                  <a:lnTo>
                    <a:pt x="44450" y="193675"/>
                  </a:lnTo>
                  <a:lnTo>
                    <a:pt x="15875" y="193675"/>
                  </a:lnTo>
                  <a:lnTo>
                    <a:pt x="0" y="206375"/>
                  </a:lnTo>
                  <a:lnTo>
                    <a:pt x="3175" y="231775"/>
                  </a:lnTo>
                  <a:lnTo>
                    <a:pt x="28575" y="273050"/>
                  </a:lnTo>
                  <a:lnTo>
                    <a:pt x="95250" y="358775"/>
                  </a:lnTo>
                  <a:lnTo>
                    <a:pt x="190500" y="469900"/>
                  </a:lnTo>
                  <a:lnTo>
                    <a:pt x="285750" y="552450"/>
                  </a:lnTo>
                  <a:lnTo>
                    <a:pt x="346075" y="593725"/>
                  </a:lnTo>
                  <a:lnTo>
                    <a:pt x="393700" y="609600"/>
                  </a:lnTo>
                  <a:lnTo>
                    <a:pt x="422275" y="609600"/>
                  </a:lnTo>
                  <a:lnTo>
                    <a:pt x="454025" y="603250"/>
                  </a:lnTo>
                  <a:lnTo>
                    <a:pt x="492125" y="587375"/>
                  </a:lnTo>
                  <a:lnTo>
                    <a:pt x="587375" y="546100"/>
                  </a:lnTo>
                  <a:lnTo>
                    <a:pt x="755650" y="492125"/>
                  </a:lnTo>
                  <a:lnTo>
                    <a:pt x="1028700" y="434975"/>
                  </a:lnTo>
                  <a:lnTo>
                    <a:pt x="1343025" y="377825"/>
                  </a:lnTo>
                  <a:lnTo>
                    <a:pt x="1635125" y="349250"/>
                  </a:lnTo>
                  <a:lnTo>
                    <a:pt x="1978025" y="323850"/>
                  </a:lnTo>
                  <a:lnTo>
                    <a:pt x="2336800" y="314325"/>
                  </a:lnTo>
                  <a:lnTo>
                    <a:pt x="2543175" y="288925"/>
                  </a:lnTo>
                  <a:lnTo>
                    <a:pt x="2898775" y="276225"/>
                  </a:lnTo>
                  <a:lnTo>
                    <a:pt x="3162300" y="269875"/>
                  </a:lnTo>
                  <a:lnTo>
                    <a:pt x="3390900" y="279400"/>
                  </a:lnTo>
                  <a:lnTo>
                    <a:pt x="3517900" y="292100"/>
                  </a:lnTo>
                  <a:lnTo>
                    <a:pt x="3533775" y="292100"/>
                  </a:lnTo>
                  <a:lnTo>
                    <a:pt x="3559175" y="285750"/>
                  </a:lnTo>
                  <a:lnTo>
                    <a:pt x="3587750" y="260350"/>
                  </a:lnTo>
                  <a:lnTo>
                    <a:pt x="3600450" y="231775"/>
                  </a:lnTo>
                  <a:lnTo>
                    <a:pt x="3600450" y="219075"/>
                  </a:lnTo>
                  <a:lnTo>
                    <a:pt x="3594100" y="190500"/>
                  </a:lnTo>
                  <a:lnTo>
                    <a:pt x="3578225" y="161925"/>
                  </a:lnTo>
                  <a:lnTo>
                    <a:pt x="3543300" y="123825"/>
                  </a:lnTo>
                  <a:lnTo>
                    <a:pt x="3492500" y="88900"/>
                  </a:lnTo>
                  <a:lnTo>
                    <a:pt x="3422650" y="60325"/>
                  </a:lnTo>
                  <a:lnTo>
                    <a:pt x="3340100" y="34925"/>
                  </a:lnTo>
                  <a:lnTo>
                    <a:pt x="3235325" y="12700"/>
                  </a:lnTo>
                  <a:lnTo>
                    <a:pt x="3117850" y="0"/>
                  </a:lnTo>
                  <a:lnTo>
                    <a:pt x="3098800" y="3175"/>
                  </a:lnTo>
                  <a:lnTo>
                    <a:pt x="3060700" y="19050"/>
                  </a:lnTo>
                  <a:lnTo>
                    <a:pt x="2873375" y="60325"/>
                  </a:lnTo>
                  <a:lnTo>
                    <a:pt x="2613025" y="92075"/>
                  </a:lnTo>
                  <a:lnTo>
                    <a:pt x="2365375" y="114300"/>
                  </a:lnTo>
                  <a:lnTo>
                    <a:pt x="2047875" y="142875"/>
                  </a:lnTo>
                  <a:lnTo>
                    <a:pt x="1470025" y="1873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00;p29">
              <a:extLst>
                <a:ext uri="{FF2B5EF4-FFF2-40B4-BE49-F238E27FC236}">
                  <a16:creationId xmlns:a16="http://schemas.microsoft.com/office/drawing/2014/main" id="{254E5E33-C406-5243-AF80-0FFC4C32F0BC}"/>
                </a:ext>
              </a:extLst>
            </p:cNvPr>
            <p:cNvSpPr/>
            <p:nvPr/>
          </p:nvSpPr>
          <p:spPr>
            <a:xfrm>
              <a:off x="2832100" y="2857500"/>
              <a:ext cx="4346575" cy="701675"/>
            </a:xfrm>
            <a:custGeom>
              <a:avLst/>
              <a:gdLst/>
              <a:ahLst/>
              <a:cxnLst/>
              <a:rect l="l" t="t" r="r" b="b"/>
              <a:pathLst>
                <a:path w="4346048" h="702570" extrusionOk="0">
                  <a:moveTo>
                    <a:pt x="2157137" y="194178"/>
                  </a:moveTo>
                  <a:lnTo>
                    <a:pt x="1726415" y="247136"/>
                  </a:lnTo>
                  <a:lnTo>
                    <a:pt x="1323938" y="307154"/>
                  </a:lnTo>
                  <a:lnTo>
                    <a:pt x="1119169" y="349520"/>
                  </a:lnTo>
                  <a:lnTo>
                    <a:pt x="829668" y="381295"/>
                  </a:lnTo>
                  <a:lnTo>
                    <a:pt x="384825" y="437783"/>
                  </a:lnTo>
                  <a:lnTo>
                    <a:pt x="296562" y="441313"/>
                  </a:lnTo>
                  <a:lnTo>
                    <a:pt x="225952" y="434252"/>
                  </a:lnTo>
                  <a:lnTo>
                    <a:pt x="176525" y="423661"/>
                  </a:lnTo>
                  <a:lnTo>
                    <a:pt x="112976" y="402478"/>
                  </a:lnTo>
                  <a:lnTo>
                    <a:pt x="45896" y="360112"/>
                  </a:lnTo>
                  <a:lnTo>
                    <a:pt x="21183" y="353051"/>
                  </a:lnTo>
                  <a:lnTo>
                    <a:pt x="3530" y="353051"/>
                  </a:lnTo>
                  <a:lnTo>
                    <a:pt x="0" y="370703"/>
                  </a:lnTo>
                  <a:lnTo>
                    <a:pt x="10591" y="398947"/>
                  </a:lnTo>
                  <a:lnTo>
                    <a:pt x="35305" y="444844"/>
                  </a:lnTo>
                  <a:lnTo>
                    <a:pt x="74141" y="497801"/>
                  </a:lnTo>
                  <a:lnTo>
                    <a:pt x="120037" y="540167"/>
                  </a:lnTo>
                  <a:lnTo>
                    <a:pt x="169464" y="582533"/>
                  </a:lnTo>
                  <a:lnTo>
                    <a:pt x="247135" y="631960"/>
                  </a:lnTo>
                  <a:lnTo>
                    <a:pt x="353050" y="677857"/>
                  </a:lnTo>
                  <a:lnTo>
                    <a:pt x="434252" y="699040"/>
                  </a:lnTo>
                  <a:lnTo>
                    <a:pt x="462496" y="702570"/>
                  </a:lnTo>
                  <a:lnTo>
                    <a:pt x="526045" y="688448"/>
                  </a:lnTo>
                  <a:lnTo>
                    <a:pt x="656673" y="635491"/>
                  </a:lnTo>
                  <a:lnTo>
                    <a:pt x="801424" y="589594"/>
                  </a:lnTo>
                  <a:lnTo>
                    <a:pt x="1045029" y="526045"/>
                  </a:lnTo>
                  <a:lnTo>
                    <a:pt x="1165066" y="497801"/>
                  </a:lnTo>
                  <a:lnTo>
                    <a:pt x="1376896" y="455435"/>
                  </a:lnTo>
                  <a:lnTo>
                    <a:pt x="1765251" y="402478"/>
                  </a:lnTo>
                  <a:lnTo>
                    <a:pt x="2213625" y="342459"/>
                  </a:lnTo>
                  <a:lnTo>
                    <a:pt x="2414863" y="324807"/>
                  </a:lnTo>
                  <a:lnTo>
                    <a:pt x="2609041" y="300093"/>
                  </a:lnTo>
                  <a:lnTo>
                    <a:pt x="2919725" y="268319"/>
                  </a:lnTo>
                  <a:lnTo>
                    <a:pt x="3195104" y="250666"/>
                  </a:lnTo>
                  <a:lnTo>
                    <a:pt x="3346916" y="233014"/>
                  </a:lnTo>
                  <a:lnTo>
                    <a:pt x="3622295" y="236544"/>
                  </a:lnTo>
                  <a:lnTo>
                    <a:pt x="3901205" y="250666"/>
                  </a:lnTo>
                  <a:lnTo>
                    <a:pt x="4077730" y="264788"/>
                  </a:lnTo>
                  <a:lnTo>
                    <a:pt x="4165992" y="261258"/>
                  </a:lnTo>
                  <a:lnTo>
                    <a:pt x="4240133" y="254197"/>
                  </a:lnTo>
                  <a:lnTo>
                    <a:pt x="4307212" y="236544"/>
                  </a:lnTo>
                  <a:lnTo>
                    <a:pt x="4331926" y="218892"/>
                  </a:lnTo>
                  <a:lnTo>
                    <a:pt x="4342517" y="201239"/>
                  </a:lnTo>
                  <a:lnTo>
                    <a:pt x="4346048" y="180056"/>
                  </a:lnTo>
                  <a:lnTo>
                    <a:pt x="4338987" y="155343"/>
                  </a:lnTo>
                  <a:lnTo>
                    <a:pt x="4307212" y="112977"/>
                  </a:lnTo>
                  <a:lnTo>
                    <a:pt x="4275438" y="91794"/>
                  </a:lnTo>
                  <a:lnTo>
                    <a:pt x="4215419" y="60019"/>
                  </a:lnTo>
                  <a:lnTo>
                    <a:pt x="4127157" y="24714"/>
                  </a:lnTo>
                  <a:lnTo>
                    <a:pt x="4042425" y="0"/>
                  </a:lnTo>
                  <a:lnTo>
                    <a:pt x="4021242" y="0"/>
                  </a:lnTo>
                  <a:lnTo>
                    <a:pt x="3985937" y="10592"/>
                  </a:lnTo>
                  <a:lnTo>
                    <a:pt x="3894144" y="49428"/>
                  </a:lnTo>
                  <a:lnTo>
                    <a:pt x="3851778" y="56489"/>
                  </a:lnTo>
                  <a:lnTo>
                    <a:pt x="3615234" y="67080"/>
                  </a:lnTo>
                  <a:lnTo>
                    <a:pt x="3350446" y="77672"/>
                  </a:lnTo>
                  <a:lnTo>
                    <a:pt x="3029171" y="112977"/>
                  </a:lnTo>
                  <a:lnTo>
                    <a:pt x="2499595" y="158873"/>
                  </a:lnTo>
                  <a:lnTo>
                    <a:pt x="2157137" y="1941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01;p29">
              <a:extLst>
                <a:ext uri="{FF2B5EF4-FFF2-40B4-BE49-F238E27FC236}">
                  <a16:creationId xmlns:a16="http://schemas.microsoft.com/office/drawing/2014/main" id="{829E417F-3656-6944-BCBA-4CDBF890B5C8}"/>
                </a:ext>
              </a:extLst>
            </p:cNvPr>
            <p:cNvSpPr/>
            <p:nvPr/>
          </p:nvSpPr>
          <p:spPr>
            <a:xfrm>
              <a:off x="3432175" y="4383088"/>
              <a:ext cx="3086100" cy="541337"/>
            </a:xfrm>
            <a:custGeom>
              <a:avLst/>
              <a:gdLst/>
              <a:ahLst/>
              <a:cxnLst/>
              <a:rect l="l" t="t" r="r" b="b"/>
              <a:pathLst>
                <a:path w="3086413" h="541124" extrusionOk="0">
                  <a:moveTo>
                    <a:pt x="1250098" y="220458"/>
                  </a:moveTo>
                  <a:lnTo>
                    <a:pt x="894358" y="263047"/>
                  </a:lnTo>
                  <a:lnTo>
                    <a:pt x="628807" y="290604"/>
                  </a:lnTo>
                  <a:lnTo>
                    <a:pt x="523588" y="295614"/>
                  </a:lnTo>
                  <a:lnTo>
                    <a:pt x="400833" y="288099"/>
                  </a:lnTo>
                  <a:lnTo>
                    <a:pt x="222963" y="250521"/>
                  </a:lnTo>
                  <a:lnTo>
                    <a:pt x="92693" y="200416"/>
                  </a:lnTo>
                  <a:lnTo>
                    <a:pt x="40083" y="175364"/>
                  </a:lnTo>
                  <a:lnTo>
                    <a:pt x="12526" y="170354"/>
                  </a:lnTo>
                  <a:lnTo>
                    <a:pt x="0" y="177870"/>
                  </a:lnTo>
                  <a:lnTo>
                    <a:pt x="2505" y="200416"/>
                  </a:lnTo>
                  <a:lnTo>
                    <a:pt x="15031" y="225469"/>
                  </a:lnTo>
                  <a:lnTo>
                    <a:pt x="87682" y="313151"/>
                  </a:lnTo>
                  <a:lnTo>
                    <a:pt x="215448" y="438411"/>
                  </a:lnTo>
                  <a:lnTo>
                    <a:pt x="258036" y="475989"/>
                  </a:lnTo>
                  <a:lnTo>
                    <a:pt x="290604" y="501041"/>
                  </a:lnTo>
                  <a:lnTo>
                    <a:pt x="335698" y="531104"/>
                  </a:lnTo>
                  <a:lnTo>
                    <a:pt x="353234" y="538619"/>
                  </a:lnTo>
                  <a:lnTo>
                    <a:pt x="383296" y="541124"/>
                  </a:lnTo>
                  <a:lnTo>
                    <a:pt x="443421" y="533609"/>
                  </a:lnTo>
                  <a:lnTo>
                    <a:pt x="546135" y="508557"/>
                  </a:lnTo>
                  <a:lnTo>
                    <a:pt x="683921" y="465968"/>
                  </a:lnTo>
                  <a:lnTo>
                    <a:pt x="759077" y="443421"/>
                  </a:lnTo>
                  <a:lnTo>
                    <a:pt x="871811" y="423380"/>
                  </a:lnTo>
                  <a:lnTo>
                    <a:pt x="1019619" y="400833"/>
                  </a:lnTo>
                  <a:lnTo>
                    <a:pt x="1222540" y="378286"/>
                  </a:lnTo>
                  <a:lnTo>
                    <a:pt x="1718571" y="315656"/>
                  </a:lnTo>
                  <a:lnTo>
                    <a:pt x="2021701" y="295614"/>
                  </a:lnTo>
                  <a:lnTo>
                    <a:pt x="2314810" y="278078"/>
                  </a:lnTo>
                  <a:lnTo>
                    <a:pt x="2567836" y="273067"/>
                  </a:lnTo>
                  <a:lnTo>
                    <a:pt x="2765747" y="270562"/>
                  </a:lnTo>
                  <a:lnTo>
                    <a:pt x="2921070" y="258036"/>
                  </a:lnTo>
                  <a:lnTo>
                    <a:pt x="3006247" y="245510"/>
                  </a:lnTo>
                  <a:lnTo>
                    <a:pt x="3043825" y="230479"/>
                  </a:lnTo>
                  <a:lnTo>
                    <a:pt x="3063866" y="210437"/>
                  </a:lnTo>
                  <a:lnTo>
                    <a:pt x="3076392" y="192901"/>
                  </a:lnTo>
                  <a:lnTo>
                    <a:pt x="3086413" y="167849"/>
                  </a:lnTo>
                  <a:lnTo>
                    <a:pt x="3083908" y="147807"/>
                  </a:lnTo>
                  <a:lnTo>
                    <a:pt x="3071382" y="117745"/>
                  </a:lnTo>
                  <a:lnTo>
                    <a:pt x="3056351" y="97703"/>
                  </a:lnTo>
                  <a:lnTo>
                    <a:pt x="3036309" y="85177"/>
                  </a:lnTo>
                  <a:lnTo>
                    <a:pt x="2918564" y="50104"/>
                  </a:lnTo>
                  <a:lnTo>
                    <a:pt x="2758231" y="5010"/>
                  </a:lnTo>
                  <a:lnTo>
                    <a:pt x="2685580" y="0"/>
                  </a:lnTo>
                  <a:lnTo>
                    <a:pt x="2665539" y="7516"/>
                  </a:lnTo>
                  <a:lnTo>
                    <a:pt x="2627961" y="32568"/>
                  </a:lnTo>
                  <a:lnTo>
                    <a:pt x="2545289" y="62630"/>
                  </a:lnTo>
                  <a:lnTo>
                    <a:pt x="2490174" y="77661"/>
                  </a:lnTo>
                  <a:lnTo>
                    <a:pt x="2292263" y="100208"/>
                  </a:lnTo>
                  <a:lnTo>
                    <a:pt x="1831305" y="147807"/>
                  </a:lnTo>
                  <a:lnTo>
                    <a:pt x="1490597" y="190396"/>
                  </a:lnTo>
                  <a:lnTo>
                    <a:pt x="1250098" y="22045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02;p29">
              <a:extLst>
                <a:ext uri="{FF2B5EF4-FFF2-40B4-BE49-F238E27FC236}">
                  <a16:creationId xmlns:a16="http://schemas.microsoft.com/office/drawing/2014/main" id="{8BBB2C98-583B-0E47-AEA6-0516803F3BD5}"/>
                </a:ext>
              </a:extLst>
            </p:cNvPr>
            <p:cNvSpPr/>
            <p:nvPr/>
          </p:nvSpPr>
          <p:spPr>
            <a:xfrm>
              <a:off x="3944938" y="1685925"/>
              <a:ext cx="596900" cy="1062038"/>
            </a:xfrm>
            <a:custGeom>
              <a:avLst/>
              <a:gdLst/>
              <a:ahLst/>
              <a:cxnLst/>
              <a:rect l="l" t="t" r="r" b="b"/>
              <a:pathLst>
                <a:path w="595313" h="1062038" extrusionOk="0">
                  <a:moveTo>
                    <a:pt x="245269" y="338138"/>
                  </a:moveTo>
                  <a:lnTo>
                    <a:pt x="288132" y="500063"/>
                  </a:lnTo>
                  <a:lnTo>
                    <a:pt x="345282" y="702469"/>
                  </a:lnTo>
                  <a:lnTo>
                    <a:pt x="454819" y="1009650"/>
                  </a:lnTo>
                  <a:lnTo>
                    <a:pt x="464344" y="1028700"/>
                  </a:lnTo>
                  <a:lnTo>
                    <a:pt x="481013" y="1047750"/>
                  </a:lnTo>
                  <a:lnTo>
                    <a:pt x="507207" y="1062038"/>
                  </a:lnTo>
                  <a:lnTo>
                    <a:pt x="523875" y="1062038"/>
                  </a:lnTo>
                  <a:lnTo>
                    <a:pt x="550069" y="1054894"/>
                  </a:lnTo>
                  <a:lnTo>
                    <a:pt x="571500" y="1033463"/>
                  </a:lnTo>
                  <a:lnTo>
                    <a:pt x="585788" y="1014413"/>
                  </a:lnTo>
                  <a:lnTo>
                    <a:pt x="595313" y="983456"/>
                  </a:lnTo>
                  <a:lnTo>
                    <a:pt x="595313" y="938213"/>
                  </a:lnTo>
                  <a:lnTo>
                    <a:pt x="578644" y="778669"/>
                  </a:lnTo>
                  <a:lnTo>
                    <a:pt x="547688" y="581025"/>
                  </a:lnTo>
                  <a:lnTo>
                    <a:pt x="511969" y="435769"/>
                  </a:lnTo>
                  <a:lnTo>
                    <a:pt x="488157" y="238125"/>
                  </a:lnTo>
                  <a:lnTo>
                    <a:pt x="490538" y="209550"/>
                  </a:lnTo>
                  <a:lnTo>
                    <a:pt x="497682" y="197644"/>
                  </a:lnTo>
                  <a:lnTo>
                    <a:pt x="509588" y="166688"/>
                  </a:lnTo>
                  <a:lnTo>
                    <a:pt x="509588" y="145256"/>
                  </a:lnTo>
                  <a:lnTo>
                    <a:pt x="500063" y="116681"/>
                  </a:lnTo>
                  <a:lnTo>
                    <a:pt x="488157" y="97631"/>
                  </a:lnTo>
                  <a:lnTo>
                    <a:pt x="471488" y="80963"/>
                  </a:lnTo>
                  <a:lnTo>
                    <a:pt x="438150" y="61913"/>
                  </a:lnTo>
                  <a:lnTo>
                    <a:pt x="373857" y="40481"/>
                  </a:lnTo>
                  <a:lnTo>
                    <a:pt x="285750" y="19050"/>
                  </a:lnTo>
                  <a:lnTo>
                    <a:pt x="207169" y="4763"/>
                  </a:lnTo>
                  <a:lnTo>
                    <a:pt x="140494" y="0"/>
                  </a:lnTo>
                  <a:lnTo>
                    <a:pt x="92869" y="0"/>
                  </a:lnTo>
                  <a:lnTo>
                    <a:pt x="26194" y="4763"/>
                  </a:lnTo>
                  <a:lnTo>
                    <a:pt x="4763" y="11906"/>
                  </a:lnTo>
                  <a:lnTo>
                    <a:pt x="0" y="21431"/>
                  </a:lnTo>
                  <a:lnTo>
                    <a:pt x="9525" y="38100"/>
                  </a:lnTo>
                  <a:lnTo>
                    <a:pt x="42863" y="71438"/>
                  </a:lnTo>
                  <a:lnTo>
                    <a:pt x="88107" y="102394"/>
                  </a:lnTo>
                  <a:lnTo>
                    <a:pt x="130969" y="126206"/>
                  </a:lnTo>
                  <a:lnTo>
                    <a:pt x="171450" y="147638"/>
                  </a:lnTo>
                  <a:lnTo>
                    <a:pt x="190500" y="154781"/>
                  </a:lnTo>
                  <a:lnTo>
                    <a:pt x="197644" y="161925"/>
                  </a:lnTo>
                  <a:lnTo>
                    <a:pt x="209550" y="207169"/>
                  </a:lnTo>
                  <a:lnTo>
                    <a:pt x="245269" y="3381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03;p29">
              <a:extLst>
                <a:ext uri="{FF2B5EF4-FFF2-40B4-BE49-F238E27FC236}">
                  <a16:creationId xmlns:a16="http://schemas.microsoft.com/office/drawing/2014/main" id="{1190E64A-FB94-6144-A193-2B691F399351}"/>
                </a:ext>
              </a:extLst>
            </p:cNvPr>
            <p:cNvSpPr/>
            <p:nvPr/>
          </p:nvSpPr>
          <p:spPr>
            <a:xfrm>
              <a:off x="5456238" y="1573213"/>
              <a:ext cx="468312" cy="1073150"/>
            </a:xfrm>
            <a:custGeom>
              <a:avLst/>
              <a:gdLst/>
              <a:ahLst/>
              <a:cxnLst/>
              <a:rect l="l" t="t" r="r" b="b"/>
              <a:pathLst>
                <a:path w="469106" h="1071563" extrusionOk="0">
                  <a:moveTo>
                    <a:pt x="111919" y="273844"/>
                  </a:moveTo>
                  <a:lnTo>
                    <a:pt x="109537" y="188119"/>
                  </a:lnTo>
                  <a:lnTo>
                    <a:pt x="100012" y="152400"/>
                  </a:lnTo>
                  <a:lnTo>
                    <a:pt x="85725" y="126207"/>
                  </a:lnTo>
                  <a:lnTo>
                    <a:pt x="47625" y="102394"/>
                  </a:lnTo>
                  <a:lnTo>
                    <a:pt x="21431" y="73819"/>
                  </a:lnTo>
                  <a:lnTo>
                    <a:pt x="4762" y="38100"/>
                  </a:lnTo>
                  <a:lnTo>
                    <a:pt x="7144" y="28575"/>
                  </a:lnTo>
                  <a:lnTo>
                    <a:pt x="26194" y="14288"/>
                  </a:lnTo>
                  <a:lnTo>
                    <a:pt x="102394" y="4763"/>
                  </a:lnTo>
                  <a:lnTo>
                    <a:pt x="173831" y="0"/>
                  </a:lnTo>
                  <a:lnTo>
                    <a:pt x="195262" y="2382"/>
                  </a:lnTo>
                  <a:lnTo>
                    <a:pt x="238125" y="19050"/>
                  </a:lnTo>
                  <a:lnTo>
                    <a:pt x="385762" y="90488"/>
                  </a:lnTo>
                  <a:lnTo>
                    <a:pt x="442912" y="119063"/>
                  </a:lnTo>
                  <a:lnTo>
                    <a:pt x="457200" y="133350"/>
                  </a:lnTo>
                  <a:lnTo>
                    <a:pt x="466725" y="147638"/>
                  </a:lnTo>
                  <a:lnTo>
                    <a:pt x="469106" y="161925"/>
                  </a:lnTo>
                  <a:lnTo>
                    <a:pt x="461962" y="190500"/>
                  </a:lnTo>
                  <a:lnTo>
                    <a:pt x="442912" y="219075"/>
                  </a:lnTo>
                  <a:lnTo>
                    <a:pt x="414337" y="259557"/>
                  </a:lnTo>
                  <a:lnTo>
                    <a:pt x="350044" y="447675"/>
                  </a:lnTo>
                  <a:lnTo>
                    <a:pt x="221456" y="802482"/>
                  </a:lnTo>
                  <a:lnTo>
                    <a:pt x="114300" y="1045369"/>
                  </a:lnTo>
                  <a:lnTo>
                    <a:pt x="92869" y="1057275"/>
                  </a:lnTo>
                  <a:lnTo>
                    <a:pt x="54769" y="1069182"/>
                  </a:lnTo>
                  <a:lnTo>
                    <a:pt x="35719" y="1071563"/>
                  </a:lnTo>
                  <a:lnTo>
                    <a:pt x="16669" y="1054894"/>
                  </a:lnTo>
                  <a:lnTo>
                    <a:pt x="2381" y="1012032"/>
                  </a:lnTo>
                  <a:lnTo>
                    <a:pt x="0" y="959644"/>
                  </a:lnTo>
                  <a:lnTo>
                    <a:pt x="11906" y="900113"/>
                  </a:lnTo>
                  <a:lnTo>
                    <a:pt x="23812" y="840582"/>
                  </a:lnTo>
                  <a:lnTo>
                    <a:pt x="50006" y="621507"/>
                  </a:lnTo>
                  <a:lnTo>
                    <a:pt x="85725" y="466725"/>
                  </a:lnTo>
                  <a:lnTo>
                    <a:pt x="111919" y="2738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04;p29">
              <a:extLst>
                <a:ext uri="{FF2B5EF4-FFF2-40B4-BE49-F238E27FC236}">
                  <a16:creationId xmlns:a16="http://schemas.microsoft.com/office/drawing/2014/main" id="{769404CC-8D14-8240-B958-5520139240CA}"/>
                </a:ext>
              </a:extLst>
            </p:cNvPr>
            <p:cNvSpPr/>
            <p:nvPr/>
          </p:nvSpPr>
          <p:spPr>
            <a:xfrm>
              <a:off x="4894263" y="2560638"/>
              <a:ext cx="371475" cy="1222375"/>
            </a:xfrm>
            <a:custGeom>
              <a:avLst/>
              <a:gdLst/>
              <a:ahLst/>
              <a:cxnLst/>
              <a:rect l="l" t="t" r="r" b="b"/>
              <a:pathLst>
                <a:path w="371475" h="1223962" extrusionOk="0">
                  <a:moveTo>
                    <a:pt x="138112" y="326231"/>
                  </a:moveTo>
                  <a:lnTo>
                    <a:pt x="138112" y="1033462"/>
                  </a:lnTo>
                  <a:lnTo>
                    <a:pt x="138112" y="1100137"/>
                  </a:lnTo>
                  <a:lnTo>
                    <a:pt x="142875" y="1133475"/>
                  </a:lnTo>
                  <a:lnTo>
                    <a:pt x="154781" y="1169194"/>
                  </a:lnTo>
                  <a:lnTo>
                    <a:pt x="173831" y="1195387"/>
                  </a:lnTo>
                  <a:lnTo>
                    <a:pt x="197644" y="1214437"/>
                  </a:lnTo>
                  <a:lnTo>
                    <a:pt x="216694" y="1223962"/>
                  </a:lnTo>
                  <a:lnTo>
                    <a:pt x="228600" y="1223962"/>
                  </a:lnTo>
                  <a:lnTo>
                    <a:pt x="247650" y="1219200"/>
                  </a:lnTo>
                  <a:lnTo>
                    <a:pt x="266700" y="1202531"/>
                  </a:lnTo>
                  <a:lnTo>
                    <a:pt x="288131" y="1176337"/>
                  </a:lnTo>
                  <a:lnTo>
                    <a:pt x="314325" y="1138237"/>
                  </a:lnTo>
                  <a:lnTo>
                    <a:pt x="345281" y="1078706"/>
                  </a:lnTo>
                  <a:lnTo>
                    <a:pt x="361950" y="973931"/>
                  </a:lnTo>
                  <a:lnTo>
                    <a:pt x="361950" y="600075"/>
                  </a:lnTo>
                  <a:lnTo>
                    <a:pt x="361950" y="288131"/>
                  </a:lnTo>
                  <a:lnTo>
                    <a:pt x="366712" y="257175"/>
                  </a:lnTo>
                  <a:lnTo>
                    <a:pt x="371475" y="216694"/>
                  </a:lnTo>
                  <a:lnTo>
                    <a:pt x="366712" y="188119"/>
                  </a:lnTo>
                  <a:lnTo>
                    <a:pt x="357187" y="157162"/>
                  </a:lnTo>
                  <a:lnTo>
                    <a:pt x="333375" y="121444"/>
                  </a:lnTo>
                  <a:lnTo>
                    <a:pt x="295275" y="88106"/>
                  </a:lnTo>
                  <a:lnTo>
                    <a:pt x="261937" y="64294"/>
                  </a:lnTo>
                  <a:lnTo>
                    <a:pt x="219075" y="42862"/>
                  </a:lnTo>
                  <a:lnTo>
                    <a:pt x="140494" y="16669"/>
                  </a:lnTo>
                  <a:lnTo>
                    <a:pt x="66675" y="0"/>
                  </a:lnTo>
                  <a:lnTo>
                    <a:pt x="33337" y="0"/>
                  </a:lnTo>
                  <a:lnTo>
                    <a:pt x="7144" y="7144"/>
                  </a:lnTo>
                  <a:lnTo>
                    <a:pt x="0" y="19050"/>
                  </a:lnTo>
                  <a:lnTo>
                    <a:pt x="4762" y="33337"/>
                  </a:lnTo>
                  <a:lnTo>
                    <a:pt x="30956" y="66675"/>
                  </a:lnTo>
                  <a:lnTo>
                    <a:pt x="78581" y="126206"/>
                  </a:lnTo>
                  <a:lnTo>
                    <a:pt x="121444" y="197644"/>
                  </a:lnTo>
                  <a:lnTo>
                    <a:pt x="135731" y="245269"/>
                  </a:lnTo>
                  <a:cubicBezTo>
                    <a:pt x="136525" y="267494"/>
                    <a:pt x="137318" y="289719"/>
                    <a:pt x="138112" y="3262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05;p29">
              <a:extLst>
                <a:ext uri="{FF2B5EF4-FFF2-40B4-BE49-F238E27FC236}">
                  <a16:creationId xmlns:a16="http://schemas.microsoft.com/office/drawing/2014/main" id="{3D18C9FE-53DD-754E-ACC0-E290026010B7}"/>
                </a:ext>
              </a:extLst>
            </p:cNvPr>
            <p:cNvSpPr/>
            <p:nvPr/>
          </p:nvSpPr>
          <p:spPr>
            <a:xfrm>
              <a:off x="5872163" y="2443163"/>
              <a:ext cx="428625" cy="1262062"/>
            </a:xfrm>
            <a:custGeom>
              <a:avLst/>
              <a:gdLst/>
              <a:ahLst/>
              <a:cxnLst/>
              <a:rect l="l" t="t" r="r" b="b"/>
              <a:pathLst>
                <a:path w="428625" h="1262062" extrusionOk="0">
                  <a:moveTo>
                    <a:pt x="119062" y="335756"/>
                  </a:moveTo>
                  <a:lnTo>
                    <a:pt x="114300" y="259556"/>
                  </a:lnTo>
                  <a:lnTo>
                    <a:pt x="107156" y="214312"/>
                  </a:lnTo>
                  <a:lnTo>
                    <a:pt x="92868" y="173831"/>
                  </a:lnTo>
                  <a:lnTo>
                    <a:pt x="78581" y="142875"/>
                  </a:lnTo>
                  <a:lnTo>
                    <a:pt x="52387" y="111918"/>
                  </a:lnTo>
                  <a:lnTo>
                    <a:pt x="33337" y="95250"/>
                  </a:lnTo>
                  <a:lnTo>
                    <a:pt x="9525" y="64293"/>
                  </a:lnTo>
                  <a:lnTo>
                    <a:pt x="0" y="38100"/>
                  </a:lnTo>
                  <a:lnTo>
                    <a:pt x="0" y="30956"/>
                  </a:lnTo>
                  <a:lnTo>
                    <a:pt x="4762" y="14287"/>
                  </a:lnTo>
                  <a:lnTo>
                    <a:pt x="28575" y="4762"/>
                  </a:lnTo>
                  <a:lnTo>
                    <a:pt x="83343" y="0"/>
                  </a:lnTo>
                  <a:lnTo>
                    <a:pt x="145256" y="9525"/>
                  </a:lnTo>
                  <a:lnTo>
                    <a:pt x="209550" y="30956"/>
                  </a:lnTo>
                  <a:lnTo>
                    <a:pt x="269081" y="61912"/>
                  </a:lnTo>
                  <a:lnTo>
                    <a:pt x="311943" y="92868"/>
                  </a:lnTo>
                  <a:lnTo>
                    <a:pt x="354806" y="130968"/>
                  </a:lnTo>
                  <a:lnTo>
                    <a:pt x="395287" y="180975"/>
                  </a:lnTo>
                  <a:lnTo>
                    <a:pt x="421481" y="228600"/>
                  </a:lnTo>
                  <a:lnTo>
                    <a:pt x="428625" y="250031"/>
                  </a:lnTo>
                  <a:lnTo>
                    <a:pt x="414337" y="276225"/>
                  </a:lnTo>
                  <a:lnTo>
                    <a:pt x="390525" y="321468"/>
                  </a:lnTo>
                  <a:lnTo>
                    <a:pt x="357187" y="435768"/>
                  </a:lnTo>
                  <a:lnTo>
                    <a:pt x="342900" y="511968"/>
                  </a:lnTo>
                  <a:lnTo>
                    <a:pt x="292893" y="788193"/>
                  </a:lnTo>
                  <a:lnTo>
                    <a:pt x="264318" y="928687"/>
                  </a:lnTo>
                  <a:lnTo>
                    <a:pt x="228600" y="1090612"/>
                  </a:lnTo>
                  <a:lnTo>
                    <a:pt x="211931" y="1183481"/>
                  </a:lnTo>
                  <a:lnTo>
                    <a:pt x="207168" y="1214437"/>
                  </a:lnTo>
                  <a:lnTo>
                    <a:pt x="197643" y="1238250"/>
                  </a:lnTo>
                  <a:lnTo>
                    <a:pt x="183356" y="1257300"/>
                  </a:lnTo>
                  <a:lnTo>
                    <a:pt x="164306" y="1262062"/>
                  </a:lnTo>
                  <a:lnTo>
                    <a:pt x="128587" y="1262062"/>
                  </a:lnTo>
                  <a:lnTo>
                    <a:pt x="97631" y="1252537"/>
                  </a:lnTo>
                  <a:lnTo>
                    <a:pt x="69056" y="1247775"/>
                  </a:lnTo>
                  <a:lnTo>
                    <a:pt x="47625" y="1238250"/>
                  </a:lnTo>
                  <a:lnTo>
                    <a:pt x="38100" y="1223962"/>
                  </a:lnTo>
                  <a:lnTo>
                    <a:pt x="30956" y="1200150"/>
                  </a:lnTo>
                  <a:lnTo>
                    <a:pt x="21431" y="1140618"/>
                  </a:lnTo>
                  <a:lnTo>
                    <a:pt x="30956" y="1009650"/>
                  </a:lnTo>
                  <a:lnTo>
                    <a:pt x="61912" y="842962"/>
                  </a:lnTo>
                  <a:lnTo>
                    <a:pt x="102393" y="645318"/>
                  </a:lnTo>
                  <a:lnTo>
                    <a:pt x="121443" y="523875"/>
                  </a:lnTo>
                  <a:cubicBezTo>
                    <a:pt x="120649" y="469106"/>
                    <a:pt x="119856" y="414337"/>
                    <a:pt x="119062" y="3357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06;p29">
              <a:extLst>
                <a:ext uri="{FF2B5EF4-FFF2-40B4-BE49-F238E27FC236}">
                  <a16:creationId xmlns:a16="http://schemas.microsoft.com/office/drawing/2014/main" id="{B07F8E91-DEAD-AC45-A444-1A179FDC14F0}"/>
                </a:ext>
              </a:extLst>
            </p:cNvPr>
            <p:cNvSpPr/>
            <p:nvPr/>
          </p:nvSpPr>
          <p:spPr>
            <a:xfrm>
              <a:off x="5076825" y="3449638"/>
              <a:ext cx="962025" cy="250825"/>
            </a:xfrm>
            <a:custGeom>
              <a:avLst/>
              <a:gdLst/>
              <a:ahLst/>
              <a:cxnLst/>
              <a:rect l="l" t="t" r="r" b="b"/>
              <a:pathLst>
                <a:path w="962025" h="250032" extrusionOk="0">
                  <a:moveTo>
                    <a:pt x="457200" y="50007"/>
                  </a:moveTo>
                  <a:lnTo>
                    <a:pt x="166688" y="88107"/>
                  </a:lnTo>
                  <a:lnTo>
                    <a:pt x="0" y="109538"/>
                  </a:lnTo>
                  <a:lnTo>
                    <a:pt x="123825" y="250032"/>
                  </a:lnTo>
                  <a:lnTo>
                    <a:pt x="242888" y="214313"/>
                  </a:lnTo>
                  <a:lnTo>
                    <a:pt x="366713" y="188119"/>
                  </a:lnTo>
                  <a:lnTo>
                    <a:pt x="481013" y="171450"/>
                  </a:lnTo>
                  <a:lnTo>
                    <a:pt x="592931" y="161925"/>
                  </a:lnTo>
                  <a:lnTo>
                    <a:pt x="704850" y="154782"/>
                  </a:lnTo>
                  <a:lnTo>
                    <a:pt x="842963" y="154782"/>
                  </a:lnTo>
                  <a:lnTo>
                    <a:pt x="962025" y="97632"/>
                  </a:lnTo>
                  <a:lnTo>
                    <a:pt x="838200" y="0"/>
                  </a:lnTo>
                  <a:lnTo>
                    <a:pt x="669131" y="23813"/>
                  </a:lnTo>
                  <a:lnTo>
                    <a:pt x="457200" y="500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07;p29">
              <a:extLst>
                <a:ext uri="{FF2B5EF4-FFF2-40B4-BE49-F238E27FC236}">
                  <a16:creationId xmlns:a16="http://schemas.microsoft.com/office/drawing/2014/main" id="{926700F9-5CDF-2942-A865-FE4B49AD950A}"/>
                </a:ext>
              </a:extLst>
            </p:cNvPr>
            <p:cNvSpPr/>
            <p:nvPr/>
          </p:nvSpPr>
          <p:spPr>
            <a:xfrm>
              <a:off x="3779838" y="2713038"/>
              <a:ext cx="2476500" cy="1533525"/>
            </a:xfrm>
            <a:custGeom>
              <a:avLst/>
              <a:gdLst/>
              <a:ahLst/>
              <a:cxnLst/>
              <a:rect l="l" t="t" r="r" b="b"/>
              <a:pathLst>
                <a:path w="2476500" h="1533525" extrusionOk="0">
                  <a:moveTo>
                    <a:pt x="435769" y="752475"/>
                  </a:moveTo>
                  <a:lnTo>
                    <a:pt x="421481" y="578644"/>
                  </a:lnTo>
                  <a:lnTo>
                    <a:pt x="402431" y="452437"/>
                  </a:lnTo>
                  <a:lnTo>
                    <a:pt x="402431" y="290512"/>
                  </a:lnTo>
                  <a:lnTo>
                    <a:pt x="407194" y="242887"/>
                  </a:lnTo>
                  <a:lnTo>
                    <a:pt x="421481" y="195262"/>
                  </a:lnTo>
                  <a:lnTo>
                    <a:pt x="426244" y="166687"/>
                  </a:lnTo>
                  <a:lnTo>
                    <a:pt x="419100" y="147637"/>
                  </a:lnTo>
                  <a:lnTo>
                    <a:pt x="404812" y="121444"/>
                  </a:lnTo>
                  <a:lnTo>
                    <a:pt x="381000" y="97631"/>
                  </a:lnTo>
                  <a:lnTo>
                    <a:pt x="328612" y="73819"/>
                  </a:lnTo>
                  <a:lnTo>
                    <a:pt x="254794" y="42862"/>
                  </a:lnTo>
                  <a:lnTo>
                    <a:pt x="180975" y="19050"/>
                  </a:lnTo>
                  <a:lnTo>
                    <a:pt x="92869" y="2381"/>
                  </a:lnTo>
                  <a:lnTo>
                    <a:pt x="42862" y="2381"/>
                  </a:lnTo>
                  <a:lnTo>
                    <a:pt x="21431" y="0"/>
                  </a:lnTo>
                  <a:lnTo>
                    <a:pt x="4762" y="7144"/>
                  </a:lnTo>
                  <a:lnTo>
                    <a:pt x="0" y="23812"/>
                  </a:lnTo>
                  <a:lnTo>
                    <a:pt x="7144" y="42862"/>
                  </a:lnTo>
                  <a:lnTo>
                    <a:pt x="26194" y="66675"/>
                  </a:lnTo>
                  <a:lnTo>
                    <a:pt x="38100" y="73819"/>
                  </a:lnTo>
                  <a:lnTo>
                    <a:pt x="66675" y="92869"/>
                  </a:lnTo>
                  <a:lnTo>
                    <a:pt x="97631" y="123825"/>
                  </a:lnTo>
                  <a:lnTo>
                    <a:pt x="119062" y="157162"/>
                  </a:lnTo>
                  <a:lnTo>
                    <a:pt x="142875" y="202406"/>
                  </a:lnTo>
                  <a:lnTo>
                    <a:pt x="166687" y="273844"/>
                  </a:lnTo>
                  <a:lnTo>
                    <a:pt x="176212" y="326231"/>
                  </a:lnTo>
                  <a:lnTo>
                    <a:pt x="178594" y="366712"/>
                  </a:lnTo>
                  <a:lnTo>
                    <a:pt x="185737" y="526256"/>
                  </a:lnTo>
                  <a:lnTo>
                    <a:pt x="202406" y="638175"/>
                  </a:lnTo>
                  <a:lnTo>
                    <a:pt x="221456" y="885825"/>
                  </a:lnTo>
                  <a:lnTo>
                    <a:pt x="247650" y="1285875"/>
                  </a:lnTo>
                  <a:lnTo>
                    <a:pt x="254794" y="1340644"/>
                  </a:lnTo>
                  <a:lnTo>
                    <a:pt x="266700" y="1395412"/>
                  </a:lnTo>
                  <a:lnTo>
                    <a:pt x="280987" y="1438275"/>
                  </a:lnTo>
                  <a:lnTo>
                    <a:pt x="295275" y="1466850"/>
                  </a:lnTo>
                  <a:lnTo>
                    <a:pt x="314325" y="1493044"/>
                  </a:lnTo>
                  <a:lnTo>
                    <a:pt x="330994" y="1509712"/>
                  </a:lnTo>
                  <a:lnTo>
                    <a:pt x="350044" y="1521619"/>
                  </a:lnTo>
                  <a:lnTo>
                    <a:pt x="369094" y="1528762"/>
                  </a:lnTo>
                  <a:lnTo>
                    <a:pt x="388144" y="1533525"/>
                  </a:lnTo>
                  <a:lnTo>
                    <a:pt x="411956" y="1528762"/>
                  </a:lnTo>
                  <a:lnTo>
                    <a:pt x="435769" y="1514475"/>
                  </a:lnTo>
                  <a:lnTo>
                    <a:pt x="457200" y="1490662"/>
                  </a:lnTo>
                  <a:lnTo>
                    <a:pt x="469106" y="1476375"/>
                  </a:lnTo>
                  <a:lnTo>
                    <a:pt x="492919" y="1469231"/>
                  </a:lnTo>
                  <a:lnTo>
                    <a:pt x="626269" y="1452562"/>
                  </a:lnTo>
                  <a:lnTo>
                    <a:pt x="826294" y="1435894"/>
                  </a:lnTo>
                  <a:lnTo>
                    <a:pt x="1016794" y="1428750"/>
                  </a:lnTo>
                  <a:lnTo>
                    <a:pt x="1207294" y="1409700"/>
                  </a:lnTo>
                  <a:lnTo>
                    <a:pt x="1452562" y="1402556"/>
                  </a:lnTo>
                  <a:lnTo>
                    <a:pt x="1695450" y="1393031"/>
                  </a:lnTo>
                  <a:lnTo>
                    <a:pt x="1950244" y="1378744"/>
                  </a:lnTo>
                  <a:lnTo>
                    <a:pt x="2178844" y="1359694"/>
                  </a:lnTo>
                  <a:lnTo>
                    <a:pt x="2352675" y="1338262"/>
                  </a:lnTo>
                  <a:lnTo>
                    <a:pt x="2426494" y="1321594"/>
                  </a:lnTo>
                  <a:lnTo>
                    <a:pt x="2452687" y="1304925"/>
                  </a:lnTo>
                  <a:lnTo>
                    <a:pt x="2469356" y="1285875"/>
                  </a:lnTo>
                  <a:lnTo>
                    <a:pt x="2476500" y="1262062"/>
                  </a:lnTo>
                  <a:lnTo>
                    <a:pt x="2474119" y="1247775"/>
                  </a:lnTo>
                  <a:lnTo>
                    <a:pt x="2464594" y="1231106"/>
                  </a:lnTo>
                  <a:lnTo>
                    <a:pt x="2440781" y="1214437"/>
                  </a:lnTo>
                  <a:lnTo>
                    <a:pt x="2390775" y="1193006"/>
                  </a:lnTo>
                  <a:lnTo>
                    <a:pt x="2293144" y="1159669"/>
                  </a:lnTo>
                  <a:lnTo>
                    <a:pt x="2212181" y="1143000"/>
                  </a:lnTo>
                  <a:lnTo>
                    <a:pt x="2147887" y="1138237"/>
                  </a:lnTo>
                  <a:lnTo>
                    <a:pt x="2121694" y="1140619"/>
                  </a:lnTo>
                  <a:lnTo>
                    <a:pt x="2055019" y="1162050"/>
                  </a:lnTo>
                  <a:lnTo>
                    <a:pt x="1928812" y="1188244"/>
                  </a:lnTo>
                  <a:lnTo>
                    <a:pt x="1750219" y="1200150"/>
                  </a:lnTo>
                  <a:lnTo>
                    <a:pt x="1473994" y="1221581"/>
                  </a:lnTo>
                  <a:lnTo>
                    <a:pt x="1214437" y="1240631"/>
                  </a:lnTo>
                  <a:lnTo>
                    <a:pt x="940594" y="1257300"/>
                  </a:lnTo>
                  <a:lnTo>
                    <a:pt x="597694" y="1273969"/>
                  </a:lnTo>
                  <a:lnTo>
                    <a:pt x="483394" y="1276350"/>
                  </a:lnTo>
                  <a:lnTo>
                    <a:pt x="476250" y="1273969"/>
                  </a:lnTo>
                  <a:lnTo>
                    <a:pt x="466725" y="1262062"/>
                  </a:lnTo>
                  <a:cubicBezTo>
                    <a:pt x="465931" y="1242218"/>
                    <a:pt x="465138" y="1222375"/>
                    <a:pt x="464344" y="1202531"/>
                  </a:cubicBezTo>
                  <a:lnTo>
                    <a:pt x="450056" y="942975"/>
                  </a:lnTo>
                  <a:lnTo>
                    <a:pt x="435769" y="7524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08;p29">
              <a:extLst>
                <a:ext uri="{FF2B5EF4-FFF2-40B4-BE49-F238E27FC236}">
                  <a16:creationId xmlns:a16="http://schemas.microsoft.com/office/drawing/2014/main" id="{D6D91DD8-98FE-CA42-A08D-9EAFD796E698}"/>
                </a:ext>
              </a:extLst>
            </p:cNvPr>
            <p:cNvSpPr/>
            <p:nvPr/>
          </p:nvSpPr>
          <p:spPr>
            <a:xfrm>
              <a:off x="4787900" y="4071938"/>
              <a:ext cx="398463" cy="2019300"/>
            </a:xfrm>
            <a:custGeom>
              <a:avLst/>
              <a:gdLst/>
              <a:ahLst/>
              <a:cxnLst/>
              <a:rect l="l" t="t" r="r" b="b"/>
              <a:pathLst>
                <a:path w="399059" h="2019079" extrusionOk="0">
                  <a:moveTo>
                    <a:pt x="177065" y="961970"/>
                  </a:moveTo>
                  <a:lnTo>
                    <a:pt x="177065" y="480985"/>
                  </a:lnTo>
                  <a:lnTo>
                    <a:pt x="171780" y="385845"/>
                  </a:lnTo>
                  <a:lnTo>
                    <a:pt x="161209" y="319775"/>
                  </a:lnTo>
                  <a:lnTo>
                    <a:pt x="137424" y="229921"/>
                  </a:lnTo>
                  <a:lnTo>
                    <a:pt x="108353" y="163852"/>
                  </a:lnTo>
                  <a:lnTo>
                    <a:pt x="84568" y="121567"/>
                  </a:lnTo>
                  <a:lnTo>
                    <a:pt x="29070" y="44927"/>
                  </a:lnTo>
                  <a:lnTo>
                    <a:pt x="0" y="0"/>
                  </a:lnTo>
                  <a:lnTo>
                    <a:pt x="216707" y="44927"/>
                  </a:lnTo>
                  <a:lnTo>
                    <a:pt x="335632" y="142710"/>
                  </a:lnTo>
                  <a:lnTo>
                    <a:pt x="385845" y="187637"/>
                  </a:lnTo>
                  <a:lnTo>
                    <a:pt x="399059" y="203493"/>
                  </a:lnTo>
                  <a:lnTo>
                    <a:pt x="393773" y="221993"/>
                  </a:lnTo>
                  <a:lnTo>
                    <a:pt x="383202" y="282777"/>
                  </a:lnTo>
                  <a:lnTo>
                    <a:pt x="377916" y="517983"/>
                  </a:lnTo>
                  <a:lnTo>
                    <a:pt x="383202" y="1004254"/>
                  </a:lnTo>
                  <a:lnTo>
                    <a:pt x="399059" y="1482596"/>
                  </a:lnTo>
                  <a:lnTo>
                    <a:pt x="399059" y="1791801"/>
                  </a:lnTo>
                  <a:lnTo>
                    <a:pt x="393773" y="1865799"/>
                  </a:lnTo>
                  <a:lnTo>
                    <a:pt x="385845" y="1916011"/>
                  </a:lnTo>
                  <a:lnTo>
                    <a:pt x="372631" y="1958296"/>
                  </a:lnTo>
                  <a:lnTo>
                    <a:pt x="351489" y="1997937"/>
                  </a:lnTo>
                  <a:lnTo>
                    <a:pt x="332989" y="2013794"/>
                  </a:lnTo>
                  <a:lnTo>
                    <a:pt x="317133" y="2019079"/>
                  </a:lnTo>
                  <a:lnTo>
                    <a:pt x="288062" y="2011151"/>
                  </a:lnTo>
                  <a:lnTo>
                    <a:pt x="264277" y="1990009"/>
                  </a:lnTo>
                  <a:lnTo>
                    <a:pt x="219350" y="1955653"/>
                  </a:lnTo>
                  <a:lnTo>
                    <a:pt x="203493" y="1931868"/>
                  </a:lnTo>
                  <a:lnTo>
                    <a:pt x="179708" y="1881655"/>
                  </a:lnTo>
                  <a:lnTo>
                    <a:pt x="158566" y="1802372"/>
                  </a:lnTo>
                  <a:lnTo>
                    <a:pt x="153281" y="1717803"/>
                  </a:lnTo>
                  <a:lnTo>
                    <a:pt x="158566" y="1670233"/>
                  </a:lnTo>
                  <a:lnTo>
                    <a:pt x="169137" y="1622663"/>
                  </a:lnTo>
                  <a:lnTo>
                    <a:pt x="177065" y="1506381"/>
                  </a:lnTo>
                  <a:cubicBezTo>
                    <a:pt x="176184" y="1330196"/>
                    <a:pt x="175304" y="1154011"/>
                    <a:pt x="177065" y="96197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09;p29">
              <a:extLst>
                <a:ext uri="{FF2B5EF4-FFF2-40B4-BE49-F238E27FC236}">
                  <a16:creationId xmlns:a16="http://schemas.microsoft.com/office/drawing/2014/main" id="{68D98C96-C189-A745-B0E2-2129C408F31D}"/>
                </a:ext>
              </a:extLst>
            </p:cNvPr>
            <p:cNvSpPr/>
            <p:nvPr/>
          </p:nvSpPr>
          <p:spPr>
            <a:xfrm>
              <a:off x="3173413" y="4672013"/>
              <a:ext cx="1803400" cy="1190625"/>
            </a:xfrm>
            <a:custGeom>
              <a:avLst/>
              <a:gdLst/>
              <a:ahLst/>
              <a:cxnLst/>
              <a:rect l="l" t="t" r="r" b="b"/>
              <a:pathLst>
                <a:path w="1802607" h="1190625" extrusionOk="0">
                  <a:moveTo>
                    <a:pt x="1419225" y="454818"/>
                  </a:moveTo>
                  <a:lnTo>
                    <a:pt x="1535907" y="352425"/>
                  </a:lnTo>
                  <a:lnTo>
                    <a:pt x="1643063" y="245268"/>
                  </a:lnTo>
                  <a:lnTo>
                    <a:pt x="1800225" y="59531"/>
                  </a:lnTo>
                  <a:lnTo>
                    <a:pt x="1802607" y="0"/>
                  </a:lnTo>
                  <a:lnTo>
                    <a:pt x="1483519" y="83343"/>
                  </a:lnTo>
                  <a:lnTo>
                    <a:pt x="1323975" y="264318"/>
                  </a:lnTo>
                  <a:lnTo>
                    <a:pt x="1150144" y="426243"/>
                  </a:lnTo>
                  <a:lnTo>
                    <a:pt x="914400" y="607218"/>
                  </a:lnTo>
                  <a:lnTo>
                    <a:pt x="721519" y="740568"/>
                  </a:lnTo>
                  <a:lnTo>
                    <a:pt x="428625" y="914400"/>
                  </a:lnTo>
                  <a:lnTo>
                    <a:pt x="97632" y="1085850"/>
                  </a:lnTo>
                  <a:lnTo>
                    <a:pt x="26194" y="1123950"/>
                  </a:lnTo>
                  <a:lnTo>
                    <a:pt x="11907" y="1135856"/>
                  </a:lnTo>
                  <a:lnTo>
                    <a:pt x="2382" y="1150143"/>
                  </a:lnTo>
                  <a:lnTo>
                    <a:pt x="0" y="1171575"/>
                  </a:lnTo>
                  <a:lnTo>
                    <a:pt x="14288" y="1185862"/>
                  </a:lnTo>
                  <a:lnTo>
                    <a:pt x="30957" y="1190625"/>
                  </a:lnTo>
                  <a:lnTo>
                    <a:pt x="61913" y="1185862"/>
                  </a:lnTo>
                  <a:lnTo>
                    <a:pt x="140494" y="1157287"/>
                  </a:lnTo>
                  <a:lnTo>
                    <a:pt x="307182" y="1095375"/>
                  </a:lnTo>
                  <a:lnTo>
                    <a:pt x="492919" y="1019175"/>
                  </a:lnTo>
                  <a:lnTo>
                    <a:pt x="740569" y="900112"/>
                  </a:lnTo>
                  <a:lnTo>
                    <a:pt x="976313" y="769143"/>
                  </a:lnTo>
                  <a:lnTo>
                    <a:pt x="1235869" y="604837"/>
                  </a:lnTo>
                  <a:lnTo>
                    <a:pt x="1419225" y="45481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10;p29">
              <a:extLst>
                <a:ext uri="{FF2B5EF4-FFF2-40B4-BE49-F238E27FC236}">
                  <a16:creationId xmlns:a16="http://schemas.microsoft.com/office/drawing/2014/main" id="{61761017-12D4-2F42-818E-B5CFAF397031}"/>
                </a:ext>
              </a:extLst>
            </p:cNvPr>
            <p:cNvSpPr/>
            <p:nvPr/>
          </p:nvSpPr>
          <p:spPr>
            <a:xfrm>
              <a:off x="5067300" y="4678363"/>
              <a:ext cx="2141538" cy="1168400"/>
            </a:xfrm>
            <a:custGeom>
              <a:avLst/>
              <a:gdLst/>
              <a:ahLst/>
              <a:cxnLst/>
              <a:rect l="l" t="t" r="r" b="b"/>
              <a:pathLst>
                <a:path w="2140744" h="1166813" extrusionOk="0">
                  <a:moveTo>
                    <a:pt x="688181" y="388144"/>
                  </a:moveTo>
                  <a:lnTo>
                    <a:pt x="411956" y="216694"/>
                  </a:lnTo>
                  <a:lnTo>
                    <a:pt x="147638" y="52388"/>
                  </a:lnTo>
                  <a:lnTo>
                    <a:pt x="69056" y="0"/>
                  </a:lnTo>
                  <a:lnTo>
                    <a:pt x="0" y="50007"/>
                  </a:lnTo>
                  <a:lnTo>
                    <a:pt x="95250" y="223838"/>
                  </a:lnTo>
                  <a:lnTo>
                    <a:pt x="214313" y="307182"/>
                  </a:lnTo>
                  <a:lnTo>
                    <a:pt x="471488" y="490538"/>
                  </a:lnTo>
                  <a:lnTo>
                    <a:pt x="659606" y="621507"/>
                  </a:lnTo>
                  <a:lnTo>
                    <a:pt x="888206" y="785813"/>
                  </a:lnTo>
                  <a:lnTo>
                    <a:pt x="1169194" y="981075"/>
                  </a:lnTo>
                  <a:lnTo>
                    <a:pt x="1316831" y="1083469"/>
                  </a:lnTo>
                  <a:lnTo>
                    <a:pt x="1390650" y="1128713"/>
                  </a:lnTo>
                  <a:lnTo>
                    <a:pt x="1419225" y="1143000"/>
                  </a:lnTo>
                  <a:lnTo>
                    <a:pt x="1440656" y="1150144"/>
                  </a:lnTo>
                  <a:lnTo>
                    <a:pt x="1478756" y="1162050"/>
                  </a:lnTo>
                  <a:lnTo>
                    <a:pt x="1516856" y="1166813"/>
                  </a:lnTo>
                  <a:lnTo>
                    <a:pt x="1562100" y="1162050"/>
                  </a:lnTo>
                  <a:lnTo>
                    <a:pt x="1769269" y="1116807"/>
                  </a:lnTo>
                  <a:lnTo>
                    <a:pt x="2016919" y="1064419"/>
                  </a:lnTo>
                  <a:lnTo>
                    <a:pt x="2121694" y="1038225"/>
                  </a:lnTo>
                  <a:lnTo>
                    <a:pt x="2135981" y="1026319"/>
                  </a:lnTo>
                  <a:lnTo>
                    <a:pt x="2140744" y="1012032"/>
                  </a:lnTo>
                  <a:lnTo>
                    <a:pt x="2138363" y="1002507"/>
                  </a:lnTo>
                  <a:lnTo>
                    <a:pt x="2124075" y="990600"/>
                  </a:lnTo>
                  <a:lnTo>
                    <a:pt x="2088356" y="973932"/>
                  </a:lnTo>
                  <a:lnTo>
                    <a:pt x="1931194" y="935832"/>
                  </a:lnTo>
                  <a:lnTo>
                    <a:pt x="1697831" y="869157"/>
                  </a:lnTo>
                  <a:lnTo>
                    <a:pt x="1504950" y="802482"/>
                  </a:lnTo>
                  <a:lnTo>
                    <a:pt x="1276350" y="707232"/>
                  </a:lnTo>
                  <a:lnTo>
                    <a:pt x="1009650" y="571500"/>
                  </a:lnTo>
                  <a:lnTo>
                    <a:pt x="688181" y="3881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415;p30">
            <a:extLst>
              <a:ext uri="{FF2B5EF4-FFF2-40B4-BE49-F238E27FC236}">
                <a16:creationId xmlns:a16="http://schemas.microsoft.com/office/drawing/2014/main" id="{BD3A678C-AA09-854F-9F00-B9DAC89EF4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1650" y="1422660"/>
            <a:ext cx="4378325" cy="45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" name="Google Shape;795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8206" y="1279945"/>
            <a:ext cx="4578350" cy="46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69"/>
          <p:cNvSpPr txBox="1"/>
          <p:nvPr/>
        </p:nvSpPr>
        <p:spPr>
          <a:xfrm>
            <a:off x="4088904" y="6335713"/>
            <a:ext cx="459424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化</a:t>
            </a:r>
            <a:endParaRPr/>
          </a:p>
        </p:txBody>
      </p:sp>
      <p:sp>
        <p:nvSpPr>
          <p:cNvPr id="845" name="Google Shape;845;p69"/>
          <p:cNvSpPr/>
          <p:nvPr/>
        </p:nvSpPr>
        <p:spPr>
          <a:xfrm>
            <a:off x="2625725" y="1660525"/>
            <a:ext cx="1552575" cy="2339975"/>
          </a:xfrm>
          <a:custGeom>
            <a:avLst/>
            <a:gdLst/>
            <a:ahLst/>
            <a:cxnLst/>
            <a:rect l="l" t="t" r="r" b="b"/>
            <a:pathLst>
              <a:path w="1552575" h="2339975" extrusionOk="0">
                <a:moveTo>
                  <a:pt x="539750" y="1562100"/>
                </a:moveTo>
                <a:lnTo>
                  <a:pt x="749300" y="1250950"/>
                </a:lnTo>
                <a:lnTo>
                  <a:pt x="850900" y="1089025"/>
                </a:lnTo>
                <a:lnTo>
                  <a:pt x="1012825" y="765175"/>
                </a:lnTo>
                <a:lnTo>
                  <a:pt x="1155700" y="454025"/>
                </a:lnTo>
                <a:lnTo>
                  <a:pt x="1177925" y="346075"/>
                </a:lnTo>
                <a:lnTo>
                  <a:pt x="1162050" y="263525"/>
                </a:lnTo>
                <a:lnTo>
                  <a:pt x="1108075" y="127000"/>
                </a:lnTo>
                <a:lnTo>
                  <a:pt x="1079500" y="73025"/>
                </a:lnTo>
                <a:lnTo>
                  <a:pt x="1057275" y="44450"/>
                </a:lnTo>
                <a:lnTo>
                  <a:pt x="1047750" y="25400"/>
                </a:lnTo>
                <a:lnTo>
                  <a:pt x="1054100" y="6350"/>
                </a:lnTo>
                <a:lnTo>
                  <a:pt x="1069975" y="0"/>
                </a:lnTo>
                <a:lnTo>
                  <a:pt x="1108075" y="0"/>
                </a:lnTo>
                <a:lnTo>
                  <a:pt x="1206500" y="34925"/>
                </a:lnTo>
                <a:lnTo>
                  <a:pt x="1285875" y="73025"/>
                </a:lnTo>
                <a:lnTo>
                  <a:pt x="1355725" y="117475"/>
                </a:lnTo>
                <a:lnTo>
                  <a:pt x="1435100" y="190500"/>
                </a:lnTo>
                <a:lnTo>
                  <a:pt x="1536700" y="327025"/>
                </a:lnTo>
                <a:lnTo>
                  <a:pt x="1552575" y="361950"/>
                </a:lnTo>
                <a:lnTo>
                  <a:pt x="1552575" y="400050"/>
                </a:lnTo>
                <a:lnTo>
                  <a:pt x="1536700" y="444500"/>
                </a:lnTo>
                <a:lnTo>
                  <a:pt x="1508125" y="473075"/>
                </a:lnTo>
                <a:lnTo>
                  <a:pt x="1476375" y="492125"/>
                </a:lnTo>
                <a:lnTo>
                  <a:pt x="1333500" y="742950"/>
                </a:lnTo>
                <a:lnTo>
                  <a:pt x="1162050" y="1028700"/>
                </a:lnTo>
                <a:lnTo>
                  <a:pt x="955675" y="1327150"/>
                </a:lnTo>
                <a:lnTo>
                  <a:pt x="806450" y="1501775"/>
                </a:lnTo>
                <a:lnTo>
                  <a:pt x="577850" y="1787525"/>
                </a:lnTo>
                <a:lnTo>
                  <a:pt x="393700" y="1997075"/>
                </a:lnTo>
                <a:lnTo>
                  <a:pt x="200025" y="2203450"/>
                </a:lnTo>
                <a:lnTo>
                  <a:pt x="79375" y="2317750"/>
                </a:lnTo>
                <a:lnTo>
                  <a:pt x="57150" y="2336800"/>
                </a:lnTo>
                <a:lnTo>
                  <a:pt x="28575" y="2339975"/>
                </a:lnTo>
                <a:lnTo>
                  <a:pt x="6350" y="2327275"/>
                </a:lnTo>
                <a:lnTo>
                  <a:pt x="0" y="2305050"/>
                </a:lnTo>
                <a:lnTo>
                  <a:pt x="25400" y="2263775"/>
                </a:lnTo>
                <a:lnTo>
                  <a:pt x="200025" y="2044700"/>
                </a:lnTo>
                <a:lnTo>
                  <a:pt x="368300" y="1822450"/>
                </a:lnTo>
                <a:lnTo>
                  <a:pt x="539750" y="1562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69"/>
          <p:cNvSpPr/>
          <p:nvPr/>
        </p:nvSpPr>
        <p:spPr>
          <a:xfrm>
            <a:off x="5140325" y="2200275"/>
            <a:ext cx="1635125" cy="1254125"/>
          </a:xfrm>
          <a:custGeom>
            <a:avLst/>
            <a:gdLst/>
            <a:ahLst/>
            <a:cxnLst/>
            <a:rect l="l" t="t" r="r" b="b"/>
            <a:pathLst>
              <a:path w="1635125" h="1254125" extrusionOk="0">
                <a:moveTo>
                  <a:pt x="584200" y="981075"/>
                </a:moveTo>
                <a:lnTo>
                  <a:pt x="241300" y="1158875"/>
                </a:lnTo>
                <a:lnTo>
                  <a:pt x="41275" y="1254125"/>
                </a:lnTo>
                <a:lnTo>
                  <a:pt x="0" y="1136650"/>
                </a:lnTo>
                <a:lnTo>
                  <a:pt x="139700" y="1073150"/>
                </a:lnTo>
                <a:lnTo>
                  <a:pt x="406400" y="908050"/>
                </a:lnTo>
                <a:lnTo>
                  <a:pt x="676275" y="714375"/>
                </a:lnTo>
                <a:lnTo>
                  <a:pt x="942975" y="476250"/>
                </a:lnTo>
                <a:lnTo>
                  <a:pt x="1089025" y="317500"/>
                </a:lnTo>
                <a:lnTo>
                  <a:pt x="1123950" y="269875"/>
                </a:lnTo>
                <a:lnTo>
                  <a:pt x="1139825" y="234950"/>
                </a:lnTo>
                <a:lnTo>
                  <a:pt x="1139825" y="206375"/>
                </a:lnTo>
                <a:lnTo>
                  <a:pt x="1127125" y="165100"/>
                </a:lnTo>
                <a:lnTo>
                  <a:pt x="1041400" y="53975"/>
                </a:lnTo>
                <a:lnTo>
                  <a:pt x="1028700" y="31750"/>
                </a:lnTo>
                <a:lnTo>
                  <a:pt x="1035050" y="9525"/>
                </a:lnTo>
                <a:lnTo>
                  <a:pt x="1057275" y="0"/>
                </a:lnTo>
                <a:lnTo>
                  <a:pt x="1149350" y="0"/>
                </a:lnTo>
                <a:lnTo>
                  <a:pt x="1219200" y="9525"/>
                </a:lnTo>
                <a:lnTo>
                  <a:pt x="1244600" y="22225"/>
                </a:lnTo>
                <a:lnTo>
                  <a:pt x="1317625" y="66675"/>
                </a:lnTo>
                <a:lnTo>
                  <a:pt x="1619250" y="336550"/>
                </a:lnTo>
                <a:lnTo>
                  <a:pt x="1635125" y="374650"/>
                </a:lnTo>
                <a:lnTo>
                  <a:pt x="1619250" y="409575"/>
                </a:lnTo>
                <a:lnTo>
                  <a:pt x="1587500" y="431800"/>
                </a:lnTo>
                <a:lnTo>
                  <a:pt x="1438275" y="466725"/>
                </a:lnTo>
                <a:lnTo>
                  <a:pt x="1222375" y="612775"/>
                </a:lnTo>
                <a:lnTo>
                  <a:pt x="857250" y="825500"/>
                </a:lnTo>
                <a:lnTo>
                  <a:pt x="584200" y="9810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69"/>
          <p:cNvSpPr/>
          <p:nvPr/>
        </p:nvSpPr>
        <p:spPr>
          <a:xfrm rot="-5400000">
            <a:off x="2136775" y="4160838"/>
            <a:ext cx="2870200" cy="425450"/>
          </a:xfrm>
          <a:custGeom>
            <a:avLst/>
            <a:gdLst/>
            <a:ahLst/>
            <a:cxnLst/>
            <a:rect l="l" t="t" r="r" b="b"/>
            <a:pathLst>
              <a:path w="2869406" h="426244" extrusionOk="0">
                <a:moveTo>
                  <a:pt x="1457325" y="107156"/>
                </a:moveTo>
                <a:lnTo>
                  <a:pt x="2486025" y="180975"/>
                </a:lnTo>
                <a:lnTo>
                  <a:pt x="2507456" y="180975"/>
                </a:lnTo>
                <a:lnTo>
                  <a:pt x="2547937" y="159544"/>
                </a:lnTo>
                <a:lnTo>
                  <a:pt x="2695575" y="73819"/>
                </a:lnTo>
                <a:lnTo>
                  <a:pt x="2869406" y="107156"/>
                </a:lnTo>
                <a:lnTo>
                  <a:pt x="2817019" y="228600"/>
                </a:lnTo>
                <a:lnTo>
                  <a:pt x="2743200" y="314325"/>
                </a:lnTo>
                <a:lnTo>
                  <a:pt x="2659856" y="385762"/>
                </a:lnTo>
                <a:lnTo>
                  <a:pt x="2616994" y="421481"/>
                </a:lnTo>
                <a:lnTo>
                  <a:pt x="2595562" y="426244"/>
                </a:lnTo>
                <a:lnTo>
                  <a:pt x="2421731" y="385762"/>
                </a:lnTo>
                <a:lnTo>
                  <a:pt x="2357437" y="378619"/>
                </a:lnTo>
                <a:lnTo>
                  <a:pt x="1231106" y="335756"/>
                </a:lnTo>
                <a:lnTo>
                  <a:pt x="461962" y="292894"/>
                </a:lnTo>
                <a:lnTo>
                  <a:pt x="250031" y="285750"/>
                </a:lnTo>
                <a:lnTo>
                  <a:pt x="119062" y="271462"/>
                </a:lnTo>
                <a:lnTo>
                  <a:pt x="52387" y="252412"/>
                </a:lnTo>
                <a:lnTo>
                  <a:pt x="19050" y="228600"/>
                </a:lnTo>
                <a:lnTo>
                  <a:pt x="2381" y="202406"/>
                </a:lnTo>
                <a:lnTo>
                  <a:pt x="0" y="176212"/>
                </a:lnTo>
                <a:lnTo>
                  <a:pt x="16669" y="140494"/>
                </a:lnTo>
                <a:lnTo>
                  <a:pt x="78581" y="102394"/>
                </a:lnTo>
                <a:lnTo>
                  <a:pt x="228600" y="52387"/>
                </a:lnTo>
                <a:lnTo>
                  <a:pt x="416719" y="16669"/>
                </a:lnTo>
                <a:lnTo>
                  <a:pt x="566737" y="0"/>
                </a:lnTo>
                <a:lnTo>
                  <a:pt x="676275" y="9525"/>
                </a:lnTo>
                <a:lnTo>
                  <a:pt x="1038225" y="71437"/>
                </a:lnTo>
                <a:lnTo>
                  <a:pt x="1457325" y="1071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69"/>
          <p:cNvSpPr/>
          <p:nvPr/>
        </p:nvSpPr>
        <p:spPr>
          <a:xfrm rot="-5400000">
            <a:off x="3951288" y="2382838"/>
            <a:ext cx="4135437" cy="2471737"/>
          </a:xfrm>
          <a:custGeom>
            <a:avLst/>
            <a:gdLst/>
            <a:ahLst/>
            <a:cxnLst/>
            <a:rect l="l" t="t" r="r" b="b"/>
            <a:pathLst>
              <a:path w="4134218" h="2471351" extrusionOk="0">
                <a:moveTo>
                  <a:pt x="2015917" y="451904"/>
                </a:moveTo>
                <a:lnTo>
                  <a:pt x="2259521" y="455434"/>
                </a:lnTo>
                <a:lnTo>
                  <a:pt x="2436046" y="451904"/>
                </a:lnTo>
                <a:lnTo>
                  <a:pt x="2993866" y="487209"/>
                </a:lnTo>
                <a:lnTo>
                  <a:pt x="3466953" y="511923"/>
                </a:lnTo>
                <a:lnTo>
                  <a:pt x="3583459" y="518984"/>
                </a:lnTo>
                <a:lnTo>
                  <a:pt x="3643478" y="522514"/>
                </a:lnTo>
                <a:lnTo>
                  <a:pt x="3721149" y="540167"/>
                </a:lnTo>
                <a:lnTo>
                  <a:pt x="3777637" y="561350"/>
                </a:lnTo>
                <a:lnTo>
                  <a:pt x="3816473" y="589594"/>
                </a:lnTo>
                <a:lnTo>
                  <a:pt x="3851778" y="603716"/>
                </a:lnTo>
                <a:lnTo>
                  <a:pt x="3880022" y="600185"/>
                </a:lnTo>
                <a:lnTo>
                  <a:pt x="3922388" y="582533"/>
                </a:lnTo>
                <a:lnTo>
                  <a:pt x="3975345" y="522514"/>
                </a:lnTo>
                <a:lnTo>
                  <a:pt x="4028303" y="434251"/>
                </a:lnTo>
                <a:lnTo>
                  <a:pt x="4060077" y="353050"/>
                </a:lnTo>
                <a:lnTo>
                  <a:pt x="4102443" y="201238"/>
                </a:lnTo>
                <a:lnTo>
                  <a:pt x="4134218" y="49427"/>
                </a:lnTo>
                <a:lnTo>
                  <a:pt x="4123626" y="14122"/>
                </a:lnTo>
                <a:lnTo>
                  <a:pt x="4102443" y="0"/>
                </a:lnTo>
                <a:lnTo>
                  <a:pt x="4070669" y="17652"/>
                </a:lnTo>
                <a:lnTo>
                  <a:pt x="4007120" y="102384"/>
                </a:lnTo>
                <a:lnTo>
                  <a:pt x="3932979" y="183586"/>
                </a:lnTo>
                <a:lnTo>
                  <a:pt x="3865900" y="218891"/>
                </a:lnTo>
                <a:lnTo>
                  <a:pt x="3805881" y="229482"/>
                </a:lnTo>
                <a:lnTo>
                  <a:pt x="2958561" y="225952"/>
                </a:lnTo>
                <a:lnTo>
                  <a:pt x="1931185" y="229482"/>
                </a:lnTo>
                <a:lnTo>
                  <a:pt x="882625" y="229482"/>
                </a:lnTo>
                <a:lnTo>
                  <a:pt x="677856" y="233013"/>
                </a:lnTo>
                <a:lnTo>
                  <a:pt x="540167" y="250665"/>
                </a:lnTo>
                <a:lnTo>
                  <a:pt x="409538" y="293031"/>
                </a:lnTo>
                <a:lnTo>
                  <a:pt x="268318" y="374233"/>
                </a:lnTo>
                <a:lnTo>
                  <a:pt x="194178" y="462495"/>
                </a:lnTo>
                <a:lnTo>
                  <a:pt x="102385" y="624899"/>
                </a:lnTo>
                <a:lnTo>
                  <a:pt x="56488" y="804954"/>
                </a:lnTo>
                <a:lnTo>
                  <a:pt x="14122" y="1045028"/>
                </a:lnTo>
                <a:lnTo>
                  <a:pt x="0" y="1359243"/>
                </a:lnTo>
                <a:lnTo>
                  <a:pt x="24713" y="1934715"/>
                </a:lnTo>
                <a:lnTo>
                  <a:pt x="67079" y="2238338"/>
                </a:lnTo>
                <a:lnTo>
                  <a:pt x="105915" y="2376028"/>
                </a:lnTo>
                <a:lnTo>
                  <a:pt x="137690" y="2439577"/>
                </a:lnTo>
                <a:lnTo>
                  <a:pt x="183586" y="2471351"/>
                </a:lnTo>
                <a:lnTo>
                  <a:pt x="229483" y="2471351"/>
                </a:lnTo>
                <a:lnTo>
                  <a:pt x="289501" y="2460760"/>
                </a:lnTo>
                <a:lnTo>
                  <a:pt x="349520" y="2411333"/>
                </a:lnTo>
                <a:lnTo>
                  <a:pt x="388355" y="2376028"/>
                </a:lnTo>
                <a:lnTo>
                  <a:pt x="398947" y="2365436"/>
                </a:lnTo>
                <a:lnTo>
                  <a:pt x="293032" y="1885288"/>
                </a:lnTo>
                <a:lnTo>
                  <a:pt x="264788" y="1765251"/>
                </a:lnTo>
                <a:lnTo>
                  <a:pt x="240074" y="1560482"/>
                </a:lnTo>
                <a:lnTo>
                  <a:pt x="222422" y="1150943"/>
                </a:lnTo>
                <a:lnTo>
                  <a:pt x="233013" y="924991"/>
                </a:lnTo>
                <a:lnTo>
                  <a:pt x="268318" y="744936"/>
                </a:lnTo>
                <a:lnTo>
                  <a:pt x="303623" y="656673"/>
                </a:lnTo>
                <a:lnTo>
                  <a:pt x="377764" y="557819"/>
                </a:lnTo>
                <a:lnTo>
                  <a:pt x="441313" y="515453"/>
                </a:lnTo>
                <a:lnTo>
                  <a:pt x="529575" y="483679"/>
                </a:lnTo>
                <a:lnTo>
                  <a:pt x="787302" y="458965"/>
                </a:lnTo>
                <a:lnTo>
                  <a:pt x="1500463" y="451904"/>
                </a:lnTo>
                <a:lnTo>
                  <a:pt x="2015917" y="45190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69"/>
          <p:cNvSpPr/>
          <p:nvPr/>
        </p:nvSpPr>
        <p:spPr>
          <a:xfrm>
            <a:off x="6561138" y="4532313"/>
            <a:ext cx="592137" cy="889000"/>
          </a:xfrm>
          <a:custGeom>
            <a:avLst/>
            <a:gdLst/>
            <a:ahLst/>
            <a:cxnLst/>
            <a:rect l="l" t="t" r="r" b="b"/>
            <a:pathLst>
              <a:path w="592931" h="890587" extrusionOk="0">
                <a:moveTo>
                  <a:pt x="383381" y="395287"/>
                </a:moveTo>
                <a:lnTo>
                  <a:pt x="435769" y="190500"/>
                </a:lnTo>
                <a:lnTo>
                  <a:pt x="476250" y="26194"/>
                </a:lnTo>
                <a:lnTo>
                  <a:pt x="485775" y="7144"/>
                </a:lnTo>
                <a:lnTo>
                  <a:pt x="500062" y="0"/>
                </a:lnTo>
                <a:lnTo>
                  <a:pt x="509587" y="2381"/>
                </a:lnTo>
                <a:lnTo>
                  <a:pt x="526256" y="11906"/>
                </a:lnTo>
                <a:lnTo>
                  <a:pt x="533400" y="33337"/>
                </a:lnTo>
                <a:lnTo>
                  <a:pt x="533400" y="154781"/>
                </a:lnTo>
                <a:lnTo>
                  <a:pt x="533400" y="328612"/>
                </a:lnTo>
                <a:lnTo>
                  <a:pt x="547687" y="588169"/>
                </a:lnTo>
                <a:lnTo>
                  <a:pt x="561975" y="683419"/>
                </a:lnTo>
                <a:lnTo>
                  <a:pt x="592931" y="771525"/>
                </a:lnTo>
                <a:lnTo>
                  <a:pt x="0" y="890587"/>
                </a:lnTo>
                <a:lnTo>
                  <a:pt x="78581" y="864394"/>
                </a:lnTo>
                <a:lnTo>
                  <a:pt x="161925" y="835819"/>
                </a:lnTo>
                <a:lnTo>
                  <a:pt x="228600" y="804862"/>
                </a:lnTo>
                <a:lnTo>
                  <a:pt x="285750" y="754856"/>
                </a:lnTo>
                <a:lnTo>
                  <a:pt x="321469" y="683419"/>
                </a:lnTo>
                <a:lnTo>
                  <a:pt x="383381" y="3952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9D16D59-861F-D840-B1AB-C47D502990C1}"/>
              </a:ext>
            </a:extLst>
          </p:cNvPr>
          <p:cNvGrpSpPr/>
          <p:nvPr/>
        </p:nvGrpSpPr>
        <p:grpSpPr>
          <a:xfrm>
            <a:off x="2621711" y="1546976"/>
            <a:ext cx="4629150" cy="4257675"/>
            <a:chOff x="2778125" y="1703388"/>
            <a:chExt cx="4629150" cy="4257675"/>
          </a:xfrm>
        </p:grpSpPr>
        <p:sp>
          <p:nvSpPr>
            <p:cNvPr id="8" name="Google Shape;845;p69">
              <a:extLst>
                <a:ext uri="{FF2B5EF4-FFF2-40B4-BE49-F238E27FC236}">
                  <a16:creationId xmlns:a16="http://schemas.microsoft.com/office/drawing/2014/main" id="{811E0108-1E38-2147-84AA-1144D01F2154}"/>
                </a:ext>
              </a:extLst>
            </p:cNvPr>
            <p:cNvSpPr/>
            <p:nvPr/>
          </p:nvSpPr>
          <p:spPr>
            <a:xfrm>
              <a:off x="2778125" y="1812925"/>
              <a:ext cx="1552575" cy="2339975"/>
            </a:xfrm>
            <a:custGeom>
              <a:avLst/>
              <a:gdLst/>
              <a:ahLst/>
              <a:cxnLst/>
              <a:rect l="l" t="t" r="r" b="b"/>
              <a:pathLst>
                <a:path w="1552575" h="2339975" extrusionOk="0">
                  <a:moveTo>
                    <a:pt x="539750" y="1562100"/>
                  </a:moveTo>
                  <a:lnTo>
                    <a:pt x="749300" y="1250950"/>
                  </a:lnTo>
                  <a:lnTo>
                    <a:pt x="850900" y="1089025"/>
                  </a:lnTo>
                  <a:lnTo>
                    <a:pt x="1012825" y="765175"/>
                  </a:lnTo>
                  <a:lnTo>
                    <a:pt x="1155700" y="454025"/>
                  </a:lnTo>
                  <a:lnTo>
                    <a:pt x="1177925" y="346075"/>
                  </a:lnTo>
                  <a:lnTo>
                    <a:pt x="1162050" y="263525"/>
                  </a:lnTo>
                  <a:lnTo>
                    <a:pt x="1108075" y="127000"/>
                  </a:lnTo>
                  <a:lnTo>
                    <a:pt x="1079500" y="73025"/>
                  </a:lnTo>
                  <a:lnTo>
                    <a:pt x="1057275" y="44450"/>
                  </a:lnTo>
                  <a:lnTo>
                    <a:pt x="1047750" y="25400"/>
                  </a:lnTo>
                  <a:lnTo>
                    <a:pt x="1054100" y="6350"/>
                  </a:lnTo>
                  <a:lnTo>
                    <a:pt x="1069975" y="0"/>
                  </a:lnTo>
                  <a:lnTo>
                    <a:pt x="1108075" y="0"/>
                  </a:lnTo>
                  <a:lnTo>
                    <a:pt x="1206500" y="34925"/>
                  </a:lnTo>
                  <a:lnTo>
                    <a:pt x="1285875" y="73025"/>
                  </a:lnTo>
                  <a:lnTo>
                    <a:pt x="1355725" y="117475"/>
                  </a:lnTo>
                  <a:lnTo>
                    <a:pt x="1435100" y="190500"/>
                  </a:lnTo>
                  <a:lnTo>
                    <a:pt x="1536700" y="327025"/>
                  </a:lnTo>
                  <a:lnTo>
                    <a:pt x="1552575" y="361950"/>
                  </a:lnTo>
                  <a:lnTo>
                    <a:pt x="1552575" y="400050"/>
                  </a:lnTo>
                  <a:lnTo>
                    <a:pt x="1536700" y="444500"/>
                  </a:lnTo>
                  <a:lnTo>
                    <a:pt x="1508125" y="473075"/>
                  </a:lnTo>
                  <a:lnTo>
                    <a:pt x="1476375" y="492125"/>
                  </a:lnTo>
                  <a:lnTo>
                    <a:pt x="1333500" y="742950"/>
                  </a:lnTo>
                  <a:lnTo>
                    <a:pt x="1162050" y="1028700"/>
                  </a:lnTo>
                  <a:lnTo>
                    <a:pt x="955675" y="1327150"/>
                  </a:lnTo>
                  <a:lnTo>
                    <a:pt x="806450" y="1501775"/>
                  </a:lnTo>
                  <a:lnTo>
                    <a:pt x="577850" y="1787525"/>
                  </a:lnTo>
                  <a:lnTo>
                    <a:pt x="393700" y="1997075"/>
                  </a:lnTo>
                  <a:lnTo>
                    <a:pt x="200025" y="2203450"/>
                  </a:lnTo>
                  <a:lnTo>
                    <a:pt x="79375" y="2317750"/>
                  </a:lnTo>
                  <a:lnTo>
                    <a:pt x="57150" y="2336800"/>
                  </a:lnTo>
                  <a:lnTo>
                    <a:pt x="28575" y="2339975"/>
                  </a:lnTo>
                  <a:lnTo>
                    <a:pt x="6350" y="2327275"/>
                  </a:lnTo>
                  <a:lnTo>
                    <a:pt x="0" y="2305050"/>
                  </a:lnTo>
                  <a:lnTo>
                    <a:pt x="25400" y="2263775"/>
                  </a:lnTo>
                  <a:lnTo>
                    <a:pt x="200025" y="2044700"/>
                  </a:lnTo>
                  <a:lnTo>
                    <a:pt x="368300" y="1822450"/>
                  </a:lnTo>
                  <a:lnTo>
                    <a:pt x="539750" y="1562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846;p69">
              <a:extLst>
                <a:ext uri="{FF2B5EF4-FFF2-40B4-BE49-F238E27FC236}">
                  <a16:creationId xmlns:a16="http://schemas.microsoft.com/office/drawing/2014/main" id="{451C4432-75AB-4347-997D-20B3F6EDED51}"/>
                </a:ext>
              </a:extLst>
            </p:cNvPr>
            <p:cNvSpPr/>
            <p:nvPr/>
          </p:nvSpPr>
          <p:spPr>
            <a:xfrm>
              <a:off x="5292725" y="2352675"/>
              <a:ext cx="1635125" cy="1254125"/>
            </a:xfrm>
            <a:custGeom>
              <a:avLst/>
              <a:gdLst/>
              <a:ahLst/>
              <a:cxnLst/>
              <a:rect l="l" t="t" r="r" b="b"/>
              <a:pathLst>
                <a:path w="1635125" h="1254125" extrusionOk="0">
                  <a:moveTo>
                    <a:pt x="584200" y="981075"/>
                  </a:moveTo>
                  <a:lnTo>
                    <a:pt x="241300" y="1158875"/>
                  </a:lnTo>
                  <a:lnTo>
                    <a:pt x="41275" y="1254125"/>
                  </a:lnTo>
                  <a:lnTo>
                    <a:pt x="0" y="1136650"/>
                  </a:lnTo>
                  <a:lnTo>
                    <a:pt x="139700" y="1073150"/>
                  </a:lnTo>
                  <a:lnTo>
                    <a:pt x="406400" y="908050"/>
                  </a:lnTo>
                  <a:lnTo>
                    <a:pt x="676275" y="714375"/>
                  </a:lnTo>
                  <a:lnTo>
                    <a:pt x="942975" y="476250"/>
                  </a:lnTo>
                  <a:lnTo>
                    <a:pt x="1089025" y="317500"/>
                  </a:lnTo>
                  <a:lnTo>
                    <a:pt x="1123950" y="269875"/>
                  </a:lnTo>
                  <a:lnTo>
                    <a:pt x="1139825" y="234950"/>
                  </a:lnTo>
                  <a:lnTo>
                    <a:pt x="1139825" y="206375"/>
                  </a:lnTo>
                  <a:lnTo>
                    <a:pt x="1127125" y="165100"/>
                  </a:lnTo>
                  <a:lnTo>
                    <a:pt x="1041400" y="53975"/>
                  </a:lnTo>
                  <a:lnTo>
                    <a:pt x="1028700" y="31750"/>
                  </a:lnTo>
                  <a:lnTo>
                    <a:pt x="1035050" y="9525"/>
                  </a:lnTo>
                  <a:lnTo>
                    <a:pt x="1057275" y="0"/>
                  </a:lnTo>
                  <a:lnTo>
                    <a:pt x="1149350" y="0"/>
                  </a:lnTo>
                  <a:lnTo>
                    <a:pt x="1219200" y="9525"/>
                  </a:lnTo>
                  <a:lnTo>
                    <a:pt x="1244600" y="22225"/>
                  </a:lnTo>
                  <a:lnTo>
                    <a:pt x="1317625" y="66675"/>
                  </a:lnTo>
                  <a:lnTo>
                    <a:pt x="1619250" y="336550"/>
                  </a:lnTo>
                  <a:lnTo>
                    <a:pt x="1635125" y="374650"/>
                  </a:lnTo>
                  <a:lnTo>
                    <a:pt x="1619250" y="409575"/>
                  </a:lnTo>
                  <a:lnTo>
                    <a:pt x="1587500" y="431800"/>
                  </a:lnTo>
                  <a:lnTo>
                    <a:pt x="1438275" y="466725"/>
                  </a:lnTo>
                  <a:lnTo>
                    <a:pt x="1222375" y="612775"/>
                  </a:lnTo>
                  <a:lnTo>
                    <a:pt x="857250" y="825500"/>
                  </a:lnTo>
                  <a:lnTo>
                    <a:pt x="584200" y="9810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847;p69">
              <a:extLst>
                <a:ext uri="{FF2B5EF4-FFF2-40B4-BE49-F238E27FC236}">
                  <a16:creationId xmlns:a16="http://schemas.microsoft.com/office/drawing/2014/main" id="{68A29538-E8C3-DB4C-A0B3-6BCBC702A815}"/>
                </a:ext>
              </a:extLst>
            </p:cNvPr>
            <p:cNvSpPr/>
            <p:nvPr/>
          </p:nvSpPr>
          <p:spPr>
            <a:xfrm rot="-5400000">
              <a:off x="2289175" y="4313238"/>
              <a:ext cx="2870200" cy="425450"/>
            </a:xfrm>
            <a:custGeom>
              <a:avLst/>
              <a:gdLst/>
              <a:ahLst/>
              <a:cxnLst/>
              <a:rect l="l" t="t" r="r" b="b"/>
              <a:pathLst>
                <a:path w="2869406" h="426244" extrusionOk="0">
                  <a:moveTo>
                    <a:pt x="1457325" y="107156"/>
                  </a:moveTo>
                  <a:lnTo>
                    <a:pt x="2486025" y="180975"/>
                  </a:lnTo>
                  <a:lnTo>
                    <a:pt x="2507456" y="180975"/>
                  </a:lnTo>
                  <a:lnTo>
                    <a:pt x="2547937" y="159544"/>
                  </a:lnTo>
                  <a:lnTo>
                    <a:pt x="2695575" y="73819"/>
                  </a:lnTo>
                  <a:lnTo>
                    <a:pt x="2869406" y="107156"/>
                  </a:lnTo>
                  <a:lnTo>
                    <a:pt x="2817019" y="228600"/>
                  </a:lnTo>
                  <a:lnTo>
                    <a:pt x="2743200" y="314325"/>
                  </a:lnTo>
                  <a:lnTo>
                    <a:pt x="2659856" y="385762"/>
                  </a:lnTo>
                  <a:lnTo>
                    <a:pt x="2616994" y="421481"/>
                  </a:lnTo>
                  <a:lnTo>
                    <a:pt x="2595562" y="426244"/>
                  </a:lnTo>
                  <a:lnTo>
                    <a:pt x="2421731" y="385762"/>
                  </a:lnTo>
                  <a:lnTo>
                    <a:pt x="2357437" y="378619"/>
                  </a:lnTo>
                  <a:lnTo>
                    <a:pt x="1231106" y="335756"/>
                  </a:lnTo>
                  <a:lnTo>
                    <a:pt x="461962" y="292894"/>
                  </a:lnTo>
                  <a:lnTo>
                    <a:pt x="250031" y="285750"/>
                  </a:lnTo>
                  <a:lnTo>
                    <a:pt x="119062" y="271462"/>
                  </a:lnTo>
                  <a:lnTo>
                    <a:pt x="52387" y="252412"/>
                  </a:lnTo>
                  <a:lnTo>
                    <a:pt x="19050" y="228600"/>
                  </a:lnTo>
                  <a:lnTo>
                    <a:pt x="2381" y="202406"/>
                  </a:lnTo>
                  <a:lnTo>
                    <a:pt x="0" y="176212"/>
                  </a:lnTo>
                  <a:lnTo>
                    <a:pt x="16669" y="140494"/>
                  </a:lnTo>
                  <a:lnTo>
                    <a:pt x="78581" y="102394"/>
                  </a:lnTo>
                  <a:lnTo>
                    <a:pt x="228600" y="52387"/>
                  </a:lnTo>
                  <a:lnTo>
                    <a:pt x="416719" y="16669"/>
                  </a:lnTo>
                  <a:lnTo>
                    <a:pt x="566737" y="0"/>
                  </a:lnTo>
                  <a:lnTo>
                    <a:pt x="676275" y="9525"/>
                  </a:lnTo>
                  <a:lnTo>
                    <a:pt x="1038225" y="71437"/>
                  </a:lnTo>
                  <a:lnTo>
                    <a:pt x="1457325" y="107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848;p69">
              <a:extLst>
                <a:ext uri="{FF2B5EF4-FFF2-40B4-BE49-F238E27FC236}">
                  <a16:creationId xmlns:a16="http://schemas.microsoft.com/office/drawing/2014/main" id="{9C028BC5-7883-FB41-B0CC-05B9E871A4A1}"/>
                </a:ext>
              </a:extLst>
            </p:cNvPr>
            <p:cNvSpPr/>
            <p:nvPr/>
          </p:nvSpPr>
          <p:spPr>
            <a:xfrm rot="-5400000">
              <a:off x="4103688" y="2535238"/>
              <a:ext cx="4135437" cy="2471737"/>
            </a:xfrm>
            <a:custGeom>
              <a:avLst/>
              <a:gdLst/>
              <a:ahLst/>
              <a:cxnLst/>
              <a:rect l="l" t="t" r="r" b="b"/>
              <a:pathLst>
                <a:path w="4134218" h="2471351" extrusionOk="0">
                  <a:moveTo>
                    <a:pt x="2015917" y="451904"/>
                  </a:moveTo>
                  <a:lnTo>
                    <a:pt x="2259521" y="455434"/>
                  </a:lnTo>
                  <a:lnTo>
                    <a:pt x="2436046" y="451904"/>
                  </a:lnTo>
                  <a:lnTo>
                    <a:pt x="2993866" y="487209"/>
                  </a:lnTo>
                  <a:lnTo>
                    <a:pt x="3466953" y="511923"/>
                  </a:lnTo>
                  <a:lnTo>
                    <a:pt x="3583459" y="518984"/>
                  </a:lnTo>
                  <a:lnTo>
                    <a:pt x="3643478" y="522514"/>
                  </a:lnTo>
                  <a:lnTo>
                    <a:pt x="3721149" y="540167"/>
                  </a:lnTo>
                  <a:lnTo>
                    <a:pt x="3777637" y="561350"/>
                  </a:lnTo>
                  <a:lnTo>
                    <a:pt x="3816473" y="589594"/>
                  </a:lnTo>
                  <a:lnTo>
                    <a:pt x="3851778" y="603716"/>
                  </a:lnTo>
                  <a:lnTo>
                    <a:pt x="3880022" y="600185"/>
                  </a:lnTo>
                  <a:lnTo>
                    <a:pt x="3922388" y="582533"/>
                  </a:lnTo>
                  <a:lnTo>
                    <a:pt x="3975345" y="522514"/>
                  </a:lnTo>
                  <a:lnTo>
                    <a:pt x="4028303" y="434251"/>
                  </a:lnTo>
                  <a:lnTo>
                    <a:pt x="4060077" y="353050"/>
                  </a:lnTo>
                  <a:lnTo>
                    <a:pt x="4102443" y="201238"/>
                  </a:lnTo>
                  <a:lnTo>
                    <a:pt x="4134218" y="49427"/>
                  </a:lnTo>
                  <a:lnTo>
                    <a:pt x="4123626" y="14122"/>
                  </a:lnTo>
                  <a:lnTo>
                    <a:pt x="4102443" y="0"/>
                  </a:lnTo>
                  <a:lnTo>
                    <a:pt x="4070669" y="17652"/>
                  </a:lnTo>
                  <a:lnTo>
                    <a:pt x="4007120" y="102384"/>
                  </a:lnTo>
                  <a:lnTo>
                    <a:pt x="3932979" y="183586"/>
                  </a:lnTo>
                  <a:lnTo>
                    <a:pt x="3865900" y="218891"/>
                  </a:lnTo>
                  <a:lnTo>
                    <a:pt x="3805881" y="229482"/>
                  </a:lnTo>
                  <a:lnTo>
                    <a:pt x="2958561" y="225952"/>
                  </a:lnTo>
                  <a:lnTo>
                    <a:pt x="1931185" y="229482"/>
                  </a:lnTo>
                  <a:lnTo>
                    <a:pt x="882625" y="229482"/>
                  </a:lnTo>
                  <a:lnTo>
                    <a:pt x="677856" y="233013"/>
                  </a:lnTo>
                  <a:lnTo>
                    <a:pt x="540167" y="250665"/>
                  </a:lnTo>
                  <a:lnTo>
                    <a:pt x="409538" y="293031"/>
                  </a:lnTo>
                  <a:lnTo>
                    <a:pt x="268318" y="374233"/>
                  </a:lnTo>
                  <a:lnTo>
                    <a:pt x="194178" y="462495"/>
                  </a:lnTo>
                  <a:lnTo>
                    <a:pt x="102385" y="624899"/>
                  </a:lnTo>
                  <a:lnTo>
                    <a:pt x="56488" y="804954"/>
                  </a:lnTo>
                  <a:lnTo>
                    <a:pt x="14122" y="1045028"/>
                  </a:lnTo>
                  <a:lnTo>
                    <a:pt x="0" y="1359243"/>
                  </a:lnTo>
                  <a:lnTo>
                    <a:pt x="24713" y="1934715"/>
                  </a:lnTo>
                  <a:lnTo>
                    <a:pt x="67079" y="2238338"/>
                  </a:lnTo>
                  <a:lnTo>
                    <a:pt x="105915" y="2376028"/>
                  </a:lnTo>
                  <a:lnTo>
                    <a:pt x="137690" y="2439577"/>
                  </a:lnTo>
                  <a:lnTo>
                    <a:pt x="183586" y="2471351"/>
                  </a:lnTo>
                  <a:lnTo>
                    <a:pt x="229483" y="2471351"/>
                  </a:lnTo>
                  <a:lnTo>
                    <a:pt x="289501" y="2460760"/>
                  </a:lnTo>
                  <a:lnTo>
                    <a:pt x="349520" y="2411333"/>
                  </a:lnTo>
                  <a:lnTo>
                    <a:pt x="388355" y="2376028"/>
                  </a:lnTo>
                  <a:lnTo>
                    <a:pt x="398947" y="2365436"/>
                  </a:lnTo>
                  <a:lnTo>
                    <a:pt x="293032" y="1885288"/>
                  </a:lnTo>
                  <a:lnTo>
                    <a:pt x="264788" y="1765251"/>
                  </a:lnTo>
                  <a:lnTo>
                    <a:pt x="240074" y="1560482"/>
                  </a:lnTo>
                  <a:lnTo>
                    <a:pt x="222422" y="1150943"/>
                  </a:lnTo>
                  <a:lnTo>
                    <a:pt x="233013" y="924991"/>
                  </a:lnTo>
                  <a:lnTo>
                    <a:pt x="268318" y="744936"/>
                  </a:lnTo>
                  <a:lnTo>
                    <a:pt x="303623" y="656673"/>
                  </a:lnTo>
                  <a:lnTo>
                    <a:pt x="377764" y="557819"/>
                  </a:lnTo>
                  <a:lnTo>
                    <a:pt x="441313" y="515453"/>
                  </a:lnTo>
                  <a:lnTo>
                    <a:pt x="529575" y="483679"/>
                  </a:lnTo>
                  <a:lnTo>
                    <a:pt x="787302" y="458965"/>
                  </a:lnTo>
                  <a:lnTo>
                    <a:pt x="1500463" y="451904"/>
                  </a:lnTo>
                  <a:lnTo>
                    <a:pt x="2015917" y="45190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849;p69">
              <a:extLst>
                <a:ext uri="{FF2B5EF4-FFF2-40B4-BE49-F238E27FC236}">
                  <a16:creationId xmlns:a16="http://schemas.microsoft.com/office/drawing/2014/main" id="{D46A4F96-626B-0B4C-8CFB-72ABC59086BE}"/>
                </a:ext>
              </a:extLst>
            </p:cNvPr>
            <p:cNvSpPr/>
            <p:nvPr/>
          </p:nvSpPr>
          <p:spPr>
            <a:xfrm>
              <a:off x="6713538" y="4684713"/>
              <a:ext cx="592137" cy="889000"/>
            </a:xfrm>
            <a:custGeom>
              <a:avLst/>
              <a:gdLst/>
              <a:ahLst/>
              <a:cxnLst/>
              <a:rect l="l" t="t" r="r" b="b"/>
              <a:pathLst>
                <a:path w="592931" h="890587" extrusionOk="0">
                  <a:moveTo>
                    <a:pt x="383381" y="395287"/>
                  </a:moveTo>
                  <a:lnTo>
                    <a:pt x="435769" y="190500"/>
                  </a:lnTo>
                  <a:lnTo>
                    <a:pt x="476250" y="26194"/>
                  </a:lnTo>
                  <a:lnTo>
                    <a:pt x="485775" y="7144"/>
                  </a:lnTo>
                  <a:lnTo>
                    <a:pt x="500062" y="0"/>
                  </a:lnTo>
                  <a:lnTo>
                    <a:pt x="509587" y="2381"/>
                  </a:lnTo>
                  <a:lnTo>
                    <a:pt x="526256" y="11906"/>
                  </a:lnTo>
                  <a:lnTo>
                    <a:pt x="533400" y="33337"/>
                  </a:lnTo>
                  <a:lnTo>
                    <a:pt x="533400" y="154781"/>
                  </a:lnTo>
                  <a:lnTo>
                    <a:pt x="533400" y="328612"/>
                  </a:lnTo>
                  <a:lnTo>
                    <a:pt x="547687" y="588169"/>
                  </a:lnTo>
                  <a:lnTo>
                    <a:pt x="561975" y="683419"/>
                  </a:lnTo>
                  <a:lnTo>
                    <a:pt x="592931" y="771525"/>
                  </a:lnTo>
                  <a:lnTo>
                    <a:pt x="0" y="890587"/>
                  </a:lnTo>
                  <a:lnTo>
                    <a:pt x="78581" y="864394"/>
                  </a:lnTo>
                  <a:lnTo>
                    <a:pt x="161925" y="835819"/>
                  </a:lnTo>
                  <a:lnTo>
                    <a:pt x="228600" y="804862"/>
                  </a:lnTo>
                  <a:lnTo>
                    <a:pt x="285750" y="754856"/>
                  </a:lnTo>
                  <a:lnTo>
                    <a:pt x="321469" y="683419"/>
                  </a:lnTo>
                  <a:lnTo>
                    <a:pt x="383381" y="3952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854;p70">
            <a:extLst>
              <a:ext uri="{FF2B5EF4-FFF2-40B4-BE49-F238E27FC236}">
                <a16:creationId xmlns:a16="http://schemas.microsoft.com/office/drawing/2014/main" id="{57D614ED-4B2E-014A-867B-AA5CCF578D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981" y="1551242"/>
            <a:ext cx="4625975" cy="426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0013" y="1491082"/>
            <a:ext cx="4625975" cy="426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83"/>
          <p:cNvSpPr txBox="1"/>
          <p:nvPr/>
        </p:nvSpPr>
        <p:spPr>
          <a:xfrm>
            <a:off x="4808984" y="6957392"/>
            <a:ext cx="321642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死</a:t>
            </a:r>
            <a:endParaRPr/>
          </a:p>
        </p:txBody>
      </p:sp>
      <p:sp>
        <p:nvSpPr>
          <p:cNvPr id="985" name="Google Shape;985;p83"/>
          <p:cNvSpPr/>
          <p:nvPr/>
        </p:nvSpPr>
        <p:spPr>
          <a:xfrm>
            <a:off x="3055938" y="1778000"/>
            <a:ext cx="3624262" cy="608013"/>
          </a:xfrm>
          <a:custGeom>
            <a:avLst/>
            <a:gdLst/>
            <a:ahLst/>
            <a:cxnLst/>
            <a:rect l="l" t="t" r="r" b="b"/>
            <a:pathLst>
              <a:path w="3624836" h="607615" extrusionOk="0">
                <a:moveTo>
                  <a:pt x="1423723" y="443797"/>
                </a:moveTo>
                <a:lnTo>
                  <a:pt x="1143744" y="485496"/>
                </a:lnTo>
                <a:lnTo>
                  <a:pt x="723776" y="554002"/>
                </a:lnTo>
                <a:lnTo>
                  <a:pt x="598678" y="601658"/>
                </a:lnTo>
                <a:lnTo>
                  <a:pt x="539108" y="607615"/>
                </a:lnTo>
                <a:lnTo>
                  <a:pt x="497409" y="604636"/>
                </a:lnTo>
                <a:lnTo>
                  <a:pt x="446775" y="589744"/>
                </a:lnTo>
                <a:lnTo>
                  <a:pt x="363377" y="556980"/>
                </a:lnTo>
                <a:lnTo>
                  <a:pt x="238280" y="482518"/>
                </a:lnTo>
                <a:lnTo>
                  <a:pt x="160839" y="416991"/>
                </a:lnTo>
                <a:lnTo>
                  <a:pt x="74462" y="339550"/>
                </a:lnTo>
                <a:lnTo>
                  <a:pt x="26806" y="291894"/>
                </a:lnTo>
                <a:lnTo>
                  <a:pt x="11914" y="274023"/>
                </a:lnTo>
                <a:lnTo>
                  <a:pt x="0" y="241259"/>
                </a:lnTo>
                <a:lnTo>
                  <a:pt x="0" y="226367"/>
                </a:lnTo>
                <a:lnTo>
                  <a:pt x="5957" y="208496"/>
                </a:lnTo>
                <a:lnTo>
                  <a:pt x="20849" y="205517"/>
                </a:lnTo>
                <a:lnTo>
                  <a:pt x="35742" y="208496"/>
                </a:lnTo>
                <a:lnTo>
                  <a:pt x="125097" y="250195"/>
                </a:lnTo>
                <a:lnTo>
                  <a:pt x="205516" y="277001"/>
                </a:lnTo>
                <a:lnTo>
                  <a:pt x="288914" y="297851"/>
                </a:lnTo>
                <a:lnTo>
                  <a:pt x="387205" y="318700"/>
                </a:lnTo>
                <a:lnTo>
                  <a:pt x="491452" y="330614"/>
                </a:lnTo>
                <a:lnTo>
                  <a:pt x="548044" y="336571"/>
                </a:lnTo>
                <a:lnTo>
                  <a:pt x="836959" y="312743"/>
                </a:lnTo>
                <a:lnTo>
                  <a:pt x="1471379" y="250195"/>
                </a:lnTo>
                <a:lnTo>
                  <a:pt x="2028359" y="190625"/>
                </a:lnTo>
                <a:lnTo>
                  <a:pt x="2531726" y="137012"/>
                </a:lnTo>
                <a:lnTo>
                  <a:pt x="2772985" y="113184"/>
                </a:lnTo>
                <a:lnTo>
                  <a:pt x="2835533" y="101270"/>
                </a:lnTo>
                <a:lnTo>
                  <a:pt x="2933824" y="71485"/>
                </a:lnTo>
                <a:lnTo>
                  <a:pt x="3061899" y="23828"/>
                </a:lnTo>
                <a:lnTo>
                  <a:pt x="3097641" y="2979"/>
                </a:lnTo>
                <a:lnTo>
                  <a:pt x="3112534" y="0"/>
                </a:lnTo>
                <a:lnTo>
                  <a:pt x="3231674" y="11914"/>
                </a:lnTo>
                <a:lnTo>
                  <a:pt x="3329964" y="32764"/>
                </a:lnTo>
                <a:lnTo>
                  <a:pt x="3419320" y="59571"/>
                </a:lnTo>
                <a:lnTo>
                  <a:pt x="3484847" y="86377"/>
                </a:lnTo>
                <a:lnTo>
                  <a:pt x="3550374" y="122119"/>
                </a:lnTo>
                <a:lnTo>
                  <a:pt x="3595051" y="154883"/>
                </a:lnTo>
                <a:lnTo>
                  <a:pt x="3612922" y="178711"/>
                </a:lnTo>
                <a:lnTo>
                  <a:pt x="3621858" y="202539"/>
                </a:lnTo>
                <a:lnTo>
                  <a:pt x="3624836" y="223388"/>
                </a:lnTo>
                <a:lnTo>
                  <a:pt x="3618879" y="247216"/>
                </a:lnTo>
                <a:lnTo>
                  <a:pt x="3603987" y="274023"/>
                </a:lnTo>
                <a:lnTo>
                  <a:pt x="3571223" y="294872"/>
                </a:lnTo>
                <a:lnTo>
                  <a:pt x="3505696" y="312743"/>
                </a:lnTo>
                <a:lnTo>
                  <a:pt x="3401449" y="324657"/>
                </a:lnTo>
                <a:lnTo>
                  <a:pt x="3276351" y="333593"/>
                </a:lnTo>
                <a:lnTo>
                  <a:pt x="2933824" y="333593"/>
                </a:lnTo>
                <a:lnTo>
                  <a:pt x="2495984" y="354442"/>
                </a:lnTo>
                <a:lnTo>
                  <a:pt x="2126650" y="381249"/>
                </a:lnTo>
                <a:lnTo>
                  <a:pt x="1831778" y="402098"/>
                </a:lnTo>
                <a:lnTo>
                  <a:pt x="1423723" y="44379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83"/>
          <p:cNvSpPr/>
          <p:nvPr/>
        </p:nvSpPr>
        <p:spPr>
          <a:xfrm>
            <a:off x="5400675" y="2809875"/>
            <a:ext cx="1414463" cy="1243013"/>
          </a:xfrm>
          <a:custGeom>
            <a:avLst/>
            <a:gdLst/>
            <a:ahLst/>
            <a:cxnLst/>
            <a:rect l="l" t="t" r="r" b="b"/>
            <a:pathLst>
              <a:path w="1414463" h="1243013" extrusionOk="0">
                <a:moveTo>
                  <a:pt x="538163" y="728663"/>
                </a:moveTo>
                <a:lnTo>
                  <a:pt x="776288" y="519113"/>
                </a:lnTo>
                <a:lnTo>
                  <a:pt x="933450" y="354806"/>
                </a:lnTo>
                <a:lnTo>
                  <a:pt x="966788" y="309563"/>
                </a:lnTo>
                <a:lnTo>
                  <a:pt x="983456" y="280988"/>
                </a:lnTo>
                <a:lnTo>
                  <a:pt x="990600" y="259556"/>
                </a:lnTo>
                <a:lnTo>
                  <a:pt x="995363" y="240506"/>
                </a:lnTo>
                <a:lnTo>
                  <a:pt x="995363" y="221456"/>
                </a:lnTo>
                <a:lnTo>
                  <a:pt x="985838" y="190500"/>
                </a:lnTo>
                <a:lnTo>
                  <a:pt x="971550" y="164306"/>
                </a:lnTo>
                <a:lnTo>
                  <a:pt x="952500" y="135731"/>
                </a:lnTo>
                <a:lnTo>
                  <a:pt x="923925" y="107156"/>
                </a:lnTo>
                <a:lnTo>
                  <a:pt x="895350" y="78581"/>
                </a:lnTo>
                <a:lnTo>
                  <a:pt x="883444" y="64294"/>
                </a:lnTo>
                <a:lnTo>
                  <a:pt x="876300" y="52388"/>
                </a:lnTo>
                <a:lnTo>
                  <a:pt x="869156" y="30956"/>
                </a:lnTo>
                <a:lnTo>
                  <a:pt x="869156" y="16669"/>
                </a:lnTo>
                <a:lnTo>
                  <a:pt x="873919" y="7144"/>
                </a:lnTo>
                <a:lnTo>
                  <a:pt x="885825" y="2381"/>
                </a:lnTo>
                <a:lnTo>
                  <a:pt x="904875" y="0"/>
                </a:lnTo>
                <a:lnTo>
                  <a:pt x="940594" y="9525"/>
                </a:lnTo>
                <a:lnTo>
                  <a:pt x="995363" y="42863"/>
                </a:lnTo>
                <a:lnTo>
                  <a:pt x="1073944" y="92869"/>
                </a:lnTo>
                <a:lnTo>
                  <a:pt x="1169194" y="161925"/>
                </a:lnTo>
                <a:lnTo>
                  <a:pt x="1288256" y="261938"/>
                </a:lnTo>
                <a:lnTo>
                  <a:pt x="1359694" y="333375"/>
                </a:lnTo>
                <a:lnTo>
                  <a:pt x="1388269" y="361950"/>
                </a:lnTo>
                <a:lnTo>
                  <a:pt x="1404938" y="390525"/>
                </a:lnTo>
                <a:lnTo>
                  <a:pt x="1414463" y="419100"/>
                </a:lnTo>
                <a:lnTo>
                  <a:pt x="1412081" y="440531"/>
                </a:lnTo>
                <a:lnTo>
                  <a:pt x="1402556" y="459581"/>
                </a:lnTo>
                <a:lnTo>
                  <a:pt x="1381125" y="471488"/>
                </a:lnTo>
                <a:lnTo>
                  <a:pt x="1300163" y="490538"/>
                </a:lnTo>
                <a:lnTo>
                  <a:pt x="1245394" y="509588"/>
                </a:lnTo>
                <a:lnTo>
                  <a:pt x="1171575" y="547688"/>
                </a:lnTo>
                <a:lnTo>
                  <a:pt x="964406" y="673894"/>
                </a:lnTo>
                <a:lnTo>
                  <a:pt x="604838" y="897731"/>
                </a:lnTo>
                <a:lnTo>
                  <a:pt x="385763" y="1035844"/>
                </a:lnTo>
                <a:lnTo>
                  <a:pt x="50006" y="1243013"/>
                </a:lnTo>
                <a:lnTo>
                  <a:pt x="0" y="1140619"/>
                </a:lnTo>
                <a:lnTo>
                  <a:pt x="204788" y="1000125"/>
                </a:lnTo>
                <a:lnTo>
                  <a:pt x="392906" y="850106"/>
                </a:lnTo>
                <a:lnTo>
                  <a:pt x="538163" y="7286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83"/>
          <p:cNvSpPr/>
          <p:nvPr/>
        </p:nvSpPr>
        <p:spPr>
          <a:xfrm>
            <a:off x="2693988" y="2214563"/>
            <a:ext cx="1377950" cy="1971675"/>
          </a:xfrm>
          <a:custGeom>
            <a:avLst/>
            <a:gdLst/>
            <a:ahLst/>
            <a:cxnLst/>
            <a:rect l="l" t="t" r="r" b="b"/>
            <a:pathLst>
              <a:path w="1377043" h="1970314" extrusionOk="0">
                <a:moveTo>
                  <a:pt x="606879" y="1216478"/>
                </a:moveTo>
                <a:lnTo>
                  <a:pt x="726622" y="1050471"/>
                </a:lnTo>
                <a:lnTo>
                  <a:pt x="775607" y="971550"/>
                </a:lnTo>
                <a:lnTo>
                  <a:pt x="859972" y="821871"/>
                </a:lnTo>
                <a:lnTo>
                  <a:pt x="914400" y="713014"/>
                </a:lnTo>
                <a:lnTo>
                  <a:pt x="968829" y="585107"/>
                </a:lnTo>
                <a:lnTo>
                  <a:pt x="1012372" y="465364"/>
                </a:lnTo>
                <a:lnTo>
                  <a:pt x="1031422" y="383721"/>
                </a:lnTo>
                <a:lnTo>
                  <a:pt x="1042307" y="288471"/>
                </a:lnTo>
                <a:lnTo>
                  <a:pt x="1042307" y="266700"/>
                </a:lnTo>
                <a:lnTo>
                  <a:pt x="1031422" y="231321"/>
                </a:lnTo>
                <a:lnTo>
                  <a:pt x="1012372" y="201386"/>
                </a:lnTo>
                <a:lnTo>
                  <a:pt x="906236" y="117021"/>
                </a:lnTo>
                <a:lnTo>
                  <a:pt x="1006929" y="0"/>
                </a:lnTo>
                <a:lnTo>
                  <a:pt x="1099457" y="171450"/>
                </a:lnTo>
                <a:lnTo>
                  <a:pt x="1129393" y="201386"/>
                </a:lnTo>
                <a:lnTo>
                  <a:pt x="1189265" y="261257"/>
                </a:lnTo>
                <a:lnTo>
                  <a:pt x="1265465" y="310243"/>
                </a:lnTo>
                <a:lnTo>
                  <a:pt x="1328057" y="370114"/>
                </a:lnTo>
                <a:lnTo>
                  <a:pt x="1366157" y="416378"/>
                </a:lnTo>
                <a:lnTo>
                  <a:pt x="1377043" y="443593"/>
                </a:lnTo>
                <a:lnTo>
                  <a:pt x="1377043" y="470807"/>
                </a:lnTo>
                <a:lnTo>
                  <a:pt x="1368879" y="487136"/>
                </a:lnTo>
                <a:lnTo>
                  <a:pt x="1284515" y="574221"/>
                </a:lnTo>
                <a:lnTo>
                  <a:pt x="1175657" y="745671"/>
                </a:lnTo>
                <a:lnTo>
                  <a:pt x="1085850" y="908957"/>
                </a:lnTo>
                <a:lnTo>
                  <a:pt x="949779" y="1102178"/>
                </a:lnTo>
                <a:lnTo>
                  <a:pt x="781050" y="1311728"/>
                </a:lnTo>
                <a:lnTo>
                  <a:pt x="628650" y="1480457"/>
                </a:lnTo>
                <a:lnTo>
                  <a:pt x="522515" y="1605643"/>
                </a:lnTo>
                <a:lnTo>
                  <a:pt x="353786" y="1752600"/>
                </a:lnTo>
                <a:lnTo>
                  <a:pt x="212272" y="1856014"/>
                </a:lnTo>
                <a:lnTo>
                  <a:pt x="84365" y="1937657"/>
                </a:lnTo>
                <a:lnTo>
                  <a:pt x="40822" y="1964871"/>
                </a:lnTo>
                <a:lnTo>
                  <a:pt x="16329" y="1970314"/>
                </a:lnTo>
                <a:lnTo>
                  <a:pt x="0" y="1962150"/>
                </a:lnTo>
                <a:lnTo>
                  <a:pt x="2722" y="1934936"/>
                </a:lnTo>
                <a:lnTo>
                  <a:pt x="35379" y="1885950"/>
                </a:lnTo>
                <a:lnTo>
                  <a:pt x="166007" y="1752600"/>
                </a:lnTo>
                <a:lnTo>
                  <a:pt x="334736" y="1562100"/>
                </a:lnTo>
                <a:lnTo>
                  <a:pt x="454479" y="1409700"/>
                </a:lnTo>
                <a:lnTo>
                  <a:pt x="606879" y="121647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83"/>
          <p:cNvSpPr/>
          <p:nvPr/>
        </p:nvSpPr>
        <p:spPr>
          <a:xfrm>
            <a:off x="3729038" y="2795588"/>
            <a:ext cx="1166812" cy="330200"/>
          </a:xfrm>
          <a:custGeom>
            <a:avLst/>
            <a:gdLst/>
            <a:ahLst/>
            <a:cxnLst/>
            <a:rect l="l" t="t" r="r" b="b"/>
            <a:pathLst>
              <a:path w="1166812" h="330993" extrusionOk="0">
                <a:moveTo>
                  <a:pt x="457200" y="288131"/>
                </a:moveTo>
                <a:lnTo>
                  <a:pt x="302418" y="316706"/>
                </a:lnTo>
                <a:lnTo>
                  <a:pt x="216693" y="328612"/>
                </a:lnTo>
                <a:lnTo>
                  <a:pt x="150018" y="330993"/>
                </a:lnTo>
                <a:lnTo>
                  <a:pt x="83343" y="328612"/>
                </a:lnTo>
                <a:lnTo>
                  <a:pt x="0" y="309562"/>
                </a:lnTo>
                <a:lnTo>
                  <a:pt x="11906" y="195262"/>
                </a:lnTo>
                <a:lnTo>
                  <a:pt x="102393" y="164306"/>
                </a:lnTo>
                <a:lnTo>
                  <a:pt x="207168" y="159543"/>
                </a:lnTo>
                <a:lnTo>
                  <a:pt x="397668" y="135731"/>
                </a:lnTo>
                <a:lnTo>
                  <a:pt x="507206" y="114300"/>
                </a:lnTo>
                <a:lnTo>
                  <a:pt x="681037" y="71437"/>
                </a:lnTo>
                <a:lnTo>
                  <a:pt x="800100" y="30956"/>
                </a:lnTo>
                <a:lnTo>
                  <a:pt x="835818" y="11906"/>
                </a:lnTo>
                <a:lnTo>
                  <a:pt x="869156" y="2381"/>
                </a:lnTo>
                <a:lnTo>
                  <a:pt x="902493" y="0"/>
                </a:lnTo>
                <a:lnTo>
                  <a:pt x="935831" y="4762"/>
                </a:lnTo>
                <a:lnTo>
                  <a:pt x="971550" y="26193"/>
                </a:lnTo>
                <a:lnTo>
                  <a:pt x="1107281" y="140493"/>
                </a:lnTo>
                <a:lnTo>
                  <a:pt x="1150143" y="185737"/>
                </a:lnTo>
                <a:lnTo>
                  <a:pt x="1166812" y="214312"/>
                </a:lnTo>
                <a:lnTo>
                  <a:pt x="1164431" y="238125"/>
                </a:lnTo>
                <a:lnTo>
                  <a:pt x="733425" y="269081"/>
                </a:lnTo>
                <a:lnTo>
                  <a:pt x="716756" y="259556"/>
                </a:lnTo>
                <a:lnTo>
                  <a:pt x="692943" y="252412"/>
                </a:lnTo>
                <a:lnTo>
                  <a:pt x="457200" y="2881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83"/>
          <p:cNvSpPr/>
          <p:nvPr/>
        </p:nvSpPr>
        <p:spPr>
          <a:xfrm rot="-5400000">
            <a:off x="2263775" y="3165476"/>
            <a:ext cx="2841625" cy="2406650"/>
          </a:xfrm>
          <a:custGeom>
            <a:avLst/>
            <a:gdLst/>
            <a:ahLst/>
            <a:cxnLst/>
            <a:rect l="l" t="t" r="r" b="b"/>
            <a:pathLst>
              <a:path w="2841625" h="2406650" extrusionOk="0">
                <a:moveTo>
                  <a:pt x="1920875" y="1670050"/>
                </a:moveTo>
                <a:lnTo>
                  <a:pt x="2146300" y="1787525"/>
                </a:lnTo>
                <a:lnTo>
                  <a:pt x="2282825" y="1854200"/>
                </a:lnTo>
                <a:lnTo>
                  <a:pt x="2400300" y="1905000"/>
                </a:lnTo>
                <a:lnTo>
                  <a:pt x="2501900" y="1943100"/>
                </a:lnTo>
                <a:lnTo>
                  <a:pt x="2635250" y="1990725"/>
                </a:lnTo>
                <a:lnTo>
                  <a:pt x="2679700" y="2003425"/>
                </a:lnTo>
                <a:lnTo>
                  <a:pt x="2695575" y="2003425"/>
                </a:lnTo>
                <a:lnTo>
                  <a:pt x="2755900" y="1958975"/>
                </a:lnTo>
                <a:lnTo>
                  <a:pt x="2841625" y="2254250"/>
                </a:lnTo>
                <a:lnTo>
                  <a:pt x="2755900" y="2406650"/>
                </a:lnTo>
                <a:lnTo>
                  <a:pt x="2714625" y="2365375"/>
                </a:lnTo>
                <a:lnTo>
                  <a:pt x="2679700" y="2339975"/>
                </a:lnTo>
                <a:lnTo>
                  <a:pt x="2635250" y="2314575"/>
                </a:lnTo>
                <a:lnTo>
                  <a:pt x="2584450" y="2289175"/>
                </a:lnTo>
                <a:lnTo>
                  <a:pt x="2460625" y="2235200"/>
                </a:lnTo>
                <a:lnTo>
                  <a:pt x="2244725" y="2133600"/>
                </a:lnTo>
                <a:lnTo>
                  <a:pt x="2006600" y="2009775"/>
                </a:lnTo>
                <a:lnTo>
                  <a:pt x="1733550" y="1847850"/>
                </a:lnTo>
                <a:lnTo>
                  <a:pt x="1450975" y="1660525"/>
                </a:lnTo>
                <a:lnTo>
                  <a:pt x="1263650" y="1520825"/>
                </a:lnTo>
                <a:lnTo>
                  <a:pt x="1146175" y="1422400"/>
                </a:lnTo>
                <a:lnTo>
                  <a:pt x="1019175" y="1314450"/>
                </a:lnTo>
                <a:lnTo>
                  <a:pt x="879475" y="1184275"/>
                </a:lnTo>
                <a:lnTo>
                  <a:pt x="752475" y="1054100"/>
                </a:lnTo>
                <a:lnTo>
                  <a:pt x="631825" y="923925"/>
                </a:lnTo>
                <a:lnTo>
                  <a:pt x="542925" y="819150"/>
                </a:lnTo>
                <a:lnTo>
                  <a:pt x="428625" y="673100"/>
                </a:lnTo>
                <a:lnTo>
                  <a:pt x="285750" y="482600"/>
                </a:lnTo>
                <a:lnTo>
                  <a:pt x="215900" y="381000"/>
                </a:lnTo>
                <a:lnTo>
                  <a:pt x="158750" y="295275"/>
                </a:lnTo>
                <a:lnTo>
                  <a:pt x="76200" y="165100"/>
                </a:lnTo>
                <a:lnTo>
                  <a:pt x="22225" y="69850"/>
                </a:lnTo>
                <a:lnTo>
                  <a:pt x="3175" y="31750"/>
                </a:lnTo>
                <a:lnTo>
                  <a:pt x="0" y="6350"/>
                </a:lnTo>
                <a:lnTo>
                  <a:pt x="9525" y="0"/>
                </a:lnTo>
                <a:lnTo>
                  <a:pt x="41275" y="0"/>
                </a:lnTo>
                <a:lnTo>
                  <a:pt x="66675" y="6350"/>
                </a:lnTo>
                <a:lnTo>
                  <a:pt x="101600" y="53975"/>
                </a:lnTo>
                <a:lnTo>
                  <a:pt x="276225" y="269875"/>
                </a:lnTo>
                <a:lnTo>
                  <a:pt x="473075" y="495300"/>
                </a:lnTo>
                <a:lnTo>
                  <a:pt x="600075" y="631825"/>
                </a:lnTo>
                <a:lnTo>
                  <a:pt x="825500" y="860425"/>
                </a:lnTo>
                <a:lnTo>
                  <a:pt x="990600" y="1006475"/>
                </a:lnTo>
                <a:lnTo>
                  <a:pt x="1162050" y="1152525"/>
                </a:lnTo>
                <a:lnTo>
                  <a:pt x="1365250" y="1308100"/>
                </a:lnTo>
                <a:lnTo>
                  <a:pt x="1504950" y="1403350"/>
                </a:lnTo>
                <a:lnTo>
                  <a:pt x="1603375" y="1482725"/>
                </a:lnTo>
                <a:lnTo>
                  <a:pt x="1800225" y="1600200"/>
                </a:lnTo>
                <a:lnTo>
                  <a:pt x="1920875" y="16700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83"/>
          <p:cNvSpPr/>
          <p:nvPr/>
        </p:nvSpPr>
        <p:spPr>
          <a:xfrm>
            <a:off x="3294063" y="3602038"/>
            <a:ext cx="685800" cy="749300"/>
          </a:xfrm>
          <a:custGeom>
            <a:avLst/>
            <a:gdLst/>
            <a:ahLst/>
            <a:cxnLst/>
            <a:rect l="l" t="t" r="r" b="b"/>
            <a:pathLst>
              <a:path w="685800" h="747713" extrusionOk="0">
                <a:moveTo>
                  <a:pt x="316706" y="438150"/>
                </a:moveTo>
                <a:lnTo>
                  <a:pt x="254794" y="366713"/>
                </a:lnTo>
                <a:lnTo>
                  <a:pt x="207169" y="309563"/>
                </a:lnTo>
                <a:lnTo>
                  <a:pt x="164306" y="257175"/>
                </a:lnTo>
                <a:lnTo>
                  <a:pt x="116681" y="185738"/>
                </a:lnTo>
                <a:lnTo>
                  <a:pt x="0" y="21432"/>
                </a:lnTo>
                <a:lnTo>
                  <a:pt x="95250" y="0"/>
                </a:lnTo>
                <a:lnTo>
                  <a:pt x="278606" y="95250"/>
                </a:lnTo>
                <a:lnTo>
                  <a:pt x="423862" y="173832"/>
                </a:lnTo>
                <a:lnTo>
                  <a:pt x="454819" y="188119"/>
                </a:lnTo>
                <a:lnTo>
                  <a:pt x="488156" y="209550"/>
                </a:lnTo>
                <a:lnTo>
                  <a:pt x="511969" y="230982"/>
                </a:lnTo>
                <a:lnTo>
                  <a:pt x="526256" y="257175"/>
                </a:lnTo>
                <a:lnTo>
                  <a:pt x="542925" y="304800"/>
                </a:lnTo>
                <a:lnTo>
                  <a:pt x="595312" y="461963"/>
                </a:lnTo>
                <a:lnTo>
                  <a:pt x="685800" y="678657"/>
                </a:lnTo>
                <a:lnTo>
                  <a:pt x="654844" y="747713"/>
                </a:lnTo>
                <a:lnTo>
                  <a:pt x="554831" y="678657"/>
                </a:lnTo>
                <a:lnTo>
                  <a:pt x="485775" y="616744"/>
                </a:lnTo>
                <a:lnTo>
                  <a:pt x="316706" y="4381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83"/>
          <p:cNvSpPr/>
          <p:nvPr/>
        </p:nvSpPr>
        <p:spPr>
          <a:xfrm rot="-5400000">
            <a:off x="4451351" y="2955925"/>
            <a:ext cx="3397250" cy="2238375"/>
          </a:xfrm>
          <a:custGeom>
            <a:avLst/>
            <a:gdLst/>
            <a:ahLst/>
            <a:cxnLst/>
            <a:rect l="l" t="t" r="r" b="b"/>
            <a:pathLst>
              <a:path w="3397991" h="2238405" extrusionOk="0">
                <a:moveTo>
                  <a:pt x="1667265" y="268262"/>
                </a:moveTo>
                <a:lnTo>
                  <a:pt x="2042256" y="271147"/>
                </a:lnTo>
                <a:lnTo>
                  <a:pt x="2529744" y="271147"/>
                </a:lnTo>
                <a:lnTo>
                  <a:pt x="2936464" y="271147"/>
                </a:lnTo>
                <a:lnTo>
                  <a:pt x="2979732" y="268262"/>
                </a:lnTo>
                <a:lnTo>
                  <a:pt x="3014347" y="265378"/>
                </a:lnTo>
                <a:lnTo>
                  <a:pt x="3077807" y="248070"/>
                </a:lnTo>
                <a:lnTo>
                  <a:pt x="3126844" y="224994"/>
                </a:lnTo>
                <a:lnTo>
                  <a:pt x="3155689" y="201918"/>
                </a:lnTo>
                <a:lnTo>
                  <a:pt x="3216265" y="149996"/>
                </a:lnTo>
                <a:lnTo>
                  <a:pt x="3279725" y="86536"/>
                </a:lnTo>
                <a:lnTo>
                  <a:pt x="3322993" y="31730"/>
                </a:lnTo>
                <a:lnTo>
                  <a:pt x="3343185" y="8653"/>
                </a:lnTo>
                <a:lnTo>
                  <a:pt x="3357607" y="0"/>
                </a:lnTo>
                <a:lnTo>
                  <a:pt x="3372030" y="0"/>
                </a:lnTo>
                <a:lnTo>
                  <a:pt x="3386453" y="5769"/>
                </a:lnTo>
                <a:lnTo>
                  <a:pt x="3395106" y="28845"/>
                </a:lnTo>
                <a:lnTo>
                  <a:pt x="3397991" y="72113"/>
                </a:lnTo>
                <a:lnTo>
                  <a:pt x="3392222" y="115381"/>
                </a:lnTo>
                <a:lnTo>
                  <a:pt x="3380684" y="190379"/>
                </a:lnTo>
                <a:lnTo>
                  <a:pt x="3360492" y="271147"/>
                </a:lnTo>
                <a:lnTo>
                  <a:pt x="3322993" y="360568"/>
                </a:lnTo>
                <a:lnTo>
                  <a:pt x="3282609" y="441335"/>
                </a:lnTo>
                <a:lnTo>
                  <a:pt x="3224918" y="522102"/>
                </a:lnTo>
                <a:lnTo>
                  <a:pt x="3187419" y="565370"/>
                </a:lnTo>
                <a:lnTo>
                  <a:pt x="3147036" y="597100"/>
                </a:lnTo>
                <a:lnTo>
                  <a:pt x="3118190" y="608638"/>
                </a:lnTo>
                <a:lnTo>
                  <a:pt x="3077807" y="599985"/>
                </a:lnTo>
                <a:lnTo>
                  <a:pt x="3046077" y="576908"/>
                </a:lnTo>
                <a:lnTo>
                  <a:pt x="3028769" y="559601"/>
                </a:lnTo>
                <a:lnTo>
                  <a:pt x="2697047" y="530756"/>
                </a:lnTo>
                <a:lnTo>
                  <a:pt x="2316287" y="513448"/>
                </a:lnTo>
                <a:lnTo>
                  <a:pt x="1906682" y="496141"/>
                </a:lnTo>
                <a:lnTo>
                  <a:pt x="1722072" y="493256"/>
                </a:lnTo>
                <a:lnTo>
                  <a:pt x="1185547" y="493256"/>
                </a:lnTo>
                <a:lnTo>
                  <a:pt x="796133" y="493256"/>
                </a:lnTo>
                <a:lnTo>
                  <a:pt x="571139" y="496141"/>
                </a:lnTo>
                <a:lnTo>
                  <a:pt x="499026" y="504795"/>
                </a:lnTo>
                <a:lnTo>
                  <a:pt x="449988" y="519217"/>
                </a:lnTo>
                <a:lnTo>
                  <a:pt x="386528" y="550947"/>
                </a:lnTo>
                <a:lnTo>
                  <a:pt x="357683" y="571139"/>
                </a:lnTo>
                <a:lnTo>
                  <a:pt x="320184" y="608638"/>
                </a:lnTo>
                <a:lnTo>
                  <a:pt x="291339" y="649022"/>
                </a:lnTo>
                <a:lnTo>
                  <a:pt x="262493" y="700944"/>
                </a:lnTo>
                <a:lnTo>
                  <a:pt x="248070" y="752865"/>
                </a:lnTo>
                <a:lnTo>
                  <a:pt x="233648" y="827863"/>
                </a:lnTo>
                <a:lnTo>
                  <a:pt x="219225" y="969206"/>
                </a:lnTo>
                <a:lnTo>
                  <a:pt x="224994" y="1104779"/>
                </a:lnTo>
                <a:lnTo>
                  <a:pt x="230763" y="1266314"/>
                </a:lnTo>
                <a:lnTo>
                  <a:pt x="250955" y="1445156"/>
                </a:lnTo>
                <a:lnTo>
                  <a:pt x="276916" y="1586498"/>
                </a:lnTo>
                <a:lnTo>
                  <a:pt x="302877" y="1675919"/>
                </a:lnTo>
                <a:lnTo>
                  <a:pt x="343260" y="1748032"/>
                </a:lnTo>
                <a:lnTo>
                  <a:pt x="372106" y="1782647"/>
                </a:lnTo>
                <a:lnTo>
                  <a:pt x="372106" y="2073986"/>
                </a:lnTo>
                <a:lnTo>
                  <a:pt x="311530" y="2120138"/>
                </a:lnTo>
                <a:lnTo>
                  <a:pt x="230763" y="2189368"/>
                </a:lnTo>
                <a:lnTo>
                  <a:pt x="178841" y="2229751"/>
                </a:lnTo>
                <a:lnTo>
                  <a:pt x="152880" y="2238405"/>
                </a:lnTo>
                <a:lnTo>
                  <a:pt x="118266" y="2235520"/>
                </a:lnTo>
                <a:lnTo>
                  <a:pt x="83651" y="2221097"/>
                </a:lnTo>
                <a:lnTo>
                  <a:pt x="51921" y="2186483"/>
                </a:lnTo>
                <a:lnTo>
                  <a:pt x="20192" y="2128792"/>
                </a:lnTo>
                <a:lnTo>
                  <a:pt x="8653" y="2007641"/>
                </a:lnTo>
                <a:lnTo>
                  <a:pt x="2884" y="1673034"/>
                </a:lnTo>
                <a:cubicBezTo>
                  <a:pt x="1923" y="1591305"/>
                  <a:pt x="961" y="1509577"/>
                  <a:pt x="0" y="1427848"/>
                </a:cubicBezTo>
                <a:lnTo>
                  <a:pt x="0" y="1223046"/>
                </a:lnTo>
                <a:lnTo>
                  <a:pt x="14422" y="972091"/>
                </a:lnTo>
                <a:lnTo>
                  <a:pt x="28845" y="810556"/>
                </a:lnTo>
                <a:lnTo>
                  <a:pt x="49037" y="666329"/>
                </a:lnTo>
                <a:lnTo>
                  <a:pt x="74998" y="556716"/>
                </a:lnTo>
                <a:lnTo>
                  <a:pt x="95190" y="496141"/>
                </a:lnTo>
                <a:lnTo>
                  <a:pt x="121151" y="447104"/>
                </a:lnTo>
                <a:lnTo>
                  <a:pt x="158650" y="400951"/>
                </a:lnTo>
                <a:lnTo>
                  <a:pt x="199033" y="366337"/>
                </a:lnTo>
                <a:lnTo>
                  <a:pt x="242301" y="337491"/>
                </a:lnTo>
                <a:lnTo>
                  <a:pt x="302877" y="308646"/>
                </a:lnTo>
                <a:lnTo>
                  <a:pt x="383644" y="282685"/>
                </a:lnTo>
                <a:lnTo>
                  <a:pt x="464411" y="274031"/>
                </a:lnTo>
                <a:lnTo>
                  <a:pt x="807672" y="271147"/>
                </a:lnTo>
                <a:lnTo>
                  <a:pt x="1667265" y="2682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83"/>
          <p:cNvSpPr/>
          <p:nvPr/>
        </p:nvSpPr>
        <p:spPr>
          <a:xfrm>
            <a:off x="6792913" y="4589463"/>
            <a:ext cx="330200" cy="935037"/>
          </a:xfrm>
          <a:custGeom>
            <a:avLst/>
            <a:gdLst/>
            <a:ahLst/>
            <a:cxnLst/>
            <a:rect l="l" t="t" r="r" b="b"/>
            <a:pathLst>
              <a:path w="328613" h="935831" extrusionOk="0">
                <a:moveTo>
                  <a:pt x="138113" y="276225"/>
                </a:moveTo>
                <a:lnTo>
                  <a:pt x="104775" y="504825"/>
                </a:lnTo>
                <a:lnTo>
                  <a:pt x="85725" y="597694"/>
                </a:lnTo>
                <a:lnTo>
                  <a:pt x="50007" y="728662"/>
                </a:lnTo>
                <a:lnTo>
                  <a:pt x="0" y="866775"/>
                </a:lnTo>
                <a:lnTo>
                  <a:pt x="176213" y="935831"/>
                </a:lnTo>
                <a:lnTo>
                  <a:pt x="328613" y="835819"/>
                </a:lnTo>
                <a:lnTo>
                  <a:pt x="297657" y="785812"/>
                </a:lnTo>
                <a:lnTo>
                  <a:pt x="283369" y="740569"/>
                </a:lnTo>
                <a:lnTo>
                  <a:pt x="269082" y="664369"/>
                </a:lnTo>
                <a:lnTo>
                  <a:pt x="257175" y="552450"/>
                </a:lnTo>
                <a:cubicBezTo>
                  <a:pt x="255588" y="471487"/>
                  <a:pt x="254000" y="390525"/>
                  <a:pt x="252413" y="309562"/>
                </a:cubicBezTo>
                <a:lnTo>
                  <a:pt x="252413" y="142875"/>
                </a:lnTo>
                <a:lnTo>
                  <a:pt x="252413" y="76200"/>
                </a:lnTo>
                <a:lnTo>
                  <a:pt x="240507" y="40481"/>
                </a:lnTo>
                <a:lnTo>
                  <a:pt x="233363" y="23812"/>
                </a:lnTo>
                <a:lnTo>
                  <a:pt x="216694" y="2381"/>
                </a:lnTo>
                <a:lnTo>
                  <a:pt x="202407" y="0"/>
                </a:lnTo>
                <a:lnTo>
                  <a:pt x="188119" y="9525"/>
                </a:lnTo>
                <a:lnTo>
                  <a:pt x="169069" y="35719"/>
                </a:lnTo>
                <a:lnTo>
                  <a:pt x="154782" y="88106"/>
                </a:lnTo>
                <a:lnTo>
                  <a:pt x="138113" y="2762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2AF0A51-5165-3E4A-B18C-80B3B0E2C0DF}"/>
              </a:ext>
            </a:extLst>
          </p:cNvPr>
          <p:cNvGrpSpPr/>
          <p:nvPr/>
        </p:nvGrpSpPr>
        <p:grpSpPr>
          <a:xfrm>
            <a:off x="2489283" y="1773988"/>
            <a:ext cx="4787900" cy="4011613"/>
            <a:chOff x="2633663" y="1930400"/>
            <a:chExt cx="4787900" cy="4011613"/>
          </a:xfrm>
        </p:grpSpPr>
        <p:sp>
          <p:nvSpPr>
            <p:cNvPr id="11" name="Google Shape;985;p83">
              <a:extLst>
                <a:ext uri="{FF2B5EF4-FFF2-40B4-BE49-F238E27FC236}">
                  <a16:creationId xmlns:a16="http://schemas.microsoft.com/office/drawing/2014/main" id="{12D11D5F-CB55-9745-816E-9A30CFD297B2}"/>
                </a:ext>
              </a:extLst>
            </p:cNvPr>
            <p:cNvSpPr/>
            <p:nvPr/>
          </p:nvSpPr>
          <p:spPr>
            <a:xfrm>
              <a:off x="3208338" y="1930400"/>
              <a:ext cx="3624262" cy="608013"/>
            </a:xfrm>
            <a:custGeom>
              <a:avLst/>
              <a:gdLst/>
              <a:ahLst/>
              <a:cxnLst/>
              <a:rect l="l" t="t" r="r" b="b"/>
              <a:pathLst>
                <a:path w="3624836" h="607615" extrusionOk="0">
                  <a:moveTo>
                    <a:pt x="1423723" y="443797"/>
                  </a:moveTo>
                  <a:lnTo>
                    <a:pt x="1143744" y="485496"/>
                  </a:lnTo>
                  <a:lnTo>
                    <a:pt x="723776" y="554002"/>
                  </a:lnTo>
                  <a:lnTo>
                    <a:pt x="598678" y="601658"/>
                  </a:lnTo>
                  <a:lnTo>
                    <a:pt x="539108" y="607615"/>
                  </a:lnTo>
                  <a:lnTo>
                    <a:pt x="497409" y="604636"/>
                  </a:lnTo>
                  <a:lnTo>
                    <a:pt x="446775" y="589744"/>
                  </a:lnTo>
                  <a:lnTo>
                    <a:pt x="363377" y="556980"/>
                  </a:lnTo>
                  <a:lnTo>
                    <a:pt x="238280" y="482518"/>
                  </a:lnTo>
                  <a:lnTo>
                    <a:pt x="160839" y="416991"/>
                  </a:lnTo>
                  <a:lnTo>
                    <a:pt x="74462" y="339550"/>
                  </a:lnTo>
                  <a:lnTo>
                    <a:pt x="26806" y="291894"/>
                  </a:lnTo>
                  <a:lnTo>
                    <a:pt x="11914" y="274023"/>
                  </a:lnTo>
                  <a:lnTo>
                    <a:pt x="0" y="241259"/>
                  </a:lnTo>
                  <a:lnTo>
                    <a:pt x="0" y="226367"/>
                  </a:lnTo>
                  <a:lnTo>
                    <a:pt x="5957" y="208496"/>
                  </a:lnTo>
                  <a:lnTo>
                    <a:pt x="20849" y="205517"/>
                  </a:lnTo>
                  <a:lnTo>
                    <a:pt x="35742" y="208496"/>
                  </a:lnTo>
                  <a:lnTo>
                    <a:pt x="125097" y="250195"/>
                  </a:lnTo>
                  <a:lnTo>
                    <a:pt x="205516" y="277001"/>
                  </a:lnTo>
                  <a:lnTo>
                    <a:pt x="288914" y="297851"/>
                  </a:lnTo>
                  <a:lnTo>
                    <a:pt x="387205" y="318700"/>
                  </a:lnTo>
                  <a:lnTo>
                    <a:pt x="491452" y="330614"/>
                  </a:lnTo>
                  <a:lnTo>
                    <a:pt x="548044" y="336571"/>
                  </a:lnTo>
                  <a:lnTo>
                    <a:pt x="836959" y="312743"/>
                  </a:lnTo>
                  <a:lnTo>
                    <a:pt x="1471379" y="250195"/>
                  </a:lnTo>
                  <a:lnTo>
                    <a:pt x="2028359" y="190625"/>
                  </a:lnTo>
                  <a:lnTo>
                    <a:pt x="2531726" y="137012"/>
                  </a:lnTo>
                  <a:lnTo>
                    <a:pt x="2772985" y="113184"/>
                  </a:lnTo>
                  <a:lnTo>
                    <a:pt x="2835533" y="101270"/>
                  </a:lnTo>
                  <a:lnTo>
                    <a:pt x="2933824" y="71485"/>
                  </a:lnTo>
                  <a:lnTo>
                    <a:pt x="3061899" y="23828"/>
                  </a:lnTo>
                  <a:lnTo>
                    <a:pt x="3097641" y="2979"/>
                  </a:lnTo>
                  <a:lnTo>
                    <a:pt x="3112534" y="0"/>
                  </a:lnTo>
                  <a:lnTo>
                    <a:pt x="3231674" y="11914"/>
                  </a:lnTo>
                  <a:lnTo>
                    <a:pt x="3329964" y="32764"/>
                  </a:lnTo>
                  <a:lnTo>
                    <a:pt x="3419320" y="59571"/>
                  </a:lnTo>
                  <a:lnTo>
                    <a:pt x="3484847" y="86377"/>
                  </a:lnTo>
                  <a:lnTo>
                    <a:pt x="3550374" y="122119"/>
                  </a:lnTo>
                  <a:lnTo>
                    <a:pt x="3595051" y="154883"/>
                  </a:lnTo>
                  <a:lnTo>
                    <a:pt x="3612922" y="178711"/>
                  </a:lnTo>
                  <a:lnTo>
                    <a:pt x="3621858" y="202539"/>
                  </a:lnTo>
                  <a:lnTo>
                    <a:pt x="3624836" y="223388"/>
                  </a:lnTo>
                  <a:lnTo>
                    <a:pt x="3618879" y="247216"/>
                  </a:lnTo>
                  <a:lnTo>
                    <a:pt x="3603987" y="274023"/>
                  </a:lnTo>
                  <a:lnTo>
                    <a:pt x="3571223" y="294872"/>
                  </a:lnTo>
                  <a:lnTo>
                    <a:pt x="3505696" y="312743"/>
                  </a:lnTo>
                  <a:lnTo>
                    <a:pt x="3401449" y="324657"/>
                  </a:lnTo>
                  <a:lnTo>
                    <a:pt x="3276351" y="333593"/>
                  </a:lnTo>
                  <a:lnTo>
                    <a:pt x="2933824" y="333593"/>
                  </a:lnTo>
                  <a:lnTo>
                    <a:pt x="2495984" y="354442"/>
                  </a:lnTo>
                  <a:lnTo>
                    <a:pt x="2126650" y="381249"/>
                  </a:lnTo>
                  <a:lnTo>
                    <a:pt x="1831778" y="402098"/>
                  </a:lnTo>
                  <a:lnTo>
                    <a:pt x="1423723" y="44379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986;p83">
              <a:extLst>
                <a:ext uri="{FF2B5EF4-FFF2-40B4-BE49-F238E27FC236}">
                  <a16:creationId xmlns:a16="http://schemas.microsoft.com/office/drawing/2014/main" id="{1A5768C1-7C37-3342-A4B1-F71BD64B4D96}"/>
                </a:ext>
              </a:extLst>
            </p:cNvPr>
            <p:cNvSpPr/>
            <p:nvPr/>
          </p:nvSpPr>
          <p:spPr>
            <a:xfrm>
              <a:off x="5553075" y="2962275"/>
              <a:ext cx="1414463" cy="1243013"/>
            </a:xfrm>
            <a:custGeom>
              <a:avLst/>
              <a:gdLst/>
              <a:ahLst/>
              <a:cxnLst/>
              <a:rect l="l" t="t" r="r" b="b"/>
              <a:pathLst>
                <a:path w="1414463" h="1243013" extrusionOk="0">
                  <a:moveTo>
                    <a:pt x="538163" y="728663"/>
                  </a:moveTo>
                  <a:lnTo>
                    <a:pt x="776288" y="519113"/>
                  </a:lnTo>
                  <a:lnTo>
                    <a:pt x="933450" y="354806"/>
                  </a:lnTo>
                  <a:lnTo>
                    <a:pt x="966788" y="309563"/>
                  </a:lnTo>
                  <a:lnTo>
                    <a:pt x="983456" y="280988"/>
                  </a:lnTo>
                  <a:lnTo>
                    <a:pt x="990600" y="259556"/>
                  </a:lnTo>
                  <a:lnTo>
                    <a:pt x="995363" y="240506"/>
                  </a:lnTo>
                  <a:lnTo>
                    <a:pt x="995363" y="221456"/>
                  </a:lnTo>
                  <a:lnTo>
                    <a:pt x="985838" y="190500"/>
                  </a:lnTo>
                  <a:lnTo>
                    <a:pt x="971550" y="164306"/>
                  </a:lnTo>
                  <a:lnTo>
                    <a:pt x="952500" y="135731"/>
                  </a:lnTo>
                  <a:lnTo>
                    <a:pt x="923925" y="107156"/>
                  </a:lnTo>
                  <a:lnTo>
                    <a:pt x="895350" y="78581"/>
                  </a:lnTo>
                  <a:lnTo>
                    <a:pt x="883444" y="64294"/>
                  </a:lnTo>
                  <a:lnTo>
                    <a:pt x="876300" y="52388"/>
                  </a:lnTo>
                  <a:lnTo>
                    <a:pt x="869156" y="30956"/>
                  </a:lnTo>
                  <a:lnTo>
                    <a:pt x="869156" y="16669"/>
                  </a:lnTo>
                  <a:lnTo>
                    <a:pt x="873919" y="7144"/>
                  </a:lnTo>
                  <a:lnTo>
                    <a:pt x="885825" y="2381"/>
                  </a:lnTo>
                  <a:lnTo>
                    <a:pt x="904875" y="0"/>
                  </a:lnTo>
                  <a:lnTo>
                    <a:pt x="940594" y="9525"/>
                  </a:lnTo>
                  <a:lnTo>
                    <a:pt x="995363" y="42863"/>
                  </a:lnTo>
                  <a:lnTo>
                    <a:pt x="1073944" y="92869"/>
                  </a:lnTo>
                  <a:lnTo>
                    <a:pt x="1169194" y="161925"/>
                  </a:lnTo>
                  <a:lnTo>
                    <a:pt x="1288256" y="261938"/>
                  </a:lnTo>
                  <a:lnTo>
                    <a:pt x="1359694" y="333375"/>
                  </a:lnTo>
                  <a:lnTo>
                    <a:pt x="1388269" y="361950"/>
                  </a:lnTo>
                  <a:lnTo>
                    <a:pt x="1404938" y="390525"/>
                  </a:lnTo>
                  <a:lnTo>
                    <a:pt x="1414463" y="419100"/>
                  </a:lnTo>
                  <a:lnTo>
                    <a:pt x="1412081" y="440531"/>
                  </a:lnTo>
                  <a:lnTo>
                    <a:pt x="1402556" y="459581"/>
                  </a:lnTo>
                  <a:lnTo>
                    <a:pt x="1381125" y="471488"/>
                  </a:lnTo>
                  <a:lnTo>
                    <a:pt x="1300163" y="490538"/>
                  </a:lnTo>
                  <a:lnTo>
                    <a:pt x="1245394" y="509588"/>
                  </a:lnTo>
                  <a:lnTo>
                    <a:pt x="1171575" y="547688"/>
                  </a:lnTo>
                  <a:lnTo>
                    <a:pt x="964406" y="673894"/>
                  </a:lnTo>
                  <a:lnTo>
                    <a:pt x="604838" y="897731"/>
                  </a:lnTo>
                  <a:lnTo>
                    <a:pt x="385763" y="1035844"/>
                  </a:lnTo>
                  <a:lnTo>
                    <a:pt x="50006" y="1243013"/>
                  </a:lnTo>
                  <a:lnTo>
                    <a:pt x="0" y="1140619"/>
                  </a:lnTo>
                  <a:lnTo>
                    <a:pt x="204788" y="1000125"/>
                  </a:lnTo>
                  <a:lnTo>
                    <a:pt x="392906" y="850106"/>
                  </a:lnTo>
                  <a:lnTo>
                    <a:pt x="538163" y="7286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987;p83">
              <a:extLst>
                <a:ext uri="{FF2B5EF4-FFF2-40B4-BE49-F238E27FC236}">
                  <a16:creationId xmlns:a16="http://schemas.microsoft.com/office/drawing/2014/main" id="{C2437E34-37BE-B944-AEE0-EC8B05CC073F}"/>
                </a:ext>
              </a:extLst>
            </p:cNvPr>
            <p:cNvSpPr/>
            <p:nvPr/>
          </p:nvSpPr>
          <p:spPr>
            <a:xfrm>
              <a:off x="2846388" y="2366963"/>
              <a:ext cx="1377950" cy="1971675"/>
            </a:xfrm>
            <a:custGeom>
              <a:avLst/>
              <a:gdLst/>
              <a:ahLst/>
              <a:cxnLst/>
              <a:rect l="l" t="t" r="r" b="b"/>
              <a:pathLst>
                <a:path w="1377043" h="1970314" extrusionOk="0">
                  <a:moveTo>
                    <a:pt x="606879" y="1216478"/>
                  </a:moveTo>
                  <a:lnTo>
                    <a:pt x="726622" y="1050471"/>
                  </a:lnTo>
                  <a:lnTo>
                    <a:pt x="775607" y="971550"/>
                  </a:lnTo>
                  <a:lnTo>
                    <a:pt x="859972" y="821871"/>
                  </a:lnTo>
                  <a:lnTo>
                    <a:pt x="914400" y="713014"/>
                  </a:lnTo>
                  <a:lnTo>
                    <a:pt x="968829" y="585107"/>
                  </a:lnTo>
                  <a:lnTo>
                    <a:pt x="1012372" y="465364"/>
                  </a:lnTo>
                  <a:lnTo>
                    <a:pt x="1031422" y="383721"/>
                  </a:lnTo>
                  <a:lnTo>
                    <a:pt x="1042307" y="288471"/>
                  </a:lnTo>
                  <a:lnTo>
                    <a:pt x="1042307" y="266700"/>
                  </a:lnTo>
                  <a:lnTo>
                    <a:pt x="1031422" y="231321"/>
                  </a:lnTo>
                  <a:lnTo>
                    <a:pt x="1012372" y="201386"/>
                  </a:lnTo>
                  <a:lnTo>
                    <a:pt x="906236" y="117021"/>
                  </a:lnTo>
                  <a:lnTo>
                    <a:pt x="1006929" y="0"/>
                  </a:lnTo>
                  <a:lnTo>
                    <a:pt x="1099457" y="171450"/>
                  </a:lnTo>
                  <a:lnTo>
                    <a:pt x="1129393" y="201386"/>
                  </a:lnTo>
                  <a:lnTo>
                    <a:pt x="1189265" y="261257"/>
                  </a:lnTo>
                  <a:lnTo>
                    <a:pt x="1265465" y="310243"/>
                  </a:lnTo>
                  <a:lnTo>
                    <a:pt x="1328057" y="370114"/>
                  </a:lnTo>
                  <a:lnTo>
                    <a:pt x="1366157" y="416378"/>
                  </a:lnTo>
                  <a:lnTo>
                    <a:pt x="1377043" y="443593"/>
                  </a:lnTo>
                  <a:lnTo>
                    <a:pt x="1377043" y="470807"/>
                  </a:lnTo>
                  <a:lnTo>
                    <a:pt x="1368879" y="487136"/>
                  </a:lnTo>
                  <a:lnTo>
                    <a:pt x="1284515" y="574221"/>
                  </a:lnTo>
                  <a:lnTo>
                    <a:pt x="1175657" y="745671"/>
                  </a:lnTo>
                  <a:lnTo>
                    <a:pt x="1085850" y="908957"/>
                  </a:lnTo>
                  <a:lnTo>
                    <a:pt x="949779" y="1102178"/>
                  </a:lnTo>
                  <a:lnTo>
                    <a:pt x="781050" y="1311728"/>
                  </a:lnTo>
                  <a:lnTo>
                    <a:pt x="628650" y="1480457"/>
                  </a:lnTo>
                  <a:lnTo>
                    <a:pt x="522515" y="1605643"/>
                  </a:lnTo>
                  <a:lnTo>
                    <a:pt x="353786" y="1752600"/>
                  </a:lnTo>
                  <a:lnTo>
                    <a:pt x="212272" y="1856014"/>
                  </a:lnTo>
                  <a:lnTo>
                    <a:pt x="84365" y="1937657"/>
                  </a:lnTo>
                  <a:lnTo>
                    <a:pt x="40822" y="1964871"/>
                  </a:lnTo>
                  <a:lnTo>
                    <a:pt x="16329" y="1970314"/>
                  </a:lnTo>
                  <a:lnTo>
                    <a:pt x="0" y="1962150"/>
                  </a:lnTo>
                  <a:lnTo>
                    <a:pt x="2722" y="1934936"/>
                  </a:lnTo>
                  <a:lnTo>
                    <a:pt x="35379" y="1885950"/>
                  </a:lnTo>
                  <a:lnTo>
                    <a:pt x="166007" y="1752600"/>
                  </a:lnTo>
                  <a:lnTo>
                    <a:pt x="334736" y="1562100"/>
                  </a:lnTo>
                  <a:lnTo>
                    <a:pt x="454479" y="1409700"/>
                  </a:lnTo>
                  <a:lnTo>
                    <a:pt x="606879" y="121647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988;p83">
              <a:extLst>
                <a:ext uri="{FF2B5EF4-FFF2-40B4-BE49-F238E27FC236}">
                  <a16:creationId xmlns:a16="http://schemas.microsoft.com/office/drawing/2014/main" id="{AF87E6D1-ACC5-AD4D-8142-577C0409DA85}"/>
                </a:ext>
              </a:extLst>
            </p:cNvPr>
            <p:cNvSpPr/>
            <p:nvPr/>
          </p:nvSpPr>
          <p:spPr>
            <a:xfrm>
              <a:off x="3881438" y="2947988"/>
              <a:ext cx="1166812" cy="330200"/>
            </a:xfrm>
            <a:custGeom>
              <a:avLst/>
              <a:gdLst/>
              <a:ahLst/>
              <a:cxnLst/>
              <a:rect l="l" t="t" r="r" b="b"/>
              <a:pathLst>
                <a:path w="1166812" h="330993" extrusionOk="0">
                  <a:moveTo>
                    <a:pt x="457200" y="288131"/>
                  </a:moveTo>
                  <a:lnTo>
                    <a:pt x="302418" y="316706"/>
                  </a:lnTo>
                  <a:lnTo>
                    <a:pt x="216693" y="328612"/>
                  </a:lnTo>
                  <a:lnTo>
                    <a:pt x="150018" y="330993"/>
                  </a:lnTo>
                  <a:lnTo>
                    <a:pt x="83343" y="328612"/>
                  </a:lnTo>
                  <a:lnTo>
                    <a:pt x="0" y="309562"/>
                  </a:lnTo>
                  <a:lnTo>
                    <a:pt x="11906" y="195262"/>
                  </a:lnTo>
                  <a:lnTo>
                    <a:pt x="102393" y="164306"/>
                  </a:lnTo>
                  <a:lnTo>
                    <a:pt x="207168" y="159543"/>
                  </a:lnTo>
                  <a:lnTo>
                    <a:pt x="397668" y="135731"/>
                  </a:lnTo>
                  <a:lnTo>
                    <a:pt x="507206" y="114300"/>
                  </a:lnTo>
                  <a:lnTo>
                    <a:pt x="681037" y="71437"/>
                  </a:lnTo>
                  <a:lnTo>
                    <a:pt x="800100" y="30956"/>
                  </a:lnTo>
                  <a:lnTo>
                    <a:pt x="835818" y="11906"/>
                  </a:lnTo>
                  <a:lnTo>
                    <a:pt x="869156" y="2381"/>
                  </a:lnTo>
                  <a:lnTo>
                    <a:pt x="902493" y="0"/>
                  </a:lnTo>
                  <a:lnTo>
                    <a:pt x="935831" y="4762"/>
                  </a:lnTo>
                  <a:lnTo>
                    <a:pt x="971550" y="26193"/>
                  </a:lnTo>
                  <a:lnTo>
                    <a:pt x="1107281" y="140493"/>
                  </a:lnTo>
                  <a:lnTo>
                    <a:pt x="1150143" y="185737"/>
                  </a:lnTo>
                  <a:lnTo>
                    <a:pt x="1166812" y="214312"/>
                  </a:lnTo>
                  <a:lnTo>
                    <a:pt x="1164431" y="238125"/>
                  </a:lnTo>
                  <a:lnTo>
                    <a:pt x="733425" y="269081"/>
                  </a:lnTo>
                  <a:lnTo>
                    <a:pt x="716756" y="259556"/>
                  </a:lnTo>
                  <a:lnTo>
                    <a:pt x="692943" y="252412"/>
                  </a:lnTo>
                  <a:lnTo>
                    <a:pt x="457200" y="2881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989;p83">
              <a:extLst>
                <a:ext uri="{FF2B5EF4-FFF2-40B4-BE49-F238E27FC236}">
                  <a16:creationId xmlns:a16="http://schemas.microsoft.com/office/drawing/2014/main" id="{834BF4BD-7EE1-334C-9C9B-182F2E2AE186}"/>
                </a:ext>
              </a:extLst>
            </p:cNvPr>
            <p:cNvSpPr/>
            <p:nvPr/>
          </p:nvSpPr>
          <p:spPr>
            <a:xfrm rot="-5400000">
              <a:off x="2416175" y="3317876"/>
              <a:ext cx="2841625" cy="2406650"/>
            </a:xfrm>
            <a:custGeom>
              <a:avLst/>
              <a:gdLst/>
              <a:ahLst/>
              <a:cxnLst/>
              <a:rect l="l" t="t" r="r" b="b"/>
              <a:pathLst>
                <a:path w="2841625" h="2406650" extrusionOk="0">
                  <a:moveTo>
                    <a:pt x="1920875" y="1670050"/>
                  </a:moveTo>
                  <a:lnTo>
                    <a:pt x="2146300" y="1787525"/>
                  </a:lnTo>
                  <a:lnTo>
                    <a:pt x="2282825" y="1854200"/>
                  </a:lnTo>
                  <a:lnTo>
                    <a:pt x="2400300" y="1905000"/>
                  </a:lnTo>
                  <a:lnTo>
                    <a:pt x="2501900" y="1943100"/>
                  </a:lnTo>
                  <a:lnTo>
                    <a:pt x="2635250" y="1990725"/>
                  </a:lnTo>
                  <a:lnTo>
                    <a:pt x="2679700" y="2003425"/>
                  </a:lnTo>
                  <a:lnTo>
                    <a:pt x="2695575" y="2003425"/>
                  </a:lnTo>
                  <a:lnTo>
                    <a:pt x="2755900" y="1958975"/>
                  </a:lnTo>
                  <a:lnTo>
                    <a:pt x="2841625" y="2254250"/>
                  </a:lnTo>
                  <a:lnTo>
                    <a:pt x="2755900" y="2406650"/>
                  </a:lnTo>
                  <a:lnTo>
                    <a:pt x="2714625" y="2365375"/>
                  </a:lnTo>
                  <a:lnTo>
                    <a:pt x="2679700" y="2339975"/>
                  </a:lnTo>
                  <a:lnTo>
                    <a:pt x="2635250" y="2314575"/>
                  </a:lnTo>
                  <a:lnTo>
                    <a:pt x="2584450" y="2289175"/>
                  </a:lnTo>
                  <a:lnTo>
                    <a:pt x="2460625" y="2235200"/>
                  </a:lnTo>
                  <a:lnTo>
                    <a:pt x="2244725" y="2133600"/>
                  </a:lnTo>
                  <a:lnTo>
                    <a:pt x="2006600" y="2009775"/>
                  </a:lnTo>
                  <a:lnTo>
                    <a:pt x="1733550" y="1847850"/>
                  </a:lnTo>
                  <a:lnTo>
                    <a:pt x="1450975" y="1660525"/>
                  </a:lnTo>
                  <a:lnTo>
                    <a:pt x="1263650" y="1520825"/>
                  </a:lnTo>
                  <a:lnTo>
                    <a:pt x="1146175" y="1422400"/>
                  </a:lnTo>
                  <a:lnTo>
                    <a:pt x="1019175" y="1314450"/>
                  </a:lnTo>
                  <a:lnTo>
                    <a:pt x="879475" y="1184275"/>
                  </a:lnTo>
                  <a:lnTo>
                    <a:pt x="752475" y="1054100"/>
                  </a:lnTo>
                  <a:lnTo>
                    <a:pt x="631825" y="923925"/>
                  </a:lnTo>
                  <a:lnTo>
                    <a:pt x="542925" y="819150"/>
                  </a:lnTo>
                  <a:lnTo>
                    <a:pt x="428625" y="673100"/>
                  </a:lnTo>
                  <a:lnTo>
                    <a:pt x="285750" y="482600"/>
                  </a:lnTo>
                  <a:lnTo>
                    <a:pt x="215900" y="381000"/>
                  </a:lnTo>
                  <a:lnTo>
                    <a:pt x="158750" y="295275"/>
                  </a:lnTo>
                  <a:lnTo>
                    <a:pt x="76200" y="165100"/>
                  </a:lnTo>
                  <a:lnTo>
                    <a:pt x="22225" y="69850"/>
                  </a:lnTo>
                  <a:lnTo>
                    <a:pt x="3175" y="31750"/>
                  </a:lnTo>
                  <a:lnTo>
                    <a:pt x="0" y="6350"/>
                  </a:lnTo>
                  <a:lnTo>
                    <a:pt x="9525" y="0"/>
                  </a:lnTo>
                  <a:lnTo>
                    <a:pt x="41275" y="0"/>
                  </a:lnTo>
                  <a:lnTo>
                    <a:pt x="66675" y="6350"/>
                  </a:lnTo>
                  <a:lnTo>
                    <a:pt x="101600" y="53975"/>
                  </a:lnTo>
                  <a:lnTo>
                    <a:pt x="276225" y="269875"/>
                  </a:lnTo>
                  <a:lnTo>
                    <a:pt x="473075" y="495300"/>
                  </a:lnTo>
                  <a:lnTo>
                    <a:pt x="600075" y="631825"/>
                  </a:lnTo>
                  <a:lnTo>
                    <a:pt x="825500" y="860425"/>
                  </a:lnTo>
                  <a:lnTo>
                    <a:pt x="990600" y="1006475"/>
                  </a:lnTo>
                  <a:lnTo>
                    <a:pt x="1162050" y="1152525"/>
                  </a:lnTo>
                  <a:lnTo>
                    <a:pt x="1365250" y="1308100"/>
                  </a:lnTo>
                  <a:lnTo>
                    <a:pt x="1504950" y="1403350"/>
                  </a:lnTo>
                  <a:lnTo>
                    <a:pt x="1603375" y="1482725"/>
                  </a:lnTo>
                  <a:lnTo>
                    <a:pt x="1800225" y="1600200"/>
                  </a:lnTo>
                  <a:lnTo>
                    <a:pt x="1920875" y="16700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990;p83">
              <a:extLst>
                <a:ext uri="{FF2B5EF4-FFF2-40B4-BE49-F238E27FC236}">
                  <a16:creationId xmlns:a16="http://schemas.microsoft.com/office/drawing/2014/main" id="{5256B7C5-C35B-7948-85B4-A8EBDBB5EF32}"/>
                </a:ext>
              </a:extLst>
            </p:cNvPr>
            <p:cNvSpPr/>
            <p:nvPr/>
          </p:nvSpPr>
          <p:spPr>
            <a:xfrm>
              <a:off x="3446463" y="3754438"/>
              <a:ext cx="685800" cy="749300"/>
            </a:xfrm>
            <a:custGeom>
              <a:avLst/>
              <a:gdLst/>
              <a:ahLst/>
              <a:cxnLst/>
              <a:rect l="l" t="t" r="r" b="b"/>
              <a:pathLst>
                <a:path w="685800" h="747713" extrusionOk="0">
                  <a:moveTo>
                    <a:pt x="316706" y="438150"/>
                  </a:moveTo>
                  <a:lnTo>
                    <a:pt x="254794" y="366713"/>
                  </a:lnTo>
                  <a:lnTo>
                    <a:pt x="207169" y="309563"/>
                  </a:lnTo>
                  <a:lnTo>
                    <a:pt x="164306" y="257175"/>
                  </a:lnTo>
                  <a:lnTo>
                    <a:pt x="116681" y="185738"/>
                  </a:lnTo>
                  <a:lnTo>
                    <a:pt x="0" y="21432"/>
                  </a:lnTo>
                  <a:lnTo>
                    <a:pt x="95250" y="0"/>
                  </a:lnTo>
                  <a:lnTo>
                    <a:pt x="278606" y="95250"/>
                  </a:lnTo>
                  <a:lnTo>
                    <a:pt x="423862" y="173832"/>
                  </a:lnTo>
                  <a:lnTo>
                    <a:pt x="454819" y="188119"/>
                  </a:lnTo>
                  <a:lnTo>
                    <a:pt x="488156" y="209550"/>
                  </a:lnTo>
                  <a:lnTo>
                    <a:pt x="511969" y="230982"/>
                  </a:lnTo>
                  <a:lnTo>
                    <a:pt x="526256" y="257175"/>
                  </a:lnTo>
                  <a:lnTo>
                    <a:pt x="542925" y="304800"/>
                  </a:lnTo>
                  <a:lnTo>
                    <a:pt x="595312" y="461963"/>
                  </a:lnTo>
                  <a:lnTo>
                    <a:pt x="685800" y="678657"/>
                  </a:lnTo>
                  <a:lnTo>
                    <a:pt x="654844" y="747713"/>
                  </a:lnTo>
                  <a:lnTo>
                    <a:pt x="554831" y="678657"/>
                  </a:lnTo>
                  <a:lnTo>
                    <a:pt x="485775" y="616744"/>
                  </a:lnTo>
                  <a:lnTo>
                    <a:pt x="316706" y="4381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991;p83">
              <a:extLst>
                <a:ext uri="{FF2B5EF4-FFF2-40B4-BE49-F238E27FC236}">
                  <a16:creationId xmlns:a16="http://schemas.microsoft.com/office/drawing/2014/main" id="{40802F4B-1629-E846-ABE5-520E8D753D38}"/>
                </a:ext>
              </a:extLst>
            </p:cNvPr>
            <p:cNvSpPr/>
            <p:nvPr/>
          </p:nvSpPr>
          <p:spPr>
            <a:xfrm rot="-5400000">
              <a:off x="4603751" y="3108325"/>
              <a:ext cx="3397250" cy="2238375"/>
            </a:xfrm>
            <a:custGeom>
              <a:avLst/>
              <a:gdLst/>
              <a:ahLst/>
              <a:cxnLst/>
              <a:rect l="l" t="t" r="r" b="b"/>
              <a:pathLst>
                <a:path w="3397991" h="2238405" extrusionOk="0">
                  <a:moveTo>
                    <a:pt x="1667265" y="268262"/>
                  </a:moveTo>
                  <a:lnTo>
                    <a:pt x="2042256" y="271147"/>
                  </a:lnTo>
                  <a:lnTo>
                    <a:pt x="2529744" y="271147"/>
                  </a:lnTo>
                  <a:lnTo>
                    <a:pt x="2936464" y="271147"/>
                  </a:lnTo>
                  <a:lnTo>
                    <a:pt x="2979732" y="268262"/>
                  </a:lnTo>
                  <a:lnTo>
                    <a:pt x="3014347" y="265378"/>
                  </a:lnTo>
                  <a:lnTo>
                    <a:pt x="3077807" y="248070"/>
                  </a:lnTo>
                  <a:lnTo>
                    <a:pt x="3126844" y="224994"/>
                  </a:lnTo>
                  <a:lnTo>
                    <a:pt x="3155689" y="201918"/>
                  </a:lnTo>
                  <a:lnTo>
                    <a:pt x="3216265" y="149996"/>
                  </a:lnTo>
                  <a:lnTo>
                    <a:pt x="3279725" y="86536"/>
                  </a:lnTo>
                  <a:lnTo>
                    <a:pt x="3322993" y="31730"/>
                  </a:lnTo>
                  <a:lnTo>
                    <a:pt x="3343185" y="8653"/>
                  </a:lnTo>
                  <a:lnTo>
                    <a:pt x="3357607" y="0"/>
                  </a:lnTo>
                  <a:lnTo>
                    <a:pt x="3372030" y="0"/>
                  </a:lnTo>
                  <a:lnTo>
                    <a:pt x="3386453" y="5769"/>
                  </a:lnTo>
                  <a:lnTo>
                    <a:pt x="3395106" y="28845"/>
                  </a:lnTo>
                  <a:lnTo>
                    <a:pt x="3397991" y="72113"/>
                  </a:lnTo>
                  <a:lnTo>
                    <a:pt x="3392222" y="115381"/>
                  </a:lnTo>
                  <a:lnTo>
                    <a:pt x="3380684" y="190379"/>
                  </a:lnTo>
                  <a:lnTo>
                    <a:pt x="3360492" y="271147"/>
                  </a:lnTo>
                  <a:lnTo>
                    <a:pt x="3322993" y="360568"/>
                  </a:lnTo>
                  <a:lnTo>
                    <a:pt x="3282609" y="441335"/>
                  </a:lnTo>
                  <a:lnTo>
                    <a:pt x="3224918" y="522102"/>
                  </a:lnTo>
                  <a:lnTo>
                    <a:pt x="3187419" y="565370"/>
                  </a:lnTo>
                  <a:lnTo>
                    <a:pt x="3147036" y="597100"/>
                  </a:lnTo>
                  <a:lnTo>
                    <a:pt x="3118190" y="608638"/>
                  </a:lnTo>
                  <a:lnTo>
                    <a:pt x="3077807" y="599985"/>
                  </a:lnTo>
                  <a:lnTo>
                    <a:pt x="3046077" y="576908"/>
                  </a:lnTo>
                  <a:lnTo>
                    <a:pt x="3028769" y="559601"/>
                  </a:lnTo>
                  <a:lnTo>
                    <a:pt x="2697047" y="530756"/>
                  </a:lnTo>
                  <a:lnTo>
                    <a:pt x="2316287" y="513448"/>
                  </a:lnTo>
                  <a:lnTo>
                    <a:pt x="1906682" y="496141"/>
                  </a:lnTo>
                  <a:lnTo>
                    <a:pt x="1722072" y="493256"/>
                  </a:lnTo>
                  <a:lnTo>
                    <a:pt x="1185547" y="493256"/>
                  </a:lnTo>
                  <a:lnTo>
                    <a:pt x="796133" y="493256"/>
                  </a:lnTo>
                  <a:lnTo>
                    <a:pt x="571139" y="496141"/>
                  </a:lnTo>
                  <a:lnTo>
                    <a:pt x="499026" y="504795"/>
                  </a:lnTo>
                  <a:lnTo>
                    <a:pt x="449988" y="519217"/>
                  </a:lnTo>
                  <a:lnTo>
                    <a:pt x="386528" y="550947"/>
                  </a:lnTo>
                  <a:lnTo>
                    <a:pt x="357683" y="571139"/>
                  </a:lnTo>
                  <a:lnTo>
                    <a:pt x="320184" y="608638"/>
                  </a:lnTo>
                  <a:lnTo>
                    <a:pt x="291339" y="649022"/>
                  </a:lnTo>
                  <a:lnTo>
                    <a:pt x="262493" y="700944"/>
                  </a:lnTo>
                  <a:lnTo>
                    <a:pt x="248070" y="752865"/>
                  </a:lnTo>
                  <a:lnTo>
                    <a:pt x="233648" y="827863"/>
                  </a:lnTo>
                  <a:lnTo>
                    <a:pt x="219225" y="969206"/>
                  </a:lnTo>
                  <a:lnTo>
                    <a:pt x="224994" y="1104779"/>
                  </a:lnTo>
                  <a:lnTo>
                    <a:pt x="230763" y="1266314"/>
                  </a:lnTo>
                  <a:lnTo>
                    <a:pt x="250955" y="1445156"/>
                  </a:lnTo>
                  <a:lnTo>
                    <a:pt x="276916" y="1586498"/>
                  </a:lnTo>
                  <a:lnTo>
                    <a:pt x="302877" y="1675919"/>
                  </a:lnTo>
                  <a:lnTo>
                    <a:pt x="343260" y="1748032"/>
                  </a:lnTo>
                  <a:lnTo>
                    <a:pt x="372106" y="1782647"/>
                  </a:lnTo>
                  <a:lnTo>
                    <a:pt x="372106" y="2073986"/>
                  </a:lnTo>
                  <a:lnTo>
                    <a:pt x="311530" y="2120138"/>
                  </a:lnTo>
                  <a:lnTo>
                    <a:pt x="230763" y="2189368"/>
                  </a:lnTo>
                  <a:lnTo>
                    <a:pt x="178841" y="2229751"/>
                  </a:lnTo>
                  <a:lnTo>
                    <a:pt x="152880" y="2238405"/>
                  </a:lnTo>
                  <a:lnTo>
                    <a:pt x="118266" y="2235520"/>
                  </a:lnTo>
                  <a:lnTo>
                    <a:pt x="83651" y="2221097"/>
                  </a:lnTo>
                  <a:lnTo>
                    <a:pt x="51921" y="2186483"/>
                  </a:lnTo>
                  <a:lnTo>
                    <a:pt x="20192" y="2128792"/>
                  </a:lnTo>
                  <a:lnTo>
                    <a:pt x="8653" y="2007641"/>
                  </a:lnTo>
                  <a:lnTo>
                    <a:pt x="2884" y="1673034"/>
                  </a:lnTo>
                  <a:cubicBezTo>
                    <a:pt x="1923" y="1591305"/>
                    <a:pt x="961" y="1509577"/>
                    <a:pt x="0" y="1427848"/>
                  </a:cubicBezTo>
                  <a:lnTo>
                    <a:pt x="0" y="1223046"/>
                  </a:lnTo>
                  <a:lnTo>
                    <a:pt x="14422" y="972091"/>
                  </a:lnTo>
                  <a:lnTo>
                    <a:pt x="28845" y="810556"/>
                  </a:lnTo>
                  <a:lnTo>
                    <a:pt x="49037" y="666329"/>
                  </a:lnTo>
                  <a:lnTo>
                    <a:pt x="74998" y="556716"/>
                  </a:lnTo>
                  <a:lnTo>
                    <a:pt x="95190" y="496141"/>
                  </a:lnTo>
                  <a:lnTo>
                    <a:pt x="121151" y="447104"/>
                  </a:lnTo>
                  <a:lnTo>
                    <a:pt x="158650" y="400951"/>
                  </a:lnTo>
                  <a:lnTo>
                    <a:pt x="199033" y="366337"/>
                  </a:lnTo>
                  <a:lnTo>
                    <a:pt x="242301" y="337491"/>
                  </a:lnTo>
                  <a:lnTo>
                    <a:pt x="302877" y="308646"/>
                  </a:lnTo>
                  <a:lnTo>
                    <a:pt x="383644" y="282685"/>
                  </a:lnTo>
                  <a:lnTo>
                    <a:pt x="464411" y="274031"/>
                  </a:lnTo>
                  <a:lnTo>
                    <a:pt x="807672" y="271147"/>
                  </a:lnTo>
                  <a:lnTo>
                    <a:pt x="1667265" y="2682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992;p83">
              <a:extLst>
                <a:ext uri="{FF2B5EF4-FFF2-40B4-BE49-F238E27FC236}">
                  <a16:creationId xmlns:a16="http://schemas.microsoft.com/office/drawing/2014/main" id="{D37C1CBE-F194-9349-8458-FFDC110AA676}"/>
                </a:ext>
              </a:extLst>
            </p:cNvPr>
            <p:cNvSpPr/>
            <p:nvPr/>
          </p:nvSpPr>
          <p:spPr>
            <a:xfrm>
              <a:off x="6945313" y="4741863"/>
              <a:ext cx="330200" cy="935037"/>
            </a:xfrm>
            <a:custGeom>
              <a:avLst/>
              <a:gdLst/>
              <a:ahLst/>
              <a:cxnLst/>
              <a:rect l="l" t="t" r="r" b="b"/>
              <a:pathLst>
                <a:path w="328613" h="935831" extrusionOk="0">
                  <a:moveTo>
                    <a:pt x="138113" y="276225"/>
                  </a:moveTo>
                  <a:lnTo>
                    <a:pt x="104775" y="504825"/>
                  </a:lnTo>
                  <a:lnTo>
                    <a:pt x="85725" y="597694"/>
                  </a:lnTo>
                  <a:lnTo>
                    <a:pt x="50007" y="728662"/>
                  </a:lnTo>
                  <a:lnTo>
                    <a:pt x="0" y="866775"/>
                  </a:lnTo>
                  <a:lnTo>
                    <a:pt x="176213" y="935831"/>
                  </a:lnTo>
                  <a:lnTo>
                    <a:pt x="328613" y="835819"/>
                  </a:lnTo>
                  <a:lnTo>
                    <a:pt x="297657" y="785812"/>
                  </a:lnTo>
                  <a:lnTo>
                    <a:pt x="283369" y="740569"/>
                  </a:lnTo>
                  <a:lnTo>
                    <a:pt x="269082" y="664369"/>
                  </a:lnTo>
                  <a:lnTo>
                    <a:pt x="257175" y="552450"/>
                  </a:lnTo>
                  <a:cubicBezTo>
                    <a:pt x="255588" y="471487"/>
                    <a:pt x="254000" y="390525"/>
                    <a:pt x="252413" y="309562"/>
                  </a:cubicBezTo>
                  <a:lnTo>
                    <a:pt x="252413" y="142875"/>
                  </a:lnTo>
                  <a:lnTo>
                    <a:pt x="252413" y="76200"/>
                  </a:lnTo>
                  <a:lnTo>
                    <a:pt x="240507" y="40481"/>
                  </a:lnTo>
                  <a:lnTo>
                    <a:pt x="233363" y="23812"/>
                  </a:lnTo>
                  <a:lnTo>
                    <a:pt x="216694" y="2381"/>
                  </a:lnTo>
                  <a:lnTo>
                    <a:pt x="202407" y="0"/>
                  </a:lnTo>
                  <a:lnTo>
                    <a:pt x="188119" y="9525"/>
                  </a:lnTo>
                  <a:lnTo>
                    <a:pt x="169069" y="35719"/>
                  </a:lnTo>
                  <a:lnTo>
                    <a:pt x="154782" y="88106"/>
                  </a:lnTo>
                  <a:lnTo>
                    <a:pt x="138113" y="2762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997;p84">
            <a:extLst>
              <a:ext uri="{FF2B5EF4-FFF2-40B4-BE49-F238E27FC236}">
                <a16:creationId xmlns:a16="http://schemas.microsoft.com/office/drawing/2014/main" id="{1FA3624E-B92C-634F-8804-9DEA442998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8447" y="1772908"/>
            <a:ext cx="4784725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7" name="Google Shape;997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2350" y="1808998"/>
            <a:ext cx="4784725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8" name="Google Shape;2858;p259"/>
          <p:cNvSpPr txBox="1"/>
          <p:nvPr/>
        </p:nvSpPr>
        <p:spPr>
          <a:xfrm>
            <a:off x="5529063" y="7821488"/>
            <a:ext cx="242433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都</a:t>
            </a:r>
            <a:endParaRPr/>
          </a:p>
        </p:txBody>
      </p:sp>
      <p:sp>
        <p:nvSpPr>
          <p:cNvPr id="2859" name="Google Shape;2859;p259"/>
          <p:cNvSpPr/>
          <p:nvPr/>
        </p:nvSpPr>
        <p:spPr>
          <a:xfrm>
            <a:off x="2963863" y="2112963"/>
            <a:ext cx="1863725" cy="468312"/>
          </a:xfrm>
          <a:custGeom>
            <a:avLst/>
            <a:gdLst/>
            <a:ahLst/>
            <a:cxnLst/>
            <a:rect l="l" t="t" r="r" b="b"/>
            <a:pathLst>
              <a:path w="1862138" h="469106" extrusionOk="0">
                <a:moveTo>
                  <a:pt x="1328738" y="57150"/>
                </a:moveTo>
                <a:lnTo>
                  <a:pt x="1414463" y="45244"/>
                </a:lnTo>
                <a:lnTo>
                  <a:pt x="1500188" y="16669"/>
                </a:lnTo>
                <a:lnTo>
                  <a:pt x="1547813" y="0"/>
                </a:lnTo>
                <a:lnTo>
                  <a:pt x="1559719" y="0"/>
                </a:lnTo>
                <a:lnTo>
                  <a:pt x="1588294" y="7144"/>
                </a:lnTo>
                <a:lnTo>
                  <a:pt x="1650207" y="33337"/>
                </a:lnTo>
                <a:lnTo>
                  <a:pt x="1726407" y="71437"/>
                </a:lnTo>
                <a:lnTo>
                  <a:pt x="1795463" y="114300"/>
                </a:lnTo>
                <a:lnTo>
                  <a:pt x="1840707" y="159544"/>
                </a:lnTo>
                <a:lnTo>
                  <a:pt x="1862138" y="192881"/>
                </a:lnTo>
                <a:lnTo>
                  <a:pt x="1819275" y="233362"/>
                </a:lnTo>
                <a:lnTo>
                  <a:pt x="1740694" y="257175"/>
                </a:lnTo>
                <a:lnTo>
                  <a:pt x="1666875" y="242887"/>
                </a:lnTo>
                <a:lnTo>
                  <a:pt x="1581150" y="223837"/>
                </a:lnTo>
                <a:lnTo>
                  <a:pt x="1524000" y="221456"/>
                </a:lnTo>
                <a:lnTo>
                  <a:pt x="1407319" y="245269"/>
                </a:lnTo>
                <a:lnTo>
                  <a:pt x="1190625" y="280987"/>
                </a:lnTo>
                <a:lnTo>
                  <a:pt x="1064419" y="297656"/>
                </a:lnTo>
                <a:lnTo>
                  <a:pt x="776288" y="354806"/>
                </a:lnTo>
                <a:lnTo>
                  <a:pt x="545307" y="421481"/>
                </a:lnTo>
                <a:lnTo>
                  <a:pt x="409575" y="466725"/>
                </a:lnTo>
                <a:lnTo>
                  <a:pt x="385763" y="469106"/>
                </a:lnTo>
                <a:lnTo>
                  <a:pt x="354807" y="461962"/>
                </a:lnTo>
                <a:lnTo>
                  <a:pt x="302419" y="440531"/>
                </a:lnTo>
                <a:lnTo>
                  <a:pt x="230982" y="395287"/>
                </a:lnTo>
                <a:lnTo>
                  <a:pt x="157163" y="330994"/>
                </a:lnTo>
                <a:lnTo>
                  <a:pt x="73819" y="250031"/>
                </a:lnTo>
                <a:lnTo>
                  <a:pt x="28575" y="192881"/>
                </a:lnTo>
                <a:lnTo>
                  <a:pt x="2382" y="152400"/>
                </a:lnTo>
                <a:lnTo>
                  <a:pt x="0" y="133350"/>
                </a:lnTo>
                <a:lnTo>
                  <a:pt x="9525" y="121444"/>
                </a:lnTo>
                <a:lnTo>
                  <a:pt x="30957" y="116681"/>
                </a:lnTo>
                <a:lnTo>
                  <a:pt x="69057" y="138112"/>
                </a:lnTo>
                <a:lnTo>
                  <a:pt x="109538" y="169069"/>
                </a:lnTo>
                <a:lnTo>
                  <a:pt x="147638" y="192881"/>
                </a:lnTo>
                <a:lnTo>
                  <a:pt x="197644" y="216694"/>
                </a:lnTo>
                <a:lnTo>
                  <a:pt x="257175" y="233362"/>
                </a:lnTo>
                <a:lnTo>
                  <a:pt x="295275" y="238125"/>
                </a:lnTo>
                <a:lnTo>
                  <a:pt x="340519" y="235744"/>
                </a:lnTo>
                <a:lnTo>
                  <a:pt x="390525" y="228600"/>
                </a:lnTo>
                <a:lnTo>
                  <a:pt x="454819" y="223837"/>
                </a:lnTo>
                <a:lnTo>
                  <a:pt x="542925" y="209550"/>
                </a:lnTo>
                <a:lnTo>
                  <a:pt x="616744" y="197644"/>
                </a:lnTo>
                <a:lnTo>
                  <a:pt x="757238" y="166687"/>
                </a:lnTo>
                <a:lnTo>
                  <a:pt x="904875" y="126206"/>
                </a:lnTo>
                <a:lnTo>
                  <a:pt x="1128713" y="90487"/>
                </a:lnTo>
                <a:lnTo>
                  <a:pt x="1328738" y="57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0" name="Google Shape;2860;p259"/>
          <p:cNvSpPr/>
          <p:nvPr/>
        </p:nvSpPr>
        <p:spPr>
          <a:xfrm>
            <a:off x="5643563" y="1828800"/>
            <a:ext cx="1441450" cy="474663"/>
          </a:xfrm>
          <a:custGeom>
            <a:avLst/>
            <a:gdLst/>
            <a:ahLst/>
            <a:cxnLst/>
            <a:rect l="l" t="t" r="r" b="b"/>
            <a:pathLst>
              <a:path w="1440656" h="473869" extrusionOk="0">
                <a:moveTo>
                  <a:pt x="678656" y="202406"/>
                </a:moveTo>
                <a:lnTo>
                  <a:pt x="564356" y="233363"/>
                </a:lnTo>
                <a:lnTo>
                  <a:pt x="426243" y="264319"/>
                </a:lnTo>
                <a:lnTo>
                  <a:pt x="254793" y="300038"/>
                </a:lnTo>
                <a:lnTo>
                  <a:pt x="188118" y="314325"/>
                </a:lnTo>
                <a:lnTo>
                  <a:pt x="0" y="340519"/>
                </a:lnTo>
                <a:lnTo>
                  <a:pt x="142875" y="473869"/>
                </a:lnTo>
                <a:lnTo>
                  <a:pt x="283368" y="447675"/>
                </a:lnTo>
                <a:lnTo>
                  <a:pt x="559593" y="385763"/>
                </a:lnTo>
                <a:lnTo>
                  <a:pt x="766762" y="342900"/>
                </a:lnTo>
                <a:lnTo>
                  <a:pt x="909637" y="311944"/>
                </a:lnTo>
                <a:lnTo>
                  <a:pt x="969168" y="302419"/>
                </a:lnTo>
                <a:lnTo>
                  <a:pt x="1000125" y="307181"/>
                </a:lnTo>
                <a:lnTo>
                  <a:pt x="1343025" y="466725"/>
                </a:lnTo>
                <a:lnTo>
                  <a:pt x="1376362" y="459581"/>
                </a:lnTo>
                <a:lnTo>
                  <a:pt x="1404937" y="454819"/>
                </a:lnTo>
                <a:lnTo>
                  <a:pt x="1423987" y="442913"/>
                </a:lnTo>
                <a:lnTo>
                  <a:pt x="1433512" y="428625"/>
                </a:lnTo>
                <a:lnTo>
                  <a:pt x="1438275" y="407194"/>
                </a:lnTo>
                <a:lnTo>
                  <a:pt x="1440656" y="385763"/>
                </a:lnTo>
                <a:lnTo>
                  <a:pt x="1431131" y="342900"/>
                </a:lnTo>
                <a:lnTo>
                  <a:pt x="1385887" y="261938"/>
                </a:lnTo>
                <a:lnTo>
                  <a:pt x="1300162" y="142875"/>
                </a:lnTo>
                <a:lnTo>
                  <a:pt x="1212056" y="50006"/>
                </a:lnTo>
                <a:lnTo>
                  <a:pt x="1178718" y="19050"/>
                </a:lnTo>
                <a:lnTo>
                  <a:pt x="1147762" y="4763"/>
                </a:lnTo>
                <a:lnTo>
                  <a:pt x="1128712" y="0"/>
                </a:lnTo>
                <a:lnTo>
                  <a:pt x="1095375" y="4763"/>
                </a:lnTo>
                <a:lnTo>
                  <a:pt x="1062037" y="16669"/>
                </a:lnTo>
                <a:lnTo>
                  <a:pt x="1028700" y="38100"/>
                </a:lnTo>
                <a:lnTo>
                  <a:pt x="981075" y="80963"/>
                </a:lnTo>
                <a:lnTo>
                  <a:pt x="904875" y="121444"/>
                </a:lnTo>
                <a:lnTo>
                  <a:pt x="754856" y="178594"/>
                </a:lnTo>
                <a:lnTo>
                  <a:pt x="678656" y="2024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1" name="Google Shape;2861;p259"/>
          <p:cNvSpPr/>
          <p:nvPr/>
        </p:nvSpPr>
        <p:spPr>
          <a:xfrm>
            <a:off x="3659188" y="1443038"/>
            <a:ext cx="527050" cy="1584325"/>
          </a:xfrm>
          <a:custGeom>
            <a:avLst/>
            <a:gdLst/>
            <a:ahLst/>
            <a:cxnLst/>
            <a:rect l="l" t="t" r="r" b="b"/>
            <a:pathLst>
              <a:path w="526257" h="1583531" extrusionOk="0">
                <a:moveTo>
                  <a:pt x="188119" y="478631"/>
                </a:moveTo>
                <a:lnTo>
                  <a:pt x="192882" y="350043"/>
                </a:lnTo>
                <a:lnTo>
                  <a:pt x="190500" y="285750"/>
                </a:lnTo>
                <a:lnTo>
                  <a:pt x="180975" y="233362"/>
                </a:lnTo>
                <a:lnTo>
                  <a:pt x="169069" y="195262"/>
                </a:lnTo>
                <a:lnTo>
                  <a:pt x="150019" y="161925"/>
                </a:lnTo>
                <a:lnTo>
                  <a:pt x="133350" y="138112"/>
                </a:lnTo>
                <a:lnTo>
                  <a:pt x="114300" y="114300"/>
                </a:lnTo>
                <a:lnTo>
                  <a:pt x="88107" y="92868"/>
                </a:lnTo>
                <a:lnTo>
                  <a:pt x="54769" y="73818"/>
                </a:lnTo>
                <a:lnTo>
                  <a:pt x="16669" y="52387"/>
                </a:lnTo>
                <a:lnTo>
                  <a:pt x="0" y="40481"/>
                </a:lnTo>
                <a:lnTo>
                  <a:pt x="0" y="30956"/>
                </a:lnTo>
                <a:lnTo>
                  <a:pt x="11907" y="11906"/>
                </a:lnTo>
                <a:lnTo>
                  <a:pt x="33338" y="4762"/>
                </a:lnTo>
                <a:lnTo>
                  <a:pt x="100013" y="0"/>
                </a:lnTo>
                <a:lnTo>
                  <a:pt x="164307" y="2381"/>
                </a:lnTo>
                <a:lnTo>
                  <a:pt x="204788" y="9525"/>
                </a:lnTo>
                <a:lnTo>
                  <a:pt x="266700" y="26193"/>
                </a:lnTo>
                <a:lnTo>
                  <a:pt x="328613" y="50006"/>
                </a:lnTo>
                <a:lnTo>
                  <a:pt x="385763" y="76200"/>
                </a:lnTo>
                <a:lnTo>
                  <a:pt x="452438" y="114300"/>
                </a:lnTo>
                <a:lnTo>
                  <a:pt x="500063" y="152400"/>
                </a:lnTo>
                <a:lnTo>
                  <a:pt x="514350" y="166687"/>
                </a:lnTo>
                <a:lnTo>
                  <a:pt x="526257" y="190500"/>
                </a:lnTo>
                <a:lnTo>
                  <a:pt x="526257" y="209550"/>
                </a:lnTo>
                <a:lnTo>
                  <a:pt x="514350" y="230981"/>
                </a:lnTo>
                <a:lnTo>
                  <a:pt x="492919" y="264318"/>
                </a:lnTo>
                <a:lnTo>
                  <a:pt x="466725" y="326231"/>
                </a:lnTo>
                <a:lnTo>
                  <a:pt x="442913" y="414337"/>
                </a:lnTo>
                <a:lnTo>
                  <a:pt x="423863" y="576262"/>
                </a:lnTo>
                <a:lnTo>
                  <a:pt x="414338" y="783431"/>
                </a:lnTo>
                <a:cubicBezTo>
                  <a:pt x="413544" y="841375"/>
                  <a:pt x="412751" y="899318"/>
                  <a:pt x="411957" y="957262"/>
                </a:cubicBezTo>
                <a:lnTo>
                  <a:pt x="402432" y="1123950"/>
                </a:lnTo>
                <a:lnTo>
                  <a:pt x="395288" y="1335881"/>
                </a:lnTo>
                <a:lnTo>
                  <a:pt x="395288" y="1476375"/>
                </a:lnTo>
                <a:lnTo>
                  <a:pt x="285750" y="1583531"/>
                </a:lnTo>
                <a:lnTo>
                  <a:pt x="169069" y="1519237"/>
                </a:lnTo>
                <a:cubicBezTo>
                  <a:pt x="168275" y="1435893"/>
                  <a:pt x="167482" y="1352550"/>
                  <a:pt x="166688" y="1269206"/>
                </a:cubicBezTo>
                <a:cubicBezTo>
                  <a:pt x="167482" y="1219993"/>
                  <a:pt x="168275" y="1170781"/>
                  <a:pt x="169069" y="1121568"/>
                </a:cubicBezTo>
                <a:lnTo>
                  <a:pt x="169069" y="992981"/>
                </a:lnTo>
                <a:lnTo>
                  <a:pt x="169069" y="807243"/>
                </a:lnTo>
                <a:lnTo>
                  <a:pt x="183357" y="671512"/>
                </a:lnTo>
                <a:lnTo>
                  <a:pt x="190500" y="528637"/>
                </a:lnTo>
                <a:lnTo>
                  <a:pt x="188119" y="4786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2" name="Google Shape;2862;p259"/>
          <p:cNvSpPr/>
          <p:nvPr/>
        </p:nvSpPr>
        <p:spPr>
          <a:xfrm>
            <a:off x="2459038" y="2762250"/>
            <a:ext cx="2857500" cy="601663"/>
          </a:xfrm>
          <a:custGeom>
            <a:avLst/>
            <a:gdLst/>
            <a:ahLst/>
            <a:cxnLst/>
            <a:rect l="l" t="t" r="r" b="b"/>
            <a:pathLst>
              <a:path w="2857500" h="602456" extrusionOk="0">
                <a:moveTo>
                  <a:pt x="1033463" y="250031"/>
                </a:moveTo>
                <a:lnTo>
                  <a:pt x="1195388" y="219075"/>
                </a:lnTo>
                <a:lnTo>
                  <a:pt x="1388269" y="173831"/>
                </a:lnTo>
                <a:lnTo>
                  <a:pt x="1638300" y="126206"/>
                </a:lnTo>
                <a:lnTo>
                  <a:pt x="1769269" y="97631"/>
                </a:lnTo>
                <a:lnTo>
                  <a:pt x="1857375" y="78581"/>
                </a:lnTo>
                <a:lnTo>
                  <a:pt x="2114550" y="57150"/>
                </a:lnTo>
                <a:lnTo>
                  <a:pt x="2219325" y="35719"/>
                </a:lnTo>
                <a:lnTo>
                  <a:pt x="2307432" y="19050"/>
                </a:lnTo>
                <a:lnTo>
                  <a:pt x="2405063" y="4763"/>
                </a:lnTo>
                <a:lnTo>
                  <a:pt x="2474119" y="0"/>
                </a:lnTo>
                <a:lnTo>
                  <a:pt x="2559844" y="0"/>
                </a:lnTo>
                <a:lnTo>
                  <a:pt x="2602707" y="2381"/>
                </a:lnTo>
                <a:lnTo>
                  <a:pt x="2657475" y="16669"/>
                </a:lnTo>
                <a:lnTo>
                  <a:pt x="2712244" y="38100"/>
                </a:lnTo>
                <a:lnTo>
                  <a:pt x="2743200" y="54769"/>
                </a:lnTo>
                <a:lnTo>
                  <a:pt x="2790825" y="88106"/>
                </a:lnTo>
                <a:lnTo>
                  <a:pt x="2824163" y="109538"/>
                </a:lnTo>
                <a:lnTo>
                  <a:pt x="2847975" y="126206"/>
                </a:lnTo>
                <a:lnTo>
                  <a:pt x="2855119" y="135731"/>
                </a:lnTo>
                <a:lnTo>
                  <a:pt x="2857500" y="150019"/>
                </a:lnTo>
                <a:lnTo>
                  <a:pt x="2847975" y="171450"/>
                </a:lnTo>
                <a:lnTo>
                  <a:pt x="2812257" y="204788"/>
                </a:lnTo>
                <a:lnTo>
                  <a:pt x="2774157" y="221456"/>
                </a:lnTo>
                <a:lnTo>
                  <a:pt x="2740819" y="223838"/>
                </a:lnTo>
                <a:lnTo>
                  <a:pt x="2640807" y="223838"/>
                </a:lnTo>
                <a:lnTo>
                  <a:pt x="2440782" y="233363"/>
                </a:lnTo>
                <a:lnTo>
                  <a:pt x="2126457" y="252413"/>
                </a:lnTo>
                <a:lnTo>
                  <a:pt x="1919288" y="269081"/>
                </a:lnTo>
                <a:lnTo>
                  <a:pt x="1666875" y="292894"/>
                </a:lnTo>
                <a:lnTo>
                  <a:pt x="1557338" y="323850"/>
                </a:lnTo>
                <a:lnTo>
                  <a:pt x="1490663" y="342900"/>
                </a:lnTo>
                <a:lnTo>
                  <a:pt x="1407319" y="357188"/>
                </a:lnTo>
                <a:lnTo>
                  <a:pt x="1300163" y="378619"/>
                </a:lnTo>
                <a:lnTo>
                  <a:pt x="1000125" y="461963"/>
                </a:lnTo>
                <a:lnTo>
                  <a:pt x="740569" y="547688"/>
                </a:lnTo>
                <a:lnTo>
                  <a:pt x="600075" y="597694"/>
                </a:lnTo>
                <a:lnTo>
                  <a:pt x="578644" y="602456"/>
                </a:lnTo>
                <a:lnTo>
                  <a:pt x="547688" y="600075"/>
                </a:lnTo>
                <a:lnTo>
                  <a:pt x="478632" y="590550"/>
                </a:lnTo>
                <a:lnTo>
                  <a:pt x="392907" y="564356"/>
                </a:lnTo>
                <a:lnTo>
                  <a:pt x="309563" y="533400"/>
                </a:lnTo>
                <a:lnTo>
                  <a:pt x="254794" y="507206"/>
                </a:lnTo>
                <a:lnTo>
                  <a:pt x="185738" y="473869"/>
                </a:lnTo>
                <a:lnTo>
                  <a:pt x="107157" y="426244"/>
                </a:lnTo>
                <a:lnTo>
                  <a:pt x="16669" y="369094"/>
                </a:lnTo>
                <a:lnTo>
                  <a:pt x="4763" y="352425"/>
                </a:lnTo>
                <a:lnTo>
                  <a:pt x="0" y="342900"/>
                </a:lnTo>
                <a:lnTo>
                  <a:pt x="2382" y="335756"/>
                </a:lnTo>
                <a:lnTo>
                  <a:pt x="19050" y="321469"/>
                </a:lnTo>
                <a:lnTo>
                  <a:pt x="45244" y="314325"/>
                </a:lnTo>
                <a:lnTo>
                  <a:pt x="73819" y="314325"/>
                </a:lnTo>
                <a:lnTo>
                  <a:pt x="130969" y="323850"/>
                </a:lnTo>
                <a:lnTo>
                  <a:pt x="192882" y="330994"/>
                </a:lnTo>
                <a:lnTo>
                  <a:pt x="290513" y="340519"/>
                </a:lnTo>
                <a:lnTo>
                  <a:pt x="392907" y="342900"/>
                </a:lnTo>
                <a:lnTo>
                  <a:pt x="519113" y="333375"/>
                </a:lnTo>
                <a:lnTo>
                  <a:pt x="704850" y="307181"/>
                </a:lnTo>
                <a:lnTo>
                  <a:pt x="971550" y="261938"/>
                </a:lnTo>
                <a:lnTo>
                  <a:pt x="1033463" y="2500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p259"/>
          <p:cNvSpPr/>
          <p:nvPr/>
        </p:nvSpPr>
        <p:spPr>
          <a:xfrm>
            <a:off x="2501900" y="1719263"/>
            <a:ext cx="2709863" cy="2911475"/>
          </a:xfrm>
          <a:custGeom>
            <a:avLst/>
            <a:gdLst/>
            <a:ahLst/>
            <a:cxnLst/>
            <a:rect l="l" t="t" r="r" b="b"/>
            <a:pathLst>
              <a:path w="2710282" h="2911450" extrusionOk="0">
                <a:moveTo>
                  <a:pt x="2307946" y="804672"/>
                </a:moveTo>
                <a:lnTo>
                  <a:pt x="2468880" y="599846"/>
                </a:lnTo>
                <a:lnTo>
                  <a:pt x="2542032" y="504749"/>
                </a:lnTo>
                <a:lnTo>
                  <a:pt x="2567636" y="471830"/>
                </a:lnTo>
                <a:lnTo>
                  <a:pt x="2585924" y="453542"/>
                </a:lnTo>
                <a:lnTo>
                  <a:pt x="2615184" y="438912"/>
                </a:lnTo>
                <a:lnTo>
                  <a:pt x="2673706" y="409651"/>
                </a:lnTo>
                <a:lnTo>
                  <a:pt x="2699309" y="398678"/>
                </a:lnTo>
                <a:lnTo>
                  <a:pt x="2706624" y="384048"/>
                </a:lnTo>
                <a:lnTo>
                  <a:pt x="2710282" y="365760"/>
                </a:lnTo>
                <a:lnTo>
                  <a:pt x="2702967" y="329184"/>
                </a:lnTo>
                <a:lnTo>
                  <a:pt x="2684679" y="296266"/>
                </a:lnTo>
                <a:lnTo>
                  <a:pt x="2637130" y="248717"/>
                </a:lnTo>
                <a:lnTo>
                  <a:pt x="2596896" y="197510"/>
                </a:lnTo>
                <a:lnTo>
                  <a:pt x="2520087" y="117043"/>
                </a:lnTo>
                <a:lnTo>
                  <a:pt x="2421332" y="47549"/>
                </a:lnTo>
                <a:lnTo>
                  <a:pt x="2351837" y="10973"/>
                </a:lnTo>
                <a:lnTo>
                  <a:pt x="2307946" y="0"/>
                </a:lnTo>
                <a:lnTo>
                  <a:pt x="2278685" y="3658"/>
                </a:lnTo>
                <a:lnTo>
                  <a:pt x="2278685" y="14630"/>
                </a:lnTo>
                <a:lnTo>
                  <a:pt x="2286000" y="51206"/>
                </a:lnTo>
                <a:lnTo>
                  <a:pt x="2307946" y="80467"/>
                </a:lnTo>
                <a:lnTo>
                  <a:pt x="2366468" y="131674"/>
                </a:lnTo>
                <a:lnTo>
                  <a:pt x="2388413" y="157277"/>
                </a:lnTo>
                <a:lnTo>
                  <a:pt x="2399386" y="179222"/>
                </a:lnTo>
                <a:lnTo>
                  <a:pt x="2399386" y="219456"/>
                </a:lnTo>
                <a:lnTo>
                  <a:pt x="2388413" y="263347"/>
                </a:lnTo>
                <a:lnTo>
                  <a:pt x="2322576" y="358445"/>
                </a:lnTo>
                <a:lnTo>
                  <a:pt x="2216506" y="493776"/>
                </a:lnTo>
                <a:lnTo>
                  <a:pt x="2051914" y="771754"/>
                </a:lnTo>
                <a:lnTo>
                  <a:pt x="1916583" y="961949"/>
                </a:lnTo>
                <a:lnTo>
                  <a:pt x="1850746" y="1042416"/>
                </a:lnTo>
                <a:lnTo>
                  <a:pt x="1751991" y="1148486"/>
                </a:lnTo>
                <a:lnTo>
                  <a:pt x="1642263" y="1324051"/>
                </a:lnTo>
                <a:lnTo>
                  <a:pt x="1510589" y="1481328"/>
                </a:lnTo>
                <a:lnTo>
                  <a:pt x="1239927" y="1766621"/>
                </a:lnTo>
                <a:lnTo>
                  <a:pt x="1016813" y="1989734"/>
                </a:lnTo>
                <a:lnTo>
                  <a:pt x="768096" y="2227478"/>
                </a:lnTo>
                <a:lnTo>
                  <a:pt x="475488" y="2479853"/>
                </a:lnTo>
                <a:lnTo>
                  <a:pt x="186538" y="2713939"/>
                </a:lnTo>
                <a:lnTo>
                  <a:pt x="7316" y="2849270"/>
                </a:lnTo>
                <a:lnTo>
                  <a:pt x="0" y="2874874"/>
                </a:lnTo>
                <a:lnTo>
                  <a:pt x="3658" y="2900477"/>
                </a:lnTo>
                <a:lnTo>
                  <a:pt x="25604" y="2911450"/>
                </a:lnTo>
                <a:lnTo>
                  <a:pt x="135332" y="2845613"/>
                </a:lnTo>
                <a:lnTo>
                  <a:pt x="329184" y="2728570"/>
                </a:lnTo>
                <a:lnTo>
                  <a:pt x="555956" y="2578608"/>
                </a:lnTo>
                <a:lnTo>
                  <a:pt x="921716" y="2311603"/>
                </a:lnTo>
                <a:lnTo>
                  <a:pt x="1243584" y="2040941"/>
                </a:lnTo>
                <a:lnTo>
                  <a:pt x="1547165" y="1741018"/>
                </a:lnTo>
                <a:lnTo>
                  <a:pt x="1817828" y="1430122"/>
                </a:lnTo>
                <a:lnTo>
                  <a:pt x="1953159" y="1254557"/>
                </a:lnTo>
                <a:lnTo>
                  <a:pt x="2128724" y="1027786"/>
                </a:lnTo>
                <a:lnTo>
                  <a:pt x="2307946" y="80467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4" name="Google Shape;2864;p259"/>
          <p:cNvSpPr/>
          <p:nvPr/>
        </p:nvSpPr>
        <p:spPr>
          <a:xfrm>
            <a:off x="3446463" y="3773488"/>
            <a:ext cx="250825" cy="1847850"/>
          </a:xfrm>
          <a:custGeom>
            <a:avLst/>
            <a:gdLst/>
            <a:ahLst/>
            <a:cxnLst/>
            <a:rect l="l" t="t" r="r" b="b"/>
            <a:pathLst>
              <a:path w="250520" h="1848842" extrusionOk="0">
                <a:moveTo>
                  <a:pt x="240499" y="318162"/>
                </a:moveTo>
                <a:lnTo>
                  <a:pt x="232984" y="205427"/>
                </a:lnTo>
                <a:lnTo>
                  <a:pt x="225468" y="115240"/>
                </a:lnTo>
                <a:lnTo>
                  <a:pt x="172859" y="27558"/>
                </a:lnTo>
                <a:lnTo>
                  <a:pt x="60125" y="0"/>
                </a:lnTo>
                <a:lnTo>
                  <a:pt x="47599" y="192901"/>
                </a:lnTo>
                <a:lnTo>
                  <a:pt x="47599" y="398328"/>
                </a:lnTo>
                <a:lnTo>
                  <a:pt x="47599" y="786635"/>
                </a:lnTo>
                <a:lnTo>
                  <a:pt x="35073" y="972020"/>
                </a:lnTo>
                <a:lnTo>
                  <a:pt x="10021" y="1292686"/>
                </a:lnTo>
                <a:lnTo>
                  <a:pt x="0" y="1463040"/>
                </a:lnTo>
                <a:lnTo>
                  <a:pt x="2505" y="1608342"/>
                </a:lnTo>
                <a:lnTo>
                  <a:pt x="15031" y="1680993"/>
                </a:lnTo>
                <a:lnTo>
                  <a:pt x="35073" y="1733603"/>
                </a:lnTo>
                <a:lnTo>
                  <a:pt x="70145" y="1786212"/>
                </a:lnTo>
                <a:lnTo>
                  <a:pt x="97703" y="1818780"/>
                </a:lnTo>
                <a:lnTo>
                  <a:pt x="122755" y="1838821"/>
                </a:lnTo>
                <a:lnTo>
                  <a:pt x="147807" y="1848842"/>
                </a:lnTo>
                <a:lnTo>
                  <a:pt x="160333" y="1848842"/>
                </a:lnTo>
                <a:lnTo>
                  <a:pt x="192901" y="1838821"/>
                </a:lnTo>
                <a:lnTo>
                  <a:pt x="212942" y="1818780"/>
                </a:lnTo>
                <a:lnTo>
                  <a:pt x="237994" y="1776191"/>
                </a:lnTo>
                <a:lnTo>
                  <a:pt x="248015" y="1731097"/>
                </a:lnTo>
                <a:lnTo>
                  <a:pt x="248015" y="1633394"/>
                </a:lnTo>
                <a:lnTo>
                  <a:pt x="245510" y="1503124"/>
                </a:lnTo>
                <a:lnTo>
                  <a:pt x="248015" y="1255108"/>
                </a:lnTo>
                <a:lnTo>
                  <a:pt x="250520" y="799161"/>
                </a:lnTo>
                <a:lnTo>
                  <a:pt x="248015" y="538620"/>
                </a:lnTo>
                <a:lnTo>
                  <a:pt x="240499" y="3181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5" name="Google Shape;2865;p259"/>
          <p:cNvSpPr/>
          <p:nvPr/>
        </p:nvSpPr>
        <p:spPr>
          <a:xfrm>
            <a:off x="3492500" y="3582988"/>
            <a:ext cx="1543050" cy="1820862"/>
          </a:xfrm>
          <a:custGeom>
            <a:avLst/>
            <a:gdLst/>
            <a:ahLst/>
            <a:cxnLst/>
            <a:rect l="l" t="t" r="r" b="b"/>
            <a:pathLst>
              <a:path w="1543207" h="1821284" extrusionOk="0">
                <a:moveTo>
                  <a:pt x="618786" y="140291"/>
                </a:moveTo>
                <a:lnTo>
                  <a:pt x="403339" y="180375"/>
                </a:lnTo>
                <a:lnTo>
                  <a:pt x="285594" y="197911"/>
                </a:lnTo>
                <a:lnTo>
                  <a:pt x="225469" y="205427"/>
                </a:lnTo>
                <a:lnTo>
                  <a:pt x="80167" y="207932"/>
                </a:lnTo>
                <a:lnTo>
                  <a:pt x="0" y="232984"/>
                </a:lnTo>
                <a:lnTo>
                  <a:pt x="132776" y="338203"/>
                </a:lnTo>
                <a:lnTo>
                  <a:pt x="328182" y="338203"/>
                </a:lnTo>
                <a:lnTo>
                  <a:pt x="450937" y="325677"/>
                </a:lnTo>
                <a:lnTo>
                  <a:pt x="506052" y="318161"/>
                </a:lnTo>
                <a:lnTo>
                  <a:pt x="586219" y="293109"/>
                </a:lnTo>
                <a:lnTo>
                  <a:pt x="751562" y="258036"/>
                </a:lnTo>
                <a:lnTo>
                  <a:pt x="934442" y="230479"/>
                </a:lnTo>
                <a:lnTo>
                  <a:pt x="1074734" y="210437"/>
                </a:lnTo>
                <a:lnTo>
                  <a:pt x="1137364" y="205427"/>
                </a:lnTo>
                <a:lnTo>
                  <a:pt x="1172437" y="212942"/>
                </a:lnTo>
                <a:lnTo>
                  <a:pt x="1194983" y="225468"/>
                </a:lnTo>
                <a:lnTo>
                  <a:pt x="1217530" y="245510"/>
                </a:lnTo>
                <a:lnTo>
                  <a:pt x="1237572" y="273067"/>
                </a:lnTo>
                <a:lnTo>
                  <a:pt x="1247593" y="300624"/>
                </a:lnTo>
                <a:lnTo>
                  <a:pt x="1250098" y="348223"/>
                </a:lnTo>
                <a:lnTo>
                  <a:pt x="1247593" y="496031"/>
                </a:lnTo>
                <a:lnTo>
                  <a:pt x="1232562" y="708973"/>
                </a:lnTo>
                <a:lnTo>
                  <a:pt x="1227551" y="951978"/>
                </a:lnTo>
                <a:lnTo>
                  <a:pt x="1225046" y="1152394"/>
                </a:lnTo>
                <a:lnTo>
                  <a:pt x="1210015" y="1442998"/>
                </a:lnTo>
                <a:cubicBezTo>
                  <a:pt x="1209180" y="1500618"/>
                  <a:pt x="1208344" y="1558237"/>
                  <a:pt x="1207509" y="1615857"/>
                </a:cubicBezTo>
                <a:lnTo>
                  <a:pt x="1217530" y="1693519"/>
                </a:lnTo>
                <a:lnTo>
                  <a:pt x="1227551" y="1738612"/>
                </a:lnTo>
                <a:lnTo>
                  <a:pt x="1240077" y="1773685"/>
                </a:lnTo>
                <a:lnTo>
                  <a:pt x="1257614" y="1796232"/>
                </a:lnTo>
                <a:lnTo>
                  <a:pt x="1275150" y="1806253"/>
                </a:lnTo>
                <a:lnTo>
                  <a:pt x="1300202" y="1813769"/>
                </a:lnTo>
                <a:lnTo>
                  <a:pt x="1332770" y="1821284"/>
                </a:lnTo>
                <a:lnTo>
                  <a:pt x="1352811" y="1821284"/>
                </a:lnTo>
                <a:lnTo>
                  <a:pt x="1377863" y="1803748"/>
                </a:lnTo>
                <a:lnTo>
                  <a:pt x="1395400" y="1788717"/>
                </a:lnTo>
                <a:lnTo>
                  <a:pt x="1412936" y="1761159"/>
                </a:lnTo>
                <a:lnTo>
                  <a:pt x="1432978" y="1703540"/>
                </a:lnTo>
                <a:lnTo>
                  <a:pt x="1435483" y="1603331"/>
                </a:lnTo>
                <a:lnTo>
                  <a:pt x="1440494" y="1372852"/>
                </a:lnTo>
                <a:lnTo>
                  <a:pt x="1453020" y="961999"/>
                </a:lnTo>
                <a:lnTo>
                  <a:pt x="1453020" y="616280"/>
                </a:lnTo>
                <a:lnTo>
                  <a:pt x="1455525" y="561166"/>
                </a:lnTo>
                <a:lnTo>
                  <a:pt x="1460535" y="511062"/>
                </a:lnTo>
                <a:lnTo>
                  <a:pt x="1475566" y="450937"/>
                </a:lnTo>
                <a:lnTo>
                  <a:pt x="1495608" y="390812"/>
                </a:lnTo>
                <a:lnTo>
                  <a:pt x="1515650" y="363255"/>
                </a:lnTo>
                <a:lnTo>
                  <a:pt x="1535691" y="320666"/>
                </a:lnTo>
                <a:lnTo>
                  <a:pt x="1543207" y="290604"/>
                </a:lnTo>
                <a:lnTo>
                  <a:pt x="1543207" y="260541"/>
                </a:lnTo>
                <a:lnTo>
                  <a:pt x="1533186" y="235489"/>
                </a:lnTo>
                <a:lnTo>
                  <a:pt x="1503124" y="205427"/>
                </a:lnTo>
                <a:lnTo>
                  <a:pt x="1425462" y="145302"/>
                </a:lnTo>
                <a:lnTo>
                  <a:pt x="1315233" y="67640"/>
                </a:lnTo>
                <a:lnTo>
                  <a:pt x="1247593" y="30062"/>
                </a:lnTo>
                <a:lnTo>
                  <a:pt x="1194983" y="10021"/>
                </a:lnTo>
                <a:lnTo>
                  <a:pt x="1142374" y="0"/>
                </a:lnTo>
                <a:lnTo>
                  <a:pt x="1122332" y="0"/>
                </a:lnTo>
                <a:lnTo>
                  <a:pt x="1094775" y="15031"/>
                </a:lnTo>
                <a:lnTo>
                  <a:pt x="1024629" y="47599"/>
                </a:lnTo>
                <a:lnTo>
                  <a:pt x="856781" y="87682"/>
                </a:lnTo>
                <a:lnTo>
                  <a:pt x="618786" y="14029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6" name="Google Shape;2866;p259"/>
          <p:cNvSpPr/>
          <p:nvPr/>
        </p:nvSpPr>
        <p:spPr>
          <a:xfrm>
            <a:off x="3530600" y="4276725"/>
            <a:ext cx="1365250" cy="315913"/>
          </a:xfrm>
          <a:custGeom>
            <a:avLst/>
            <a:gdLst/>
            <a:ahLst/>
            <a:cxnLst/>
            <a:rect l="l" t="t" r="r" b="b"/>
            <a:pathLst>
              <a:path w="1365337" h="315656" extrusionOk="0">
                <a:moveTo>
                  <a:pt x="701457" y="82672"/>
                </a:moveTo>
                <a:lnTo>
                  <a:pt x="926926" y="50104"/>
                </a:lnTo>
                <a:lnTo>
                  <a:pt x="1147384" y="12526"/>
                </a:lnTo>
                <a:lnTo>
                  <a:pt x="1227550" y="0"/>
                </a:lnTo>
                <a:lnTo>
                  <a:pt x="1365337" y="77661"/>
                </a:lnTo>
                <a:lnTo>
                  <a:pt x="1285170" y="165343"/>
                </a:lnTo>
                <a:lnTo>
                  <a:pt x="1122332" y="190395"/>
                </a:lnTo>
                <a:lnTo>
                  <a:pt x="794150" y="237994"/>
                </a:lnTo>
                <a:lnTo>
                  <a:pt x="365760" y="293109"/>
                </a:lnTo>
                <a:lnTo>
                  <a:pt x="135281" y="315656"/>
                </a:lnTo>
                <a:lnTo>
                  <a:pt x="27557" y="215447"/>
                </a:lnTo>
                <a:lnTo>
                  <a:pt x="0" y="137786"/>
                </a:lnTo>
                <a:lnTo>
                  <a:pt x="200416" y="137786"/>
                </a:lnTo>
                <a:lnTo>
                  <a:pt x="385801" y="127765"/>
                </a:lnTo>
                <a:lnTo>
                  <a:pt x="528598" y="105218"/>
                </a:lnTo>
                <a:lnTo>
                  <a:pt x="618785" y="87682"/>
                </a:lnTo>
                <a:lnTo>
                  <a:pt x="701457" y="8267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7" name="Google Shape;2867;p259"/>
          <p:cNvSpPr/>
          <p:nvPr/>
        </p:nvSpPr>
        <p:spPr>
          <a:xfrm>
            <a:off x="3494088" y="5018088"/>
            <a:ext cx="1377950" cy="290512"/>
          </a:xfrm>
          <a:custGeom>
            <a:avLst/>
            <a:gdLst/>
            <a:ahLst/>
            <a:cxnLst/>
            <a:rect l="l" t="t" r="r" b="b"/>
            <a:pathLst>
              <a:path w="1377863" h="290603" extrusionOk="0">
                <a:moveTo>
                  <a:pt x="496030" y="95197"/>
                </a:moveTo>
                <a:lnTo>
                  <a:pt x="182880" y="135281"/>
                </a:lnTo>
                <a:lnTo>
                  <a:pt x="0" y="162838"/>
                </a:lnTo>
                <a:lnTo>
                  <a:pt x="152817" y="290603"/>
                </a:lnTo>
                <a:lnTo>
                  <a:pt x="365760" y="268057"/>
                </a:lnTo>
                <a:lnTo>
                  <a:pt x="638827" y="237994"/>
                </a:lnTo>
                <a:lnTo>
                  <a:pt x="896863" y="210437"/>
                </a:lnTo>
                <a:lnTo>
                  <a:pt x="1260118" y="172859"/>
                </a:lnTo>
                <a:lnTo>
                  <a:pt x="1377863" y="82671"/>
                </a:lnTo>
                <a:lnTo>
                  <a:pt x="1227550" y="0"/>
                </a:lnTo>
                <a:lnTo>
                  <a:pt x="1064712" y="20041"/>
                </a:lnTo>
                <a:lnTo>
                  <a:pt x="716488" y="62630"/>
                </a:lnTo>
                <a:lnTo>
                  <a:pt x="496030" y="9519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8" name="Google Shape;2868;p259"/>
          <p:cNvSpPr/>
          <p:nvPr/>
        </p:nvSpPr>
        <p:spPr>
          <a:xfrm>
            <a:off x="6240463" y="2109788"/>
            <a:ext cx="769937" cy="1006475"/>
          </a:xfrm>
          <a:custGeom>
            <a:avLst/>
            <a:gdLst/>
            <a:ahLst/>
            <a:cxnLst/>
            <a:rect l="l" t="t" r="r" b="b"/>
            <a:pathLst>
              <a:path w="769144" h="1007268" extrusionOk="0">
                <a:moveTo>
                  <a:pt x="252413" y="435768"/>
                </a:moveTo>
                <a:lnTo>
                  <a:pt x="330994" y="271462"/>
                </a:lnTo>
                <a:lnTo>
                  <a:pt x="383382" y="159543"/>
                </a:lnTo>
                <a:lnTo>
                  <a:pt x="409575" y="97631"/>
                </a:lnTo>
                <a:lnTo>
                  <a:pt x="414338" y="73818"/>
                </a:lnTo>
                <a:lnTo>
                  <a:pt x="411957" y="54768"/>
                </a:lnTo>
                <a:lnTo>
                  <a:pt x="409575" y="38100"/>
                </a:lnTo>
                <a:lnTo>
                  <a:pt x="383382" y="0"/>
                </a:lnTo>
                <a:lnTo>
                  <a:pt x="769144" y="178593"/>
                </a:lnTo>
                <a:lnTo>
                  <a:pt x="714375" y="195262"/>
                </a:lnTo>
                <a:lnTo>
                  <a:pt x="681038" y="204787"/>
                </a:lnTo>
                <a:lnTo>
                  <a:pt x="657225" y="216693"/>
                </a:lnTo>
                <a:lnTo>
                  <a:pt x="633413" y="233362"/>
                </a:lnTo>
                <a:lnTo>
                  <a:pt x="590550" y="288131"/>
                </a:lnTo>
                <a:lnTo>
                  <a:pt x="378619" y="571500"/>
                </a:lnTo>
                <a:lnTo>
                  <a:pt x="140494" y="862012"/>
                </a:lnTo>
                <a:lnTo>
                  <a:pt x="128588" y="885825"/>
                </a:lnTo>
                <a:lnTo>
                  <a:pt x="119063" y="916781"/>
                </a:lnTo>
                <a:lnTo>
                  <a:pt x="111919" y="966787"/>
                </a:lnTo>
                <a:lnTo>
                  <a:pt x="61913" y="1007268"/>
                </a:lnTo>
                <a:lnTo>
                  <a:pt x="9525" y="978693"/>
                </a:lnTo>
                <a:lnTo>
                  <a:pt x="0" y="952500"/>
                </a:lnTo>
                <a:lnTo>
                  <a:pt x="2382" y="921543"/>
                </a:lnTo>
                <a:lnTo>
                  <a:pt x="9525" y="900112"/>
                </a:lnTo>
                <a:lnTo>
                  <a:pt x="80963" y="764381"/>
                </a:lnTo>
                <a:lnTo>
                  <a:pt x="197644" y="545306"/>
                </a:lnTo>
                <a:lnTo>
                  <a:pt x="252413" y="43576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p259"/>
          <p:cNvSpPr/>
          <p:nvPr/>
        </p:nvSpPr>
        <p:spPr>
          <a:xfrm>
            <a:off x="6240463" y="3021013"/>
            <a:ext cx="950912" cy="1273175"/>
          </a:xfrm>
          <a:custGeom>
            <a:avLst/>
            <a:gdLst/>
            <a:ahLst/>
            <a:cxnLst/>
            <a:rect l="l" t="t" r="r" b="b"/>
            <a:pathLst>
              <a:path w="950119" h="1271588" extrusionOk="0">
                <a:moveTo>
                  <a:pt x="440532" y="359569"/>
                </a:moveTo>
                <a:lnTo>
                  <a:pt x="326232" y="238125"/>
                </a:lnTo>
                <a:lnTo>
                  <a:pt x="211932" y="128588"/>
                </a:lnTo>
                <a:lnTo>
                  <a:pt x="152400" y="71438"/>
                </a:lnTo>
                <a:lnTo>
                  <a:pt x="121444" y="38100"/>
                </a:lnTo>
                <a:lnTo>
                  <a:pt x="109538" y="0"/>
                </a:lnTo>
                <a:lnTo>
                  <a:pt x="4763" y="16669"/>
                </a:lnTo>
                <a:lnTo>
                  <a:pt x="0" y="59532"/>
                </a:lnTo>
                <a:lnTo>
                  <a:pt x="4763" y="78582"/>
                </a:lnTo>
                <a:lnTo>
                  <a:pt x="19050" y="102394"/>
                </a:lnTo>
                <a:lnTo>
                  <a:pt x="40482" y="128588"/>
                </a:lnTo>
                <a:lnTo>
                  <a:pt x="69057" y="152400"/>
                </a:lnTo>
                <a:lnTo>
                  <a:pt x="104775" y="176213"/>
                </a:lnTo>
                <a:lnTo>
                  <a:pt x="185738" y="252413"/>
                </a:lnTo>
                <a:lnTo>
                  <a:pt x="280988" y="350044"/>
                </a:lnTo>
                <a:lnTo>
                  <a:pt x="342900" y="423863"/>
                </a:lnTo>
                <a:lnTo>
                  <a:pt x="395288" y="492919"/>
                </a:lnTo>
                <a:lnTo>
                  <a:pt x="454819" y="581025"/>
                </a:lnTo>
                <a:lnTo>
                  <a:pt x="502444" y="664369"/>
                </a:lnTo>
                <a:lnTo>
                  <a:pt x="559594" y="790575"/>
                </a:lnTo>
                <a:lnTo>
                  <a:pt x="592932" y="883444"/>
                </a:lnTo>
                <a:lnTo>
                  <a:pt x="635794" y="1012032"/>
                </a:lnTo>
                <a:lnTo>
                  <a:pt x="654844" y="1088232"/>
                </a:lnTo>
                <a:lnTo>
                  <a:pt x="664369" y="1147763"/>
                </a:lnTo>
                <a:lnTo>
                  <a:pt x="669132" y="1221582"/>
                </a:lnTo>
                <a:lnTo>
                  <a:pt x="950119" y="1271588"/>
                </a:lnTo>
                <a:lnTo>
                  <a:pt x="947738" y="1223963"/>
                </a:lnTo>
                <a:lnTo>
                  <a:pt x="935832" y="1159669"/>
                </a:lnTo>
                <a:lnTo>
                  <a:pt x="919163" y="1088232"/>
                </a:lnTo>
                <a:lnTo>
                  <a:pt x="897732" y="1016794"/>
                </a:lnTo>
                <a:lnTo>
                  <a:pt x="866775" y="938213"/>
                </a:lnTo>
                <a:lnTo>
                  <a:pt x="821532" y="842963"/>
                </a:lnTo>
                <a:lnTo>
                  <a:pt x="783432" y="778669"/>
                </a:lnTo>
                <a:lnTo>
                  <a:pt x="738188" y="711994"/>
                </a:lnTo>
                <a:lnTo>
                  <a:pt x="666750" y="616744"/>
                </a:lnTo>
                <a:lnTo>
                  <a:pt x="595313" y="533400"/>
                </a:lnTo>
                <a:lnTo>
                  <a:pt x="523875" y="450057"/>
                </a:lnTo>
                <a:lnTo>
                  <a:pt x="440532" y="3595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0" name="Google Shape;2870;p259"/>
          <p:cNvSpPr/>
          <p:nvPr/>
        </p:nvSpPr>
        <p:spPr>
          <a:xfrm>
            <a:off x="6630988" y="4214813"/>
            <a:ext cx="568325" cy="733425"/>
          </a:xfrm>
          <a:custGeom>
            <a:avLst/>
            <a:gdLst/>
            <a:ahLst/>
            <a:cxnLst/>
            <a:rect l="l" t="t" r="r" b="b"/>
            <a:pathLst>
              <a:path w="566738" h="733425" extrusionOk="0">
                <a:moveTo>
                  <a:pt x="297657" y="652462"/>
                </a:moveTo>
                <a:lnTo>
                  <a:pt x="364332" y="600075"/>
                </a:lnTo>
                <a:lnTo>
                  <a:pt x="414338" y="557212"/>
                </a:lnTo>
                <a:lnTo>
                  <a:pt x="447675" y="523875"/>
                </a:lnTo>
                <a:lnTo>
                  <a:pt x="483394" y="478631"/>
                </a:lnTo>
                <a:lnTo>
                  <a:pt x="509588" y="435768"/>
                </a:lnTo>
                <a:lnTo>
                  <a:pt x="528638" y="397668"/>
                </a:lnTo>
                <a:lnTo>
                  <a:pt x="542925" y="359568"/>
                </a:lnTo>
                <a:lnTo>
                  <a:pt x="557213" y="307181"/>
                </a:lnTo>
                <a:lnTo>
                  <a:pt x="564357" y="261937"/>
                </a:lnTo>
                <a:lnTo>
                  <a:pt x="566738" y="216693"/>
                </a:lnTo>
                <a:lnTo>
                  <a:pt x="566738" y="150018"/>
                </a:lnTo>
                <a:lnTo>
                  <a:pt x="557213" y="50006"/>
                </a:lnTo>
                <a:lnTo>
                  <a:pt x="278607" y="0"/>
                </a:lnTo>
                <a:lnTo>
                  <a:pt x="276225" y="54768"/>
                </a:lnTo>
                <a:lnTo>
                  <a:pt x="273844" y="107156"/>
                </a:lnTo>
                <a:lnTo>
                  <a:pt x="269082" y="161925"/>
                </a:lnTo>
                <a:lnTo>
                  <a:pt x="264319" y="197643"/>
                </a:lnTo>
                <a:lnTo>
                  <a:pt x="252413" y="226218"/>
                </a:lnTo>
                <a:lnTo>
                  <a:pt x="230982" y="264318"/>
                </a:lnTo>
                <a:lnTo>
                  <a:pt x="200025" y="304800"/>
                </a:lnTo>
                <a:lnTo>
                  <a:pt x="171450" y="326231"/>
                </a:lnTo>
                <a:lnTo>
                  <a:pt x="133350" y="350043"/>
                </a:lnTo>
                <a:lnTo>
                  <a:pt x="78582" y="369093"/>
                </a:lnTo>
                <a:lnTo>
                  <a:pt x="0" y="642937"/>
                </a:lnTo>
                <a:lnTo>
                  <a:pt x="14288" y="676275"/>
                </a:lnTo>
                <a:lnTo>
                  <a:pt x="28575" y="697706"/>
                </a:lnTo>
                <a:lnTo>
                  <a:pt x="42863" y="714375"/>
                </a:lnTo>
                <a:lnTo>
                  <a:pt x="64294" y="728662"/>
                </a:lnTo>
                <a:lnTo>
                  <a:pt x="85725" y="733425"/>
                </a:lnTo>
                <a:lnTo>
                  <a:pt x="123825" y="731043"/>
                </a:lnTo>
                <a:lnTo>
                  <a:pt x="150019" y="726281"/>
                </a:lnTo>
                <a:lnTo>
                  <a:pt x="202407" y="709612"/>
                </a:lnTo>
                <a:lnTo>
                  <a:pt x="245269" y="690562"/>
                </a:lnTo>
                <a:lnTo>
                  <a:pt x="297657" y="6524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1" name="Google Shape;2871;p259"/>
          <p:cNvSpPr/>
          <p:nvPr/>
        </p:nvSpPr>
        <p:spPr>
          <a:xfrm>
            <a:off x="6078538" y="4572000"/>
            <a:ext cx="666750" cy="323850"/>
          </a:xfrm>
          <a:custGeom>
            <a:avLst/>
            <a:gdLst/>
            <a:ahLst/>
            <a:cxnLst/>
            <a:rect l="l" t="t" r="r" b="b"/>
            <a:pathLst>
              <a:path w="666750" h="323850" extrusionOk="0">
                <a:moveTo>
                  <a:pt x="190500" y="14288"/>
                </a:moveTo>
                <a:lnTo>
                  <a:pt x="311944" y="23813"/>
                </a:lnTo>
                <a:lnTo>
                  <a:pt x="400050" y="26194"/>
                </a:lnTo>
                <a:lnTo>
                  <a:pt x="492919" y="26194"/>
                </a:lnTo>
                <a:lnTo>
                  <a:pt x="576263" y="21431"/>
                </a:lnTo>
                <a:lnTo>
                  <a:pt x="666750" y="4763"/>
                </a:lnTo>
                <a:lnTo>
                  <a:pt x="571500" y="323850"/>
                </a:lnTo>
                <a:lnTo>
                  <a:pt x="542925" y="269081"/>
                </a:lnTo>
                <a:lnTo>
                  <a:pt x="523875" y="247650"/>
                </a:lnTo>
                <a:lnTo>
                  <a:pt x="497682" y="226219"/>
                </a:lnTo>
                <a:lnTo>
                  <a:pt x="461963" y="204788"/>
                </a:lnTo>
                <a:lnTo>
                  <a:pt x="404813" y="173831"/>
                </a:lnTo>
                <a:lnTo>
                  <a:pt x="335757" y="147638"/>
                </a:lnTo>
                <a:lnTo>
                  <a:pt x="247650" y="116681"/>
                </a:lnTo>
                <a:lnTo>
                  <a:pt x="161925" y="92869"/>
                </a:lnTo>
                <a:lnTo>
                  <a:pt x="69057" y="66675"/>
                </a:lnTo>
                <a:lnTo>
                  <a:pt x="33338" y="57150"/>
                </a:lnTo>
                <a:lnTo>
                  <a:pt x="11907" y="42863"/>
                </a:lnTo>
                <a:lnTo>
                  <a:pt x="0" y="30956"/>
                </a:lnTo>
                <a:lnTo>
                  <a:pt x="2382" y="19050"/>
                </a:lnTo>
                <a:lnTo>
                  <a:pt x="19050" y="7144"/>
                </a:lnTo>
                <a:lnTo>
                  <a:pt x="47625" y="0"/>
                </a:lnTo>
                <a:lnTo>
                  <a:pt x="102394" y="2381"/>
                </a:lnTo>
                <a:lnTo>
                  <a:pt x="190500" y="142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2" name="Google Shape;2872;p259"/>
          <p:cNvSpPr/>
          <p:nvPr/>
        </p:nvSpPr>
        <p:spPr>
          <a:xfrm>
            <a:off x="5434013" y="1960563"/>
            <a:ext cx="442912" cy="4090987"/>
          </a:xfrm>
          <a:custGeom>
            <a:avLst/>
            <a:gdLst/>
            <a:ahLst/>
            <a:cxnLst/>
            <a:rect l="l" t="t" r="r" b="b"/>
            <a:pathLst>
              <a:path w="443986" h="4091015" extrusionOk="0">
                <a:moveTo>
                  <a:pt x="153280" y="1062395"/>
                </a:moveTo>
                <a:lnTo>
                  <a:pt x="158566" y="459843"/>
                </a:lnTo>
                <a:lnTo>
                  <a:pt x="153280" y="311847"/>
                </a:lnTo>
                <a:lnTo>
                  <a:pt x="137424" y="221993"/>
                </a:lnTo>
                <a:lnTo>
                  <a:pt x="100425" y="169137"/>
                </a:lnTo>
                <a:lnTo>
                  <a:pt x="47569" y="89854"/>
                </a:lnTo>
                <a:lnTo>
                  <a:pt x="15856" y="42284"/>
                </a:lnTo>
                <a:lnTo>
                  <a:pt x="0" y="15856"/>
                </a:lnTo>
                <a:lnTo>
                  <a:pt x="10571" y="0"/>
                </a:lnTo>
                <a:lnTo>
                  <a:pt x="42284" y="0"/>
                </a:lnTo>
                <a:lnTo>
                  <a:pt x="89854" y="5285"/>
                </a:lnTo>
                <a:lnTo>
                  <a:pt x="169137" y="31713"/>
                </a:lnTo>
                <a:lnTo>
                  <a:pt x="237849" y="58141"/>
                </a:lnTo>
                <a:lnTo>
                  <a:pt x="317132" y="100425"/>
                </a:lnTo>
                <a:lnTo>
                  <a:pt x="385845" y="147995"/>
                </a:lnTo>
                <a:lnTo>
                  <a:pt x="428129" y="179708"/>
                </a:lnTo>
                <a:lnTo>
                  <a:pt x="443986" y="264277"/>
                </a:lnTo>
                <a:lnTo>
                  <a:pt x="422843" y="412273"/>
                </a:lnTo>
                <a:lnTo>
                  <a:pt x="391130" y="750548"/>
                </a:lnTo>
                <a:cubicBezTo>
                  <a:pt x="389368" y="850973"/>
                  <a:pt x="387607" y="951399"/>
                  <a:pt x="385845" y="1051824"/>
                </a:cubicBezTo>
                <a:lnTo>
                  <a:pt x="380559" y="1411241"/>
                </a:lnTo>
                <a:lnTo>
                  <a:pt x="380559" y="1939796"/>
                </a:lnTo>
                <a:lnTo>
                  <a:pt x="380559" y="2547634"/>
                </a:lnTo>
                <a:lnTo>
                  <a:pt x="380559" y="3076189"/>
                </a:lnTo>
                <a:lnTo>
                  <a:pt x="385845" y="3557174"/>
                </a:lnTo>
                <a:lnTo>
                  <a:pt x="380559" y="3768596"/>
                </a:lnTo>
                <a:lnTo>
                  <a:pt x="369988" y="3916592"/>
                </a:lnTo>
                <a:lnTo>
                  <a:pt x="348846" y="4032874"/>
                </a:lnTo>
                <a:lnTo>
                  <a:pt x="327704" y="4075158"/>
                </a:lnTo>
                <a:lnTo>
                  <a:pt x="301276" y="4091015"/>
                </a:lnTo>
                <a:lnTo>
                  <a:pt x="280134" y="4091015"/>
                </a:lnTo>
                <a:lnTo>
                  <a:pt x="248420" y="4064587"/>
                </a:lnTo>
                <a:lnTo>
                  <a:pt x="227278" y="4017017"/>
                </a:lnTo>
                <a:lnTo>
                  <a:pt x="200850" y="3937734"/>
                </a:lnTo>
                <a:lnTo>
                  <a:pt x="179708" y="3821452"/>
                </a:lnTo>
                <a:lnTo>
                  <a:pt x="163852" y="3668171"/>
                </a:lnTo>
                <a:lnTo>
                  <a:pt x="158566" y="3483177"/>
                </a:lnTo>
                <a:lnTo>
                  <a:pt x="158566" y="3234756"/>
                </a:lnTo>
                <a:lnTo>
                  <a:pt x="158566" y="2526492"/>
                </a:lnTo>
                <a:lnTo>
                  <a:pt x="158566" y="1575093"/>
                </a:lnTo>
                <a:lnTo>
                  <a:pt x="153280" y="106239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01047DE-1817-8C47-9C16-13EEA7D3F282}"/>
              </a:ext>
            </a:extLst>
          </p:cNvPr>
          <p:cNvGrpSpPr/>
          <p:nvPr/>
        </p:nvGrpSpPr>
        <p:grpSpPr>
          <a:xfrm>
            <a:off x="2455026" y="1439026"/>
            <a:ext cx="4740275" cy="4608512"/>
            <a:chOff x="2611438" y="1595438"/>
            <a:chExt cx="4740275" cy="4608512"/>
          </a:xfrm>
        </p:grpSpPr>
        <p:sp>
          <p:nvSpPr>
            <p:cNvPr id="18" name="Google Shape;2859;p259">
              <a:extLst>
                <a:ext uri="{FF2B5EF4-FFF2-40B4-BE49-F238E27FC236}">
                  <a16:creationId xmlns:a16="http://schemas.microsoft.com/office/drawing/2014/main" id="{2F8B80DF-1BAB-5542-94AA-EC0F561B2F31}"/>
                </a:ext>
              </a:extLst>
            </p:cNvPr>
            <p:cNvSpPr/>
            <p:nvPr/>
          </p:nvSpPr>
          <p:spPr>
            <a:xfrm>
              <a:off x="3116263" y="2265363"/>
              <a:ext cx="1863725" cy="468312"/>
            </a:xfrm>
            <a:custGeom>
              <a:avLst/>
              <a:gdLst/>
              <a:ahLst/>
              <a:cxnLst/>
              <a:rect l="l" t="t" r="r" b="b"/>
              <a:pathLst>
                <a:path w="1862138" h="469106" extrusionOk="0">
                  <a:moveTo>
                    <a:pt x="1328738" y="57150"/>
                  </a:moveTo>
                  <a:lnTo>
                    <a:pt x="1414463" y="45244"/>
                  </a:lnTo>
                  <a:lnTo>
                    <a:pt x="1500188" y="16669"/>
                  </a:lnTo>
                  <a:lnTo>
                    <a:pt x="1547813" y="0"/>
                  </a:lnTo>
                  <a:lnTo>
                    <a:pt x="1559719" y="0"/>
                  </a:lnTo>
                  <a:lnTo>
                    <a:pt x="1588294" y="7144"/>
                  </a:lnTo>
                  <a:lnTo>
                    <a:pt x="1650207" y="33337"/>
                  </a:lnTo>
                  <a:lnTo>
                    <a:pt x="1726407" y="71437"/>
                  </a:lnTo>
                  <a:lnTo>
                    <a:pt x="1795463" y="114300"/>
                  </a:lnTo>
                  <a:lnTo>
                    <a:pt x="1840707" y="159544"/>
                  </a:lnTo>
                  <a:lnTo>
                    <a:pt x="1862138" y="192881"/>
                  </a:lnTo>
                  <a:lnTo>
                    <a:pt x="1819275" y="233362"/>
                  </a:lnTo>
                  <a:lnTo>
                    <a:pt x="1740694" y="257175"/>
                  </a:lnTo>
                  <a:lnTo>
                    <a:pt x="1666875" y="242887"/>
                  </a:lnTo>
                  <a:lnTo>
                    <a:pt x="1581150" y="223837"/>
                  </a:lnTo>
                  <a:lnTo>
                    <a:pt x="1524000" y="221456"/>
                  </a:lnTo>
                  <a:lnTo>
                    <a:pt x="1407319" y="245269"/>
                  </a:lnTo>
                  <a:lnTo>
                    <a:pt x="1190625" y="280987"/>
                  </a:lnTo>
                  <a:lnTo>
                    <a:pt x="1064419" y="297656"/>
                  </a:lnTo>
                  <a:lnTo>
                    <a:pt x="776288" y="354806"/>
                  </a:lnTo>
                  <a:lnTo>
                    <a:pt x="545307" y="421481"/>
                  </a:lnTo>
                  <a:lnTo>
                    <a:pt x="409575" y="466725"/>
                  </a:lnTo>
                  <a:lnTo>
                    <a:pt x="385763" y="469106"/>
                  </a:lnTo>
                  <a:lnTo>
                    <a:pt x="354807" y="461962"/>
                  </a:lnTo>
                  <a:lnTo>
                    <a:pt x="302419" y="440531"/>
                  </a:lnTo>
                  <a:lnTo>
                    <a:pt x="230982" y="395287"/>
                  </a:lnTo>
                  <a:lnTo>
                    <a:pt x="157163" y="330994"/>
                  </a:lnTo>
                  <a:lnTo>
                    <a:pt x="73819" y="250031"/>
                  </a:lnTo>
                  <a:lnTo>
                    <a:pt x="28575" y="192881"/>
                  </a:lnTo>
                  <a:lnTo>
                    <a:pt x="2382" y="152400"/>
                  </a:lnTo>
                  <a:lnTo>
                    <a:pt x="0" y="133350"/>
                  </a:lnTo>
                  <a:lnTo>
                    <a:pt x="9525" y="121444"/>
                  </a:lnTo>
                  <a:lnTo>
                    <a:pt x="30957" y="116681"/>
                  </a:lnTo>
                  <a:lnTo>
                    <a:pt x="69057" y="138112"/>
                  </a:lnTo>
                  <a:lnTo>
                    <a:pt x="109538" y="169069"/>
                  </a:lnTo>
                  <a:lnTo>
                    <a:pt x="147638" y="192881"/>
                  </a:lnTo>
                  <a:lnTo>
                    <a:pt x="197644" y="216694"/>
                  </a:lnTo>
                  <a:lnTo>
                    <a:pt x="257175" y="233362"/>
                  </a:lnTo>
                  <a:lnTo>
                    <a:pt x="295275" y="238125"/>
                  </a:lnTo>
                  <a:lnTo>
                    <a:pt x="340519" y="235744"/>
                  </a:lnTo>
                  <a:lnTo>
                    <a:pt x="390525" y="228600"/>
                  </a:lnTo>
                  <a:lnTo>
                    <a:pt x="454819" y="223837"/>
                  </a:lnTo>
                  <a:lnTo>
                    <a:pt x="542925" y="209550"/>
                  </a:lnTo>
                  <a:lnTo>
                    <a:pt x="616744" y="197644"/>
                  </a:lnTo>
                  <a:lnTo>
                    <a:pt x="757238" y="166687"/>
                  </a:lnTo>
                  <a:lnTo>
                    <a:pt x="904875" y="126206"/>
                  </a:lnTo>
                  <a:lnTo>
                    <a:pt x="1128713" y="90487"/>
                  </a:lnTo>
                  <a:lnTo>
                    <a:pt x="1328738" y="571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860;p259">
              <a:extLst>
                <a:ext uri="{FF2B5EF4-FFF2-40B4-BE49-F238E27FC236}">
                  <a16:creationId xmlns:a16="http://schemas.microsoft.com/office/drawing/2014/main" id="{7BC6C890-B1BD-174C-B96E-91049DC6A564}"/>
                </a:ext>
              </a:extLst>
            </p:cNvPr>
            <p:cNvSpPr/>
            <p:nvPr/>
          </p:nvSpPr>
          <p:spPr>
            <a:xfrm>
              <a:off x="5795963" y="1981200"/>
              <a:ext cx="1441450" cy="474663"/>
            </a:xfrm>
            <a:custGeom>
              <a:avLst/>
              <a:gdLst/>
              <a:ahLst/>
              <a:cxnLst/>
              <a:rect l="l" t="t" r="r" b="b"/>
              <a:pathLst>
                <a:path w="1440656" h="473869" extrusionOk="0">
                  <a:moveTo>
                    <a:pt x="678656" y="202406"/>
                  </a:moveTo>
                  <a:lnTo>
                    <a:pt x="564356" y="233363"/>
                  </a:lnTo>
                  <a:lnTo>
                    <a:pt x="426243" y="264319"/>
                  </a:lnTo>
                  <a:lnTo>
                    <a:pt x="254793" y="300038"/>
                  </a:lnTo>
                  <a:lnTo>
                    <a:pt x="188118" y="314325"/>
                  </a:lnTo>
                  <a:lnTo>
                    <a:pt x="0" y="340519"/>
                  </a:lnTo>
                  <a:lnTo>
                    <a:pt x="142875" y="473869"/>
                  </a:lnTo>
                  <a:lnTo>
                    <a:pt x="283368" y="447675"/>
                  </a:lnTo>
                  <a:lnTo>
                    <a:pt x="559593" y="385763"/>
                  </a:lnTo>
                  <a:lnTo>
                    <a:pt x="766762" y="342900"/>
                  </a:lnTo>
                  <a:lnTo>
                    <a:pt x="909637" y="311944"/>
                  </a:lnTo>
                  <a:lnTo>
                    <a:pt x="969168" y="302419"/>
                  </a:lnTo>
                  <a:lnTo>
                    <a:pt x="1000125" y="307181"/>
                  </a:lnTo>
                  <a:lnTo>
                    <a:pt x="1343025" y="466725"/>
                  </a:lnTo>
                  <a:lnTo>
                    <a:pt x="1376362" y="459581"/>
                  </a:lnTo>
                  <a:lnTo>
                    <a:pt x="1404937" y="454819"/>
                  </a:lnTo>
                  <a:lnTo>
                    <a:pt x="1423987" y="442913"/>
                  </a:lnTo>
                  <a:lnTo>
                    <a:pt x="1433512" y="428625"/>
                  </a:lnTo>
                  <a:lnTo>
                    <a:pt x="1438275" y="407194"/>
                  </a:lnTo>
                  <a:lnTo>
                    <a:pt x="1440656" y="385763"/>
                  </a:lnTo>
                  <a:lnTo>
                    <a:pt x="1431131" y="342900"/>
                  </a:lnTo>
                  <a:lnTo>
                    <a:pt x="1385887" y="261938"/>
                  </a:lnTo>
                  <a:lnTo>
                    <a:pt x="1300162" y="142875"/>
                  </a:lnTo>
                  <a:lnTo>
                    <a:pt x="1212056" y="50006"/>
                  </a:lnTo>
                  <a:lnTo>
                    <a:pt x="1178718" y="19050"/>
                  </a:lnTo>
                  <a:lnTo>
                    <a:pt x="1147762" y="4763"/>
                  </a:lnTo>
                  <a:lnTo>
                    <a:pt x="1128712" y="0"/>
                  </a:lnTo>
                  <a:lnTo>
                    <a:pt x="1095375" y="4763"/>
                  </a:lnTo>
                  <a:lnTo>
                    <a:pt x="1062037" y="16669"/>
                  </a:lnTo>
                  <a:lnTo>
                    <a:pt x="1028700" y="38100"/>
                  </a:lnTo>
                  <a:lnTo>
                    <a:pt x="981075" y="80963"/>
                  </a:lnTo>
                  <a:lnTo>
                    <a:pt x="904875" y="121444"/>
                  </a:lnTo>
                  <a:lnTo>
                    <a:pt x="754856" y="178594"/>
                  </a:lnTo>
                  <a:lnTo>
                    <a:pt x="678656" y="2024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861;p259">
              <a:extLst>
                <a:ext uri="{FF2B5EF4-FFF2-40B4-BE49-F238E27FC236}">
                  <a16:creationId xmlns:a16="http://schemas.microsoft.com/office/drawing/2014/main" id="{3A9FD02F-1008-2B4B-A923-F2E49003D99E}"/>
                </a:ext>
              </a:extLst>
            </p:cNvPr>
            <p:cNvSpPr/>
            <p:nvPr/>
          </p:nvSpPr>
          <p:spPr>
            <a:xfrm>
              <a:off x="3811588" y="1595438"/>
              <a:ext cx="527050" cy="1584325"/>
            </a:xfrm>
            <a:custGeom>
              <a:avLst/>
              <a:gdLst/>
              <a:ahLst/>
              <a:cxnLst/>
              <a:rect l="l" t="t" r="r" b="b"/>
              <a:pathLst>
                <a:path w="526257" h="1583531" extrusionOk="0">
                  <a:moveTo>
                    <a:pt x="188119" y="478631"/>
                  </a:moveTo>
                  <a:lnTo>
                    <a:pt x="192882" y="350043"/>
                  </a:lnTo>
                  <a:lnTo>
                    <a:pt x="190500" y="285750"/>
                  </a:lnTo>
                  <a:lnTo>
                    <a:pt x="180975" y="233362"/>
                  </a:lnTo>
                  <a:lnTo>
                    <a:pt x="169069" y="195262"/>
                  </a:lnTo>
                  <a:lnTo>
                    <a:pt x="150019" y="161925"/>
                  </a:lnTo>
                  <a:lnTo>
                    <a:pt x="133350" y="138112"/>
                  </a:lnTo>
                  <a:lnTo>
                    <a:pt x="114300" y="114300"/>
                  </a:lnTo>
                  <a:lnTo>
                    <a:pt x="88107" y="92868"/>
                  </a:lnTo>
                  <a:lnTo>
                    <a:pt x="54769" y="73818"/>
                  </a:lnTo>
                  <a:lnTo>
                    <a:pt x="16669" y="52387"/>
                  </a:lnTo>
                  <a:lnTo>
                    <a:pt x="0" y="40481"/>
                  </a:lnTo>
                  <a:lnTo>
                    <a:pt x="0" y="30956"/>
                  </a:lnTo>
                  <a:lnTo>
                    <a:pt x="11907" y="11906"/>
                  </a:lnTo>
                  <a:lnTo>
                    <a:pt x="33338" y="4762"/>
                  </a:lnTo>
                  <a:lnTo>
                    <a:pt x="100013" y="0"/>
                  </a:lnTo>
                  <a:lnTo>
                    <a:pt x="164307" y="2381"/>
                  </a:lnTo>
                  <a:lnTo>
                    <a:pt x="204788" y="9525"/>
                  </a:lnTo>
                  <a:lnTo>
                    <a:pt x="266700" y="26193"/>
                  </a:lnTo>
                  <a:lnTo>
                    <a:pt x="328613" y="50006"/>
                  </a:lnTo>
                  <a:lnTo>
                    <a:pt x="385763" y="76200"/>
                  </a:lnTo>
                  <a:lnTo>
                    <a:pt x="452438" y="114300"/>
                  </a:lnTo>
                  <a:lnTo>
                    <a:pt x="500063" y="152400"/>
                  </a:lnTo>
                  <a:lnTo>
                    <a:pt x="514350" y="166687"/>
                  </a:lnTo>
                  <a:lnTo>
                    <a:pt x="526257" y="190500"/>
                  </a:lnTo>
                  <a:lnTo>
                    <a:pt x="526257" y="209550"/>
                  </a:lnTo>
                  <a:lnTo>
                    <a:pt x="514350" y="230981"/>
                  </a:lnTo>
                  <a:lnTo>
                    <a:pt x="492919" y="264318"/>
                  </a:lnTo>
                  <a:lnTo>
                    <a:pt x="466725" y="326231"/>
                  </a:lnTo>
                  <a:lnTo>
                    <a:pt x="442913" y="414337"/>
                  </a:lnTo>
                  <a:lnTo>
                    <a:pt x="423863" y="576262"/>
                  </a:lnTo>
                  <a:lnTo>
                    <a:pt x="414338" y="783431"/>
                  </a:lnTo>
                  <a:cubicBezTo>
                    <a:pt x="413544" y="841375"/>
                    <a:pt x="412751" y="899318"/>
                    <a:pt x="411957" y="957262"/>
                  </a:cubicBezTo>
                  <a:lnTo>
                    <a:pt x="402432" y="1123950"/>
                  </a:lnTo>
                  <a:lnTo>
                    <a:pt x="395288" y="1335881"/>
                  </a:lnTo>
                  <a:lnTo>
                    <a:pt x="395288" y="1476375"/>
                  </a:lnTo>
                  <a:lnTo>
                    <a:pt x="285750" y="1583531"/>
                  </a:lnTo>
                  <a:lnTo>
                    <a:pt x="169069" y="1519237"/>
                  </a:lnTo>
                  <a:cubicBezTo>
                    <a:pt x="168275" y="1435893"/>
                    <a:pt x="167482" y="1352550"/>
                    <a:pt x="166688" y="1269206"/>
                  </a:cubicBezTo>
                  <a:cubicBezTo>
                    <a:pt x="167482" y="1219993"/>
                    <a:pt x="168275" y="1170781"/>
                    <a:pt x="169069" y="1121568"/>
                  </a:cubicBezTo>
                  <a:lnTo>
                    <a:pt x="169069" y="992981"/>
                  </a:lnTo>
                  <a:lnTo>
                    <a:pt x="169069" y="807243"/>
                  </a:lnTo>
                  <a:lnTo>
                    <a:pt x="183357" y="671512"/>
                  </a:lnTo>
                  <a:lnTo>
                    <a:pt x="190500" y="528637"/>
                  </a:lnTo>
                  <a:lnTo>
                    <a:pt x="188119" y="4786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862;p259">
              <a:extLst>
                <a:ext uri="{FF2B5EF4-FFF2-40B4-BE49-F238E27FC236}">
                  <a16:creationId xmlns:a16="http://schemas.microsoft.com/office/drawing/2014/main" id="{3CBD8BC9-DC02-104A-A6E7-71E64F9C2959}"/>
                </a:ext>
              </a:extLst>
            </p:cNvPr>
            <p:cNvSpPr/>
            <p:nvPr/>
          </p:nvSpPr>
          <p:spPr>
            <a:xfrm>
              <a:off x="2611438" y="2914650"/>
              <a:ext cx="2857500" cy="601663"/>
            </a:xfrm>
            <a:custGeom>
              <a:avLst/>
              <a:gdLst/>
              <a:ahLst/>
              <a:cxnLst/>
              <a:rect l="l" t="t" r="r" b="b"/>
              <a:pathLst>
                <a:path w="2857500" h="602456" extrusionOk="0">
                  <a:moveTo>
                    <a:pt x="1033463" y="250031"/>
                  </a:moveTo>
                  <a:lnTo>
                    <a:pt x="1195388" y="219075"/>
                  </a:lnTo>
                  <a:lnTo>
                    <a:pt x="1388269" y="173831"/>
                  </a:lnTo>
                  <a:lnTo>
                    <a:pt x="1638300" y="126206"/>
                  </a:lnTo>
                  <a:lnTo>
                    <a:pt x="1769269" y="97631"/>
                  </a:lnTo>
                  <a:lnTo>
                    <a:pt x="1857375" y="78581"/>
                  </a:lnTo>
                  <a:lnTo>
                    <a:pt x="2114550" y="57150"/>
                  </a:lnTo>
                  <a:lnTo>
                    <a:pt x="2219325" y="35719"/>
                  </a:lnTo>
                  <a:lnTo>
                    <a:pt x="2307432" y="19050"/>
                  </a:lnTo>
                  <a:lnTo>
                    <a:pt x="2405063" y="4763"/>
                  </a:lnTo>
                  <a:lnTo>
                    <a:pt x="2474119" y="0"/>
                  </a:lnTo>
                  <a:lnTo>
                    <a:pt x="2559844" y="0"/>
                  </a:lnTo>
                  <a:lnTo>
                    <a:pt x="2602707" y="2381"/>
                  </a:lnTo>
                  <a:lnTo>
                    <a:pt x="2657475" y="16669"/>
                  </a:lnTo>
                  <a:lnTo>
                    <a:pt x="2712244" y="38100"/>
                  </a:lnTo>
                  <a:lnTo>
                    <a:pt x="2743200" y="54769"/>
                  </a:lnTo>
                  <a:lnTo>
                    <a:pt x="2790825" y="88106"/>
                  </a:lnTo>
                  <a:lnTo>
                    <a:pt x="2824163" y="109538"/>
                  </a:lnTo>
                  <a:lnTo>
                    <a:pt x="2847975" y="126206"/>
                  </a:lnTo>
                  <a:lnTo>
                    <a:pt x="2855119" y="135731"/>
                  </a:lnTo>
                  <a:lnTo>
                    <a:pt x="2857500" y="150019"/>
                  </a:lnTo>
                  <a:lnTo>
                    <a:pt x="2847975" y="171450"/>
                  </a:lnTo>
                  <a:lnTo>
                    <a:pt x="2812257" y="204788"/>
                  </a:lnTo>
                  <a:lnTo>
                    <a:pt x="2774157" y="221456"/>
                  </a:lnTo>
                  <a:lnTo>
                    <a:pt x="2740819" y="223838"/>
                  </a:lnTo>
                  <a:lnTo>
                    <a:pt x="2640807" y="223838"/>
                  </a:lnTo>
                  <a:lnTo>
                    <a:pt x="2440782" y="233363"/>
                  </a:lnTo>
                  <a:lnTo>
                    <a:pt x="2126457" y="252413"/>
                  </a:lnTo>
                  <a:lnTo>
                    <a:pt x="1919288" y="269081"/>
                  </a:lnTo>
                  <a:lnTo>
                    <a:pt x="1666875" y="292894"/>
                  </a:lnTo>
                  <a:lnTo>
                    <a:pt x="1557338" y="323850"/>
                  </a:lnTo>
                  <a:lnTo>
                    <a:pt x="1490663" y="342900"/>
                  </a:lnTo>
                  <a:lnTo>
                    <a:pt x="1407319" y="357188"/>
                  </a:lnTo>
                  <a:lnTo>
                    <a:pt x="1300163" y="378619"/>
                  </a:lnTo>
                  <a:lnTo>
                    <a:pt x="1000125" y="461963"/>
                  </a:lnTo>
                  <a:lnTo>
                    <a:pt x="740569" y="547688"/>
                  </a:lnTo>
                  <a:lnTo>
                    <a:pt x="600075" y="597694"/>
                  </a:lnTo>
                  <a:lnTo>
                    <a:pt x="578644" y="602456"/>
                  </a:lnTo>
                  <a:lnTo>
                    <a:pt x="547688" y="600075"/>
                  </a:lnTo>
                  <a:lnTo>
                    <a:pt x="478632" y="590550"/>
                  </a:lnTo>
                  <a:lnTo>
                    <a:pt x="392907" y="564356"/>
                  </a:lnTo>
                  <a:lnTo>
                    <a:pt x="309563" y="533400"/>
                  </a:lnTo>
                  <a:lnTo>
                    <a:pt x="254794" y="507206"/>
                  </a:lnTo>
                  <a:lnTo>
                    <a:pt x="185738" y="473869"/>
                  </a:lnTo>
                  <a:lnTo>
                    <a:pt x="107157" y="426244"/>
                  </a:lnTo>
                  <a:lnTo>
                    <a:pt x="16669" y="369094"/>
                  </a:lnTo>
                  <a:lnTo>
                    <a:pt x="4763" y="352425"/>
                  </a:lnTo>
                  <a:lnTo>
                    <a:pt x="0" y="342900"/>
                  </a:lnTo>
                  <a:lnTo>
                    <a:pt x="2382" y="335756"/>
                  </a:lnTo>
                  <a:lnTo>
                    <a:pt x="19050" y="321469"/>
                  </a:lnTo>
                  <a:lnTo>
                    <a:pt x="45244" y="314325"/>
                  </a:lnTo>
                  <a:lnTo>
                    <a:pt x="73819" y="314325"/>
                  </a:lnTo>
                  <a:lnTo>
                    <a:pt x="130969" y="323850"/>
                  </a:lnTo>
                  <a:lnTo>
                    <a:pt x="192882" y="330994"/>
                  </a:lnTo>
                  <a:lnTo>
                    <a:pt x="290513" y="340519"/>
                  </a:lnTo>
                  <a:lnTo>
                    <a:pt x="392907" y="342900"/>
                  </a:lnTo>
                  <a:lnTo>
                    <a:pt x="519113" y="333375"/>
                  </a:lnTo>
                  <a:lnTo>
                    <a:pt x="704850" y="307181"/>
                  </a:lnTo>
                  <a:lnTo>
                    <a:pt x="971550" y="261938"/>
                  </a:lnTo>
                  <a:lnTo>
                    <a:pt x="1033463" y="2500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863;p259">
              <a:extLst>
                <a:ext uri="{FF2B5EF4-FFF2-40B4-BE49-F238E27FC236}">
                  <a16:creationId xmlns:a16="http://schemas.microsoft.com/office/drawing/2014/main" id="{F5594DFA-BA2C-2C4E-BAEA-D8E8F3309AD1}"/>
                </a:ext>
              </a:extLst>
            </p:cNvPr>
            <p:cNvSpPr/>
            <p:nvPr/>
          </p:nvSpPr>
          <p:spPr>
            <a:xfrm>
              <a:off x="2654300" y="1871663"/>
              <a:ext cx="2709863" cy="2911475"/>
            </a:xfrm>
            <a:custGeom>
              <a:avLst/>
              <a:gdLst/>
              <a:ahLst/>
              <a:cxnLst/>
              <a:rect l="l" t="t" r="r" b="b"/>
              <a:pathLst>
                <a:path w="2710282" h="2911450" extrusionOk="0">
                  <a:moveTo>
                    <a:pt x="2307946" y="804672"/>
                  </a:moveTo>
                  <a:lnTo>
                    <a:pt x="2468880" y="599846"/>
                  </a:lnTo>
                  <a:lnTo>
                    <a:pt x="2542032" y="504749"/>
                  </a:lnTo>
                  <a:lnTo>
                    <a:pt x="2567636" y="471830"/>
                  </a:lnTo>
                  <a:lnTo>
                    <a:pt x="2585924" y="453542"/>
                  </a:lnTo>
                  <a:lnTo>
                    <a:pt x="2615184" y="438912"/>
                  </a:lnTo>
                  <a:lnTo>
                    <a:pt x="2673706" y="409651"/>
                  </a:lnTo>
                  <a:lnTo>
                    <a:pt x="2699309" y="398678"/>
                  </a:lnTo>
                  <a:lnTo>
                    <a:pt x="2706624" y="384048"/>
                  </a:lnTo>
                  <a:lnTo>
                    <a:pt x="2710282" y="365760"/>
                  </a:lnTo>
                  <a:lnTo>
                    <a:pt x="2702967" y="329184"/>
                  </a:lnTo>
                  <a:lnTo>
                    <a:pt x="2684679" y="296266"/>
                  </a:lnTo>
                  <a:lnTo>
                    <a:pt x="2637130" y="248717"/>
                  </a:lnTo>
                  <a:lnTo>
                    <a:pt x="2596896" y="197510"/>
                  </a:lnTo>
                  <a:lnTo>
                    <a:pt x="2520087" y="117043"/>
                  </a:lnTo>
                  <a:lnTo>
                    <a:pt x="2421332" y="47549"/>
                  </a:lnTo>
                  <a:lnTo>
                    <a:pt x="2351837" y="10973"/>
                  </a:lnTo>
                  <a:lnTo>
                    <a:pt x="2307946" y="0"/>
                  </a:lnTo>
                  <a:lnTo>
                    <a:pt x="2278685" y="3658"/>
                  </a:lnTo>
                  <a:lnTo>
                    <a:pt x="2278685" y="14630"/>
                  </a:lnTo>
                  <a:lnTo>
                    <a:pt x="2286000" y="51206"/>
                  </a:lnTo>
                  <a:lnTo>
                    <a:pt x="2307946" y="80467"/>
                  </a:lnTo>
                  <a:lnTo>
                    <a:pt x="2366468" y="131674"/>
                  </a:lnTo>
                  <a:lnTo>
                    <a:pt x="2388413" y="157277"/>
                  </a:lnTo>
                  <a:lnTo>
                    <a:pt x="2399386" y="179222"/>
                  </a:lnTo>
                  <a:lnTo>
                    <a:pt x="2399386" y="219456"/>
                  </a:lnTo>
                  <a:lnTo>
                    <a:pt x="2388413" y="263347"/>
                  </a:lnTo>
                  <a:lnTo>
                    <a:pt x="2322576" y="358445"/>
                  </a:lnTo>
                  <a:lnTo>
                    <a:pt x="2216506" y="493776"/>
                  </a:lnTo>
                  <a:lnTo>
                    <a:pt x="2051914" y="771754"/>
                  </a:lnTo>
                  <a:lnTo>
                    <a:pt x="1916583" y="961949"/>
                  </a:lnTo>
                  <a:lnTo>
                    <a:pt x="1850746" y="1042416"/>
                  </a:lnTo>
                  <a:lnTo>
                    <a:pt x="1751991" y="1148486"/>
                  </a:lnTo>
                  <a:lnTo>
                    <a:pt x="1642263" y="1324051"/>
                  </a:lnTo>
                  <a:lnTo>
                    <a:pt x="1510589" y="1481328"/>
                  </a:lnTo>
                  <a:lnTo>
                    <a:pt x="1239927" y="1766621"/>
                  </a:lnTo>
                  <a:lnTo>
                    <a:pt x="1016813" y="1989734"/>
                  </a:lnTo>
                  <a:lnTo>
                    <a:pt x="768096" y="2227478"/>
                  </a:lnTo>
                  <a:lnTo>
                    <a:pt x="475488" y="2479853"/>
                  </a:lnTo>
                  <a:lnTo>
                    <a:pt x="186538" y="2713939"/>
                  </a:lnTo>
                  <a:lnTo>
                    <a:pt x="7316" y="2849270"/>
                  </a:lnTo>
                  <a:lnTo>
                    <a:pt x="0" y="2874874"/>
                  </a:lnTo>
                  <a:lnTo>
                    <a:pt x="3658" y="2900477"/>
                  </a:lnTo>
                  <a:lnTo>
                    <a:pt x="25604" y="2911450"/>
                  </a:lnTo>
                  <a:lnTo>
                    <a:pt x="135332" y="2845613"/>
                  </a:lnTo>
                  <a:lnTo>
                    <a:pt x="329184" y="2728570"/>
                  </a:lnTo>
                  <a:lnTo>
                    <a:pt x="555956" y="2578608"/>
                  </a:lnTo>
                  <a:lnTo>
                    <a:pt x="921716" y="2311603"/>
                  </a:lnTo>
                  <a:lnTo>
                    <a:pt x="1243584" y="2040941"/>
                  </a:lnTo>
                  <a:lnTo>
                    <a:pt x="1547165" y="1741018"/>
                  </a:lnTo>
                  <a:lnTo>
                    <a:pt x="1817828" y="1430122"/>
                  </a:lnTo>
                  <a:lnTo>
                    <a:pt x="1953159" y="1254557"/>
                  </a:lnTo>
                  <a:lnTo>
                    <a:pt x="2128724" y="1027786"/>
                  </a:lnTo>
                  <a:lnTo>
                    <a:pt x="2307946" y="80467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864;p259">
              <a:extLst>
                <a:ext uri="{FF2B5EF4-FFF2-40B4-BE49-F238E27FC236}">
                  <a16:creationId xmlns:a16="http://schemas.microsoft.com/office/drawing/2014/main" id="{0D364248-FD97-2146-A0A3-9B5729C51481}"/>
                </a:ext>
              </a:extLst>
            </p:cNvPr>
            <p:cNvSpPr/>
            <p:nvPr/>
          </p:nvSpPr>
          <p:spPr>
            <a:xfrm>
              <a:off x="3598863" y="3925888"/>
              <a:ext cx="250825" cy="1847850"/>
            </a:xfrm>
            <a:custGeom>
              <a:avLst/>
              <a:gdLst/>
              <a:ahLst/>
              <a:cxnLst/>
              <a:rect l="l" t="t" r="r" b="b"/>
              <a:pathLst>
                <a:path w="250520" h="1848842" extrusionOk="0">
                  <a:moveTo>
                    <a:pt x="240499" y="318162"/>
                  </a:moveTo>
                  <a:lnTo>
                    <a:pt x="232984" y="205427"/>
                  </a:lnTo>
                  <a:lnTo>
                    <a:pt x="225468" y="115240"/>
                  </a:lnTo>
                  <a:lnTo>
                    <a:pt x="172859" y="27558"/>
                  </a:lnTo>
                  <a:lnTo>
                    <a:pt x="60125" y="0"/>
                  </a:lnTo>
                  <a:lnTo>
                    <a:pt x="47599" y="192901"/>
                  </a:lnTo>
                  <a:lnTo>
                    <a:pt x="47599" y="398328"/>
                  </a:lnTo>
                  <a:lnTo>
                    <a:pt x="47599" y="786635"/>
                  </a:lnTo>
                  <a:lnTo>
                    <a:pt x="35073" y="972020"/>
                  </a:lnTo>
                  <a:lnTo>
                    <a:pt x="10021" y="1292686"/>
                  </a:lnTo>
                  <a:lnTo>
                    <a:pt x="0" y="1463040"/>
                  </a:lnTo>
                  <a:lnTo>
                    <a:pt x="2505" y="1608342"/>
                  </a:lnTo>
                  <a:lnTo>
                    <a:pt x="15031" y="1680993"/>
                  </a:lnTo>
                  <a:lnTo>
                    <a:pt x="35073" y="1733603"/>
                  </a:lnTo>
                  <a:lnTo>
                    <a:pt x="70145" y="1786212"/>
                  </a:lnTo>
                  <a:lnTo>
                    <a:pt x="97703" y="1818780"/>
                  </a:lnTo>
                  <a:lnTo>
                    <a:pt x="122755" y="1838821"/>
                  </a:lnTo>
                  <a:lnTo>
                    <a:pt x="147807" y="1848842"/>
                  </a:lnTo>
                  <a:lnTo>
                    <a:pt x="160333" y="1848842"/>
                  </a:lnTo>
                  <a:lnTo>
                    <a:pt x="192901" y="1838821"/>
                  </a:lnTo>
                  <a:lnTo>
                    <a:pt x="212942" y="1818780"/>
                  </a:lnTo>
                  <a:lnTo>
                    <a:pt x="237994" y="1776191"/>
                  </a:lnTo>
                  <a:lnTo>
                    <a:pt x="248015" y="1731097"/>
                  </a:lnTo>
                  <a:lnTo>
                    <a:pt x="248015" y="1633394"/>
                  </a:lnTo>
                  <a:lnTo>
                    <a:pt x="245510" y="1503124"/>
                  </a:lnTo>
                  <a:lnTo>
                    <a:pt x="248015" y="1255108"/>
                  </a:lnTo>
                  <a:lnTo>
                    <a:pt x="250520" y="799161"/>
                  </a:lnTo>
                  <a:lnTo>
                    <a:pt x="248015" y="538620"/>
                  </a:lnTo>
                  <a:lnTo>
                    <a:pt x="240499" y="3181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865;p259">
              <a:extLst>
                <a:ext uri="{FF2B5EF4-FFF2-40B4-BE49-F238E27FC236}">
                  <a16:creationId xmlns:a16="http://schemas.microsoft.com/office/drawing/2014/main" id="{635A630E-EDA9-474D-AA49-BE686D1D560C}"/>
                </a:ext>
              </a:extLst>
            </p:cNvPr>
            <p:cNvSpPr/>
            <p:nvPr/>
          </p:nvSpPr>
          <p:spPr>
            <a:xfrm>
              <a:off x="3644900" y="3735388"/>
              <a:ext cx="1543050" cy="1820862"/>
            </a:xfrm>
            <a:custGeom>
              <a:avLst/>
              <a:gdLst/>
              <a:ahLst/>
              <a:cxnLst/>
              <a:rect l="l" t="t" r="r" b="b"/>
              <a:pathLst>
                <a:path w="1543207" h="1821284" extrusionOk="0">
                  <a:moveTo>
                    <a:pt x="618786" y="140291"/>
                  </a:moveTo>
                  <a:lnTo>
                    <a:pt x="403339" y="180375"/>
                  </a:lnTo>
                  <a:lnTo>
                    <a:pt x="285594" y="197911"/>
                  </a:lnTo>
                  <a:lnTo>
                    <a:pt x="225469" y="205427"/>
                  </a:lnTo>
                  <a:lnTo>
                    <a:pt x="80167" y="207932"/>
                  </a:lnTo>
                  <a:lnTo>
                    <a:pt x="0" y="232984"/>
                  </a:lnTo>
                  <a:lnTo>
                    <a:pt x="132776" y="338203"/>
                  </a:lnTo>
                  <a:lnTo>
                    <a:pt x="328182" y="338203"/>
                  </a:lnTo>
                  <a:lnTo>
                    <a:pt x="450937" y="325677"/>
                  </a:lnTo>
                  <a:lnTo>
                    <a:pt x="506052" y="318161"/>
                  </a:lnTo>
                  <a:lnTo>
                    <a:pt x="586219" y="293109"/>
                  </a:lnTo>
                  <a:lnTo>
                    <a:pt x="751562" y="258036"/>
                  </a:lnTo>
                  <a:lnTo>
                    <a:pt x="934442" y="230479"/>
                  </a:lnTo>
                  <a:lnTo>
                    <a:pt x="1074734" y="210437"/>
                  </a:lnTo>
                  <a:lnTo>
                    <a:pt x="1137364" y="205427"/>
                  </a:lnTo>
                  <a:lnTo>
                    <a:pt x="1172437" y="212942"/>
                  </a:lnTo>
                  <a:lnTo>
                    <a:pt x="1194983" y="225468"/>
                  </a:lnTo>
                  <a:lnTo>
                    <a:pt x="1217530" y="245510"/>
                  </a:lnTo>
                  <a:lnTo>
                    <a:pt x="1237572" y="273067"/>
                  </a:lnTo>
                  <a:lnTo>
                    <a:pt x="1247593" y="300624"/>
                  </a:lnTo>
                  <a:lnTo>
                    <a:pt x="1250098" y="348223"/>
                  </a:lnTo>
                  <a:lnTo>
                    <a:pt x="1247593" y="496031"/>
                  </a:lnTo>
                  <a:lnTo>
                    <a:pt x="1232562" y="708973"/>
                  </a:lnTo>
                  <a:lnTo>
                    <a:pt x="1227551" y="951978"/>
                  </a:lnTo>
                  <a:lnTo>
                    <a:pt x="1225046" y="1152394"/>
                  </a:lnTo>
                  <a:lnTo>
                    <a:pt x="1210015" y="1442998"/>
                  </a:lnTo>
                  <a:cubicBezTo>
                    <a:pt x="1209180" y="1500618"/>
                    <a:pt x="1208344" y="1558237"/>
                    <a:pt x="1207509" y="1615857"/>
                  </a:cubicBezTo>
                  <a:lnTo>
                    <a:pt x="1217530" y="1693519"/>
                  </a:lnTo>
                  <a:lnTo>
                    <a:pt x="1227551" y="1738612"/>
                  </a:lnTo>
                  <a:lnTo>
                    <a:pt x="1240077" y="1773685"/>
                  </a:lnTo>
                  <a:lnTo>
                    <a:pt x="1257614" y="1796232"/>
                  </a:lnTo>
                  <a:lnTo>
                    <a:pt x="1275150" y="1806253"/>
                  </a:lnTo>
                  <a:lnTo>
                    <a:pt x="1300202" y="1813769"/>
                  </a:lnTo>
                  <a:lnTo>
                    <a:pt x="1332770" y="1821284"/>
                  </a:lnTo>
                  <a:lnTo>
                    <a:pt x="1352811" y="1821284"/>
                  </a:lnTo>
                  <a:lnTo>
                    <a:pt x="1377863" y="1803748"/>
                  </a:lnTo>
                  <a:lnTo>
                    <a:pt x="1395400" y="1788717"/>
                  </a:lnTo>
                  <a:lnTo>
                    <a:pt x="1412936" y="1761159"/>
                  </a:lnTo>
                  <a:lnTo>
                    <a:pt x="1432978" y="1703540"/>
                  </a:lnTo>
                  <a:lnTo>
                    <a:pt x="1435483" y="1603331"/>
                  </a:lnTo>
                  <a:lnTo>
                    <a:pt x="1440494" y="1372852"/>
                  </a:lnTo>
                  <a:lnTo>
                    <a:pt x="1453020" y="961999"/>
                  </a:lnTo>
                  <a:lnTo>
                    <a:pt x="1453020" y="616280"/>
                  </a:lnTo>
                  <a:lnTo>
                    <a:pt x="1455525" y="561166"/>
                  </a:lnTo>
                  <a:lnTo>
                    <a:pt x="1460535" y="511062"/>
                  </a:lnTo>
                  <a:lnTo>
                    <a:pt x="1475566" y="450937"/>
                  </a:lnTo>
                  <a:lnTo>
                    <a:pt x="1495608" y="390812"/>
                  </a:lnTo>
                  <a:lnTo>
                    <a:pt x="1515650" y="363255"/>
                  </a:lnTo>
                  <a:lnTo>
                    <a:pt x="1535691" y="320666"/>
                  </a:lnTo>
                  <a:lnTo>
                    <a:pt x="1543207" y="290604"/>
                  </a:lnTo>
                  <a:lnTo>
                    <a:pt x="1543207" y="260541"/>
                  </a:lnTo>
                  <a:lnTo>
                    <a:pt x="1533186" y="235489"/>
                  </a:lnTo>
                  <a:lnTo>
                    <a:pt x="1503124" y="205427"/>
                  </a:lnTo>
                  <a:lnTo>
                    <a:pt x="1425462" y="145302"/>
                  </a:lnTo>
                  <a:lnTo>
                    <a:pt x="1315233" y="67640"/>
                  </a:lnTo>
                  <a:lnTo>
                    <a:pt x="1247593" y="30062"/>
                  </a:lnTo>
                  <a:lnTo>
                    <a:pt x="1194983" y="10021"/>
                  </a:lnTo>
                  <a:lnTo>
                    <a:pt x="1142374" y="0"/>
                  </a:lnTo>
                  <a:lnTo>
                    <a:pt x="1122332" y="0"/>
                  </a:lnTo>
                  <a:lnTo>
                    <a:pt x="1094775" y="15031"/>
                  </a:lnTo>
                  <a:lnTo>
                    <a:pt x="1024629" y="47599"/>
                  </a:lnTo>
                  <a:lnTo>
                    <a:pt x="856781" y="87682"/>
                  </a:lnTo>
                  <a:lnTo>
                    <a:pt x="618786" y="14029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866;p259">
              <a:extLst>
                <a:ext uri="{FF2B5EF4-FFF2-40B4-BE49-F238E27FC236}">
                  <a16:creationId xmlns:a16="http://schemas.microsoft.com/office/drawing/2014/main" id="{0467977A-6115-5E40-9922-992CBD0BC4A3}"/>
                </a:ext>
              </a:extLst>
            </p:cNvPr>
            <p:cNvSpPr/>
            <p:nvPr/>
          </p:nvSpPr>
          <p:spPr>
            <a:xfrm>
              <a:off x="3683000" y="4429125"/>
              <a:ext cx="1365250" cy="315913"/>
            </a:xfrm>
            <a:custGeom>
              <a:avLst/>
              <a:gdLst/>
              <a:ahLst/>
              <a:cxnLst/>
              <a:rect l="l" t="t" r="r" b="b"/>
              <a:pathLst>
                <a:path w="1365337" h="315656" extrusionOk="0">
                  <a:moveTo>
                    <a:pt x="701457" y="82672"/>
                  </a:moveTo>
                  <a:lnTo>
                    <a:pt x="926926" y="50104"/>
                  </a:lnTo>
                  <a:lnTo>
                    <a:pt x="1147384" y="12526"/>
                  </a:lnTo>
                  <a:lnTo>
                    <a:pt x="1227550" y="0"/>
                  </a:lnTo>
                  <a:lnTo>
                    <a:pt x="1365337" y="77661"/>
                  </a:lnTo>
                  <a:lnTo>
                    <a:pt x="1285170" y="165343"/>
                  </a:lnTo>
                  <a:lnTo>
                    <a:pt x="1122332" y="190395"/>
                  </a:lnTo>
                  <a:lnTo>
                    <a:pt x="794150" y="237994"/>
                  </a:lnTo>
                  <a:lnTo>
                    <a:pt x="365760" y="293109"/>
                  </a:lnTo>
                  <a:lnTo>
                    <a:pt x="135281" y="315656"/>
                  </a:lnTo>
                  <a:lnTo>
                    <a:pt x="27557" y="215447"/>
                  </a:lnTo>
                  <a:lnTo>
                    <a:pt x="0" y="137786"/>
                  </a:lnTo>
                  <a:lnTo>
                    <a:pt x="200416" y="137786"/>
                  </a:lnTo>
                  <a:lnTo>
                    <a:pt x="385801" y="127765"/>
                  </a:lnTo>
                  <a:lnTo>
                    <a:pt x="528598" y="105218"/>
                  </a:lnTo>
                  <a:lnTo>
                    <a:pt x="618785" y="87682"/>
                  </a:lnTo>
                  <a:lnTo>
                    <a:pt x="701457" y="8267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867;p259">
              <a:extLst>
                <a:ext uri="{FF2B5EF4-FFF2-40B4-BE49-F238E27FC236}">
                  <a16:creationId xmlns:a16="http://schemas.microsoft.com/office/drawing/2014/main" id="{8BCE98EA-89A7-4F40-94E5-C8279BEF5654}"/>
                </a:ext>
              </a:extLst>
            </p:cNvPr>
            <p:cNvSpPr/>
            <p:nvPr/>
          </p:nvSpPr>
          <p:spPr>
            <a:xfrm>
              <a:off x="3646488" y="5170488"/>
              <a:ext cx="1377950" cy="290512"/>
            </a:xfrm>
            <a:custGeom>
              <a:avLst/>
              <a:gdLst/>
              <a:ahLst/>
              <a:cxnLst/>
              <a:rect l="l" t="t" r="r" b="b"/>
              <a:pathLst>
                <a:path w="1377863" h="290603" extrusionOk="0">
                  <a:moveTo>
                    <a:pt x="496030" y="95197"/>
                  </a:moveTo>
                  <a:lnTo>
                    <a:pt x="182880" y="135281"/>
                  </a:lnTo>
                  <a:lnTo>
                    <a:pt x="0" y="162838"/>
                  </a:lnTo>
                  <a:lnTo>
                    <a:pt x="152817" y="290603"/>
                  </a:lnTo>
                  <a:lnTo>
                    <a:pt x="365760" y="268057"/>
                  </a:lnTo>
                  <a:lnTo>
                    <a:pt x="638827" y="237994"/>
                  </a:lnTo>
                  <a:lnTo>
                    <a:pt x="896863" y="210437"/>
                  </a:lnTo>
                  <a:lnTo>
                    <a:pt x="1260118" y="172859"/>
                  </a:lnTo>
                  <a:lnTo>
                    <a:pt x="1377863" y="82671"/>
                  </a:lnTo>
                  <a:lnTo>
                    <a:pt x="1227550" y="0"/>
                  </a:lnTo>
                  <a:lnTo>
                    <a:pt x="1064712" y="20041"/>
                  </a:lnTo>
                  <a:lnTo>
                    <a:pt x="716488" y="62630"/>
                  </a:lnTo>
                  <a:lnTo>
                    <a:pt x="496030" y="9519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868;p259">
              <a:extLst>
                <a:ext uri="{FF2B5EF4-FFF2-40B4-BE49-F238E27FC236}">
                  <a16:creationId xmlns:a16="http://schemas.microsoft.com/office/drawing/2014/main" id="{C8050F2A-8B5A-0C42-8C4D-D23A7EEB27AE}"/>
                </a:ext>
              </a:extLst>
            </p:cNvPr>
            <p:cNvSpPr/>
            <p:nvPr/>
          </p:nvSpPr>
          <p:spPr>
            <a:xfrm>
              <a:off x="6392863" y="2262188"/>
              <a:ext cx="769937" cy="1006475"/>
            </a:xfrm>
            <a:custGeom>
              <a:avLst/>
              <a:gdLst/>
              <a:ahLst/>
              <a:cxnLst/>
              <a:rect l="l" t="t" r="r" b="b"/>
              <a:pathLst>
                <a:path w="769144" h="1007268" extrusionOk="0">
                  <a:moveTo>
                    <a:pt x="252413" y="435768"/>
                  </a:moveTo>
                  <a:lnTo>
                    <a:pt x="330994" y="271462"/>
                  </a:lnTo>
                  <a:lnTo>
                    <a:pt x="383382" y="159543"/>
                  </a:lnTo>
                  <a:lnTo>
                    <a:pt x="409575" y="97631"/>
                  </a:lnTo>
                  <a:lnTo>
                    <a:pt x="414338" y="73818"/>
                  </a:lnTo>
                  <a:lnTo>
                    <a:pt x="411957" y="54768"/>
                  </a:lnTo>
                  <a:lnTo>
                    <a:pt x="409575" y="38100"/>
                  </a:lnTo>
                  <a:lnTo>
                    <a:pt x="383382" y="0"/>
                  </a:lnTo>
                  <a:lnTo>
                    <a:pt x="769144" y="178593"/>
                  </a:lnTo>
                  <a:lnTo>
                    <a:pt x="714375" y="195262"/>
                  </a:lnTo>
                  <a:lnTo>
                    <a:pt x="681038" y="204787"/>
                  </a:lnTo>
                  <a:lnTo>
                    <a:pt x="657225" y="216693"/>
                  </a:lnTo>
                  <a:lnTo>
                    <a:pt x="633413" y="233362"/>
                  </a:lnTo>
                  <a:lnTo>
                    <a:pt x="590550" y="288131"/>
                  </a:lnTo>
                  <a:lnTo>
                    <a:pt x="378619" y="571500"/>
                  </a:lnTo>
                  <a:lnTo>
                    <a:pt x="140494" y="862012"/>
                  </a:lnTo>
                  <a:lnTo>
                    <a:pt x="128588" y="885825"/>
                  </a:lnTo>
                  <a:lnTo>
                    <a:pt x="119063" y="916781"/>
                  </a:lnTo>
                  <a:lnTo>
                    <a:pt x="111919" y="966787"/>
                  </a:lnTo>
                  <a:lnTo>
                    <a:pt x="61913" y="1007268"/>
                  </a:lnTo>
                  <a:lnTo>
                    <a:pt x="9525" y="978693"/>
                  </a:lnTo>
                  <a:lnTo>
                    <a:pt x="0" y="952500"/>
                  </a:lnTo>
                  <a:lnTo>
                    <a:pt x="2382" y="921543"/>
                  </a:lnTo>
                  <a:lnTo>
                    <a:pt x="9525" y="900112"/>
                  </a:lnTo>
                  <a:lnTo>
                    <a:pt x="80963" y="764381"/>
                  </a:lnTo>
                  <a:lnTo>
                    <a:pt x="197644" y="545306"/>
                  </a:lnTo>
                  <a:lnTo>
                    <a:pt x="252413" y="43576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69;p259">
              <a:extLst>
                <a:ext uri="{FF2B5EF4-FFF2-40B4-BE49-F238E27FC236}">
                  <a16:creationId xmlns:a16="http://schemas.microsoft.com/office/drawing/2014/main" id="{E74868F1-F330-7F43-AA6A-0668969DAD9D}"/>
                </a:ext>
              </a:extLst>
            </p:cNvPr>
            <p:cNvSpPr/>
            <p:nvPr/>
          </p:nvSpPr>
          <p:spPr>
            <a:xfrm>
              <a:off x="6392863" y="3173413"/>
              <a:ext cx="950912" cy="1273175"/>
            </a:xfrm>
            <a:custGeom>
              <a:avLst/>
              <a:gdLst/>
              <a:ahLst/>
              <a:cxnLst/>
              <a:rect l="l" t="t" r="r" b="b"/>
              <a:pathLst>
                <a:path w="950119" h="1271588" extrusionOk="0">
                  <a:moveTo>
                    <a:pt x="440532" y="359569"/>
                  </a:moveTo>
                  <a:lnTo>
                    <a:pt x="326232" y="238125"/>
                  </a:lnTo>
                  <a:lnTo>
                    <a:pt x="211932" y="128588"/>
                  </a:lnTo>
                  <a:lnTo>
                    <a:pt x="152400" y="71438"/>
                  </a:lnTo>
                  <a:lnTo>
                    <a:pt x="121444" y="38100"/>
                  </a:lnTo>
                  <a:lnTo>
                    <a:pt x="109538" y="0"/>
                  </a:lnTo>
                  <a:lnTo>
                    <a:pt x="4763" y="16669"/>
                  </a:lnTo>
                  <a:lnTo>
                    <a:pt x="0" y="59532"/>
                  </a:lnTo>
                  <a:lnTo>
                    <a:pt x="4763" y="78582"/>
                  </a:lnTo>
                  <a:lnTo>
                    <a:pt x="19050" y="102394"/>
                  </a:lnTo>
                  <a:lnTo>
                    <a:pt x="40482" y="128588"/>
                  </a:lnTo>
                  <a:lnTo>
                    <a:pt x="69057" y="152400"/>
                  </a:lnTo>
                  <a:lnTo>
                    <a:pt x="104775" y="176213"/>
                  </a:lnTo>
                  <a:lnTo>
                    <a:pt x="185738" y="252413"/>
                  </a:lnTo>
                  <a:lnTo>
                    <a:pt x="280988" y="350044"/>
                  </a:lnTo>
                  <a:lnTo>
                    <a:pt x="342900" y="423863"/>
                  </a:lnTo>
                  <a:lnTo>
                    <a:pt x="395288" y="492919"/>
                  </a:lnTo>
                  <a:lnTo>
                    <a:pt x="454819" y="581025"/>
                  </a:lnTo>
                  <a:lnTo>
                    <a:pt x="502444" y="664369"/>
                  </a:lnTo>
                  <a:lnTo>
                    <a:pt x="559594" y="790575"/>
                  </a:lnTo>
                  <a:lnTo>
                    <a:pt x="592932" y="883444"/>
                  </a:lnTo>
                  <a:lnTo>
                    <a:pt x="635794" y="1012032"/>
                  </a:lnTo>
                  <a:lnTo>
                    <a:pt x="654844" y="1088232"/>
                  </a:lnTo>
                  <a:lnTo>
                    <a:pt x="664369" y="1147763"/>
                  </a:lnTo>
                  <a:lnTo>
                    <a:pt x="669132" y="1221582"/>
                  </a:lnTo>
                  <a:lnTo>
                    <a:pt x="950119" y="1271588"/>
                  </a:lnTo>
                  <a:lnTo>
                    <a:pt x="947738" y="1223963"/>
                  </a:lnTo>
                  <a:lnTo>
                    <a:pt x="935832" y="1159669"/>
                  </a:lnTo>
                  <a:lnTo>
                    <a:pt x="919163" y="1088232"/>
                  </a:lnTo>
                  <a:lnTo>
                    <a:pt x="897732" y="1016794"/>
                  </a:lnTo>
                  <a:lnTo>
                    <a:pt x="866775" y="938213"/>
                  </a:lnTo>
                  <a:lnTo>
                    <a:pt x="821532" y="842963"/>
                  </a:lnTo>
                  <a:lnTo>
                    <a:pt x="783432" y="778669"/>
                  </a:lnTo>
                  <a:lnTo>
                    <a:pt x="738188" y="711994"/>
                  </a:lnTo>
                  <a:lnTo>
                    <a:pt x="666750" y="616744"/>
                  </a:lnTo>
                  <a:lnTo>
                    <a:pt x="595313" y="533400"/>
                  </a:lnTo>
                  <a:lnTo>
                    <a:pt x="523875" y="450057"/>
                  </a:lnTo>
                  <a:lnTo>
                    <a:pt x="440532" y="3595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870;p259">
              <a:extLst>
                <a:ext uri="{FF2B5EF4-FFF2-40B4-BE49-F238E27FC236}">
                  <a16:creationId xmlns:a16="http://schemas.microsoft.com/office/drawing/2014/main" id="{A13541AA-B22F-094C-996B-3A57EB628950}"/>
                </a:ext>
              </a:extLst>
            </p:cNvPr>
            <p:cNvSpPr/>
            <p:nvPr/>
          </p:nvSpPr>
          <p:spPr>
            <a:xfrm>
              <a:off x="6783388" y="4367213"/>
              <a:ext cx="568325" cy="733425"/>
            </a:xfrm>
            <a:custGeom>
              <a:avLst/>
              <a:gdLst/>
              <a:ahLst/>
              <a:cxnLst/>
              <a:rect l="l" t="t" r="r" b="b"/>
              <a:pathLst>
                <a:path w="566738" h="733425" extrusionOk="0">
                  <a:moveTo>
                    <a:pt x="297657" y="652462"/>
                  </a:moveTo>
                  <a:lnTo>
                    <a:pt x="364332" y="600075"/>
                  </a:lnTo>
                  <a:lnTo>
                    <a:pt x="414338" y="557212"/>
                  </a:lnTo>
                  <a:lnTo>
                    <a:pt x="447675" y="523875"/>
                  </a:lnTo>
                  <a:lnTo>
                    <a:pt x="483394" y="478631"/>
                  </a:lnTo>
                  <a:lnTo>
                    <a:pt x="509588" y="435768"/>
                  </a:lnTo>
                  <a:lnTo>
                    <a:pt x="528638" y="397668"/>
                  </a:lnTo>
                  <a:lnTo>
                    <a:pt x="542925" y="359568"/>
                  </a:lnTo>
                  <a:lnTo>
                    <a:pt x="557213" y="307181"/>
                  </a:lnTo>
                  <a:lnTo>
                    <a:pt x="564357" y="261937"/>
                  </a:lnTo>
                  <a:lnTo>
                    <a:pt x="566738" y="216693"/>
                  </a:lnTo>
                  <a:lnTo>
                    <a:pt x="566738" y="150018"/>
                  </a:lnTo>
                  <a:lnTo>
                    <a:pt x="557213" y="50006"/>
                  </a:lnTo>
                  <a:lnTo>
                    <a:pt x="278607" y="0"/>
                  </a:lnTo>
                  <a:lnTo>
                    <a:pt x="276225" y="54768"/>
                  </a:lnTo>
                  <a:lnTo>
                    <a:pt x="273844" y="107156"/>
                  </a:lnTo>
                  <a:lnTo>
                    <a:pt x="269082" y="161925"/>
                  </a:lnTo>
                  <a:lnTo>
                    <a:pt x="264319" y="197643"/>
                  </a:lnTo>
                  <a:lnTo>
                    <a:pt x="252413" y="226218"/>
                  </a:lnTo>
                  <a:lnTo>
                    <a:pt x="230982" y="264318"/>
                  </a:lnTo>
                  <a:lnTo>
                    <a:pt x="200025" y="304800"/>
                  </a:lnTo>
                  <a:lnTo>
                    <a:pt x="171450" y="326231"/>
                  </a:lnTo>
                  <a:lnTo>
                    <a:pt x="133350" y="350043"/>
                  </a:lnTo>
                  <a:lnTo>
                    <a:pt x="78582" y="369093"/>
                  </a:lnTo>
                  <a:lnTo>
                    <a:pt x="0" y="642937"/>
                  </a:lnTo>
                  <a:lnTo>
                    <a:pt x="14288" y="676275"/>
                  </a:lnTo>
                  <a:lnTo>
                    <a:pt x="28575" y="697706"/>
                  </a:lnTo>
                  <a:lnTo>
                    <a:pt x="42863" y="714375"/>
                  </a:lnTo>
                  <a:lnTo>
                    <a:pt x="64294" y="728662"/>
                  </a:lnTo>
                  <a:lnTo>
                    <a:pt x="85725" y="733425"/>
                  </a:lnTo>
                  <a:lnTo>
                    <a:pt x="123825" y="731043"/>
                  </a:lnTo>
                  <a:lnTo>
                    <a:pt x="150019" y="726281"/>
                  </a:lnTo>
                  <a:lnTo>
                    <a:pt x="202407" y="709612"/>
                  </a:lnTo>
                  <a:lnTo>
                    <a:pt x="245269" y="690562"/>
                  </a:lnTo>
                  <a:lnTo>
                    <a:pt x="297657" y="6524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871;p259">
              <a:extLst>
                <a:ext uri="{FF2B5EF4-FFF2-40B4-BE49-F238E27FC236}">
                  <a16:creationId xmlns:a16="http://schemas.microsoft.com/office/drawing/2014/main" id="{424E27D2-4AA4-0946-8C64-F981CC1CB7BB}"/>
                </a:ext>
              </a:extLst>
            </p:cNvPr>
            <p:cNvSpPr/>
            <p:nvPr/>
          </p:nvSpPr>
          <p:spPr>
            <a:xfrm>
              <a:off x="6230938" y="4724400"/>
              <a:ext cx="666750" cy="323850"/>
            </a:xfrm>
            <a:custGeom>
              <a:avLst/>
              <a:gdLst/>
              <a:ahLst/>
              <a:cxnLst/>
              <a:rect l="l" t="t" r="r" b="b"/>
              <a:pathLst>
                <a:path w="666750" h="323850" extrusionOk="0">
                  <a:moveTo>
                    <a:pt x="190500" y="14288"/>
                  </a:moveTo>
                  <a:lnTo>
                    <a:pt x="311944" y="23813"/>
                  </a:lnTo>
                  <a:lnTo>
                    <a:pt x="400050" y="26194"/>
                  </a:lnTo>
                  <a:lnTo>
                    <a:pt x="492919" y="26194"/>
                  </a:lnTo>
                  <a:lnTo>
                    <a:pt x="576263" y="21431"/>
                  </a:lnTo>
                  <a:lnTo>
                    <a:pt x="666750" y="4763"/>
                  </a:lnTo>
                  <a:lnTo>
                    <a:pt x="571500" y="323850"/>
                  </a:lnTo>
                  <a:lnTo>
                    <a:pt x="542925" y="269081"/>
                  </a:lnTo>
                  <a:lnTo>
                    <a:pt x="523875" y="247650"/>
                  </a:lnTo>
                  <a:lnTo>
                    <a:pt x="497682" y="226219"/>
                  </a:lnTo>
                  <a:lnTo>
                    <a:pt x="461963" y="204788"/>
                  </a:lnTo>
                  <a:lnTo>
                    <a:pt x="404813" y="173831"/>
                  </a:lnTo>
                  <a:lnTo>
                    <a:pt x="335757" y="147638"/>
                  </a:lnTo>
                  <a:lnTo>
                    <a:pt x="247650" y="116681"/>
                  </a:lnTo>
                  <a:lnTo>
                    <a:pt x="161925" y="92869"/>
                  </a:lnTo>
                  <a:lnTo>
                    <a:pt x="69057" y="66675"/>
                  </a:lnTo>
                  <a:lnTo>
                    <a:pt x="33338" y="57150"/>
                  </a:lnTo>
                  <a:lnTo>
                    <a:pt x="11907" y="42863"/>
                  </a:lnTo>
                  <a:lnTo>
                    <a:pt x="0" y="30956"/>
                  </a:lnTo>
                  <a:lnTo>
                    <a:pt x="2382" y="19050"/>
                  </a:lnTo>
                  <a:lnTo>
                    <a:pt x="19050" y="7144"/>
                  </a:lnTo>
                  <a:lnTo>
                    <a:pt x="47625" y="0"/>
                  </a:lnTo>
                  <a:lnTo>
                    <a:pt x="102394" y="2381"/>
                  </a:lnTo>
                  <a:lnTo>
                    <a:pt x="190500" y="142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872;p259">
              <a:extLst>
                <a:ext uri="{FF2B5EF4-FFF2-40B4-BE49-F238E27FC236}">
                  <a16:creationId xmlns:a16="http://schemas.microsoft.com/office/drawing/2014/main" id="{C5A2C41C-6874-2A49-8C27-FE535A156C01}"/>
                </a:ext>
              </a:extLst>
            </p:cNvPr>
            <p:cNvSpPr/>
            <p:nvPr/>
          </p:nvSpPr>
          <p:spPr>
            <a:xfrm>
              <a:off x="5586413" y="2112963"/>
              <a:ext cx="442912" cy="4090987"/>
            </a:xfrm>
            <a:custGeom>
              <a:avLst/>
              <a:gdLst/>
              <a:ahLst/>
              <a:cxnLst/>
              <a:rect l="l" t="t" r="r" b="b"/>
              <a:pathLst>
                <a:path w="443986" h="4091015" extrusionOk="0">
                  <a:moveTo>
                    <a:pt x="153280" y="1062395"/>
                  </a:moveTo>
                  <a:lnTo>
                    <a:pt x="158566" y="459843"/>
                  </a:lnTo>
                  <a:lnTo>
                    <a:pt x="153280" y="311847"/>
                  </a:lnTo>
                  <a:lnTo>
                    <a:pt x="137424" y="221993"/>
                  </a:lnTo>
                  <a:lnTo>
                    <a:pt x="100425" y="169137"/>
                  </a:lnTo>
                  <a:lnTo>
                    <a:pt x="47569" y="89854"/>
                  </a:lnTo>
                  <a:lnTo>
                    <a:pt x="15856" y="42284"/>
                  </a:lnTo>
                  <a:lnTo>
                    <a:pt x="0" y="15856"/>
                  </a:lnTo>
                  <a:lnTo>
                    <a:pt x="10571" y="0"/>
                  </a:lnTo>
                  <a:lnTo>
                    <a:pt x="42284" y="0"/>
                  </a:lnTo>
                  <a:lnTo>
                    <a:pt x="89854" y="5285"/>
                  </a:lnTo>
                  <a:lnTo>
                    <a:pt x="169137" y="31713"/>
                  </a:lnTo>
                  <a:lnTo>
                    <a:pt x="237849" y="58141"/>
                  </a:lnTo>
                  <a:lnTo>
                    <a:pt x="317132" y="100425"/>
                  </a:lnTo>
                  <a:lnTo>
                    <a:pt x="385845" y="147995"/>
                  </a:lnTo>
                  <a:lnTo>
                    <a:pt x="428129" y="179708"/>
                  </a:lnTo>
                  <a:lnTo>
                    <a:pt x="443986" y="264277"/>
                  </a:lnTo>
                  <a:lnTo>
                    <a:pt x="422843" y="412273"/>
                  </a:lnTo>
                  <a:lnTo>
                    <a:pt x="391130" y="750548"/>
                  </a:lnTo>
                  <a:cubicBezTo>
                    <a:pt x="389368" y="850973"/>
                    <a:pt x="387607" y="951399"/>
                    <a:pt x="385845" y="1051824"/>
                  </a:cubicBezTo>
                  <a:lnTo>
                    <a:pt x="380559" y="1411241"/>
                  </a:lnTo>
                  <a:lnTo>
                    <a:pt x="380559" y="1939796"/>
                  </a:lnTo>
                  <a:lnTo>
                    <a:pt x="380559" y="2547634"/>
                  </a:lnTo>
                  <a:lnTo>
                    <a:pt x="380559" y="3076189"/>
                  </a:lnTo>
                  <a:lnTo>
                    <a:pt x="385845" y="3557174"/>
                  </a:lnTo>
                  <a:lnTo>
                    <a:pt x="380559" y="3768596"/>
                  </a:lnTo>
                  <a:lnTo>
                    <a:pt x="369988" y="3916592"/>
                  </a:lnTo>
                  <a:lnTo>
                    <a:pt x="348846" y="4032874"/>
                  </a:lnTo>
                  <a:lnTo>
                    <a:pt x="327704" y="4075158"/>
                  </a:lnTo>
                  <a:lnTo>
                    <a:pt x="301276" y="4091015"/>
                  </a:lnTo>
                  <a:lnTo>
                    <a:pt x="280134" y="4091015"/>
                  </a:lnTo>
                  <a:lnTo>
                    <a:pt x="248420" y="4064587"/>
                  </a:lnTo>
                  <a:lnTo>
                    <a:pt x="227278" y="4017017"/>
                  </a:lnTo>
                  <a:lnTo>
                    <a:pt x="200850" y="3937734"/>
                  </a:lnTo>
                  <a:lnTo>
                    <a:pt x="179708" y="3821452"/>
                  </a:lnTo>
                  <a:lnTo>
                    <a:pt x="163852" y="3668171"/>
                  </a:lnTo>
                  <a:lnTo>
                    <a:pt x="158566" y="3483177"/>
                  </a:lnTo>
                  <a:lnTo>
                    <a:pt x="158566" y="3234756"/>
                  </a:lnTo>
                  <a:lnTo>
                    <a:pt x="158566" y="2526492"/>
                  </a:lnTo>
                  <a:lnTo>
                    <a:pt x="158566" y="1575093"/>
                  </a:lnTo>
                  <a:lnTo>
                    <a:pt x="153280" y="106239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" name="Google Shape;2877;p260">
            <a:extLst>
              <a:ext uri="{FF2B5EF4-FFF2-40B4-BE49-F238E27FC236}">
                <a16:creationId xmlns:a16="http://schemas.microsoft.com/office/drawing/2014/main" id="{5BABF451-63E2-CC40-AC70-14F7811ACE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8926" y="1436768"/>
            <a:ext cx="4743450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" name="Google Shape;2877;p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958" y="1508960"/>
            <a:ext cx="4743450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わたしと小鳥とすずと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あたらしい漢字：両 負</a:t>
            </a:r>
          </a:p>
        </p:txBody>
      </p:sp>
    </p:spTree>
    <p:extLst>
      <p:ext uri="{BB962C8B-B14F-4D97-AF65-F5344CB8AC3E}">
        <p14:creationId xmlns:p14="http://schemas.microsoft.com/office/powerpoint/2010/main" val="2581521877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145"/>
          <p:cNvSpPr txBox="1"/>
          <p:nvPr/>
        </p:nvSpPr>
        <p:spPr>
          <a:xfrm>
            <a:off x="4538663" y="6781800"/>
            <a:ext cx="34147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両</a:t>
            </a:r>
            <a:endParaRPr/>
          </a:p>
        </p:txBody>
      </p:sp>
      <p:sp>
        <p:nvSpPr>
          <p:cNvPr id="1651" name="Google Shape;1651;p145"/>
          <p:cNvSpPr/>
          <p:nvPr/>
        </p:nvSpPr>
        <p:spPr>
          <a:xfrm>
            <a:off x="3124200" y="1774825"/>
            <a:ext cx="3489325" cy="660400"/>
          </a:xfrm>
          <a:custGeom>
            <a:avLst/>
            <a:gdLst/>
            <a:ahLst/>
            <a:cxnLst/>
            <a:rect l="l" t="t" r="r" b="b"/>
            <a:pathLst>
              <a:path w="3489325" h="660400" extrusionOk="0">
                <a:moveTo>
                  <a:pt x="1800225" y="219075"/>
                </a:moveTo>
                <a:lnTo>
                  <a:pt x="2146300" y="180975"/>
                </a:lnTo>
                <a:lnTo>
                  <a:pt x="2473325" y="139700"/>
                </a:lnTo>
                <a:lnTo>
                  <a:pt x="2686050" y="117475"/>
                </a:lnTo>
                <a:lnTo>
                  <a:pt x="2787650" y="101600"/>
                </a:lnTo>
                <a:lnTo>
                  <a:pt x="2835275" y="88900"/>
                </a:lnTo>
                <a:lnTo>
                  <a:pt x="2879725" y="73025"/>
                </a:lnTo>
                <a:lnTo>
                  <a:pt x="2917825" y="57150"/>
                </a:lnTo>
                <a:lnTo>
                  <a:pt x="2952750" y="38100"/>
                </a:lnTo>
                <a:lnTo>
                  <a:pt x="2987675" y="15875"/>
                </a:lnTo>
                <a:lnTo>
                  <a:pt x="3016250" y="6350"/>
                </a:lnTo>
                <a:lnTo>
                  <a:pt x="3067050" y="0"/>
                </a:lnTo>
                <a:lnTo>
                  <a:pt x="3159125" y="12700"/>
                </a:lnTo>
                <a:lnTo>
                  <a:pt x="3238500" y="38100"/>
                </a:lnTo>
                <a:lnTo>
                  <a:pt x="3305175" y="63500"/>
                </a:lnTo>
                <a:lnTo>
                  <a:pt x="3355975" y="88900"/>
                </a:lnTo>
                <a:lnTo>
                  <a:pt x="3406775" y="120650"/>
                </a:lnTo>
                <a:lnTo>
                  <a:pt x="3448050" y="152400"/>
                </a:lnTo>
                <a:lnTo>
                  <a:pt x="3473450" y="177800"/>
                </a:lnTo>
                <a:lnTo>
                  <a:pt x="3486150" y="203200"/>
                </a:lnTo>
                <a:lnTo>
                  <a:pt x="3489325" y="219075"/>
                </a:lnTo>
                <a:lnTo>
                  <a:pt x="3486150" y="238125"/>
                </a:lnTo>
                <a:lnTo>
                  <a:pt x="3467100" y="260350"/>
                </a:lnTo>
                <a:lnTo>
                  <a:pt x="3425825" y="282575"/>
                </a:lnTo>
                <a:lnTo>
                  <a:pt x="3324225" y="301625"/>
                </a:lnTo>
                <a:lnTo>
                  <a:pt x="3168650" y="314325"/>
                </a:lnTo>
                <a:lnTo>
                  <a:pt x="3013075" y="314325"/>
                </a:lnTo>
                <a:lnTo>
                  <a:pt x="2771775" y="323850"/>
                </a:lnTo>
                <a:lnTo>
                  <a:pt x="2495550" y="342900"/>
                </a:lnTo>
                <a:lnTo>
                  <a:pt x="2073275" y="377825"/>
                </a:lnTo>
                <a:lnTo>
                  <a:pt x="1765300" y="415925"/>
                </a:lnTo>
                <a:lnTo>
                  <a:pt x="1657350" y="425450"/>
                </a:lnTo>
                <a:lnTo>
                  <a:pt x="1330325" y="457200"/>
                </a:lnTo>
                <a:lnTo>
                  <a:pt x="1041400" y="492125"/>
                </a:lnTo>
                <a:lnTo>
                  <a:pt x="923925" y="511175"/>
                </a:lnTo>
                <a:lnTo>
                  <a:pt x="787400" y="542925"/>
                </a:lnTo>
                <a:lnTo>
                  <a:pt x="628650" y="596900"/>
                </a:lnTo>
                <a:lnTo>
                  <a:pt x="469900" y="647700"/>
                </a:lnTo>
                <a:lnTo>
                  <a:pt x="406400" y="660400"/>
                </a:lnTo>
                <a:lnTo>
                  <a:pt x="377825" y="657225"/>
                </a:lnTo>
                <a:lnTo>
                  <a:pt x="336550" y="641350"/>
                </a:lnTo>
                <a:lnTo>
                  <a:pt x="273050" y="606425"/>
                </a:lnTo>
                <a:lnTo>
                  <a:pt x="215900" y="558800"/>
                </a:lnTo>
                <a:lnTo>
                  <a:pt x="146050" y="479425"/>
                </a:lnTo>
                <a:lnTo>
                  <a:pt x="47625" y="361950"/>
                </a:lnTo>
                <a:lnTo>
                  <a:pt x="12700" y="311150"/>
                </a:lnTo>
                <a:lnTo>
                  <a:pt x="0" y="279400"/>
                </a:lnTo>
                <a:lnTo>
                  <a:pt x="0" y="257175"/>
                </a:lnTo>
                <a:lnTo>
                  <a:pt x="9525" y="241300"/>
                </a:lnTo>
                <a:lnTo>
                  <a:pt x="31750" y="244475"/>
                </a:lnTo>
                <a:lnTo>
                  <a:pt x="69850" y="260350"/>
                </a:lnTo>
                <a:lnTo>
                  <a:pt x="104775" y="285750"/>
                </a:lnTo>
                <a:lnTo>
                  <a:pt x="171450" y="330200"/>
                </a:lnTo>
                <a:lnTo>
                  <a:pt x="203200" y="346075"/>
                </a:lnTo>
                <a:lnTo>
                  <a:pt x="247650" y="358775"/>
                </a:lnTo>
                <a:lnTo>
                  <a:pt x="327025" y="371475"/>
                </a:lnTo>
                <a:lnTo>
                  <a:pt x="419100" y="371475"/>
                </a:lnTo>
                <a:lnTo>
                  <a:pt x="485775" y="358775"/>
                </a:lnTo>
                <a:lnTo>
                  <a:pt x="685800" y="339725"/>
                </a:lnTo>
                <a:lnTo>
                  <a:pt x="1066800" y="301625"/>
                </a:lnTo>
                <a:lnTo>
                  <a:pt x="1501775" y="254000"/>
                </a:lnTo>
                <a:lnTo>
                  <a:pt x="1800225" y="2190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145"/>
          <p:cNvSpPr/>
          <p:nvPr/>
        </p:nvSpPr>
        <p:spPr>
          <a:xfrm>
            <a:off x="2901950" y="3270250"/>
            <a:ext cx="527050" cy="2371725"/>
          </a:xfrm>
          <a:custGeom>
            <a:avLst/>
            <a:gdLst/>
            <a:ahLst/>
            <a:cxnLst/>
            <a:rect l="l" t="t" r="r" b="b"/>
            <a:pathLst>
              <a:path w="527050" h="2371725" extrusionOk="0">
                <a:moveTo>
                  <a:pt x="482600" y="879475"/>
                </a:moveTo>
                <a:lnTo>
                  <a:pt x="469900" y="533400"/>
                </a:lnTo>
                <a:lnTo>
                  <a:pt x="460375" y="327025"/>
                </a:lnTo>
                <a:lnTo>
                  <a:pt x="460375" y="292100"/>
                </a:lnTo>
                <a:lnTo>
                  <a:pt x="425450" y="180975"/>
                </a:lnTo>
                <a:lnTo>
                  <a:pt x="384175" y="114300"/>
                </a:lnTo>
                <a:lnTo>
                  <a:pt x="247650" y="69850"/>
                </a:lnTo>
                <a:lnTo>
                  <a:pt x="171450" y="38100"/>
                </a:lnTo>
                <a:lnTo>
                  <a:pt x="114300" y="15875"/>
                </a:lnTo>
                <a:lnTo>
                  <a:pt x="66675" y="0"/>
                </a:lnTo>
                <a:lnTo>
                  <a:pt x="38100" y="0"/>
                </a:lnTo>
                <a:lnTo>
                  <a:pt x="12700" y="0"/>
                </a:lnTo>
                <a:lnTo>
                  <a:pt x="0" y="9525"/>
                </a:lnTo>
                <a:lnTo>
                  <a:pt x="3175" y="38100"/>
                </a:lnTo>
                <a:lnTo>
                  <a:pt x="15875" y="60325"/>
                </a:lnTo>
                <a:lnTo>
                  <a:pt x="57150" y="111125"/>
                </a:lnTo>
                <a:lnTo>
                  <a:pt x="88900" y="146050"/>
                </a:lnTo>
                <a:lnTo>
                  <a:pt x="133350" y="209550"/>
                </a:lnTo>
                <a:lnTo>
                  <a:pt x="171450" y="269875"/>
                </a:lnTo>
                <a:lnTo>
                  <a:pt x="200025" y="342900"/>
                </a:lnTo>
                <a:lnTo>
                  <a:pt x="209550" y="396875"/>
                </a:lnTo>
                <a:lnTo>
                  <a:pt x="222250" y="701675"/>
                </a:lnTo>
                <a:lnTo>
                  <a:pt x="244475" y="1184275"/>
                </a:lnTo>
                <a:lnTo>
                  <a:pt x="260350" y="1600200"/>
                </a:lnTo>
                <a:lnTo>
                  <a:pt x="250825" y="1695450"/>
                </a:lnTo>
                <a:lnTo>
                  <a:pt x="222250" y="1828800"/>
                </a:lnTo>
                <a:lnTo>
                  <a:pt x="212725" y="1860550"/>
                </a:lnTo>
                <a:lnTo>
                  <a:pt x="215900" y="1908175"/>
                </a:lnTo>
                <a:lnTo>
                  <a:pt x="228600" y="1987550"/>
                </a:lnTo>
                <a:lnTo>
                  <a:pt x="250825" y="2079625"/>
                </a:lnTo>
                <a:lnTo>
                  <a:pt x="307975" y="2216150"/>
                </a:lnTo>
                <a:lnTo>
                  <a:pt x="349250" y="2301875"/>
                </a:lnTo>
                <a:lnTo>
                  <a:pt x="381000" y="2346325"/>
                </a:lnTo>
                <a:lnTo>
                  <a:pt x="406400" y="2368550"/>
                </a:lnTo>
                <a:lnTo>
                  <a:pt x="425450" y="2371725"/>
                </a:lnTo>
                <a:lnTo>
                  <a:pt x="460375" y="2359025"/>
                </a:lnTo>
                <a:lnTo>
                  <a:pt x="485775" y="2327275"/>
                </a:lnTo>
                <a:lnTo>
                  <a:pt x="501650" y="2282825"/>
                </a:lnTo>
                <a:lnTo>
                  <a:pt x="511175" y="2232025"/>
                </a:lnTo>
                <a:lnTo>
                  <a:pt x="523875" y="2114550"/>
                </a:lnTo>
                <a:cubicBezTo>
                  <a:pt x="524933" y="2075392"/>
                  <a:pt x="525992" y="2036233"/>
                  <a:pt x="527050" y="1997075"/>
                </a:cubicBezTo>
                <a:lnTo>
                  <a:pt x="517525" y="1812925"/>
                </a:lnTo>
                <a:lnTo>
                  <a:pt x="501650" y="1320800"/>
                </a:lnTo>
                <a:lnTo>
                  <a:pt x="482600" y="879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145"/>
          <p:cNvSpPr/>
          <p:nvPr/>
        </p:nvSpPr>
        <p:spPr>
          <a:xfrm>
            <a:off x="3105150" y="2955925"/>
            <a:ext cx="3881438" cy="2928938"/>
          </a:xfrm>
          <a:custGeom>
            <a:avLst/>
            <a:gdLst/>
            <a:ahLst/>
            <a:cxnLst/>
            <a:rect l="l" t="t" r="r" b="b"/>
            <a:pathLst>
              <a:path w="3880714" h="2929737" extrusionOk="0">
                <a:moveTo>
                  <a:pt x="705917" y="365760"/>
                </a:moveTo>
                <a:lnTo>
                  <a:pt x="402336" y="402336"/>
                </a:lnTo>
                <a:lnTo>
                  <a:pt x="245060" y="424281"/>
                </a:lnTo>
                <a:lnTo>
                  <a:pt x="142647" y="435254"/>
                </a:lnTo>
                <a:lnTo>
                  <a:pt x="0" y="475488"/>
                </a:lnTo>
                <a:lnTo>
                  <a:pt x="241402" y="632765"/>
                </a:lnTo>
                <a:lnTo>
                  <a:pt x="427940" y="596189"/>
                </a:lnTo>
                <a:lnTo>
                  <a:pt x="702260" y="548640"/>
                </a:lnTo>
                <a:lnTo>
                  <a:pt x="994868" y="504749"/>
                </a:lnTo>
                <a:lnTo>
                  <a:pt x="1353312" y="464515"/>
                </a:lnTo>
                <a:lnTo>
                  <a:pt x="1675181" y="427939"/>
                </a:lnTo>
                <a:lnTo>
                  <a:pt x="1945844" y="405993"/>
                </a:lnTo>
                <a:lnTo>
                  <a:pt x="2296973" y="376733"/>
                </a:lnTo>
                <a:lnTo>
                  <a:pt x="2644445" y="343814"/>
                </a:lnTo>
                <a:lnTo>
                  <a:pt x="2933396" y="318211"/>
                </a:lnTo>
                <a:lnTo>
                  <a:pt x="3251607" y="288950"/>
                </a:lnTo>
                <a:lnTo>
                  <a:pt x="3419856" y="274320"/>
                </a:lnTo>
                <a:lnTo>
                  <a:pt x="3449117" y="274320"/>
                </a:lnTo>
                <a:lnTo>
                  <a:pt x="3478378" y="277977"/>
                </a:lnTo>
                <a:lnTo>
                  <a:pt x="3500324" y="292608"/>
                </a:lnTo>
                <a:lnTo>
                  <a:pt x="3507639" y="307238"/>
                </a:lnTo>
                <a:lnTo>
                  <a:pt x="3514954" y="332841"/>
                </a:lnTo>
                <a:cubicBezTo>
                  <a:pt x="3516173" y="536448"/>
                  <a:pt x="3517393" y="740054"/>
                  <a:pt x="3518612" y="943661"/>
                </a:cubicBezTo>
                <a:lnTo>
                  <a:pt x="3518612" y="1474013"/>
                </a:lnTo>
                <a:lnTo>
                  <a:pt x="3493008" y="1876349"/>
                </a:lnTo>
                <a:lnTo>
                  <a:pt x="3452775" y="2194560"/>
                </a:lnTo>
                <a:lnTo>
                  <a:pt x="3354020" y="2845613"/>
                </a:lnTo>
                <a:lnTo>
                  <a:pt x="3364992" y="2882189"/>
                </a:lnTo>
                <a:lnTo>
                  <a:pt x="3372308" y="2904134"/>
                </a:lnTo>
                <a:lnTo>
                  <a:pt x="3383280" y="2918765"/>
                </a:lnTo>
                <a:lnTo>
                  <a:pt x="3401568" y="2929737"/>
                </a:lnTo>
                <a:lnTo>
                  <a:pt x="3423514" y="2922422"/>
                </a:lnTo>
                <a:lnTo>
                  <a:pt x="3482036" y="2878531"/>
                </a:lnTo>
                <a:lnTo>
                  <a:pt x="3547872" y="2816352"/>
                </a:lnTo>
                <a:lnTo>
                  <a:pt x="3595421" y="2757830"/>
                </a:lnTo>
                <a:lnTo>
                  <a:pt x="3639312" y="2673705"/>
                </a:lnTo>
                <a:lnTo>
                  <a:pt x="3675888" y="2589581"/>
                </a:lnTo>
                <a:lnTo>
                  <a:pt x="3697834" y="2527401"/>
                </a:lnTo>
                <a:lnTo>
                  <a:pt x="3708807" y="2487168"/>
                </a:lnTo>
                <a:lnTo>
                  <a:pt x="3719780" y="2424989"/>
                </a:lnTo>
                <a:lnTo>
                  <a:pt x="3738068" y="2300630"/>
                </a:lnTo>
                <a:lnTo>
                  <a:pt x="3752698" y="2150669"/>
                </a:lnTo>
                <a:lnTo>
                  <a:pt x="3760013" y="2000707"/>
                </a:lnTo>
                <a:lnTo>
                  <a:pt x="3767328" y="1591056"/>
                </a:lnTo>
                <a:lnTo>
                  <a:pt x="3774644" y="1177747"/>
                </a:lnTo>
                <a:lnTo>
                  <a:pt x="3781959" y="852221"/>
                </a:lnTo>
                <a:lnTo>
                  <a:pt x="3785616" y="596189"/>
                </a:lnTo>
                <a:lnTo>
                  <a:pt x="3789274" y="534009"/>
                </a:lnTo>
                <a:lnTo>
                  <a:pt x="3800247" y="438912"/>
                </a:lnTo>
                <a:lnTo>
                  <a:pt x="3814877" y="387705"/>
                </a:lnTo>
                <a:lnTo>
                  <a:pt x="3829508" y="362102"/>
                </a:lnTo>
                <a:lnTo>
                  <a:pt x="3847796" y="343814"/>
                </a:lnTo>
                <a:lnTo>
                  <a:pt x="3873399" y="318211"/>
                </a:lnTo>
                <a:lnTo>
                  <a:pt x="3880714" y="288950"/>
                </a:lnTo>
                <a:lnTo>
                  <a:pt x="3877056" y="245059"/>
                </a:lnTo>
                <a:lnTo>
                  <a:pt x="3858768" y="204825"/>
                </a:lnTo>
                <a:lnTo>
                  <a:pt x="3829508" y="175565"/>
                </a:lnTo>
                <a:lnTo>
                  <a:pt x="3738068" y="106070"/>
                </a:lnTo>
                <a:lnTo>
                  <a:pt x="3657600" y="47549"/>
                </a:lnTo>
                <a:lnTo>
                  <a:pt x="3602736" y="18288"/>
                </a:lnTo>
                <a:lnTo>
                  <a:pt x="3551530" y="0"/>
                </a:lnTo>
                <a:lnTo>
                  <a:pt x="3533242" y="3657"/>
                </a:lnTo>
                <a:lnTo>
                  <a:pt x="3496666" y="29261"/>
                </a:lnTo>
                <a:lnTo>
                  <a:pt x="3434487" y="58521"/>
                </a:lnTo>
                <a:lnTo>
                  <a:pt x="3328416" y="91440"/>
                </a:lnTo>
                <a:lnTo>
                  <a:pt x="3269895" y="95097"/>
                </a:lnTo>
                <a:lnTo>
                  <a:pt x="2856586" y="138989"/>
                </a:lnTo>
                <a:lnTo>
                  <a:pt x="2414016" y="179222"/>
                </a:lnTo>
                <a:lnTo>
                  <a:pt x="1898295" y="230429"/>
                </a:lnTo>
                <a:lnTo>
                  <a:pt x="1415492" y="281635"/>
                </a:lnTo>
                <a:lnTo>
                  <a:pt x="870509" y="347472"/>
                </a:lnTo>
                <a:lnTo>
                  <a:pt x="705917" y="3657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145"/>
          <p:cNvSpPr/>
          <p:nvPr/>
        </p:nvSpPr>
        <p:spPr>
          <a:xfrm>
            <a:off x="5868988" y="5162550"/>
            <a:ext cx="701675" cy="685800"/>
          </a:xfrm>
          <a:custGeom>
            <a:avLst/>
            <a:gdLst/>
            <a:ahLst/>
            <a:cxnLst/>
            <a:rect l="l" t="t" r="r" b="b"/>
            <a:pathLst>
              <a:path w="700088" h="685800" extrusionOk="0">
                <a:moveTo>
                  <a:pt x="276225" y="104775"/>
                </a:moveTo>
                <a:lnTo>
                  <a:pt x="466725" y="150019"/>
                </a:lnTo>
                <a:lnTo>
                  <a:pt x="514350" y="164306"/>
                </a:lnTo>
                <a:lnTo>
                  <a:pt x="538163" y="166688"/>
                </a:lnTo>
                <a:lnTo>
                  <a:pt x="566738" y="166688"/>
                </a:lnTo>
                <a:lnTo>
                  <a:pt x="602457" y="157163"/>
                </a:lnTo>
                <a:lnTo>
                  <a:pt x="633413" y="135731"/>
                </a:lnTo>
                <a:lnTo>
                  <a:pt x="654844" y="109538"/>
                </a:lnTo>
                <a:lnTo>
                  <a:pt x="671513" y="73819"/>
                </a:lnTo>
                <a:lnTo>
                  <a:pt x="700088" y="0"/>
                </a:lnTo>
                <a:lnTo>
                  <a:pt x="604838" y="685800"/>
                </a:lnTo>
                <a:lnTo>
                  <a:pt x="576263" y="597694"/>
                </a:lnTo>
                <a:lnTo>
                  <a:pt x="535782" y="495300"/>
                </a:lnTo>
                <a:lnTo>
                  <a:pt x="483394" y="390525"/>
                </a:lnTo>
                <a:lnTo>
                  <a:pt x="469107" y="371475"/>
                </a:lnTo>
                <a:lnTo>
                  <a:pt x="431007" y="335756"/>
                </a:lnTo>
                <a:lnTo>
                  <a:pt x="345282" y="271463"/>
                </a:lnTo>
                <a:lnTo>
                  <a:pt x="261938" y="221456"/>
                </a:lnTo>
                <a:lnTo>
                  <a:pt x="116682" y="154781"/>
                </a:lnTo>
                <a:lnTo>
                  <a:pt x="42863" y="123825"/>
                </a:lnTo>
                <a:lnTo>
                  <a:pt x="26194" y="114300"/>
                </a:lnTo>
                <a:lnTo>
                  <a:pt x="11907" y="102394"/>
                </a:lnTo>
                <a:lnTo>
                  <a:pt x="2382" y="83344"/>
                </a:lnTo>
                <a:lnTo>
                  <a:pt x="0" y="73819"/>
                </a:lnTo>
                <a:lnTo>
                  <a:pt x="9525" y="61913"/>
                </a:lnTo>
                <a:lnTo>
                  <a:pt x="21432" y="57150"/>
                </a:lnTo>
                <a:lnTo>
                  <a:pt x="45244" y="57150"/>
                </a:lnTo>
                <a:lnTo>
                  <a:pt x="92869" y="59531"/>
                </a:lnTo>
                <a:lnTo>
                  <a:pt x="276225" y="104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145"/>
          <p:cNvSpPr/>
          <p:nvPr/>
        </p:nvSpPr>
        <p:spPr>
          <a:xfrm>
            <a:off x="4538663" y="2144713"/>
            <a:ext cx="555625" cy="2574925"/>
          </a:xfrm>
          <a:custGeom>
            <a:avLst/>
            <a:gdLst/>
            <a:ahLst/>
            <a:cxnLst/>
            <a:rect l="l" t="t" r="r" b="b"/>
            <a:pathLst>
              <a:path w="555876" h="2575450" extrusionOk="0">
                <a:moveTo>
                  <a:pt x="253269" y="934135"/>
                </a:moveTo>
                <a:cubicBezTo>
                  <a:pt x="252173" y="1067896"/>
                  <a:pt x="251076" y="1201658"/>
                  <a:pt x="249980" y="1335419"/>
                </a:cubicBezTo>
                <a:lnTo>
                  <a:pt x="240112" y="1749859"/>
                </a:lnTo>
                <a:cubicBezTo>
                  <a:pt x="239016" y="1885813"/>
                  <a:pt x="237919" y="2021767"/>
                  <a:pt x="236823" y="2157721"/>
                </a:cubicBezTo>
                <a:lnTo>
                  <a:pt x="230245" y="2493220"/>
                </a:lnTo>
                <a:lnTo>
                  <a:pt x="328921" y="2575450"/>
                </a:lnTo>
                <a:lnTo>
                  <a:pt x="434175" y="2486642"/>
                </a:lnTo>
                <a:lnTo>
                  <a:pt x="447332" y="2114961"/>
                </a:lnTo>
                <a:lnTo>
                  <a:pt x="490092" y="1355154"/>
                </a:lnTo>
                <a:lnTo>
                  <a:pt x="499960" y="1157801"/>
                </a:lnTo>
                <a:lnTo>
                  <a:pt x="499960" y="1032812"/>
                </a:lnTo>
                <a:lnTo>
                  <a:pt x="493381" y="924268"/>
                </a:lnTo>
                <a:cubicBezTo>
                  <a:pt x="492285" y="855195"/>
                  <a:pt x="491188" y="786121"/>
                  <a:pt x="490092" y="717048"/>
                </a:cubicBezTo>
                <a:lnTo>
                  <a:pt x="496670" y="522984"/>
                </a:lnTo>
                <a:lnTo>
                  <a:pt x="506538" y="421019"/>
                </a:lnTo>
                <a:lnTo>
                  <a:pt x="522984" y="381548"/>
                </a:lnTo>
                <a:lnTo>
                  <a:pt x="542719" y="361813"/>
                </a:lnTo>
                <a:lnTo>
                  <a:pt x="555876" y="332210"/>
                </a:lnTo>
                <a:lnTo>
                  <a:pt x="555876" y="302607"/>
                </a:lnTo>
                <a:lnTo>
                  <a:pt x="549298" y="263137"/>
                </a:lnTo>
                <a:lnTo>
                  <a:pt x="529563" y="236823"/>
                </a:lnTo>
                <a:lnTo>
                  <a:pt x="493381" y="203931"/>
                </a:lnTo>
                <a:lnTo>
                  <a:pt x="381548" y="134858"/>
                </a:lnTo>
                <a:lnTo>
                  <a:pt x="259847" y="46049"/>
                </a:lnTo>
                <a:lnTo>
                  <a:pt x="52627" y="0"/>
                </a:lnTo>
                <a:lnTo>
                  <a:pt x="0" y="69073"/>
                </a:lnTo>
                <a:lnTo>
                  <a:pt x="78941" y="115122"/>
                </a:lnTo>
                <a:lnTo>
                  <a:pt x="128279" y="164460"/>
                </a:lnTo>
                <a:lnTo>
                  <a:pt x="184196" y="223666"/>
                </a:lnTo>
                <a:lnTo>
                  <a:pt x="217088" y="273004"/>
                </a:lnTo>
                <a:lnTo>
                  <a:pt x="236823" y="345367"/>
                </a:lnTo>
                <a:lnTo>
                  <a:pt x="249980" y="440754"/>
                </a:lnTo>
                <a:lnTo>
                  <a:pt x="249980" y="582190"/>
                </a:lnTo>
                <a:cubicBezTo>
                  <a:pt x="251076" y="695119"/>
                  <a:pt x="252173" y="808049"/>
                  <a:pt x="253269" y="93413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145"/>
          <p:cNvSpPr/>
          <p:nvPr/>
        </p:nvSpPr>
        <p:spPr>
          <a:xfrm>
            <a:off x="3819525" y="3852863"/>
            <a:ext cx="2019300" cy="1223962"/>
          </a:xfrm>
          <a:custGeom>
            <a:avLst/>
            <a:gdLst/>
            <a:ahLst/>
            <a:cxnLst/>
            <a:rect l="l" t="t" r="r" b="b"/>
            <a:pathLst>
              <a:path w="2019300" h="1223962" extrusionOk="0">
                <a:moveTo>
                  <a:pt x="373856" y="640556"/>
                </a:moveTo>
                <a:lnTo>
                  <a:pt x="388144" y="397668"/>
                </a:lnTo>
                <a:lnTo>
                  <a:pt x="395288" y="361950"/>
                </a:lnTo>
                <a:lnTo>
                  <a:pt x="409575" y="316706"/>
                </a:lnTo>
                <a:lnTo>
                  <a:pt x="416719" y="278606"/>
                </a:lnTo>
                <a:lnTo>
                  <a:pt x="419100" y="245268"/>
                </a:lnTo>
                <a:lnTo>
                  <a:pt x="416719" y="197643"/>
                </a:lnTo>
                <a:lnTo>
                  <a:pt x="404813" y="161925"/>
                </a:lnTo>
                <a:lnTo>
                  <a:pt x="385763" y="130968"/>
                </a:lnTo>
                <a:lnTo>
                  <a:pt x="352425" y="102393"/>
                </a:lnTo>
                <a:lnTo>
                  <a:pt x="295275" y="59531"/>
                </a:lnTo>
                <a:lnTo>
                  <a:pt x="233363" y="26193"/>
                </a:lnTo>
                <a:lnTo>
                  <a:pt x="195263" y="11906"/>
                </a:lnTo>
                <a:lnTo>
                  <a:pt x="164306" y="7143"/>
                </a:lnTo>
                <a:lnTo>
                  <a:pt x="114300" y="0"/>
                </a:lnTo>
                <a:lnTo>
                  <a:pt x="57150" y="2381"/>
                </a:lnTo>
                <a:lnTo>
                  <a:pt x="21431" y="7143"/>
                </a:lnTo>
                <a:lnTo>
                  <a:pt x="0" y="21431"/>
                </a:lnTo>
                <a:lnTo>
                  <a:pt x="0" y="35718"/>
                </a:lnTo>
                <a:lnTo>
                  <a:pt x="7144" y="59531"/>
                </a:lnTo>
                <a:lnTo>
                  <a:pt x="28575" y="92868"/>
                </a:lnTo>
                <a:lnTo>
                  <a:pt x="54769" y="107156"/>
                </a:lnTo>
                <a:lnTo>
                  <a:pt x="85725" y="123825"/>
                </a:lnTo>
                <a:lnTo>
                  <a:pt x="126206" y="159543"/>
                </a:lnTo>
                <a:lnTo>
                  <a:pt x="150019" y="195262"/>
                </a:lnTo>
                <a:lnTo>
                  <a:pt x="173831" y="247650"/>
                </a:lnTo>
                <a:lnTo>
                  <a:pt x="188119" y="297656"/>
                </a:lnTo>
                <a:cubicBezTo>
                  <a:pt x="187325" y="348456"/>
                  <a:pt x="186532" y="399256"/>
                  <a:pt x="185738" y="450056"/>
                </a:cubicBezTo>
                <a:lnTo>
                  <a:pt x="147638" y="771525"/>
                </a:lnTo>
                <a:lnTo>
                  <a:pt x="138113" y="802481"/>
                </a:lnTo>
                <a:lnTo>
                  <a:pt x="107156" y="857250"/>
                </a:lnTo>
                <a:lnTo>
                  <a:pt x="83344" y="885825"/>
                </a:lnTo>
                <a:lnTo>
                  <a:pt x="52388" y="916781"/>
                </a:lnTo>
                <a:lnTo>
                  <a:pt x="50006" y="928687"/>
                </a:lnTo>
                <a:lnTo>
                  <a:pt x="52388" y="966787"/>
                </a:lnTo>
                <a:lnTo>
                  <a:pt x="61913" y="1004887"/>
                </a:lnTo>
                <a:lnTo>
                  <a:pt x="80963" y="1057275"/>
                </a:lnTo>
                <a:lnTo>
                  <a:pt x="100013" y="1092993"/>
                </a:lnTo>
                <a:lnTo>
                  <a:pt x="123825" y="1133475"/>
                </a:lnTo>
                <a:lnTo>
                  <a:pt x="123825" y="1133475"/>
                </a:lnTo>
                <a:lnTo>
                  <a:pt x="164306" y="1193006"/>
                </a:lnTo>
                <a:lnTo>
                  <a:pt x="192881" y="1219200"/>
                </a:lnTo>
                <a:lnTo>
                  <a:pt x="207169" y="1223962"/>
                </a:lnTo>
                <a:lnTo>
                  <a:pt x="228600" y="1216818"/>
                </a:lnTo>
                <a:lnTo>
                  <a:pt x="247650" y="1195387"/>
                </a:lnTo>
                <a:lnTo>
                  <a:pt x="269081" y="1162050"/>
                </a:lnTo>
                <a:lnTo>
                  <a:pt x="295275" y="1140618"/>
                </a:lnTo>
                <a:lnTo>
                  <a:pt x="321469" y="1123950"/>
                </a:lnTo>
                <a:lnTo>
                  <a:pt x="373856" y="1104900"/>
                </a:lnTo>
                <a:lnTo>
                  <a:pt x="509588" y="1071562"/>
                </a:lnTo>
                <a:lnTo>
                  <a:pt x="723900" y="1023937"/>
                </a:lnTo>
                <a:lnTo>
                  <a:pt x="1092994" y="957262"/>
                </a:lnTo>
                <a:lnTo>
                  <a:pt x="1414463" y="904875"/>
                </a:lnTo>
                <a:lnTo>
                  <a:pt x="1664494" y="869156"/>
                </a:lnTo>
                <a:lnTo>
                  <a:pt x="1871663" y="840581"/>
                </a:lnTo>
                <a:lnTo>
                  <a:pt x="2019300" y="735806"/>
                </a:lnTo>
                <a:lnTo>
                  <a:pt x="1859756" y="671512"/>
                </a:lnTo>
                <a:lnTo>
                  <a:pt x="1516856" y="716756"/>
                </a:lnTo>
                <a:lnTo>
                  <a:pt x="1112044" y="766762"/>
                </a:lnTo>
                <a:lnTo>
                  <a:pt x="952500" y="785812"/>
                </a:lnTo>
                <a:lnTo>
                  <a:pt x="597694" y="845343"/>
                </a:lnTo>
                <a:lnTo>
                  <a:pt x="440531" y="864393"/>
                </a:lnTo>
                <a:lnTo>
                  <a:pt x="381000" y="871537"/>
                </a:lnTo>
                <a:lnTo>
                  <a:pt x="371475" y="869156"/>
                </a:lnTo>
                <a:lnTo>
                  <a:pt x="364331" y="847725"/>
                </a:lnTo>
                <a:lnTo>
                  <a:pt x="373856" y="6405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145"/>
          <p:cNvSpPr/>
          <p:nvPr/>
        </p:nvSpPr>
        <p:spPr>
          <a:xfrm>
            <a:off x="5513388" y="3694113"/>
            <a:ext cx="485775" cy="1382712"/>
          </a:xfrm>
          <a:custGeom>
            <a:avLst/>
            <a:gdLst/>
            <a:ahLst/>
            <a:cxnLst/>
            <a:rect l="l" t="t" r="r" b="b"/>
            <a:pathLst>
              <a:path w="485775" h="1383506" extrusionOk="0">
                <a:moveTo>
                  <a:pt x="159544" y="557212"/>
                </a:moveTo>
                <a:lnTo>
                  <a:pt x="152400" y="771525"/>
                </a:lnTo>
                <a:lnTo>
                  <a:pt x="147637" y="900112"/>
                </a:lnTo>
                <a:cubicBezTo>
                  <a:pt x="146843" y="958056"/>
                  <a:pt x="146050" y="1016000"/>
                  <a:pt x="145256" y="1073944"/>
                </a:cubicBezTo>
                <a:lnTo>
                  <a:pt x="152400" y="1195387"/>
                </a:lnTo>
                <a:lnTo>
                  <a:pt x="164306" y="1285875"/>
                </a:lnTo>
                <a:lnTo>
                  <a:pt x="178594" y="1323975"/>
                </a:lnTo>
                <a:lnTo>
                  <a:pt x="190500" y="1345406"/>
                </a:lnTo>
                <a:lnTo>
                  <a:pt x="211931" y="1366837"/>
                </a:lnTo>
                <a:lnTo>
                  <a:pt x="223837" y="1376362"/>
                </a:lnTo>
                <a:lnTo>
                  <a:pt x="240506" y="1383506"/>
                </a:lnTo>
                <a:lnTo>
                  <a:pt x="254794" y="1383506"/>
                </a:lnTo>
                <a:lnTo>
                  <a:pt x="278606" y="1371600"/>
                </a:lnTo>
                <a:lnTo>
                  <a:pt x="300037" y="1350169"/>
                </a:lnTo>
                <a:lnTo>
                  <a:pt x="323850" y="1312069"/>
                </a:lnTo>
                <a:lnTo>
                  <a:pt x="352425" y="1245394"/>
                </a:lnTo>
                <a:lnTo>
                  <a:pt x="364331" y="1188244"/>
                </a:lnTo>
                <a:lnTo>
                  <a:pt x="371475" y="1133475"/>
                </a:lnTo>
                <a:lnTo>
                  <a:pt x="371475" y="1016794"/>
                </a:lnTo>
                <a:cubicBezTo>
                  <a:pt x="373062" y="923131"/>
                  <a:pt x="374650" y="829469"/>
                  <a:pt x="376237" y="735806"/>
                </a:cubicBezTo>
                <a:lnTo>
                  <a:pt x="388144" y="514350"/>
                </a:lnTo>
                <a:lnTo>
                  <a:pt x="395287" y="400050"/>
                </a:lnTo>
                <a:lnTo>
                  <a:pt x="404812" y="357187"/>
                </a:lnTo>
                <a:lnTo>
                  <a:pt x="416719" y="323850"/>
                </a:lnTo>
                <a:lnTo>
                  <a:pt x="438150" y="295275"/>
                </a:lnTo>
                <a:lnTo>
                  <a:pt x="471487" y="264319"/>
                </a:lnTo>
                <a:lnTo>
                  <a:pt x="485775" y="240506"/>
                </a:lnTo>
                <a:lnTo>
                  <a:pt x="485775" y="223837"/>
                </a:lnTo>
                <a:lnTo>
                  <a:pt x="478631" y="195262"/>
                </a:lnTo>
                <a:lnTo>
                  <a:pt x="454819" y="154781"/>
                </a:lnTo>
                <a:lnTo>
                  <a:pt x="421481" y="123825"/>
                </a:lnTo>
                <a:lnTo>
                  <a:pt x="369094" y="85725"/>
                </a:lnTo>
                <a:lnTo>
                  <a:pt x="309562" y="47625"/>
                </a:lnTo>
                <a:lnTo>
                  <a:pt x="257175" y="26194"/>
                </a:lnTo>
                <a:lnTo>
                  <a:pt x="209550" y="9525"/>
                </a:lnTo>
                <a:lnTo>
                  <a:pt x="164306" y="2381"/>
                </a:lnTo>
                <a:lnTo>
                  <a:pt x="116681" y="0"/>
                </a:lnTo>
                <a:lnTo>
                  <a:pt x="64294" y="4762"/>
                </a:lnTo>
                <a:lnTo>
                  <a:pt x="30956" y="9525"/>
                </a:lnTo>
                <a:lnTo>
                  <a:pt x="7144" y="19050"/>
                </a:lnTo>
                <a:lnTo>
                  <a:pt x="0" y="28575"/>
                </a:lnTo>
                <a:lnTo>
                  <a:pt x="0" y="45244"/>
                </a:lnTo>
                <a:lnTo>
                  <a:pt x="11906" y="64294"/>
                </a:lnTo>
                <a:lnTo>
                  <a:pt x="38100" y="97631"/>
                </a:lnTo>
                <a:lnTo>
                  <a:pt x="64294" y="116681"/>
                </a:lnTo>
                <a:lnTo>
                  <a:pt x="83344" y="133350"/>
                </a:lnTo>
                <a:lnTo>
                  <a:pt x="104775" y="166687"/>
                </a:lnTo>
                <a:lnTo>
                  <a:pt x="135731" y="228600"/>
                </a:lnTo>
                <a:lnTo>
                  <a:pt x="150019" y="295275"/>
                </a:lnTo>
                <a:lnTo>
                  <a:pt x="157162" y="407194"/>
                </a:lnTo>
                <a:lnTo>
                  <a:pt x="159544" y="55721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C455715-D3EA-4242-B3F4-BF8D663F6315}"/>
              </a:ext>
            </a:extLst>
          </p:cNvPr>
          <p:cNvGrpSpPr/>
          <p:nvPr/>
        </p:nvGrpSpPr>
        <p:grpSpPr>
          <a:xfrm>
            <a:off x="2897938" y="1770813"/>
            <a:ext cx="4084638" cy="4110038"/>
            <a:chOff x="3054350" y="1927225"/>
            <a:chExt cx="4084638" cy="4110038"/>
          </a:xfrm>
        </p:grpSpPr>
        <p:sp>
          <p:nvSpPr>
            <p:cNvPr id="10" name="Google Shape;1651;p145">
              <a:extLst>
                <a:ext uri="{FF2B5EF4-FFF2-40B4-BE49-F238E27FC236}">
                  <a16:creationId xmlns:a16="http://schemas.microsoft.com/office/drawing/2014/main" id="{CBBD7C06-C998-A44F-80E4-5059AD00549B}"/>
                </a:ext>
              </a:extLst>
            </p:cNvPr>
            <p:cNvSpPr/>
            <p:nvPr/>
          </p:nvSpPr>
          <p:spPr>
            <a:xfrm>
              <a:off x="3276600" y="1927225"/>
              <a:ext cx="3489325" cy="660400"/>
            </a:xfrm>
            <a:custGeom>
              <a:avLst/>
              <a:gdLst/>
              <a:ahLst/>
              <a:cxnLst/>
              <a:rect l="l" t="t" r="r" b="b"/>
              <a:pathLst>
                <a:path w="3489325" h="660400" extrusionOk="0">
                  <a:moveTo>
                    <a:pt x="1800225" y="219075"/>
                  </a:moveTo>
                  <a:lnTo>
                    <a:pt x="2146300" y="180975"/>
                  </a:lnTo>
                  <a:lnTo>
                    <a:pt x="2473325" y="139700"/>
                  </a:lnTo>
                  <a:lnTo>
                    <a:pt x="2686050" y="117475"/>
                  </a:lnTo>
                  <a:lnTo>
                    <a:pt x="2787650" y="101600"/>
                  </a:lnTo>
                  <a:lnTo>
                    <a:pt x="2835275" y="88900"/>
                  </a:lnTo>
                  <a:lnTo>
                    <a:pt x="2879725" y="73025"/>
                  </a:lnTo>
                  <a:lnTo>
                    <a:pt x="2917825" y="57150"/>
                  </a:lnTo>
                  <a:lnTo>
                    <a:pt x="2952750" y="38100"/>
                  </a:lnTo>
                  <a:lnTo>
                    <a:pt x="2987675" y="15875"/>
                  </a:lnTo>
                  <a:lnTo>
                    <a:pt x="3016250" y="6350"/>
                  </a:lnTo>
                  <a:lnTo>
                    <a:pt x="3067050" y="0"/>
                  </a:lnTo>
                  <a:lnTo>
                    <a:pt x="3159125" y="12700"/>
                  </a:lnTo>
                  <a:lnTo>
                    <a:pt x="3238500" y="38100"/>
                  </a:lnTo>
                  <a:lnTo>
                    <a:pt x="3305175" y="63500"/>
                  </a:lnTo>
                  <a:lnTo>
                    <a:pt x="3355975" y="88900"/>
                  </a:lnTo>
                  <a:lnTo>
                    <a:pt x="3406775" y="120650"/>
                  </a:lnTo>
                  <a:lnTo>
                    <a:pt x="3448050" y="152400"/>
                  </a:lnTo>
                  <a:lnTo>
                    <a:pt x="3473450" y="177800"/>
                  </a:lnTo>
                  <a:lnTo>
                    <a:pt x="3486150" y="203200"/>
                  </a:lnTo>
                  <a:lnTo>
                    <a:pt x="3489325" y="219075"/>
                  </a:lnTo>
                  <a:lnTo>
                    <a:pt x="3486150" y="238125"/>
                  </a:lnTo>
                  <a:lnTo>
                    <a:pt x="3467100" y="260350"/>
                  </a:lnTo>
                  <a:lnTo>
                    <a:pt x="3425825" y="282575"/>
                  </a:lnTo>
                  <a:lnTo>
                    <a:pt x="3324225" y="301625"/>
                  </a:lnTo>
                  <a:lnTo>
                    <a:pt x="3168650" y="314325"/>
                  </a:lnTo>
                  <a:lnTo>
                    <a:pt x="3013075" y="314325"/>
                  </a:lnTo>
                  <a:lnTo>
                    <a:pt x="2771775" y="323850"/>
                  </a:lnTo>
                  <a:lnTo>
                    <a:pt x="2495550" y="342900"/>
                  </a:lnTo>
                  <a:lnTo>
                    <a:pt x="2073275" y="377825"/>
                  </a:lnTo>
                  <a:lnTo>
                    <a:pt x="1765300" y="415925"/>
                  </a:lnTo>
                  <a:lnTo>
                    <a:pt x="1657350" y="425450"/>
                  </a:lnTo>
                  <a:lnTo>
                    <a:pt x="1330325" y="457200"/>
                  </a:lnTo>
                  <a:lnTo>
                    <a:pt x="1041400" y="492125"/>
                  </a:lnTo>
                  <a:lnTo>
                    <a:pt x="923925" y="511175"/>
                  </a:lnTo>
                  <a:lnTo>
                    <a:pt x="787400" y="542925"/>
                  </a:lnTo>
                  <a:lnTo>
                    <a:pt x="628650" y="596900"/>
                  </a:lnTo>
                  <a:lnTo>
                    <a:pt x="469900" y="647700"/>
                  </a:lnTo>
                  <a:lnTo>
                    <a:pt x="406400" y="660400"/>
                  </a:lnTo>
                  <a:lnTo>
                    <a:pt x="377825" y="657225"/>
                  </a:lnTo>
                  <a:lnTo>
                    <a:pt x="336550" y="641350"/>
                  </a:lnTo>
                  <a:lnTo>
                    <a:pt x="273050" y="606425"/>
                  </a:lnTo>
                  <a:lnTo>
                    <a:pt x="215900" y="558800"/>
                  </a:lnTo>
                  <a:lnTo>
                    <a:pt x="146050" y="479425"/>
                  </a:lnTo>
                  <a:lnTo>
                    <a:pt x="47625" y="361950"/>
                  </a:lnTo>
                  <a:lnTo>
                    <a:pt x="12700" y="311150"/>
                  </a:lnTo>
                  <a:lnTo>
                    <a:pt x="0" y="279400"/>
                  </a:lnTo>
                  <a:lnTo>
                    <a:pt x="0" y="257175"/>
                  </a:lnTo>
                  <a:lnTo>
                    <a:pt x="9525" y="241300"/>
                  </a:lnTo>
                  <a:lnTo>
                    <a:pt x="31750" y="244475"/>
                  </a:lnTo>
                  <a:lnTo>
                    <a:pt x="69850" y="260350"/>
                  </a:lnTo>
                  <a:lnTo>
                    <a:pt x="104775" y="285750"/>
                  </a:lnTo>
                  <a:lnTo>
                    <a:pt x="171450" y="330200"/>
                  </a:lnTo>
                  <a:lnTo>
                    <a:pt x="203200" y="346075"/>
                  </a:lnTo>
                  <a:lnTo>
                    <a:pt x="247650" y="358775"/>
                  </a:lnTo>
                  <a:lnTo>
                    <a:pt x="327025" y="371475"/>
                  </a:lnTo>
                  <a:lnTo>
                    <a:pt x="419100" y="371475"/>
                  </a:lnTo>
                  <a:lnTo>
                    <a:pt x="485775" y="358775"/>
                  </a:lnTo>
                  <a:lnTo>
                    <a:pt x="685800" y="339725"/>
                  </a:lnTo>
                  <a:lnTo>
                    <a:pt x="1066800" y="301625"/>
                  </a:lnTo>
                  <a:lnTo>
                    <a:pt x="1501775" y="254000"/>
                  </a:lnTo>
                  <a:lnTo>
                    <a:pt x="1800225" y="2190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652;p145">
              <a:extLst>
                <a:ext uri="{FF2B5EF4-FFF2-40B4-BE49-F238E27FC236}">
                  <a16:creationId xmlns:a16="http://schemas.microsoft.com/office/drawing/2014/main" id="{07410A56-801A-6241-B1C4-9E389ADCE244}"/>
                </a:ext>
              </a:extLst>
            </p:cNvPr>
            <p:cNvSpPr/>
            <p:nvPr/>
          </p:nvSpPr>
          <p:spPr>
            <a:xfrm>
              <a:off x="3054350" y="3422650"/>
              <a:ext cx="527050" cy="2371725"/>
            </a:xfrm>
            <a:custGeom>
              <a:avLst/>
              <a:gdLst/>
              <a:ahLst/>
              <a:cxnLst/>
              <a:rect l="l" t="t" r="r" b="b"/>
              <a:pathLst>
                <a:path w="527050" h="2371725" extrusionOk="0">
                  <a:moveTo>
                    <a:pt x="482600" y="879475"/>
                  </a:moveTo>
                  <a:lnTo>
                    <a:pt x="469900" y="533400"/>
                  </a:lnTo>
                  <a:lnTo>
                    <a:pt x="460375" y="327025"/>
                  </a:lnTo>
                  <a:lnTo>
                    <a:pt x="460375" y="292100"/>
                  </a:lnTo>
                  <a:lnTo>
                    <a:pt x="425450" y="180975"/>
                  </a:lnTo>
                  <a:lnTo>
                    <a:pt x="384175" y="114300"/>
                  </a:lnTo>
                  <a:lnTo>
                    <a:pt x="247650" y="69850"/>
                  </a:lnTo>
                  <a:lnTo>
                    <a:pt x="171450" y="38100"/>
                  </a:lnTo>
                  <a:lnTo>
                    <a:pt x="114300" y="15875"/>
                  </a:lnTo>
                  <a:lnTo>
                    <a:pt x="66675" y="0"/>
                  </a:lnTo>
                  <a:lnTo>
                    <a:pt x="38100" y="0"/>
                  </a:lnTo>
                  <a:lnTo>
                    <a:pt x="12700" y="0"/>
                  </a:lnTo>
                  <a:lnTo>
                    <a:pt x="0" y="9525"/>
                  </a:lnTo>
                  <a:lnTo>
                    <a:pt x="3175" y="38100"/>
                  </a:lnTo>
                  <a:lnTo>
                    <a:pt x="15875" y="60325"/>
                  </a:lnTo>
                  <a:lnTo>
                    <a:pt x="57150" y="111125"/>
                  </a:lnTo>
                  <a:lnTo>
                    <a:pt x="88900" y="146050"/>
                  </a:lnTo>
                  <a:lnTo>
                    <a:pt x="133350" y="209550"/>
                  </a:lnTo>
                  <a:lnTo>
                    <a:pt x="171450" y="269875"/>
                  </a:lnTo>
                  <a:lnTo>
                    <a:pt x="200025" y="342900"/>
                  </a:lnTo>
                  <a:lnTo>
                    <a:pt x="209550" y="396875"/>
                  </a:lnTo>
                  <a:lnTo>
                    <a:pt x="222250" y="701675"/>
                  </a:lnTo>
                  <a:lnTo>
                    <a:pt x="244475" y="1184275"/>
                  </a:lnTo>
                  <a:lnTo>
                    <a:pt x="260350" y="1600200"/>
                  </a:lnTo>
                  <a:lnTo>
                    <a:pt x="250825" y="1695450"/>
                  </a:lnTo>
                  <a:lnTo>
                    <a:pt x="222250" y="1828800"/>
                  </a:lnTo>
                  <a:lnTo>
                    <a:pt x="212725" y="1860550"/>
                  </a:lnTo>
                  <a:lnTo>
                    <a:pt x="215900" y="1908175"/>
                  </a:lnTo>
                  <a:lnTo>
                    <a:pt x="228600" y="1987550"/>
                  </a:lnTo>
                  <a:lnTo>
                    <a:pt x="250825" y="2079625"/>
                  </a:lnTo>
                  <a:lnTo>
                    <a:pt x="307975" y="2216150"/>
                  </a:lnTo>
                  <a:lnTo>
                    <a:pt x="349250" y="2301875"/>
                  </a:lnTo>
                  <a:lnTo>
                    <a:pt x="381000" y="2346325"/>
                  </a:lnTo>
                  <a:lnTo>
                    <a:pt x="406400" y="2368550"/>
                  </a:lnTo>
                  <a:lnTo>
                    <a:pt x="425450" y="2371725"/>
                  </a:lnTo>
                  <a:lnTo>
                    <a:pt x="460375" y="2359025"/>
                  </a:lnTo>
                  <a:lnTo>
                    <a:pt x="485775" y="2327275"/>
                  </a:lnTo>
                  <a:lnTo>
                    <a:pt x="501650" y="2282825"/>
                  </a:lnTo>
                  <a:lnTo>
                    <a:pt x="511175" y="2232025"/>
                  </a:lnTo>
                  <a:lnTo>
                    <a:pt x="523875" y="2114550"/>
                  </a:lnTo>
                  <a:cubicBezTo>
                    <a:pt x="524933" y="2075392"/>
                    <a:pt x="525992" y="2036233"/>
                    <a:pt x="527050" y="1997075"/>
                  </a:cubicBezTo>
                  <a:lnTo>
                    <a:pt x="517525" y="1812925"/>
                  </a:lnTo>
                  <a:lnTo>
                    <a:pt x="501650" y="1320800"/>
                  </a:lnTo>
                  <a:lnTo>
                    <a:pt x="482600" y="8794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653;p145">
              <a:extLst>
                <a:ext uri="{FF2B5EF4-FFF2-40B4-BE49-F238E27FC236}">
                  <a16:creationId xmlns:a16="http://schemas.microsoft.com/office/drawing/2014/main" id="{445C1CFD-2F21-2E4A-BFC9-528CFB76137D}"/>
                </a:ext>
              </a:extLst>
            </p:cNvPr>
            <p:cNvSpPr/>
            <p:nvPr/>
          </p:nvSpPr>
          <p:spPr>
            <a:xfrm>
              <a:off x="3257550" y="3108325"/>
              <a:ext cx="3881438" cy="2928938"/>
            </a:xfrm>
            <a:custGeom>
              <a:avLst/>
              <a:gdLst/>
              <a:ahLst/>
              <a:cxnLst/>
              <a:rect l="l" t="t" r="r" b="b"/>
              <a:pathLst>
                <a:path w="3880714" h="2929737" extrusionOk="0">
                  <a:moveTo>
                    <a:pt x="705917" y="365760"/>
                  </a:moveTo>
                  <a:lnTo>
                    <a:pt x="402336" y="402336"/>
                  </a:lnTo>
                  <a:lnTo>
                    <a:pt x="245060" y="424281"/>
                  </a:lnTo>
                  <a:lnTo>
                    <a:pt x="142647" y="435254"/>
                  </a:lnTo>
                  <a:lnTo>
                    <a:pt x="0" y="475488"/>
                  </a:lnTo>
                  <a:lnTo>
                    <a:pt x="241402" y="632765"/>
                  </a:lnTo>
                  <a:lnTo>
                    <a:pt x="427940" y="596189"/>
                  </a:lnTo>
                  <a:lnTo>
                    <a:pt x="702260" y="548640"/>
                  </a:lnTo>
                  <a:lnTo>
                    <a:pt x="994868" y="504749"/>
                  </a:lnTo>
                  <a:lnTo>
                    <a:pt x="1353312" y="464515"/>
                  </a:lnTo>
                  <a:lnTo>
                    <a:pt x="1675181" y="427939"/>
                  </a:lnTo>
                  <a:lnTo>
                    <a:pt x="1945844" y="405993"/>
                  </a:lnTo>
                  <a:lnTo>
                    <a:pt x="2296973" y="376733"/>
                  </a:lnTo>
                  <a:lnTo>
                    <a:pt x="2644445" y="343814"/>
                  </a:lnTo>
                  <a:lnTo>
                    <a:pt x="2933396" y="318211"/>
                  </a:lnTo>
                  <a:lnTo>
                    <a:pt x="3251607" y="288950"/>
                  </a:lnTo>
                  <a:lnTo>
                    <a:pt x="3419856" y="274320"/>
                  </a:lnTo>
                  <a:lnTo>
                    <a:pt x="3449117" y="274320"/>
                  </a:lnTo>
                  <a:lnTo>
                    <a:pt x="3478378" y="277977"/>
                  </a:lnTo>
                  <a:lnTo>
                    <a:pt x="3500324" y="292608"/>
                  </a:lnTo>
                  <a:lnTo>
                    <a:pt x="3507639" y="307238"/>
                  </a:lnTo>
                  <a:lnTo>
                    <a:pt x="3514954" y="332841"/>
                  </a:lnTo>
                  <a:cubicBezTo>
                    <a:pt x="3516173" y="536448"/>
                    <a:pt x="3517393" y="740054"/>
                    <a:pt x="3518612" y="943661"/>
                  </a:cubicBezTo>
                  <a:lnTo>
                    <a:pt x="3518612" y="1474013"/>
                  </a:lnTo>
                  <a:lnTo>
                    <a:pt x="3493008" y="1876349"/>
                  </a:lnTo>
                  <a:lnTo>
                    <a:pt x="3452775" y="2194560"/>
                  </a:lnTo>
                  <a:lnTo>
                    <a:pt x="3354020" y="2845613"/>
                  </a:lnTo>
                  <a:lnTo>
                    <a:pt x="3364992" y="2882189"/>
                  </a:lnTo>
                  <a:lnTo>
                    <a:pt x="3372308" y="2904134"/>
                  </a:lnTo>
                  <a:lnTo>
                    <a:pt x="3383280" y="2918765"/>
                  </a:lnTo>
                  <a:lnTo>
                    <a:pt x="3401568" y="2929737"/>
                  </a:lnTo>
                  <a:lnTo>
                    <a:pt x="3423514" y="2922422"/>
                  </a:lnTo>
                  <a:lnTo>
                    <a:pt x="3482036" y="2878531"/>
                  </a:lnTo>
                  <a:lnTo>
                    <a:pt x="3547872" y="2816352"/>
                  </a:lnTo>
                  <a:lnTo>
                    <a:pt x="3595421" y="2757830"/>
                  </a:lnTo>
                  <a:lnTo>
                    <a:pt x="3639312" y="2673705"/>
                  </a:lnTo>
                  <a:lnTo>
                    <a:pt x="3675888" y="2589581"/>
                  </a:lnTo>
                  <a:lnTo>
                    <a:pt x="3697834" y="2527401"/>
                  </a:lnTo>
                  <a:lnTo>
                    <a:pt x="3708807" y="2487168"/>
                  </a:lnTo>
                  <a:lnTo>
                    <a:pt x="3719780" y="2424989"/>
                  </a:lnTo>
                  <a:lnTo>
                    <a:pt x="3738068" y="2300630"/>
                  </a:lnTo>
                  <a:lnTo>
                    <a:pt x="3752698" y="2150669"/>
                  </a:lnTo>
                  <a:lnTo>
                    <a:pt x="3760013" y="2000707"/>
                  </a:lnTo>
                  <a:lnTo>
                    <a:pt x="3767328" y="1591056"/>
                  </a:lnTo>
                  <a:lnTo>
                    <a:pt x="3774644" y="1177747"/>
                  </a:lnTo>
                  <a:lnTo>
                    <a:pt x="3781959" y="852221"/>
                  </a:lnTo>
                  <a:lnTo>
                    <a:pt x="3785616" y="596189"/>
                  </a:lnTo>
                  <a:lnTo>
                    <a:pt x="3789274" y="534009"/>
                  </a:lnTo>
                  <a:lnTo>
                    <a:pt x="3800247" y="438912"/>
                  </a:lnTo>
                  <a:lnTo>
                    <a:pt x="3814877" y="387705"/>
                  </a:lnTo>
                  <a:lnTo>
                    <a:pt x="3829508" y="362102"/>
                  </a:lnTo>
                  <a:lnTo>
                    <a:pt x="3847796" y="343814"/>
                  </a:lnTo>
                  <a:lnTo>
                    <a:pt x="3873399" y="318211"/>
                  </a:lnTo>
                  <a:lnTo>
                    <a:pt x="3880714" y="288950"/>
                  </a:lnTo>
                  <a:lnTo>
                    <a:pt x="3877056" y="245059"/>
                  </a:lnTo>
                  <a:lnTo>
                    <a:pt x="3858768" y="204825"/>
                  </a:lnTo>
                  <a:lnTo>
                    <a:pt x="3829508" y="175565"/>
                  </a:lnTo>
                  <a:lnTo>
                    <a:pt x="3738068" y="106070"/>
                  </a:lnTo>
                  <a:lnTo>
                    <a:pt x="3657600" y="47549"/>
                  </a:lnTo>
                  <a:lnTo>
                    <a:pt x="3602736" y="18288"/>
                  </a:lnTo>
                  <a:lnTo>
                    <a:pt x="3551530" y="0"/>
                  </a:lnTo>
                  <a:lnTo>
                    <a:pt x="3533242" y="3657"/>
                  </a:lnTo>
                  <a:lnTo>
                    <a:pt x="3496666" y="29261"/>
                  </a:lnTo>
                  <a:lnTo>
                    <a:pt x="3434487" y="58521"/>
                  </a:lnTo>
                  <a:lnTo>
                    <a:pt x="3328416" y="91440"/>
                  </a:lnTo>
                  <a:lnTo>
                    <a:pt x="3269895" y="95097"/>
                  </a:lnTo>
                  <a:lnTo>
                    <a:pt x="2856586" y="138989"/>
                  </a:lnTo>
                  <a:lnTo>
                    <a:pt x="2414016" y="179222"/>
                  </a:lnTo>
                  <a:lnTo>
                    <a:pt x="1898295" y="230429"/>
                  </a:lnTo>
                  <a:lnTo>
                    <a:pt x="1415492" y="281635"/>
                  </a:lnTo>
                  <a:lnTo>
                    <a:pt x="870509" y="347472"/>
                  </a:lnTo>
                  <a:lnTo>
                    <a:pt x="705917" y="3657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654;p145">
              <a:extLst>
                <a:ext uri="{FF2B5EF4-FFF2-40B4-BE49-F238E27FC236}">
                  <a16:creationId xmlns:a16="http://schemas.microsoft.com/office/drawing/2014/main" id="{076B42CB-A99B-3140-9E58-311B98A0E892}"/>
                </a:ext>
              </a:extLst>
            </p:cNvPr>
            <p:cNvSpPr/>
            <p:nvPr/>
          </p:nvSpPr>
          <p:spPr>
            <a:xfrm>
              <a:off x="6021388" y="5314950"/>
              <a:ext cx="701675" cy="685800"/>
            </a:xfrm>
            <a:custGeom>
              <a:avLst/>
              <a:gdLst/>
              <a:ahLst/>
              <a:cxnLst/>
              <a:rect l="l" t="t" r="r" b="b"/>
              <a:pathLst>
                <a:path w="700088" h="685800" extrusionOk="0">
                  <a:moveTo>
                    <a:pt x="276225" y="104775"/>
                  </a:moveTo>
                  <a:lnTo>
                    <a:pt x="466725" y="150019"/>
                  </a:lnTo>
                  <a:lnTo>
                    <a:pt x="514350" y="164306"/>
                  </a:lnTo>
                  <a:lnTo>
                    <a:pt x="538163" y="166688"/>
                  </a:lnTo>
                  <a:lnTo>
                    <a:pt x="566738" y="166688"/>
                  </a:lnTo>
                  <a:lnTo>
                    <a:pt x="602457" y="157163"/>
                  </a:lnTo>
                  <a:lnTo>
                    <a:pt x="633413" y="135731"/>
                  </a:lnTo>
                  <a:lnTo>
                    <a:pt x="654844" y="109538"/>
                  </a:lnTo>
                  <a:lnTo>
                    <a:pt x="671513" y="73819"/>
                  </a:lnTo>
                  <a:lnTo>
                    <a:pt x="700088" y="0"/>
                  </a:lnTo>
                  <a:lnTo>
                    <a:pt x="604838" y="685800"/>
                  </a:lnTo>
                  <a:lnTo>
                    <a:pt x="576263" y="597694"/>
                  </a:lnTo>
                  <a:lnTo>
                    <a:pt x="535782" y="495300"/>
                  </a:lnTo>
                  <a:lnTo>
                    <a:pt x="483394" y="390525"/>
                  </a:lnTo>
                  <a:lnTo>
                    <a:pt x="469107" y="371475"/>
                  </a:lnTo>
                  <a:lnTo>
                    <a:pt x="431007" y="335756"/>
                  </a:lnTo>
                  <a:lnTo>
                    <a:pt x="345282" y="271463"/>
                  </a:lnTo>
                  <a:lnTo>
                    <a:pt x="261938" y="221456"/>
                  </a:lnTo>
                  <a:lnTo>
                    <a:pt x="116682" y="154781"/>
                  </a:lnTo>
                  <a:lnTo>
                    <a:pt x="42863" y="123825"/>
                  </a:lnTo>
                  <a:lnTo>
                    <a:pt x="26194" y="114300"/>
                  </a:lnTo>
                  <a:lnTo>
                    <a:pt x="11907" y="102394"/>
                  </a:lnTo>
                  <a:lnTo>
                    <a:pt x="2382" y="83344"/>
                  </a:lnTo>
                  <a:lnTo>
                    <a:pt x="0" y="73819"/>
                  </a:lnTo>
                  <a:lnTo>
                    <a:pt x="9525" y="61913"/>
                  </a:lnTo>
                  <a:lnTo>
                    <a:pt x="21432" y="57150"/>
                  </a:lnTo>
                  <a:lnTo>
                    <a:pt x="45244" y="57150"/>
                  </a:lnTo>
                  <a:lnTo>
                    <a:pt x="92869" y="59531"/>
                  </a:lnTo>
                  <a:lnTo>
                    <a:pt x="276225" y="1047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655;p145">
              <a:extLst>
                <a:ext uri="{FF2B5EF4-FFF2-40B4-BE49-F238E27FC236}">
                  <a16:creationId xmlns:a16="http://schemas.microsoft.com/office/drawing/2014/main" id="{7C84A512-77CE-A34C-A4B6-BFD9C9011AE8}"/>
                </a:ext>
              </a:extLst>
            </p:cNvPr>
            <p:cNvSpPr/>
            <p:nvPr/>
          </p:nvSpPr>
          <p:spPr>
            <a:xfrm>
              <a:off x="4691063" y="2297113"/>
              <a:ext cx="555625" cy="2574925"/>
            </a:xfrm>
            <a:custGeom>
              <a:avLst/>
              <a:gdLst/>
              <a:ahLst/>
              <a:cxnLst/>
              <a:rect l="l" t="t" r="r" b="b"/>
              <a:pathLst>
                <a:path w="555876" h="2575450" extrusionOk="0">
                  <a:moveTo>
                    <a:pt x="253269" y="934135"/>
                  </a:moveTo>
                  <a:cubicBezTo>
                    <a:pt x="252173" y="1067896"/>
                    <a:pt x="251076" y="1201658"/>
                    <a:pt x="249980" y="1335419"/>
                  </a:cubicBezTo>
                  <a:lnTo>
                    <a:pt x="240112" y="1749859"/>
                  </a:lnTo>
                  <a:cubicBezTo>
                    <a:pt x="239016" y="1885813"/>
                    <a:pt x="237919" y="2021767"/>
                    <a:pt x="236823" y="2157721"/>
                  </a:cubicBezTo>
                  <a:lnTo>
                    <a:pt x="230245" y="2493220"/>
                  </a:lnTo>
                  <a:lnTo>
                    <a:pt x="328921" y="2575450"/>
                  </a:lnTo>
                  <a:lnTo>
                    <a:pt x="434175" y="2486642"/>
                  </a:lnTo>
                  <a:lnTo>
                    <a:pt x="447332" y="2114961"/>
                  </a:lnTo>
                  <a:lnTo>
                    <a:pt x="490092" y="1355154"/>
                  </a:lnTo>
                  <a:lnTo>
                    <a:pt x="499960" y="1157801"/>
                  </a:lnTo>
                  <a:lnTo>
                    <a:pt x="499960" y="1032812"/>
                  </a:lnTo>
                  <a:lnTo>
                    <a:pt x="493381" y="924268"/>
                  </a:lnTo>
                  <a:cubicBezTo>
                    <a:pt x="492285" y="855195"/>
                    <a:pt x="491188" y="786121"/>
                    <a:pt x="490092" y="717048"/>
                  </a:cubicBezTo>
                  <a:lnTo>
                    <a:pt x="496670" y="522984"/>
                  </a:lnTo>
                  <a:lnTo>
                    <a:pt x="506538" y="421019"/>
                  </a:lnTo>
                  <a:lnTo>
                    <a:pt x="522984" y="381548"/>
                  </a:lnTo>
                  <a:lnTo>
                    <a:pt x="542719" y="361813"/>
                  </a:lnTo>
                  <a:lnTo>
                    <a:pt x="555876" y="332210"/>
                  </a:lnTo>
                  <a:lnTo>
                    <a:pt x="555876" y="302607"/>
                  </a:lnTo>
                  <a:lnTo>
                    <a:pt x="549298" y="263137"/>
                  </a:lnTo>
                  <a:lnTo>
                    <a:pt x="529563" y="236823"/>
                  </a:lnTo>
                  <a:lnTo>
                    <a:pt x="493381" y="203931"/>
                  </a:lnTo>
                  <a:lnTo>
                    <a:pt x="381548" y="134858"/>
                  </a:lnTo>
                  <a:lnTo>
                    <a:pt x="259847" y="46049"/>
                  </a:lnTo>
                  <a:lnTo>
                    <a:pt x="52627" y="0"/>
                  </a:lnTo>
                  <a:lnTo>
                    <a:pt x="0" y="69073"/>
                  </a:lnTo>
                  <a:lnTo>
                    <a:pt x="78941" y="115122"/>
                  </a:lnTo>
                  <a:lnTo>
                    <a:pt x="128279" y="164460"/>
                  </a:lnTo>
                  <a:lnTo>
                    <a:pt x="184196" y="223666"/>
                  </a:lnTo>
                  <a:lnTo>
                    <a:pt x="217088" y="273004"/>
                  </a:lnTo>
                  <a:lnTo>
                    <a:pt x="236823" y="345367"/>
                  </a:lnTo>
                  <a:lnTo>
                    <a:pt x="249980" y="440754"/>
                  </a:lnTo>
                  <a:lnTo>
                    <a:pt x="249980" y="582190"/>
                  </a:lnTo>
                  <a:cubicBezTo>
                    <a:pt x="251076" y="695119"/>
                    <a:pt x="252173" y="808049"/>
                    <a:pt x="253269" y="93413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656;p145">
              <a:extLst>
                <a:ext uri="{FF2B5EF4-FFF2-40B4-BE49-F238E27FC236}">
                  <a16:creationId xmlns:a16="http://schemas.microsoft.com/office/drawing/2014/main" id="{C4134439-1C7B-314A-AE95-13F80DFAFADF}"/>
                </a:ext>
              </a:extLst>
            </p:cNvPr>
            <p:cNvSpPr/>
            <p:nvPr/>
          </p:nvSpPr>
          <p:spPr>
            <a:xfrm>
              <a:off x="3971925" y="4005263"/>
              <a:ext cx="2019300" cy="1223962"/>
            </a:xfrm>
            <a:custGeom>
              <a:avLst/>
              <a:gdLst/>
              <a:ahLst/>
              <a:cxnLst/>
              <a:rect l="l" t="t" r="r" b="b"/>
              <a:pathLst>
                <a:path w="2019300" h="1223962" extrusionOk="0">
                  <a:moveTo>
                    <a:pt x="373856" y="640556"/>
                  </a:moveTo>
                  <a:lnTo>
                    <a:pt x="388144" y="397668"/>
                  </a:lnTo>
                  <a:lnTo>
                    <a:pt x="395288" y="361950"/>
                  </a:lnTo>
                  <a:lnTo>
                    <a:pt x="409575" y="316706"/>
                  </a:lnTo>
                  <a:lnTo>
                    <a:pt x="416719" y="278606"/>
                  </a:lnTo>
                  <a:lnTo>
                    <a:pt x="419100" y="245268"/>
                  </a:lnTo>
                  <a:lnTo>
                    <a:pt x="416719" y="197643"/>
                  </a:lnTo>
                  <a:lnTo>
                    <a:pt x="404813" y="161925"/>
                  </a:lnTo>
                  <a:lnTo>
                    <a:pt x="385763" y="130968"/>
                  </a:lnTo>
                  <a:lnTo>
                    <a:pt x="352425" y="102393"/>
                  </a:lnTo>
                  <a:lnTo>
                    <a:pt x="295275" y="59531"/>
                  </a:lnTo>
                  <a:lnTo>
                    <a:pt x="233363" y="26193"/>
                  </a:lnTo>
                  <a:lnTo>
                    <a:pt x="195263" y="11906"/>
                  </a:lnTo>
                  <a:lnTo>
                    <a:pt x="164306" y="7143"/>
                  </a:lnTo>
                  <a:lnTo>
                    <a:pt x="114300" y="0"/>
                  </a:lnTo>
                  <a:lnTo>
                    <a:pt x="57150" y="2381"/>
                  </a:lnTo>
                  <a:lnTo>
                    <a:pt x="21431" y="7143"/>
                  </a:lnTo>
                  <a:lnTo>
                    <a:pt x="0" y="21431"/>
                  </a:lnTo>
                  <a:lnTo>
                    <a:pt x="0" y="35718"/>
                  </a:lnTo>
                  <a:lnTo>
                    <a:pt x="7144" y="59531"/>
                  </a:lnTo>
                  <a:lnTo>
                    <a:pt x="28575" y="92868"/>
                  </a:lnTo>
                  <a:lnTo>
                    <a:pt x="54769" y="107156"/>
                  </a:lnTo>
                  <a:lnTo>
                    <a:pt x="85725" y="123825"/>
                  </a:lnTo>
                  <a:lnTo>
                    <a:pt x="126206" y="159543"/>
                  </a:lnTo>
                  <a:lnTo>
                    <a:pt x="150019" y="195262"/>
                  </a:lnTo>
                  <a:lnTo>
                    <a:pt x="173831" y="247650"/>
                  </a:lnTo>
                  <a:lnTo>
                    <a:pt x="188119" y="297656"/>
                  </a:lnTo>
                  <a:cubicBezTo>
                    <a:pt x="187325" y="348456"/>
                    <a:pt x="186532" y="399256"/>
                    <a:pt x="185738" y="450056"/>
                  </a:cubicBezTo>
                  <a:lnTo>
                    <a:pt x="147638" y="771525"/>
                  </a:lnTo>
                  <a:lnTo>
                    <a:pt x="138113" y="802481"/>
                  </a:lnTo>
                  <a:lnTo>
                    <a:pt x="107156" y="857250"/>
                  </a:lnTo>
                  <a:lnTo>
                    <a:pt x="83344" y="885825"/>
                  </a:lnTo>
                  <a:lnTo>
                    <a:pt x="52388" y="916781"/>
                  </a:lnTo>
                  <a:lnTo>
                    <a:pt x="50006" y="928687"/>
                  </a:lnTo>
                  <a:lnTo>
                    <a:pt x="52388" y="966787"/>
                  </a:lnTo>
                  <a:lnTo>
                    <a:pt x="61913" y="1004887"/>
                  </a:lnTo>
                  <a:lnTo>
                    <a:pt x="80963" y="1057275"/>
                  </a:lnTo>
                  <a:lnTo>
                    <a:pt x="100013" y="1092993"/>
                  </a:lnTo>
                  <a:lnTo>
                    <a:pt x="123825" y="1133475"/>
                  </a:lnTo>
                  <a:lnTo>
                    <a:pt x="123825" y="1133475"/>
                  </a:lnTo>
                  <a:lnTo>
                    <a:pt x="164306" y="1193006"/>
                  </a:lnTo>
                  <a:lnTo>
                    <a:pt x="192881" y="1219200"/>
                  </a:lnTo>
                  <a:lnTo>
                    <a:pt x="207169" y="1223962"/>
                  </a:lnTo>
                  <a:lnTo>
                    <a:pt x="228600" y="1216818"/>
                  </a:lnTo>
                  <a:lnTo>
                    <a:pt x="247650" y="1195387"/>
                  </a:lnTo>
                  <a:lnTo>
                    <a:pt x="269081" y="1162050"/>
                  </a:lnTo>
                  <a:lnTo>
                    <a:pt x="295275" y="1140618"/>
                  </a:lnTo>
                  <a:lnTo>
                    <a:pt x="321469" y="1123950"/>
                  </a:lnTo>
                  <a:lnTo>
                    <a:pt x="373856" y="1104900"/>
                  </a:lnTo>
                  <a:lnTo>
                    <a:pt x="509588" y="1071562"/>
                  </a:lnTo>
                  <a:lnTo>
                    <a:pt x="723900" y="1023937"/>
                  </a:lnTo>
                  <a:lnTo>
                    <a:pt x="1092994" y="957262"/>
                  </a:lnTo>
                  <a:lnTo>
                    <a:pt x="1414463" y="904875"/>
                  </a:lnTo>
                  <a:lnTo>
                    <a:pt x="1664494" y="869156"/>
                  </a:lnTo>
                  <a:lnTo>
                    <a:pt x="1871663" y="840581"/>
                  </a:lnTo>
                  <a:lnTo>
                    <a:pt x="2019300" y="735806"/>
                  </a:lnTo>
                  <a:lnTo>
                    <a:pt x="1859756" y="671512"/>
                  </a:lnTo>
                  <a:lnTo>
                    <a:pt x="1516856" y="716756"/>
                  </a:lnTo>
                  <a:lnTo>
                    <a:pt x="1112044" y="766762"/>
                  </a:lnTo>
                  <a:lnTo>
                    <a:pt x="952500" y="785812"/>
                  </a:lnTo>
                  <a:lnTo>
                    <a:pt x="597694" y="845343"/>
                  </a:lnTo>
                  <a:lnTo>
                    <a:pt x="440531" y="864393"/>
                  </a:lnTo>
                  <a:lnTo>
                    <a:pt x="381000" y="871537"/>
                  </a:lnTo>
                  <a:lnTo>
                    <a:pt x="371475" y="869156"/>
                  </a:lnTo>
                  <a:lnTo>
                    <a:pt x="364331" y="847725"/>
                  </a:lnTo>
                  <a:lnTo>
                    <a:pt x="373856" y="6405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57;p145">
              <a:extLst>
                <a:ext uri="{FF2B5EF4-FFF2-40B4-BE49-F238E27FC236}">
                  <a16:creationId xmlns:a16="http://schemas.microsoft.com/office/drawing/2014/main" id="{35FE0EF3-D9F4-0D4D-BE49-E3C944DEDA61}"/>
                </a:ext>
              </a:extLst>
            </p:cNvPr>
            <p:cNvSpPr/>
            <p:nvPr/>
          </p:nvSpPr>
          <p:spPr>
            <a:xfrm>
              <a:off x="5665788" y="3846513"/>
              <a:ext cx="485775" cy="1382712"/>
            </a:xfrm>
            <a:custGeom>
              <a:avLst/>
              <a:gdLst/>
              <a:ahLst/>
              <a:cxnLst/>
              <a:rect l="l" t="t" r="r" b="b"/>
              <a:pathLst>
                <a:path w="485775" h="1383506" extrusionOk="0">
                  <a:moveTo>
                    <a:pt x="159544" y="557212"/>
                  </a:moveTo>
                  <a:lnTo>
                    <a:pt x="152400" y="771525"/>
                  </a:lnTo>
                  <a:lnTo>
                    <a:pt x="147637" y="900112"/>
                  </a:lnTo>
                  <a:cubicBezTo>
                    <a:pt x="146843" y="958056"/>
                    <a:pt x="146050" y="1016000"/>
                    <a:pt x="145256" y="1073944"/>
                  </a:cubicBezTo>
                  <a:lnTo>
                    <a:pt x="152400" y="1195387"/>
                  </a:lnTo>
                  <a:lnTo>
                    <a:pt x="164306" y="1285875"/>
                  </a:lnTo>
                  <a:lnTo>
                    <a:pt x="178594" y="1323975"/>
                  </a:lnTo>
                  <a:lnTo>
                    <a:pt x="190500" y="1345406"/>
                  </a:lnTo>
                  <a:lnTo>
                    <a:pt x="211931" y="1366837"/>
                  </a:lnTo>
                  <a:lnTo>
                    <a:pt x="223837" y="1376362"/>
                  </a:lnTo>
                  <a:lnTo>
                    <a:pt x="240506" y="1383506"/>
                  </a:lnTo>
                  <a:lnTo>
                    <a:pt x="254794" y="1383506"/>
                  </a:lnTo>
                  <a:lnTo>
                    <a:pt x="278606" y="1371600"/>
                  </a:lnTo>
                  <a:lnTo>
                    <a:pt x="300037" y="1350169"/>
                  </a:lnTo>
                  <a:lnTo>
                    <a:pt x="323850" y="1312069"/>
                  </a:lnTo>
                  <a:lnTo>
                    <a:pt x="352425" y="1245394"/>
                  </a:lnTo>
                  <a:lnTo>
                    <a:pt x="364331" y="1188244"/>
                  </a:lnTo>
                  <a:lnTo>
                    <a:pt x="371475" y="1133475"/>
                  </a:lnTo>
                  <a:lnTo>
                    <a:pt x="371475" y="1016794"/>
                  </a:lnTo>
                  <a:cubicBezTo>
                    <a:pt x="373062" y="923131"/>
                    <a:pt x="374650" y="829469"/>
                    <a:pt x="376237" y="735806"/>
                  </a:cubicBezTo>
                  <a:lnTo>
                    <a:pt x="388144" y="514350"/>
                  </a:lnTo>
                  <a:lnTo>
                    <a:pt x="395287" y="400050"/>
                  </a:lnTo>
                  <a:lnTo>
                    <a:pt x="404812" y="357187"/>
                  </a:lnTo>
                  <a:lnTo>
                    <a:pt x="416719" y="323850"/>
                  </a:lnTo>
                  <a:lnTo>
                    <a:pt x="438150" y="295275"/>
                  </a:lnTo>
                  <a:lnTo>
                    <a:pt x="471487" y="264319"/>
                  </a:lnTo>
                  <a:lnTo>
                    <a:pt x="485775" y="240506"/>
                  </a:lnTo>
                  <a:lnTo>
                    <a:pt x="485775" y="223837"/>
                  </a:lnTo>
                  <a:lnTo>
                    <a:pt x="478631" y="195262"/>
                  </a:lnTo>
                  <a:lnTo>
                    <a:pt x="454819" y="154781"/>
                  </a:lnTo>
                  <a:lnTo>
                    <a:pt x="421481" y="123825"/>
                  </a:lnTo>
                  <a:lnTo>
                    <a:pt x="369094" y="85725"/>
                  </a:lnTo>
                  <a:lnTo>
                    <a:pt x="309562" y="47625"/>
                  </a:lnTo>
                  <a:lnTo>
                    <a:pt x="257175" y="26194"/>
                  </a:lnTo>
                  <a:lnTo>
                    <a:pt x="209550" y="9525"/>
                  </a:lnTo>
                  <a:lnTo>
                    <a:pt x="164306" y="2381"/>
                  </a:lnTo>
                  <a:lnTo>
                    <a:pt x="116681" y="0"/>
                  </a:lnTo>
                  <a:lnTo>
                    <a:pt x="64294" y="4762"/>
                  </a:lnTo>
                  <a:lnTo>
                    <a:pt x="30956" y="9525"/>
                  </a:lnTo>
                  <a:lnTo>
                    <a:pt x="7144" y="19050"/>
                  </a:lnTo>
                  <a:lnTo>
                    <a:pt x="0" y="28575"/>
                  </a:lnTo>
                  <a:lnTo>
                    <a:pt x="0" y="45244"/>
                  </a:lnTo>
                  <a:lnTo>
                    <a:pt x="11906" y="64294"/>
                  </a:lnTo>
                  <a:lnTo>
                    <a:pt x="38100" y="97631"/>
                  </a:lnTo>
                  <a:lnTo>
                    <a:pt x="64294" y="116681"/>
                  </a:lnTo>
                  <a:lnTo>
                    <a:pt x="83344" y="133350"/>
                  </a:lnTo>
                  <a:lnTo>
                    <a:pt x="104775" y="166687"/>
                  </a:lnTo>
                  <a:lnTo>
                    <a:pt x="135731" y="228600"/>
                  </a:lnTo>
                  <a:lnTo>
                    <a:pt x="150019" y="295275"/>
                  </a:lnTo>
                  <a:lnTo>
                    <a:pt x="157162" y="407194"/>
                  </a:lnTo>
                  <a:lnTo>
                    <a:pt x="159544" y="55721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1662;p146">
            <a:extLst>
              <a:ext uri="{FF2B5EF4-FFF2-40B4-BE49-F238E27FC236}">
                <a16:creationId xmlns:a16="http://schemas.microsoft.com/office/drawing/2014/main" id="{69F89DD6-EA46-B142-ACC4-1853E55791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7856" y="1771817"/>
            <a:ext cx="4086225" cy="41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2" name="Google Shape;1662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9888" y="1807913"/>
            <a:ext cx="4086225" cy="41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7426" y="1278276"/>
            <a:ext cx="4378325" cy="45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p207"/>
          <p:cNvSpPr txBox="1"/>
          <p:nvPr/>
        </p:nvSpPr>
        <p:spPr>
          <a:xfrm>
            <a:off x="4060825" y="6609670"/>
            <a:ext cx="47863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負</a:t>
            </a:r>
            <a:endParaRPr/>
          </a:p>
        </p:txBody>
      </p:sp>
      <p:sp>
        <p:nvSpPr>
          <p:cNvPr id="2288" name="Google Shape;2288;p207"/>
          <p:cNvSpPr/>
          <p:nvPr/>
        </p:nvSpPr>
        <p:spPr>
          <a:xfrm>
            <a:off x="3097213" y="1481138"/>
            <a:ext cx="1539875" cy="1584325"/>
          </a:xfrm>
          <a:custGeom>
            <a:avLst/>
            <a:gdLst/>
            <a:ahLst/>
            <a:cxnLst/>
            <a:rect l="l" t="t" r="r" b="b"/>
            <a:pathLst>
              <a:path w="1538288" h="1583531" extrusionOk="0">
                <a:moveTo>
                  <a:pt x="997744" y="535781"/>
                </a:moveTo>
                <a:lnTo>
                  <a:pt x="1050132" y="459581"/>
                </a:lnTo>
                <a:lnTo>
                  <a:pt x="1076325" y="414337"/>
                </a:lnTo>
                <a:lnTo>
                  <a:pt x="1102519" y="366712"/>
                </a:lnTo>
                <a:lnTo>
                  <a:pt x="1121569" y="326231"/>
                </a:lnTo>
                <a:lnTo>
                  <a:pt x="1138238" y="278606"/>
                </a:lnTo>
                <a:lnTo>
                  <a:pt x="1150144" y="230981"/>
                </a:lnTo>
                <a:lnTo>
                  <a:pt x="1154907" y="195262"/>
                </a:lnTo>
                <a:lnTo>
                  <a:pt x="1154907" y="180975"/>
                </a:lnTo>
                <a:lnTo>
                  <a:pt x="1150144" y="169068"/>
                </a:lnTo>
                <a:lnTo>
                  <a:pt x="1133475" y="140493"/>
                </a:lnTo>
                <a:lnTo>
                  <a:pt x="1104900" y="107156"/>
                </a:lnTo>
                <a:lnTo>
                  <a:pt x="1062038" y="78581"/>
                </a:lnTo>
                <a:lnTo>
                  <a:pt x="1028700" y="54768"/>
                </a:lnTo>
                <a:lnTo>
                  <a:pt x="1019175" y="47625"/>
                </a:lnTo>
                <a:lnTo>
                  <a:pt x="1007269" y="21431"/>
                </a:lnTo>
                <a:lnTo>
                  <a:pt x="1012032" y="2381"/>
                </a:lnTo>
                <a:lnTo>
                  <a:pt x="1026319" y="0"/>
                </a:lnTo>
                <a:lnTo>
                  <a:pt x="1054894" y="0"/>
                </a:lnTo>
                <a:lnTo>
                  <a:pt x="1114425" y="9525"/>
                </a:lnTo>
                <a:lnTo>
                  <a:pt x="1223963" y="40481"/>
                </a:lnTo>
                <a:lnTo>
                  <a:pt x="1307307" y="69056"/>
                </a:lnTo>
                <a:lnTo>
                  <a:pt x="1378744" y="102393"/>
                </a:lnTo>
                <a:lnTo>
                  <a:pt x="1457325" y="150018"/>
                </a:lnTo>
                <a:lnTo>
                  <a:pt x="1504950" y="192881"/>
                </a:lnTo>
                <a:lnTo>
                  <a:pt x="1531144" y="226218"/>
                </a:lnTo>
                <a:lnTo>
                  <a:pt x="1535907" y="245268"/>
                </a:lnTo>
                <a:lnTo>
                  <a:pt x="1538288" y="271462"/>
                </a:lnTo>
                <a:lnTo>
                  <a:pt x="1538288" y="295275"/>
                </a:lnTo>
                <a:lnTo>
                  <a:pt x="1490663" y="345281"/>
                </a:lnTo>
                <a:lnTo>
                  <a:pt x="1385888" y="447675"/>
                </a:lnTo>
                <a:lnTo>
                  <a:pt x="1254919" y="638175"/>
                </a:lnTo>
                <a:lnTo>
                  <a:pt x="1169194" y="728662"/>
                </a:lnTo>
                <a:lnTo>
                  <a:pt x="1033463" y="862012"/>
                </a:lnTo>
                <a:lnTo>
                  <a:pt x="850107" y="1028700"/>
                </a:lnTo>
                <a:lnTo>
                  <a:pt x="614363" y="1221581"/>
                </a:lnTo>
                <a:lnTo>
                  <a:pt x="419100" y="1371600"/>
                </a:lnTo>
                <a:lnTo>
                  <a:pt x="219075" y="1495425"/>
                </a:lnTo>
                <a:lnTo>
                  <a:pt x="59532" y="1571625"/>
                </a:lnTo>
                <a:lnTo>
                  <a:pt x="16669" y="1583531"/>
                </a:lnTo>
                <a:lnTo>
                  <a:pt x="0" y="1578768"/>
                </a:lnTo>
                <a:lnTo>
                  <a:pt x="0" y="1559718"/>
                </a:lnTo>
                <a:lnTo>
                  <a:pt x="9525" y="1531143"/>
                </a:lnTo>
                <a:lnTo>
                  <a:pt x="19050" y="1516856"/>
                </a:lnTo>
                <a:lnTo>
                  <a:pt x="69057" y="1481137"/>
                </a:lnTo>
                <a:lnTo>
                  <a:pt x="154782" y="1416843"/>
                </a:lnTo>
                <a:lnTo>
                  <a:pt x="285750" y="1309687"/>
                </a:lnTo>
                <a:lnTo>
                  <a:pt x="483394" y="1128712"/>
                </a:lnTo>
                <a:lnTo>
                  <a:pt x="609600" y="1004887"/>
                </a:lnTo>
                <a:lnTo>
                  <a:pt x="776288" y="823912"/>
                </a:lnTo>
                <a:lnTo>
                  <a:pt x="923925" y="642937"/>
                </a:lnTo>
                <a:lnTo>
                  <a:pt x="997744" y="5357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207"/>
          <p:cNvSpPr/>
          <p:nvPr/>
        </p:nvSpPr>
        <p:spPr>
          <a:xfrm>
            <a:off x="3686175" y="2733675"/>
            <a:ext cx="374650" cy="2409825"/>
          </a:xfrm>
          <a:custGeom>
            <a:avLst/>
            <a:gdLst/>
            <a:ahLst/>
            <a:cxnLst/>
            <a:rect l="l" t="t" r="r" b="b"/>
            <a:pathLst>
              <a:path w="374650" h="2409825" extrusionOk="0">
                <a:moveTo>
                  <a:pt x="368300" y="412750"/>
                </a:moveTo>
                <a:lnTo>
                  <a:pt x="368300" y="269875"/>
                </a:lnTo>
                <a:lnTo>
                  <a:pt x="342900" y="114300"/>
                </a:lnTo>
                <a:lnTo>
                  <a:pt x="282575" y="76200"/>
                </a:lnTo>
                <a:lnTo>
                  <a:pt x="222250" y="50800"/>
                </a:lnTo>
                <a:lnTo>
                  <a:pt x="142875" y="19050"/>
                </a:lnTo>
                <a:lnTo>
                  <a:pt x="73025" y="3175"/>
                </a:lnTo>
                <a:lnTo>
                  <a:pt x="31750" y="0"/>
                </a:lnTo>
                <a:lnTo>
                  <a:pt x="3175" y="6350"/>
                </a:lnTo>
                <a:lnTo>
                  <a:pt x="0" y="22225"/>
                </a:lnTo>
                <a:lnTo>
                  <a:pt x="12700" y="44450"/>
                </a:lnTo>
                <a:lnTo>
                  <a:pt x="41275" y="76200"/>
                </a:lnTo>
                <a:lnTo>
                  <a:pt x="73025" y="120650"/>
                </a:lnTo>
                <a:lnTo>
                  <a:pt x="98425" y="165100"/>
                </a:lnTo>
                <a:lnTo>
                  <a:pt x="123825" y="225425"/>
                </a:lnTo>
                <a:lnTo>
                  <a:pt x="136525" y="295275"/>
                </a:lnTo>
                <a:lnTo>
                  <a:pt x="146050" y="422275"/>
                </a:lnTo>
                <a:cubicBezTo>
                  <a:pt x="144992" y="585258"/>
                  <a:pt x="143933" y="748242"/>
                  <a:pt x="142875" y="911225"/>
                </a:cubicBezTo>
                <a:cubicBezTo>
                  <a:pt x="141817" y="1031875"/>
                  <a:pt x="140758" y="1152525"/>
                  <a:pt x="139700" y="1273175"/>
                </a:cubicBezTo>
                <a:lnTo>
                  <a:pt x="117475" y="1597025"/>
                </a:lnTo>
                <a:lnTo>
                  <a:pt x="79375" y="1920875"/>
                </a:lnTo>
                <a:lnTo>
                  <a:pt x="76200" y="1955800"/>
                </a:lnTo>
                <a:lnTo>
                  <a:pt x="92075" y="2057400"/>
                </a:lnTo>
                <a:lnTo>
                  <a:pt x="158750" y="2324100"/>
                </a:lnTo>
                <a:lnTo>
                  <a:pt x="174625" y="2359025"/>
                </a:lnTo>
                <a:lnTo>
                  <a:pt x="203200" y="2384425"/>
                </a:lnTo>
                <a:lnTo>
                  <a:pt x="238125" y="2406650"/>
                </a:lnTo>
                <a:lnTo>
                  <a:pt x="254000" y="2409825"/>
                </a:lnTo>
                <a:lnTo>
                  <a:pt x="282575" y="2393950"/>
                </a:lnTo>
                <a:lnTo>
                  <a:pt x="327025" y="2352675"/>
                </a:lnTo>
                <a:lnTo>
                  <a:pt x="355600" y="2311400"/>
                </a:lnTo>
                <a:lnTo>
                  <a:pt x="371475" y="2273300"/>
                </a:lnTo>
                <a:lnTo>
                  <a:pt x="374650" y="2232025"/>
                </a:lnTo>
                <a:cubicBezTo>
                  <a:pt x="373592" y="2186517"/>
                  <a:pt x="372533" y="2141008"/>
                  <a:pt x="371475" y="2095500"/>
                </a:cubicBezTo>
                <a:cubicBezTo>
                  <a:pt x="369358" y="1541992"/>
                  <a:pt x="367242" y="988483"/>
                  <a:pt x="368300" y="412750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207"/>
          <p:cNvSpPr/>
          <p:nvPr/>
        </p:nvSpPr>
        <p:spPr>
          <a:xfrm>
            <a:off x="3167063" y="5086350"/>
            <a:ext cx="1466850" cy="992188"/>
          </a:xfrm>
          <a:custGeom>
            <a:avLst/>
            <a:gdLst/>
            <a:ahLst/>
            <a:cxnLst/>
            <a:rect l="l" t="t" r="r" b="b"/>
            <a:pathLst>
              <a:path w="1466850" h="992981" extrusionOk="0">
                <a:moveTo>
                  <a:pt x="1009650" y="528638"/>
                </a:moveTo>
                <a:lnTo>
                  <a:pt x="1140618" y="447675"/>
                </a:lnTo>
                <a:lnTo>
                  <a:pt x="1240631" y="385763"/>
                </a:lnTo>
                <a:lnTo>
                  <a:pt x="1288256" y="357188"/>
                </a:lnTo>
                <a:lnTo>
                  <a:pt x="1352550" y="326231"/>
                </a:lnTo>
                <a:lnTo>
                  <a:pt x="1426368" y="297656"/>
                </a:lnTo>
                <a:lnTo>
                  <a:pt x="1452562" y="280988"/>
                </a:lnTo>
                <a:lnTo>
                  <a:pt x="1462087" y="269081"/>
                </a:lnTo>
                <a:lnTo>
                  <a:pt x="1466850" y="250031"/>
                </a:lnTo>
                <a:lnTo>
                  <a:pt x="1459706" y="233363"/>
                </a:lnTo>
                <a:lnTo>
                  <a:pt x="1438275" y="211931"/>
                </a:lnTo>
                <a:lnTo>
                  <a:pt x="1378743" y="173831"/>
                </a:lnTo>
                <a:lnTo>
                  <a:pt x="1290637" y="133350"/>
                </a:lnTo>
                <a:lnTo>
                  <a:pt x="1123950" y="59531"/>
                </a:lnTo>
                <a:lnTo>
                  <a:pt x="1002506" y="7144"/>
                </a:lnTo>
                <a:lnTo>
                  <a:pt x="981075" y="0"/>
                </a:lnTo>
                <a:lnTo>
                  <a:pt x="969168" y="2381"/>
                </a:lnTo>
                <a:lnTo>
                  <a:pt x="957262" y="9525"/>
                </a:lnTo>
                <a:lnTo>
                  <a:pt x="959643" y="19050"/>
                </a:lnTo>
                <a:lnTo>
                  <a:pt x="969168" y="40481"/>
                </a:lnTo>
                <a:lnTo>
                  <a:pt x="992981" y="78581"/>
                </a:lnTo>
                <a:lnTo>
                  <a:pt x="1007268" y="102394"/>
                </a:lnTo>
                <a:lnTo>
                  <a:pt x="1019175" y="138113"/>
                </a:lnTo>
                <a:lnTo>
                  <a:pt x="1021556" y="164306"/>
                </a:lnTo>
                <a:lnTo>
                  <a:pt x="1014412" y="197644"/>
                </a:lnTo>
                <a:lnTo>
                  <a:pt x="995362" y="223838"/>
                </a:lnTo>
                <a:lnTo>
                  <a:pt x="914400" y="311944"/>
                </a:lnTo>
                <a:lnTo>
                  <a:pt x="776287" y="435769"/>
                </a:lnTo>
                <a:lnTo>
                  <a:pt x="619125" y="557213"/>
                </a:lnTo>
                <a:lnTo>
                  <a:pt x="373856" y="721519"/>
                </a:lnTo>
                <a:lnTo>
                  <a:pt x="126206" y="873919"/>
                </a:lnTo>
                <a:lnTo>
                  <a:pt x="26193" y="926306"/>
                </a:lnTo>
                <a:lnTo>
                  <a:pt x="9525" y="938213"/>
                </a:lnTo>
                <a:lnTo>
                  <a:pt x="0" y="964406"/>
                </a:lnTo>
                <a:lnTo>
                  <a:pt x="2381" y="988219"/>
                </a:lnTo>
                <a:lnTo>
                  <a:pt x="23812" y="992981"/>
                </a:lnTo>
                <a:lnTo>
                  <a:pt x="73818" y="978694"/>
                </a:lnTo>
                <a:lnTo>
                  <a:pt x="166687" y="954881"/>
                </a:lnTo>
                <a:lnTo>
                  <a:pt x="328612" y="895350"/>
                </a:lnTo>
                <a:lnTo>
                  <a:pt x="473868" y="831056"/>
                </a:lnTo>
                <a:lnTo>
                  <a:pt x="631031" y="752475"/>
                </a:lnTo>
                <a:lnTo>
                  <a:pt x="802481" y="654844"/>
                </a:lnTo>
                <a:lnTo>
                  <a:pt x="1009650" y="5286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207"/>
          <p:cNvSpPr/>
          <p:nvPr/>
        </p:nvSpPr>
        <p:spPr>
          <a:xfrm>
            <a:off x="5373688" y="5065713"/>
            <a:ext cx="1206500" cy="1049337"/>
          </a:xfrm>
          <a:custGeom>
            <a:avLst/>
            <a:gdLst/>
            <a:ahLst/>
            <a:cxnLst/>
            <a:rect l="l" t="t" r="r" b="b"/>
            <a:pathLst>
              <a:path w="1204913" h="1050131" extrusionOk="0">
                <a:moveTo>
                  <a:pt x="533400" y="221456"/>
                </a:moveTo>
                <a:lnTo>
                  <a:pt x="400050" y="159544"/>
                </a:lnTo>
                <a:lnTo>
                  <a:pt x="276225" y="102394"/>
                </a:lnTo>
                <a:lnTo>
                  <a:pt x="152400" y="52387"/>
                </a:lnTo>
                <a:lnTo>
                  <a:pt x="71438" y="16669"/>
                </a:lnTo>
                <a:lnTo>
                  <a:pt x="23813" y="0"/>
                </a:lnTo>
                <a:lnTo>
                  <a:pt x="7144" y="4762"/>
                </a:lnTo>
                <a:lnTo>
                  <a:pt x="0" y="16669"/>
                </a:lnTo>
                <a:lnTo>
                  <a:pt x="7144" y="47625"/>
                </a:lnTo>
                <a:lnTo>
                  <a:pt x="30957" y="76200"/>
                </a:lnTo>
                <a:lnTo>
                  <a:pt x="109538" y="128587"/>
                </a:lnTo>
                <a:lnTo>
                  <a:pt x="238125" y="233362"/>
                </a:lnTo>
                <a:lnTo>
                  <a:pt x="359569" y="340519"/>
                </a:lnTo>
                <a:lnTo>
                  <a:pt x="504825" y="476250"/>
                </a:lnTo>
                <a:lnTo>
                  <a:pt x="616744" y="590550"/>
                </a:lnTo>
                <a:lnTo>
                  <a:pt x="728663" y="709612"/>
                </a:lnTo>
                <a:lnTo>
                  <a:pt x="895350" y="895350"/>
                </a:lnTo>
                <a:lnTo>
                  <a:pt x="950119" y="969169"/>
                </a:lnTo>
                <a:lnTo>
                  <a:pt x="981075" y="1000125"/>
                </a:lnTo>
                <a:lnTo>
                  <a:pt x="1019175" y="1023937"/>
                </a:lnTo>
                <a:lnTo>
                  <a:pt x="1071563" y="1045369"/>
                </a:lnTo>
                <a:lnTo>
                  <a:pt x="1104900" y="1050131"/>
                </a:lnTo>
                <a:lnTo>
                  <a:pt x="1123950" y="1047750"/>
                </a:lnTo>
                <a:lnTo>
                  <a:pt x="1147763" y="1035844"/>
                </a:lnTo>
                <a:lnTo>
                  <a:pt x="1169194" y="1014412"/>
                </a:lnTo>
                <a:lnTo>
                  <a:pt x="1183482" y="992981"/>
                </a:lnTo>
                <a:lnTo>
                  <a:pt x="1197769" y="957262"/>
                </a:lnTo>
                <a:lnTo>
                  <a:pt x="1204913" y="914400"/>
                </a:lnTo>
                <a:lnTo>
                  <a:pt x="1197769" y="857250"/>
                </a:lnTo>
                <a:lnTo>
                  <a:pt x="1171575" y="762000"/>
                </a:lnTo>
                <a:lnTo>
                  <a:pt x="1133475" y="676275"/>
                </a:lnTo>
                <a:lnTo>
                  <a:pt x="1081088" y="595312"/>
                </a:lnTo>
                <a:lnTo>
                  <a:pt x="997744" y="495300"/>
                </a:lnTo>
                <a:lnTo>
                  <a:pt x="912019" y="416719"/>
                </a:lnTo>
                <a:lnTo>
                  <a:pt x="864394" y="388144"/>
                </a:lnTo>
                <a:lnTo>
                  <a:pt x="683419" y="290512"/>
                </a:lnTo>
                <a:lnTo>
                  <a:pt x="533400" y="2214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207"/>
          <p:cNvSpPr/>
          <p:nvPr/>
        </p:nvSpPr>
        <p:spPr>
          <a:xfrm>
            <a:off x="4200525" y="1704975"/>
            <a:ext cx="1766888" cy="430213"/>
          </a:xfrm>
          <a:custGeom>
            <a:avLst/>
            <a:gdLst/>
            <a:ahLst/>
            <a:cxnLst/>
            <a:rect l="l" t="t" r="r" b="b"/>
            <a:pathLst>
              <a:path w="1766888" h="431006" extrusionOk="0">
                <a:moveTo>
                  <a:pt x="959644" y="150019"/>
                </a:moveTo>
                <a:lnTo>
                  <a:pt x="766763" y="178594"/>
                </a:lnTo>
                <a:lnTo>
                  <a:pt x="619125" y="200025"/>
                </a:lnTo>
                <a:lnTo>
                  <a:pt x="459581" y="219075"/>
                </a:lnTo>
                <a:lnTo>
                  <a:pt x="392906" y="221456"/>
                </a:lnTo>
                <a:lnTo>
                  <a:pt x="340519" y="214313"/>
                </a:lnTo>
                <a:lnTo>
                  <a:pt x="280988" y="197644"/>
                </a:lnTo>
                <a:lnTo>
                  <a:pt x="0" y="202406"/>
                </a:lnTo>
                <a:lnTo>
                  <a:pt x="126206" y="426244"/>
                </a:lnTo>
                <a:lnTo>
                  <a:pt x="204788" y="431006"/>
                </a:lnTo>
                <a:lnTo>
                  <a:pt x="342900" y="423863"/>
                </a:lnTo>
                <a:lnTo>
                  <a:pt x="519113" y="404813"/>
                </a:lnTo>
                <a:lnTo>
                  <a:pt x="726281" y="371475"/>
                </a:lnTo>
                <a:lnTo>
                  <a:pt x="957263" y="333375"/>
                </a:lnTo>
                <a:lnTo>
                  <a:pt x="1140619" y="297656"/>
                </a:lnTo>
                <a:lnTo>
                  <a:pt x="1226344" y="288131"/>
                </a:lnTo>
                <a:lnTo>
                  <a:pt x="1557338" y="357188"/>
                </a:lnTo>
                <a:lnTo>
                  <a:pt x="1604963" y="333375"/>
                </a:lnTo>
                <a:lnTo>
                  <a:pt x="1652588" y="314325"/>
                </a:lnTo>
                <a:lnTo>
                  <a:pt x="1740694" y="280988"/>
                </a:lnTo>
                <a:lnTo>
                  <a:pt x="1757363" y="269081"/>
                </a:lnTo>
                <a:lnTo>
                  <a:pt x="1766888" y="250031"/>
                </a:lnTo>
                <a:lnTo>
                  <a:pt x="1766888" y="219075"/>
                </a:lnTo>
                <a:lnTo>
                  <a:pt x="1750219" y="180975"/>
                </a:lnTo>
                <a:lnTo>
                  <a:pt x="1714500" y="147638"/>
                </a:lnTo>
                <a:lnTo>
                  <a:pt x="1635919" y="78581"/>
                </a:lnTo>
                <a:lnTo>
                  <a:pt x="1552575" y="21431"/>
                </a:lnTo>
                <a:lnTo>
                  <a:pt x="1524000" y="4763"/>
                </a:lnTo>
                <a:lnTo>
                  <a:pt x="1502569" y="0"/>
                </a:lnTo>
                <a:lnTo>
                  <a:pt x="1454944" y="7144"/>
                </a:lnTo>
                <a:lnTo>
                  <a:pt x="1390650" y="28575"/>
                </a:lnTo>
                <a:lnTo>
                  <a:pt x="1309688" y="64294"/>
                </a:lnTo>
                <a:lnTo>
                  <a:pt x="1221581" y="92869"/>
                </a:lnTo>
                <a:lnTo>
                  <a:pt x="959644" y="1500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207"/>
          <p:cNvSpPr/>
          <p:nvPr/>
        </p:nvSpPr>
        <p:spPr>
          <a:xfrm>
            <a:off x="4819650" y="1982788"/>
            <a:ext cx="952500" cy="969962"/>
          </a:xfrm>
          <a:custGeom>
            <a:avLst/>
            <a:gdLst/>
            <a:ahLst/>
            <a:cxnLst/>
            <a:rect l="l" t="t" r="r" b="b"/>
            <a:pathLst>
              <a:path w="952500" h="969169" extrusionOk="0">
                <a:moveTo>
                  <a:pt x="266700" y="550069"/>
                </a:moveTo>
                <a:lnTo>
                  <a:pt x="361950" y="416719"/>
                </a:lnTo>
                <a:lnTo>
                  <a:pt x="473869" y="250032"/>
                </a:lnTo>
                <a:lnTo>
                  <a:pt x="552450" y="107157"/>
                </a:lnTo>
                <a:lnTo>
                  <a:pt x="583406" y="47625"/>
                </a:lnTo>
                <a:lnTo>
                  <a:pt x="588169" y="23813"/>
                </a:lnTo>
                <a:lnTo>
                  <a:pt x="578644" y="0"/>
                </a:lnTo>
                <a:lnTo>
                  <a:pt x="952500" y="69057"/>
                </a:lnTo>
                <a:lnTo>
                  <a:pt x="904875" y="107157"/>
                </a:lnTo>
                <a:lnTo>
                  <a:pt x="781050" y="247650"/>
                </a:lnTo>
                <a:lnTo>
                  <a:pt x="469106" y="600075"/>
                </a:lnTo>
                <a:lnTo>
                  <a:pt x="264319" y="821532"/>
                </a:lnTo>
                <a:lnTo>
                  <a:pt x="0" y="969169"/>
                </a:lnTo>
                <a:lnTo>
                  <a:pt x="61913" y="831057"/>
                </a:lnTo>
                <a:lnTo>
                  <a:pt x="171450" y="685800"/>
                </a:lnTo>
                <a:lnTo>
                  <a:pt x="266700" y="5500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207"/>
          <p:cNvSpPr/>
          <p:nvPr/>
        </p:nvSpPr>
        <p:spPr>
          <a:xfrm>
            <a:off x="3800475" y="2628900"/>
            <a:ext cx="2578100" cy="2489200"/>
          </a:xfrm>
          <a:custGeom>
            <a:avLst/>
            <a:gdLst/>
            <a:ahLst/>
            <a:cxnLst/>
            <a:rect l="l" t="t" r="r" b="b"/>
            <a:pathLst>
              <a:path w="2578100" h="2489200" extrusionOk="0">
                <a:moveTo>
                  <a:pt x="1006475" y="180975"/>
                </a:moveTo>
                <a:lnTo>
                  <a:pt x="733425" y="190500"/>
                </a:lnTo>
                <a:lnTo>
                  <a:pt x="447675" y="206375"/>
                </a:lnTo>
                <a:lnTo>
                  <a:pt x="241300" y="219075"/>
                </a:lnTo>
                <a:lnTo>
                  <a:pt x="180975" y="222250"/>
                </a:lnTo>
                <a:lnTo>
                  <a:pt x="0" y="257175"/>
                </a:lnTo>
                <a:lnTo>
                  <a:pt x="241300" y="400050"/>
                </a:lnTo>
                <a:lnTo>
                  <a:pt x="415925" y="381000"/>
                </a:lnTo>
                <a:lnTo>
                  <a:pt x="660400" y="352425"/>
                </a:lnTo>
                <a:lnTo>
                  <a:pt x="869950" y="336550"/>
                </a:lnTo>
                <a:lnTo>
                  <a:pt x="1085850" y="323850"/>
                </a:lnTo>
                <a:lnTo>
                  <a:pt x="1308100" y="307975"/>
                </a:lnTo>
                <a:lnTo>
                  <a:pt x="1473200" y="301625"/>
                </a:lnTo>
                <a:lnTo>
                  <a:pt x="1724025" y="282575"/>
                </a:lnTo>
                <a:lnTo>
                  <a:pt x="1933575" y="269875"/>
                </a:lnTo>
                <a:lnTo>
                  <a:pt x="2076450" y="263525"/>
                </a:lnTo>
                <a:lnTo>
                  <a:pt x="2101850" y="269875"/>
                </a:lnTo>
                <a:lnTo>
                  <a:pt x="2136775" y="282575"/>
                </a:lnTo>
                <a:lnTo>
                  <a:pt x="2159000" y="304800"/>
                </a:lnTo>
                <a:lnTo>
                  <a:pt x="2171700" y="327025"/>
                </a:lnTo>
                <a:lnTo>
                  <a:pt x="2184400" y="374650"/>
                </a:lnTo>
                <a:lnTo>
                  <a:pt x="2197100" y="730250"/>
                </a:lnTo>
                <a:cubicBezTo>
                  <a:pt x="2196042" y="962025"/>
                  <a:pt x="2194983" y="1193800"/>
                  <a:pt x="2193925" y="1425575"/>
                </a:cubicBezTo>
                <a:lnTo>
                  <a:pt x="2193925" y="2054225"/>
                </a:lnTo>
                <a:lnTo>
                  <a:pt x="2162175" y="2317750"/>
                </a:lnTo>
                <a:lnTo>
                  <a:pt x="2181225" y="2362200"/>
                </a:lnTo>
                <a:lnTo>
                  <a:pt x="2216150" y="2422525"/>
                </a:lnTo>
                <a:lnTo>
                  <a:pt x="2241550" y="2454275"/>
                </a:lnTo>
                <a:lnTo>
                  <a:pt x="2270125" y="2470150"/>
                </a:lnTo>
                <a:lnTo>
                  <a:pt x="2298700" y="2482850"/>
                </a:lnTo>
                <a:lnTo>
                  <a:pt x="2333625" y="2489200"/>
                </a:lnTo>
                <a:lnTo>
                  <a:pt x="2365375" y="2486025"/>
                </a:lnTo>
                <a:lnTo>
                  <a:pt x="2387600" y="2466975"/>
                </a:lnTo>
                <a:lnTo>
                  <a:pt x="2406650" y="2432050"/>
                </a:lnTo>
                <a:lnTo>
                  <a:pt x="2422525" y="2368550"/>
                </a:lnTo>
                <a:lnTo>
                  <a:pt x="2444750" y="2193925"/>
                </a:lnTo>
                <a:lnTo>
                  <a:pt x="2460625" y="2019300"/>
                </a:lnTo>
                <a:cubicBezTo>
                  <a:pt x="2461683" y="1948392"/>
                  <a:pt x="2462742" y="1877483"/>
                  <a:pt x="2463800" y="1806575"/>
                </a:cubicBezTo>
                <a:lnTo>
                  <a:pt x="2463800" y="1200150"/>
                </a:lnTo>
                <a:lnTo>
                  <a:pt x="2463800" y="914400"/>
                </a:lnTo>
                <a:lnTo>
                  <a:pt x="2476500" y="641350"/>
                </a:lnTo>
                <a:lnTo>
                  <a:pt x="2486025" y="454025"/>
                </a:lnTo>
                <a:lnTo>
                  <a:pt x="2492375" y="434975"/>
                </a:lnTo>
                <a:lnTo>
                  <a:pt x="2540000" y="352425"/>
                </a:lnTo>
                <a:lnTo>
                  <a:pt x="2574925" y="292100"/>
                </a:lnTo>
                <a:lnTo>
                  <a:pt x="2578100" y="273050"/>
                </a:lnTo>
                <a:lnTo>
                  <a:pt x="2574925" y="250825"/>
                </a:lnTo>
                <a:lnTo>
                  <a:pt x="2555875" y="206375"/>
                </a:lnTo>
                <a:lnTo>
                  <a:pt x="2517775" y="161925"/>
                </a:lnTo>
                <a:lnTo>
                  <a:pt x="2454275" y="107950"/>
                </a:lnTo>
                <a:lnTo>
                  <a:pt x="2333625" y="38100"/>
                </a:lnTo>
                <a:lnTo>
                  <a:pt x="2254250" y="0"/>
                </a:lnTo>
                <a:lnTo>
                  <a:pt x="2241550" y="0"/>
                </a:lnTo>
                <a:lnTo>
                  <a:pt x="2219325" y="3175"/>
                </a:lnTo>
                <a:lnTo>
                  <a:pt x="2070100" y="50800"/>
                </a:lnTo>
                <a:lnTo>
                  <a:pt x="1990725" y="88900"/>
                </a:lnTo>
                <a:lnTo>
                  <a:pt x="1819275" y="107950"/>
                </a:lnTo>
                <a:lnTo>
                  <a:pt x="1419225" y="146050"/>
                </a:lnTo>
                <a:lnTo>
                  <a:pt x="1276350" y="155575"/>
                </a:lnTo>
                <a:lnTo>
                  <a:pt x="1095375" y="174625"/>
                </a:lnTo>
                <a:lnTo>
                  <a:pt x="1006475" y="1809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207"/>
          <p:cNvSpPr/>
          <p:nvPr/>
        </p:nvSpPr>
        <p:spPr>
          <a:xfrm>
            <a:off x="3846513" y="3343275"/>
            <a:ext cx="2339975" cy="312738"/>
          </a:xfrm>
          <a:custGeom>
            <a:avLst/>
            <a:gdLst/>
            <a:ahLst/>
            <a:cxnLst/>
            <a:rect l="l" t="t" r="r" b="b"/>
            <a:pathLst>
              <a:path w="2340769" h="311944" extrusionOk="0">
                <a:moveTo>
                  <a:pt x="1238250" y="59531"/>
                </a:moveTo>
                <a:lnTo>
                  <a:pt x="935831" y="85725"/>
                </a:lnTo>
                <a:lnTo>
                  <a:pt x="704850" y="102394"/>
                </a:lnTo>
                <a:lnTo>
                  <a:pt x="604837" y="109538"/>
                </a:lnTo>
                <a:lnTo>
                  <a:pt x="547687" y="119063"/>
                </a:lnTo>
                <a:lnTo>
                  <a:pt x="404812" y="130969"/>
                </a:lnTo>
                <a:lnTo>
                  <a:pt x="302419" y="130969"/>
                </a:lnTo>
                <a:lnTo>
                  <a:pt x="230981" y="119063"/>
                </a:lnTo>
                <a:lnTo>
                  <a:pt x="183356" y="107156"/>
                </a:lnTo>
                <a:lnTo>
                  <a:pt x="0" y="128588"/>
                </a:lnTo>
                <a:lnTo>
                  <a:pt x="192881" y="309563"/>
                </a:lnTo>
                <a:lnTo>
                  <a:pt x="354806" y="311944"/>
                </a:lnTo>
                <a:lnTo>
                  <a:pt x="483394" y="304800"/>
                </a:lnTo>
                <a:lnTo>
                  <a:pt x="719137" y="283369"/>
                </a:lnTo>
                <a:lnTo>
                  <a:pt x="981075" y="257175"/>
                </a:lnTo>
                <a:lnTo>
                  <a:pt x="1323975" y="223838"/>
                </a:lnTo>
                <a:lnTo>
                  <a:pt x="1564481" y="202406"/>
                </a:lnTo>
                <a:lnTo>
                  <a:pt x="1788319" y="180975"/>
                </a:lnTo>
                <a:lnTo>
                  <a:pt x="1850231" y="173831"/>
                </a:lnTo>
                <a:lnTo>
                  <a:pt x="1895475" y="173831"/>
                </a:lnTo>
                <a:lnTo>
                  <a:pt x="1964531" y="173831"/>
                </a:lnTo>
                <a:lnTo>
                  <a:pt x="2021681" y="173831"/>
                </a:lnTo>
                <a:lnTo>
                  <a:pt x="2095500" y="169069"/>
                </a:lnTo>
                <a:lnTo>
                  <a:pt x="2145506" y="157163"/>
                </a:lnTo>
                <a:lnTo>
                  <a:pt x="2202656" y="135731"/>
                </a:lnTo>
                <a:lnTo>
                  <a:pt x="2340769" y="88106"/>
                </a:lnTo>
                <a:lnTo>
                  <a:pt x="2174081" y="0"/>
                </a:lnTo>
                <a:lnTo>
                  <a:pt x="2035969" y="0"/>
                </a:lnTo>
                <a:lnTo>
                  <a:pt x="1828800" y="14288"/>
                </a:lnTo>
                <a:lnTo>
                  <a:pt x="1564481" y="35719"/>
                </a:lnTo>
                <a:lnTo>
                  <a:pt x="1238250" y="595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207"/>
          <p:cNvSpPr/>
          <p:nvPr/>
        </p:nvSpPr>
        <p:spPr>
          <a:xfrm>
            <a:off x="3824288" y="3989388"/>
            <a:ext cx="2384425" cy="314325"/>
          </a:xfrm>
          <a:custGeom>
            <a:avLst/>
            <a:gdLst/>
            <a:ahLst/>
            <a:cxnLst/>
            <a:rect l="l" t="t" r="r" b="b"/>
            <a:pathLst>
              <a:path w="2383631" h="314325" extrusionOk="0">
                <a:moveTo>
                  <a:pt x="871537" y="116681"/>
                </a:moveTo>
                <a:lnTo>
                  <a:pt x="502443" y="142875"/>
                </a:lnTo>
                <a:lnTo>
                  <a:pt x="381000" y="159544"/>
                </a:lnTo>
                <a:lnTo>
                  <a:pt x="219075" y="154781"/>
                </a:lnTo>
                <a:lnTo>
                  <a:pt x="0" y="183356"/>
                </a:lnTo>
                <a:lnTo>
                  <a:pt x="211931" y="314325"/>
                </a:lnTo>
                <a:lnTo>
                  <a:pt x="381000" y="302419"/>
                </a:lnTo>
                <a:lnTo>
                  <a:pt x="707231" y="280987"/>
                </a:lnTo>
                <a:lnTo>
                  <a:pt x="1071562" y="257175"/>
                </a:lnTo>
                <a:lnTo>
                  <a:pt x="1316831" y="242887"/>
                </a:lnTo>
                <a:lnTo>
                  <a:pt x="1578768" y="223837"/>
                </a:lnTo>
                <a:lnTo>
                  <a:pt x="1852612" y="207169"/>
                </a:lnTo>
                <a:lnTo>
                  <a:pt x="1962150" y="200025"/>
                </a:lnTo>
                <a:lnTo>
                  <a:pt x="2000250" y="188119"/>
                </a:lnTo>
                <a:lnTo>
                  <a:pt x="2024062" y="185737"/>
                </a:lnTo>
                <a:lnTo>
                  <a:pt x="2066925" y="185737"/>
                </a:lnTo>
                <a:lnTo>
                  <a:pt x="2107406" y="192881"/>
                </a:lnTo>
                <a:lnTo>
                  <a:pt x="2135981" y="204787"/>
                </a:lnTo>
                <a:lnTo>
                  <a:pt x="2188368" y="238125"/>
                </a:lnTo>
                <a:lnTo>
                  <a:pt x="2383631" y="173831"/>
                </a:lnTo>
                <a:lnTo>
                  <a:pt x="2176462" y="23812"/>
                </a:lnTo>
                <a:lnTo>
                  <a:pt x="2143125" y="9525"/>
                </a:lnTo>
                <a:lnTo>
                  <a:pt x="2114550" y="4762"/>
                </a:lnTo>
                <a:lnTo>
                  <a:pt x="2057400" y="0"/>
                </a:lnTo>
                <a:lnTo>
                  <a:pt x="2009775" y="2381"/>
                </a:lnTo>
                <a:lnTo>
                  <a:pt x="1890712" y="16669"/>
                </a:lnTo>
                <a:lnTo>
                  <a:pt x="1526381" y="52387"/>
                </a:lnTo>
                <a:lnTo>
                  <a:pt x="1033462" y="102394"/>
                </a:lnTo>
                <a:lnTo>
                  <a:pt x="871537" y="1166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207"/>
          <p:cNvSpPr/>
          <p:nvPr/>
        </p:nvSpPr>
        <p:spPr>
          <a:xfrm>
            <a:off x="3821113" y="4657725"/>
            <a:ext cx="2389187" cy="338138"/>
          </a:xfrm>
          <a:custGeom>
            <a:avLst/>
            <a:gdLst/>
            <a:ahLst/>
            <a:cxnLst/>
            <a:rect l="l" t="t" r="r" b="b"/>
            <a:pathLst>
              <a:path w="2388394" h="338138" extrusionOk="0">
                <a:moveTo>
                  <a:pt x="1050132" y="97631"/>
                </a:moveTo>
                <a:lnTo>
                  <a:pt x="1369219" y="71438"/>
                </a:lnTo>
                <a:lnTo>
                  <a:pt x="1652588" y="45244"/>
                </a:lnTo>
                <a:lnTo>
                  <a:pt x="1950244" y="21431"/>
                </a:lnTo>
                <a:lnTo>
                  <a:pt x="2193132" y="0"/>
                </a:lnTo>
                <a:lnTo>
                  <a:pt x="2388394" y="171450"/>
                </a:lnTo>
                <a:lnTo>
                  <a:pt x="2152650" y="314325"/>
                </a:lnTo>
                <a:lnTo>
                  <a:pt x="2131219" y="269081"/>
                </a:lnTo>
                <a:lnTo>
                  <a:pt x="2112169" y="242888"/>
                </a:lnTo>
                <a:lnTo>
                  <a:pt x="2100263" y="233363"/>
                </a:lnTo>
                <a:lnTo>
                  <a:pt x="2069307" y="216694"/>
                </a:lnTo>
                <a:lnTo>
                  <a:pt x="2021682" y="207169"/>
                </a:lnTo>
                <a:lnTo>
                  <a:pt x="1947863" y="202406"/>
                </a:lnTo>
                <a:lnTo>
                  <a:pt x="1850232" y="211931"/>
                </a:lnTo>
                <a:lnTo>
                  <a:pt x="1647825" y="233363"/>
                </a:lnTo>
                <a:lnTo>
                  <a:pt x="1281113" y="266700"/>
                </a:lnTo>
                <a:lnTo>
                  <a:pt x="1012032" y="295275"/>
                </a:lnTo>
                <a:lnTo>
                  <a:pt x="754857" y="321469"/>
                </a:lnTo>
                <a:lnTo>
                  <a:pt x="557213" y="338138"/>
                </a:lnTo>
                <a:lnTo>
                  <a:pt x="361950" y="333375"/>
                </a:lnTo>
                <a:lnTo>
                  <a:pt x="226219" y="335756"/>
                </a:lnTo>
                <a:lnTo>
                  <a:pt x="0" y="211931"/>
                </a:lnTo>
                <a:lnTo>
                  <a:pt x="50007" y="171450"/>
                </a:lnTo>
                <a:lnTo>
                  <a:pt x="238125" y="154781"/>
                </a:lnTo>
                <a:lnTo>
                  <a:pt x="376238" y="147638"/>
                </a:lnTo>
                <a:lnTo>
                  <a:pt x="635794" y="128588"/>
                </a:lnTo>
                <a:lnTo>
                  <a:pt x="1050132" y="976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277E329-2108-364D-A3FD-EE9ABEE2FDB9}"/>
              </a:ext>
            </a:extLst>
          </p:cNvPr>
          <p:cNvGrpSpPr/>
          <p:nvPr/>
        </p:nvGrpSpPr>
        <p:grpSpPr>
          <a:xfrm>
            <a:off x="3093199" y="1477126"/>
            <a:ext cx="3482975" cy="4633912"/>
            <a:chOff x="3249613" y="1633538"/>
            <a:chExt cx="3482975" cy="4633912"/>
          </a:xfrm>
        </p:grpSpPr>
        <p:sp>
          <p:nvSpPr>
            <p:cNvPr id="13" name="Google Shape;2288;p207">
              <a:extLst>
                <a:ext uri="{FF2B5EF4-FFF2-40B4-BE49-F238E27FC236}">
                  <a16:creationId xmlns:a16="http://schemas.microsoft.com/office/drawing/2014/main" id="{20256A72-1D57-2B4A-A74E-7FBA4526B891}"/>
                </a:ext>
              </a:extLst>
            </p:cNvPr>
            <p:cNvSpPr/>
            <p:nvPr/>
          </p:nvSpPr>
          <p:spPr>
            <a:xfrm>
              <a:off x="3249613" y="1633538"/>
              <a:ext cx="1539875" cy="1584325"/>
            </a:xfrm>
            <a:custGeom>
              <a:avLst/>
              <a:gdLst/>
              <a:ahLst/>
              <a:cxnLst/>
              <a:rect l="l" t="t" r="r" b="b"/>
              <a:pathLst>
                <a:path w="1538288" h="1583531" extrusionOk="0">
                  <a:moveTo>
                    <a:pt x="997744" y="535781"/>
                  </a:moveTo>
                  <a:lnTo>
                    <a:pt x="1050132" y="459581"/>
                  </a:lnTo>
                  <a:lnTo>
                    <a:pt x="1076325" y="414337"/>
                  </a:lnTo>
                  <a:lnTo>
                    <a:pt x="1102519" y="366712"/>
                  </a:lnTo>
                  <a:lnTo>
                    <a:pt x="1121569" y="326231"/>
                  </a:lnTo>
                  <a:lnTo>
                    <a:pt x="1138238" y="278606"/>
                  </a:lnTo>
                  <a:lnTo>
                    <a:pt x="1150144" y="230981"/>
                  </a:lnTo>
                  <a:lnTo>
                    <a:pt x="1154907" y="195262"/>
                  </a:lnTo>
                  <a:lnTo>
                    <a:pt x="1154907" y="180975"/>
                  </a:lnTo>
                  <a:lnTo>
                    <a:pt x="1150144" y="169068"/>
                  </a:lnTo>
                  <a:lnTo>
                    <a:pt x="1133475" y="140493"/>
                  </a:lnTo>
                  <a:lnTo>
                    <a:pt x="1104900" y="107156"/>
                  </a:lnTo>
                  <a:lnTo>
                    <a:pt x="1062038" y="78581"/>
                  </a:lnTo>
                  <a:lnTo>
                    <a:pt x="1028700" y="54768"/>
                  </a:lnTo>
                  <a:lnTo>
                    <a:pt x="1019175" y="47625"/>
                  </a:lnTo>
                  <a:lnTo>
                    <a:pt x="1007269" y="21431"/>
                  </a:lnTo>
                  <a:lnTo>
                    <a:pt x="1012032" y="2381"/>
                  </a:lnTo>
                  <a:lnTo>
                    <a:pt x="1026319" y="0"/>
                  </a:lnTo>
                  <a:lnTo>
                    <a:pt x="1054894" y="0"/>
                  </a:lnTo>
                  <a:lnTo>
                    <a:pt x="1114425" y="9525"/>
                  </a:lnTo>
                  <a:lnTo>
                    <a:pt x="1223963" y="40481"/>
                  </a:lnTo>
                  <a:lnTo>
                    <a:pt x="1307307" y="69056"/>
                  </a:lnTo>
                  <a:lnTo>
                    <a:pt x="1378744" y="102393"/>
                  </a:lnTo>
                  <a:lnTo>
                    <a:pt x="1457325" y="150018"/>
                  </a:lnTo>
                  <a:lnTo>
                    <a:pt x="1504950" y="192881"/>
                  </a:lnTo>
                  <a:lnTo>
                    <a:pt x="1531144" y="226218"/>
                  </a:lnTo>
                  <a:lnTo>
                    <a:pt x="1535907" y="245268"/>
                  </a:lnTo>
                  <a:lnTo>
                    <a:pt x="1538288" y="271462"/>
                  </a:lnTo>
                  <a:lnTo>
                    <a:pt x="1538288" y="295275"/>
                  </a:lnTo>
                  <a:lnTo>
                    <a:pt x="1490663" y="345281"/>
                  </a:lnTo>
                  <a:lnTo>
                    <a:pt x="1385888" y="447675"/>
                  </a:lnTo>
                  <a:lnTo>
                    <a:pt x="1254919" y="638175"/>
                  </a:lnTo>
                  <a:lnTo>
                    <a:pt x="1169194" y="728662"/>
                  </a:lnTo>
                  <a:lnTo>
                    <a:pt x="1033463" y="862012"/>
                  </a:lnTo>
                  <a:lnTo>
                    <a:pt x="850107" y="1028700"/>
                  </a:lnTo>
                  <a:lnTo>
                    <a:pt x="614363" y="1221581"/>
                  </a:lnTo>
                  <a:lnTo>
                    <a:pt x="419100" y="1371600"/>
                  </a:lnTo>
                  <a:lnTo>
                    <a:pt x="219075" y="1495425"/>
                  </a:lnTo>
                  <a:lnTo>
                    <a:pt x="59532" y="1571625"/>
                  </a:lnTo>
                  <a:lnTo>
                    <a:pt x="16669" y="1583531"/>
                  </a:lnTo>
                  <a:lnTo>
                    <a:pt x="0" y="1578768"/>
                  </a:lnTo>
                  <a:lnTo>
                    <a:pt x="0" y="1559718"/>
                  </a:lnTo>
                  <a:lnTo>
                    <a:pt x="9525" y="1531143"/>
                  </a:lnTo>
                  <a:lnTo>
                    <a:pt x="19050" y="1516856"/>
                  </a:lnTo>
                  <a:lnTo>
                    <a:pt x="69057" y="1481137"/>
                  </a:lnTo>
                  <a:lnTo>
                    <a:pt x="154782" y="1416843"/>
                  </a:lnTo>
                  <a:lnTo>
                    <a:pt x="285750" y="1309687"/>
                  </a:lnTo>
                  <a:lnTo>
                    <a:pt x="483394" y="1128712"/>
                  </a:lnTo>
                  <a:lnTo>
                    <a:pt x="609600" y="1004887"/>
                  </a:lnTo>
                  <a:lnTo>
                    <a:pt x="776288" y="823912"/>
                  </a:lnTo>
                  <a:lnTo>
                    <a:pt x="923925" y="642937"/>
                  </a:lnTo>
                  <a:lnTo>
                    <a:pt x="997744" y="5357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289;p207">
              <a:extLst>
                <a:ext uri="{FF2B5EF4-FFF2-40B4-BE49-F238E27FC236}">
                  <a16:creationId xmlns:a16="http://schemas.microsoft.com/office/drawing/2014/main" id="{F0DFBBAB-C556-A44A-9818-7391C436F81F}"/>
                </a:ext>
              </a:extLst>
            </p:cNvPr>
            <p:cNvSpPr/>
            <p:nvPr/>
          </p:nvSpPr>
          <p:spPr>
            <a:xfrm>
              <a:off x="3838575" y="2886075"/>
              <a:ext cx="374650" cy="2409825"/>
            </a:xfrm>
            <a:custGeom>
              <a:avLst/>
              <a:gdLst/>
              <a:ahLst/>
              <a:cxnLst/>
              <a:rect l="l" t="t" r="r" b="b"/>
              <a:pathLst>
                <a:path w="374650" h="2409825" extrusionOk="0">
                  <a:moveTo>
                    <a:pt x="368300" y="412750"/>
                  </a:moveTo>
                  <a:lnTo>
                    <a:pt x="368300" y="269875"/>
                  </a:lnTo>
                  <a:lnTo>
                    <a:pt x="342900" y="114300"/>
                  </a:lnTo>
                  <a:lnTo>
                    <a:pt x="282575" y="76200"/>
                  </a:lnTo>
                  <a:lnTo>
                    <a:pt x="222250" y="50800"/>
                  </a:lnTo>
                  <a:lnTo>
                    <a:pt x="142875" y="19050"/>
                  </a:lnTo>
                  <a:lnTo>
                    <a:pt x="73025" y="3175"/>
                  </a:lnTo>
                  <a:lnTo>
                    <a:pt x="31750" y="0"/>
                  </a:lnTo>
                  <a:lnTo>
                    <a:pt x="3175" y="6350"/>
                  </a:lnTo>
                  <a:lnTo>
                    <a:pt x="0" y="22225"/>
                  </a:lnTo>
                  <a:lnTo>
                    <a:pt x="12700" y="44450"/>
                  </a:lnTo>
                  <a:lnTo>
                    <a:pt x="41275" y="76200"/>
                  </a:lnTo>
                  <a:lnTo>
                    <a:pt x="73025" y="120650"/>
                  </a:lnTo>
                  <a:lnTo>
                    <a:pt x="98425" y="165100"/>
                  </a:lnTo>
                  <a:lnTo>
                    <a:pt x="123825" y="225425"/>
                  </a:lnTo>
                  <a:lnTo>
                    <a:pt x="136525" y="295275"/>
                  </a:lnTo>
                  <a:lnTo>
                    <a:pt x="146050" y="422275"/>
                  </a:lnTo>
                  <a:cubicBezTo>
                    <a:pt x="144992" y="585258"/>
                    <a:pt x="143933" y="748242"/>
                    <a:pt x="142875" y="911225"/>
                  </a:cubicBezTo>
                  <a:cubicBezTo>
                    <a:pt x="141817" y="1031875"/>
                    <a:pt x="140758" y="1152525"/>
                    <a:pt x="139700" y="1273175"/>
                  </a:cubicBezTo>
                  <a:lnTo>
                    <a:pt x="117475" y="1597025"/>
                  </a:lnTo>
                  <a:lnTo>
                    <a:pt x="79375" y="1920875"/>
                  </a:lnTo>
                  <a:lnTo>
                    <a:pt x="76200" y="1955800"/>
                  </a:lnTo>
                  <a:lnTo>
                    <a:pt x="92075" y="2057400"/>
                  </a:lnTo>
                  <a:lnTo>
                    <a:pt x="158750" y="2324100"/>
                  </a:lnTo>
                  <a:lnTo>
                    <a:pt x="174625" y="2359025"/>
                  </a:lnTo>
                  <a:lnTo>
                    <a:pt x="203200" y="2384425"/>
                  </a:lnTo>
                  <a:lnTo>
                    <a:pt x="238125" y="2406650"/>
                  </a:lnTo>
                  <a:lnTo>
                    <a:pt x="254000" y="2409825"/>
                  </a:lnTo>
                  <a:lnTo>
                    <a:pt x="282575" y="2393950"/>
                  </a:lnTo>
                  <a:lnTo>
                    <a:pt x="327025" y="2352675"/>
                  </a:lnTo>
                  <a:lnTo>
                    <a:pt x="355600" y="2311400"/>
                  </a:lnTo>
                  <a:lnTo>
                    <a:pt x="371475" y="2273300"/>
                  </a:lnTo>
                  <a:lnTo>
                    <a:pt x="374650" y="2232025"/>
                  </a:lnTo>
                  <a:cubicBezTo>
                    <a:pt x="373592" y="2186517"/>
                    <a:pt x="372533" y="2141008"/>
                    <a:pt x="371475" y="2095500"/>
                  </a:cubicBezTo>
                  <a:cubicBezTo>
                    <a:pt x="369358" y="1541992"/>
                    <a:pt x="367242" y="988483"/>
                    <a:pt x="368300" y="41275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290;p207">
              <a:extLst>
                <a:ext uri="{FF2B5EF4-FFF2-40B4-BE49-F238E27FC236}">
                  <a16:creationId xmlns:a16="http://schemas.microsoft.com/office/drawing/2014/main" id="{EF47BE38-3C7C-794B-84D4-D5E02AACECD5}"/>
                </a:ext>
              </a:extLst>
            </p:cNvPr>
            <p:cNvSpPr/>
            <p:nvPr/>
          </p:nvSpPr>
          <p:spPr>
            <a:xfrm>
              <a:off x="3319463" y="5238750"/>
              <a:ext cx="1466850" cy="992188"/>
            </a:xfrm>
            <a:custGeom>
              <a:avLst/>
              <a:gdLst/>
              <a:ahLst/>
              <a:cxnLst/>
              <a:rect l="l" t="t" r="r" b="b"/>
              <a:pathLst>
                <a:path w="1466850" h="992981" extrusionOk="0">
                  <a:moveTo>
                    <a:pt x="1009650" y="528638"/>
                  </a:moveTo>
                  <a:lnTo>
                    <a:pt x="1140618" y="447675"/>
                  </a:lnTo>
                  <a:lnTo>
                    <a:pt x="1240631" y="385763"/>
                  </a:lnTo>
                  <a:lnTo>
                    <a:pt x="1288256" y="357188"/>
                  </a:lnTo>
                  <a:lnTo>
                    <a:pt x="1352550" y="326231"/>
                  </a:lnTo>
                  <a:lnTo>
                    <a:pt x="1426368" y="297656"/>
                  </a:lnTo>
                  <a:lnTo>
                    <a:pt x="1452562" y="280988"/>
                  </a:lnTo>
                  <a:lnTo>
                    <a:pt x="1462087" y="269081"/>
                  </a:lnTo>
                  <a:lnTo>
                    <a:pt x="1466850" y="250031"/>
                  </a:lnTo>
                  <a:lnTo>
                    <a:pt x="1459706" y="233363"/>
                  </a:lnTo>
                  <a:lnTo>
                    <a:pt x="1438275" y="211931"/>
                  </a:lnTo>
                  <a:lnTo>
                    <a:pt x="1378743" y="173831"/>
                  </a:lnTo>
                  <a:lnTo>
                    <a:pt x="1290637" y="133350"/>
                  </a:lnTo>
                  <a:lnTo>
                    <a:pt x="1123950" y="59531"/>
                  </a:lnTo>
                  <a:lnTo>
                    <a:pt x="1002506" y="7144"/>
                  </a:lnTo>
                  <a:lnTo>
                    <a:pt x="981075" y="0"/>
                  </a:lnTo>
                  <a:lnTo>
                    <a:pt x="969168" y="2381"/>
                  </a:lnTo>
                  <a:lnTo>
                    <a:pt x="957262" y="9525"/>
                  </a:lnTo>
                  <a:lnTo>
                    <a:pt x="959643" y="19050"/>
                  </a:lnTo>
                  <a:lnTo>
                    <a:pt x="969168" y="40481"/>
                  </a:lnTo>
                  <a:lnTo>
                    <a:pt x="992981" y="78581"/>
                  </a:lnTo>
                  <a:lnTo>
                    <a:pt x="1007268" y="102394"/>
                  </a:lnTo>
                  <a:lnTo>
                    <a:pt x="1019175" y="138113"/>
                  </a:lnTo>
                  <a:lnTo>
                    <a:pt x="1021556" y="164306"/>
                  </a:lnTo>
                  <a:lnTo>
                    <a:pt x="1014412" y="197644"/>
                  </a:lnTo>
                  <a:lnTo>
                    <a:pt x="995362" y="223838"/>
                  </a:lnTo>
                  <a:lnTo>
                    <a:pt x="914400" y="311944"/>
                  </a:lnTo>
                  <a:lnTo>
                    <a:pt x="776287" y="435769"/>
                  </a:lnTo>
                  <a:lnTo>
                    <a:pt x="619125" y="557213"/>
                  </a:lnTo>
                  <a:lnTo>
                    <a:pt x="373856" y="721519"/>
                  </a:lnTo>
                  <a:lnTo>
                    <a:pt x="126206" y="873919"/>
                  </a:lnTo>
                  <a:lnTo>
                    <a:pt x="26193" y="926306"/>
                  </a:lnTo>
                  <a:lnTo>
                    <a:pt x="9525" y="938213"/>
                  </a:lnTo>
                  <a:lnTo>
                    <a:pt x="0" y="964406"/>
                  </a:lnTo>
                  <a:lnTo>
                    <a:pt x="2381" y="988219"/>
                  </a:lnTo>
                  <a:lnTo>
                    <a:pt x="23812" y="992981"/>
                  </a:lnTo>
                  <a:lnTo>
                    <a:pt x="73818" y="978694"/>
                  </a:lnTo>
                  <a:lnTo>
                    <a:pt x="166687" y="954881"/>
                  </a:lnTo>
                  <a:lnTo>
                    <a:pt x="328612" y="895350"/>
                  </a:lnTo>
                  <a:lnTo>
                    <a:pt x="473868" y="831056"/>
                  </a:lnTo>
                  <a:lnTo>
                    <a:pt x="631031" y="752475"/>
                  </a:lnTo>
                  <a:lnTo>
                    <a:pt x="802481" y="654844"/>
                  </a:lnTo>
                  <a:lnTo>
                    <a:pt x="1009650" y="5286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291;p207">
              <a:extLst>
                <a:ext uri="{FF2B5EF4-FFF2-40B4-BE49-F238E27FC236}">
                  <a16:creationId xmlns:a16="http://schemas.microsoft.com/office/drawing/2014/main" id="{3E55BEEC-3ED3-4D41-BF42-A9D28E7D8653}"/>
                </a:ext>
              </a:extLst>
            </p:cNvPr>
            <p:cNvSpPr/>
            <p:nvPr/>
          </p:nvSpPr>
          <p:spPr>
            <a:xfrm>
              <a:off x="5526088" y="5218113"/>
              <a:ext cx="1206500" cy="1049337"/>
            </a:xfrm>
            <a:custGeom>
              <a:avLst/>
              <a:gdLst/>
              <a:ahLst/>
              <a:cxnLst/>
              <a:rect l="l" t="t" r="r" b="b"/>
              <a:pathLst>
                <a:path w="1204913" h="1050131" extrusionOk="0">
                  <a:moveTo>
                    <a:pt x="533400" y="221456"/>
                  </a:moveTo>
                  <a:lnTo>
                    <a:pt x="400050" y="159544"/>
                  </a:lnTo>
                  <a:lnTo>
                    <a:pt x="276225" y="102394"/>
                  </a:lnTo>
                  <a:lnTo>
                    <a:pt x="152400" y="52387"/>
                  </a:lnTo>
                  <a:lnTo>
                    <a:pt x="71438" y="16669"/>
                  </a:lnTo>
                  <a:lnTo>
                    <a:pt x="23813" y="0"/>
                  </a:lnTo>
                  <a:lnTo>
                    <a:pt x="7144" y="4762"/>
                  </a:lnTo>
                  <a:lnTo>
                    <a:pt x="0" y="16669"/>
                  </a:lnTo>
                  <a:lnTo>
                    <a:pt x="7144" y="47625"/>
                  </a:lnTo>
                  <a:lnTo>
                    <a:pt x="30957" y="76200"/>
                  </a:lnTo>
                  <a:lnTo>
                    <a:pt x="109538" y="128587"/>
                  </a:lnTo>
                  <a:lnTo>
                    <a:pt x="238125" y="233362"/>
                  </a:lnTo>
                  <a:lnTo>
                    <a:pt x="359569" y="340519"/>
                  </a:lnTo>
                  <a:lnTo>
                    <a:pt x="504825" y="476250"/>
                  </a:lnTo>
                  <a:lnTo>
                    <a:pt x="616744" y="590550"/>
                  </a:lnTo>
                  <a:lnTo>
                    <a:pt x="728663" y="709612"/>
                  </a:lnTo>
                  <a:lnTo>
                    <a:pt x="895350" y="895350"/>
                  </a:lnTo>
                  <a:lnTo>
                    <a:pt x="950119" y="969169"/>
                  </a:lnTo>
                  <a:lnTo>
                    <a:pt x="981075" y="1000125"/>
                  </a:lnTo>
                  <a:lnTo>
                    <a:pt x="1019175" y="1023937"/>
                  </a:lnTo>
                  <a:lnTo>
                    <a:pt x="1071563" y="1045369"/>
                  </a:lnTo>
                  <a:lnTo>
                    <a:pt x="1104900" y="1050131"/>
                  </a:lnTo>
                  <a:lnTo>
                    <a:pt x="1123950" y="1047750"/>
                  </a:lnTo>
                  <a:lnTo>
                    <a:pt x="1147763" y="1035844"/>
                  </a:lnTo>
                  <a:lnTo>
                    <a:pt x="1169194" y="1014412"/>
                  </a:lnTo>
                  <a:lnTo>
                    <a:pt x="1183482" y="992981"/>
                  </a:lnTo>
                  <a:lnTo>
                    <a:pt x="1197769" y="957262"/>
                  </a:lnTo>
                  <a:lnTo>
                    <a:pt x="1204913" y="914400"/>
                  </a:lnTo>
                  <a:lnTo>
                    <a:pt x="1197769" y="857250"/>
                  </a:lnTo>
                  <a:lnTo>
                    <a:pt x="1171575" y="762000"/>
                  </a:lnTo>
                  <a:lnTo>
                    <a:pt x="1133475" y="676275"/>
                  </a:lnTo>
                  <a:lnTo>
                    <a:pt x="1081088" y="595312"/>
                  </a:lnTo>
                  <a:lnTo>
                    <a:pt x="997744" y="495300"/>
                  </a:lnTo>
                  <a:lnTo>
                    <a:pt x="912019" y="416719"/>
                  </a:lnTo>
                  <a:lnTo>
                    <a:pt x="864394" y="388144"/>
                  </a:lnTo>
                  <a:lnTo>
                    <a:pt x="683419" y="290512"/>
                  </a:lnTo>
                  <a:lnTo>
                    <a:pt x="533400" y="2214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292;p207">
              <a:extLst>
                <a:ext uri="{FF2B5EF4-FFF2-40B4-BE49-F238E27FC236}">
                  <a16:creationId xmlns:a16="http://schemas.microsoft.com/office/drawing/2014/main" id="{96982264-ED20-AA48-B5C9-C5DF3928AB19}"/>
                </a:ext>
              </a:extLst>
            </p:cNvPr>
            <p:cNvSpPr/>
            <p:nvPr/>
          </p:nvSpPr>
          <p:spPr>
            <a:xfrm>
              <a:off x="4352925" y="1857375"/>
              <a:ext cx="1766888" cy="430213"/>
            </a:xfrm>
            <a:custGeom>
              <a:avLst/>
              <a:gdLst/>
              <a:ahLst/>
              <a:cxnLst/>
              <a:rect l="l" t="t" r="r" b="b"/>
              <a:pathLst>
                <a:path w="1766888" h="431006" extrusionOk="0">
                  <a:moveTo>
                    <a:pt x="959644" y="150019"/>
                  </a:moveTo>
                  <a:lnTo>
                    <a:pt x="766763" y="178594"/>
                  </a:lnTo>
                  <a:lnTo>
                    <a:pt x="619125" y="200025"/>
                  </a:lnTo>
                  <a:lnTo>
                    <a:pt x="459581" y="219075"/>
                  </a:lnTo>
                  <a:lnTo>
                    <a:pt x="392906" y="221456"/>
                  </a:lnTo>
                  <a:lnTo>
                    <a:pt x="340519" y="214313"/>
                  </a:lnTo>
                  <a:lnTo>
                    <a:pt x="280988" y="197644"/>
                  </a:lnTo>
                  <a:lnTo>
                    <a:pt x="0" y="202406"/>
                  </a:lnTo>
                  <a:lnTo>
                    <a:pt x="126206" y="426244"/>
                  </a:lnTo>
                  <a:lnTo>
                    <a:pt x="204788" y="431006"/>
                  </a:lnTo>
                  <a:lnTo>
                    <a:pt x="342900" y="423863"/>
                  </a:lnTo>
                  <a:lnTo>
                    <a:pt x="519113" y="404813"/>
                  </a:lnTo>
                  <a:lnTo>
                    <a:pt x="726281" y="371475"/>
                  </a:lnTo>
                  <a:lnTo>
                    <a:pt x="957263" y="333375"/>
                  </a:lnTo>
                  <a:lnTo>
                    <a:pt x="1140619" y="297656"/>
                  </a:lnTo>
                  <a:lnTo>
                    <a:pt x="1226344" y="288131"/>
                  </a:lnTo>
                  <a:lnTo>
                    <a:pt x="1557338" y="357188"/>
                  </a:lnTo>
                  <a:lnTo>
                    <a:pt x="1604963" y="333375"/>
                  </a:lnTo>
                  <a:lnTo>
                    <a:pt x="1652588" y="314325"/>
                  </a:lnTo>
                  <a:lnTo>
                    <a:pt x="1740694" y="280988"/>
                  </a:lnTo>
                  <a:lnTo>
                    <a:pt x="1757363" y="269081"/>
                  </a:lnTo>
                  <a:lnTo>
                    <a:pt x="1766888" y="250031"/>
                  </a:lnTo>
                  <a:lnTo>
                    <a:pt x="1766888" y="219075"/>
                  </a:lnTo>
                  <a:lnTo>
                    <a:pt x="1750219" y="180975"/>
                  </a:lnTo>
                  <a:lnTo>
                    <a:pt x="1714500" y="147638"/>
                  </a:lnTo>
                  <a:lnTo>
                    <a:pt x="1635919" y="78581"/>
                  </a:lnTo>
                  <a:lnTo>
                    <a:pt x="1552575" y="21431"/>
                  </a:lnTo>
                  <a:lnTo>
                    <a:pt x="1524000" y="4763"/>
                  </a:lnTo>
                  <a:lnTo>
                    <a:pt x="1502569" y="0"/>
                  </a:lnTo>
                  <a:lnTo>
                    <a:pt x="1454944" y="7144"/>
                  </a:lnTo>
                  <a:lnTo>
                    <a:pt x="1390650" y="28575"/>
                  </a:lnTo>
                  <a:lnTo>
                    <a:pt x="1309688" y="64294"/>
                  </a:lnTo>
                  <a:lnTo>
                    <a:pt x="1221581" y="92869"/>
                  </a:lnTo>
                  <a:lnTo>
                    <a:pt x="959644" y="1500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293;p207">
              <a:extLst>
                <a:ext uri="{FF2B5EF4-FFF2-40B4-BE49-F238E27FC236}">
                  <a16:creationId xmlns:a16="http://schemas.microsoft.com/office/drawing/2014/main" id="{F9BEC874-26B4-4D40-B2BA-3B7172EC1CF8}"/>
                </a:ext>
              </a:extLst>
            </p:cNvPr>
            <p:cNvSpPr/>
            <p:nvPr/>
          </p:nvSpPr>
          <p:spPr>
            <a:xfrm>
              <a:off x="4972050" y="2135188"/>
              <a:ext cx="952500" cy="969962"/>
            </a:xfrm>
            <a:custGeom>
              <a:avLst/>
              <a:gdLst/>
              <a:ahLst/>
              <a:cxnLst/>
              <a:rect l="l" t="t" r="r" b="b"/>
              <a:pathLst>
                <a:path w="952500" h="969169" extrusionOk="0">
                  <a:moveTo>
                    <a:pt x="266700" y="550069"/>
                  </a:moveTo>
                  <a:lnTo>
                    <a:pt x="361950" y="416719"/>
                  </a:lnTo>
                  <a:lnTo>
                    <a:pt x="473869" y="250032"/>
                  </a:lnTo>
                  <a:lnTo>
                    <a:pt x="552450" y="107157"/>
                  </a:lnTo>
                  <a:lnTo>
                    <a:pt x="583406" y="47625"/>
                  </a:lnTo>
                  <a:lnTo>
                    <a:pt x="588169" y="23813"/>
                  </a:lnTo>
                  <a:lnTo>
                    <a:pt x="578644" y="0"/>
                  </a:lnTo>
                  <a:lnTo>
                    <a:pt x="952500" y="69057"/>
                  </a:lnTo>
                  <a:lnTo>
                    <a:pt x="904875" y="107157"/>
                  </a:lnTo>
                  <a:lnTo>
                    <a:pt x="781050" y="247650"/>
                  </a:lnTo>
                  <a:lnTo>
                    <a:pt x="469106" y="600075"/>
                  </a:lnTo>
                  <a:lnTo>
                    <a:pt x="264319" y="821532"/>
                  </a:lnTo>
                  <a:lnTo>
                    <a:pt x="0" y="969169"/>
                  </a:lnTo>
                  <a:lnTo>
                    <a:pt x="61913" y="831057"/>
                  </a:lnTo>
                  <a:lnTo>
                    <a:pt x="171450" y="685800"/>
                  </a:lnTo>
                  <a:lnTo>
                    <a:pt x="266700" y="5500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294;p207">
              <a:extLst>
                <a:ext uri="{FF2B5EF4-FFF2-40B4-BE49-F238E27FC236}">
                  <a16:creationId xmlns:a16="http://schemas.microsoft.com/office/drawing/2014/main" id="{4CF34187-5D3E-2344-888B-6F520599DBF9}"/>
                </a:ext>
              </a:extLst>
            </p:cNvPr>
            <p:cNvSpPr/>
            <p:nvPr/>
          </p:nvSpPr>
          <p:spPr>
            <a:xfrm>
              <a:off x="3952875" y="2781300"/>
              <a:ext cx="2578100" cy="2489200"/>
            </a:xfrm>
            <a:custGeom>
              <a:avLst/>
              <a:gdLst/>
              <a:ahLst/>
              <a:cxnLst/>
              <a:rect l="l" t="t" r="r" b="b"/>
              <a:pathLst>
                <a:path w="2578100" h="2489200" extrusionOk="0">
                  <a:moveTo>
                    <a:pt x="1006475" y="180975"/>
                  </a:moveTo>
                  <a:lnTo>
                    <a:pt x="733425" y="190500"/>
                  </a:lnTo>
                  <a:lnTo>
                    <a:pt x="447675" y="206375"/>
                  </a:lnTo>
                  <a:lnTo>
                    <a:pt x="241300" y="219075"/>
                  </a:lnTo>
                  <a:lnTo>
                    <a:pt x="180975" y="222250"/>
                  </a:lnTo>
                  <a:lnTo>
                    <a:pt x="0" y="257175"/>
                  </a:lnTo>
                  <a:lnTo>
                    <a:pt x="241300" y="400050"/>
                  </a:lnTo>
                  <a:lnTo>
                    <a:pt x="415925" y="381000"/>
                  </a:lnTo>
                  <a:lnTo>
                    <a:pt x="660400" y="352425"/>
                  </a:lnTo>
                  <a:lnTo>
                    <a:pt x="869950" y="336550"/>
                  </a:lnTo>
                  <a:lnTo>
                    <a:pt x="1085850" y="323850"/>
                  </a:lnTo>
                  <a:lnTo>
                    <a:pt x="1308100" y="307975"/>
                  </a:lnTo>
                  <a:lnTo>
                    <a:pt x="1473200" y="301625"/>
                  </a:lnTo>
                  <a:lnTo>
                    <a:pt x="1724025" y="282575"/>
                  </a:lnTo>
                  <a:lnTo>
                    <a:pt x="1933575" y="269875"/>
                  </a:lnTo>
                  <a:lnTo>
                    <a:pt x="2076450" y="263525"/>
                  </a:lnTo>
                  <a:lnTo>
                    <a:pt x="2101850" y="269875"/>
                  </a:lnTo>
                  <a:lnTo>
                    <a:pt x="2136775" y="282575"/>
                  </a:lnTo>
                  <a:lnTo>
                    <a:pt x="2159000" y="304800"/>
                  </a:lnTo>
                  <a:lnTo>
                    <a:pt x="2171700" y="327025"/>
                  </a:lnTo>
                  <a:lnTo>
                    <a:pt x="2184400" y="374650"/>
                  </a:lnTo>
                  <a:lnTo>
                    <a:pt x="2197100" y="730250"/>
                  </a:lnTo>
                  <a:cubicBezTo>
                    <a:pt x="2196042" y="962025"/>
                    <a:pt x="2194983" y="1193800"/>
                    <a:pt x="2193925" y="1425575"/>
                  </a:cubicBezTo>
                  <a:lnTo>
                    <a:pt x="2193925" y="2054225"/>
                  </a:lnTo>
                  <a:lnTo>
                    <a:pt x="2162175" y="2317750"/>
                  </a:lnTo>
                  <a:lnTo>
                    <a:pt x="2181225" y="2362200"/>
                  </a:lnTo>
                  <a:lnTo>
                    <a:pt x="2216150" y="2422525"/>
                  </a:lnTo>
                  <a:lnTo>
                    <a:pt x="2241550" y="2454275"/>
                  </a:lnTo>
                  <a:lnTo>
                    <a:pt x="2270125" y="2470150"/>
                  </a:lnTo>
                  <a:lnTo>
                    <a:pt x="2298700" y="2482850"/>
                  </a:lnTo>
                  <a:lnTo>
                    <a:pt x="2333625" y="2489200"/>
                  </a:lnTo>
                  <a:lnTo>
                    <a:pt x="2365375" y="2486025"/>
                  </a:lnTo>
                  <a:lnTo>
                    <a:pt x="2387600" y="2466975"/>
                  </a:lnTo>
                  <a:lnTo>
                    <a:pt x="2406650" y="2432050"/>
                  </a:lnTo>
                  <a:lnTo>
                    <a:pt x="2422525" y="2368550"/>
                  </a:lnTo>
                  <a:lnTo>
                    <a:pt x="2444750" y="2193925"/>
                  </a:lnTo>
                  <a:lnTo>
                    <a:pt x="2460625" y="2019300"/>
                  </a:lnTo>
                  <a:cubicBezTo>
                    <a:pt x="2461683" y="1948392"/>
                    <a:pt x="2462742" y="1877483"/>
                    <a:pt x="2463800" y="1806575"/>
                  </a:cubicBezTo>
                  <a:lnTo>
                    <a:pt x="2463800" y="1200150"/>
                  </a:lnTo>
                  <a:lnTo>
                    <a:pt x="2463800" y="914400"/>
                  </a:lnTo>
                  <a:lnTo>
                    <a:pt x="2476500" y="641350"/>
                  </a:lnTo>
                  <a:lnTo>
                    <a:pt x="2486025" y="454025"/>
                  </a:lnTo>
                  <a:lnTo>
                    <a:pt x="2492375" y="434975"/>
                  </a:lnTo>
                  <a:lnTo>
                    <a:pt x="2540000" y="352425"/>
                  </a:lnTo>
                  <a:lnTo>
                    <a:pt x="2574925" y="292100"/>
                  </a:lnTo>
                  <a:lnTo>
                    <a:pt x="2578100" y="273050"/>
                  </a:lnTo>
                  <a:lnTo>
                    <a:pt x="2574925" y="250825"/>
                  </a:lnTo>
                  <a:lnTo>
                    <a:pt x="2555875" y="206375"/>
                  </a:lnTo>
                  <a:lnTo>
                    <a:pt x="2517775" y="161925"/>
                  </a:lnTo>
                  <a:lnTo>
                    <a:pt x="2454275" y="107950"/>
                  </a:lnTo>
                  <a:lnTo>
                    <a:pt x="2333625" y="38100"/>
                  </a:lnTo>
                  <a:lnTo>
                    <a:pt x="2254250" y="0"/>
                  </a:lnTo>
                  <a:lnTo>
                    <a:pt x="2241550" y="0"/>
                  </a:lnTo>
                  <a:lnTo>
                    <a:pt x="2219325" y="3175"/>
                  </a:lnTo>
                  <a:lnTo>
                    <a:pt x="2070100" y="50800"/>
                  </a:lnTo>
                  <a:lnTo>
                    <a:pt x="1990725" y="88900"/>
                  </a:lnTo>
                  <a:lnTo>
                    <a:pt x="1819275" y="107950"/>
                  </a:lnTo>
                  <a:lnTo>
                    <a:pt x="1419225" y="146050"/>
                  </a:lnTo>
                  <a:lnTo>
                    <a:pt x="1276350" y="155575"/>
                  </a:lnTo>
                  <a:lnTo>
                    <a:pt x="1095375" y="174625"/>
                  </a:lnTo>
                  <a:lnTo>
                    <a:pt x="1006475" y="1809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295;p207">
              <a:extLst>
                <a:ext uri="{FF2B5EF4-FFF2-40B4-BE49-F238E27FC236}">
                  <a16:creationId xmlns:a16="http://schemas.microsoft.com/office/drawing/2014/main" id="{63749BFA-C08D-BA43-9945-6EE740984384}"/>
                </a:ext>
              </a:extLst>
            </p:cNvPr>
            <p:cNvSpPr/>
            <p:nvPr/>
          </p:nvSpPr>
          <p:spPr>
            <a:xfrm>
              <a:off x="3998913" y="3495675"/>
              <a:ext cx="2339975" cy="312738"/>
            </a:xfrm>
            <a:custGeom>
              <a:avLst/>
              <a:gdLst/>
              <a:ahLst/>
              <a:cxnLst/>
              <a:rect l="l" t="t" r="r" b="b"/>
              <a:pathLst>
                <a:path w="2340769" h="311944" extrusionOk="0">
                  <a:moveTo>
                    <a:pt x="1238250" y="59531"/>
                  </a:moveTo>
                  <a:lnTo>
                    <a:pt x="935831" y="85725"/>
                  </a:lnTo>
                  <a:lnTo>
                    <a:pt x="704850" y="102394"/>
                  </a:lnTo>
                  <a:lnTo>
                    <a:pt x="604837" y="109538"/>
                  </a:lnTo>
                  <a:lnTo>
                    <a:pt x="547687" y="119063"/>
                  </a:lnTo>
                  <a:lnTo>
                    <a:pt x="404812" y="130969"/>
                  </a:lnTo>
                  <a:lnTo>
                    <a:pt x="302419" y="130969"/>
                  </a:lnTo>
                  <a:lnTo>
                    <a:pt x="230981" y="119063"/>
                  </a:lnTo>
                  <a:lnTo>
                    <a:pt x="183356" y="107156"/>
                  </a:lnTo>
                  <a:lnTo>
                    <a:pt x="0" y="128588"/>
                  </a:lnTo>
                  <a:lnTo>
                    <a:pt x="192881" y="309563"/>
                  </a:lnTo>
                  <a:lnTo>
                    <a:pt x="354806" y="311944"/>
                  </a:lnTo>
                  <a:lnTo>
                    <a:pt x="483394" y="304800"/>
                  </a:lnTo>
                  <a:lnTo>
                    <a:pt x="719137" y="283369"/>
                  </a:lnTo>
                  <a:lnTo>
                    <a:pt x="981075" y="257175"/>
                  </a:lnTo>
                  <a:lnTo>
                    <a:pt x="1323975" y="223838"/>
                  </a:lnTo>
                  <a:lnTo>
                    <a:pt x="1564481" y="202406"/>
                  </a:lnTo>
                  <a:lnTo>
                    <a:pt x="1788319" y="180975"/>
                  </a:lnTo>
                  <a:lnTo>
                    <a:pt x="1850231" y="173831"/>
                  </a:lnTo>
                  <a:lnTo>
                    <a:pt x="1895475" y="173831"/>
                  </a:lnTo>
                  <a:lnTo>
                    <a:pt x="1964531" y="173831"/>
                  </a:lnTo>
                  <a:lnTo>
                    <a:pt x="2021681" y="173831"/>
                  </a:lnTo>
                  <a:lnTo>
                    <a:pt x="2095500" y="169069"/>
                  </a:lnTo>
                  <a:lnTo>
                    <a:pt x="2145506" y="157163"/>
                  </a:lnTo>
                  <a:lnTo>
                    <a:pt x="2202656" y="135731"/>
                  </a:lnTo>
                  <a:lnTo>
                    <a:pt x="2340769" y="88106"/>
                  </a:lnTo>
                  <a:lnTo>
                    <a:pt x="2174081" y="0"/>
                  </a:lnTo>
                  <a:lnTo>
                    <a:pt x="2035969" y="0"/>
                  </a:lnTo>
                  <a:lnTo>
                    <a:pt x="1828800" y="14288"/>
                  </a:lnTo>
                  <a:lnTo>
                    <a:pt x="1564481" y="35719"/>
                  </a:lnTo>
                  <a:lnTo>
                    <a:pt x="1238250" y="595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296;p207">
              <a:extLst>
                <a:ext uri="{FF2B5EF4-FFF2-40B4-BE49-F238E27FC236}">
                  <a16:creationId xmlns:a16="http://schemas.microsoft.com/office/drawing/2014/main" id="{104F8AF1-D3F5-D449-9C96-122093005C6A}"/>
                </a:ext>
              </a:extLst>
            </p:cNvPr>
            <p:cNvSpPr/>
            <p:nvPr/>
          </p:nvSpPr>
          <p:spPr>
            <a:xfrm>
              <a:off x="3976688" y="4141788"/>
              <a:ext cx="2384425" cy="314325"/>
            </a:xfrm>
            <a:custGeom>
              <a:avLst/>
              <a:gdLst/>
              <a:ahLst/>
              <a:cxnLst/>
              <a:rect l="l" t="t" r="r" b="b"/>
              <a:pathLst>
                <a:path w="2383631" h="314325" extrusionOk="0">
                  <a:moveTo>
                    <a:pt x="871537" y="116681"/>
                  </a:moveTo>
                  <a:lnTo>
                    <a:pt x="502443" y="142875"/>
                  </a:lnTo>
                  <a:lnTo>
                    <a:pt x="381000" y="159544"/>
                  </a:lnTo>
                  <a:lnTo>
                    <a:pt x="219075" y="154781"/>
                  </a:lnTo>
                  <a:lnTo>
                    <a:pt x="0" y="183356"/>
                  </a:lnTo>
                  <a:lnTo>
                    <a:pt x="211931" y="314325"/>
                  </a:lnTo>
                  <a:lnTo>
                    <a:pt x="381000" y="302419"/>
                  </a:lnTo>
                  <a:lnTo>
                    <a:pt x="707231" y="280987"/>
                  </a:lnTo>
                  <a:lnTo>
                    <a:pt x="1071562" y="257175"/>
                  </a:lnTo>
                  <a:lnTo>
                    <a:pt x="1316831" y="242887"/>
                  </a:lnTo>
                  <a:lnTo>
                    <a:pt x="1578768" y="223837"/>
                  </a:lnTo>
                  <a:lnTo>
                    <a:pt x="1852612" y="207169"/>
                  </a:lnTo>
                  <a:lnTo>
                    <a:pt x="1962150" y="200025"/>
                  </a:lnTo>
                  <a:lnTo>
                    <a:pt x="2000250" y="188119"/>
                  </a:lnTo>
                  <a:lnTo>
                    <a:pt x="2024062" y="185737"/>
                  </a:lnTo>
                  <a:lnTo>
                    <a:pt x="2066925" y="185737"/>
                  </a:lnTo>
                  <a:lnTo>
                    <a:pt x="2107406" y="192881"/>
                  </a:lnTo>
                  <a:lnTo>
                    <a:pt x="2135981" y="204787"/>
                  </a:lnTo>
                  <a:lnTo>
                    <a:pt x="2188368" y="238125"/>
                  </a:lnTo>
                  <a:lnTo>
                    <a:pt x="2383631" y="173831"/>
                  </a:lnTo>
                  <a:lnTo>
                    <a:pt x="2176462" y="23812"/>
                  </a:lnTo>
                  <a:lnTo>
                    <a:pt x="2143125" y="9525"/>
                  </a:lnTo>
                  <a:lnTo>
                    <a:pt x="2114550" y="4762"/>
                  </a:lnTo>
                  <a:lnTo>
                    <a:pt x="2057400" y="0"/>
                  </a:lnTo>
                  <a:lnTo>
                    <a:pt x="2009775" y="2381"/>
                  </a:lnTo>
                  <a:lnTo>
                    <a:pt x="1890712" y="16669"/>
                  </a:lnTo>
                  <a:lnTo>
                    <a:pt x="1526381" y="52387"/>
                  </a:lnTo>
                  <a:lnTo>
                    <a:pt x="1033462" y="102394"/>
                  </a:lnTo>
                  <a:lnTo>
                    <a:pt x="871537" y="1166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97;p207">
              <a:extLst>
                <a:ext uri="{FF2B5EF4-FFF2-40B4-BE49-F238E27FC236}">
                  <a16:creationId xmlns:a16="http://schemas.microsoft.com/office/drawing/2014/main" id="{8E928CA2-1E1A-E14C-82EE-486B6445F041}"/>
                </a:ext>
              </a:extLst>
            </p:cNvPr>
            <p:cNvSpPr/>
            <p:nvPr/>
          </p:nvSpPr>
          <p:spPr>
            <a:xfrm>
              <a:off x="3973513" y="4810125"/>
              <a:ext cx="2389187" cy="338138"/>
            </a:xfrm>
            <a:custGeom>
              <a:avLst/>
              <a:gdLst/>
              <a:ahLst/>
              <a:cxnLst/>
              <a:rect l="l" t="t" r="r" b="b"/>
              <a:pathLst>
                <a:path w="2388394" h="338138" extrusionOk="0">
                  <a:moveTo>
                    <a:pt x="1050132" y="97631"/>
                  </a:moveTo>
                  <a:lnTo>
                    <a:pt x="1369219" y="71438"/>
                  </a:lnTo>
                  <a:lnTo>
                    <a:pt x="1652588" y="45244"/>
                  </a:lnTo>
                  <a:lnTo>
                    <a:pt x="1950244" y="21431"/>
                  </a:lnTo>
                  <a:lnTo>
                    <a:pt x="2193132" y="0"/>
                  </a:lnTo>
                  <a:lnTo>
                    <a:pt x="2388394" y="171450"/>
                  </a:lnTo>
                  <a:lnTo>
                    <a:pt x="2152650" y="314325"/>
                  </a:lnTo>
                  <a:lnTo>
                    <a:pt x="2131219" y="269081"/>
                  </a:lnTo>
                  <a:lnTo>
                    <a:pt x="2112169" y="242888"/>
                  </a:lnTo>
                  <a:lnTo>
                    <a:pt x="2100263" y="233363"/>
                  </a:lnTo>
                  <a:lnTo>
                    <a:pt x="2069307" y="216694"/>
                  </a:lnTo>
                  <a:lnTo>
                    <a:pt x="2021682" y="207169"/>
                  </a:lnTo>
                  <a:lnTo>
                    <a:pt x="1947863" y="202406"/>
                  </a:lnTo>
                  <a:lnTo>
                    <a:pt x="1850232" y="211931"/>
                  </a:lnTo>
                  <a:lnTo>
                    <a:pt x="1647825" y="233363"/>
                  </a:lnTo>
                  <a:lnTo>
                    <a:pt x="1281113" y="266700"/>
                  </a:lnTo>
                  <a:lnTo>
                    <a:pt x="1012032" y="295275"/>
                  </a:lnTo>
                  <a:lnTo>
                    <a:pt x="754857" y="321469"/>
                  </a:lnTo>
                  <a:lnTo>
                    <a:pt x="557213" y="338138"/>
                  </a:lnTo>
                  <a:lnTo>
                    <a:pt x="361950" y="333375"/>
                  </a:lnTo>
                  <a:lnTo>
                    <a:pt x="226219" y="335756"/>
                  </a:lnTo>
                  <a:lnTo>
                    <a:pt x="0" y="211931"/>
                  </a:lnTo>
                  <a:lnTo>
                    <a:pt x="50007" y="171450"/>
                  </a:lnTo>
                  <a:lnTo>
                    <a:pt x="238125" y="154781"/>
                  </a:lnTo>
                  <a:lnTo>
                    <a:pt x="376238" y="147638"/>
                  </a:lnTo>
                  <a:lnTo>
                    <a:pt x="635794" y="128588"/>
                  </a:lnTo>
                  <a:lnTo>
                    <a:pt x="1050132" y="976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2302;p208">
            <a:extLst>
              <a:ext uri="{FF2B5EF4-FFF2-40B4-BE49-F238E27FC236}">
                <a16:creationId xmlns:a16="http://schemas.microsoft.com/office/drawing/2014/main" id="{F52FD0ED-B075-3C41-BCD8-B8AE1E9B91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2780" y="1485822"/>
            <a:ext cx="34798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2" name="Google Shape;2302;p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8876" y="1437694"/>
            <a:ext cx="34798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山小屋で三日間すごすなら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対 屋 員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3486165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p265"/>
          <p:cNvSpPr txBox="1"/>
          <p:nvPr/>
        </p:nvSpPr>
        <p:spPr>
          <a:xfrm>
            <a:off x="4791075" y="7080250"/>
            <a:ext cx="3162330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対</a:t>
            </a:r>
            <a:endParaRPr/>
          </a:p>
        </p:txBody>
      </p:sp>
      <p:sp>
        <p:nvSpPr>
          <p:cNvPr id="2920" name="Google Shape;2920;p265"/>
          <p:cNvSpPr/>
          <p:nvPr/>
        </p:nvSpPr>
        <p:spPr>
          <a:xfrm>
            <a:off x="3732213" y="1662113"/>
            <a:ext cx="552450" cy="1052512"/>
          </a:xfrm>
          <a:custGeom>
            <a:avLst/>
            <a:gdLst/>
            <a:ahLst/>
            <a:cxnLst/>
            <a:rect l="l" t="t" r="r" b="b"/>
            <a:pathLst>
              <a:path w="552450" h="1052512" extrusionOk="0">
                <a:moveTo>
                  <a:pt x="230981" y="626268"/>
                </a:moveTo>
                <a:lnTo>
                  <a:pt x="230981" y="492918"/>
                </a:lnTo>
                <a:lnTo>
                  <a:pt x="228600" y="450056"/>
                </a:lnTo>
                <a:lnTo>
                  <a:pt x="226219" y="411956"/>
                </a:lnTo>
                <a:lnTo>
                  <a:pt x="221456" y="376237"/>
                </a:lnTo>
                <a:lnTo>
                  <a:pt x="211931" y="340518"/>
                </a:lnTo>
                <a:lnTo>
                  <a:pt x="197644" y="297656"/>
                </a:lnTo>
                <a:lnTo>
                  <a:pt x="176212" y="252412"/>
                </a:lnTo>
                <a:lnTo>
                  <a:pt x="150019" y="207168"/>
                </a:lnTo>
                <a:lnTo>
                  <a:pt x="114300" y="159543"/>
                </a:lnTo>
                <a:lnTo>
                  <a:pt x="85725" y="126206"/>
                </a:lnTo>
                <a:lnTo>
                  <a:pt x="52387" y="97631"/>
                </a:lnTo>
                <a:lnTo>
                  <a:pt x="16669" y="61912"/>
                </a:lnTo>
                <a:lnTo>
                  <a:pt x="2381" y="38100"/>
                </a:lnTo>
                <a:lnTo>
                  <a:pt x="0" y="21431"/>
                </a:lnTo>
                <a:lnTo>
                  <a:pt x="7144" y="7143"/>
                </a:lnTo>
                <a:lnTo>
                  <a:pt x="28575" y="0"/>
                </a:lnTo>
                <a:lnTo>
                  <a:pt x="76200" y="0"/>
                </a:lnTo>
                <a:lnTo>
                  <a:pt x="109537" y="4762"/>
                </a:lnTo>
                <a:lnTo>
                  <a:pt x="171450" y="23812"/>
                </a:lnTo>
                <a:lnTo>
                  <a:pt x="242887" y="50006"/>
                </a:lnTo>
                <a:lnTo>
                  <a:pt x="316706" y="85725"/>
                </a:lnTo>
                <a:lnTo>
                  <a:pt x="390525" y="128587"/>
                </a:lnTo>
                <a:lnTo>
                  <a:pt x="459581" y="173831"/>
                </a:lnTo>
                <a:lnTo>
                  <a:pt x="504825" y="207168"/>
                </a:lnTo>
                <a:lnTo>
                  <a:pt x="526256" y="226218"/>
                </a:lnTo>
                <a:lnTo>
                  <a:pt x="542925" y="247650"/>
                </a:lnTo>
                <a:lnTo>
                  <a:pt x="550069" y="269081"/>
                </a:lnTo>
                <a:lnTo>
                  <a:pt x="552450" y="290512"/>
                </a:lnTo>
                <a:lnTo>
                  <a:pt x="550069" y="323850"/>
                </a:lnTo>
                <a:lnTo>
                  <a:pt x="542925" y="350043"/>
                </a:lnTo>
                <a:lnTo>
                  <a:pt x="523875" y="397668"/>
                </a:lnTo>
                <a:lnTo>
                  <a:pt x="507206" y="447675"/>
                </a:lnTo>
                <a:lnTo>
                  <a:pt x="495300" y="497681"/>
                </a:lnTo>
                <a:lnTo>
                  <a:pt x="478631" y="611981"/>
                </a:lnTo>
                <a:lnTo>
                  <a:pt x="464344" y="769143"/>
                </a:lnTo>
                <a:lnTo>
                  <a:pt x="454819" y="947737"/>
                </a:lnTo>
                <a:lnTo>
                  <a:pt x="450056" y="1026318"/>
                </a:lnTo>
                <a:lnTo>
                  <a:pt x="233362" y="1052512"/>
                </a:lnTo>
                <a:cubicBezTo>
                  <a:pt x="232568" y="1021556"/>
                  <a:pt x="231775" y="990599"/>
                  <a:pt x="230981" y="959643"/>
                </a:cubicBezTo>
                <a:lnTo>
                  <a:pt x="230981" y="759618"/>
                </a:lnTo>
                <a:lnTo>
                  <a:pt x="230981" y="6262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1" name="Google Shape;2921;p265"/>
          <p:cNvSpPr/>
          <p:nvPr/>
        </p:nvSpPr>
        <p:spPr>
          <a:xfrm>
            <a:off x="3148013" y="3592513"/>
            <a:ext cx="1643062" cy="1492250"/>
          </a:xfrm>
          <a:custGeom>
            <a:avLst/>
            <a:gdLst/>
            <a:ahLst/>
            <a:cxnLst/>
            <a:rect l="l" t="t" r="r" b="b"/>
            <a:pathLst>
              <a:path w="1643062" h="1490663" extrusionOk="0">
                <a:moveTo>
                  <a:pt x="469106" y="411957"/>
                </a:moveTo>
                <a:lnTo>
                  <a:pt x="654843" y="564357"/>
                </a:lnTo>
                <a:lnTo>
                  <a:pt x="840581" y="728663"/>
                </a:lnTo>
                <a:lnTo>
                  <a:pt x="957262" y="854869"/>
                </a:lnTo>
                <a:lnTo>
                  <a:pt x="1085850" y="992982"/>
                </a:lnTo>
                <a:lnTo>
                  <a:pt x="1219200" y="1145382"/>
                </a:lnTo>
                <a:lnTo>
                  <a:pt x="1347787" y="1293019"/>
                </a:lnTo>
                <a:lnTo>
                  <a:pt x="1423987" y="1385888"/>
                </a:lnTo>
                <a:lnTo>
                  <a:pt x="1462087" y="1423988"/>
                </a:lnTo>
                <a:lnTo>
                  <a:pt x="1497806" y="1454944"/>
                </a:lnTo>
                <a:lnTo>
                  <a:pt x="1528762" y="1476375"/>
                </a:lnTo>
                <a:lnTo>
                  <a:pt x="1547812" y="1485900"/>
                </a:lnTo>
                <a:lnTo>
                  <a:pt x="1569243" y="1490663"/>
                </a:lnTo>
                <a:lnTo>
                  <a:pt x="1585912" y="1488282"/>
                </a:lnTo>
                <a:lnTo>
                  <a:pt x="1600200" y="1483519"/>
                </a:lnTo>
                <a:lnTo>
                  <a:pt x="1614487" y="1473994"/>
                </a:lnTo>
                <a:lnTo>
                  <a:pt x="1626393" y="1447800"/>
                </a:lnTo>
                <a:lnTo>
                  <a:pt x="1638300" y="1404938"/>
                </a:lnTo>
                <a:lnTo>
                  <a:pt x="1643062" y="1357313"/>
                </a:lnTo>
                <a:lnTo>
                  <a:pt x="1640681" y="1331119"/>
                </a:lnTo>
                <a:lnTo>
                  <a:pt x="1621631" y="1273969"/>
                </a:lnTo>
                <a:lnTo>
                  <a:pt x="1585912" y="1197769"/>
                </a:lnTo>
                <a:lnTo>
                  <a:pt x="1543050" y="1119188"/>
                </a:lnTo>
                <a:lnTo>
                  <a:pt x="1495425" y="1045369"/>
                </a:lnTo>
                <a:lnTo>
                  <a:pt x="1440656" y="966788"/>
                </a:lnTo>
                <a:lnTo>
                  <a:pt x="1402556" y="914400"/>
                </a:lnTo>
                <a:lnTo>
                  <a:pt x="1343025" y="857250"/>
                </a:lnTo>
                <a:lnTo>
                  <a:pt x="1254918" y="778669"/>
                </a:lnTo>
                <a:lnTo>
                  <a:pt x="1145381" y="688182"/>
                </a:lnTo>
                <a:lnTo>
                  <a:pt x="1016793" y="592932"/>
                </a:lnTo>
                <a:lnTo>
                  <a:pt x="907256" y="514350"/>
                </a:lnTo>
                <a:lnTo>
                  <a:pt x="707231" y="383382"/>
                </a:lnTo>
                <a:lnTo>
                  <a:pt x="590550" y="309563"/>
                </a:lnTo>
                <a:lnTo>
                  <a:pt x="461962" y="230982"/>
                </a:lnTo>
                <a:lnTo>
                  <a:pt x="307181" y="140494"/>
                </a:lnTo>
                <a:lnTo>
                  <a:pt x="178593" y="69057"/>
                </a:lnTo>
                <a:lnTo>
                  <a:pt x="95250" y="23813"/>
                </a:lnTo>
                <a:lnTo>
                  <a:pt x="54768" y="4763"/>
                </a:lnTo>
                <a:lnTo>
                  <a:pt x="30956" y="0"/>
                </a:lnTo>
                <a:lnTo>
                  <a:pt x="21431" y="0"/>
                </a:lnTo>
                <a:lnTo>
                  <a:pt x="9525" y="2382"/>
                </a:lnTo>
                <a:lnTo>
                  <a:pt x="2381" y="9525"/>
                </a:lnTo>
                <a:lnTo>
                  <a:pt x="0" y="26194"/>
                </a:lnTo>
                <a:lnTo>
                  <a:pt x="9525" y="52388"/>
                </a:lnTo>
                <a:lnTo>
                  <a:pt x="28575" y="73819"/>
                </a:lnTo>
                <a:lnTo>
                  <a:pt x="88106" y="114300"/>
                </a:lnTo>
                <a:lnTo>
                  <a:pt x="192881" y="192882"/>
                </a:lnTo>
                <a:lnTo>
                  <a:pt x="316706" y="288132"/>
                </a:lnTo>
                <a:lnTo>
                  <a:pt x="469106" y="4119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2" name="Google Shape;2922;p265"/>
          <p:cNvSpPr/>
          <p:nvPr/>
        </p:nvSpPr>
        <p:spPr>
          <a:xfrm>
            <a:off x="4775200" y="2716213"/>
            <a:ext cx="2552700" cy="536575"/>
          </a:xfrm>
          <a:custGeom>
            <a:avLst/>
            <a:gdLst/>
            <a:ahLst/>
            <a:cxnLst/>
            <a:rect l="l" t="t" r="r" b="b"/>
            <a:pathLst>
              <a:path w="2552700" h="535782" extrusionOk="0">
                <a:moveTo>
                  <a:pt x="1173957" y="190500"/>
                </a:moveTo>
                <a:lnTo>
                  <a:pt x="1338263" y="169069"/>
                </a:lnTo>
                <a:lnTo>
                  <a:pt x="1466850" y="152400"/>
                </a:lnTo>
                <a:lnTo>
                  <a:pt x="1643063" y="111919"/>
                </a:lnTo>
                <a:lnTo>
                  <a:pt x="1812132" y="90488"/>
                </a:lnTo>
                <a:lnTo>
                  <a:pt x="1995488" y="66675"/>
                </a:lnTo>
                <a:lnTo>
                  <a:pt x="2035969" y="47625"/>
                </a:lnTo>
                <a:lnTo>
                  <a:pt x="2121694" y="4763"/>
                </a:lnTo>
                <a:lnTo>
                  <a:pt x="2131219" y="0"/>
                </a:lnTo>
                <a:lnTo>
                  <a:pt x="2147888" y="0"/>
                </a:lnTo>
                <a:lnTo>
                  <a:pt x="2183607" y="4763"/>
                </a:lnTo>
                <a:lnTo>
                  <a:pt x="2233613" y="16669"/>
                </a:lnTo>
                <a:lnTo>
                  <a:pt x="2290763" y="35719"/>
                </a:lnTo>
                <a:lnTo>
                  <a:pt x="2347913" y="57150"/>
                </a:lnTo>
                <a:lnTo>
                  <a:pt x="2395538" y="76200"/>
                </a:lnTo>
                <a:lnTo>
                  <a:pt x="2447925" y="104775"/>
                </a:lnTo>
                <a:lnTo>
                  <a:pt x="2488407" y="128588"/>
                </a:lnTo>
                <a:lnTo>
                  <a:pt x="2512219" y="147638"/>
                </a:lnTo>
                <a:lnTo>
                  <a:pt x="2528888" y="164307"/>
                </a:lnTo>
                <a:lnTo>
                  <a:pt x="2540794" y="183357"/>
                </a:lnTo>
                <a:lnTo>
                  <a:pt x="2547938" y="202407"/>
                </a:lnTo>
                <a:lnTo>
                  <a:pt x="2552700" y="226219"/>
                </a:lnTo>
                <a:lnTo>
                  <a:pt x="2543175" y="250032"/>
                </a:lnTo>
                <a:lnTo>
                  <a:pt x="2519363" y="276225"/>
                </a:lnTo>
                <a:lnTo>
                  <a:pt x="2486025" y="297657"/>
                </a:lnTo>
                <a:lnTo>
                  <a:pt x="2452688" y="309563"/>
                </a:lnTo>
                <a:lnTo>
                  <a:pt x="2428875" y="309563"/>
                </a:lnTo>
                <a:lnTo>
                  <a:pt x="2366963" y="302419"/>
                </a:lnTo>
                <a:lnTo>
                  <a:pt x="2302669" y="295275"/>
                </a:lnTo>
                <a:lnTo>
                  <a:pt x="2209800" y="288132"/>
                </a:lnTo>
                <a:lnTo>
                  <a:pt x="2071688" y="288132"/>
                </a:lnTo>
                <a:lnTo>
                  <a:pt x="1938338" y="292894"/>
                </a:lnTo>
                <a:lnTo>
                  <a:pt x="1740694" y="304800"/>
                </a:lnTo>
                <a:lnTo>
                  <a:pt x="1643063" y="316707"/>
                </a:lnTo>
                <a:lnTo>
                  <a:pt x="1433513" y="335757"/>
                </a:lnTo>
                <a:lnTo>
                  <a:pt x="1321594" y="347663"/>
                </a:lnTo>
                <a:lnTo>
                  <a:pt x="1185863" y="364332"/>
                </a:lnTo>
                <a:lnTo>
                  <a:pt x="1045369" y="385763"/>
                </a:lnTo>
                <a:lnTo>
                  <a:pt x="850107" y="416719"/>
                </a:lnTo>
                <a:lnTo>
                  <a:pt x="740569" y="442913"/>
                </a:lnTo>
                <a:lnTo>
                  <a:pt x="576263" y="485775"/>
                </a:lnTo>
                <a:lnTo>
                  <a:pt x="411957" y="531019"/>
                </a:lnTo>
                <a:lnTo>
                  <a:pt x="390525" y="535782"/>
                </a:lnTo>
                <a:lnTo>
                  <a:pt x="369094" y="531019"/>
                </a:lnTo>
                <a:lnTo>
                  <a:pt x="321469" y="516732"/>
                </a:lnTo>
                <a:lnTo>
                  <a:pt x="273844" y="495300"/>
                </a:lnTo>
                <a:lnTo>
                  <a:pt x="230982" y="473869"/>
                </a:lnTo>
                <a:lnTo>
                  <a:pt x="169069" y="433388"/>
                </a:lnTo>
                <a:lnTo>
                  <a:pt x="109538" y="383382"/>
                </a:lnTo>
                <a:lnTo>
                  <a:pt x="78582" y="352425"/>
                </a:lnTo>
                <a:lnTo>
                  <a:pt x="50007" y="316707"/>
                </a:lnTo>
                <a:lnTo>
                  <a:pt x="16669" y="271463"/>
                </a:lnTo>
                <a:lnTo>
                  <a:pt x="7144" y="247650"/>
                </a:lnTo>
                <a:lnTo>
                  <a:pt x="0" y="226219"/>
                </a:lnTo>
                <a:lnTo>
                  <a:pt x="4763" y="211932"/>
                </a:lnTo>
                <a:lnTo>
                  <a:pt x="23813" y="209550"/>
                </a:lnTo>
                <a:lnTo>
                  <a:pt x="52388" y="219075"/>
                </a:lnTo>
                <a:lnTo>
                  <a:pt x="95250" y="245269"/>
                </a:lnTo>
                <a:lnTo>
                  <a:pt x="123825" y="261938"/>
                </a:lnTo>
                <a:lnTo>
                  <a:pt x="154782" y="278607"/>
                </a:lnTo>
                <a:lnTo>
                  <a:pt x="195263" y="292894"/>
                </a:lnTo>
                <a:lnTo>
                  <a:pt x="245269" y="307182"/>
                </a:lnTo>
                <a:lnTo>
                  <a:pt x="297657" y="314325"/>
                </a:lnTo>
                <a:lnTo>
                  <a:pt x="357188" y="316707"/>
                </a:lnTo>
                <a:lnTo>
                  <a:pt x="419100" y="311944"/>
                </a:lnTo>
                <a:lnTo>
                  <a:pt x="583407" y="280988"/>
                </a:lnTo>
                <a:lnTo>
                  <a:pt x="776288" y="247650"/>
                </a:lnTo>
                <a:lnTo>
                  <a:pt x="971550" y="219075"/>
                </a:lnTo>
                <a:lnTo>
                  <a:pt x="1173957" y="1905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3" name="Google Shape;2923;p265"/>
          <p:cNvSpPr/>
          <p:nvPr/>
        </p:nvSpPr>
        <p:spPr>
          <a:xfrm>
            <a:off x="4999038" y="3751263"/>
            <a:ext cx="749300" cy="830262"/>
          </a:xfrm>
          <a:custGeom>
            <a:avLst/>
            <a:gdLst/>
            <a:ahLst/>
            <a:cxnLst/>
            <a:rect l="l" t="t" r="r" b="b"/>
            <a:pathLst>
              <a:path w="750094" h="831056" extrusionOk="0">
                <a:moveTo>
                  <a:pt x="340519" y="488156"/>
                </a:moveTo>
                <a:lnTo>
                  <a:pt x="252412" y="371475"/>
                </a:lnTo>
                <a:lnTo>
                  <a:pt x="152400" y="240506"/>
                </a:lnTo>
                <a:lnTo>
                  <a:pt x="47625" y="104775"/>
                </a:lnTo>
                <a:lnTo>
                  <a:pt x="16669" y="64294"/>
                </a:lnTo>
                <a:lnTo>
                  <a:pt x="7144" y="47625"/>
                </a:lnTo>
                <a:lnTo>
                  <a:pt x="0" y="26194"/>
                </a:lnTo>
                <a:lnTo>
                  <a:pt x="0" y="11906"/>
                </a:lnTo>
                <a:lnTo>
                  <a:pt x="4762" y="2381"/>
                </a:lnTo>
                <a:lnTo>
                  <a:pt x="16669" y="0"/>
                </a:lnTo>
                <a:lnTo>
                  <a:pt x="40481" y="4762"/>
                </a:lnTo>
                <a:lnTo>
                  <a:pt x="64294" y="16669"/>
                </a:lnTo>
                <a:lnTo>
                  <a:pt x="109537" y="50006"/>
                </a:lnTo>
                <a:lnTo>
                  <a:pt x="159544" y="83344"/>
                </a:lnTo>
                <a:lnTo>
                  <a:pt x="228600" y="121444"/>
                </a:lnTo>
                <a:lnTo>
                  <a:pt x="297656" y="159544"/>
                </a:lnTo>
                <a:lnTo>
                  <a:pt x="376237" y="197644"/>
                </a:lnTo>
                <a:lnTo>
                  <a:pt x="428625" y="223837"/>
                </a:lnTo>
                <a:lnTo>
                  <a:pt x="490537" y="252412"/>
                </a:lnTo>
                <a:lnTo>
                  <a:pt x="504825" y="259556"/>
                </a:lnTo>
                <a:lnTo>
                  <a:pt x="519112" y="273844"/>
                </a:lnTo>
                <a:lnTo>
                  <a:pt x="557212" y="319087"/>
                </a:lnTo>
                <a:lnTo>
                  <a:pt x="607219" y="381000"/>
                </a:lnTo>
                <a:lnTo>
                  <a:pt x="650081" y="442912"/>
                </a:lnTo>
                <a:lnTo>
                  <a:pt x="681037" y="497681"/>
                </a:lnTo>
                <a:lnTo>
                  <a:pt x="716756" y="571500"/>
                </a:lnTo>
                <a:lnTo>
                  <a:pt x="735806" y="626269"/>
                </a:lnTo>
                <a:lnTo>
                  <a:pt x="747712" y="676275"/>
                </a:lnTo>
                <a:lnTo>
                  <a:pt x="750094" y="704850"/>
                </a:lnTo>
                <a:lnTo>
                  <a:pt x="742950" y="745331"/>
                </a:lnTo>
                <a:lnTo>
                  <a:pt x="719137" y="800100"/>
                </a:lnTo>
                <a:lnTo>
                  <a:pt x="695325" y="823912"/>
                </a:lnTo>
                <a:lnTo>
                  <a:pt x="664369" y="831056"/>
                </a:lnTo>
                <a:lnTo>
                  <a:pt x="635794" y="826294"/>
                </a:lnTo>
                <a:lnTo>
                  <a:pt x="602456" y="814387"/>
                </a:lnTo>
                <a:lnTo>
                  <a:pt x="571500" y="792956"/>
                </a:lnTo>
                <a:lnTo>
                  <a:pt x="533400" y="754856"/>
                </a:lnTo>
                <a:lnTo>
                  <a:pt x="497681" y="707231"/>
                </a:lnTo>
                <a:lnTo>
                  <a:pt x="450056" y="642937"/>
                </a:lnTo>
                <a:lnTo>
                  <a:pt x="378619" y="542925"/>
                </a:lnTo>
                <a:lnTo>
                  <a:pt x="340519" y="4881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4" name="Google Shape;2924;p265"/>
          <p:cNvSpPr/>
          <p:nvPr/>
        </p:nvSpPr>
        <p:spPr>
          <a:xfrm>
            <a:off x="2684463" y="2468563"/>
            <a:ext cx="2392362" cy="561975"/>
          </a:xfrm>
          <a:custGeom>
            <a:avLst/>
            <a:gdLst/>
            <a:ahLst/>
            <a:cxnLst/>
            <a:rect l="l" t="t" r="r" b="b"/>
            <a:pathLst>
              <a:path w="2393156" h="561975" extrusionOk="0">
                <a:moveTo>
                  <a:pt x="983456" y="204788"/>
                </a:moveTo>
                <a:lnTo>
                  <a:pt x="1183481" y="171450"/>
                </a:lnTo>
                <a:lnTo>
                  <a:pt x="1300162" y="152400"/>
                </a:lnTo>
                <a:lnTo>
                  <a:pt x="1493044" y="116682"/>
                </a:lnTo>
                <a:lnTo>
                  <a:pt x="1693069" y="83344"/>
                </a:lnTo>
                <a:lnTo>
                  <a:pt x="1876425" y="50007"/>
                </a:lnTo>
                <a:lnTo>
                  <a:pt x="1916906" y="40482"/>
                </a:lnTo>
                <a:lnTo>
                  <a:pt x="1983581" y="14288"/>
                </a:lnTo>
                <a:lnTo>
                  <a:pt x="2012156" y="0"/>
                </a:lnTo>
                <a:lnTo>
                  <a:pt x="2028825" y="0"/>
                </a:lnTo>
                <a:lnTo>
                  <a:pt x="2059781" y="2382"/>
                </a:lnTo>
                <a:lnTo>
                  <a:pt x="2102644" y="9525"/>
                </a:lnTo>
                <a:lnTo>
                  <a:pt x="2159794" y="28575"/>
                </a:lnTo>
                <a:lnTo>
                  <a:pt x="2195512" y="45244"/>
                </a:lnTo>
                <a:lnTo>
                  <a:pt x="2226469" y="54769"/>
                </a:lnTo>
                <a:lnTo>
                  <a:pt x="2269331" y="71438"/>
                </a:lnTo>
                <a:lnTo>
                  <a:pt x="2309812" y="95250"/>
                </a:lnTo>
                <a:lnTo>
                  <a:pt x="2343150" y="123825"/>
                </a:lnTo>
                <a:lnTo>
                  <a:pt x="2364581" y="147638"/>
                </a:lnTo>
                <a:lnTo>
                  <a:pt x="2383631" y="173832"/>
                </a:lnTo>
                <a:lnTo>
                  <a:pt x="2393156" y="197644"/>
                </a:lnTo>
                <a:lnTo>
                  <a:pt x="2390775" y="214313"/>
                </a:lnTo>
                <a:lnTo>
                  <a:pt x="2381250" y="228600"/>
                </a:lnTo>
                <a:lnTo>
                  <a:pt x="2355056" y="247650"/>
                </a:lnTo>
                <a:lnTo>
                  <a:pt x="2312194" y="261938"/>
                </a:lnTo>
                <a:lnTo>
                  <a:pt x="2266950" y="269082"/>
                </a:lnTo>
                <a:lnTo>
                  <a:pt x="2235994" y="271463"/>
                </a:lnTo>
                <a:lnTo>
                  <a:pt x="2185987" y="266700"/>
                </a:lnTo>
                <a:lnTo>
                  <a:pt x="2102644" y="264319"/>
                </a:lnTo>
                <a:lnTo>
                  <a:pt x="1974056" y="264319"/>
                </a:lnTo>
                <a:lnTo>
                  <a:pt x="1840706" y="271463"/>
                </a:lnTo>
                <a:lnTo>
                  <a:pt x="1716881" y="280988"/>
                </a:lnTo>
                <a:lnTo>
                  <a:pt x="1595437" y="292894"/>
                </a:lnTo>
                <a:lnTo>
                  <a:pt x="1433512" y="311944"/>
                </a:lnTo>
                <a:lnTo>
                  <a:pt x="1285875" y="338138"/>
                </a:lnTo>
                <a:lnTo>
                  <a:pt x="1135856" y="366713"/>
                </a:lnTo>
                <a:lnTo>
                  <a:pt x="981075" y="397669"/>
                </a:lnTo>
                <a:lnTo>
                  <a:pt x="802481" y="433388"/>
                </a:lnTo>
                <a:lnTo>
                  <a:pt x="657225" y="471488"/>
                </a:lnTo>
                <a:lnTo>
                  <a:pt x="564356" y="500063"/>
                </a:lnTo>
                <a:lnTo>
                  <a:pt x="442912" y="540544"/>
                </a:lnTo>
                <a:lnTo>
                  <a:pt x="390525" y="559594"/>
                </a:lnTo>
                <a:lnTo>
                  <a:pt x="373856" y="561975"/>
                </a:lnTo>
                <a:lnTo>
                  <a:pt x="345281" y="557213"/>
                </a:lnTo>
                <a:lnTo>
                  <a:pt x="309562" y="540544"/>
                </a:lnTo>
                <a:lnTo>
                  <a:pt x="280987" y="523875"/>
                </a:lnTo>
                <a:lnTo>
                  <a:pt x="247650" y="504825"/>
                </a:lnTo>
                <a:lnTo>
                  <a:pt x="209550" y="476250"/>
                </a:lnTo>
                <a:lnTo>
                  <a:pt x="166687" y="438150"/>
                </a:lnTo>
                <a:lnTo>
                  <a:pt x="126206" y="400050"/>
                </a:lnTo>
                <a:lnTo>
                  <a:pt x="85725" y="359569"/>
                </a:lnTo>
                <a:lnTo>
                  <a:pt x="54769" y="321469"/>
                </a:lnTo>
                <a:lnTo>
                  <a:pt x="26194" y="288132"/>
                </a:lnTo>
                <a:lnTo>
                  <a:pt x="14287" y="266700"/>
                </a:lnTo>
                <a:lnTo>
                  <a:pt x="2381" y="242888"/>
                </a:lnTo>
                <a:lnTo>
                  <a:pt x="0" y="219075"/>
                </a:lnTo>
                <a:lnTo>
                  <a:pt x="7144" y="209550"/>
                </a:lnTo>
                <a:lnTo>
                  <a:pt x="19050" y="209550"/>
                </a:lnTo>
                <a:lnTo>
                  <a:pt x="47625" y="216694"/>
                </a:lnTo>
                <a:lnTo>
                  <a:pt x="97631" y="238125"/>
                </a:lnTo>
                <a:lnTo>
                  <a:pt x="147637" y="257175"/>
                </a:lnTo>
                <a:lnTo>
                  <a:pt x="202406" y="271463"/>
                </a:lnTo>
                <a:lnTo>
                  <a:pt x="269081" y="288132"/>
                </a:lnTo>
                <a:lnTo>
                  <a:pt x="338137" y="297657"/>
                </a:lnTo>
                <a:lnTo>
                  <a:pt x="402431" y="297657"/>
                </a:lnTo>
                <a:lnTo>
                  <a:pt x="547687" y="276225"/>
                </a:lnTo>
                <a:lnTo>
                  <a:pt x="762000" y="240507"/>
                </a:lnTo>
                <a:lnTo>
                  <a:pt x="983456" y="2047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5" name="Google Shape;2925;p265"/>
          <p:cNvSpPr/>
          <p:nvPr/>
        </p:nvSpPr>
        <p:spPr>
          <a:xfrm>
            <a:off x="2562225" y="2905125"/>
            <a:ext cx="2012950" cy="2565400"/>
          </a:xfrm>
          <a:custGeom>
            <a:avLst/>
            <a:gdLst/>
            <a:ahLst/>
            <a:cxnLst/>
            <a:rect l="l" t="t" r="r" b="b"/>
            <a:pathLst>
              <a:path w="2012995" h="2565583" extrusionOk="0">
                <a:moveTo>
                  <a:pt x="1585398" y="1092017"/>
                </a:moveTo>
                <a:lnTo>
                  <a:pt x="1503168" y="1233453"/>
                </a:lnTo>
                <a:lnTo>
                  <a:pt x="1378178" y="1427517"/>
                </a:lnTo>
                <a:lnTo>
                  <a:pt x="1286080" y="1542639"/>
                </a:lnTo>
                <a:lnTo>
                  <a:pt x="1184115" y="1664340"/>
                </a:lnTo>
                <a:lnTo>
                  <a:pt x="1019654" y="1841957"/>
                </a:lnTo>
                <a:lnTo>
                  <a:pt x="845326" y="2009707"/>
                </a:lnTo>
                <a:lnTo>
                  <a:pt x="674287" y="2157721"/>
                </a:lnTo>
                <a:lnTo>
                  <a:pt x="496670" y="2292579"/>
                </a:lnTo>
                <a:lnTo>
                  <a:pt x="312474" y="2420858"/>
                </a:lnTo>
                <a:lnTo>
                  <a:pt x="141435" y="2526112"/>
                </a:lnTo>
                <a:lnTo>
                  <a:pt x="78941" y="2559005"/>
                </a:lnTo>
                <a:lnTo>
                  <a:pt x="42759" y="2565583"/>
                </a:lnTo>
                <a:lnTo>
                  <a:pt x="13156" y="2562294"/>
                </a:lnTo>
                <a:lnTo>
                  <a:pt x="0" y="2549137"/>
                </a:lnTo>
                <a:lnTo>
                  <a:pt x="3289" y="2529402"/>
                </a:lnTo>
                <a:lnTo>
                  <a:pt x="23024" y="2506377"/>
                </a:lnTo>
                <a:lnTo>
                  <a:pt x="95387" y="2450461"/>
                </a:lnTo>
                <a:lnTo>
                  <a:pt x="197352" y="2364941"/>
                </a:lnTo>
                <a:lnTo>
                  <a:pt x="282871" y="2295868"/>
                </a:lnTo>
                <a:lnTo>
                  <a:pt x="401283" y="2193902"/>
                </a:lnTo>
                <a:lnTo>
                  <a:pt x="542719" y="2062334"/>
                </a:lnTo>
                <a:lnTo>
                  <a:pt x="670998" y="1934055"/>
                </a:lnTo>
                <a:lnTo>
                  <a:pt x="805856" y="1789330"/>
                </a:lnTo>
                <a:lnTo>
                  <a:pt x="914400" y="1664340"/>
                </a:lnTo>
                <a:lnTo>
                  <a:pt x="1049257" y="1493301"/>
                </a:lnTo>
                <a:lnTo>
                  <a:pt x="1167669" y="1325551"/>
                </a:lnTo>
                <a:lnTo>
                  <a:pt x="1233453" y="1220297"/>
                </a:lnTo>
                <a:lnTo>
                  <a:pt x="1378178" y="973606"/>
                </a:lnTo>
                <a:lnTo>
                  <a:pt x="1453830" y="832170"/>
                </a:lnTo>
                <a:lnTo>
                  <a:pt x="1532771" y="674288"/>
                </a:lnTo>
                <a:lnTo>
                  <a:pt x="1595266" y="526274"/>
                </a:lnTo>
                <a:lnTo>
                  <a:pt x="1638025" y="417730"/>
                </a:lnTo>
                <a:lnTo>
                  <a:pt x="1657761" y="342078"/>
                </a:lnTo>
                <a:lnTo>
                  <a:pt x="1667628" y="296029"/>
                </a:lnTo>
                <a:lnTo>
                  <a:pt x="1670918" y="273005"/>
                </a:lnTo>
                <a:lnTo>
                  <a:pt x="1664339" y="236823"/>
                </a:lnTo>
                <a:lnTo>
                  <a:pt x="1647893" y="194064"/>
                </a:lnTo>
                <a:lnTo>
                  <a:pt x="1615001" y="151304"/>
                </a:lnTo>
                <a:lnTo>
                  <a:pt x="1565663" y="101966"/>
                </a:lnTo>
                <a:lnTo>
                  <a:pt x="1539349" y="82230"/>
                </a:lnTo>
                <a:lnTo>
                  <a:pt x="1522903" y="52628"/>
                </a:lnTo>
                <a:lnTo>
                  <a:pt x="1513035" y="26314"/>
                </a:lnTo>
                <a:lnTo>
                  <a:pt x="1513035" y="13157"/>
                </a:lnTo>
                <a:lnTo>
                  <a:pt x="1519614" y="0"/>
                </a:lnTo>
                <a:lnTo>
                  <a:pt x="1549217" y="3289"/>
                </a:lnTo>
                <a:lnTo>
                  <a:pt x="1601844" y="16446"/>
                </a:lnTo>
                <a:lnTo>
                  <a:pt x="1670918" y="29603"/>
                </a:lnTo>
                <a:lnTo>
                  <a:pt x="1739991" y="55917"/>
                </a:lnTo>
                <a:lnTo>
                  <a:pt x="1782751" y="75652"/>
                </a:lnTo>
                <a:lnTo>
                  <a:pt x="1845246" y="108544"/>
                </a:lnTo>
                <a:lnTo>
                  <a:pt x="1920897" y="161171"/>
                </a:lnTo>
                <a:lnTo>
                  <a:pt x="1953789" y="184196"/>
                </a:lnTo>
                <a:lnTo>
                  <a:pt x="1980103" y="213799"/>
                </a:lnTo>
                <a:lnTo>
                  <a:pt x="1996549" y="236823"/>
                </a:lnTo>
                <a:lnTo>
                  <a:pt x="2009706" y="266426"/>
                </a:lnTo>
                <a:lnTo>
                  <a:pt x="2012995" y="296029"/>
                </a:lnTo>
                <a:lnTo>
                  <a:pt x="1999838" y="328921"/>
                </a:lnTo>
                <a:lnTo>
                  <a:pt x="1960368" y="368392"/>
                </a:lnTo>
                <a:lnTo>
                  <a:pt x="1934054" y="394705"/>
                </a:lnTo>
                <a:lnTo>
                  <a:pt x="1897873" y="444043"/>
                </a:lnTo>
                <a:lnTo>
                  <a:pt x="1848535" y="572323"/>
                </a:lnTo>
                <a:lnTo>
                  <a:pt x="1786040" y="717048"/>
                </a:lnTo>
                <a:lnTo>
                  <a:pt x="1707099" y="878219"/>
                </a:lnTo>
                <a:lnTo>
                  <a:pt x="1585398" y="10920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6" name="Google Shape;2926;p265"/>
          <p:cNvSpPr/>
          <p:nvPr/>
        </p:nvSpPr>
        <p:spPr>
          <a:xfrm rot="-5400000">
            <a:off x="4006056" y="3469482"/>
            <a:ext cx="4454525" cy="614362"/>
          </a:xfrm>
          <a:custGeom>
            <a:avLst/>
            <a:gdLst/>
            <a:ahLst/>
            <a:cxnLst/>
            <a:rect l="l" t="t" r="r" b="b"/>
            <a:pathLst>
              <a:path w="4454956" h="614477" extrusionOk="0">
                <a:moveTo>
                  <a:pt x="2132380" y="285293"/>
                </a:moveTo>
                <a:lnTo>
                  <a:pt x="2326233" y="285293"/>
                </a:lnTo>
                <a:lnTo>
                  <a:pt x="2604211" y="288950"/>
                </a:lnTo>
                <a:lnTo>
                  <a:pt x="2962656" y="296265"/>
                </a:lnTo>
                <a:lnTo>
                  <a:pt x="3149193" y="296265"/>
                </a:lnTo>
                <a:lnTo>
                  <a:pt x="3397910" y="288950"/>
                </a:lnTo>
                <a:lnTo>
                  <a:pt x="3811219" y="277977"/>
                </a:lnTo>
                <a:lnTo>
                  <a:pt x="4030675" y="270662"/>
                </a:lnTo>
                <a:lnTo>
                  <a:pt x="4089196" y="259689"/>
                </a:lnTo>
                <a:lnTo>
                  <a:pt x="4140403" y="241401"/>
                </a:lnTo>
                <a:lnTo>
                  <a:pt x="4187952" y="219456"/>
                </a:lnTo>
                <a:lnTo>
                  <a:pt x="4242816" y="182880"/>
                </a:lnTo>
                <a:lnTo>
                  <a:pt x="4294022" y="135331"/>
                </a:lnTo>
                <a:lnTo>
                  <a:pt x="4323283" y="102413"/>
                </a:lnTo>
                <a:lnTo>
                  <a:pt x="4348886" y="69494"/>
                </a:lnTo>
                <a:lnTo>
                  <a:pt x="4370832" y="40233"/>
                </a:lnTo>
                <a:lnTo>
                  <a:pt x="4400092" y="14630"/>
                </a:lnTo>
                <a:lnTo>
                  <a:pt x="4425696" y="0"/>
                </a:lnTo>
                <a:lnTo>
                  <a:pt x="4440326" y="3657"/>
                </a:lnTo>
                <a:lnTo>
                  <a:pt x="4451299" y="18288"/>
                </a:lnTo>
                <a:lnTo>
                  <a:pt x="4454956" y="40233"/>
                </a:lnTo>
                <a:lnTo>
                  <a:pt x="4447641" y="124358"/>
                </a:lnTo>
                <a:lnTo>
                  <a:pt x="4433011" y="204825"/>
                </a:lnTo>
                <a:lnTo>
                  <a:pt x="4411065" y="274320"/>
                </a:lnTo>
                <a:lnTo>
                  <a:pt x="4389120" y="336499"/>
                </a:lnTo>
                <a:lnTo>
                  <a:pt x="4345228" y="424281"/>
                </a:lnTo>
                <a:lnTo>
                  <a:pt x="4283049" y="526694"/>
                </a:lnTo>
                <a:lnTo>
                  <a:pt x="4246473" y="577901"/>
                </a:lnTo>
                <a:lnTo>
                  <a:pt x="4213555" y="603504"/>
                </a:lnTo>
                <a:lnTo>
                  <a:pt x="4180636" y="614477"/>
                </a:lnTo>
                <a:lnTo>
                  <a:pt x="4147718" y="614477"/>
                </a:lnTo>
                <a:lnTo>
                  <a:pt x="4103827" y="592531"/>
                </a:lnTo>
                <a:lnTo>
                  <a:pt x="4059936" y="570585"/>
                </a:lnTo>
                <a:lnTo>
                  <a:pt x="3997756" y="552297"/>
                </a:lnTo>
                <a:lnTo>
                  <a:pt x="3873398" y="541325"/>
                </a:lnTo>
                <a:lnTo>
                  <a:pt x="3727094" y="537667"/>
                </a:lnTo>
                <a:lnTo>
                  <a:pt x="3452774" y="523037"/>
                </a:lnTo>
                <a:lnTo>
                  <a:pt x="3145536" y="515721"/>
                </a:lnTo>
                <a:lnTo>
                  <a:pt x="2977286" y="519379"/>
                </a:lnTo>
                <a:lnTo>
                  <a:pt x="2827324" y="519379"/>
                </a:lnTo>
                <a:lnTo>
                  <a:pt x="2498140" y="519379"/>
                </a:lnTo>
                <a:lnTo>
                  <a:pt x="2190902" y="515721"/>
                </a:lnTo>
                <a:lnTo>
                  <a:pt x="1806854" y="519379"/>
                </a:lnTo>
                <a:lnTo>
                  <a:pt x="1254556" y="523037"/>
                </a:lnTo>
                <a:lnTo>
                  <a:pt x="961948" y="534009"/>
                </a:lnTo>
                <a:lnTo>
                  <a:pt x="749808" y="544982"/>
                </a:lnTo>
                <a:lnTo>
                  <a:pt x="654710" y="555955"/>
                </a:lnTo>
                <a:lnTo>
                  <a:pt x="548640" y="574243"/>
                </a:lnTo>
                <a:lnTo>
                  <a:pt x="493776" y="588873"/>
                </a:lnTo>
                <a:lnTo>
                  <a:pt x="413308" y="581558"/>
                </a:lnTo>
                <a:lnTo>
                  <a:pt x="307238" y="563270"/>
                </a:lnTo>
                <a:lnTo>
                  <a:pt x="197510" y="537667"/>
                </a:lnTo>
                <a:lnTo>
                  <a:pt x="128016" y="512064"/>
                </a:lnTo>
                <a:lnTo>
                  <a:pt x="58521" y="475488"/>
                </a:lnTo>
                <a:lnTo>
                  <a:pt x="18288" y="442569"/>
                </a:lnTo>
                <a:lnTo>
                  <a:pt x="3657" y="420624"/>
                </a:lnTo>
                <a:lnTo>
                  <a:pt x="0" y="402336"/>
                </a:lnTo>
                <a:lnTo>
                  <a:pt x="7315" y="376733"/>
                </a:lnTo>
                <a:lnTo>
                  <a:pt x="32918" y="351129"/>
                </a:lnTo>
                <a:lnTo>
                  <a:pt x="65836" y="329184"/>
                </a:lnTo>
                <a:lnTo>
                  <a:pt x="135331" y="288950"/>
                </a:lnTo>
                <a:lnTo>
                  <a:pt x="299923" y="248717"/>
                </a:lnTo>
                <a:lnTo>
                  <a:pt x="632764" y="296265"/>
                </a:lnTo>
                <a:lnTo>
                  <a:pt x="782726" y="292608"/>
                </a:lnTo>
                <a:lnTo>
                  <a:pt x="1016812" y="288950"/>
                </a:lnTo>
                <a:lnTo>
                  <a:pt x="1393545" y="285293"/>
                </a:lnTo>
                <a:lnTo>
                  <a:pt x="1748332" y="285293"/>
                </a:lnTo>
                <a:lnTo>
                  <a:pt x="2132380" y="2852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7" name="Google Shape;2927;p265"/>
          <p:cNvSpPr/>
          <p:nvPr/>
        </p:nvSpPr>
        <p:spPr>
          <a:xfrm>
            <a:off x="5465763" y="5248275"/>
            <a:ext cx="800100" cy="668338"/>
          </a:xfrm>
          <a:custGeom>
            <a:avLst/>
            <a:gdLst/>
            <a:ahLst/>
            <a:cxnLst/>
            <a:rect l="l" t="t" r="r" b="b"/>
            <a:pathLst>
              <a:path w="800100" h="669131" extrusionOk="0">
                <a:moveTo>
                  <a:pt x="323850" y="102394"/>
                </a:moveTo>
                <a:lnTo>
                  <a:pt x="445294" y="142875"/>
                </a:lnTo>
                <a:lnTo>
                  <a:pt x="552450" y="180975"/>
                </a:lnTo>
                <a:lnTo>
                  <a:pt x="633412" y="209550"/>
                </a:lnTo>
                <a:lnTo>
                  <a:pt x="657225" y="216694"/>
                </a:lnTo>
                <a:lnTo>
                  <a:pt x="683419" y="216694"/>
                </a:lnTo>
                <a:lnTo>
                  <a:pt x="704850" y="211931"/>
                </a:lnTo>
                <a:lnTo>
                  <a:pt x="728662" y="197644"/>
                </a:lnTo>
                <a:lnTo>
                  <a:pt x="745331" y="176213"/>
                </a:lnTo>
                <a:lnTo>
                  <a:pt x="764381" y="126206"/>
                </a:lnTo>
                <a:lnTo>
                  <a:pt x="800100" y="133350"/>
                </a:lnTo>
                <a:lnTo>
                  <a:pt x="781050" y="669131"/>
                </a:lnTo>
                <a:lnTo>
                  <a:pt x="745331" y="611981"/>
                </a:lnTo>
                <a:lnTo>
                  <a:pt x="716756" y="576263"/>
                </a:lnTo>
                <a:lnTo>
                  <a:pt x="683419" y="538163"/>
                </a:lnTo>
                <a:lnTo>
                  <a:pt x="633412" y="485775"/>
                </a:lnTo>
                <a:lnTo>
                  <a:pt x="578644" y="435769"/>
                </a:lnTo>
                <a:lnTo>
                  <a:pt x="504825" y="371475"/>
                </a:lnTo>
                <a:lnTo>
                  <a:pt x="426244" y="309563"/>
                </a:lnTo>
                <a:lnTo>
                  <a:pt x="345281" y="252413"/>
                </a:lnTo>
                <a:lnTo>
                  <a:pt x="261937" y="197644"/>
                </a:lnTo>
                <a:lnTo>
                  <a:pt x="178594" y="145256"/>
                </a:lnTo>
                <a:lnTo>
                  <a:pt x="97631" y="100013"/>
                </a:lnTo>
                <a:lnTo>
                  <a:pt x="30956" y="64294"/>
                </a:lnTo>
                <a:lnTo>
                  <a:pt x="14287" y="54769"/>
                </a:lnTo>
                <a:lnTo>
                  <a:pt x="4762" y="35719"/>
                </a:lnTo>
                <a:lnTo>
                  <a:pt x="0" y="16669"/>
                </a:lnTo>
                <a:lnTo>
                  <a:pt x="4762" y="0"/>
                </a:lnTo>
                <a:lnTo>
                  <a:pt x="23812" y="0"/>
                </a:lnTo>
                <a:lnTo>
                  <a:pt x="61912" y="11906"/>
                </a:lnTo>
                <a:lnTo>
                  <a:pt x="150019" y="40481"/>
                </a:lnTo>
                <a:lnTo>
                  <a:pt x="323850" y="1023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B04A10A-7569-B348-848B-B5332D39A655}"/>
              </a:ext>
            </a:extLst>
          </p:cNvPr>
          <p:cNvGrpSpPr/>
          <p:nvPr/>
        </p:nvGrpSpPr>
        <p:grpSpPr>
          <a:xfrm>
            <a:off x="2570244" y="1533352"/>
            <a:ext cx="4765675" cy="4454525"/>
            <a:chOff x="2714625" y="1701800"/>
            <a:chExt cx="4765675" cy="4454525"/>
          </a:xfrm>
        </p:grpSpPr>
        <p:sp>
          <p:nvSpPr>
            <p:cNvPr id="11" name="Google Shape;2920;p265">
              <a:extLst>
                <a:ext uri="{FF2B5EF4-FFF2-40B4-BE49-F238E27FC236}">
                  <a16:creationId xmlns:a16="http://schemas.microsoft.com/office/drawing/2014/main" id="{E448CC51-530C-304C-BCAC-4245CC3BEAC6}"/>
                </a:ext>
              </a:extLst>
            </p:cNvPr>
            <p:cNvSpPr/>
            <p:nvPr/>
          </p:nvSpPr>
          <p:spPr>
            <a:xfrm>
              <a:off x="3884613" y="1814513"/>
              <a:ext cx="552450" cy="1052512"/>
            </a:xfrm>
            <a:custGeom>
              <a:avLst/>
              <a:gdLst/>
              <a:ahLst/>
              <a:cxnLst/>
              <a:rect l="l" t="t" r="r" b="b"/>
              <a:pathLst>
                <a:path w="552450" h="1052512" extrusionOk="0">
                  <a:moveTo>
                    <a:pt x="230981" y="626268"/>
                  </a:moveTo>
                  <a:lnTo>
                    <a:pt x="230981" y="492918"/>
                  </a:lnTo>
                  <a:lnTo>
                    <a:pt x="228600" y="450056"/>
                  </a:lnTo>
                  <a:lnTo>
                    <a:pt x="226219" y="411956"/>
                  </a:lnTo>
                  <a:lnTo>
                    <a:pt x="221456" y="376237"/>
                  </a:lnTo>
                  <a:lnTo>
                    <a:pt x="211931" y="340518"/>
                  </a:lnTo>
                  <a:lnTo>
                    <a:pt x="197644" y="297656"/>
                  </a:lnTo>
                  <a:lnTo>
                    <a:pt x="176212" y="252412"/>
                  </a:lnTo>
                  <a:lnTo>
                    <a:pt x="150019" y="207168"/>
                  </a:lnTo>
                  <a:lnTo>
                    <a:pt x="114300" y="159543"/>
                  </a:lnTo>
                  <a:lnTo>
                    <a:pt x="85725" y="126206"/>
                  </a:lnTo>
                  <a:lnTo>
                    <a:pt x="52387" y="97631"/>
                  </a:lnTo>
                  <a:lnTo>
                    <a:pt x="16669" y="61912"/>
                  </a:lnTo>
                  <a:lnTo>
                    <a:pt x="2381" y="38100"/>
                  </a:lnTo>
                  <a:lnTo>
                    <a:pt x="0" y="21431"/>
                  </a:lnTo>
                  <a:lnTo>
                    <a:pt x="7144" y="7143"/>
                  </a:lnTo>
                  <a:lnTo>
                    <a:pt x="28575" y="0"/>
                  </a:lnTo>
                  <a:lnTo>
                    <a:pt x="76200" y="0"/>
                  </a:lnTo>
                  <a:lnTo>
                    <a:pt x="109537" y="4762"/>
                  </a:lnTo>
                  <a:lnTo>
                    <a:pt x="171450" y="23812"/>
                  </a:lnTo>
                  <a:lnTo>
                    <a:pt x="242887" y="50006"/>
                  </a:lnTo>
                  <a:lnTo>
                    <a:pt x="316706" y="85725"/>
                  </a:lnTo>
                  <a:lnTo>
                    <a:pt x="390525" y="128587"/>
                  </a:lnTo>
                  <a:lnTo>
                    <a:pt x="459581" y="173831"/>
                  </a:lnTo>
                  <a:lnTo>
                    <a:pt x="504825" y="207168"/>
                  </a:lnTo>
                  <a:lnTo>
                    <a:pt x="526256" y="226218"/>
                  </a:lnTo>
                  <a:lnTo>
                    <a:pt x="542925" y="247650"/>
                  </a:lnTo>
                  <a:lnTo>
                    <a:pt x="550069" y="269081"/>
                  </a:lnTo>
                  <a:lnTo>
                    <a:pt x="552450" y="290512"/>
                  </a:lnTo>
                  <a:lnTo>
                    <a:pt x="550069" y="323850"/>
                  </a:lnTo>
                  <a:lnTo>
                    <a:pt x="542925" y="350043"/>
                  </a:lnTo>
                  <a:lnTo>
                    <a:pt x="523875" y="397668"/>
                  </a:lnTo>
                  <a:lnTo>
                    <a:pt x="507206" y="447675"/>
                  </a:lnTo>
                  <a:lnTo>
                    <a:pt x="495300" y="497681"/>
                  </a:lnTo>
                  <a:lnTo>
                    <a:pt x="478631" y="611981"/>
                  </a:lnTo>
                  <a:lnTo>
                    <a:pt x="464344" y="769143"/>
                  </a:lnTo>
                  <a:lnTo>
                    <a:pt x="454819" y="947737"/>
                  </a:lnTo>
                  <a:lnTo>
                    <a:pt x="450056" y="1026318"/>
                  </a:lnTo>
                  <a:lnTo>
                    <a:pt x="233362" y="1052512"/>
                  </a:lnTo>
                  <a:cubicBezTo>
                    <a:pt x="232568" y="1021556"/>
                    <a:pt x="231775" y="990599"/>
                    <a:pt x="230981" y="959643"/>
                  </a:cubicBezTo>
                  <a:lnTo>
                    <a:pt x="230981" y="759618"/>
                  </a:lnTo>
                  <a:lnTo>
                    <a:pt x="230981" y="626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21;p265">
              <a:extLst>
                <a:ext uri="{FF2B5EF4-FFF2-40B4-BE49-F238E27FC236}">
                  <a16:creationId xmlns:a16="http://schemas.microsoft.com/office/drawing/2014/main" id="{BC8B9291-C4BF-0340-A64F-CAD3B621F034}"/>
                </a:ext>
              </a:extLst>
            </p:cNvPr>
            <p:cNvSpPr/>
            <p:nvPr/>
          </p:nvSpPr>
          <p:spPr>
            <a:xfrm>
              <a:off x="3300413" y="3744913"/>
              <a:ext cx="1643062" cy="1492250"/>
            </a:xfrm>
            <a:custGeom>
              <a:avLst/>
              <a:gdLst/>
              <a:ahLst/>
              <a:cxnLst/>
              <a:rect l="l" t="t" r="r" b="b"/>
              <a:pathLst>
                <a:path w="1643062" h="1490663" extrusionOk="0">
                  <a:moveTo>
                    <a:pt x="469106" y="411957"/>
                  </a:moveTo>
                  <a:lnTo>
                    <a:pt x="654843" y="564357"/>
                  </a:lnTo>
                  <a:lnTo>
                    <a:pt x="840581" y="728663"/>
                  </a:lnTo>
                  <a:lnTo>
                    <a:pt x="957262" y="854869"/>
                  </a:lnTo>
                  <a:lnTo>
                    <a:pt x="1085850" y="992982"/>
                  </a:lnTo>
                  <a:lnTo>
                    <a:pt x="1219200" y="1145382"/>
                  </a:lnTo>
                  <a:lnTo>
                    <a:pt x="1347787" y="1293019"/>
                  </a:lnTo>
                  <a:lnTo>
                    <a:pt x="1423987" y="1385888"/>
                  </a:lnTo>
                  <a:lnTo>
                    <a:pt x="1462087" y="1423988"/>
                  </a:lnTo>
                  <a:lnTo>
                    <a:pt x="1497806" y="1454944"/>
                  </a:lnTo>
                  <a:lnTo>
                    <a:pt x="1528762" y="1476375"/>
                  </a:lnTo>
                  <a:lnTo>
                    <a:pt x="1547812" y="1485900"/>
                  </a:lnTo>
                  <a:lnTo>
                    <a:pt x="1569243" y="1490663"/>
                  </a:lnTo>
                  <a:lnTo>
                    <a:pt x="1585912" y="1488282"/>
                  </a:lnTo>
                  <a:lnTo>
                    <a:pt x="1600200" y="1483519"/>
                  </a:lnTo>
                  <a:lnTo>
                    <a:pt x="1614487" y="1473994"/>
                  </a:lnTo>
                  <a:lnTo>
                    <a:pt x="1626393" y="1447800"/>
                  </a:lnTo>
                  <a:lnTo>
                    <a:pt x="1638300" y="1404938"/>
                  </a:lnTo>
                  <a:lnTo>
                    <a:pt x="1643062" y="1357313"/>
                  </a:lnTo>
                  <a:lnTo>
                    <a:pt x="1640681" y="1331119"/>
                  </a:lnTo>
                  <a:lnTo>
                    <a:pt x="1621631" y="1273969"/>
                  </a:lnTo>
                  <a:lnTo>
                    <a:pt x="1585912" y="1197769"/>
                  </a:lnTo>
                  <a:lnTo>
                    <a:pt x="1543050" y="1119188"/>
                  </a:lnTo>
                  <a:lnTo>
                    <a:pt x="1495425" y="1045369"/>
                  </a:lnTo>
                  <a:lnTo>
                    <a:pt x="1440656" y="966788"/>
                  </a:lnTo>
                  <a:lnTo>
                    <a:pt x="1402556" y="914400"/>
                  </a:lnTo>
                  <a:lnTo>
                    <a:pt x="1343025" y="857250"/>
                  </a:lnTo>
                  <a:lnTo>
                    <a:pt x="1254918" y="778669"/>
                  </a:lnTo>
                  <a:lnTo>
                    <a:pt x="1145381" y="688182"/>
                  </a:lnTo>
                  <a:lnTo>
                    <a:pt x="1016793" y="592932"/>
                  </a:lnTo>
                  <a:lnTo>
                    <a:pt x="907256" y="514350"/>
                  </a:lnTo>
                  <a:lnTo>
                    <a:pt x="707231" y="383382"/>
                  </a:lnTo>
                  <a:lnTo>
                    <a:pt x="590550" y="309563"/>
                  </a:lnTo>
                  <a:lnTo>
                    <a:pt x="461962" y="230982"/>
                  </a:lnTo>
                  <a:lnTo>
                    <a:pt x="307181" y="140494"/>
                  </a:lnTo>
                  <a:lnTo>
                    <a:pt x="178593" y="69057"/>
                  </a:lnTo>
                  <a:lnTo>
                    <a:pt x="95250" y="23813"/>
                  </a:lnTo>
                  <a:lnTo>
                    <a:pt x="54768" y="4763"/>
                  </a:lnTo>
                  <a:lnTo>
                    <a:pt x="30956" y="0"/>
                  </a:lnTo>
                  <a:lnTo>
                    <a:pt x="21431" y="0"/>
                  </a:lnTo>
                  <a:lnTo>
                    <a:pt x="9525" y="2382"/>
                  </a:lnTo>
                  <a:lnTo>
                    <a:pt x="2381" y="9525"/>
                  </a:lnTo>
                  <a:lnTo>
                    <a:pt x="0" y="26194"/>
                  </a:lnTo>
                  <a:lnTo>
                    <a:pt x="9525" y="52388"/>
                  </a:lnTo>
                  <a:lnTo>
                    <a:pt x="28575" y="73819"/>
                  </a:lnTo>
                  <a:lnTo>
                    <a:pt x="88106" y="114300"/>
                  </a:lnTo>
                  <a:lnTo>
                    <a:pt x="192881" y="192882"/>
                  </a:lnTo>
                  <a:lnTo>
                    <a:pt x="316706" y="288132"/>
                  </a:lnTo>
                  <a:lnTo>
                    <a:pt x="469106" y="4119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22;p265">
              <a:extLst>
                <a:ext uri="{FF2B5EF4-FFF2-40B4-BE49-F238E27FC236}">
                  <a16:creationId xmlns:a16="http://schemas.microsoft.com/office/drawing/2014/main" id="{EBF932B2-FA8B-3943-9F1D-59EDAB85B44A}"/>
                </a:ext>
              </a:extLst>
            </p:cNvPr>
            <p:cNvSpPr/>
            <p:nvPr/>
          </p:nvSpPr>
          <p:spPr>
            <a:xfrm>
              <a:off x="4927600" y="2868613"/>
              <a:ext cx="2552700" cy="536575"/>
            </a:xfrm>
            <a:custGeom>
              <a:avLst/>
              <a:gdLst/>
              <a:ahLst/>
              <a:cxnLst/>
              <a:rect l="l" t="t" r="r" b="b"/>
              <a:pathLst>
                <a:path w="2552700" h="535782" extrusionOk="0">
                  <a:moveTo>
                    <a:pt x="1173957" y="190500"/>
                  </a:moveTo>
                  <a:lnTo>
                    <a:pt x="1338263" y="169069"/>
                  </a:lnTo>
                  <a:lnTo>
                    <a:pt x="1466850" y="152400"/>
                  </a:lnTo>
                  <a:lnTo>
                    <a:pt x="1643063" y="111919"/>
                  </a:lnTo>
                  <a:lnTo>
                    <a:pt x="1812132" y="90488"/>
                  </a:lnTo>
                  <a:lnTo>
                    <a:pt x="1995488" y="66675"/>
                  </a:lnTo>
                  <a:lnTo>
                    <a:pt x="2035969" y="47625"/>
                  </a:lnTo>
                  <a:lnTo>
                    <a:pt x="2121694" y="4763"/>
                  </a:lnTo>
                  <a:lnTo>
                    <a:pt x="2131219" y="0"/>
                  </a:lnTo>
                  <a:lnTo>
                    <a:pt x="2147888" y="0"/>
                  </a:lnTo>
                  <a:lnTo>
                    <a:pt x="2183607" y="4763"/>
                  </a:lnTo>
                  <a:lnTo>
                    <a:pt x="2233613" y="16669"/>
                  </a:lnTo>
                  <a:lnTo>
                    <a:pt x="2290763" y="35719"/>
                  </a:lnTo>
                  <a:lnTo>
                    <a:pt x="2347913" y="57150"/>
                  </a:lnTo>
                  <a:lnTo>
                    <a:pt x="2395538" y="76200"/>
                  </a:lnTo>
                  <a:lnTo>
                    <a:pt x="2447925" y="104775"/>
                  </a:lnTo>
                  <a:lnTo>
                    <a:pt x="2488407" y="128588"/>
                  </a:lnTo>
                  <a:lnTo>
                    <a:pt x="2512219" y="147638"/>
                  </a:lnTo>
                  <a:lnTo>
                    <a:pt x="2528888" y="164307"/>
                  </a:lnTo>
                  <a:lnTo>
                    <a:pt x="2540794" y="183357"/>
                  </a:lnTo>
                  <a:lnTo>
                    <a:pt x="2547938" y="202407"/>
                  </a:lnTo>
                  <a:lnTo>
                    <a:pt x="2552700" y="226219"/>
                  </a:lnTo>
                  <a:lnTo>
                    <a:pt x="2543175" y="250032"/>
                  </a:lnTo>
                  <a:lnTo>
                    <a:pt x="2519363" y="276225"/>
                  </a:lnTo>
                  <a:lnTo>
                    <a:pt x="2486025" y="297657"/>
                  </a:lnTo>
                  <a:lnTo>
                    <a:pt x="2452688" y="309563"/>
                  </a:lnTo>
                  <a:lnTo>
                    <a:pt x="2428875" y="309563"/>
                  </a:lnTo>
                  <a:lnTo>
                    <a:pt x="2366963" y="302419"/>
                  </a:lnTo>
                  <a:lnTo>
                    <a:pt x="2302669" y="295275"/>
                  </a:lnTo>
                  <a:lnTo>
                    <a:pt x="2209800" y="288132"/>
                  </a:lnTo>
                  <a:lnTo>
                    <a:pt x="2071688" y="288132"/>
                  </a:lnTo>
                  <a:lnTo>
                    <a:pt x="1938338" y="292894"/>
                  </a:lnTo>
                  <a:lnTo>
                    <a:pt x="1740694" y="304800"/>
                  </a:lnTo>
                  <a:lnTo>
                    <a:pt x="1643063" y="316707"/>
                  </a:lnTo>
                  <a:lnTo>
                    <a:pt x="1433513" y="335757"/>
                  </a:lnTo>
                  <a:lnTo>
                    <a:pt x="1321594" y="347663"/>
                  </a:lnTo>
                  <a:lnTo>
                    <a:pt x="1185863" y="364332"/>
                  </a:lnTo>
                  <a:lnTo>
                    <a:pt x="1045369" y="385763"/>
                  </a:lnTo>
                  <a:lnTo>
                    <a:pt x="850107" y="416719"/>
                  </a:lnTo>
                  <a:lnTo>
                    <a:pt x="740569" y="442913"/>
                  </a:lnTo>
                  <a:lnTo>
                    <a:pt x="576263" y="485775"/>
                  </a:lnTo>
                  <a:lnTo>
                    <a:pt x="411957" y="531019"/>
                  </a:lnTo>
                  <a:lnTo>
                    <a:pt x="390525" y="535782"/>
                  </a:lnTo>
                  <a:lnTo>
                    <a:pt x="369094" y="531019"/>
                  </a:lnTo>
                  <a:lnTo>
                    <a:pt x="321469" y="516732"/>
                  </a:lnTo>
                  <a:lnTo>
                    <a:pt x="273844" y="495300"/>
                  </a:lnTo>
                  <a:lnTo>
                    <a:pt x="230982" y="473869"/>
                  </a:lnTo>
                  <a:lnTo>
                    <a:pt x="169069" y="433388"/>
                  </a:lnTo>
                  <a:lnTo>
                    <a:pt x="109538" y="383382"/>
                  </a:lnTo>
                  <a:lnTo>
                    <a:pt x="78582" y="352425"/>
                  </a:lnTo>
                  <a:lnTo>
                    <a:pt x="50007" y="316707"/>
                  </a:lnTo>
                  <a:lnTo>
                    <a:pt x="16669" y="271463"/>
                  </a:lnTo>
                  <a:lnTo>
                    <a:pt x="7144" y="247650"/>
                  </a:lnTo>
                  <a:lnTo>
                    <a:pt x="0" y="226219"/>
                  </a:lnTo>
                  <a:lnTo>
                    <a:pt x="4763" y="211932"/>
                  </a:lnTo>
                  <a:lnTo>
                    <a:pt x="23813" y="209550"/>
                  </a:lnTo>
                  <a:lnTo>
                    <a:pt x="52388" y="219075"/>
                  </a:lnTo>
                  <a:lnTo>
                    <a:pt x="95250" y="245269"/>
                  </a:lnTo>
                  <a:lnTo>
                    <a:pt x="123825" y="261938"/>
                  </a:lnTo>
                  <a:lnTo>
                    <a:pt x="154782" y="278607"/>
                  </a:lnTo>
                  <a:lnTo>
                    <a:pt x="195263" y="292894"/>
                  </a:lnTo>
                  <a:lnTo>
                    <a:pt x="245269" y="307182"/>
                  </a:lnTo>
                  <a:lnTo>
                    <a:pt x="297657" y="314325"/>
                  </a:lnTo>
                  <a:lnTo>
                    <a:pt x="357188" y="316707"/>
                  </a:lnTo>
                  <a:lnTo>
                    <a:pt x="419100" y="311944"/>
                  </a:lnTo>
                  <a:lnTo>
                    <a:pt x="583407" y="280988"/>
                  </a:lnTo>
                  <a:lnTo>
                    <a:pt x="776288" y="247650"/>
                  </a:lnTo>
                  <a:lnTo>
                    <a:pt x="971550" y="219075"/>
                  </a:lnTo>
                  <a:lnTo>
                    <a:pt x="1173957" y="1905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23;p265">
              <a:extLst>
                <a:ext uri="{FF2B5EF4-FFF2-40B4-BE49-F238E27FC236}">
                  <a16:creationId xmlns:a16="http://schemas.microsoft.com/office/drawing/2014/main" id="{445855F7-7665-5144-ADFA-56D259A8B2F6}"/>
                </a:ext>
              </a:extLst>
            </p:cNvPr>
            <p:cNvSpPr/>
            <p:nvPr/>
          </p:nvSpPr>
          <p:spPr>
            <a:xfrm>
              <a:off x="5151438" y="3903663"/>
              <a:ext cx="749300" cy="830262"/>
            </a:xfrm>
            <a:custGeom>
              <a:avLst/>
              <a:gdLst/>
              <a:ahLst/>
              <a:cxnLst/>
              <a:rect l="l" t="t" r="r" b="b"/>
              <a:pathLst>
                <a:path w="750094" h="831056" extrusionOk="0">
                  <a:moveTo>
                    <a:pt x="340519" y="488156"/>
                  </a:moveTo>
                  <a:lnTo>
                    <a:pt x="252412" y="371475"/>
                  </a:lnTo>
                  <a:lnTo>
                    <a:pt x="152400" y="240506"/>
                  </a:lnTo>
                  <a:lnTo>
                    <a:pt x="47625" y="104775"/>
                  </a:lnTo>
                  <a:lnTo>
                    <a:pt x="16669" y="64294"/>
                  </a:lnTo>
                  <a:lnTo>
                    <a:pt x="7144" y="47625"/>
                  </a:lnTo>
                  <a:lnTo>
                    <a:pt x="0" y="26194"/>
                  </a:lnTo>
                  <a:lnTo>
                    <a:pt x="0" y="11906"/>
                  </a:lnTo>
                  <a:lnTo>
                    <a:pt x="4762" y="2381"/>
                  </a:lnTo>
                  <a:lnTo>
                    <a:pt x="16669" y="0"/>
                  </a:lnTo>
                  <a:lnTo>
                    <a:pt x="40481" y="4762"/>
                  </a:lnTo>
                  <a:lnTo>
                    <a:pt x="64294" y="16669"/>
                  </a:lnTo>
                  <a:lnTo>
                    <a:pt x="109537" y="50006"/>
                  </a:lnTo>
                  <a:lnTo>
                    <a:pt x="159544" y="83344"/>
                  </a:lnTo>
                  <a:lnTo>
                    <a:pt x="228600" y="121444"/>
                  </a:lnTo>
                  <a:lnTo>
                    <a:pt x="297656" y="159544"/>
                  </a:lnTo>
                  <a:lnTo>
                    <a:pt x="376237" y="197644"/>
                  </a:lnTo>
                  <a:lnTo>
                    <a:pt x="428625" y="223837"/>
                  </a:lnTo>
                  <a:lnTo>
                    <a:pt x="490537" y="252412"/>
                  </a:lnTo>
                  <a:lnTo>
                    <a:pt x="504825" y="259556"/>
                  </a:lnTo>
                  <a:lnTo>
                    <a:pt x="519112" y="273844"/>
                  </a:lnTo>
                  <a:lnTo>
                    <a:pt x="557212" y="319087"/>
                  </a:lnTo>
                  <a:lnTo>
                    <a:pt x="607219" y="381000"/>
                  </a:lnTo>
                  <a:lnTo>
                    <a:pt x="650081" y="442912"/>
                  </a:lnTo>
                  <a:lnTo>
                    <a:pt x="681037" y="497681"/>
                  </a:lnTo>
                  <a:lnTo>
                    <a:pt x="716756" y="571500"/>
                  </a:lnTo>
                  <a:lnTo>
                    <a:pt x="735806" y="626269"/>
                  </a:lnTo>
                  <a:lnTo>
                    <a:pt x="747712" y="676275"/>
                  </a:lnTo>
                  <a:lnTo>
                    <a:pt x="750094" y="704850"/>
                  </a:lnTo>
                  <a:lnTo>
                    <a:pt x="742950" y="745331"/>
                  </a:lnTo>
                  <a:lnTo>
                    <a:pt x="719137" y="800100"/>
                  </a:lnTo>
                  <a:lnTo>
                    <a:pt x="695325" y="823912"/>
                  </a:lnTo>
                  <a:lnTo>
                    <a:pt x="664369" y="831056"/>
                  </a:lnTo>
                  <a:lnTo>
                    <a:pt x="635794" y="826294"/>
                  </a:lnTo>
                  <a:lnTo>
                    <a:pt x="602456" y="814387"/>
                  </a:lnTo>
                  <a:lnTo>
                    <a:pt x="571500" y="792956"/>
                  </a:lnTo>
                  <a:lnTo>
                    <a:pt x="533400" y="754856"/>
                  </a:lnTo>
                  <a:lnTo>
                    <a:pt x="497681" y="707231"/>
                  </a:lnTo>
                  <a:lnTo>
                    <a:pt x="450056" y="642937"/>
                  </a:lnTo>
                  <a:lnTo>
                    <a:pt x="378619" y="542925"/>
                  </a:lnTo>
                  <a:lnTo>
                    <a:pt x="340519" y="4881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24;p265">
              <a:extLst>
                <a:ext uri="{FF2B5EF4-FFF2-40B4-BE49-F238E27FC236}">
                  <a16:creationId xmlns:a16="http://schemas.microsoft.com/office/drawing/2014/main" id="{AA611F2D-FBB5-BE4E-AC6E-949D1869D1C0}"/>
                </a:ext>
              </a:extLst>
            </p:cNvPr>
            <p:cNvSpPr/>
            <p:nvPr/>
          </p:nvSpPr>
          <p:spPr>
            <a:xfrm>
              <a:off x="2836863" y="2620963"/>
              <a:ext cx="2392362" cy="561975"/>
            </a:xfrm>
            <a:custGeom>
              <a:avLst/>
              <a:gdLst/>
              <a:ahLst/>
              <a:cxnLst/>
              <a:rect l="l" t="t" r="r" b="b"/>
              <a:pathLst>
                <a:path w="2393156" h="561975" extrusionOk="0">
                  <a:moveTo>
                    <a:pt x="983456" y="204788"/>
                  </a:moveTo>
                  <a:lnTo>
                    <a:pt x="1183481" y="171450"/>
                  </a:lnTo>
                  <a:lnTo>
                    <a:pt x="1300162" y="152400"/>
                  </a:lnTo>
                  <a:lnTo>
                    <a:pt x="1493044" y="116682"/>
                  </a:lnTo>
                  <a:lnTo>
                    <a:pt x="1693069" y="83344"/>
                  </a:lnTo>
                  <a:lnTo>
                    <a:pt x="1876425" y="50007"/>
                  </a:lnTo>
                  <a:lnTo>
                    <a:pt x="1916906" y="40482"/>
                  </a:lnTo>
                  <a:lnTo>
                    <a:pt x="1983581" y="14288"/>
                  </a:lnTo>
                  <a:lnTo>
                    <a:pt x="2012156" y="0"/>
                  </a:lnTo>
                  <a:lnTo>
                    <a:pt x="2028825" y="0"/>
                  </a:lnTo>
                  <a:lnTo>
                    <a:pt x="2059781" y="2382"/>
                  </a:lnTo>
                  <a:lnTo>
                    <a:pt x="2102644" y="9525"/>
                  </a:lnTo>
                  <a:lnTo>
                    <a:pt x="2159794" y="28575"/>
                  </a:lnTo>
                  <a:lnTo>
                    <a:pt x="2195512" y="45244"/>
                  </a:lnTo>
                  <a:lnTo>
                    <a:pt x="2226469" y="54769"/>
                  </a:lnTo>
                  <a:lnTo>
                    <a:pt x="2269331" y="71438"/>
                  </a:lnTo>
                  <a:lnTo>
                    <a:pt x="2309812" y="95250"/>
                  </a:lnTo>
                  <a:lnTo>
                    <a:pt x="2343150" y="123825"/>
                  </a:lnTo>
                  <a:lnTo>
                    <a:pt x="2364581" y="147638"/>
                  </a:lnTo>
                  <a:lnTo>
                    <a:pt x="2383631" y="173832"/>
                  </a:lnTo>
                  <a:lnTo>
                    <a:pt x="2393156" y="197644"/>
                  </a:lnTo>
                  <a:lnTo>
                    <a:pt x="2390775" y="214313"/>
                  </a:lnTo>
                  <a:lnTo>
                    <a:pt x="2381250" y="228600"/>
                  </a:lnTo>
                  <a:lnTo>
                    <a:pt x="2355056" y="247650"/>
                  </a:lnTo>
                  <a:lnTo>
                    <a:pt x="2312194" y="261938"/>
                  </a:lnTo>
                  <a:lnTo>
                    <a:pt x="2266950" y="269082"/>
                  </a:lnTo>
                  <a:lnTo>
                    <a:pt x="2235994" y="271463"/>
                  </a:lnTo>
                  <a:lnTo>
                    <a:pt x="2185987" y="266700"/>
                  </a:lnTo>
                  <a:lnTo>
                    <a:pt x="2102644" y="264319"/>
                  </a:lnTo>
                  <a:lnTo>
                    <a:pt x="1974056" y="264319"/>
                  </a:lnTo>
                  <a:lnTo>
                    <a:pt x="1840706" y="271463"/>
                  </a:lnTo>
                  <a:lnTo>
                    <a:pt x="1716881" y="280988"/>
                  </a:lnTo>
                  <a:lnTo>
                    <a:pt x="1595437" y="292894"/>
                  </a:lnTo>
                  <a:lnTo>
                    <a:pt x="1433512" y="311944"/>
                  </a:lnTo>
                  <a:lnTo>
                    <a:pt x="1285875" y="338138"/>
                  </a:lnTo>
                  <a:lnTo>
                    <a:pt x="1135856" y="366713"/>
                  </a:lnTo>
                  <a:lnTo>
                    <a:pt x="981075" y="397669"/>
                  </a:lnTo>
                  <a:lnTo>
                    <a:pt x="802481" y="433388"/>
                  </a:lnTo>
                  <a:lnTo>
                    <a:pt x="657225" y="471488"/>
                  </a:lnTo>
                  <a:lnTo>
                    <a:pt x="564356" y="500063"/>
                  </a:lnTo>
                  <a:lnTo>
                    <a:pt x="442912" y="540544"/>
                  </a:lnTo>
                  <a:lnTo>
                    <a:pt x="390525" y="559594"/>
                  </a:lnTo>
                  <a:lnTo>
                    <a:pt x="373856" y="561975"/>
                  </a:lnTo>
                  <a:lnTo>
                    <a:pt x="345281" y="557213"/>
                  </a:lnTo>
                  <a:lnTo>
                    <a:pt x="309562" y="540544"/>
                  </a:lnTo>
                  <a:lnTo>
                    <a:pt x="280987" y="523875"/>
                  </a:lnTo>
                  <a:lnTo>
                    <a:pt x="247650" y="504825"/>
                  </a:lnTo>
                  <a:lnTo>
                    <a:pt x="209550" y="476250"/>
                  </a:lnTo>
                  <a:lnTo>
                    <a:pt x="166687" y="438150"/>
                  </a:lnTo>
                  <a:lnTo>
                    <a:pt x="126206" y="400050"/>
                  </a:lnTo>
                  <a:lnTo>
                    <a:pt x="85725" y="359569"/>
                  </a:lnTo>
                  <a:lnTo>
                    <a:pt x="54769" y="321469"/>
                  </a:lnTo>
                  <a:lnTo>
                    <a:pt x="26194" y="288132"/>
                  </a:lnTo>
                  <a:lnTo>
                    <a:pt x="14287" y="266700"/>
                  </a:lnTo>
                  <a:lnTo>
                    <a:pt x="2381" y="242888"/>
                  </a:lnTo>
                  <a:lnTo>
                    <a:pt x="0" y="219075"/>
                  </a:lnTo>
                  <a:lnTo>
                    <a:pt x="7144" y="209550"/>
                  </a:lnTo>
                  <a:lnTo>
                    <a:pt x="19050" y="209550"/>
                  </a:lnTo>
                  <a:lnTo>
                    <a:pt x="47625" y="216694"/>
                  </a:lnTo>
                  <a:lnTo>
                    <a:pt x="97631" y="238125"/>
                  </a:lnTo>
                  <a:lnTo>
                    <a:pt x="147637" y="257175"/>
                  </a:lnTo>
                  <a:lnTo>
                    <a:pt x="202406" y="271463"/>
                  </a:lnTo>
                  <a:lnTo>
                    <a:pt x="269081" y="288132"/>
                  </a:lnTo>
                  <a:lnTo>
                    <a:pt x="338137" y="297657"/>
                  </a:lnTo>
                  <a:lnTo>
                    <a:pt x="402431" y="297657"/>
                  </a:lnTo>
                  <a:lnTo>
                    <a:pt x="547687" y="276225"/>
                  </a:lnTo>
                  <a:lnTo>
                    <a:pt x="762000" y="240507"/>
                  </a:lnTo>
                  <a:lnTo>
                    <a:pt x="983456" y="2047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25;p265">
              <a:extLst>
                <a:ext uri="{FF2B5EF4-FFF2-40B4-BE49-F238E27FC236}">
                  <a16:creationId xmlns:a16="http://schemas.microsoft.com/office/drawing/2014/main" id="{0DFDD89D-9F66-9340-95B7-58401D1D4262}"/>
                </a:ext>
              </a:extLst>
            </p:cNvPr>
            <p:cNvSpPr/>
            <p:nvPr/>
          </p:nvSpPr>
          <p:spPr>
            <a:xfrm>
              <a:off x="2714625" y="3057525"/>
              <a:ext cx="2012950" cy="2565400"/>
            </a:xfrm>
            <a:custGeom>
              <a:avLst/>
              <a:gdLst/>
              <a:ahLst/>
              <a:cxnLst/>
              <a:rect l="l" t="t" r="r" b="b"/>
              <a:pathLst>
                <a:path w="2012995" h="2565583" extrusionOk="0">
                  <a:moveTo>
                    <a:pt x="1585398" y="1092017"/>
                  </a:moveTo>
                  <a:lnTo>
                    <a:pt x="1503168" y="1233453"/>
                  </a:lnTo>
                  <a:lnTo>
                    <a:pt x="1378178" y="1427517"/>
                  </a:lnTo>
                  <a:lnTo>
                    <a:pt x="1286080" y="1542639"/>
                  </a:lnTo>
                  <a:lnTo>
                    <a:pt x="1184115" y="1664340"/>
                  </a:lnTo>
                  <a:lnTo>
                    <a:pt x="1019654" y="1841957"/>
                  </a:lnTo>
                  <a:lnTo>
                    <a:pt x="845326" y="2009707"/>
                  </a:lnTo>
                  <a:lnTo>
                    <a:pt x="674287" y="2157721"/>
                  </a:lnTo>
                  <a:lnTo>
                    <a:pt x="496670" y="2292579"/>
                  </a:lnTo>
                  <a:lnTo>
                    <a:pt x="312474" y="2420858"/>
                  </a:lnTo>
                  <a:lnTo>
                    <a:pt x="141435" y="2526112"/>
                  </a:lnTo>
                  <a:lnTo>
                    <a:pt x="78941" y="2559005"/>
                  </a:lnTo>
                  <a:lnTo>
                    <a:pt x="42759" y="2565583"/>
                  </a:lnTo>
                  <a:lnTo>
                    <a:pt x="13156" y="2562294"/>
                  </a:lnTo>
                  <a:lnTo>
                    <a:pt x="0" y="2549137"/>
                  </a:lnTo>
                  <a:lnTo>
                    <a:pt x="3289" y="2529402"/>
                  </a:lnTo>
                  <a:lnTo>
                    <a:pt x="23024" y="2506377"/>
                  </a:lnTo>
                  <a:lnTo>
                    <a:pt x="95387" y="2450461"/>
                  </a:lnTo>
                  <a:lnTo>
                    <a:pt x="197352" y="2364941"/>
                  </a:lnTo>
                  <a:lnTo>
                    <a:pt x="282871" y="2295868"/>
                  </a:lnTo>
                  <a:lnTo>
                    <a:pt x="401283" y="2193902"/>
                  </a:lnTo>
                  <a:lnTo>
                    <a:pt x="542719" y="2062334"/>
                  </a:lnTo>
                  <a:lnTo>
                    <a:pt x="670998" y="1934055"/>
                  </a:lnTo>
                  <a:lnTo>
                    <a:pt x="805856" y="1789330"/>
                  </a:lnTo>
                  <a:lnTo>
                    <a:pt x="914400" y="1664340"/>
                  </a:lnTo>
                  <a:lnTo>
                    <a:pt x="1049257" y="1493301"/>
                  </a:lnTo>
                  <a:lnTo>
                    <a:pt x="1167669" y="1325551"/>
                  </a:lnTo>
                  <a:lnTo>
                    <a:pt x="1233453" y="1220297"/>
                  </a:lnTo>
                  <a:lnTo>
                    <a:pt x="1378178" y="973606"/>
                  </a:lnTo>
                  <a:lnTo>
                    <a:pt x="1453830" y="832170"/>
                  </a:lnTo>
                  <a:lnTo>
                    <a:pt x="1532771" y="674288"/>
                  </a:lnTo>
                  <a:lnTo>
                    <a:pt x="1595266" y="526274"/>
                  </a:lnTo>
                  <a:lnTo>
                    <a:pt x="1638025" y="417730"/>
                  </a:lnTo>
                  <a:lnTo>
                    <a:pt x="1657761" y="342078"/>
                  </a:lnTo>
                  <a:lnTo>
                    <a:pt x="1667628" y="296029"/>
                  </a:lnTo>
                  <a:lnTo>
                    <a:pt x="1670918" y="273005"/>
                  </a:lnTo>
                  <a:lnTo>
                    <a:pt x="1664339" y="236823"/>
                  </a:lnTo>
                  <a:lnTo>
                    <a:pt x="1647893" y="194064"/>
                  </a:lnTo>
                  <a:lnTo>
                    <a:pt x="1615001" y="151304"/>
                  </a:lnTo>
                  <a:lnTo>
                    <a:pt x="1565663" y="101966"/>
                  </a:lnTo>
                  <a:lnTo>
                    <a:pt x="1539349" y="82230"/>
                  </a:lnTo>
                  <a:lnTo>
                    <a:pt x="1522903" y="52628"/>
                  </a:lnTo>
                  <a:lnTo>
                    <a:pt x="1513035" y="26314"/>
                  </a:lnTo>
                  <a:lnTo>
                    <a:pt x="1513035" y="13157"/>
                  </a:lnTo>
                  <a:lnTo>
                    <a:pt x="1519614" y="0"/>
                  </a:lnTo>
                  <a:lnTo>
                    <a:pt x="1549217" y="3289"/>
                  </a:lnTo>
                  <a:lnTo>
                    <a:pt x="1601844" y="16446"/>
                  </a:lnTo>
                  <a:lnTo>
                    <a:pt x="1670918" y="29603"/>
                  </a:lnTo>
                  <a:lnTo>
                    <a:pt x="1739991" y="55917"/>
                  </a:lnTo>
                  <a:lnTo>
                    <a:pt x="1782751" y="75652"/>
                  </a:lnTo>
                  <a:lnTo>
                    <a:pt x="1845246" y="108544"/>
                  </a:lnTo>
                  <a:lnTo>
                    <a:pt x="1920897" y="161171"/>
                  </a:lnTo>
                  <a:lnTo>
                    <a:pt x="1953789" y="184196"/>
                  </a:lnTo>
                  <a:lnTo>
                    <a:pt x="1980103" y="213799"/>
                  </a:lnTo>
                  <a:lnTo>
                    <a:pt x="1996549" y="236823"/>
                  </a:lnTo>
                  <a:lnTo>
                    <a:pt x="2009706" y="266426"/>
                  </a:lnTo>
                  <a:lnTo>
                    <a:pt x="2012995" y="296029"/>
                  </a:lnTo>
                  <a:lnTo>
                    <a:pt x="1999838" y="328921"/>
                  </a:lnTo>
                  <a:lnTo>
                    <a:pt x="1960368" y="368392"/>
                  </a:lnTo>
                  <a:lnTo>
                    <a:pt x="1934054" y="394705"/>
                  </a:lnTo>
                  <a:lnTo>
                    <a:pt x="1897873" y="444043"/>
                  </a:lnTo>
                  <a:lnTo>
                    <a:pt x="1848535" y="572323"/>
                  </a:lnTo>
                  <a:lnTo>
                    <a:pt x="1786040" y="717048"/>
                  </a:lnTo>
                  <a:lnTo>
                    <a:pt x="1707099" y="878219"/>
                  </a:lnTo>
                  <a:lnTo>
                    <a:pt x="1585398" y="10920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26;p265">
              <a:extLst>
                <a:ext uri="{FF2B5EF4-FFF2-40B4-BE49-F238E27FC236}">
                  <a16:creationId xmlns:a16="http://schemas.microsoft.com/office/drawing/2014/main" id="{410EC578-B925-A048-9C11-6C4F49FE87D6}"/>
                </a:ext>
              </a:extLst>
            </p:cNvPr>
            <p:cNvSpPr/>
            <p:nvPr/>
          </p:nvSpPr>
          <p:spPr>
            <a:xfrm rot="-5400000">
              <a:off x="4158456" y="3621882"/>
              <a:ext cx="4454525" cy="614362"/>
            </a:xfrm>
            <a:custGeom>
              <a:avLst/>
              <a:gdLst/>
              <a:ahLst/>
              <a:cxnLst/>
              <a:rect l="l" t="t" r="r" b="b"/>
              <a:pathLst>
                <a:path w="4454956" h="614477" extrusionOk="0">
                  <a:moveTo>
                    <a:pt x="2132380" y="285293"/>
                  </a:moveTo>
                  <a:lnTo>
                    <a:pt x="2326233" y="285293"/>
                  </a:lnTo>
                  <a:lnTo>
                    <a:pt x="2604211" y="288950"/>
                  </a:lnTo>
                  <a:lnTo>
                    <a:pt x="2962656" y="296265"/>
                  </a:lnTo>
                  <a:lnTo>
                    <a:pt x="3149193" y="296265"/>
                  </a:lnTo>
                  <a:lnTo>
                    <a:pt x="3397910" y="288950"/>
                  </a:lnTo>
                  <a:lnTo>
                    <a:pt x="3811219" y="277977"/>
                  </a:lnTo>
                  <a:lnTo>
                    <a:pt x="4030675" y="270662"/>
                  </a:lnTo>
                  <a:lnTo>
                    <a:pt x="4089196" y="259689"/>
                  </a:lnTo>
                  <a:lnTo>
                    <a:pt x="4140403" y="241401"/>
                  </a:lnTo>
                  <a:lnTo>
                    <a:pt x="4187952" y="219456"/>
                  </a:lnTo>
                  <a:lnTo>
                    <a:pt x="4242816" y="182880"/>
                  </a:lnTo>
                  <a:lnTo>
                    <a:pt x="4294022" y="135331"/>
                  </a:lnTo>
                  <a:lnTo>
                    <a:pt x="4323283" y="102413"/>
                  </a:lnTo>
                  <a:lnTo>
                    <a:pt x="4348886" y="69494"/>
                  </a:lnTo>
                  <a:lnTo>
                    <a:pt x="4370832" y="40233"/>
                  </a:lnTo>
                  <a:lnTo>
                    <a:pt x="4400092" y="14630"/>
                  </a:lnTo>
                  <a:lnTo>
                    <a:pt x="4425696" y="0"/>
                  </a:lnTo>
                  <a:lnTo>
                    <a:pt x="4440326" y="3657"/>
                  </a:lnTo>
                  <a:lnTo>
                    <a:pt x="4451299" y="18288"/>
                  </a:lnTo>
                  <a:lnTo>
                    <a:pt x="4454956" y="40233"/>
                  </a:lnTo>
                  <a:lnTo>
                    <a:pt x="4447641" y="124358"/>
                  </a:lnTo>
                  <a:lnTo>
                    <a:pt x="4433011" y="204825"/>
                  </a:lnTo>
                  <a:lnTo>
                    <a:pt x="4411065" y="274320"/>
                  </a:lnTo>
                  <a:lnTo>
                    <a:pt x="4389120" y="336499"/>
                  </a:lnTo>
                  <a:lnTo>
                    <a:pt x="4345228" y="424281"/>
                  </a:lnTo>
                  <a:lnTo>
                    <a:pt x="4283049" y="526694"/>
                  </a:lnTo>
                  <a:lnTo>
                    <a:pt x="4246473" y="577901"/>
                  </a:lnTo>
                  <a:lnTo>
                    <a:pt x="4213555" y="603504"/>
                  </a:lnTo>
                  <a:lnTo>
                    <a:pt x="4180636" y="614477"/>
                  </a:lnTo>
                  <a:lnTo>
                    <a:pt x="4147718" y="614477"/>
                  </a:lnTo>
                  <a:lnTo>
                    <a:pt x="4103827" y="592531"/>
                  </a:lnTo>
                  <a:lnTo>
                    <a:pt x="4059936" y="570585"/>
                  </a:lnTo>
                  <a:lnTo>
                    <a:pt x="3997756" y="552297"/>
                  </a:lnTo>
                  <a:lnTo>
                    <a:pt x="3873398" y="541325"/>
                  </a:lnTo>
                  <a:lnTo>
                    <a:pt x="3727094" y="537667"/>
                  </a:lnTo>
                  <a:lnTo>
                    <a:pt x="3452774" y="523037"/>
                  </a:lnTo>
                  <a:lnTo>
                    <a:pt x="3145536" y="515721"/>
                  </a:lnTo>
                  <a:lnTo>
                    <a:pt x="2977286" y="519379"/>
                  </a:lnTo>
                  <a:lnTo>
                    <a:pt x="2827324" y="519379"/>
                  </a:lnTo>
                  <a:lnTo>
                    <a:pt x="2498140" y="519379"/>
                  </a:lnTo>
                  <a:lnTo>
                    <a:pt x="2190902" y="515721"/>
                  </a:lnTo>
                  <a:lnTo>
                    <a:pt x="1806854" y="519379"/>
                  </a:lnTo>
                  <a:lnTo>
                    <a:pt x="1254556" y="523037"/>
                  </a:lnTo>
                  <a:lnTo>
                    <a:pt x="961948" y="534009"/>
                  </a:lnTo>
                  <a:lnTo>
                    <a:pt x="749808" y="544982"/>
                  </a:lnTo>
                  <a:lnTo>
                    <a:pt x="654710" y="555955"/>
                  </a:lnTo>
                  <a:lnTo>
                    <a:pt x="548640" y="574243"/>
                  </a:lnTo>
                  <a:lnTo>
                    <a:pt x="493776" y="588873"/>
                  </a:lnTo>
                  <a:lnTo>
                    <a:pt x="413308" y="581558"/>
                  </a:lnTo>
                  <a:lnTo>
                    <a:pt x="307238" y="563270"/>
                  </a:lnTo>
                  <a:lnTo>
                    <a:pt x="197510" y="537667"/>
                  </a:lnTo>
                  <a:lnTo>
                    <a:pt x="128016" y="512064"/>
                  </a:lnTo>
                  <a:lnTo>
                    <a:pt x="58521" y="475488"/>
                  </a:lnTo>
                  <a:lnTo>
                    <a:pt x="18288" y="442569"/>
                  </a:lnTo>
                  <a:lnTo>
                    <a:pt x="3657" y="420624"/>
                  </a:lnTo>
                  <a:lnTo>
                    <a:pt x="0" y="402336"/>
                  </a:lnTo>
                  <a:lnTo>
                    <a:pt x="7315" y="376733"/>
                  </a:lnTo>
                  <a:lnTo>
                    <a:pt x="32918" y="351129"/>
                  </a:lnTo>
                  <a:lnTo>
                    <a:pt x="65836" y="329184"/>
                  </a:lnTo>
                  <a:lnTo>
                    <a:pt x="135331" y="288950"/>
                  </a:lnTo>
                  <a:lnTo>
                    <a:pt x="299923" y="248717"/>
                  </a:lnTo>
                  <a:lnTo>
                    <a:pt x="632764" y="296265"/>
                  </a:lnTo>
                  <a:lnTo>
                    <a:pt x="782726" y="292608"/>
                  </a:lnTo>
                  <a:lnTo>
                    <a:pt x="1016812" y="288950"/>
                  </a:lnTo>
                  <a:lnTo>
                    <a:pt x="1393545" y="285293"/>
                  </a:lnTo>
                  <a:lnTo>
                    <a:pt x="1748332" y="285293"/>
                  </a:lnTo>
                  <a:lnTo>
                    <a:pt x="2132380" y="2852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27;p265">
              <a:extLst>
                <a:ext uri="{FF2B5EF4-FFF2-40B4-BE49-F238E27FC236}">
                  <a16:creationId xmlns:a16="http://schemas.microsoft.com/office/drawing/2014/main" id="{47665566-3A0D-7841-A7C2-7BC05581E8FE}"/>
                </a:ext>
              </a:extLst>
            </p:cNvPr>
            <p:cNvSpPr/>
            <p:nvPr/>
          </p:nvSpPr>
          <p:spPr>
            <a:xfrm>
              <a:off x="5618163" y="5400675"/>
              <a:ext cx="800100" cy="668338"/>
            </a:xfrm>
            <a:custGeom>
              <a:avLst/>
              <a:gdLst/>
              <a:ahLst/>
              <a:cxnLst/>
              <a:rect l="l" t="t" r="r" b="b"/>
              <a:pathLst>
                <a:path w="800100" h="669131" extrusionOk="0">
                  <a:moveTo>
                    <a:pt x="323850" y="102394"/>
                  </a:moveTo>
                  <a:lnTo>
                    <a:pt x="445294" y="142875"/>
                  </a:lnTo>
                  <a:lnTo>
                    <a:pt x="552450" y="180975"/>
                  </a:lnTo>
                  <a:lnTo>
                    <a:pt x="633412" y="209550"/>
                  </a:lnTo>
                  <a:lnTo>
                    <a:pt x="657225" y="216694"/>
                  </a:lnTo>
                  <a:lnTo>
                    <a:pt x="683419" y="216694"/>
                  </a:lnTo>
                  <a:lnTo>
                    <a:pt x="704850" y="211931"/>
                  </a:lnTo>
                  <a:lnTo>
                    <a:pt x="728662" y="197644"/>
                  </a:lnTo>
                  <a:lnTo>
                    <a:pt x="745331" y="176213"/>
                  </a:lnTo>
                  <a:lnTo>
                    <a:pt x="764381" y="126206"/>
                  </a:lnTo>
                  <a:lnTo>
                    <a:pt x="800100" y="133350"/>
                  </a:lnTo>
                  <a:lnTo>
                    <a:pt x="781050" y="669131"/>
                  </a:lnTo>
                  <a:lnTo>
                    <a:pt x="745331" y="611981"/>
                  </a:lnTo>
                  <a:lnTo>
                    <a:pt x="716756" y="576263"/>
                  </a:lnTo>
                  <a:lnTo>
                    <a:pt x="683419" y="538163"/>
                  </a:lnTo>
                  <a:lnTo>
                    <a:pt x="633412" y="485775"/>
                  </a:lnTo>
                  <a:lnTo>
                    <a:pt x="578644" y="435769"/>
                  </a:lnTo>
                  <a:lnTo>
                    <a:pt x="504825" y="371475"/>
                  </a:lnTo>
                  <a:lnTo>
                    <a:pt x="426244" y="309563"/>
                  </a:lnTo>
                  <a:lnTo>
                    <a:pt x="345281" y="252413"/>
                  </a:lnTo>
                  <a:lnTo>
                    <a:pt x="261937" y="197644"/>
                  </a:lnTo>
                  <a:lnTo>
                    <a:pt x="178594" y="145256"/>
                  </a:lnTo>
                  <a:lnTo>
                    <a:pt x="97631" y="100013"/>
                  </a:lnTo>
                  <a:lnTo>
                    <a:pt x="30956" y="64294"/>
                  </a:lnTo>
                  <a:lnTo>
                    <a:pt x="14287" y="54769"/>
                  </a:lnTo>
                  <a:lnTo>
                    <a:pt x="4762" y="35719"/>
                  </a:lnTo>
                  <a:lnTo>
                    <a:pt x="0" y="16669"/>
                  </a:lnTo>
                  <a:lnTo>
                    <a:pt x="4762" y="0"/>
                  </a:lnTo>
                  <a:lnTo>
                    <a:pt x="23812" y="0"/>
                  </a:lnTo>
                  <a:lnTo>
                    <a:pt x="61912" y="11906"/>
                  </a:lnTo>
                  <a:lnTo>
                    <a:pt x="150019" y="40481"/>
                  </a:lnTo>
                  <a:lnTo>
                    <a:pt x="323850" y="1023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2932;p266">
            <a:extLst>
              <a:ext uri="{FF2B5EF4-FFF2-40B4-BE49-F238E27FC236}">
                <a16:creationId xmlns:a16="http://schemas.microsoft.com/office/drawing/2014/main" id="{126488F1-85C3-0242-9D02-642D963BA1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8575" y="1537034"/>
            <a:ext cx="476885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2" name="Google Shape;2932;p2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8575" y="1573130"/>
            <a:ext cx="476885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153"/>
          <p:cNvSpPr txBox="1"/>
          <p:nvPr/>
        </p:nvSpPr>
        <p:spPr>
          <a:xfrm>
            <a:off x="3690938" y="6633711"/>
            <a:ext cx="451256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屋</a:t>
            </a:r>
            <a:endParaRPr sz="45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153"/>
          <p:cNvSpPr/>
          <p:nvPr/>
        </p:nvSpPr>
        <p:spPr>
          <a:xfrm>
            <a:off x="3784600" y="3032125"/>
            <a:ext cx="2827338" cy="530225"/>
          </a:xfrm>
          <a:custGeom>
            <a:avLst/>
            <a:gdLst/>
            <a:ahLst/>
            <a:cxnLst/>
            <a:rect l="l" t="t" r="r" b="b"/>
            <a:pathLst>
              <a:path w="2827347" h="530127" extrusionOk="0">
                <a:moveTo>
                  <a:pt x="1422088" y="345003"/>
                </a:moveTo>
                <a:lnTo>
                  <a:pt x="1183671" y="370247"/>
                </a:lnTo>
                <a:lnTo>
                  <a:pt x="922815" y="395492"/>
                </a:lnTo>
                <a:lnTo>
                  <a:pt x="799399" y="415126"/>
                </a:lnTo>
                <a:lnTo>
                  <a:pt x="701227" y="445980"/>
                </a:lnTo>
                <a:lnTo>
                  <a:pt x="580616" y="496468"/>
                </a:lnTo>
                <a:lnTo>
                  <a:pt x="532932" y="524517"/>
                </a:lnTo>
                <a:lnTo>
                  <a:pt x="507688" y="530127"/>
                </a:lnTo>
                <a:lnTo>
                  <a:pt x="454395" y="530127"/>
                </a:lnTo>
                <a:lnTo>
                  <a:pt x="384272" y="504883"/>
                </a:lnTo>
                <a:lnTo>
                  <a:pt x="246832" y="412321"/>
                </a:lnTo>
                <a:lnTo>
                  <a:pt x="95367" y="280490"/>
                </a:lnTo>
                <a:lnTo>
                  <a:pt x="16829" y="196343"/>
                </a:lnTo>
                <a:lnTo>
                  <a:pt x="0" y="159879"/>
                </a:lnTo>
                <a:lnTo>
                  <a:pt x="2805" y="140245"/>
                </a:lnTo>
                <a:lnTo>
                  <a:pt x="22439" y="131830"/>
                </a:lnTo>
                <a:lnTo>
                  <a:pt x="58903" y="143050"/>
                </a:lnTo>
                <a:lnTo>
                  <a:pt x="112196" y="179514"/>
                </a:lnTo>
                <a:lnTo>
                  <a:pt x="179514" y="215977"/>
                </a:lnTo>
                <a:lnTo>
                  <a:pt x="269271" y="235612"/>
                </a:lnTo>
                <a:lnTo>
                  <a:pt x="395492" y="244027"/>
                </a:lnTo>
                <a:lnTo>
                  <a:pt x="661958" y="224392"/>
                </a:lnTo>
                <a:lnTo>
                  <a:pt x="1329526" y="165489"/>
                </a:lnTo>
                <a:lnTo>
                  <a:pt x="1879288" y="112196"/>
                </a:lnTo>
                <a:lnTo>
                  <a:pt x="2213072" y="81342"/>
                </a:lnTo>
                <a:lnTo>
                  <a:pt x="2395391" y="0"/>
                </a:lnTo>
                <a:lnTo>
                  <a:pt x="2437465" y="0"/>
                </a:lnTo>
                <a:lnTo>
                  <a:pt x="2524417" y="19634"/>
                </a:lnTo>
                <a:lnTo>
                  <a:pt x="2762834" y="120611"/>
                </a:lnTo>
                <a:lnTo>
                  <a:pt x="2807713" y="148660"/>
                </a:lnTo>
                <a:lnTo>
                  <a:pt x="2821737" y="171099"/>
                </a:lnTo>
                <a:lnTo>
                  <a:pt x="2827347" y="230002"/>
                </a:lnTo>
                <a:lnTo>
                  <a:pt x="2804908" y="272076"/>
                </a:lnTo>
                <a:lnTo>
                  <a:pt x="2768444" y="294515"/>
                </a:lnTo>
                <a:lnTo>
                  <a:pt x="2712346" y="305734"/>
                </a:lnTo>
                <a:lnTo>
                  <a:pt x="2081242" y="286100"/>
                </a:lnTo>
                <a:lnTo>
                  <a:pt x="1422088" y="34500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153"/>
          <p:cNvSpPr/>
          <p:nvPr/>
        </p:nvSpPr>
        <p:spPr>
          <a:xfrm>
            <a:off x="3924300" y="4610100"/>
            <a:ext cx="2514600" cy="427038"/>
          </a:xfrm>
          <a:custGeom>
            <a:avLst/>
            <a:gdLst/>
            <a:ahLst/>
            <a:cxnLst/>
            <a:rect l="l" t="t" r="r" b="b"/>
            <a:pathLst>
              <a:path w="2514600" h="426244" extrusionOk="0">
                <a:moveTo>
                  <a:pt x="862013" y="323850"/>
                </a:moveTo>
                <a:lnTo>
                  <a:pt x="595313" y="366713"/>
                </a:lnTo>
                <a:lnTo>
                  <a:pt x="366713" y="423863"/>
                </a:lnTo>
                <a:lnTo>
                  <a:pt x="330994" y="426244"/>
                </a:lnTo>
                <a:lnTo>
                  <a:pt x="276225" y="407194"/>
                </a:lnTo>
                <a:lnTo>
                  <a:pt x="202406" y="354806"/>
                </a:lnTo>
                <a:lnTo>
                  <a:pt x="138113" y="302419"/>
                </a:lnTo>
                <a:lnTo>
                  <a:pt x="71438" y="226219"/>
                </a:lnTo>
                <a:lnTo>
                  <a:pt x="16669" y="145256"/>
                </a:lnTo>
                <a:lnTo>
                  <a:pt x="0" y="104775"/>
                </a:lnTo>
                <a:lnTo>
                  <a:pt x="0" y="88106"/>
                </a:lnTo>
                <a:lnTo>
                  <a:pt x="9525" y="78581"/>
                </a:lnTo>
                <a:lnTo>
                  <a:pt x="35719" y="76200"/>
                </a:lnTo>
                <a:lnTo>
                  <a:pt x="66675" y="90488"/>
                </a:lnTo>
                <a:lnTo>
                  <a:pt x="119063" y="135731"/>
                </a:lnTo>
                <a:lnTo>
                  <a:pt x="192881" y="173831"/>
                </a:lnTo>
                <a:lnTo>
                  <a:pt x="276225" y="200025"/>
                </a:lnTo>
                <a:lnTo>
                  <a:pt x="354806" y="209550"/>
                </a:lnTo>
                <a:lnTo>
                  <a:pt x="442913" y="202406"/>
                </a:lnTo>
                <a:lnTo>
                  <a:pt x="1152525" y="114300"/>
                </a:lnTo>
                <a:lnTo>
                  <a:pt x="1409700" y="95250"/>
                </a:lnTo>
                <a:lnTo>
                  <a:pt x="1750219" y="83344"/>
                </a:lnTo>
                <a:lnTo>
                  <a:pt x="1921669" y="69056"/>
                </a:lnTo>
                <a:lnTo>
                  <a:pt x="1983581" y="47625"/>
                </a:lnTo>
                <a:lnTo>
                  <a:pt x="2116931" y="7144"/>
                </a:lnTo>
                <a:lnTo>
                  <a:pt x="2147888" y="0"/>
                </a:lnTo>
                <a:lnTo>
                  <a:pt x="2202656" y="11906"/>
                </a:lnTo>
                <a:lnTo>
                  <a:pt x="2459831" y="126206"/>
                </a:lnTo>
                <a:lnTo>
                  <a:pt x="2481263" y="135731"/>
                </a:lnTo>
                <a:lnTo>
                  <a:pt x="2500313" y="161925"/>
                </a:lnTo>
                <a:lnTo>
                  <a:pt x="2514600" y="219075"/>
                </a:lnTo>
                <a:lnTo>
                  <a:pt x="2497931" y="254794"/>
                </a:lnTo>
                <a:lnTo>
                  <a:pt x="2464594" y="278606"/>
                </a:lnTo>
                <a:lnTo>
                  <a:pt x="2407444" y="292894"/>
                </a:lnTo>
                <a:lnTo>
                  <a:pt x="2133600" y="259556"/>
                </a:lnTo>
                <a:lnTo>
                  <a:pt x="1869281" y="247650"/>
                </a:lnTo>
                <a:lnTo>
                  <a:pt x="1397794" y="271463"/>
                </a:lnTo>
                <a:lnTo>
                  <a:pt x="1140619" y="295275"/>
                </a:lnTo>
                <a:lnTo>
                  <a:pt x="862013" y="3238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153"/>
          <p:cNvSpPr/>
          <p:nvPr/>
        </p:nvSpPr>
        <p:spPr>
          <a:xfrm>
            <a:off x="3690938" y="1562100"/>
            <a:ext cx="2947987" cy="1009650"/>
          </a:xfrm>
          <a:custGeom>
            <a:avLst/>
            <a:gdLst/>
            <a:ahLst/>
            <a:cxnLst/>
            <a:rect l="l" t="t" r="r" b="b"/>
            <a:pathLst>
              <a:path w="2947987" h="1009650" extrusionOk="0">
                <a:moveTo>
                  <a:pt x="400050" y="247650"/>
                </a:moveTo>
                <a:lnTo>
                  <a:pt x="1262062" y="161925"/>
                </a:lnTo>
                <a:lnTo>
                  <a:pt x="1852612" y="114300"/>
                </a:lnTo>
                <a:lnTo>
                  <a:pt x="2319337" y="76200"/>
                </a:lnTo>
                <a:lnTo>
                  <a:pt x="2533650" y="61913"/>
                </a:lnTo>
                <a:lnTo>
                  <a:pt x="2571750" y="42863"/>
                </a:lnTo>
                <a:lnTo>
                  <a:pt x="2638425" y="9525"/>
                </a:lnTo>
                <a:lnTo>
                  <a:pt x="2662237" y="0"/>
                </a:lnTo>
                <a:lnTo>
                  <a:pt x="2686050" y="14288"/>
                </a:lnTo>
                <a:lnTo>
                  <a:pt x="2762250" y="61913"/>
                </a:lnTo>
                <a:lnTo>
                  <a:pt x="2862262" y="142875"/>
                </a:lnTo>
                <a:lnTo>
                  <a:pt x="2914650" y="195263"/>
                </a:lnTo>
                <a:lnTo>
                  <a:pt x="2943225" y="242888"/>
                </a:lnTo>
                <a:lnTo>
                  <a:pt x="2947987" y="261938"/>
                </a:lnTo>
                <a:lnTo>
                  <a:pt x="2933700" y="290513"/>
                </a:lnTo>
                <a:lnTo>
                  <a:pt x="2814637" y="438150"/>
                </a:lnTo>
                <a:lnTo>
                  <a:pt x="2757487" y="581025"/>
                </a:lnTo>
                <a:lnTo>
                  <a:pt x="2614612" y="942975"/>
                </a:lnTo>
                <a:lnTo>
                  <a:pt x="2586037" y="1009650"/>
                </a:lnTo>
                <a:lnTo>
                  <a:pt x="2424112" y="971550"/>
                </a:lnTo>
                <a:lnTo>
                  <a:pt x="2509837" y="523875"/>
                </a:lnTo>
                <a:lnTo>
                  <a:pt x="2547937" y="319088"/>
                </a:lnTo>
                <a:lnTo>
                  <a:pt x="2538412" y="266700"/>
                </a:lnTo>
                <a:lnTo>
                  <a:pt x="2514600" y="238125"/>
                </a:lnTo>
                <a:lnTo>
                  <a:pt x="2471737" y="223838"/>
                </a:lnTo>
                <a:lnTo>
                  <a:pt x="2414587" y="228600"/>
                </a:lnTo>
                <a:lnTo>
                  <a:pt x="2157412" y="247650"/>
                </a:lnTo>
                <a:lnTo>
                  <a:pt x="1376362" y="328613"/>
                </a:lnTo>
                <a:lnTo>
                  <a:pt x="500062" y="428625"/>
                </a:lnTo>
                <a:lnTo>
                  <a:pt x="0" y="495300"/>
                </a:lnTo>
                <a:lnTo>
                  <a:pt x="4762" y="285750"/>
                </a:lnTo>
                <a:lnTo>
                  <a:pt x="400050" y="2476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153"/>
          <p:cNvSpPr/>
          <p:nvPr/>
        </p:nvSpPr>
        <p:spPr>
          <a:xfrm>
            <a:off x="3676650" y="2452688"/>
            <a:ext cx="2662238" cy="361950"/>
          </a:xfrm>
          <a:custGeom>
            <a:avLst/>
            <a:gdLst/>
            <a:ahLst/>
            <a:cxnLst/>
            <a:rect l="l" t="t" r="r" b="b"/>
            <a:pathLst>
              <a:path w="2662238" h="361950" extrusionOk="0">
                <a:moveTo>
                  <a:pt x="461963" y="119062"/>
                </a:moveTo>
                <a:lnTo>
                  <a:pt x="1047750" y="57150"/>
                </a:lnTo>
                <a:lnTo>
                  <a:pt x="1390650" y="33337"/>
                </a:lnTo>
                <a:lnTo>
                  <a:pt x="1957388" y="4762"/>
                </a:lnTo>
                <a:lnTo>
                  <a:pt x="2233613" y="4762"/>
                </a:lnTo>
                <a:lnTo>
                  <a:pt x="2528888" y="0"/>
                </a:lnTo>
                <a:lnTo>
                  <a:pt x="2619375" y="14287"/>
                </a:lnTo>
                <a:lnTo>
                  <a:pt x="2643188" y="66675"/>
                </a:lnTo>
                <a:lnTo>
                  <a:pt x="2657475" y="123825"/>
                </a:lnTo>
                <a:lnTo>
                  <a:pt x="2662238" y="157162"/>
                </a:lnTo>
                <a:lnTo>
                  <a:pt x="2657475" y="180975"/>
                </a:lnTo>
                <a:lnTo>
                  <a:pt x="2633663" y="200025"/>
                </a:lnTo>
                <a:lnTo>
                  <a:pt x="2595563" y="204787"/>
                </a:lnTo>
                <a:lnTo>
                  <a:pt x="2533650" y="190500"/>
                </a:lnTo>
                <a:lnTo>
                  <a:pt x="2376488" y="161925"/>
                </a:lnTo>
                <a:lnTo>
                  <a:pt x="2328863" y="152400"/>
                </a:lnTo>
                <a:lnTo>
                  <a:pt x="2143125" y="147637"/>
                </a:lnTo>
                <a:lnTo>
                  <a:pt x="1714500" y="171450"/>
                </a:lnTo>
                <a:lnTo>
                  <a:pt x="1266825" y="209550"/>
                </a:lnTo>
                <a:lnTo>
                  <a:pt x="852488" y="252412"/>
                </a:lnTo>
                <a:lnTo>
                  <a:pt x="300038" y="319087"/>
                </a:lnTo>
                <a:lnTo>
                  <a:pt x="0" y="361950"/>
                </a:lnTo>
                <a:lnTo>
                  <a:pt x="23813" y="176212"/>
                </a:lnTo>
                <a:lnTo>
                  <a:pt x="461963" y="1190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153"/>
          <p:cNvSpPr/>
          <p:nvPr/>
        </p:nvSpPr>
        <p:spPr>
          <a:xfrm rot="-5400000">
            <a:off x="1365250" y="2952751"/>
            <a:ext cx="3679825" cy="1143000"/>
          </a:xfrm>
          <a:custGeom>
            <a:avLst/>
            <a:gdLst/>
            <a:ahLst/>
            <a:cxnLst/>
            <a:rect l="l" t="t" r="r" b="b"/>
            <a:pathLst>
              <a:path w="3679825" h="1143000" extrusionOk="0">
                <a:moveTo>
                  <a:pt x="1990725" y="777875"/>
                </a:moveTo>
                <a:lnTo>
                  <a:pt x="2225675" y="815975"/>
                </a:lnTo>
                <a:lnTo>
                  <a:pt x="2552700" y="847725"/>
                </a:lnTo>
                <a:lnTo>
                  <a:pt x="2898775" y="866775"/>
                </a:lnTo>
                <a:lnTo>
                  <a:pt x="3295650" y="863600"/>
                </a:lnTo>
                <a:lnTo>
                  <a:pt x="3384550" y="850900"/>
                </a:lnTo>
                <a:lnTo>
                  <a:pt x="3460750" y="822325"/>
                </a:lnTo>
                <a:lnTo>
                  <a:pt x="3543300" y="771525"/>
                </a:lnTo>
                <a:lnTo>
                  <a:pt x="3606800" y="708025"/>
                </a:lnTo>
                <a:lnTo>
                  <a:pt x="3644900" y="679450"/>
                </a:lnTo>
                <a:lnTo>
                  <a:pt x="3667125" y="676275"/>
                </a:lnTo>
                <a:lnTo>
                  <a:pt x="3679825" y="688975"/>
                </a:lnTo>
                <a:lnTo>
                  <a:pt x="3676650" y="717550"/>
                </a:lnTo>
                <a:lnTo>
                  <a:pt x="3660775" y="822325"/>
                </a:lnTo>
                <a:lnTo>
                  <a:pt x="3603625" y="993775"/>
                </a:lnTo>
                <a:lnTo>
                  <a:pt x="3514725" y="1143000"/>
                </a:lnTo>
                <a:lnTo>
                  <a:pt x="3302000" y="1127125"/>
                </a:lnTo>
                <a:lnTo>
                  <a:pt x="2724150" y="1108075"/>
                </a:lnTo>
                <a:lnTo>
                  <a:pt x="2533650" y="1082675"/>
                </a:lnTo>
                <a:lnTo>
                  <a:pt x="1997075" y="996950"/>
                </a:lnTo>
                <a:lnTo>
                  <a:pt x="1612900" y="927100"/>
                </a:lnTo>
                <a:lnTo>
                  <a:pt x="1431925" y="879475"/>
                </a:lnTo>
                <a:lnTo>
                  <a:pt x="1143000" y="781050"/>
                </a:lnTo>
                <a:lnTo>
                  <a:pt x="911225" y="695325"/>
                </a:lnTo>
                <a:lnTo>
                  <a:pt x="654050" y="561975"/>
                </a:lnTo>
                <a:lnTo>
                  <a:pt x="342900" y="355600"/>
                </a:lnTo>
                <a:lnTo>
                  <a:pt x="98425" y="142875"/>
                </a:lnTo>
                <a:lnTo>
                  <a:pt x="19050" y="63500"/>
                </a:lnTo>
                <a:lnTo>
                  <a:pt x="0" y="34925"/>
                </a:lnTo>
                <a:lnTo>
                  <a:pt x="6350" y="12700"/>
                </a:lnTo>
                <a:lnTo>
                  <a:pt x="19050" y="0"/>
                </a:lnTo>
                <a:lnTo>
                  <a:pt x="50800" y="9525"/>
                </a:lnTo>
                <a:lnTo>
                  <a:pt x="130175" y="76200"/>
                </a:lnTo>
                <a:lnTo>
                  <a:pt x="292100" y="190500"/>
                </a:lnTo>
                <a:lnTo>
                  <a:pt x="603250" y="368300"/>
                </a:lnTo>
                <a:lnTo>
                  <a:pt x="942975" y="520700"/>
                </a:lnTo>
                <a:lnTo>
                  <a:pt x="1317625" y="647700"/>
                </a:lnTo>
                <a:lnTo>
                  <a:pt x="1641475" y="723900"/>
                </a:lnTo>
                <a:lnTo>
                  <a:pt x="1990725" y="7778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153"/>
          <p:cNvSpPr/>
          <p:nvPr/>
        </p:nvSpPr>
        <p:spPr>
          <a:xfrm>
            <a:off x="4244975" y="3317875"/>
            <a:ext cx="714375" cy="852488"/>
          </a:xfrm>
          <a:custGeom>
            <a:avLst/>
            <a:gdLst/>
            <a:ahLst/>
            <a:cxnLst/>
            <a:rect l="l" t="t" r="r" b="b"/>
            <a:pathLst>
              <a:path w="713844" h="853214" extrusionOk="0">
                <a:moveTo>
                  <a:pt x="696848" y="190359"/>
                </a:moveTo>
                <a:lnTo>
                  <a:pt x="666255" y="268542"/>
                </a:lnTo>
                <a:lnTo>
                  <a:pt x="611867" y="350124"/>
                </a:lnTo>
                <a:lnTo>
                  <a:pt x="554079" y="418109"/>
                </a:lnTo>
                <a:lnTo>
                  <a:pt x="479296" y="492893"/>
                </a:lnTo>
                <a:lnTo>
                  <a:pt x="394314" y="577874"/>
                </a:lnTo>
                <a:lnTo>
                  <a:pt x="234549" y="741038"/>
                </a:lnTo>
                <a:lnTo>
                  <a:pt x="0" y="853214"/>
                </a:lnTo>
                <a:lnTo>
                  <a:pt x="47590" y="730840"/>
                </a:lnTo>
                <a:lnTo>
                  <a:pt x="118974" y="673053"/>
                </a:lnTo>
                <a:lnTo>
                  <a:pt x="159765" y="628863"/>
                </a:lnTo>
                <a:lnTo>
                  <a:pt x="231150" y="543881"/>
                </a:lnTo>
                <a:lnTo>
                  <a:pt x="285538" y="458900"/>
                </a:lnTo>
                <a:lnTo>
                  <a:pt x="360322" y="333127"/>
                </a:lnTo>
                <a:lnTo>
                  <a:pt x="530284" y="0"/>
                </a:lnTo>
                <a:lnTo>
                  <a:pt x="713844" y="54388"/>
                </a:lnTo>
                <a:lnTo>
                  <a:pt x="713844" y="101978"/>
                </a:lnTo>
                <a:lnTo>
                  <a:pt x="696848" y="19035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153"/>
          <p:cNvSpPr/>
          <p:nvPr/>
        </p:nvSpPr>
        <p:spPr>
          <a:xfrm>
            <a:off x="3848100" y="3821113"/>
            <a:ext cx="2408238" cy="517525"/>
          </a:xfrm>
          <a:custGeom>
            <a:avLst/>
            <a:gdLst/>
            <a:ahLst/>
            <a:cxnLst/>
            <a:rect l="l" t="t" r="r" b="b"/>
            <a:pathLst>
              <a:path w="2408464" h="517071" extrusionOk="0">
                <a:moveTo>
                  <a:pt x="846364" y="391885"/>
                </a:moveTo>
                <a:lnTo>
                  <a:pt x="361950" y="476250"/>
                </a:lnTo>
                <a:lnTo>
                  <a:pt x="315686" y="498021"/>
                </a:lnTo>
                <a:lnTo>
                  <a:pt x="269421" y="517071"/>
                </a:lnTo>
                <a:lnTo>
                  <a:pt x="236764" y="517071"/>
                </a:lnTo>
                <a:lnTo>
                  <a:pt x="195943" y="508907"/>
                </a:lnTo>
                <a:lnTo>
                  <a:pt x="141514" y="459921"/>
                </a:lnTo>
                <a:lnTo>
                  <a:pt x="76200" y="372835"/>
                </a:lnTo>
                <a:lnTo>
                  <a:pt x="27214" y="280307"/>
                </a:lnTo>
                <a:lnTo>
                  <a:pt x="0" y="204107"/>
                </a:lnTo>
                <a:lnTo>
                  <a:pt x="0" y="168728"/>
                </a:lnTo>
                <a:lnTo>
                  <a:pt x="8164" y="152400"/>
                </a:lnTo>
                <a:lnTo>
                  <a:pt x="29936" y="138793"/>
                </a:lnTo>
                <a:lnTo>
                  <a:pt x="46264" y="141514"/>
                </a:lnTo>
                <a:lnTo>
                  <a:pt x="89807" y="179614"/>
                </a:lnTo>
                <a:lnTo>
                  <a:pt x="171450" y="217714"/>
                </a:lnTo>
                <a:lnTo>
                  <a:pt x="236764" y="236764"/>
                </a:lnTo>
                <a:lnTo>
                  <a:pt x="348343" y="236764"/>
                </a:lnTo>
                <a:lnTo>
                  <a:pt x="525236" y="201385"/>
                </a:lnTo>
                <a:lnTo>
                  <a:pt x="710293" y="201385"/>
                </a:lnTo>
                <a:lnTo>
                  <a:pt x="1249136" y="141514"/>
                </a:lnTo>
                <a:lnTo>
                  <a:pt x="1940379" y="43543"/>
                </a:lnTo>
                <a:lnTo>
                  <a:pt x="2305050" y="0"/>
                </a:lnTo>
                <a:lnTo>
                  <a:pt x="2408464" y="89807"/>
                </a:lnTo>
                <a:lnTo>
                  <a:pt x="1951264" y="174171"/>
                </a:lnTo>
                <a:lnTo>
                  <a:pt x="1298121" y="299357"/>
                </a:lnTo>
                <a:lnTo>
                  <a:pt x="1074964" y="342900"/>
                </a:lnTo>
                <a:lnTo>
                  <a:pt x="846364" y="3918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153"/>
          <p:cNvSpPr/>
          <p:nvPr/>
        </p:nvSpPr>
        <p:spPr>
          <a:xfrm>
            <a:off x="5727700" y="3363913"/>
            <a:ext cx="901700" cy="1017587"/>
          </a:xfrm>
          <a:custGeom>
            <a:avLst/>
            <a:gdLst/>
            <a:ahLst/>
            <a:cxnLst/>
            <a:rect l="l" t="t" r="r" b="b"/>
            <a:pathLst>
              <a:path w="902494" h="1016794" extrusionOk="0">
                <a:moveTo>
                  <a:pt x="488157" y="614363"/>
                </a:moveTo>
                <a:lnTo>
                  <a:pt x="364332" y="445294"/>
                </a:lnTo>
                <a:lnTo>
                  <a:pt x="228600" y="288132"/>
                </a:lnTo>
                <a:lnTo>
                  <a:pt x="52388" y="102394"/>
                </a:lnTo>
                <a:lnTo>
                  <a:pt x="21432" y="73819"/>
                </a:lnTo>
                <a:lnTo>
                  <a:pt x="4763" y="50007"/>
                </a:lnTo>
                <a:lnTo>
                  <a:pt x="0" y="28575"/>
                </a:lnTo>
                <a:lnTo>
                  <a:pt x="7144" y="4763"/>
                </a:lnTo>
                <a:lnTo>
                  <a:pt x="30957" y="0"/>
                </a:lnTo>
                <a:lnTo>
                  <a:pt x="57150" y="7144"/>
                </a:lnTo>
                <a:lnTo>
                  <a:pt x="347663" y="221457"/>
                </a:lnTo>
                <a:lnTo>
                  <a:pt x="678657" y="471488"/>
                </a:lnTo>
                <a:lnTo>
                  <a:pt x="785813" y="557213"/>
                </a:lnTo>
                <a:lnTo>
                  <a:pt x="831057" y="616744"/>
                </a:lnTo>
                <a:lnTo>
                  <a:pt x="871538" y="681038"/>
                </a:lnTo>
                <a:lnTo>
                  <a:pt x="897732" y="762000"/>
                </a:lnTo>
                <a:lnTo>
                  <a:pt x="902494" y="840582"/>
                </a:lnTo>
                <a:lnTo>
                  <a:pt x="885825" y="923925"/>
                </a:lnTo>
                <a:lnTo>
                  <a:pt x="866775" y="966788"/>
                </a:lnTo>
                <a:lnTo>
                  <a:pt x="823913" y="1004888"/>
                </a:lnTo>
                <a:lnTo>
                  <a:pt x="776288" y="1016794"/>
                </a:lnTo>
                <a:lnTo>
                  <a:pt x="740569" y="1012032"/>
                </a:lnTo>
                <a:lnTo>
                  <a:pt x="688182" y="973932"/>
                </a:lnTo>
                <a:lnTo>
                  <a:pt x="666750" y="926307"/>
                </a:lnTo>
                <a:lnTo>
                  <a:pt x="640557" y="862013"/>
                </a:lnTo>
                <a:lnTo>
                  <a:pt x="488157" y="6143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153"/>
          <p:cNvSpPr/>
          <p:nvPr/>
        </p:nvSpPr>
        <p:spPr>
          <a:xfrm>
            <a:off x="4867275" y="4095750"/>
            <a:ext cx="527050" cy="1512888"/>
          </a:xfrm>
          <a:custGeom>
            <a:avLst/>
            <a:gdLst/>
            <a:ahLst/>
            <a:cxnLst/>
            <a:rect l="l" t="t" r="r" b="b"/>
            <a:pathLst>
              <a:path w="526885" h="1512669" extrusionOk="0">
                <a:moveTo>
                  <a:pt x="469098" y="458900"/>
                </a:moveTo>
                <a:lnTo>
                  <a:pt x="455501" y="656057"/>
                </a:lnTo>
                <a:lnTo>
                  <a:pt x="431706" y="812422"/>
                </a:lnTo>
                <a:lnTo>
                  <a:pt x="387516" y="1512669"/>
                </a:lnTo>
                <a:lnTo>
                  <a:pt x="186959" y="1502471"/>
                </a:lnTo>
                <a:lnTo>
                  <a:pt x="197157" y="1271322"/>
                </a:lnTo>
                <a:lnTo>
                  <a:pt x="220952" y="509889"/>
                </a:lnTo>
                <a:lnTo>
                  <a:pt x="234549" y="319530"/>
                </a:lnTo>
                <a:lnTo>
                  <a:pt x="227751" y="271941"/>
                </a:lnTo>
                <a:lnTo>
                  <a:pt x="207355" y="207355"/>
                </a:lnTo>
                <a:lnTo>
                  <a:pt x="159765" y="142769"/>
                </a:lnTo>
                <a:lnTo>
                  <a:pt x="95179" y="81582"/>
                </a:lnTo>
                <a:lnTo>
                  <a:pt x="0" y="0"/>
                </a:lnTo>
                <a:lnTo>
                  <a:pt x="258344" y="0"/>
                </a:lnTo>
                <a:lnTo>
                  <a:pt x="367120" y="78183"/>
                </a:lnTo>
                <a:lnTo>
                  <a:pt x="448702" y="132571"/>
                </a:lnTo>
                <a:lnTo>
                  <a:pt x="492893" y="173362"/>
                </a:lnTo>
                <a:lnTo>
                  <a:pt x="509889" y="190358"/>
                </a:lnTo>
                <a:lnTo>
                  <a:pt x="526885" y="227750"/>
                </a:lnTo>
                <a:lnTo>
                  <a:pt x="523486" y="258344"/>
                </a:lnTo>
                <a:lnTo>
                  <a:pt x="509889" y="282138"/>
                </a:lnTo>
                <a:lnTo>
                  <a:pt x="479295" y="319530"/>
                </a:lnTo>
                <a:lnTo>
                  <a:pt x="469098" y="4589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153"/>
          <p:cNvSpPr/>
          <p:nvPr/>
        </p:nvSpPr>
        <p:spPr>
          <a:xfrm>
            <a:off x="3317875" y="5441950"/>
            <a:ext cx="3638550" cy="485775"/>
          </a:xfrm>
          <a:custGeom>
            <a:avLst/>
            <a:gdLst/>
            <a:ahLst/>
            <a:cxnLst/>
            <a:rect l="l" t="t" r="r" b="b"/>
            <a:pathLst>
              <a:path w="3638550" h="485775" extrusionOk="0">
                <a:moveTo>
                  <a:pt x="1511300" y="282575"/>
                </a:moveTo>
                <a:lnTo>
                  <a:pt x="1146175" y="307975"/>
                </a:lnTo>
                <a:lnTo>
                  <a:pt x="1025525" y="333375"/>
                </a:lnTo>
                <a:lnTo>
                  <a:pt x="806450" y="358775"/>
                </a:lnTo>
                <a:lnTo>
                  <a:pt x="574675" y="425450"/>
                </a:lnTo>
                <a:lnTo>
                  <a:pt x="438150" y="482600"/>
                </a:lnTo>
                <a:lnTo>
                  <a:pt x="400050" y="485775"/>
                </a:lnTo>
                <a:lnTo>
                  <a:pt x="304800" y="438150"/>
                </a:lnTo>
                <a:lnTo>
                  <a:pt x="171450" y="352425"/>
                </a:lnTo>
                <a:lnTo>
                  <a:pt x="76200" y="260350"/>
                </a:lnTo>
                <a:lnTo>
                  <a:pt x="28575" y="184150"/>
                </a:lnTo>
                <a:lnTo>
                  <a:pt x="19050" y="130175"/>
                </a:lnTo>
                <a:lnTo>
                  <a:pt x="0" y="101600"/>
                </a:lnTo>
                <a:lnTo>
                  <a:pt x="0" y="82550"/>
                </a:lnTo>
                <a:lnTo>
                  <a:pt x="9525" y="66675"/>
                </a:lnTo>
                <a:lnTo>
                  <a:pt x="34925" y="66675"/>
                </a:lnTo>
                <a:lnTo>
                  <a:pt x="60325" y="76200"/>
                </a:lnTo>
                <a:lnTo>
                  <a:pt x="98425" y="114300"/>
                </a:lnTo>
                <a:lnTo>
                  <a:pt x="152400" y="155575"/>
                </a:lnTo>
                <a:lnTo>
                  <a:pt x="234950" y="190500"/>
                </a:lnTo>
                <a:lnTo>
                  <a:pt x="327025" y="215900"/>
                </a:lnTo>
                <a:lnTo>
                  <a:pt x="374650" y="219075"/>
                </a:lnTo>
                <a:lnTo>
                  <a:pt x="635000" y="180975"/>
                </a:lnTo>
                <a:lnTo>
                  <a:pt x="1038225" y="130175"/>
                </a:lnTo>
                <a:lnTo>
                  <a:pt x="1743075" y="63500"/>
                </a:lnTo>
                <a:lnTo>
                  <a:pt x="1965325" y="66675"/>
                </a:lnTo>
                <a:lnTo>
                  <a:pt x="2578100" y="53975"/>
                </a:lnTo>
                <a:lnTo>
                  <a:pt x="2974975" y="41275"/>
                </a:lnTo>
                <a:lnTo>
                  <a:pt x="3114675" y="0"/>
                </a:lnTo>
                <a:lnTo>
                  <a:pt x="3168650" y="6350"/>
                </a:lnTo>
                <a:lnTo>
                  <a:pt x="3435350" y="104775"/>
                </a:lnTo>
                <a:lnTo>
                  <a:pt x="3543300" y="161925"/>
                </a:lnTo>
                <a:lnTo>
                  <a:pt x="3609975" y="206375"/>
                </a:lnTo>
                <a:lnTo>
                  <a:pt x="3638550" y="244475"/>
                </a:lnTo>
                <a:lnTo>
                  <a:pt x="3635375" y="279400"/>
                </a:lnTo>
                <a:lnTo>
                  <a:pt x="3597275" y="298450"/>
                </a:lnTo>
                <a:lnTo>
                  <a:pt x="3495675" y="304800"/>
                </a:lnTo>
                <a:lnTo>
                  <a:pt x="3162300" y="276225"/>
                </a:lnTo>
                <a:lnTo>
                  <a:pt x="2625725" y="254000"/>
                </a:lnTo>
                <a:lnTo>
                  <a:pt x="2051050" y="260350"/>
                </a:lnTo>
                <a:lnTo>
                  <a:pt x="1511300" y="2825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7D514EA-2BC8-7E47-AB91-E7E2B838F457}"/>
              </a:ext>
            </a:extLst>
          </p:cNvPr>
          <p:cNvGrpSpPr/>
          <p:nvPr/>
        </p:nvGrpSpPr>
        <p:grpSpPr>
          <a:xfrm>
            <a:off x="2641680" y="1570118"/>
            <a:ext cx="4322762" cy="4365625"/>
            <a:chOff x="2786063" y="1714500"/>
            <a:chExt cx="4322762" cy="4365625"/>
          </a:xfrm>
        </p:grpSpPr>
        <p:sp>
          <p:nvSpPr>
            <p:cNvPr id="13" name="Google Shape;1736;p153">
              <a:extLst>
                <a:ext uri="{FF2B5EF4-FFF2-40B4-BE49-F238E27FC236}">
                  <a16:creationId xmlns:a16="http://schemas.microsoft.com/office/drawing/2014/main" id="{BBEAD49B-B4F7-DF47-A5BA-FFA858E50586}"/>
                </a:ext>
              </a:extLst>
            </p:cNvPr>
            <p:cNvSpPr/>
            <p:nvPr/>
          </p:nvSpPr>
          <p:spPr>
            <a:xfrm>
              <a:off x="3937000" y="3184525"/>
              <a:ext cx="2827338" cy="530225"/>
            </a:xfrm>
            <a:custGeom>
              <a:avLst/>
              <a:gdLst/>
              <a:ahLst/>
              <a:cxnLst/>
              <a:rect l="l" t="t" r="r" b="b"/>
              <a:pathLst>
                <a:path w="2827347" h="530127" extrusionOk="0">
                  <a:moveTo>
                    <a:pt x="1422088" y="345003"/>
                  </a:moveTo>
                  <a:lnTo>
                    <a:pt x="1183671" y="370247"/>
                  </a:lnTo>
                  <a:lnTo>
                    <a:pt x="922815" y="395492"/>
                  </a:lnTo>
                  <a:lnTo>
                    <a:pt x="799399" y="415126"/>
                  </a:lnTo>
                  <a:lnTo>
                    <a:pt x="701227" y="445980"/>
                  </a:lnTo>
                  <a:lnTo>
                    <a:pt x="580616" y="496468"/>
                  </a:lnTo>
                  <a:lnTo>
                    <a:pt x="532932" y="524517"/>
                  </a:lnTo>
                  <a:lnTo>
                    <a:pt x="507688" y="530127"/>
                  </a:lnTo>
                  <a:lnTo>
                    <a:pt x="454395" y="530127"/>
                  </a:lnTo>
                  <a:lnTo>
                    <a:pt x="384272" y="504883"/>
                  </a:lnTo>
                  <a:lnTo>
                    <a:pt x="246832" y="412321"/>
                  </a:lnTo>
                  <a:lnTo>
                    <a:pt x="95367" y="280490"/>
                  </a:lnTo>
                  <a:lnTo>
                    <a:pt x="16829" y="196343"/>
                  </a:lnTo>
                  <a:lnTo>
                    <a:pt x="0" y="159879"/>
                  </a:lnTo>
                  <a:lnTo>
                    <a:pt x="2805" y="140245"/>
                  </a:lnTo>
                  <a:lnTo>
                    <a:pt x="22439" y="131830"/>
                  </a:lnTo>
                  <a:lnTo>
                    <a:pt x="58903" y="143050"/>
                  </a:lnTo>
                  <a:lnTo>
                    <a:pt x="112196" y="179514"/>
                  </a:lnTo>
                  <a:lnTo>
                    <a:pt x="179514" y="215977"/>
                  </a:lnTo>
                  <a:lnTo>
                    <a:pt x="269271" y="235612"/>
                  </a:lnTo>
                  <a:lnTo>
                    <a:pt x="395492" y="244027"/>
                  </a:lnTo>
                  <a:lnTo>
                    <a:pt x="661958" y="224392"/>
                  </a:lnTo>
                  <a:lnTo>
                    <a:pt x="1329526" y="165489"/>
                  </a:lnTo>
                  <a:lnTo>
                    <a:pt x="1879288" y="112196"/>
                  </a:lnTo>
                  <a:lnTo>
                    <a:pt x="2213072" y="81342"/>
                  </a:lnTo>
                  <a:lnTo>
                    <a:pt x="2395391" y="0"/>
                  </a:lnTo>
                  <a:lnTo>
                    <a:pt x="2437465" y="0"/>
                  </a:lnTo>
                  <a:lnTo>
                    <a:pt x="2524417" y="19634"/>
                  </a:lnTo>
                  <a:lnTo>
                    <a:pt x="2762834" y="120611"/>
                  </a:lnTo>
                  <a:lnTo>
                    <a:pt x="2807713" y="148660"/>
                  </a:lnTo>
                  <a:lnTo>
                    <a:pt x="2821737" y="171099"/>
                  </a:lnTo>
                  <a:lnTo>
                    <a:pt x="2827347" y="230002"/>
                  </a:lnTo>
                  <a:lnTo>
                    <a:pt x="2804908" y="272076"/>
                  </a:lnTo>
                  <a:lnTo>
                    <a:pt x="2768444" y="294515"/>
                  </a:lnTo>
                  <a:lnTo>
                    <a:pt x="2712346" y="305734"/>
                  </a:lnTo>
                  <a:lnTo>
                    <a:pt x="2081242" y="286100"/>
                  </a:lnTo>
                  <a:lnTo>
                    <a:pt x="1422088" y="34500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737;p153">
              <a:extLst>
                <a:ext uri="{FF2B5EF4-FFF2-40B4-BE49-F238E27FC236}">
                  <a16:creationId xmlns:a16="http://schemas.microsoft.com/office/drawing/2014/main" id="{3EA3DDD2-C58E-9944-B7F8-BF5BFA17958B}"/>
                </a:ext>
              </a:extLst>
            </p:cNvPr>
            <p:cNvSpPr/>
            <p:nvPr/>
          </p:nvSpPr>
          <p:spPr>
            <a:xfrm>
              <a:off x="4076700" y="4762500"/>
              <a:ext cx="2514600" cy="427038"/>
            </a:xfrm>
            <a:custGeom>
              <a:avLst/>
              <a:gdLst/>
              <a:ahLst/>
              <a:cxnLst/>
              <a:rect l="l" t="t" r="r" b="b"/>
              <a:pathLst>
                <a:path w="2514600" h="426244" extrusionOk="0">
                  <a:moveTo>
                    <a:pt x="862013" y="323850"/>
                  </a:moveTo>
                  <a:lnTo>
                    <a:pt x="595313" y="366713"/>
                  </a:lnTo>
                  <a:lnTo>
                    <a:pt x="366713" y="423863"/>
                  </a:lnTo>
                  <a:lnTo>
                    <a:pt x="330994" y="426244"/>
                  </a:lnTo>
                  <a:lnTo>
                    <a:pt x="276225" y="407194"/>
                  </a:lnTo>
                  <a:lnTo>
                    <a:pt x="202406" y="354806"/>
                  </a:lnTo>
                  <a:lnTo>
                    <a:pt x="138113" y="302419"/>
                  </a:lnTo>
                  <a:lnTo>
                    <a:pt x="71438" y="226219"/>
                  </a:lnTo>
                  <a:lnTo>
                    <a:pt x="16669" y="145256"/>
                  </a:lnTo>
                  <a:lnTo>
                    <a:pt x="0" y="104775"/>
                  </a:lnTo>
                  <a:lnTo>
                    <a:pt x="0" y="88106"/>
                  </a:lnTo>
                  <a:lnTo>
                    <a:pt x="9525" y="78581"/>
                  </a:lnTo>
                  <a:lnTo>
                    <a:pt x="35719" y="76200"/>
                  </a:lnTo>
                  <a:lnTo>
                    <a:pt x="66675" y="90488"/>
                  </a:lnTo>
                  <a:lnTo>
                    <a:pt x="119063" y="135731"/>
                  </a:lnTo>
                  <a:lnTo>
                    <a:pt x="192881" y="173831"/>
                  </a:lnTo>
                  <a:lnTo>
                    <a:pt x="276225" y="200025"/>
                  </a:lnTo>
                  <a:lnTo>
                    <a:pt x="354806" y="209550"/>
                  </a:lnTo>
                  <a:lnTo>
                    <a:pt x="442913" y="202406"/>
                  </a:lnTo>
                  <a:lnTo>
                    <a:pt x="1152525" y="114300"/>
                  </a:lnTo>
                  <a:lnTo>
                    <a:pt x="1409700" y="95250"/>
                  </a:lnTo>
                  <a:lnTo>
                    <a:pt x="1750219" y="83344"/>
                  </a:lnTo>
                  <a:lnTo>
                    <a:pt x="1921669" y="69056"/>
                  </a:lnTo>
                  <a:lnTo>
                    <a:pt x="1983581" y="47625"/>
                  </a:lnTo>
                  <a:lnTo>
                    <a:pt x="2116931" y="7144"/>
                  </a:lnTo>
                  <a:lnTo>
                    <a:pt x="2147888" y="0"/>
                  </a:lnTo>
                  <a:lnTo>
                    <a:pt x="2202656" y="11906"/>
                  </a:lnTo>
                  <a:lnTo>
                    <a:pt x="2459831" y="126206"/>
                  </a:lnTo>
                  <a:lnTo>
                    <a:pt x="2481263" y="135731"/>
                  </a:lnTo>
                  <a:lnTo>
                    <a:pt x="2500313" y="161925"/>
                  </a:lnTo>
                  <a:lnTo>
                    <a:pt x="2514600" y="219075"/>
                  </a:lnTo>
                  <a:lnTo>
                    <a:pt x="2497931" y="254794"/>
                  </a:lnTo>
                  <a:lnTo>
                    <a:pt x="2464594" y="278606"/>
                  </a:lnTo>
                  <a:lnTo>
                    <a:pt x="2407444" y="292894"/>
                  </a:lnTo>
                  <a:lnTo>
                    <a:pt x="2133600" y="259556"/>
                  </a:lnTo>
                  <a:lnTo>
                    <a:pt x="1869281" y="247650"/>
                  </a:lnTo>
                  <a:lnTo>
                    <a:pt x="1397794" y="271463"/>
                  </a:lnTo>
                  <a:lnTo>
                    <a:pt x="1140619" y="295275"/>
                  </a:lnTo>
                  <a:lnTo>
                    <a:pt x="862013" y="3238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738;p153">
              <a:extLst>
                <a:ext uri="{FF2B5EF4-FFF2-40B4-BE49-F238E27FC236}">
                  <a16:creationId xmlns:a16="http://schemas.microsoft.com/office/drawing/2014/main" id="{FD2CAA3F-3487-3640-B494-01E4E4A7BE93}"/>
                </a:ext>
              </a:extLst>
            </p:cNvPr>
            <p:cNvSpPr/>
            <p:nvPr/>
          </p:nvSpPr>
          <p:spPr>
            <a:xfrm>
              <a:off x="3843338" y="1714500"/>
              <a:ext cx="2947987" cy="1009650"/>
            </a:xfrm>
            <a:custGeom>
              <a:avLst/>
              <a:gdLst/>
              <a:ahLst/>
              <a:cxnLst/>
              <a:rect l="l" t="t" r="r" b="b"/>
              <a:pathLst>
                <a:path w="2947987" h="1009650" extrusionOk="0">
                  <a:moveTo>
                    <a:pt x="400050" y="247650"/>
                  </a:moveTo>
                  <a:lnTo>
                    <a:pt x="1262062" y="161925"/>
                  </a:lnTo>
                  <a:lnTo>
                    <a:pt x="1852612" y="114300"/>
                  </a:lnTo>
                  <a:lnTo>
                    <a:pt x="2319337" y="76200"/>
                  </a:lnTo>
                  <a:lnTo>
                    <a:pt x="2533650" y="61913"/>
                  </a:lnTo>
                  <a:lnTo>
                    <a:pt x="2571750" y="42863"/>
                  </a:lnTo>
                  <a:lnTo>
                    <a:pt x="2638425" y="9525"/>
                  </a:lnTo>
                  <a:lnTo>
                    <a:pt x="2662237" y="0"/>
                  </a:lnTo>
                  <a:lnTo>
                    <a:pt x="2686050" y="14288"/>
                  </a:lnTo>
                  <a:lnTo>
                    <a:pt x="2762250" y="61913"/>
                  </a:lnTo>
                  <a:lnTo>
                    <a:pt x="2862262" y="142875"/>
                  </a:lnTo>
                  <a:lnTo>
                    <a:pt x="2914650" y="195263"/>
                  </a:lnTo>
                  <a:lnTo>
                    <a:pt x="2943225" y="242888"/>
                  </a:lnTo>
                  <a:lnTo>
                    <a:pt x="2947987" y="261938"/>
                  </a:lnTo>
                  <a:lnTo>
                    <a:pt x="2933700" y="290513"/>
                  </a:lnTo>
                  <a:lnTo>
                    <a:pt x="2814637" y="438150"/>
                  </a:lnTo>
                  <a:lnTo>
                    <a:pt x="2757487" y="581025"/>
                  </a:lnTo>
                  <a:lnTo>
                    <a:pt x="2614612" y="942975"/>
                  </a:lnTo>
                  <a:lnTo>
                    <a:pt x="2586037" y="1009650"/>
                  </a:lnTo>
                  <a:lnTo>
                    <a:pt x="2424112" y="971550"/>
                  </a:lnTo>
                  <a:lnTo>
                    <a:pt x="2509837" y="523875"/>
                  </a:lnTo>
                  <a:lnTo>
                    <a:pt x="2547937" y="319088"/>
                  </a:lnTo>
                  <a:lnTo>
                    <a:pt x="2538412" y="266700"/>
                  </a:lnTo>
                  <a:lnTo>
                    <a:pt x="2514600" y="238125"/>
                  </a:lnTo>
                  <a:lnTo>
                    <a:pt x="2471737" y="223838"/>
                  </a:lnTo>
                  <a:lnTo>
                    <a:pt x="2414587" y="228600"/>
                  </a:lnTo>
                  <a:lnTo>
                    <a:pt x="2157412" y="247650"/>
                  </a:lnTo>
                  <a:lnTo>
                    <a:pt x="1376362" y="328613"/>
                  </a:lnTo>
                  <a:lnTo>
                    <a:pt x="500062" y="428625"/>
                  </a:lnTo>
                  <a:lnTo>
                    <a:pt x="0" y="495300"/>
                  </a:lnTo>
                  <a:lnTo>
                    <a:pt x="4762" y="285750"/>
                  </a:lnTo>
                  <a:lnTo>
                    <a:pt x="400050" y="2476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739;p153">
              <a:extLst>
                <a:ext uri="{FF2B5EF4-FFF2-40B4-BE49-F238E27FC236}">
                  <a16:creationId xmlns:a16="http://schemas.microsoft.com/office/drawing/2014/main" id="{588416D5-AFEC-AA48-9B1F-BA51A414865B}"/>
                </a:ext>
              </a:extLst>
            </p:cNvPr>
            <p:cNvSpPr/>
            <p:nvPr/>
          </p:nvSpPr>
          <p:spPr>
            <a:xfrm>
              <a:off x="3829050" y="2605088"/>
              <a:ext cx="2662238" cy="361950"/>
            </a:xfrm>
            <a:custGeom>
              <a:avLst/>
              <a:gdLst/>
              <a:ahLst/>
              <a:cxnLst/>
              <a:rect l="l" t="t" r="r" b="b"/>
              <a:pathLst>
                <a:path w="2662238" h="361950" extrusionOk="0">
                  <a:moveTo>
                    <a:pt x="461963" y="119062"/>
                  </a:moveTo>
                  <a:lnTo>
                    <a:pt x="1047750" y="57150"/>
                  </a:lnTo>
                  <a:lnTo>
                    <a:pt x="1390650" y="33337"/>
                  </a:lnTo>
                  <a:lnTo>
                    <a:pt x="1957388" y="4762"/>
                  </a:lnTo>
                  <a:lnTo>
                    <a:pt x="2233613" y="4762"/>
                  </a:lnTo>
                  <a:lnTo>
                    <a:pt x="2528888" y="0"/>
                  </a:lnTo>
                  <a:lnTo>
                    <a:pt x="2619375" y="14287"/>
                  </a:lnTo>
                  <a:lnTo>
                    <a:pt x="2643188" y="66675"/>
                  </a:lnTo>
                  <a:lnTo>
                    <a:pt x="2657475" y="123825"/>
                  </a:lnTo>
                  <a:lnTo>
                    <a:pt x="2662238" y="157162"/>
                  </a:lnTo>
                  <a:lnTo>
                    <a:pt x="2657475" y="180975"/>
                  </a:lnTo>
                  <a:lnTo>
                    <a:pt x="2633663" y="200025"/>
                  </a:lnTo>
                  <a:lnTo>
                    <a:pt x="2595563" y="204787"/>
                  </a:lnTo>
                  <a:lnTo>
                    <a:pt x="2533650" y="190500"/>
                  </a:lnTo>
                  <a:lnTo>
                    <a:pt x="2376488" y="161925"/>
                  </a:lnTo>
                  <a:lnTo>
                    <a:pt x="2328863" y="152400"/>
                  </a:lnTo>
                  <a:lnTo>
                    <a:pt x="2143125" y="147637"/>
                  </a:lnTo>
                  <a:lnTo>
                    <a:pt x="1714500" y="171450"/>
                  </a:lnTo>
                  <a:lnTo>
                    <a:pt x="1266825" y="209550"/>
                  </a:lnTo>
                  <a:lnTo>
                    <a:pt x="852488" y="252412"/>
                  </a:lnTo>
                  <a:lnTo>
                    <a:pt x="300038" y="319087"/>
                  </a:lnTo>
                  <a:lnTo>
                    <a:pt x="0" y="361950"/>
                  </a:lnTo>
                  <a:lnTo>
                    <a:pt x="23813" y="176212"/>
                  </a:lnTo>
                  <a:lnTo>
                    <a:pt x="461963" y="11906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40;p153">
              <a:extLst>
                <a:ext uri="{FF2B5EF4-FFF2-40B4-BE49-F238E27FC236}">
                  <a16:creationId xmlns:a16="http://schemas.microsoft.com/office/drawing/2014/main" id="{1026C934-F2E5-F84E-8041-34B91628725B}"/>
                </a:ext>
              </a:extLst>
            </p:cNvPr>
            <p:cNvSpPr/>
            <p:nvPr/>
          </p:nvSpPr>
          <p:spPr>
            <a:xfrm rot="-5400000">
              <a:off x="1517650" y="3105151"/>
              <a:ext cx="3679825" cy="1143000"/>
            </a:xfrm>
            <a:custGeom>
              <a:avLst/>
              <a:gdLst/>
              <a:ahLst/>
              <a:cxnLst/>
              <a:rect l="l" t="t" r="r" b="b"/>
              <a:pathLst>
                <a:path w="3679825" h="1143000" extrusionOk="0">
                  <a:moveTo>
                    <a:pt x="1990725" y="777875"/>
                  </a:moveTo>
                  <a:lnTo>
                    <a:pt x="2225675" y="815975"/>
                  </a:lnTo>
                  <a:lnTo>
                    <a:pt x="2552700" y="847725"/>
                  </a:lnTo>
                  <a:lnTo>
                    <a:pt x="2898775" y="866775"/>
                  </a:lnTo>
                  <a:lnTo>
                    <a:pt x="3295650" y="863600"/>
                  </a:lnTo>
                  <a:lnTo>
                    <a:pt x="3384550" y="850900"/>
                  </a:lnTo>
                  <a:lnTo>
                    <a:pt x="3460750" y="822325"/>
                  </a:lnTo>
                  <a:lnTo>
                    <a:pt x="3543300" y="771525"/>
                  </a:lnTo>
                  <a:lnTo>
                    <a:pt x="3606800" y="708025"/>
                  </a:lnTo>
                  <a:lnTo>
                    <a:pt x="3644900" y="679450"/>
                  </a:lnTo>
                  <a:lnTo>
                    <a:pt x="3667125" y="676275"/>
                  </a:lnTo>
                  <a:lnTo>
                    <a:pt x="3679825" y="688975"/>
                  </a:lnTo>
                  <a:lnTo>
                    <a:pt x="3676650" y="717550"/>
                  </a:lnTo>
                  <a:lnTo>
                    <a:pt x="3660775" y="822325"/>
                  </a:lnTo>
                  <a:lnTo>
                    <a:pt x="3603625" y="993775"/>
                  </a:lnTo>
                  <a:lnTo>
                    <a:pt x="3514725" y="1143000"/>
                  </a:lnTo>
                  <a:lnTo>
                    <a:pt x="3302000" y="1127125"/>
                  </a:lnTo>
                  <a:lnTo>
                    <a:pt x="2724150" y="1108075"/>
                  </a:lnTo>
                  <a:lnTo>
                    <a:pt x="2533650" y="1082675"/>
                  </a:lnTo>
                  <a:lnTo>
                    <a:pt x="1997075" y="996950"/>
                  </a:lnTo>
                  <a:lnTo>
                    <a:pt x="1612900" y="927100"/>
                  </a:lnTo>
                  <a:lnTo>
                    <a:pt x="1431925" y="879475"/>
                  </a:lnTo>
                  <a:lnTo>
                    <a:pt x="1143000" y="781050"/>
                  </a:lnTo>
                  <a:lnTo>
                    <a:pt x="911225" y="695325"/>
                  </a:lnTo>
                  <a:lnTo>
                    <a:pt x="654050" y="561975"/>
                  </a:lnTo>
                  <a:lnTo>
                    <a:pt x="342900" y="355600"/>
                  </a:lnTo>
                  <a:lnTo>
                    <a:pt x="98425" y="142875"/>
                  </a:lnTo>
                  <a:lnTo>
                    <a:pt x="19050" y="63500"/>
                  </a:lnTo>
                  <a:lnTo>
                    <a:pt x="0" y="34925"/>
                  </a:lnTo>
                  <a:lnTo>
                    <a:pt x="6350" y="12700"/>
                  </a:lnTo>
                  <a:lnTo>
                    <a:pt x="19050" y="0"/>
                  </a:lnTo>
                  <a:lnTo>
                    <a:pt x="50800" y="9525"/>
                  </a:lnTo>
                  <a:lnTo>
                    <a:pt x="130175" y="76200"/>
                  </a:lnTo>
                  <a:lnTo>
                    <a:pt x="292100" y="190500"/>
                  </a:lnTo>
                  <a:lnTo>
                    <a:pt x="603250" y="368300"/>
                  </a:lnTo>
                  <a:lnTo>
                    <a:pt x="942975" y="520700"/>
                  </a:lnTo>
                  <a:lnTo>
                    <a:pt x="1317625" y="647700"/>
                  </a:lnTo>
                  <a:lnTo>
                    <a:pt x="1641475" y="723900"/>
                  </a:lnTo>
                  <a:lnTo>
                    <a:pt x="1990725" y="77787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741;p153">
              <a:extLst>
                <a:ext uri="{FF2B5EF4-FFF2-40B4-BE49-F238E27FC236}">
                  <a16:creationId xmlns:a16="http://schemas.microsoft.com/office/drawing/2014/main" id="{36813B9B-62AC-0342-A311-4070B9F1F226}"/>
                </a:ext>
              </a:extLst>
            </p:cNvPr>
            <p:cNvSpPr/>
            <p:nvPr/>
          </p:nvSpPr>
          <p:spPr>
            <a:xfrm>
              <a:off x="4397375" y="3470275"/>
              <a:ext cx="714375" cy="852488"/>
            </a:xfrm>
            <a:custGeom>
              <a:avLst/>
              <a:gdLst/>
              <a:ahLst/>
              <a:cxnLst/>
              <a:rect l="l" t="t" r="r" b="b"/>
              <a:pathLst>
                <a:path w="713844" h="853214" extrusionOk="0">
                  <a:moveTo>
                    <a:pt x="696848" y="190359"/>
                  </a:moveTo>
                  <a:lnTo>
                    <a:pt x="666255" y="268542"/>
                  </a:lnTo>
                  <a:lnTo>
                    <a:pt x="611867" y="350124"/>
                  </a:lnTo>
                  <a:lnTo>
                    <a:pt x="554079" y="418109"/>
                  </a:lnTo>
                  <a:lnTo>
                    <a:pt x="479296" y="492893"/>
                  </a:lnTo>
                  <a:lnTo>
                    <a:pt x="394314" y="577874"/>
                  </a:lnTo>
                  <a:lnTo>
                    <a:pt x="234549" y="741038"/>
                  </a:lnTo>
                  <a:lnTo>
                    <a:pt x="0" y="853214"/>
                  </a:lnTo>
                  <a:lnTo>
                    <a:pt x="47590" y="730840"/>
                  </a:lnTo>
                  <a:lnTo>
                    <a:pt x="118974" y="673053"/>
                  </a:lnTo>
                  <a:lnTo>
                    <a:pt x="159765" y="628863"/>
                  </a:lnTo>
                  <a:lnTo>
                    <a:pt x="231150" y="543881"/>
                  </a:lnTo>
                  <a:lnTo>
                    <a:pt x="285538" y="458900"/>
                  </a:lnTo>
                  <a:lnTo>
                    <a:pt x="360322" y="333127"/>
                  </a:lnTo>
                  <a:lnTo>
                    <a:pt x="530284" y="0"/>
                  </a:lnTo>
                  <a:lnTo>
                    <a:pt x="713844" y="54388"/>
                  </a:lnTo>
                  <a:lnTo>
                    <a:pt x="713844" y="101978"/>
                  </a:lnTo>
                  <a:lnTo>
                    <a:pt x="696848" y="19035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742;p153">
              <a:extLst>
                <a:ext uri="{FF2B5EF4-FFF2-40B4-BE49-F238E27FC236}">
                  <a16:creationId xmlns:a16="http://schemas.microsoft.com/office/drawing/2014/main" id="{5A1427DE-0C77-9541-B905-3B7720011A09}"/>
                </a:ext>
              </a:extLst>
            </p:cNvPr>
            <p:cNvSpPr/>
            <p:nvPr/>
          </p:nvSpPr>
          <p:spPr>
            <a:xfrm>
              <a:off x="4000500" y="3973513"/>
              <a:ext cx="2408238" cy="517525"/>
            </a:xfrm>
            <a:custGeom>
              <a:avLst/>
              <a:gdLst/>
              <a:ahLst/>
              <a:cxnLst/>
              <a:rect l="l" t="t" r="r" b="b"/>
              <a:pathLst>
                <a:path w="2408464" h="517071" extrusionOk="0">
                  <a:moveTo>
                    <a:pt x="846364" y="391885"/>
                  </a:moveTo>
                  <a:lnTo>
                    <a:pt x="361950" y="476250"/>
                  </a:lnTo>
                  <a:lnTo>
                    <a:pt x="315686" y="498021"/>
                  </a:lnTo>
                  <a:lnTo>
                    <a:pt x="269421" y="517071"/>
                  </a:lnTo>
                  <a:lnTo>
                    <a:pt x="236764" y="517071"/>
                  </a:lnTo>
                  <a:lnTo>
                    <a:pt x="195943" y="508907"/>
                  </a:lnTo>
                  <a:lnTo>
                    <a:pt x="141514" y="459921"/>
                  </a:lnTo>
                  <a:lnTo>
                    <a:pt x="76200" y="372835"/>
                  </a:lnTo>
                  <a:lnTo>
                    <a:pt x="27214" y="280307"/>
                  </a:lnTo>
                  <a:lnTo>
                    <a:pt x="0" y="204107"/>
                  </a:lnTo>
                  <a:lnTo>
                    <a:pt x="0" y="168728"/>
                  </a:lnTo>
                  <a:lnTo>
                    <a:pt x="8164" y="152400"/>
                  </a:lnTo>
                  <a:lnTo>
                    <a:pt x="29936" y="138793"/>
                  </a:lnTo>
                  <a:lnTo>
                    <a:pt x="46264" y="141514"/>
                  </a:lnTo>
                  <a:lnTo>
                    <a:pt x="89807" y="179614"/>
                  </a:lnTo>
                  <a:lnTo>
                    <a:pt x="171450" y="217714"/>
                  </a:lnTo>
                  <a:lnTo>
                    <a:pt x="236764" y="236764"/>
                  </a:lnTo>
                  <a:lnTo>
                    <a:pt x="348343" y="236764"/>
                  </a:lnTo>
                  <a:lnTo>
                    <a:pt x="525236" y="201385"/>
                  </a:lnTo>
                  <a:lnTo>
                    <a:pt x="710293" y="201385"/>
                  </a:lnTo>
                  <a:lnTo>
                    <a:pt x="1249136" y="141514"/>
                  </a:lnTo>
                  <a:lnTo>
                    <a:pt x="1940379" y="43543"/>
                  </a:lnTo>
                  <a:lnTo>
                    <a:pt x="2305050" y="0"/>
                  </a:lnTo>
                  <a:lnTo>
                    <a:pt x="2408464" y="89807"/>
                  </a:lnTo>
                  <a:lnTo>
                    <a:pt x="1951264" y="174171"/>
                  </a:lnTo>
                  <a:lnTo>
                    <a:pt x="1298121" y="299357"/>
                  </a:lnTo>
                  <a:lnTo>
                    <a:pt x="1074964" y="342900"/>
                  </a:lnTo>
                  <a:lnTo>
                    <a:pt x="846364" y="3918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743;p153">
              <a:extLst>
                <a:ext uri="{FF2B5EF4-FFF2-40B4-BE49-F238E27FC236}">
                  <a16:creationId xmlns:a16="http://schemas.microsoft.com/office/drawing/2014/main" id="{5CEAD5F1-2E96-9042-BC12-C56A9D505E7F}"/>
                </a:ext>
              </a:extLst>
            </p:cNvPr>
            <p:cNvSpPr/>
            <p:nvPr/>
          </p:nvSpPr>
          <p:spPr>
            <a:xfrm>
              <a:off x="5880100" y="3516313"/>
              <a:ext cx="901700" cy="1017587"/>
            </a:xfrm>
            <a:custGeom>
              <a:avLst/>
              <a:gdLst/>
              <a:ahLst/>
              <a:cxnLst/>
              <a:rect l="l" t="t" r="r" b="b"/>
              <a:pathLst>
                <a:path w="902494" h="1016794" extrusionOk="0">
                  <a:moveTo>
                    <a:pt x="488157" y="614363"/>
                  </a:moveTo>
                  <a:lnTo>
                    <a:pt x="364332" y="445294"/>
                  </a:lnTo>
                  <a:lnTo>
                    <a:pt x="228600" y="288132"/>
                  </a:lnTo>
                  <a:lnTo>
                    <a:pt x="52388" y="102394"/>
                  </a:lnTo>
                  <a:lnTo>
                    <a:pt x="21432" y="73819"/>
                  </a:lnTo>
                  <a:lnTo>
                    <a:pt x="4763" y="50007"/>
                  </a:lnTo>
                  <a:lnTo>
                    <a:pt x="0" y="28575"/>
                  </a:lnTo>
                  <a:lnTo>
                    <a:pt x="7144" y="4763"/>
                  </a:lnTo>
                  <a:lnTo>
                    <a:pt x="30957" y="0"/>
                  </a:lnTo>
                  <a:lnTo>
                    <a:pt x="57150" y="7144"/>
                  </a:lnTo>
                  <a:lnTo>
                    <a:pt x="347663" y="221457"/>
                  </a:lnTo>
                  <a:lnTo>
                    <a:pt x="678657" y="471488"/>
                  </a:lnTo>
                  <a:lnTo>
                    <a:pt x="785813" y="557213"/>
                  </a:lnTo>
                  <a:lnTo>
                    <a:pt x="831057" y="616744"/>
                  </a:lnTo>
                  <a:lnTo>
                    <a:pt x="871538" y="681038"/>
                  </a:lnTo>
                  <a:lnTo>
                    <a:pt x="897732" y="762000"/>
                  </a:lnTo>
                  <a:lnTo>
                    <a:pt x="902494" y="840582"/>
                  </a:lnTo>
                  <a:lnTo>
                    <a:pt x="885825" y="923925"/>
                  </a:lnTo>
                  <a:lnTo>
                    <a:pt x="866775" y="966788"/>
                  </a:lnTo>
                  <a:lnTo>
                    <a:pt x="823913" y="1004888"/>
                  </a:lnTo>
                  <a:lnTo>
                    <a:pt x="776288" y="1016794"/>
                  </a:lnTo>
                  <a:lnTo>
                    <a:pt x="740569" y="1012032"/>
                  </a:lnTo>
                  <a:lnTo>
                    <a:pt x="688182" y="973932"/>
                  </a:lnTo>
                  <a:lnTo>
                    <a:pt x="666750" y="926307"/>
                  </a:lnTo>
                  <a:lnTo>
                    <a:pt x="640557" y="862013"/>
                  </a:lnTo>
                  <a:lnTo>
                    <a:pt x="488157" y="6143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744;p153">
              <a:extLst>
                <a:ext uri="{FF2B5EF4-FFF2-40B4-BE49-F238E27FC236}">
                  <a16:creationId xmlns:a16="http://schemas.microsoft.com/office/drawing/2014/main" id="{8359E853-2967-FF4E-8BC7-29E2E565A317}"/>
                </a:ext>
              </a:extLst>
            </p:cNvPr>
            <p:cNvSpPr/>
            <p:nvPr/>
          </p:nvSpPr>
          <p:spPr>
            <a:xfrm>
              <a:off x="5019675" y="4248150"/>
              <a:ext cx="527050" cy="1512888"/>
            </a:xfrm>
            <a:custGeom>
              <a:avLst/>
              <a:gdLst/>
              <a:ahLst/>
              <a:cxnLst/>
              <a:rect l="l" t="t" r="r" b="b"/>
              <a:pathLst>
                <a:path w="526885" h="1512669" extrusionOk="0">
                  <a:moveTo>
                    <a:pt x="469098" y="458900"/>
                  </a:moveTo>
                  <a:lnTo>
                    <a:pt x="455501" y="656057"/>
                  </a:lnTo>
                  <a:lnTo>
                    <a:pt x="431706" y="812422"/>
                  </a:lnTo>
                  <a:lnTo>
                    <a:pt x="387516" y="1512669"/>
                  </a:lnTo>
                  <a:lnTo>
                    <a:pt x="186959" y="1502471"/>
                  </a:lnTo>
                  <a:lnTo>
                    <a:pt x="197157" y="1271322"/>
                  </a:lnTo>
                  <a:lnTo>
                    <a:pt x="220952" y="509889"/>
                  </a:lnTo>
                  <a:lnTo>
                    <a:pt x="234549" y="319530"/>
                  </a:lnTo>
                  <a:lnTo>
                    <a:pt x="227751" y="271941"/>
                  </a:lnTo>
                  <a:lnTo>
                    <a:pt x="207355" y="207355"/>
                  </a:lnTo>
                  <a:lnTo>
                    <a:pt x="159765" y="142769"/>
                  </a:lnTo>
                  <a:lnTo>
                    <a:pt x="95179" y="81582"/>
                  </a:lnTo>
                  <a:lnTo>
                    <a:pt x="0" y="0"/>
                  </a:lnTo>
                  <a:lnTo>
                    <a:pt x="258344" y="0"/>
                  </a:lnTo>
                  <a:lnTo>
                    <a:pt x="367120" y="78183"/>
                  </a:lnTo>
                  <a:lnTo>
                    <a:pt x="448702" y="132571"/>
                  </a:lnTo>
                  <a:lnTo>
                    <a:pt x="492893" y="173362"/>
                  </a:lnTo>
                  <a:lnTo>
                    <a:pt x="509889" y="190358"/>
                  </a:lnTo>
                  <a:lnTo>
                    <a:pt x="526885" y="227750"/>
                  </a:lnTo>
                  <a:lnTo>
                    <a:pt x="523486" y="258344"/>
                  </a:lnTo>
                  <a:lnTo>
                    <a:pt x="509889" y="282138"/>
                  </a:lnTo>
                  <a:lnTo>
                    <a:pt x="479295" y="319530"/>
                  </a:lnTo>
                  <a:lnTo>
                    <a:pt x="469098" y="45890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745;p153">
              <a:extLst>
                <a:ext uri="{FF2B5EF4-FFF2-40B4-BE49-F238E27FC236}">
                  <a16:creationId xmlns:a16="http://schemas.microsoft.com/office/drawing/2014/main" id="{39D47168-0500-8A42-8BEF-7DDC8E2AC9F1}"/>
                </a:ext>
              </a:extLst>
            </p:cNvPr>
            <p:cNvSpPr/>
            <p:nvPr/>
          </p:nvSpPr>
          <p:spPr>
            <a:xfrm>
              <a:off x="3470275" y="5594350"/>
              <a:ext cx="3638550" cy="485775"/>
            </a:xfrm>
            <a:custGeom>
              <a:avLst/>
              <a:gdLst/>
              <a:ahLst/>
              <a:cxnLst/>
              <a:rect l="l" t="t" r="r" b="b"/>
              <a:pathLst>
                <a:path w="3638550" h="485775" extrusionOk="0">
                  <a:moveTo>
                    <a:pt x="1511300" y="282575"/>
                  </a:moveTo>
                  <a:lnTo>
                    <a:pt x="1146175" y="307975"/>
                  </a:lnTo>
                  <a:lnTo>
                    <a:pt x="1025525" y="333375"/>
                  </a:lnTo>
                  <a:lnTo>
                    <a:pt x="806450" y="358775"/>
                  </a:lnTo>
                  <a:lnTo>
                    <a:pt x="574675" y="425450"/>
                  </a:lnTo>
                  <a:lnTo>
                    <a:pt x="438150" y="482600"/>
                  </a:lnTo>
                  <a:lnTo>
                    <a:pt x="400050" y="485775"/>
                  </a:lnTo>
                  <a:lnTo>
                    <a:pt x="304800" y="438150"/>
                  </a:lnTo>
                  <a:lnTo>
                    <a:pt x="171450" y="352425"/>
                  </a:lnTo>
                  <a:lnTo>
                    <a:pt x="76200" y="260350"/>
                  </a:lnTo>
                  <a:lnTo>
                    <a:pt x="28575" y="184150"/>
                  </a:lnTo>
                  <a:lnTo>
                    <a:pt x="19050" y="130175"/>
                  </a:lnTo>
                  <a:lnTo>
                    <a:pt x="0" y="101600"/>
                  </a:lnTo>
                  <a:lnTo>
                    <a:pt x="0" y="82550"/>
                  </a:lnTo>
                  <a:lnTo>
                    <a:pt x="9525" y="66675"/>
                  </a:lnTo>
                  <a:lnTo>
                    <a:pt x="34925" y="66675"/>
                  </a:lnTo>
                  <a:lnTo>
                    <a:pt x="60325" y="76200"/>
                  </a:lnTo>
                  <a:lnTo>
                    <a:pt x="98425" y="114300"/>
                  </a:lnTo>
                  <a:lnTo>
                    <a:pt x="152400" y="155575"/>
                  </a:lnTo>
                  <a:lnTo>
                    <a:pt x="234950" y="190500"/>
                  </a:lnTo>
                  <a:lnTo>
                    <a:pt x="327025" y="215900"/>
                  </a:lnTo>
                  <a:lnTo>
                    <a:pt x="374650" y="219075"/>
                  </a:lnTo>
                  <a:lnTo>
                    <a:pt x="635000" y="180975"/>
                  </a:lnTo>
                  <a:lnTo>
                    <a:pt x="1038225" y="130175"/>
                  </a:lnTo>
                  <a:lnTo>
                    <a:pt x="1743075" y="63500"/>
                  </a:lnTo>
                  <a:lnTo>
                    <a:pt x="1965325" y="66675"/>
                  </a:lnTo>
                  <a:lnTo>
                    <a:pt x="2578100" y="53975"/>
                  </a:lnTo>
                  <a:lnTo>
                    <a:pt x="2974975" y="41275"/>
                  </a:lnTo>
                  <a:lnTo>
                    <a:pt x="3114675" y="0"/>
                  </a:lnTo>
                  <a:lnTo>
                    <a:pt x="3168650" y="6350"/>
                  </a:lnTo>
                  <a:lnTo>
                    <a:pt x="3435350" y="104775"/>
                  </a:lnTo>
                  <a:lnTo>
                    <a:pt x="3543300" y="161925"/>
                  </a:lnTo>
                  <a:lnTo>
                    <a:pt x="3609975" y="206375"/>
                  </a:lnTo>
                  <a:lnTo>
                    <a:pt x="3638550" y="244475"/>
                  </a:lnTo>
                  <a:lnTo>
                    <a:pt x="3635375" y="279400"/>
                  </a:lnTo>
                  <a:lnTo>
                    <a:pt x="3597275" y="298450"/>
                  </a:lnTo>
                  <a:lnTo>
                    <a:pt x="3495675" y="304800"/>
                  </a:lnTo>
                  <a:lnTo>
                    <a:pt x="3162300" y="276225"/>
                  </a:lnTo>
                  <a:lnTo>
                    <a:pt x="2625725" y="254000"/>
                  </a:lnTo>
                  <a:lnTo>
                    <a:pt x="2051050" y="260350"/>
                  </a:lnTo>
                  <a:lnTo>
                    <a:pt x="1511300" y="2825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1750;p154">
            <a:extLst>
              <a:ext uri="{FF2B5EF4-FFF2-40B4-BE49-F238E27FC236}">
                <a16:creationId xmlns:a16="http://schemas.microsoft.com/office/drawing/2014/main" id="{AB1BFF25-6661-5845-B33D-E0E1684136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8032" y="1559010"/>
            <a:ext cx="4321175" cy="436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0" name="Google Shape;1750;p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2096" y="1571042"/>
            <a:ext cx="4321175" cy="436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183"/>
          <p:cNvSpPr txBox="1"/>
          <p:nvPr/>
        </p:nvSpPr>
        <p:spPr>
          <a:xfrm>
            <a:off x="3296816" y="6249988"/>
            <a:ext cx="465658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員</a:t>
            </a:r>
            <a:endParaRPr/>
          </a:p>
        </p:txBody>
      </p:sp>
      <p:sp>
        <p:nvSpPr>
          <p:cNvPr id="2048" name="Google Shape;2048;p183"/>
          <p:cNvSpPr/>
          <p:nvPr/>
        </p:nvSpPr>
        <p:spPr>
          <a:xfrm>
            <a:off x="3436938" y="1554163"/>
            <a:ext cx="504825" cy="1190625"/>
          </a:xfrm>
          <a:custGeom>
            <a:avLst/>
            <a:gdLst/>
            <a:ahLst/>
            <a:cxnLst/>
            <a:rect l="l" t="t" r="r" b="b"/>
            <a:pathLst>
              <a:path w="504825" h="1190625" extrusionOk="0">
                <a:moveTo>
                  <a:pt x="238125" y="700088"/>
                </a:moveTo>
                <a:lnTo>
                  <a:pt x="233362" y="564357"/>
                </a:lnTo>
                <a:lnTo>
                  <a:pt x="204787" y="433388"/>
                </a:lnTo>
                <a:lnTo>
                  <a:pt x="169069" y="302419"/>
                </a:lnTo>
                <a:lnTo>
                  <a:pt x="128587" y="214313"/>
                </a:lnTo>
                <a:lnTo>
                  <a:pt x="73819" y="128588"/>
                </a:lnTo>
                <a:lnTo>
                  <a:pt x="35719" y="88107"/>
                </a:lnTo>
                <a:lnTo>
                  <a:pt x="19050" y="71438"/>
                </a:lnTo>
                <a:lnTo>
                  <a:pt x="4762" y="52388"/>
                </a:lnTo>
                <a:lnTo>
                  <a:pt x="0" y="30957"/>
                </a:lnTo>
                <a:lnTo>
                  <a:pt x="0" y="16669"/>
                </a:lnTo>
                <a:lnTo>
                  <a:pt x="2381" y="4763"/>
                </a:lnTo>
                <a:lnTo>
                  <a:pt x="19050" y="0"/>
                </a:lnTo>
                <a:lnTo>
                  <a:pt x="40481" y="7144"/>
                </a:lnTo>
                <a:lnTo>
                  <a:pt x="71437" y="16669"/>
                </a:lnTo>
                <a:lnTo>
                  <a:pt x="173831" y="35719"/>
                </a:lnTo>
                <a:lnTo>
                  <a:pt x="266700" y="61913"/>
                </a:lnTo>
                <a:lnTo>
                  <a:pt x="328612" y="88107"/>
                </a:lnTo>
                <a:lnTo>
                  <a:pt x="404812" y="130969"/>
                </a:lnTo>
                <a:lnTo>
                  <a:pt x="419100" y="271463"/>
                </a:lnTo>
                <a:lnTo>
                  <a:pt x="485775" y="866775"/>
                </a:lnTo>
                <a:lnTo>
                  <a:pt x="504825" y="1031082"/>
                </a:lnTo>
                <a:lnTo>
                  <a:pt x="495300" y="1104900"/>
                </a:lnTo>
                <a:lnTo>
                  <a:pt x="476250" y="1157288"/>
                </a:lnTo>
                <a:lnTo>
                  <a:pt x="457200" y="1178719"/>
                </a:lnTo>
                <a:lnTo>
                  <a:pt x="438150" y="1188244"/>
                </a:lnTo>
                <a:lnTo>
                  <a:pt x="416719" y="1190625"/>
                </a:lnTo>
                <a:lnTo>
                  <a:pt x="373856" y="1178719"/>
                </a:lnTo>
                <a:lnTo>
                  <a:pt x="345281" y="1162050"/>
                </a:lnTo>
                <a:lnTo>
                  <a:pt x="321469" y="1133475"/>
                </a:lnTo>
                <a:lnTo>
                  <a:pt x="290512" y="1059657"/>
                </a:lnTo>
                <a:lnTo>
                  <a:pt x="266700" y="969169"/>
                </a:lnTo>
                <a:lnTo>
                  <a:pt x="257175" y="926307"/>
                </a:lnTo>
                <a:lnTo>
                  <a:pt x="238125" y="7000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p183"/>
          <p:cNvSpPr/>
          <p:nvPr/>
        </p:nvSpPr>
        <p:spPr>
          <a:xfrm>
            <a:off x="5303838" y="4970463"/>
            <a:ext cx="1295400" cy="981075"/>
          </a:xfrm>
          <a:custGeom>
            <a:avLst/>
            <a:gdLst/>
            <a:ahLst/>
            <a:cxnLst/>
            <a:rect l="l" t="t" r="r" b="b"/>
            <a:pathLst>
              <a:path w="1295400" h="981075" extrusionOk="0">
                <a:moveTo>
                  <a:pt x="866775" y="669131"/>
                </a:moveTo>
                <a:lnTo>
                  <a:pt x="792956" y="600075"/>
                </a:lnTo>
                <a:lnTo>
                  <a:pt x="757237" y="561975"/>
                </a:lnTo>
                <a:lnTo>
                  <a:pt x="685800" y="497681"/>
                </a:lnTo>
                <a:lnTo>
                  <a:pt x="578644" y="407194"/>
                </a:lnTo>
                <a:lnTo>
                  <a:pt x="450056" y="307181"/>
                </a:lnTo>
                <a:lnTo>
                  <a:pt x="335756" y="230981"/>
                </a:lnTo>
                <a:lnTo>
                  <a:pt x="209550" y="157162"/>
                </a:lnTo>
                <a:lnTo>
                  <a:pt x="83344" y="97631"/>
                </a:lnTo>
                <a:lnTo>
                  <a:pt x="21431" y="69056"/>
                </a:lnTo>
                <a:lnTo>
                  <a:pt x="0" y="45244"/>
                </a:lnTo>
                <a:lnTo>
                  <a:pt x="0" y="16669"/>
                </a:lnTo>
                <a:lnTo>
                  <a:pt x="11906" y="7144"/>
                </a:lnTo>
                <a:lnTo>
                  <a:pt x="30956" y="0"/>
                </a:lnTo>
                <a:lnTo>
                  <a:pt x="69056" y="11906"/>
                </a:lnTo>
                <a:lnTo>
                  <a:pt x="373856" y="126206"/>
                </a:lnTo>
                <a:lnTo>
                  <a:pt x="657225" y="238125"/>
                </a:lnTo>
                <a:lnTo>
                  <a:pt x="907256" y="352425"/>
                </a:lnTo>
                <a:lnTo>
                  <a:pt x="1071562" y="445294"/>
                </a:lnTo>
                <a:lnTo>
                  <a:pt x="1114425" y="488156"/>
                </a:lnTo>
                <a:lnTo>
                  <a:pt x="1173956" y="564356"/>
                </a:lnTo>
                <a:lnTo>
                  <a:pt x="1221581" y="640556"/>
                </a:lnTo>
                <a:lnTo>
                  <a:pt x="1257300" y="704850"/>
                </a:lnTo>
                <a:lnTo>
                  <a:pt x="1273969" y="752475"/>
                </a:lnTo>
                <a:lnTo>
                  <a:pt x="1290637" y="797719"/>
                </a:lnTo>
                <a:lnTo>
                  <a:pt x="1295400" y="835819"/>
                </a:lnTo>
                <a:lnTo>
                  <a:pt x="1295400" y="885825"/>
                </a:lnTo>
                <a:lnTo>
                  <a:pt x="1288256" y="919162"/>
                </a:lnTo>
                <a:lnTo>
                  <a:pt x="1273969" y="952500"/>
                </a:lnTo>
                <a:lnTo>
                  <a:pt x="1257300" y="969169"/>
                </a:lnTo>
                <a:lnTo>
                  <a:pt x="1238250" y="978694"/>
                </a:lnTo>
                <a:lnTo>
                  <a:pt x="1221581" y="981075"/>
                </a:lnTo>
                <a:lnTo>
                  <a:pt x="1190625" y="973931"/>
                </a:lnTo>
                <a:lnTo>
                  <a:pt x="1135856" y="947737"/>
                </a:lnTo>
                <a:lnTo>
                  <a:pt x="1083469" y="907256"/>
                </a:lnTo>
                <a:lnTo>
                  <a:pt x="997744" y="812006"/>
                </a:lnTo>
                <a:lnTo>
                  <a:pt x="866775" y="6691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0" name="Google Shape;2050;p183"/>
          <p:cNvSpPr/>
          <p:nvPr/>
        </p:nvSpPr>
        <p:spPr>
          <a:xfrm rot="-5400000">
            <a:off x="2732088" y="3840162"/>
            <a:ext cx="2101850" cy="409575"/>
          </a:xfrm>
          <a:custGeom>
            <a:avLst/>
            <a:gdLst/>
            <a:ahLst/>
            <a:cxnLst/>
            <a:rect l="l" t="t" r="r" b="b"/>
            <a:pathLst>
              <a:path w="2102643" h="409575" extrusionOk="0">
                <a:moveTo>
                  <a:pt x="538162" y="409575"/>
                </a:moveTo>
                <a:lnTo>
                  <a:pt x="211931" y="407194"/>
                </a:lnTo>
                <a:lnTo>
                  <a:pt x="76200" y="366712"/>
                </a:lnTo>
                <a:lnTo>
                  <a:pt x="40481" y="340519"/>
                </a:lnTo>
                <a:lnTo>
                  <a:pt x="21431" y="328612"/>
                </a:lnTo>
                <a:lnTo>
                  <a:pt x="11906" y="316706"/>
                </a:lnTo>
                <a:lnTo>
                  <a:pt x="0" y="288131"/>
                </a:lnTo>
                <a:lnTo>
                  <a:pt x="0" y="245269"/>
                </a:lnTo>
                <a:lnTo>
                  <a:pt x="7143" y="219075"/>
                </a:lnTo>
                <a:lnTo>
                  <a:pt x="35718" y="185737"/>
                </a:lnTo>
                <a:lnTo>
                  <a:pt x="61912" y="169069"/>
                </a:lnTo>
                <a:lnTo>
                  <a:pt x="280987" y="123825"/>
                </a:lnTo>
                <a:lnTo>
                  <a:pt x="304800" y="121444"/>
                </a:lnTo>
                <a:lnTo>
                  <a:pt x="364331" y="135731"/>
                </a:lnTo>
                <a:lnTo>
                  <a:pt x="476250" y="161925"/>
                </a:lnTo>
                <a:lnTo>
                  <a:pt x="581025" y="178594"/>
                </a:lnTo>
                <a:lnTo>
                  <a:pt x="683418" y="183356"/>
                </a:lnTo>
                <a:lnTo>
                  <a:pt x="1212056" y="180975"/>
                </a:lnTo>
                <a:lnTo>
                  <a:pt x="1621631" y="171450"/>
                </a:lnTo>
                <a:lnTo>
                  <a:pt x="1740693" y="159544"/>
                </a:lnTo>
                <a:lnTo>
                  <a:pt x="1831181" y="140494"/>
                </a:lnTo>
                <a:lnTo>
                  <a:pt x="1928812" y="95250"/>
                </a:lnTo>
                <a:lnTo>
                  <a:pt x="2000250" y="45244"/>
                </a:lnTo>
                <a:lnTo>
                  <a:pt x="2035968" y="14287"/>
                </a:lnTo>
                <a:lnTo>
                  <a:pt x="2057400" y="2381"/>
                </a:lnTo>
                <a:lnTo>
                  <a:pt x="2081212" y="0"/>
                </a:lnTo>
                <a:lnTo>
                  <a:pt x="2097881" y="2381"/>
                </a:lnTo>
                <a:lnTo>
                  <a:pt x="2102643" y="9525"/>
                </a:lnTo>
                <a:lnTo>
                  <a:pt x="2100262" y="35719"/>
                </a:lnTo>
                <a:lnTo>
                  <a:pt x="2088356" y="80962"/>
                </a:lnTo>
                <a:lnTo>
                  <a:pt x="2078831" y="197644"/>
                </a:lnTo>
                <a:lnTo>
                  <a:pt x="2045493" y="345281"/>
                </a:lnTo>
                <a:lnTo>
                  <a:pt x="1902618" y="409575"/>
                </a:lnTo>
                <a:lnTo>
                  <a:pt x="1462087" y="407194"/>
                </a:lnTo>
                <a:lnTo>
                  <a:pt x="1276350" y="407194"/>
                </a:lnTo>
                <a:lnTo>
                  <a:pt x="852487" y="407194"/>
                </a:lnTo>
                <a:lnTo>
                  <a:pt x="721518" y="404812"/>
                </a:lnTo>
                <a:lnTo>
                  <a:pt x="538162" y="4095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1" name="Google Shape;2051;p183"/>
          <p:cNvSpPr/>
          <p:nvPr/>
        </p:nvSpPr>
        <p:spPr>
          <a:xfrm>
            <a:off x="3756025" y="1443038"/>
            <a:ext cx="2466975" cy="1090612"/>
          </a:xfrm>
          <a:custGeom>
            <a:avLst/>
            <a:gdLst/>
            <a:ahLst/>
            <a:cxnLst/>
            <a:rect l="l" t="t" r="r" b="b"/>
            <a:pathLst>
              <a:path w="2468351" h="1091466" extrusionOk="0">
                <a:moveTo>
                  <a:pt x="652765" y="335632"/>
                </a:moveTo>
                <a:lnTo>
                  <a:pt x="319775" y="362060"/>
                </a:lnTo>
                <a:lnTo>
                  <a:pt x="79283" y="383202"/>
                </a:lnTo>
                <a:lnTo>
                  <a:pt x="0" y="237850"/>
                </a:lnTo>
                <a:lnTo>
                  <a:pt x="118925" y="237850"/>
                </a:lnTo>
                <a:lnTo>
                  <a:pt x="470414" y="203494"/>
                </a:lnTo>
                <a:lnTo>
                  <a:pt x="1146964" y="142710"/>
                </a:lnTo>
                <a:lnTo>
                  <a:pt x="1712518" y="84569"/>
                </a:lnTo>
                <a:lnTo>
                  <a:pt x="1865799" y="60784"/>
                </a:lnTo>
                <a:lnTo>
                  <a:pt x="2027008" y="29070"/>
                </a:lnTo>
                <a:lnTo>
                  <a:pt x="2111577" y="0"/>
                </a:lnTo>
                <a:lnTo>
                  <a:pt x="2127433" y="5285"/>
                </a:lnTo>
                <a:lnTo>
                  <a:pt x="2267500" y="81926"/>
                </a:lnTo>
                <a:lnTo>
                  <a:pt x="2344141" y="134781"/>
                </a:lnTo>
                <a:lnTo>
                  <a:pt x="2402282" y="190280"/>
                </a:lnTo>
                <a:lnTo>
                  <a:pt x="2460423" y="261635"/>
                </a:lnTo>
                <a:lnTo>
                  <a:pt x="2468351" y="282777"/>
                </a:lnTo>
                <a:lnTo>
                  <a:pt x="2460423" y="303919"/>
                </a:lnTo>
                <a:lnTo>
                  <a:pt x="2439281" y="340918"/>
                </a:lnTo>
                <a:lnTo>
                  <a:pt x="2412853" y="367346"/>
                </a:lnTo>
                <a:lnTo>
                  <a:pt x="2394353" y="377917"/>
                </a:lnTo>
                <a:lnTo>
                  <a:pt x="2383782" y="396416"/>
                </a:lnTo>
                <a:lnTo>
                  <a:pt x="2140647" y="980469"/>
                </a:lnTo>
                <a:lnTo>
                  <a:pt x="2111577" y="1043896"/>
                </a:lnTo>
                <a:lnTo>
                  <a:pt x="2087792" y="1067681"/>
                </a:lnTo>
                <a:lnTo>
                  <a:pt x="2064007" y="1083537"/>
                </a:lnTo>
                <a:lnTo>
                  <a:pt x="2034936" y="1091466"/>
                </a:lnTo>
                <a:lnTo>
                  <a:pt x="1979438" y="1080895"/>
                </a:lnTo>
                <a:lnTo>
                  <a:pt x="2000580" y="821903"/>
                </a:lnTo>
                <a:lnTo>
                  <a:pt x="2048150" y="478342"/>
                </a:lnTo>
                <a:lnTo>
                  <a:pt x="2056078" y="377917"/>
                </a:lnTo>
                <a:cubicBezTo>
                  <a:pt x="2056984" y="346204"/>
                  <a:pt x="2058721" y="314503"/>
                  <a:pt x="2058721" y="282777"/>
                </a:cubicBezTo>
                <a:lnTo>
                  <a:pt x="2058721" y="261635"/>
                </a:lnTo>
                <a:lnTo>
                  <a:pt x="2053435" y="237850"/>
                </a:lnTo>
                <a:lnTo>
                  <a:pt x="2037579" y="221993"/>
                </a:lnTo>
                <a:lnTo>
                  <a:pt x="2019079" y="211422"/>
                </a:lnTo>
                <a:lnTo>
                  <a:pt x="1992652" y="203494"/>
                </a:lnTo>
                <a:lnTo>
                  <a:pt x="1960938" y="200851"/>
                </a:lnTo>
                <a:lnTo>
                  <a:pt x="1527523" y="248421"/>
                </a:lnTo>
                <a:lnTo>
                  <a:pt x="835116" y="322418"/>
                </a:lnTo>
                <a:lnTo>
                  <a:pt x="652765" y="33563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p183"/>
          <p:cNvSpPr/>
          <p:nvPr/>
        </p:nvSpPr>
        <p:spPr>
          <a:xfrm>
            <a:off x="3841750" y="2246313"/>
            <a:ext cx="1949450" cy="342900"/>
          </a:xfrm>
          <a:custGeom>
            <a:avLst/>
            <a:gdLst/>
            <a:ahLst/>
            <a:cxnLst/>
            <a:rect l="l" t="t" r="r" b="b"/>
            <a:pathLst>
              <a:path w="1950244" h="342900" extrusionOk="0">
                <a:moveTo>
                  <a:pt x="542925" y="278606"/>
                </a:moveTo>
                <a:lnTo>
                  <a:pt x="69057" y="342900"/>
                </a:lnTo>
                <a:lnTo>
                  <a:pt x="0" y="190500"/>
                </a:lnTo>
                <a:lnTo>
                  <a:pt x="166688" y="169069"/>
                </a:lnTo>
                <a:lnTo>
                  <a:pt x="631032" y="114300"/>
                </a:lnTo>
                <a:lnTo>
                  <a:pt x="1085850" y="64294"/>
                </a:lnTo>
                <a:lnTo>
                  <a:pt x="1519238" y="21431"/>
                </a:lnTo>
                <a:lnTo>
                  <a:pt x="1771650" y="0"/>
                </a:lnTo>
                <a:lnTo>
                  <a:pt x="1809750" y="2381"/>
                </a:lnTo>
                <a:lnTo>
                  <a:pt x="1845469" y="7144"/>
                </a:lnTo>
                <a:lnTo>
                  <a:pt x="1933575" y="19050"/>
                </a:lnTo>
                <a:lnTo>
                  <a:pt x="1950244" y="280987"/>
                </a:lnTo>
                <a:lnTo>
                  <a:pt x="1895475" y="276225"/>
                </a:lnTo>
                <a:lnTo>
                  <a:pt x="1824038" y="252412"/>
                </a:lnTo>
                <a:lnTo>
                  <a:pt x="1759744" y="226219"/>
                </a:lnTo>
                <a:lnTo>
                  <a:pt x="1719263" y="207169"/>
                </a:lnTo>
                <a:lnTo>
                  <a:pt x="1704975" y="204787"/>
                </a:lnTo>
                <a:lnTo>
                  <a:pt x="1350169" y="207169"/>
                </a:lnTo>
                <a:lnTo>
                  <a:pt x="1012032" y="228600"/>
                </a:lnTo>
                <a:lnTo>
                  <a:pt x="542925" y="2786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p183"/>
          <p:cNvSpPr/>
          <p:nvPr/>
        </p:nvSpPr>
        <p:spPr>
          <a:xfrm rot="-5400000">
            <a:off x="3908425" y="2778125"/>
            <a:ext cx="2201863" cy="2271713"/>
          </a:xfrm>
          <a:custGeom>
            <a:avLst/>
            <a:gdLst/>
            <a:ahLst/>
            <a:cxnLst/>
            <a:rect l="l" t="t" r="r" b="b"/>
            <a:pathLst>
              <a:path w="2201494" h="2270832" extrusionOk="0">
                <a:moveTo>
                  <a:pt x="853729" y="1941475"/>
                </a:moveTo>
                <a:lnTo>
                  <a:pt x="1551446" y="1945808"/>
                </a:lnTo>
                <a:lnTo>
                  <a:pt x="1924140" y="1945808"/>
                </a:lnTo>
                <a:lnTo>
                  <a:pt x="1958809" y="1937141"/>
                </a:lnTo>
                <a:lnTo>
                  <a:pt x="1971810" y="1919807"/>
                </a:lnTo>
                <a:lnTo>
                  <a:pt x="1980477" y="1893805"/>
                </a:lnTo>
                <a:lnTo>
                  <a:pt x="1984811" y="1846134"/>
                </a:lnTo>
                <a:lnTo>
                  <a:pt x="1971810" y="1473441"/>
                </a:lnTo>
                <a:lnTo>
                  <a:pt x="1932807" y="1044409"/>
                </a:lnTo>
                <a:lnTo>
                  <a:pt x="1889471" y="550373"/>
                </a:lnTo>
                <a:lnTo>
                  <a:pt x="1824466" y="91007"/>
                </a:lnTo>
                <a:lnTo>
                  <a:pt x="1954476" y="0"/>
                </a:lnTo>
                <a:lnTo>
                  <a:pt x="1971810" y="78006"/>
                </a:lnTo>
                <a:lnTo>
                  <a:pt x="2002146" y="320690"/>
                </a:lnTo>
                <a:lnTo>
                  <a:pt x="2062817" y="853729"/>
                </a:lnTo>
                <a:lnTo>
                  <a:pt x="2123488" y="1495109"/>
                </a:lnTo>
                <a:lnTo>
                  <a:pt x="2140822" y="1828800"/>
                </a:lnTo>
                <a:lnTo>
                  <a:pt x="2171158" y="1867803"/>
                </a:lnTo>
                <a:lnTo>
                  <a:pt x="2201494" y="1911139"/>
                </a:lnTo>
                <a:lnTo>
                  <a:pt x="2201494" y="1937141"/>
                </a:lnTo>
                <a:lnTo>
                  <a:pt x="2136489" y="2045482"/>
                </a:lnTo>
                <a:lnTo>
                  <a:pt x="1984811" y="2240497"/>
                </a:lnTo>
                <a:lnTo>
                  <a:pt x="1954476" y="2270832"/>
                </a:lnTo>
                <a:lnTo>
                  <a:pt x="1919806" y="2270832"/>
                </a:lnTo>
                <a:lnTo>
                  <a:pt x="1867803" y="2236163"/>
                </a:lnTo>
                <a:lnTo>
                  <a:pt x="1833133" y="2210161"/>
                </a:lnTo>
                <a:lnTo>
                  <a:pt x="1490775" y="2192826"/>
                </a:lnTo>
                <a:lnTo>
                  <a:pt x="1035742" y="2166825"/>
                </a:lnTo>
                <a:lnTo>
                  <a:pt x="598043" y="2179825"/>
                </a:lnTo>
                <a:lnTo>
                  <a:pt x="268686" y="2192826"/>
                </a:lnTo>
                <a:lnTo>
                  <a:pt x="156011" y="2192826"/>
                </a:lnTo>
                <a:lnTo>
                  <a:pt x="108341" y="2175492"/>
                </a:lnTo>
                <a:lnTo>
                  <a:pt x="43336" y="2127822"/>
                </a:lnTo>
                <a:lnTo>
                  <a:pt x="8667" y="2088819"/>
                </a:lnTo>
                <a:lnTo>
                  <a:pt x="0" y="2062817"/>
                </a:lnTo>
                <a:lnTo>
                  <a:pt x="4333" y="2019480"/>
                </a:lnTo>
                <a:lnTo>
                  <a:pt x="21668" y="1976144"/>
                </a:lnTo>
                <a:lnTo>
                  <a:pt x="52003" y="1958809"/>
                </a:lnTo>
                <a:lnTo>
                  <a:pt x="104007" y="1941475"/>
                </a:lnTo>
                <a:lnTo>
                  <a:pt x="312022" y="1941475"/>
                </a:lnTo>
                <a:lnTo>
                  <a:pt x="853729" y="194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4" name="Google Shape;2054;p183"/>
          <p:cNvSpPr/>
          <p:nvPr/>
        </p:nvSpPr>
        <p:spPr>
          <a:xfrm>
            <a:off x="3875088" y="3429000"/>
            <a:ext cx="1997075" cy="388938"/>
          </a:xfrm>
          <a:custGeom>
            <a:avLst/>
            <a:gdLst/>
            <a:ahLst/>
            <a:cxnLst/>
            <a:rect l="l" t="t" r="r" b="b"/>
            <a:pathLst>
              <a:path w="1997869" h="388144" extrusionOk="0">
                <a:moveTo>
                  <a:pt x="526256" y="345281"/>
                </a:moveTo>
                <a:lnTo>
                  <a:pt x="111919" y="381000"/>
                </a:lnTo>
                <a:lnTo>
                  <a:pt x="54769" y="388144"/>
                </a:lnTo>
                <a:lnTo>
                  <a:pt x="0" y="200025"/>
                </a:lnTo>
                <a:lnTo>
                  <a:pt x="109537" y="200025"/>
                </a:lnTo>
                <a:lnTo>
                  <a:pt x="311944" y="197644"/>
                </a:lnTo>
                <a:lnTo>
                  <a:pt x="607219" y="173831"/>
                </a:lnTo>
                <a:lnTo>
                  <a:pt x="921544" y="140494"/>
                </a:lnTo>
                <a:lnTo>
                  <a:pt x="1271587" y="95250"/>
                </a:lnTo>
                <a:lnTo>
                  <a:pt x="1454944" y="66675"/>
                </a:lnTo>
                <a:lnTo>
                  <a:pt x="1643062" y="11906"/>
                </a:lnTo>
                <a:lnTo>
                  <a:pt x="1688306" y="0"/>
                </a:lnTo>
                <a:lnTo>
                  <a:pt x="1721644" y="2381"/>
                </a:lnTo>
                <a:lnTo>
                  <a:pt x="1807369" y="33338"/>
                </a:lnTo>
                <a:lnTo>
                  <a:pt x="1890712" y="73819"/>
                </a:lnTo>
                <a:lnTo>
                  <a:pt x="1943100" y="109538"/>
                </a:lnTo>
                <a:lnTo>
                  <a:pt x="1983581" y="142875"/>
                </a:lnTo>
                <a:lnTo>
                  <a:pt x="1997869" y="195263"/>
                </a:lnTo>
                <a:lnTo>
                  <a:pt x="1935956" y="200025"/>
                </a:lnTo>
                <a:lnTo>
                  <a:pt x="1600200" y="242888"/>
                </a:lnTo>
                <a:lnTo>
                  <a:pt x="1264444" y="276225"/>
                </a:lnTo>
                <a:lnTo>
                  <a:pt x="942975" y="311944"/>
                </a:lnTo>
                <a:lnTo>
                  <a:pt x="526256" y="3452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p183"/>
          <p:cNvSpPr/>
          <p:nvPr/>
        </p:nvSpPr>
        <p:spPr>
          <a:xfrm>
            <a:off x="3898900" y="4010025"/>
            <a:ext cx="1871663" cy="385763"/>
          </a:xfrm>
          <a:custGeom>
            <a:avLst/>
            <a:gdLst/>
            <a:ahLst/>
            <a:cxnLst/>
            <a:rect l="l" t="t" r="r" b="b"/>
            <a:pathLst>
              <a:path w="1871663" h="385763" extrusionOk="0">
                <a:moveTo>
                  <a:pt x="428625" y="361950"/>
                </a:moveTo>
                <a:lnTo>
                  <a:pt x="90488" y="378619"/>
                </a:lnTo>
                <a:lnTo>
                  <a:pt x="42863" y="385763"/>
                </a:lnTo>
                <a:lnTo>
                  <a:pt x="0" y="228600"/>
                </a:lnTo>
                <a:lnTo>
                  <a:pt x="97632" y="226219"/>
                </a:lnTo>
                <a:lnTo>
                  <a:pt x="364332" y="207169"/>
                </a:lnTo>
                <a:lnTo>
                  <a:pt x="804863" y="169069"/>
                </a:lnTo>
                <a:lnTo>
                  <a:pt x="1140619" y="119063"/>
                </a:lnTo>
                <a:lnTo>
                  <a:pt x="1340644" y="88106"/>
                </a:lnTo>
                <a:lnTo>
                  <a:pt x="1397794" y="78581"/>
                </a:lnTo>
                <a:lnTo>
                  <a:pt x="1495425" y="42863"/>
                </a:lnTo>
                <a:lnTo>
                  <a:pt x="1576388" y="4763"/>
                </a:lnTo>
                <a:lnTo>
                  <a:pt x="1604963" y="0"/>
                </a:lnTo>
                <a:lnTo>
                  <a:pt x="1693069" y="23813"/>
                </a:lnTo>
                <a:lnTo>
                  <a:pt x="1762125" y="54769"/>
                </a:lnTo>
                <a:lnTo>
                  <a:pt x="1816894" y="90488"/>
                </a:lnTo>
                <a:lnTo>
                  <a:pt x="1854994" y="135731"/>
                </a:lnTo>
                <a:lnTo>
                  <a:pt x="1871663" y="178594"/>
                </a:lnTo>
                <a:lnTo>
                  <a:pt x="1866900" y="202406"/>
                </a:lnTo>
                <a:lnTo>
                  <a:pt x="1850232" y="228600"/>
                </a:lnTo>
                <a:lnTo>
                  <a:pt x="1826419" y="240506"/>
                </a:lnTo>
                <a:lnTo>
                  <a:pt x="1547813" y="271463"/>
                </a:lnTo>
                <a:lnTo>
                  <a:pt x="1066800" y="314325"/>
                </a:lnTo>
                <a:lnTo>
                  <a:pt x="428625" y="361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6" name="Google Shape;2056;p183"/>
          <p:cNvSpPr/>
          <p:nvPr/>
        </p:nvSpPr>
        <p:spPr>
          <a:xfrm>
            <a:off x="3852863" y="4672013"/>
            <a:ext cx="2051050" cy="349250"/>
          </a:xfrm>
          <a:custGeom>
            <a:avLst/>
            <a:gdLst/>
            <a:ahLst/>
            <a:cxnLst/>
            <a:rect l="l" t="t" r="r" b="b"/>
            <a:pathLst>
              <a:path w="2050256" h="350043" extrusionOk="0">
                <a:moveTo>
                  <a:pt x="559593" y="288131"/>
                </a:moveTo>
                <a:lnTo>
                  <a:pt x="242887" y="338137"/>
                </a:lnTo>
                <a:lnTo>
                  <a:pt x="126206" y="342900"/>
                </a:lnTo>
                <a:lnTo>
                  <a:pt x="92868" y="350043"/>
                </a:lnTo>
                <a:lnTo>
                  <a:pt x="40481" y="350043"/>
                </a:lnTo>
                <a:lnTo>
                  <a:pt x="0" y="185737"/>
                </a:lnTo>
                <a:lnTo>
                  <a:pt x="138112" y="185737"/>
                </a:lnTo>
                <a:lnTo>
                  <a:pt x="383381" y="157162"/>
                </a:lnTo>
                <a:lnTo>
                  <a:pt x="942975" y="88106"/>
                </a:lnTo>
                <a:lnTo>
                  <a:pt x="1450181" y="33337"/>
                </a:lnTo>
                <a:lnTo>
                  <a:pt x="1690687" y="4762"/>
                </a:lnTo>
                <a:lnTo>
                  <a:pt x="1735931" y="0"/>
                </a:lnTo>
                <a:lnTo>
                  <a:pt x="1778793" y="0"/>
                </a:lnTo>
                <a:lnTo>
                  <a:pt x="1838325" y="7143"/>
                </a:lnTo>
                <a:lnTo>
                  <a:pt x="1876425" y="16668"/>
                </a:lnTo>
                <a:lnTo>
                  <a:pt x="1931193" y="42862"/>
                </a:lnTo>
                <a:lnTo>
                  <a:pt x="1966912" y="61912"/>
                </a:lnTo>
                <a:lnTo>
                  <a:pt x="2009775" y="78581"/>
                </a:lnTo>
                <a:lnTo>
                  <a:pt x="2050256" y="240506"/>
                </a:lnTo>
                <a:lnTo>
                  <a:pt x="1962150" y="230981"/>
                </a:lnTo>
                <a:lnTo>
                  <a:pt x="1554956" y="221456"/>
                </a:lnTo>
                <a:lnTo>
                  <a:pt x="1033462" y="245268"/>
                </a:lnTo>
                <a:lnTo>
                  <a:pt x="740568" y="266700"/>
                </a:lnTo>
                <a:lnTo>
                  <a:pt x="559593" y="2881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Google Shape;2057;p183"/>
          <p:cNvSpPr/>
          <p:nvPr/>
        </p:nvSpPr>
        <p:spPr>
          <a:xfrm>
            <a:off x="2947988" y="4976813"/>
            <a:ext cx="1484312" cy="1022350"/>
          </a:xfrm>
          <a:custGeom>
            <a:avLst/>
            <a:gdLst/>
            <a:ahLst/>
            <a:cxnLst/>
            <a:rect l="l" t="t" r="r" b="b"/>
            <a:pathLst>
              <a:path w="1483518" h="1021556" extrusionOk="0">
                <a:moveTo>
                  <a:pt x="490537" y="716756"/>
                </a:moveTo>
                <a:lnTo>
                  <a:pt x="702468" y="585787"/>
                </a:lnTo>
                <a:lnTo>
                  <a:pt x="914400" y="433387"/>
                </a:lnTo>
                <a:lnTo>
                  <a:pt x="1109662" y="273843"/>
                </a:lnTo>
                <a:lnTo>
                  <a:pt x="1157287" y="233362"/>
                </a:lnTo>
                <a:lnTo>
                  <a:pt x="1162050" y="223837"/>
                </a:lnTo>
                <a:lnTo>
                  <a:pt x="1162050" y="211931"/>
                </a:lnTo>
                <a:lnTo>
                  <a:pt x="1159668" y="192881"/>
                </a:lnTo>
                <a:lnTo>
                  <a:pt x="1157287" y="178593"/>
                </a:lnTo>
                <a:lnTo>
                  <a:pt x="1143000" y="157162"/>
                </a:lnTo>
                <a:lnTo>
                  <a:pt x="1119187" y="121443"/>
                </a:lnTo>
                <a:lnTo>
                  <a:pt x="1090612" y="69056"/>
                </a:lnTo>
                <a:lnTo>
                  <a:pt x="1064418" y="16668"/>
                </a:lnTo>
                <a:lnTo>
                  <a:pt x="1085850" y="0"/>
                </a:lnTo>
                <a:lnTo>
                  <a:pt x="1126331" y="16668"/>
                </a:lnTo>
                <a:lnTo>
                  <a:pt x="1159668" y="52387"/>
                </a:lnTo>
                <a:lnTo>
                  <a:pt x="1304925" y="159543"/>
                </a:lnTo>
                <a:lnTo>
                  <a:pt x="1416843" y="257175"/>
                </a:lnTo>
                <a:lnTo>
                  <a:pt x="1450181" y="300037"/>
                </a:lnTo>
                <a:lnTo>
                  <a:pt x="1476375" y="340518"/>
                </a:lnTo>
                <a:lnTo>
                  <a:pt x="1483518" y="366712"/>
                </a:lnTo>
                <a:cubicBezTo>
                  <a:pt x="1482724" y="386556"/>
                  <a:pt x="1481931" y="406399"/>
                  <a:pt x="1481137" y="426243"/>
                </a:cubicBezTo>
                <a:lnTo>
                  <a:pt x="1471612" y="452437"/>
                </a:lnTo>
                <a:lnTo>
                  <a:pt x="1454943" y="469106"/>
                </a:lnTo>
                <a:lnTo>
                  <a:pt x="1428750" y="478631"/>
                </a:lnTo>
                <a:lnTo>
                  <a:pt x="1357312" y="497681"/>
                </a:lnTo>
                <a:lnTo>
                  <a:pt x="1154906" y="592931"/>
                </a:lnTo>
                <a:lnTo>
                  <a:pt x="788193" y="757237"/>
                </a:lnTo>
                <a:lnTo>
                  <a:pt x="559593" y="850106"/>
                </a:lnTo>
                <a:lnTo>
                  <a:pt x="366712" y="928687"/>
                </a:lnTo>
                <a:lnTo>
                  <a:pt x="157162" y="995362"/>
                </a:lnTo>
                <a:lnTo>
                  <a:pt x="66675" y="1019175"/>
                </a:lnTo>
                <a:lnTo>
                  <a:pt x="35718" y="1021556"/>
                </a:lnTo>
                <a:lnTo>
                  <a:pt x="14287" y="1021556"/>
                </a:lnTo>
                <a:lnTo>
                  <a:pt x="0" y="1014412"/>
                </a:lnTo>
                <a:lnTo>
                  <a:pt x="0" y="1002506"/>
                </a:lnTo>
                <a:lnTo>
                  <a:pt x="9525" y="985837"/>
                </a:lnTo>
                <a:lnTo>
                  <a:pt x="47625" y="959643"/>
                </a:lnTo>
                <a:lnTo>
                  <a:pt x="183356" y="892968"/>
                </a:lnTo>
                <a:lnTo>
                  <a:pt x="490537" y="7167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A6EF951-6B7C-9542-8EDC-B3F668CE16AA}"/>
              </a:ext>
            </a:extLst>
          </p:cNvPr>
          <p:cNvGrpSpPr/>
          <p:nvPr/>
        </p:nvGrpSpPr>
        <p:grpSpPr>
          <a:xfrm>
            <a:off x="2943975" y="1439026"/>
            <a:ext cx="3651250" cy="4556125"/>
            <a:chOff x="3100388" y="1595438"/>
            <a:chExt cx="3651250" cy="4556125"/>
          </a:xfrm>
        </p:grpSpPr>
        <p:sp>
          <p:nvSpPr>
            <p:cNvPr id="13" name="Google Shape;2048;p183">
              <a:extLst>
                <a:ext uri="{FF2B5EF4-FFF2-40B4-BE49-F238E27FC236}">
                  <a16:creationId xmlns:a16="http://schemas.microsoft.com/office/drawing/2014/main" id="{105D2A78-ABB3-F047-BB0A-052DA0B1EA59}"/>
                </a:ext>
              </a:extLst>
            </p:cNvPr>
            <p:cNvSpPr/>
            <p:nvPr/>
          </p:nvSpPr>
          <p:spPr>
            <a:xfrm>
              <a:off x="3589338" y="1706563"/>
              <a:ext cx="504825" cy="1190625"/>
            </a:xfrm>
            <a:custGeom>
              <a:avLst/>
              <a:gdLst/>
              <a:ahLst/>
              <a:cxnLst/>
              <a:rect l="l" t="t" r="r" b="b"/>
              <a:pathLst>
                <a:path w="504825" h="1190625" extrusionOk="0">
                  <a:moveTo>
                    <a:pt x="238125" y="700088"/>
                  </a:moveTo>
                  <a:lnTo>
                    <a:pt x="233362" y="564357"/>
                  </a:lnTo>
                  <a:lnTo>
                    <a:pt x="204787" y="433388"/>
                  </a:lnTo>
                  <a:lnTo>
                    <a:pt x="169069" y="302419"/>
                  </a:lnTo>
                  <a:lnTo>
                    <a:pt x="128587" y="214313"/>
                  </a:lnTo>
                  <a:lnTo>
                    <a:pt x="73819" y="128588"/>
                  </a:lnTo>
                  <a:lnTo>
                    <a:pt x="35719" y="88107"/>
                  </a:lnTo>
                  <a:lnTo>
                    <a:pt x="19050" y="71438"/>
                  </a:lnTo>
                  <a:lnTo>
                    <a:pt x="4762" y="52388"/>
                  </a:lnTo>
                  <a:lnTo>
                    <a:pt x="0" y="30957"/>
                  </a:lnTo>
                  <a:lnTo>
                    <a:pt x="0" y="16669"/>
                  </a:lnTo>
                  <a:lnTo>
                    <a:pt x="2381" y="4763"/>
                  </a:lnTo>
                  <a:lnTo>
                    <a:pt x="19050" y="0"/>
                  </a:lnTo>
                  <a:lnTo>
                    <a:pt x="40481" y="7144"/>
                  </a:lnTo>
                  <a:lnTo>
                    <a:pt x="71437" y="16669"/>
                  </a:lnTo>
                  <a:lnTo>
                    <a:pt x="173831" y="35719"/>
                  </a:lnTo>
                  <a:lnTo>
                    <a:pt x="266700" y="61913"/>
                  </a:lnTo>
                  <a:lnTo>
                    <a:pt x="328612" y="88107"/>
                  </a:lnTo>
                  <a:lnTo>
                    <a:pt x="404812" y="130969"/>
                  </a:lnTo>
                  <a:lnTo>
                    <a:pt x="419100" y="271463"/>
                  </a:lnTo>
                  <a:lnTo>
                    <a:pt x="485775" y="866775"/>
                  </a:lnTo>
                  <a:lnTo>
                    <a:pt x="504825" y="1031082"/>
                  </a:lnTo>
                  <a:lnTo>
                    <a:pt x="495300" y="1104900"/>
                  </a:lnTo>
                  <a:lnTo>
                    <a:pt x="476250" y="1157288"/>
                  </a:lnTo>
                  <a:lnTo>
                    <a:pt x="457200" y="1178719"/>
                  </a:lnTo>
                  <a:lnTo>
                    <a:pt x="438150" y="1188244"/>
                  </a:lnTo>
                  <a:lnTo>
                    <a:pt x="416719" y="1190625"/>
                  </a:lnTo>
                  <a:lnTo>
                    <a:pt x="373856" y="1178719"/>
                  </a:lnTo>
                  <a:lnTo>
                    <a:pt x="345281" y="1162050"/>
                  </a:lnTo>
                  <a:lnTo>
                    <a:pt x="321469" y="1133475"/>
                  </a:lnTo>
                  <a:lnTo>
                    <a:pt x="290512" y="1059657"/>
                  </a:lnTo>
                  <a:lnTo>
                    <a:pt x="266700" y="969169"/>
                  </a:lnTo>
                  <a:lnTo>
                    <a:pt x="257175" y="926307"/>
                  </a:lnTo>
                  <a:lnTo>
                    <a:pt x="238125" y="7000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049;p183">
              <a:extLst>
                <a:ext uri="{FF2B5EF4-FFF2-40B4-BE49-F238E27FC236}">
                  <a16:creationId xmlns:a16="http://schemas.microsoft.com/office/drawing/2014/main" id="{F32E027B-8747-BE43-840D-D3FDC3042FFD}"/>
                </a:ext>
              </a:extLst>
            </p:cNvPr>
            <p:cNvSpPr/>
            <p:nvPr/>
          </p:nvSpPr>
          <p:spPr>
            <a:xfrm>
              <a:off x="5456238" y="5122863"/>
              <a:ext cx="1295400" cy="981075"/>
            </a:xfrm>
            <a:custGeom>
              <a:avLst/>
              <a:gdLst/>
              <a:ahLst/>
              <a:cxnLst/>
              <a:rect l="l" t="t" r="r" b="b"/>
              <a:pathLst>
                <a:path w="1295400" h="981075" extrusionOk="0">
                  <a:moveTo>
                    <a:pt x="866775" y="669131"/>
                  </a:moveTo>
                  <a:lnTo>
                    <a:pt x="792956" y="600075"/>
                  </a:lnTo>
                  <a:lnTo>
                    <a:pt x="757237" y="561975"/>
                  </a:lnTo>
                  <a:lnTo>
                    <a:pt x="685800" y="497681"/>
                  </a:lnTo>
                  <a:lnTo>
                    <a:pt x="578644" y="407194"/>
                  </a:lnTo>
                  <a:lnTo>
                    <a:pt x="450056" y="307181"/>
                  </a:lnTo>
                  <a:lnTo>
                    <a:pt x="335756" y="230981"/>
                  </a:lnTo>
                  <a:lnTo>
                    <a:pt x="209550" y="157162"/>
                  </a:lnTo>
                  <a:lnTo>
                    <a:pt x="83344" y="97631"/>
                  </a:lnTo>
                  <a:lnTo>
                    <a:pt x="21431" y="69056"/>
                  </a:lnTo>
                  <a:lnTo>
                    <a:pt x="0" y="45244"/>
                  </a:lnTo>
                  <a:lnTo>
                    <a:pt x="0" y="16669"/>
                  </a:lnTo>
                  <a:lnTo>
                    <a:pt x="11906" y="7144"/>
                  </a:lnTo>
                  <a:lnTo>
                    <a:pt x="30956" y="0"/>
                  </a:lnTo>
                  <a:lnTo>
                    <a:pt x="69056" y="11906"/>
                  </a:lnTo>
                  <a:lnTo>
                    <a:pt x="373856" y="126206"/>
                  </a:lnTo>
                  <a:lnTo>
                    <a:pt x="657225" y="238125"/>
                  </a:lnTo>
                  <a:lnTo>
                    <a:pt x="907256" y="352425"/>
                  </a:lnTo>
                  <a:lnTo>
                    <a:pt x="1071562" y="445294"/>
                  </a:lnTo>
                  <a:lnTo>
                    <a:pt x="1114425" y="488156"/>
                  </a:lnTo>
                  <a:lnTo>
                    <a:pt x="1173956" y="564356"/>
                  </a:lnTo>
                  <a:lnTo>
                    <a:pt x="1221581" y="640556"/>
                  </a:lnTo>
                  <a:lnTo>
                    <a:pt x="1257300" y="704850"/>
                  </a:lnTo>
                  <a:lnTo>
                    <a:pt x="1273969" y="752475"/>
                  </a:lnTo>
                  <a:lnTo>
                    <a:pt x="1290637" y="797719"/>
                  </a:lnTo>
                  <a:lnTo>
                    <a:pt x="1295400" y="835819"/>
                  </a:lnTo>
                  <a:lnTo>
                    <a:pt x="1295400" y="885825"/>
                  </a:lnTo>
                  <a:lnTo>
                    <a:pt x="1288256" y="919162"/>
                  </a:lnTo>
                  <a:lnTo>
                    <a:pt x="1273969" y="952500"/>
                  </a:lnTo>
                  <a:lnTo>
                    <a:pt x="1257300" y="969169"/>
                  </a:lnTo>
                  <a:lnTo>
                    <a:pt x="1238250" y="978694"/>
                  </a:lnTo>
                  <a:lnTo>
                    <a:pt x="1221581" y="981075"/>
                  </a:lnTo>
                  <a:lnTo>
                    <a:pt x="1190625" y="973931"/>
                  </a:lnTo>
                  <a:lnTo>
                    <a:pt x="1135856" y="947737"/>
                  </a:lnTo>
                  <a:lnTo>
                    <a:pt x="1083469" y="907256"/>
                  </a:lnTo>
                  <a:lnTo>
                    <a:pt x="997744" y="812006"/>
                  </a:lnTo>
                  <a:lnTo>
                    <a:pt x="866775" y="6691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050;p183">
              <a:extLst>
                <a:ext uri="{FF2B5EF4-FFF2-40B4-BE49-F238E27FC236}">
                  <a16:creationId xmlns:a16="http://schemas.microsoft.com/office/drawing/2014/main" id="{E1413329-E48F-0C46-93F2-86D5F530A0F3}"/>
                </a:ext>
              </a:extLst>
            </p:cNvPr>
            <p:cNvSpPr/>
            <p:nvPr/>
          </p:nvSpPr>
          <p:spPr>
            <a:xfrm rot="-5400000">
              <a:off x="2884488" y="3992562"/>
              <a:ext cx="2101850" cy="409575"/>
            </a:xfrm>
            <a:custGeom>
              <a:avLst/>
              <a:gdLst/>
              <a:ahLst/>
              <a:cxnLst/>
              <a:rect l="l" t="t" r="r" b="b"/>
              <a:pathLst>
                <a:path w="2102643" h="409575" extrusionOk="0">
                  <a:moveTo>
                    <a:pt x="538162" y="409575"/>
                  </a:moveTo>
                  <a:lnTo>
                    <a:pt x="211931" y="407194"/>
                  </a:lnTo>
                  <a:lnTo>
                    <a:pt x="76200" y="366712"/>
                  </a:lnTo>
                  <a:lnTo>
                    <a:pt x="40481" y="340519"/>
                  </a:lnTo>
                  <a:lnTo>
                    <a:pt x="21431" y="328612"/>
                  </a:lnTo>
                  <a:lnTo>
                    <a:pt x="11906" y="316706"/>
                  </a:lnTo>
                  <a:lnTo>
                    <a:pt x="0" y="288131"/>
                  </a:lnTo>
                  <a:lnTo>
                    <a:pt x="0" y="245269"/>
                  </a:lnTo>
                  <a:lnTo>
                    <a:pt x="7143" y="219075"/>
                  </a:lnTo>
                  <a:lnTo>
                    <a:pt x="35718" y="185737"/>
                  </a:lnTo>
                  <a:lnTo>
                    <a:pt x="61912" y="169069"/>
                  </a:lnTo>
                  <a:lnTo>
                    <a:pt x="280987" y="123825"/>
                  </a:lnTo>
                  <a:lnTo>
                    <a:pt x="304800" y="121444"/>
                  </a:lnTo>
                  <a:lnTo>
                    <a:pt x="364331" y="135731"/>
                  </a:lnTo>
                  <a:lnTo>
                    <a:pt x="476250" y="161925"/>
                  </a:lnTo>
                  <a:lnTo>
                    <a:pt x="581025" y="178594"/>
                  </a:lnTo>
                  <a:lnTo>
                    <a:pt x="683418" y="183356"/>
                  </a:lnTo>
                  <a:lnTo>
                    <a:pt x="1212056" y="180975"/>
                  </a:lnTo>
                  <a:lnTo>
                    <a:pt x="1621631" y="171450"/>
                  </a:lnTo>
                  <a:lnTo>
                    <a:pt x="1740693" y="159544"/>
                  </a:lnTo>
                  <a:lnTo>
                    <a:pt x="1831181" y="140494"/>
                  </a:lnTo>
                  <a:lnTo>
                    <a:pt x="1928812" y="95250"/>
                  </a:lnTo>
                  <a:lnTo>
                    <a:pt x="2000250" y="45244"/>
                  </a:lnTo>
                  <a:lnTo>
                    <a:pt x="2035968" y="14287"/>
                  </a:lnTo>
                  <a:lnTo>
                    <a:pt x="2057400" y="2381"/>
                  </a:lnTo>
                  <a:lnTo>
                    <a:pt x="2081212" y="0"/>
                  </a:lnTo>
                  <a:lnTo>
                    <a:pt x="2097881" y="2381"/>
                  </a:lnTo>
                  <a:lnTo>
                    <a:pt x="2102643" y="9525"/>
                  </a:lnTo>
                  <a:lnTo>
                    <a:pt x="2100262" y="35719"/>
                  </a:lnTo>
                  <a:lnTo>
                    <a:pt x="2088356" y="80962"/>
                  </a:lnTo>
                  <a:lnTo>
                    <a:pt x="2078831" y="197644"/>
                  </a:lnTo>
                  <a:lnTo>
                    <a:pt x="2045493" y="345281"/>
                  </a:lnTo>
                  <a:lnTo>
                    <a:pt x="1902618" y="409575"/>
                  </a:lnTo>
                  <a:lnTo>
                    <a:pt x="1462087" y="407194"/>
                  </a:lnTo>
                  <a:lnTo>
                    <a:pt x="1276350" y="407194"/>
                  </a:lnTo>
                  <a:lnTo>
                    <a:pt x="852487" y="407194"/>
                  </a:lnTo>
                  <a:lnTo>
                    <a:pt x="721518" y="404812"/>
                  </a:lnTo>
                  <a:lnTo>
                    <a:pt x="538162" y="4095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051;p183">
              <a:extLst>
                <a:ext uri="{FF2B5EF4-FFF2-40B4-BE49-F238E27FC236}">
                  <a16:creationId xmlns:a16="http://schemas.microsoft.com/office/drawing/2014/main" id="{E88CC24C-F69C-994E-88E8-9E04C206F514}"/>
                </a:ext>
              </a:extLst>
            </p:cNvPr>
            <p:cNvSpPr/>
            <p:nvPr/>
          </p:nvSpPr>
          <p:spPr>
            <a:xfrm>
              <a:off x="3908425" y="1595438"/>
              <a:ext cx="2466975" cy="1090612"/>
            </a:xfrm>
            <a:custGeom>
              <a:avLst/>
              <a:gdLst/>
              <a:ahLst/>
              <a:cxnLst/>
              <a:rect l="l" t="t" r="r" b="b"/>
              <a:pathLst>
                <a:path w="2468351" h="1091466" extrusionOk="0">
                  <a:moveTo>
                    <a:pt x="652765" y="335632"/>
                  </a:moveTo>
                  <a:lnTo>
                    <a:pt x="319775" y="362060"/>
                  </a:lnTo>
                  <a:lnTo>
                    <a:pt x="79283" y="383202"/>
                  </a:lnTo>
                  <a:lnTo>
                    <a:pt x="0" y="237850"/>
                  </a:lnTo>
                  <a:lnTo>
                    <a:pt x="118925" y="237850"/>
                  </a:lnTo>
                  <a:lnTo>
                    <a:pt x="470414" y="203494"/>
                  </a:lnTo>
                  <a:lnTo>
                    <a:pt x="1146964" y="142710"/>
                  </a:lnTo>
                  <a:lnTo>
                    <a:pt x="1712518" y="84569"/>
                  </a:lnTo>
                  <a:lnTo>
                    <a:pt x="1865799" y="60784"/>
                  </a:lnTo>
                  <a:lnTo>
                    <a:pt x="2027008" y="29070"/>
                  </a:lnTo>
                  <a:lnTo>
                    <a:pt x="2111577" y="0"/>
                  </a:lnTo>
                  <a:lnTo>
                    <a:pt x="2127433" y="5285"/>
                  </a:lnTo>
                  <a:lnTo>
                    <a:pt x="2267500" y="81926"/>
                  </a:lnTo>
                  <a:lnTo>
                    <a:pt x="2344141" y="134781"/>
                  </a:lnTo>
                  <a:lnTo>
                    <a:pt x="2402282" y="190280"/>
                  </a:lnTo>
                  <a:lnTo>
                    <a:pt x="2460423" y="261635"/>
                  </a:lnTo>
                  <a:lnTo>
                    <a:pt x="2468351" y="282777"/>
                  </a:lnTo>
                  <a:lnTo>
                    <a:pt x="2460423" y="303919"/>
                  </a:lnTo>
                  <a:lnTo>
                    <a:pt x="2439281" y="340918"/>
                  </a:lnTo>
                  <a:lnTo>
                    <a:pt x="2412853" y="367346"/>
                  </a:lnTo>
                  <a:lnTo>
                    <a:pt x="2394353" y="377917"/>
                  </a:lnTo>
                  <a:lnTo>
                    <a:pt x="2383782" y="396416"/>
                  </a:lnTo>
                  <a:lnTo>
                    <a:pt x="2140647" y="980469"/>
                  </a:lnTo>
                  <a:lnTo>
                    <a:pt x="2111577" y="1043896"/>
                  </a:lnTo>
                  <a:lnTo>
                    <a:pt x="2087792" y="1067681"/>
                  </a:lnTo>
                  <a:lnTo>
                    <a:pt x="2064007" y="1083537"/>
                  </a:lnTo>
                  <a:lnTo>
                    <a:pt x="2034936" y="1091466"/>
                  </a:lnTo>
                  <a:lnTo>
                    <a:pt x="1979438" y="1080895"/>
                  </a:lnTo>
                  <a:lnTo>
                    <a:pt x="2000580" y="821903"/>
                  </a:lnTo>
                  <a:lnTo>
                    <a:pt x="2048150" y="478342"/>
                  </a:lnTo>
                  <a:lnTo>
                    <a:pt x="2056078" y="377917"/>
                  </a:lnTo>
                  <a:cubicBezTo>
                    <a:pt x="2056984" y="346204"/>
                    <a:pt x="2058721" y="314503"/>
                    <a:pt x="2058721" y="282777"/>
                  </a:cubicBezTo>
                  <a:lnTo>
                    <a:pt x="2058721" y="261635"/>
                  </a:lnTo>
                  <a:lnTo>
                    <a:pt x="2053435" y="237850"/>
                  </a:lnTo>
                  <a:lnTo>
                    <a:pt x="2037579" y="221993"/>
                  </a:lnTo>
                  <a:lnTo>
                    <a:pt x="2019079" y="211422"/>
                  </a:lnTo>
                  <a:lnTo>
                    <a:pt x="1992652" y="203494"/>
                  </a:lnTo>
                  <a:lnTo>
                    <a:pt x="1960938" y="200851"/>
                  </a:lnTo>
                  <a:lnTo>
                    <a:pt x="1527523" y="248421"/>
                  </a:lnTo>
                  <a:lnTo>
                    <a:pt x="835116" y="322418"/>
                  </a:lnTo>
                  <a:lnTo>
                    <a:pt x="652765" y="33563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052;p183">
              <a:extLst>
                <a:ext uri="{FF2B5EF4-FFF2-40B4-BE49-F238E27FC236}">
                  <a16:creationId xmlns:a16="http://schemas.microsoft.com/office/drawing/2014/main" id="{B94F04A6-9701-8041-8255-348763BEE5C8}"/>
                </a:ext>
              </a:extLst>
            </p:cNvPr>
            <p:cNvSpPr/>
            <p:nvPr/>
          </p:nvSpPr>
          <p:spPr>
            <a:xfrm>
              <a:off x="3994150" y="2398713"/>
              <a:ext cx="1949450" cy="342900"/>
            </a:xfrm>
            <a:custGeom>
              <a:avLst/>
              <a:gdLst/>
              <a:ahLst/>
              <a:cxnLst/>
              <a:rect l="l" t="t" r="r" b="b"/>
              <a:pathLst>
                <a:path w="1950244" h="342900" extrusionOk="0">
                  <a:moveTo>
                    <a:pt x="542925" y="278606"/>
                  </a:moveTo>
                  <a:lnTo>
                    <a:pt x="69057" y="342900"/>
                  </a:lnTo>
                  <a:lnTo>
                    <a:pt x="0" y="190500"/>
                  </a:lnTo>
                  <a:lnTo>
                    <a:pt x="166688" y="169069"/>
                  </a:lnTo>
                  <a:lnTo>
                    <a:pt x="631032" y="114300"/>
                  </a:lnTo>
                  <a:lnTo>
                    <a:pt x="1085850" y="64294"/>
                  </a:lnTo>
                  <a:lnTo>
                    <a:pt x="1519238" y="21431"/>
                  </a:lnTo>
                  <a:lnTo>
                    <a:pt x="1771650" y="0"/>
                  </a:lnTo>
                  <a:lnTo>
                    <a:pt x="1809750" y="2381"/>
                  </a:lnTo>
                  <a:lnTo>
                    <a:pt x="1845469" y="7144"/>
                  </a:lnTo>
                  <a:lnTo>
                    <a:pt x="1933575" y="19050"/>
                  </a:lnTo>
                  <a:lnTo>
                    <a:pt x="1950244" y="280987"/>
                  </a:lnTo>
                  <a:lnTo>
                    <a:pt x="1895475" y="276225"/>
                  </a:lnTo>
                  <a:lnTo>
                    <a:pt x="1824038" y="252412"/>
                  </a:lnTo>
                  <a:lnTo>
                    <a:pt x="1759744" y="226219"/>
                  </a:lnTo>
                  <a:lnTo>
                    <a:pt x="1719263" y="207169"/>
                  </a:lnTo>
                  <a:lnTo>
                    <a:pt x="1704975" y="204787"/>
                  </a:lnTo>
                  <a:lnTo>
                    <a:pt x="1350169" y="207169"/>
                  </a:lnTo>
                  <a:lnTo>
                    <a:pt x="1012032" y="228600"/>
                  </a:lnTo>
                  <a:lnTo>
                    <a:pt x="542925" y="2786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053;p183">
              <a:extLst>
                <a:ext uri="{FF2B5EF4-FFF2-40B4-BE49-F238E27FC236}">
                  <a16:creationId xmlns:a16="http://schemas.microsoft.com/office/drawing/2014/main" id="{0379C475-2082-6D41-9D9E-1C50C3904E8B}"/>
                </a:ext>
              </a:extLst>
            </p:cNvPr>
            <p:cNvSpPr/>
            <p:nvPr/>
          </p:nvSpPr>
          <p:spPr>
            <a:xfrm rot="-5400000">
              <a:off x="4060825" y="2930525"/>
              <a:ext cx="2201863" cy="2271713"/>
            </a:xfrm>
            <a:custGeom>
              <a:avLst/>
              <a:gdLst/>
              <a:ahLst/>
              <a:cxnLst/>
              <a:rect l="l" t="t" r="r" b="b"/>
              <a:pathLst>
                <a:path w="2201494" h="2270832" extrusionOk="0">
                  <a:moveTo>
                    <a:pt x="853729" y="1941475"/>
                  </a:moveTo>
                  <a:lnTo>
                    <a:pt x="1551446" y="1945808"/>
                  </a:lnTo>
                  <a:lnTo>
                    <a:pt x="1924140" y="1945808"/>
                  </a:lnTo>
                  <a:lnTo>
                    <a:pt x="1958809" y="1937141"/>
                  </a:lnTo>
                  <a:lnTo>
                    <a:pt x="1971810" y="1919807"/>
                  </a:lnTo>
                  <a:lnTo>
                    <a:pt x="1980477" y="1893805"/>
                  </a:lnTo>
                  <a:lnTo>
                    <a:pt x="1984811" y="1846134"/>
                  </a:lnTo>
                  <a:lnTo>
                    <a:pt x="1971810" y="1473441"/>
                  </a:lnTo>
                  <a:lnTo>
                    <a:pt x="1932807" y="1044409"/>
                  </a:lnTo>
                  <a:lnTo>
                    <a:pt x="1889471" y="550373"/>
                  </a:lnTo>
                  <a:lnTo>
                    <a:pt x="1824466" y="91007"/>
                  </a:lnTo>
                  <a:lnTo>
                    <a:pt x="1954476" y="0"/>
                  </a:lnTo>
                  <a:lnTo>
                    <a:pt x="1971810" y="78006"/>
                  </a:lnTo>
                  <a:lnTo>
                    <a:pt x="2002146" y="320690"/>
                  </a:lnTo>
                  <a:lnTo>
                    <a:pt x="2062817" y="853729"/>
                  </a:lnTo>
                  <a:lnTo>
                    <a:pt x="2123488" y="1495109"/>
                  </a:lnTo>
                  <a:lnTo>
                    <a:pt x="2140822" y="1828800"/>
                  </a:lnTo>
                  <a:lnTo>
                    <a:pt x="2171158" y="1867803"/>
                  </a:lnTo>
                  <a:lnTo>
                    <a:pt x="2201494" y="1911139"/>
                  </a:lnTo>
                  <a:lnTo>
                    <a:pt x="2201494" y="1937141"/>
                  </a:lnTo>
                  <a:lnTo>
                    <a:pt x="2136489" y="2045482"/>
                  </a:lnTo>
                  <a:lnTo>
                    <a:pt x="1984811" y="2240497"/>
                  </a:lnTo>
                  <a:lnTo>
                    <a:pt x="1954476" y="2270832"/>
                  </a:lnTo>
                  <a:lnTo>
                    <a:pt x="1919806" y="2270832"/>
                  </a:lnTo>
                  <a:lnTo>
                    <a:pt x="1867803" y="2236163"/>
                  </a:lnTo>
                  <a:lnTo>
                    <a:pt x="1833133" y="2210161"/>
                  </a:lnTo>
                  <a:lnTo>
                    <a:pt x="1490775" y="2192826"/>
                  </a:lnTo>
                  <a:lnTo>
                    <a:pt x="1035742" y="2166825"/>
                  </a:lnTo>
                  <a:lnTo>
                    <a:pt x="598043" y="2179825"/>
                  </a:lnTo>
                  <a:lnTo>
                    <a:pt x="268686" y="2192826"/>
                  </a:lnTo>
                  <a:lnTo>
                    <a:pt x="156011" y="2192826"/>
                  </a:lnTo>
                  <a:lnTo>
                    <a:pt x="108341" y="2175492"/>
                  </a:lnTo>
                  <a:lnTo>
                    <a:pt x="43336" y="2127822"/>
                  </a:lnTo>
                  <a:lnTo>
                    <a:pt x="8667" y="2088819"/>
                  </a:lnTo>
                  <a:lnTo>
                    <a:pt x="0" y="2062817"/>
                  </a:lnTo>
                  <a:lnTo>
                    <a:pt x="4333" y="2019480"/>
                  </a:lnTo>
                  <a:lnTo>
                    <a:pt x="21668" y="1976144"/>
                  </a:lnTo>
                  <a:lnTo>
                    <a:pt x="52003" y="1958809"/>
                  </a:lnTo>
                  <a:lnTo>
                    <a:pt x="104007" y="1941475"/>
                  </a:lnTo>
                  <a:lnTo>
                    <a:pt x="312022" y="1941475"/>
                  </a:lnTo>
                  <a:lnTo>
                    <a:pt x="853729" y="19414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054;p183">
              <a:extLst>
                <a:ext uri="{FF2B5EF4-FFF2-40B4-BE49-F238E27FC236}">
                  <a16:creationId xmlns:a16="http://schemas.microsoft.com/office/drawing/2014/main" id="{CE8ADA48-E30D-7A49-B6B9-C75DE3EF3D91}"/>
                </a:ext>
              </a:extLst>
            </p:cNvPr>
            <p:cNvSpPr/>
            <p:nvPr/>
          </p:nvSpPr>
          <p:spPr>
            <a:xfrm>
              <a:off x="4027488" y="3581400"/>
              <a:ext cx="1997075" cy="388938"/>
            </a:xfrm>
            <a:custGeom>
              <a:avLst/>
              <a:gdLst/>
              <a:ahLst/>
              <a:cxnLst/>
              <a:rect l="l" t="t" r="r" b="b"/>
              <a:pathLst>
                <a:path w="1997869" h="388144" extrusionOk="0">
                  <a:moveTo>
                    <a:pt x="526256" y="345281"/>
                  </a:moveTo>
                  <a:lnTo>
                    <a:pt x="111919" y="381000"/>
                  </a:lnTo>
                  <a:lnTo>
                    <a:pt x="54769" y="388144"/>
                  </a:lnTo>
                  <a:lnTo>
                    <a:pt x="0" y="200025"/>
                  </a:lnTo>
                  <a:lnTo>
                    <a:pt x="109537" y="200025"/>
                  </a:lnTo>
                  <a:lnTo>
                    <a:pt x="311944" y="197644"/>
                  </a:lnTo>
                  <a:lnTo>
                    <a:pt x="607219" y="173831"/>
                  </a:lnTo>
                  <a:lnTo>
                    <a:pt x="921544" y="140494"/>
                  </a:lnTo>
                  <a:lnTo>
                    <a:pt x="1271587" y="95250"/>
                  </a:lnTo>
                  <a:lnTo>
                    <a:pt x="1454944" y="66675"/>
                  </a:lnTo>
                  <a:lnTo>
                    <a:pt x="1643062" y="11906"/>
                  </a:lnTo>
                  <a:lnTo>
                    <a:pt x="1688306" y="0"/>
                  </a:lnTo>
                  <a:lnTo>
                    <a:pt x="1721644" y="2381"/>
                  </a:lnTo>
                  <a:lnTo>
                    <a:pt x="1807369" y="33338"/>
                  </a:lnTo>
                  <a:lnTo>
                    <a:pt x="1890712" y="73819"/>
                  </a:lnTo>
                  <a:lnTo>
                    <a:pt x="1943100" y="109538"/>
                  </a:lnTo>
                  <a:lnTo>
                    <a:pt x="1983581" y="142875"/>
                  </a:lnTo>
                  <a:lnTo>
                    <a:pt x="1997869" y="195263"/>
                  </a:lnTo>
                  <a:lnTo>
                    <a:pt x="1935956" y="200025"/>
                  </a:lnTo>
                  <a:lnTo>
                    <a:pt x="1600200" y="242888"/>
                  </a:lnTo>
                  <a:lnTo>
                    <a:pt x="1264444" y="276225"/>
                  </a:lnTo>
                  <a:lnTo>
                    <a:pt x="942975" y="311944"/>
                  </a:lnTo>
                  <a:lnTo>
                    <a:pt x="526256" y="3452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55;p183">
              <a:extLst>
                <a:ext uri="{FF2B5EF4-FFF2-40B4-BE49-F238E27FC236}">
                  <a16:creationId xmlns:a16="http://schemas.microsoft.com/office/drawing/2014/main" id="{BFC6DB56-0FE7-0F43-9FB7-3591262E9A6F}"/>
                </a:ext>
              </a:extLst>
            </p:cNvPr>
            <p:cNvSpPr/>
            <p:nvPr/>
          </p:nvSpPr>
          <p:spPr>
            <a:xfrm>
              <a:off x="4051300" y="4162425"/>
              <a:ext cx="1871663" cy="385763"/>
            </a:xfrm>
            <a:custGeom>
              <a:avLst/>
              <a:gdLst/>
              <a:ahLst/>
              <a:cxnLst/>
              <a:rect l="l" t="t" r="r" b="b"/>
              <a:pathLst>
                <a:path w="1871663" h="385763" extrusionOk="0">
                  <a:moveTo>
                    <a:pt x="428625" y="361950"/>
                  </a:moveTo>
                  <a:lnTo>
                    <a:pt x="90488" y="378619"/>
                  </a:lnTo>
                  <a:lnTo>
                    <a:pt x="42863" y="385763"/>
                  </a:lnTo>
                  <a:lnTo>
                    <a:pt x="0" y="228600"/>
                  </a:lnTo>
                  <a:lnTo>
                    <a:pt x="97632" y="226219"/>
                  </a:lnTo>
                  <a:lnTo>
                    <a:pt x="364332" y="207169"/>
                  </a:lnTo>
                  <a:lnTo>
                    <a:pt x="804863" y="169069"/>
                  </a:lnTo>
                  <a:lnTo>
                    <a:pt x="1140619" y="119063"/>
                  </a:lnTo>
                  <a:lnTo>
                    <a:pt x="1340644" y="88106"/>
                  </a:lnTo>
                  <a:lnTo>
                    <a:pt x="1397794" y="78581"/>
                  </a:lnTo>
                  <a:lnTo>
                    <a:pt x="1495425" y="42863"/>
                  </a:lnTo>
                  <a:lnTo>
                    <a:pt x="1576388" y="4763"/>
                  </a:lnTo>
                  <a:lnTo>
                    <a:pt x="1604963" y="0"/>
                  </a:lnTo>
                  <a:lnTo>
                    <a:pt x="1693069" y="23813"/>
                  </a:lnTo>
                  <a:lnTo>
                    <a:pt x="1762125" y="54769"/>
                  </a:lnTo>
                  <a:lnTo>
                    <a:pt x="1816894" y="90488"/>
                  </a:lnTo>
                  <a:lnTo>
                    <a:pt x="1854994" y="135731"/>
                  </a:lnTo>
                  <a:lnTo>
                    <a:pt x="1871663" y="178594"/>
                  </a:lnTo>
                  <a:lnTo>
                    <a:pt x="1866900" y="202406"/>
                  </a:lnTo>
                  <a:lnTo>
                    <a:pt x="1850232" y="228600"/>
                  </a:lnTo>
                  <a:lnTo>
                    <a:pt x="1826419" y="240506"/>
                  </a:lnTo>
                  <a:lnTo>
                    <a:pt x="1547813" y="271463"/>
                  </a:lnTo>
                  <a:lnTo>
                    <a:pt x="1066800" y="314325"/>
                  </a:lnTo>
                  <a:lnTo>
                    <a:pt x="428625" y="3619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056;p183">
              <a:extLst>
                <a:ext uri="{FF2B5EF4-FFF2-40B4-BE49-F238E27FC236}">
                  <a16:creationId xmlns:a16="http://schemas.microsoft.com/office/drawing/2014/main" id="{0664CF3F-33BF-9E40-B514-7AB973CF61FB}"/>
                </a:ext>
              </a:extLst>
            </p:cNvPr>
            <p:cNvSpPr/>
            <p:nvPr/>
          </p:nvSpPr>
          <p:spPr>
            <a:xfrm>
              <a:off x="4005263" y="4824413"/>
              <a:ext cx="2051050" cy="349250"/>
            </a:xfrm>
            <a:custGeom>
              <a:avLst/>
              <a:gdLst/>
              <a:ahLst/>
              <a:cxnLst/>
              <a:rect l="l" t="t" r="r" b="b"/>
              <a:pathLst>
                <a:path w="2050256" h="350043" extrusionOk="0">
                  <a:moveTo>
                    <a:pt x="559593" y="288131"/>
                  </a:moveTo>
                  <a:lnTo>
                    <a:pt x="242887" y="338137"/>
                  </a:lnTo>
                  <a:lnTo>
                    <a:pt x="126206" y="342900"/>
                  </a:lnTo>
                  <a:lnTo>
                    <a:pt x="92868" y="350043"/>
                  </a:lnTo>
                  <a:lnTo>
                    <a:pt x="40481" y="350043"/>
                  </a:lnTo>
                  <a:lnTo>
                    <a:pt x="0" y="185737"/>
                  </a:lnTo>
                  <a:lnTo>
                    <a:pt x="138112" y="185737"/>
                  </a:lnTo>
                  <a:lnTo>
                    <a:pt x="383381" y="157162"/>
                  </a:lnTo>
                  <a:lnTo>
                    <a:pt x="942975" y="88106"/>
                  </a:lnTo>
                  <a:lnTo>
                    <a:pt x="1450181" y="33337"/>
                  </a:lnTo>
                  <a:lnTo>
                    <a:pt x="1690687" y="4762"/>
                  </a:lnTo>
                  <a:lnTo>
                    <a:pt x="1735931" y="0"/>
                  </a:lnTo>
                  <a:lnTo>
                    <a:pt x="1778793" y="0"/>
                  </a:lnTo>
                  <a:lnTo>
                    <a:pt x="1838325" y="7143"/>
                  </a:lnTo>
                  <a:lnTo>
                    <a:pt x="1876425" y="16668"/>
                  </a:lnTo>
                  <a:lnTo>
                    <a:pt x="1931193" y="42862"/>
                  </a:lnTo>
                  <a:lnTo>
                    <a:pt x="1966912" y="61912"/>
                  </a:lnTo>
                  <a:lnTo>
                    <a:pt x="2009775" y="78581"/>
                  </a:lnTo>
                  <a:lnTo>
                    <a:pt x="2050256" y="240506"/>
                  </a:lnTo>
                  <a:lnTo>
                    <a:pt x="1962150" y="230981"/>
                  </a:lnTo>
                  <a:lnTo>
                    <a:pt x="1554956" y="221456"/>
                  </a:lnTo>
                  <a:lnTo>
                    <a:pt x="1033462" y="245268"/>
                  </a:lnTo>
                  <a:lnTo>
                    <a:pt x="740568" y="266700"/>
                  </a:lnTo>
                  <a:lnTo>
                    <a:pt x="559593" y="2881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057;p183">
              <a:extLst>
                <a:ext uri="{FF2B5EF4-FFF2-40B4-BE49-F238E27FC236}">
                  <a16:creationId xmlns:a16="http://schemas.microsoft.com/office/drawing/2014/main" id="{D51AB950-7ADC-0446-BF64-8DC7AF79347F}"/>
                </a:ext>
              </a:extLst>
            </p:cNvPr>
            <p:cNvSpPr/>
            <p:nvPr/>
          </p:nvSpPr>
          <p:spPr>
            <a:xfrm>
              <a:off x="3100388" y="5129213"/>
              <a:ext cx="1484312" cy="1022350"/>
            </a:xfrm>
            <a:custGeom>
              <a:avLst/>
              <a:gdLst/>
              <a:ahLst/>
              <a:cxnLst/>
              <a:rect l="l" t="t" r="r" b="b"/>
              <a:pathLst>
                <a:path w="1483518" h="1021556" extrusionOk="0">
                  <a:moveTo>
                    <a:pt x="490537" y="716756"/>
                  </a:moveTo>
                  <a:lnTo>
                    <a:pt x="702468" y="585787"/>
                  </a:lnTo>
                  <a:lnTo>
                    <a:pt x="914400" y="433387"/>
                  </a:lnTo>
                  <a:lnTo>
                    <a:pt x="1109662" y="273843"/>
                  </a:lnTo>
                  <a:lnTo>
                    <a:pt x="1157287" y="233362"/>
                  </a:lnTo>
                  <a:lnTo>
                    <a:pt x="1162050" y="223837"/>
                  </a:lnTo>
                  <a:lnTo>
                    <a:pt x="1162050" y="211931"/>
                  </a:lnTo>
                  <a:lnTo>
                    <a:pt x="1159668" y="192881"/>
                  </a:lnTo>
                  <a:lnTo>
                    <a:pt x="1157287" y="178593"/>
                  </a:lnTo>
                  <a:lnTo>
                    <a:pt x="1143000" y="157162"/>
                  </a:lnTo>
                  <a:lnTo>
                    <a:pt x="1119187" y="121443"/>
                  </a:lnTo>
                  <a:lnTo>
                    <a:pt x="1090612" y="69056"/>
                  </a:lnTo>
                  <a:lnTo>
                    <a:pt x="1064418" y="16668"/>
                  </a:lnTo>
                  <a:lnTo>
                    <a:pt x="1085850" y="0"/>
                  </a:lnTo>
                  <a:lnTo>
                    <a:pt x="1126331" y="16668"/>
                  </a:lnTo>
                  <a:lnTo>
                    <a:pt x="1159668" y="52387"/>
                  </a:lnTo>
                  <a:lnTo>
                    <a:pt x="1304925" y="159543"/>
                  </a:lnTo>
                  <a:lnTo>
                    <a:pt x="1416843" y="257175"/>
                  </a:lnTo>
                  <a:lnTo>
                    <a:pt x="1450181" y="300037"/>
                  </a:lnTo>
                  <a:lnTo>
                    <a:pt x="1476375" y="340518"/>
                  </a:lnTo>
                  <a:lnTo>
                    <a:pt x="1483518" y="366712"/>
                  </a:lnTo>
                  <a:cubicBezTo>
                    <a:pt x="1482724" y="386556"/>
                    <a:pt x="1481931" y="406399"/>
                    <a:pt x="1481137" y="426243"/>
                  </a:cubicBezTo>
                  <a:lnTo>
                    <a:pt x="1471612" y="452437"/>
                  </a:lnTo>
                  <a:lnTo>
                    <a:pt x="1454943" y="469106"/>
                  </a:lnTo>
                  <a:lnTo>
                    <a:pt x="1428750" y="478631"/>
                  </a:lnTo>
                  <a:lnTo>
                    <a:pt x="1357312" y="497681"/>
                  </a:lnTo>
                  <a:lnTo>
                    <a:pt x="1154906" y="592931"/>
                  </a:lnTo>
                  <a:lnTo>
                    <a:pt x="788193" y="757237"/>
                  </a:lnTo>
                  <a:lnTo>
                    <a:pt x="559593" y="850106"/>
                  </a:lnTo>
                  <a:lnTo>
                    <a:pt x="366712" y="928687"/>
                  </a:lnTo>
                  <a:lnTo>
                    <a:pt x="157162" y="995362"/>
                  </a:lnTo>
                  <a:lnTo>
                    <a:pt x="66675" y="1019175"/>
                  </a:lnTo>
                  <a:lnTo>
                    <a:pt x="35718" y="1021556"/>
                  </a:lnTo>
                  <a:lnTo>
                    <a:pt x="14287" y="1021556"/>
                  </a:lnTo>
                  <a:lnTo>
                    <a:pt x="0" y="1014412"/>
                  </a:lnTo>
                  <a:lnTo>
                    <a:pt x="0" y="1002506"/>
                  </a:lnTo>
                  <a:lnTo>
                    <a:pt x="9525" y="985837"/>
                  </a:lnTo>
                  <a:lnTo>
                    <a:pt x="47625" y="959643"/>
                  </a:lnTo>
                  <a:lnTo>
                    <a:pt x="183356" y="892968"/>
                  </a:lnTo>
                  <a:lnTo>
                    <a:pt x="490537" y="7167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2062;p184">
            <a:extLst>
              <a:ext uri="{FF2B5EF4-FFF2-40B4-BE49-F238E27FC236}">
                <a16:creationId xmlns:a16="http://schemas.microsoft.com/office/drawing/2014/main" id="{CDAB9037-432B-6B4B-9A04-6D892FFEAC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6899" y="1453319"/>
            <a:ext cx="36512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Google Shape;2062;p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0963" y="1393159"/>
            <a:ext cx="36512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ポスターを読もう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写 真 祭</a:t>
            </a:r>
          </a:p>
        </p:txBody>
      </p:sp>
    </p:spTree>
    <p:extLst>
      <p:ext uri="{BB962C8B-B14F-4D97-AF65-F5344CB8AC3E}">
        <p14:creationId xmlns:p14="http://schemas.microsoft.com/office/powerpoint/2010/main" val="567083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65"/>
          <p:cNvSpPr txBox="1"/>
          <p:nvPr/>
        </p:nvSpPr>
        <p:spPr>
          <a:xfrm>
            <a:off x="5385048" y="6669360"/>
            <a:ext cx="256834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実</a:t>
            </a:r>
            <a:endParaRPr/>
          </a:p>
        </p:txBody>
      </p:sp>
      <p:sp>
        <p:nvSpPr>
          <p:cNvPr id="802" name="Google Shape;802;p65"/>
          <p:cNvSpPr/>
          <p:nvPr/>
        </p:nvSpPr>
        <p:spPr>
          <a:xfrm>
            <a:off x="4471988" y="1462088"/>
            <a:ext cx="614362" cy="781050"/>
          </a:xfrm>
          <a:custGeom>
            <a:avLst/>
            <a:gdLst/>
            <a:ahLst/>
            <a:cxnLst/>
            <a:rect l="l" t="t" r="r" b="b"/>
            <a:pathLst>
              <a:path w="614362" h="781050" extrusionOk="0">
                <a:moveTo>
                  <a:pt x="250031" y="464343"/>
                </a:moveTo>
                <a:cubicBezTo>
                  <a:pt x="249237" y="429418"/>
                  <a:pt x="248444" y="394493"/>
                  <a:pt x="247650" y="359568"/>
                </a:cubicBezTo>
                <a:lnTo>
                  <a:pt x="242887" y="297656"/>
                </a:lnTo>
                <a:lnTo>
                  <a:pt x="233362" y="245268"/>
                </a:lnTo>
                <a:lnTo>
                  <a:pt x="219075" y="204787"/>
                </a:lnTo>
                <a:lnTo>
                  <a:pt x="202406" y="178593"/>
                </a:lnTo>
                <a:lnTo>
                  <a:pt x="185737" y="161925"/>
                </a:lnTo>
                <a:lnTo>
                  <a:pt x="152400" y="138112"/>
                </a:lnTo>
                <a:lnTo>
                  <a:pt x="111918" y="111918"/>
                </a:lnTo>
                <a:lnTo>
                  <a:pt x="80962" y="95250"/>
                </a:lnTo>
                <a:lnTo>
                  <a:pt x="47625" y="80962"/>
                </a:lnTo>
                <a:lnTo>
                  <a:pt x="19050" y="69056"/>
                </a:lnTo>
                <a:lnTo>
                  <a:pt x="4762" y="54768"/>
                </a:lnTo>
                <a:lnTo>
                  <a:pt x="0" y="38100"/>
                </a:lnTo>
                <a:lnTo>
                  <a:pt x="0" y="26193"/>
                </a:lnTo>
                <a:lnTo>
                  <a:pt x="4762" y="9525"/>
                </a:lnTo>
                <a:lnTo>
                  <a:pt x="14287" y="2381"/>
                </a:lnTo>
                <a:lnTo>
                  <a:pt x="30956" y="0"/>
                </a:lnTo>
                <a:lnTo>
                  <a:pt x="121443" y="0"/>
                </a:lnTo>
                <a:lnTo>
                  <a:pt x="252412" y="2381"/>
                </a:lnTo>
                <a:lnTo>
                  <a:pt x="311943" y="7143"/>
                </a:lnTo>
                <a:lnTo>
                  <a:pt x="366712" y="11906"/>
                </a:lnTo>
                <a:lnTo>
                  <a:pt x="452437" y="28575"/>
                </a:lnTo>
                <a:lnTo>
                  <a:pt x="502443" y="47625"/>
                </a:lnTo>
                <a:lnTo>
                  <a:pt x="566737" y="76200"/>
                </a:lnTo>
                <a:lnTo>
                  <a:pt x="592931" y="92868"/>
                </a:lnTo>
                <a:lnTo>
                  <a:pt x="607218" y="107156"/>
                </a:lnTo>
                <a:lnTo>
                  <a:pt x="614362" y="126206"/>
                </a:lnTo>
                <a:lnTo>
                  <a:pt x="614362" y="147637"/>
                </a:lnTo>
                <a:lnTo>
                  <a:pt x="604837" y="173831"/>
                </a:lnTo>
                <a:lnTo>
                  <a:pt x="583406" y="202406"/>
                </a:lnTo>
                <a:lnTo>
                  <a:pt x="559593" y="233362"/>
                </a:lnTo>
                <a:lnTo>
                  <a:pt x="547687" y="252412"/>
                </a:lnTo>
                <a:lnTo>
                  <a:pt x="538162" y="283368"/>
                </a:lnTo>
                <a:lnTo>
                  <a:pt x="528637" y="323850"/>
                </a:lnTo>
                <a:lnTo>
                  <a:pt x="523875" y="376237"/>
                </a:lnTo>
                <a:lnTo>
                  <a:pt x="519112" y="452437"/>
                </a:lnTo>
                <a:lnTo>
                  <a:pt x="519112" y="742950"/>
                </a:lnTo>
                <a:lnTo>
                  <a:pt x="250031" y="781050"/>
                </a:lnTo>
                <a:lnTo>
                  <a:pt x="250031" y="4643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65"/>
          <p:cNvSpPr/>
          <p:nvPr/>
        </p:nvSpPr>
        <p:spPr>
          <a:xfrm>
            <a:off x="2779713" y="2084388"/>
            <a:ext cx="492125" cy="1238250"/>
          </a:xfrm>
          <a:custGeom>
            <a:avLst/>
            <a:gdLst/>
            <a:ahLst/>
            <a:cxnLst/>
            <a:rect l="l" t="t" r="r" b="b"/>
            <a:pathLst>
              <a:path w="492919" h="1238250" extrusionOk="0">
                <a:moveTo>
                  <a:pt x="259556" y="490537"/>
                </a:moveTo>
                <a:lnTo>
                  <a:pt x="276225" y="426244"/>
                </a:lnTo>
                <a:lnTo>
                  <a:pt x="290512" y="364331"/>
                </a:lnTo>
                <a:lnTo>
                  <a:pt x="304800" y="259556"/>
                </a:lnTo>
                <a:lnTo>
                  <a:pt x="314325" y="150019"/>
                </a:lnTo>
                <a:lnTo>
                  <a:pt x="314325" y="88106"/>
                </a:lnTo>
                <a:lnTo>
                  <a:pt x="309562" y="59531"/>
                </a:lnTo>
                <a:lnTo>
                  <a:pt x="304800" y="30956"/>
                </a:lnTo>
                <a:lnTo>
                  <a:pt x="304800" y="19050"/>
                </a:lnTo>
                <a:lnTo>
                  <a:pt x="304800" y="7144"/>
                </a:lnTo>
                <a:lnTo>
                  <a:pt x="311944" y="0"/>
                </a:lnTo>
                <a:lnTo>
                  <a:pt x="321469" y="0"/>
                </a:lnTo>
                <a:lnTo>
                  <a:pt x="340519" y="7144"/>
                </a:lnTo>
                <a:lnTo>
                  <a:pt x="364331" y="30956"/>
                </a:lnTo>
                <a:lnTo>
                  <a:pt x="397669" y="69056"/>
                </a:lnTo>
                <a:lnTo>
                  <a:pt x="431006" y="114300"/>
                </a:lnTo>
                <a:lnTo>
                  <a:pt x="457200" y="161925"/>
                </a:lnTo>
                <a:lnTo>
                  <a:pt x="476250" y="200025"/>
                </a:lnTo>
                <a:lnTo>
                  <a:pt x="492919" y="252412"/>
                </a:lnTo>
                <a:lnTo>
                  <a:pt x="492919" y="433387"/>
                </a:lnTo>
                <a:lnTo>
                  <a:pt x="481012" y="509587"/>
                </a:lnTo>
                <a:lnTo>
                  <a:pt x="466725" y="581025"/>
                </a:lnTo>
                <a:lnTo>
                  <a:pt x="454819" y="635794"/>
                </a:lnTo>
                <a:lnTo>
                  <a:pt x="416719" y="778669"/>
                </a:lnTo>
                <a:lnTo>
                  <a:pt x="390525" y="862012"/>
                </a:lnTo>
                <a:lnTo>
                  <a:pt x="361950" y="940594"/>
                </a:lnTo>
                <a:lnTo>
                  <a:pt x="319087" y="1028700"/>
                </a:lnTo>
                <a:lnTo>
                  <a:pt x="271462" y="1109662"/>
                </a:lnTo>
                <a:lnTo>
                  <a:pt x="209550" y="1190625"/>
                </a:lnTo>
                <a:lnTo>
                  <a:pt x="188119" y="1212056"/>
                </a:lnTo>
                <a:lnTo>
                  <a:pt x="145256" y="1231106"/>
                </a:lnTo>
                <a:lnTo>
                  <a:pt x="107156" y="1238250"/>
                </a:lnTo>
                <a:lnTo>
                  <a:pt x="76200" y="1231106"/>
                </a:lnTo>
                <a:lnTo>
                  <a:pt x="57150" y="1214437"/>
                </a:lnTo>
                <a:lnTo>
                  <a:pt x="38100" y="1183481"/>
                </a:lnTo>
                <a:lnTo>
                  <a:pt x="21431" y="1143000"/>
                </a:lnTo>
                <a:lnTo>
                  <a:pt x="11906" y="1097756"/>
                </a:lnTo>
                <a:lnTo>
                  <a:pt x="4762" y="1031081"/>
                </a:lnTo>
                <a:lnTo>
                  <a:pt x="0" y="971550"/>
                </a:lnTo>
                <a:lnTo>
                  <a:pt x="14287" y="916781"/>
                </a:lnTo>
                <a:lnTo>
                  <a:pt x="59531" y="831056"/>
                </a:lnTo>
                <a:lnTo>
                  <a:pt x="138112" y="709612"/>
                </a:lnTo>
                <a:lnTo>
                  <a:pt x="195262" y="633412"/>
                </a:lnTo>
                <a:lnTo>
                  <a:pt x="259556" y="4905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65"/>
          <p:cNvSpPr/>
          <p:nvPr/>
        </p:nvSpPr>
        <p:spPr>
          <a:xfrm>
            <a:off x="3675063" y="2808288"/>
            <a:ext cx="2347912" cy="533400"/>
          </a:xfrm>
          <a:custGeom>
            <a:avLst/>
            <a:gdLst/>
            <a:ahLst/>
            <a:cxnLst/>
            <a:rect l="l" t="t" r="r" b="b"/>
            <a:pathLst>
              <a:path w="2347912" h="533400" extrusionOk="0">
                <a:moveTo>
                  <a:pt x="983456" y="388144"/>
                </a:moveTo>
                <a:lnTo>
                  <a:pt x="654844" y="459581"/>
                </a:lnTo>
                <a:lnTo>
                  <a:pt x="490537" y="502444"/>
                </a:lnTo>
                <a:lnTo>
                  <a:pt x="435769" y="523875"/>
                </a:lnTo>
                <a:lnTo>
                  <a:pt x="409575" y="531019"/>
                </a:lnTo>
                <a:lnTo>
                  <a:pt x="378619" y="533400"/>
                </a:lnTo>
                <a:lnTo>
                  <a:pt x="330994" y="523875"/>
                </a:lnTo>
                <a:lnTo>
                  <a:pt x="295275" y="511969"/>
                </a:lnTo>
                <a:lnTo>
                  <a:pt x="257175" y="492919"/>
                </a:lnTo>
                <a:lnTo>
                  <a:pt x="209550" y="459581"/>
                </a:lnTo>
                <a:lnTo>
                  <a:pt x="152400" y="409575"/>
                </a:lnTo>
                <a:lnTo>
                  <a:pt x="90487" y="342900"/>
                </a:lnTo>
                <a:lnTo>
                  <a:pt x="30956" y="264319"/>
                </a:lnTo>
                <a:lnTo>
                  <a:pt x="9525" y="221456"/>
                </a:lnTo>
                <a:lnTo>
                  <a:pt x="2381" y="192881"/>
                </a:lnTo>
                <a:lnTo>
                  <a:pt x="0" y="171450"/>
                </a:lnTo>
                <a:lnTo>
                  <a:pt x="2381" y="159544"/>
                </a:lnTo>
                <a:lnTo>
                  <a:pt x="9525" y="152400"/>
                </a:lnTo>
                <a:lnTo>
                  <a:pt x="28575" y="152400"/>
                </a:lnTo>
                <a:lnTo>
                  <a:pt x="57150" y="166687"/>
                </a:lnTo>
                <a:lnTo>
                  <a:pt x="104775" y="202406"/>
                </a:lnTo>
                <a:lnTo>
                  <a:pt x="164306" y="240506"/>
                </a:lnTo>
                <a:lnTo>
                  <a:pt x="230981" y="271462"/>
                </a:lnTo>
                <a:lnTo>
                  <a:pt x="285750" y="288131"/>
                </a:lnTo>
                <a:lnTo>
                  <a:pt x="345281" y="292894"/>
                </a:lnTo>
                <a:lnTo>
                  <a:pt x="500062" y="276225"/>
                </a:lnTo>
                <a:lnTo>
                  <a:pt x="1045369" y="197644"/>
                </a:lnTo>
                <a:lnTo>
                  <a:pt x="1297781" y="173831"/>
                </a:lnTo>
                <a:lnTo>
                  <a:pt x="1521619" y="121444"/>
                </a:lnTo>
                <a:lnTo>
                  <a:pt x="1750219" y="73819"/>
                </a:lnTo>
                <a:lnTo>
                  <a:pt x="1919287" y="42862"/>
                </a:lnTo>
                <a:lnTo>
                  <a:pt x="2028825" y="0"/>
                </a:lnTo>
                <a:lnTo>
                  <a:pt x="2038350" y="0"/>
                </a:lnTo>
                <a:lnTo>
                  <a:pt x="2164556" y="26194"/>
                </a:lnTo>
                <a:lnTo>
                  <a:pt x="2262187" y="76200"/>
                </a:lnTo>
                <a:lnTo>
                  <a:pt x="2326481" y="130969"/>
                </a:lnTo>
                <a:lnTo>
                  <a:pt x="2343150" y="152400"/>
                </a:lnTo>
                <a:lnTo>
                  <a:pt x="2347912" y="176212"/>
                </a:lnTo>
                <a:lnTo>
                  <a:pt x="2338387" y="197644"/>
                </a:lnTo>
                <a:lnTo>
                  <a:pt x="2309812" y="219075"/>
                </a:lnTo>
                <a:lnTo>
                  <a:pt x="2255044" y="233362"/>
                </a:lnTo>
                <a:lnTo>
                  <a:pt x="2069306" y="245269"/>
                </a:lnTo>
                <a:lnTo>
                  <a:pt x="1845469" y="261937"/>
                </a:lnTo>
                <a:lnTo>
                  <a:pt x="1583531" y="300037"/>
                </a:lnTo>
                <a:lnTo>
                  <a:pt x="1290637" y="352425"/>
                </a:lnTo>
                <a:lnTo>
                  <a:pt x="983456" y="3881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65"/>
          <p:cNvSpPr/>
          <p:nvPr/>
        </p:nvSpPr>
        <p:spPr>
          <a:xfrm>
            <a:off x="3567113" y="3408363"/>
            <a:ext cx="2624137" cy="501650"/>
          </a:xfrm>
          <a:custGeom>
            <a:avLst/>
            <a:gdLst/>
            <a:ahLst/>
            <a:cxnLst/>
            <a:rect l="l" t="t" r="r" b="b"/>
            <a:pathLst>
              <a:path w="2624137" h="502444" extrusionOk="0">
                <a:moveTo>
                  <a:pt x="912018" y="397669"/>
                </a:moveTo>
                <a:lnTo>
                  <a:pt x="728662" y="438150"/>
                </a:lnTo>
                <a:lnTo>
                  <a:pt x="566737" y="471487"/>
                </a:lnTo>
                <a:lnTo>
                  <a:pt x="469106" y="495300"/>
                </a:lnTo>
                <a:lnTo>
                  <a:pt x="407193" y="502444"/>
                </a:lnTo>
                <a:lnTo>
                  <a:pt x="364331" y="497681"/>
                </a:lnTo>
                <a:lnTo>
                  <a:pt x="311943" y="488156"/>
                </a:lnTo>
                <a:lnTo>
                  <a:pt x="266700" y="471487"/>
                </a:lnTo>
                <a:lnTo>
                  <a:pt x="200025" y="431006"/>
                </a:lnTo>
                <a:lnTo>
                  <a:pt x="133350" y="376237"/>
                </a:lnTo>
                <a:lnTo>
                  <a:pt x="80962" y="328612"/>
                </a:lnTo>
                <a:lnTo>
                  <a:pt x="35718" y="273844"/>
                </a:lnTo>
                <a:lnTo>
                  <a:pt x="14287" y="245269"/>
                </a:lnTo>
                <a:lnTo>
                  <a:pt x="2381" y="219075"/>
                </a:lnTo>
                <a:lnTo>
                  <a:pt x="0" y="202406"/>
                </a:lnTo>
                <a:lnTo>
                  <a:pt x="4762" y="190500"/>
                </a:lnTo>
                <a:lnTo>
                  <a:pt x="21431" y="183356"/>
                </a:lnTo>
                <a:lnTo>
                  <a:pt x="45243" y="192881"/>
                </a:lnTo>
                <a:lnTo>
                  <a:pt x="95250" y="214312"/>
                </a:lnTo>
                <a:lnTo>
                  <a:pt x="185737" y="247650"/>
                </a:lnTo>
                <a:lnTo>
                  <a:pt x="250031" y="266700"/>
                </a:lnTo>
                <a:lnTo>
                  <a:pt x="323850" y="285750"/>
                </a:lnTo>
                <a:lnTo>
                  <a:pt x="385762" y="292894"/>
                </a:lnTo>
                <a:lnTo>
                  <a:pt x="435768" y="290512"/>
                </a:lnTo>
                <a:lnTo>
                  <a:pt x="745331" y="252412"/>
                </a:lnTo>
                <a:lnTo>
                  <a:pt x="1133475" y="178594"/>
                </a:lnTo>
                <a:lnTo>
                  <a:pt x="1383506" y="154781"/>
                </a:lnTo>
                <a:lnTo>
                  <a:pt x="1650206" y="114300"/>
                </a:lnTo>
                <a:lnTo>
                  <a:pt x="1907381" y="76200"/>
                </a:lnTo>
                <a:lnTo>
                  <a:pt x="2181225" y="45244"/>
                </a:lnTo>
                <a:lnTo>
                  <a:pt x="2243137" y="2381"/>
                </a:lnTo>
                <a:lnTo>
                  <a:pt x="2259806" y="0"/>
                </a:lnTo>
                <a:lnTo>
                  <a:pt x="2300287" y="2381"/>
                </a:lnTo>
                <a:lnTo>
                  <a:pt x="2369343" y="14287"/>
                </a:lnTo>
                <a:lnTo>
                  <a:pt x="2447925" y="40481"/>
                </a:lnTo>
                <a:lnTo>
                  <a:pt x="2507456" y="71437"/>
                </a:lnTo>
                <a:lnTo>
                  <a:pt x="2550318" y="102394"/>
                </a:lnTo>
                <a:lnTo>
                  <a:pt x="2588418" y="138112"/>
                </a:lnTo>
                <a:lnTo>
                  <a:pt x="2616993" y="169069"/>
                </a:lnTo>
                <a:lnTo>
                  <a:pt x="2624137" y="192881"/>
                </a:lnTo>
                <a:lnTo>
                  <a:pt x="2619375" y="214312"/>
                </a:lnTo>
                <a:lnTo>
                  <a:pt x="2605087" y="233362"/>
                </a:lnTo>
                <a:lnTo>
                  <a:pt x="2588418" y="245269"/>
                </a:lnTo>
                <a:lnTo>
                  <a:pt x="2528887" y="264319"/>
                </a:lnTo>
                <a:lnTo>
                  <a:pt x="2462212" y="269081"/>
                </a:lnTo>
                <a:lnTo>
                  <a:pt x="2321718" y="259556"/>
                </a:lnTo>
                <a:lnTo>
                  <a:pt x="2195512" y="254794"/>
                </a:lnTo>
                <a:lnTo>
                  <a:pt x="1928812" y="259556"/>
                </a:lnTo>
                <a:lnTo>
                  <a:pt x="1764506" y="273844"/>
                </a:lnTo>
                <a:lnTo>
                  <a:pt x="1624012" y="288131"/>
                </a:lnTo>
                <a:lnTo>
                  <a:pt x="1385887" y="333375"/>
                </a:lnTo>
                <a:lnTo>
                  <a:pt x="1126331" y="359569"/>
                </a:lnTo>
                <a:lnTo>
                  <a:pt x="912018" y="3976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65"/>
          <p:cNvSpPr/>
          <p:nvPr/>
        </p:nvSpPr>
        <p:spPr>
          <a:xfrm>
            <a:off x="3190875" y="4029075"/>
            <a:ext cx="3457575" cy="582613"/>
          </a:xfrm>
          <a:custGeom>
            <a:avLst/>
            <a:gdLst/>
            <a:ahLst/>
            <a:cxnLst/>
            <a:rect l="l" t="t" r="r" b="b"/>
            <a:pathLst>
              <a:path w="3458567" h="582678" extrusionOk="0">
                <a:moveTo>
                  <a:pt x="1326890" y="392298"/>
                </a:moveTo>
                <a:lnTo>
                  <a:pt x="813441" y="499026"/>
                </a:lnTo>
                <a:lnTo>
                  <a:pt x="628830" y="548063"/>
                </a:lnTo>
                <a:lnTo>
                  <a:pt x="565370" y="571139"/>
                </a:lnTo>
                <a:lnTo>
                  <a:pt x="519218" y="582678"/>
                </a:lnTo>
                <a:lnTo>
                  <a:pt x="481719" y="582678"/>
                </a:lnTo>
                <a:lnTo>
                  <a:pt x="435566" y="576909"/>
                </a:lnTo>
                <a:lnTo>
                  <a:pt x="374991" y="559601"/>
                </a:lnTo>
                <a:lnTo>
                  <a:pt x="305762" y="524987"/>
                </a:lnTo>
                <a:lnTo>
                  <a:pt x="242302" y="481719"/>
                </a:lnTo>
                <a:lnTo>
                  <a:pt x="170188" y="421143"/>
                </a:lnTo>
                <a:lnTo>
                  <a:pt x="80767" y="331722"/>
                </a:lnTo>
                <a:lnTo>
                  <a:pt x="23076" y="265378"/>
                </a:lnTo>
                <a:lnTo>
                  <a:pt x="8654" y="242302"/>
                </a:lnTo>
                <a:lnTo>
                  <a:pt x="0" y="222110"/>
                </a:lnTo>
                <a:lnTo>
                  <a:pt x="0" y="210572"/>
                </a:lnTo>
                <a:lnTo>
                  <a:pt x="2885" y="199033"/>
                </a:lnTo>
                <a:lnTo>
                  <a:pt x="17307" y="190380"/>
                </a:lnTo>
                <a:lnTo>
                  <a:pt x="31730" y="190380"/>
                </a:lnTo>
                <a:lnTo>
                  <a:pt x="66345" y="207687"/>
                </a:lnTo>
                <a:lnTo>
                  <a:pt x="138458" y="262493"/>
                </a:lnTo>
                <a:lnTo>
                  <a:pt x="210572" y="305762"/>
                </a:lnTo>
                <a:lnTo>
                  <a:pt x="297108" y="343261"/>
                </a:lnTo>
                <a:lnTo>
                  <a:pt x="351914" y="357683"/>
                </a:lnTo>
                <a:lnTo>
                  <a:pt x="415374" y="360568"/>
                </a:lnTo>
                <a:lnTo>
                  <a:pt x="623061" y="337491"/>
                </a:lnTo>
                <a:lnTo>
                  <a:pt x="974975" y="285570"/>
                </a:lnTo>
                <a:lnTo>
                  <a:pt x="1445156" y="204803"/>
                </a:lnTo>
                <a:lnTo>
                  <a:pt x="1696111" y="155765"/>
                </a:lnTo>
                <a:lnTo>
                  <a:pt x="2108601" y="115382"/>
                </a:lnTo>
                <a:lnTo>
                  <a:pt x="2627818" y="69229"/>
                </a:lnTo>
                <a:lnTo>
                  <a:pt x="2979733" y="51922"/>
                </a:lnTo>
                <a:lnTo>
                  <a:pt x="2997040" y="34615"/>
                </a:lnTo>
                <a:lnTo>
                  <a:pt x="3008578" y="23076"/>
                </a:lnTo>
                <a:lnTo>
                  <a:pt x="3037423" y="8654"/>
                </a:lnTo>
                <a:lnTo>
                  <a:pt x="3069153" y="0"/>
                </a:lnTo>
                <a:lnTo>
                  <a:pt x="3092230" y="2885"/>
                </a:lnTo>
                <a:lnTo>
                  <a:pt x="3239341" y="63460"/>
                </a:lnTo>
                <a:lnTo>
                  <a:pt x="3325878" y="103844"/>
                </a:lnTo>
                <a:lnTo>
                  <a:pt x="3392222" y="138458"/>
                </a:lnTo>
                <a:lnTo>
                  <a:pt x="3403760" y="149996"/>
                </a:lnTo>
                <a:lnTo>
                  <a:pt x="3426837" y="178842"/>
                </a:lnTo>
                <a:lnTo>
                  <a:pt x="3447028" y="207687"/>
                </a:lnTo>
                <a:lnTo>
                  <a:pt x="3452798" y="227879"/>
                </a:lnTo>
                <a:lnTo>
                  <a:pt x="3458567" y="253840"/>
                </a:lnTo>
                <a:lnTo>
                  <a:pt x="3449913" y="276916"/>
                </a:lnTo>
                <a:lnTo>
                  <a:pt x="3429721" y="297108"/>
                </a:lnTo>
                <a:lnTo>
                  <a:pt x="3392222" y="311531"/>
                </a:lnTo>
                <a:lnTo>
                  <a:pt x="3311455" y="311531"/>
                </a:lnTo>
                <a:lnTo>
                  <a:pt x="3167228" y="291339"/>
                </a:lnTo>
                <a:lnTo>
                  <a:pt x="2973964" y="274032"/>
                </a:lnTo>
                <a:lnTo>
                  <a:pt x="2757623" y="265378"/>
                </a:lnTo>
                <a:lnTo>
                  <a:pt x="2570128" y="271147"/>
                </a:lnTo>
                <a:lnTo>
                  <a:pt x="2313403" y="279801"/>
                </a:lnTo>
                <a:lnTo>
                  <a:pt x="2059564" y="294223"/>
                </a:lnTo>
                <a:lnTo>
                  <a:pt x="1811493" y="320184"/>
                </a:lnTo>
                <a:lnTo>
                  <a:pt x="1667266" y="334607"/>
                </a:lnTo>
                <a:lnTo>
                  <a:pt x="1326890" y="3922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65"/>
          <p:cNvSpPr/>
          <p:nvPr/>
        </p:nvSpPr>
        <p:spPr>
          <a:xfrm>
            <a:off x="3187700" y="1976438"/>
            <a:ext cx="3910013" cy="549275"/>
          </a:xfrm>
          <a:custGeom>
            <a:avLst/>
            <a:gdLst/>
            <a:ahLst/>
            <a:cxnLst/>
            <a:rect l="l" t="t" r="r" b="b"/>
            <a:pathLst>
              <a:path w="3910869" h="549298" extrusionOk="0">
                <a:moveTo>
                  <a:pt x="1095307" y="404573"/>
                </a:moveTo>
                <a:lnTo>
                  <a:pt x="930846" y="440754"/>
                </a:lnTo>
                <a:lnTo>
                  <a:pt x="769675" y="473646"/>
                </a:lnTo>
                <a:lnTo>
                  <a:pt x="601925" y="513117"/>
                </a:lnTo>
                <a:lnTo>
                  <a:pt x="509828" y="539431"/>
                </a:lnTo>
                <a:lnTo>
                  <a:pt x="450622" y="546009"/>
                </a:lnTo>
                <a:lnTo>
                  <a:pt x="249980" y="549298"/>
                </a:lnTo>
                <a:lnTo>
                  <a:pt x="3289" y="532852"/>
                </a:lnTo>
                <a:cubicBezTo>
                  <a:pt x="2193" y="470357"/>
                  <a:pt x="1096" y="407862"/>
                  <a:pt x="0" y="345367"/>
                </a:cubicBezTo>
                <a:lnTo>
                  <a:pt x="105255" y="358524"/>
                </a:lnTo>
                <a:lnTo>
                  <a:pt x="187485" y="365103"/>
                </a:lnTo>
                <a:lnTo>
                  <a:pt x="296029" y="365103"/>
                </a:lnTo>
                <a:lnTo>
                  <a:pt x="411151" y="355235"/>
                </a:lnTo>
                <a:lnTo>
                  <a:pt x="575612" y="335500"/>
                </a:lnTo>
                <a:lnTo>
                  <a:pt x="782832" y="296029"/>
                </a:lnTo>
                <a:lnTo>
                  <a:pt x="1049258" y="249980"/>
                </a:lnTo>
                <a:lnTo>
                  <a:pt x="1361733" y="203931"/>
                </a:lnTo>
                <a:lnTo>
                  <a:pt x="1536061" y="180907"/>
                </a:lnTo>
                <a:lnTo>
                  <a:pt x="1799197" y="131569"/>
                </a:lnTo>
                <a:lnTo>
                  <a:pt x="2045888" y="111833"/>
                </a:lnTo>
                <a:lnTo>
                  <a:pt x="2430725" y="82231"/>
                </a:lnTo>
                <a:lnTo>
                  <a:pt x="3016204" y="55917"/>
                </a:lnTo>
                <a:lnTo>
                  <a:pt x="3299076" y="42760"/>
                </a:lnTo>
                <a:lnTo>
                  <a:pt x="3335258" y="29603"/>
                </a:lnTo>
                <a:lnTo>
                  <a:pt x="3391174" y="9868"/>
                </a:lnTo>
                <a:lnTo>
                  <a:pt x="3430645" y="0"/>
                </a:lnTo>
                <a:lnTo>
                  <a:pt x="3456958" y="6579"/>
                </a:lnTo>
                <a:lnTo>
                  <a:pt x="3604973" y="118412"/>
                </a:lnTo>
                <a:lnTo>
                  <a:pt x="3756276" y="240113"/>
                </a:lnTo>
                <a:lnTo>
                  <a:pt x="3845085" y="319054"/>
                </a:lnTo>
                <a:lnTo>
                  <a:pt x="3884556" y="361813"/>
                </a:lnTo>
                <a:lnTo>
                  <a:pt x="3904291" y="397995"/>
                </a:lnTo>
                <a:lnTo>
                  <a:pt x="3910869" y="427598"/>
                </a:lnTo>
                <a:lnTo>
                  <a:pt x="3904291" y="457200"/>
                </a:lnTo>
                <a:lnTo>
                  <a:pt x="3894423" y="473646"/>
                </a:lnTo>
                <a:lnTo>
                  <a:pt x="3877977" y="483514"/>
                </a:lnTo>
                <a:lnTo>
                  <a:pt x="3858242" y="496671"/>
                </a:lnTo>
                <a:lnTo>
                  <a:pt x="3759566" y="513117"/>
                </a:lnTo>
                <a:lnTo>
                  <a:pt x="3657600" y="516406"/>
                </a:lnTo>
                <a:lnTo>
                  <a:pt x="3608262" y="522985"/>
                </a:lnTo>
                <a:lnTo>
                  <a:pt x="3378017" y="292740"/>
                </a:lnTo>
                <a:lnTo>
                  <a:pt x="3364861" y="273005"/>
                </a:lnTo>
                <a:lnTo>
                  <a:pt x="3348415" y="263137"/>
                </a:lnTo>
                <a:lnTo>
                  <a:pt x="3305655" y="246691"/>
                </a:lnTo>
                <a:lnTo>
                  <a:pt x="3269474" y="246691"/>
                </a:lnTo>
                <a:lnTo>
                  <a:pt x="3098435" y="243402"/>
                </a:lnTo>
                <a:lnTo>
                  <a:pt x="2687284" y="253269"/>
                </a:lnTo>
                <a:lnTo>
                  <a:pt x="2223505" y="276294"/>
                </a:lnTo>
                <a:lnTo>
                  <a:pt x="1733413" y="309186"/>
                </a:lnTo>
                <a:lnTo>
                  <a:pt x="1490012" y="338789"/>
                </a:lnTo>
                <a:lnTo>
                  <a:pt x="1358443" y="358524"/>
                </a:lnTo>
                <a:lnTo>
                  <a:pt x="1095307" y="40457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65"/>
          <p:cNvSpPr/>
          <p:nvPr/>
        </p:nvSpPr>
        <p:spPr>
          <a:xfrm>
            <a:off x="6156325" y="2176463"/>
            <a:ext cx="687388" cy="576262"/>
          </a:xfrm>
          <a:custGeom>
            <a:avLst/>
            <a:gdLst/>
            <a:ahLst/>
            <a:cxnLst/>
            <a:rect l="l" t="t" r="r" b="b"/>
            <a:pathLst>
              <a:path w="688182" h="576262" extrusionOk="0">
                <a:moveTo>
                  <a:pt x="166688" y="376237"/>
                </a:moveTo>
                <a:lnTo>
                  <a:pt x="338138" y="197643"/>
                </a:lnTo>
                <a:lnTo>
                  <a:pt x="400050" y="133350"/>
                </a:lnTo>
                <a:lnTo>
                  <a:pt x="438150" y="0"/>
                </a:lnTo>
                <a:lnTo>
                  <a:pt x="688182" y="316706"/>
                </a:lnTo>
                <a:lnTo>
                  <a:pt x="642938" y="326231"/>
                </a:lnTo>
                <a:lnTo>
                  <a:pt x="552450" y="347662"/>
                </a:lnTo>
                <a:lnTo>
                  <a:pt x="488157" y="366712"/>
                </a:lnTo>
                <a:lnTo>
                  <a:pt x="357188" y="423862"/>
                </a:lnTo>
                <a:lnTo>
                  <a:pt x="126207" y="528637"/>
                </a:lnTo>
                <a:lnTo>
                  <a:pt x="42863" y="569118"/>
                </a:lnTo>
                <a:lnTo>
                  <a:pt x="19050" y="576262"/>
                </a:lnTo>
                <a:lnTo>
                  <a:pt x="2382" y="569118"/>
                </a:lnTo>
                <a:lnTo>
                  <a:pt x="0" y="552450"/>
                </a:lnTo>
                <a:lnTo>
                  <a:pt x="50007" y="500062"/>
                </a:lnTo>
                <a:lnTo>
                  <a:pt x="166688" y="3762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65"/>
          <p:cNvSpPr/>
          <p:nvPr/>
        </p:nvSpPr>
        <p:spPr>
          <a:xfrm rot="-5400000">
            <a:off x="2324100" y="3127376"/>
            <a:ext cx="3622675" cy="1905000"/>
          </a:xfrm>
          <a:custGeom>
            <a:avLst/>
            <a:gdLst/>
            <a:ahLst/>
            <a:cxnLst/>
            <a:rect l="l" t="t" r="r" b="b"/>
            <a:pathLst>
              <a:path w="3622675" h="1905000" extrusionOk="0">
                <a:moveTo>
                  <a:pt x="2549525" y="1527175"/>
                </a:moveTo>
                <a:lnTo>
                  <a:pt x="2708275" y="1539875"/>
                </a:lnTo>
                <a:lnTo>
                  <a:pt x="2876550" y="1543050"/>
                </a:lnTo>
                <a:lnTo>
                  <a:pt x="3060700" y="1543050"/>
                </a:lnTo>
                <a:lnTo>
                  <a:pt x="3276600" y="1536700"/>
                </a:lnTo>
                <a:lnTo>
                  <a:pt x="3330575" y="1524000"/>
                </a:lnTo>
                <a:lnTo>
                  <a:pt x="3394075" y="1473200"/>
                </a:lnTo>
                <a:lnTo>
                  <a:pt x="3470275" y="1416050"/>
                </a:lnTo>
                <a:lnTo>
                  <a:pt x="3616325" y="1317625"/>
                </a:lnTo>
                <a:lnTo>
                  <a:pt x="3622675" y="1435100"/>
                </a:lnTo>
                <a:lnTo>
                  <a:pt x="3524250" y="1562100"/>
                </a:lnTo>
                <a:lnTo>
                  <a:pt x="3479800" y="1628775"/>
                </a:lnTo>
                <a:lnTo>
                  <a:pt x="3448050" y="1689100"/>
                </a:lnTo>
                <a:lnTo>
                  <a:pt x="3413125" y="1755775"/>
                </a:lnTo>
                <a:lnTo>
                  <a:pt x="3378200" y="1860550"/>
                </a:lnTo>
                <a:lnTo>
                  <a:pt x="3365500" y="1889125"/>
                </a:lnTo>
                <a:lnTo>
                  <a:pt x="3349625" y="1901825"/>
                </a:lnTo>
                <a:lnTo>
                  <a:pt x="3330575" y="1905000"/>
                </a:lnTo>
                <a:lnTo>
                  <a:pt x="3279775" y="1885950"/>
                </a:lnTo>
                <a:lnTo>
                  <a:pt x="3241675" y="1863725"/>
                </a:lnTo>
                <a:lnTo>
                  <a:pt x="3216275" y="1844675"/>
                </a:lnTo>
                <a:lnTo>
                  <a:pt x="3159125" y="1819275"/>
                </a:lnTo>
                <a:lnTo>
                  <a:pt x="3067050" y="1806575"/>
                </a:lnTo>
                <a:lnTo>
                  <a:pt x="2901950" y="1787525"/>
                </a:lnTo>
                <a:lnTo>
                  <a:pt x="2717800" y="1787525"/>
                </a:lnTo>
                <a:lnTo>
                  <a:pt x="2590800" y="1778000"/>
                </a:lnTo>
                <a:lnTo>
                  <a:pt x="2454275" y="1771650"/>
                </a:lnTo>
                <a:lnTo>
                  <a:pt x="2320925" y="1765300"/>
                </a:lnTo>
                <a:lnTo>
                  <a:pt x="2155825" y="1762125"/>
                </a:lnTo>
                <a:lnTo>
                  <a:pt x="2012950" y="1746250"/>
                </a:lnTo>
                <a:lnTo>
                  <a:pt x="1860550" y="1724025"/>
                </a:lnTo>
                <a:lnTo>
                  <a:pt x="1685925" y="1698625"/>
                </a:lnTo>
                <a:lnTo>
                  <a:pt x="1527175" y="1673225"/>
                </a:lnTo>
                <a:lnTo>
                  <a:pt x="1422400" y="1647825"/>
                </a:lnTo>
                <a:lnTo>
                  <a:pt x="1323975" y="1609725"/>
                </a:lnTo>
                <a:lnTo>
                  <a:pt x="1190625" y="1536700"/>
                </a:lnTo>
                <a:lnTo>
                  <a:pt x="1057275" y="1450975"/>
                </a:lnTo>
                <a:lnTo>
                  <a:pt x="939800" y="1371600"/>
                </a:lnTo>
                <a:lnTo>
                  <a:pt x="819150" y="1276350"/>
                </a:lnTo>
                <a:lnTo>
                  <a:pt x="682625" y="1158875"/>
                </a:lnTo>
                <a:lnTo>
                  <a:pt x="603250" y="1082675"/>
                </a:lnTo>
                <a:lnTo>
                  <a:pt x="482600" y="952500"/>
                </a:lnTo>
                <a:lnTo>
                  <a:pt x="403225" y="860425"/>
                </a:lnTo>
                <a:lnTo>
                  <a:pt x="342900" y="777875"/>
                </a:lnTo>
                <a:lnTo>
                  <a:pt x="282575" y="682625"/>
                </a:lnTo>
                <a:lnTo>
                  <a:pt x="212725" y="568325"/>
                </a:lnTo>
                <a:lnTo>
                  <a:pt x="161925" y="473075"/>
                </a:lnTo>
                <a:lnTo>
                  <a:pt x="123825" y="393700"/>
                </a:lnTo>
                <a:lnTo>
                  <a:pt x="79375" y="295275"/>
                </a:lnTo>
                <a:lnTo>
                  <a:pt x="44450" y="203200"/>
                </a:lnTo>
                <a:lnTo>
                  <a:pt x="19050" y="130175"/>
                </a:lnTo>
                <a:lnTo>
                  <a:pt x="6350" y="82550"/>
                </a:lnTo>
                <a:lnTo>
                  <a:pt x="0" y="53975"/>
                </a:lnTo>
                <a:lnTo>
                  <a:pt x="0" y="28575"/>
                </a:lnTo>
                <a:lnTo>
                  <a:pt x="3175" y="15875"/>
                </a:lnTo>
                <a:lnTo>
                  <a:pt x="6350" y="6350"/>
                </a:lnTo>
                <a:lnTo>
                  <a:pt x="19050" y="0"/>
                </a:lnTo>
                <a:lnTo>
                  <a:pt x="28575" y="3175"/>
                </a:lnTo>
                <a:lnTo>
                  <a:pt x="44450" y="25400"/>
                </a:lnTo>
                <a:lnTo>
                  <a:pt x="104775" y="139700"/>
                </a:lnTo>
                <a:lnTo>
                  <a:pt x="190500" y="292100"/>
                </a:lnTo>
                <a:lnTo>
                  <a:pt x="279400" y="428625"/>
                </a:lnTo>
                <a:lnTo>
                  <a:pt x="361950" y="549275"/>
                </a:lnTo>
                <a:lnTo>
                  <a:pt x="447675" y="663575"/>
                </a:lnTo>
                <a:lnTo>
                  <a:pt x="539750" y="771525"/>
                </a:lnTo>
                <a:lnTo>
                  <a:pt x="644525" y="885825"/>
                </a:lnTo>
                <a:lnTo>
                  <a:pt x="758825" y="996950"/>
                </a:lnTo>
                <a:lnTo>
                  <a:pt x="831850" y="1057275"/>
                </a:lnTo>
                <a:lnTo>
                  <a:pt x="927100" y="1127125"/>
                </a:lnTo>
                <a:lnTo>
                  <a:pt x="1060450" y="1216025"/>
                </a:lnTo>
                <a:lnTo>
                  <a:pt x="1184275" y="1279525"/>
                </a:lnTo>
                <a:lnTo>
                  <a:pt x="1336675" y="1349375"/>
                </a:lnTo>
                <a:lnTo>
                  <a:pt x="1489075" y="1406525"/>
                </a:lnTo>
                <a:lnTo>
                  <a:pt x="1644650" y="1447800"/>
                </a:lnTo>
                <a:lnTo>
                  <a:pt x="1781175" y="1476375"/>
                </a:lnTo>
                <a:lnTo>
                  <a:pt x="1933575" y="1495425"/>
                </a:lnTo>
                <a:lnTo>
                  <a:pt x="2130425" y="1511300"/>
                </a:lnTo>
                <a:lnTo>
                  <a:pt x="2301875" y="1520825"/>
                </a:lnTo>
                <a:lnTo>
                  <a:pt x="2549525" y="15271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65"/>
          <p:cNvSpPr/>
          <p:nvPr/>
        </p:nvSpPr>
        <p:spPr>
          <a:xfrm>
            <a:off x="4689475" y="4430713"/>
            <a:ext cx="2433638" cy="1368425"/>
          </a:xfrm>
          <a:custGeom>
            <a:avLst/>
            <a:gdLst/>
            <a:ahLst/>
            <a:cxnLst/>
            <a:rect l="l" t="t" r="r" b="b"/>
            <a:pathLst>
              <a:path w="2433638" h="1366838" extrusionOk="0">
                <a:moveTo>
                  <a:pt x="819150" y="666750"/>
                </a:moveTo>
                <a:lnTo>
                  <a:pt x="745332" y="585788"/>
                </a:lnTo>
                <a:lnTo>
                  <a:pt x="623888" y="459582"/>
                </a:lnTo>
                <a:lnTo>
                  <a:pt x="535782" y="369094"/>
                </a:lnTo>
                <a:lnTo>
                  <a:pt x="461963" y="300038"/>
                </a:lnTo>
                <a:lnTo>
                  <a:pt x="395288" y="242888"/>
                </a:lnTo>
                <a:lnTo>
                  <a:pt x="338138" y="197644"/>
                </a:lnTo>
                <a:lnTo>
                  <a:pt x="276225" y="157163"/>
                </a:lnTo>
                <a:lnTo>
                  <a:pt x="228600" y="130969"/>
                </a:lnTo>
                <a:lnTo>
                  <a:pt x="180975" y="109538"/>
                </a:lnTo>
                <a:lnTo>
                  <a:pt x="116682" y="88107"/>
                </a:lnTo>
                <a:lnTo>
                  <a:pt x="0" y="59532"/>
                </a:lnTo>
                <a:lnTo>
                  <a:pt x="35719" y="0"/>
                </a:lnTo>
                <a:lnTo>
                  <a:pt x="140494" y="2382"/>
                </a:lnTo>
                <a:lnTo>
                  <a:pt x="197644" y="9525"/>
                </a:lnTo>
                <a:lnTo>
                  <a:pt x="257175" y="21432"/>
                </a:lnTo>
                <a:lnTo>
                  <a:pt x="330994" y="45244"/>
                </a:lnTo>
                <a:lnTo>
                  <a:pt x="366713" y="59532"/>
                </a:lnTo>
                <a:lnTo>
                  <a:pt x="402432" y="78582"/>
                </a:lnTo>
                <a:lnTo>
                  <a:pt x="483394" y="140494"/>
                </a:lnTo>
                <a:lnTo>
                  <a:pt x="645319" y="261938"/>
                </a:lnTo>
                <a:lnTo>
                  <a:pt x="759619" y="345282"/>
                </a:lnTo>
                <a:lnTo>
                  <a:pt x="983457" y="504825"/>
                </a:lnTo>
                <a:lnTo>
                  <a:pt x="1240632" y="676275"/>
                </a:lnTo>
                <a:lnTo>
                  <a:pt x="1454944" y="814388"/>
                </a:lnTo>
                <a:lnTo>
                  <a:pt x="1645444" y="931069"/>
                </a:lnTo>
                <a:lnTo>
                  <a:pt x="1852613" y="1050132"/>
                </a:lnTo>
                <a:lnTo>
                  <a:pt x="1971675" y="1112044"/>
                </a:lnTo>
                <a:lnTo>
                  <a:pt x="2109788" y="1178719"/>
                </a:lnTo>
                <a:lnTo>
                  <a:pt x="2209800" y="1223963"/>
                </a:lnTo>
                <a:lnTo>
                  <a:pt x="2378869" y="1290638"/>
                </a:lnTo>
                <a:lnTo>
                  <a:pt x="2412207" y="1300163"/>
                </a:lnTo>
                <a:lnTo>
                  <a:pt x="2424113" y="1312069"/>
                </a:lnTo>
                <a:lnTo>
                  <a:pt x="2431257" y="1321594"/>
                </a:lnTo>
                <a:lnTo>
                  <a:pt x="2433638" y="1335882"/>
                </a:lnTo>
                <a:lnTo>
                  <a:pt x="2428875" y="1354932"/>
                </a:lnTo>
                <a:lnTo>
                  <a:pt x="2409825" y="1364457"/>
                </a:lnTo>
                <a:lnTo>
                  <a:pt x="2252663" y="1364457"/>
                </a:lnTo>
                <a:lnTo>
                  <a:pt x="2009775" y="1366838"/>
                </a:lnTo>
                <a:lnTo>
                  <a:pt x="1831182" y="1352550"/>
                </a:lnTo>
                <a:lnTo>
                  <a:pt x="1578769" y="1331119"/>
                </a:lnTo>
                <a:lnTo>
                  <a:pt x="1447800" y="1319213"/>
                </a:lnTo>
                <a:lnTo>
                  <a:pt x="1419225" y="1302544"/>
                </a:lnTo>
                <a:lnTo>
                  <a:pt x="1264444" y="1138238"/>
                </a:lnTo>
                <a:lnTo>
                  <a:pt x="1090613" y="950119"/>
                </a:lnTo>
                <a:lnTo>
                  <a:pt x="819150" y="6667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D941ECF-DAB7-284C-BDB8-011E21D8BDC7}"/>
              </a:ext>
            </a:extLst>
          </p:cNvPr>
          <p:cNvGrpSpPr/>
          <p:nvPr/>
        </p:nvGrpSpPr>
        <p:grpSpPr>
          <a:xfrm>
            <a:off x="2775701" y="1470107"/>
            <a:ext cx="4343400" cy="4429125"/>
            <a:chOff x="2932113" y="1614488"/>
            <a:chExt cx="4343400" cy="4429125"/>
          </a:xfrm>
        </p:grpSpPr>
        <p:sp>
          <p:nvSpPr>
            <p:cNvPr id="12" name="Google Shape;802;p65">
              <a:extLst>
                <a:ext uri="{FF2B5EF4-FFF2-40B4-BE49-F238E27FC236}">
                  <a16:creationId xmlns:a16="http://schemas.microsoft.com/office/drawing/2014/main" id="{7B92F49F-96C5-C546-AB51-85D962AB5E58}"/>
                </a:ext>
              </a:extLst>
            </p:cNvPr>
            <p:cNvSpPr/>
            <p:nvPr/>
          </p:nvSpPr>
          <p:spPr>
            <a:xfrm>
              <a:off x="4624388" y="1614488"/>
              <a:ext cx="614362" cy="781050"/>
            </a:xfrm>
            <a:custGeom>
              <a:avLst/>
              <a:gdLst/>
              <a:ahLst/>
              <a:cxnLst/>
              <a:rect l="l" t="t" r="r" b="b"/>
              <a:pathLst>
                <a:path w="614362" h="781050" extrusionOk="0">
                  <a:moveTo>
                    <a:pt x="250031" y="464343"/>
                  </a:moveTo>
                  <a:cubicBezTo>
                    <a:pt x="249237" y="429418"/>
                    <a:pt x="248444" y="394493"/>
                    <a:pt x="247650" y="359568"/>
                  </a:cubicBezTo>
                  <a:lnTo>
                    <a:pt x="242887" y="297656"/>
                  </a:lnTo>
                  <a:lnTo>
                    <a:pt x="233362" y="245268"/>
                  </a:lnTo>
                  <a:lnTo>
                    <a:pt x="219075" y="204787"/>
                  </a:lnTo>
                  <a:lnTo>
                    <a:pt x="202406" y="178593"/>
                  </a:lnTo>
                  <a:lnTo>
                    <a:pt x="185737" y="161925"/>
                  </a:lnTo>
                  <a:lnTo>
                    <a:pt x="152400" y="138112"/>
                  </a:lnTo>
                  <a:lnTo>
                    <a:pt x="111918" y="111918"/>
                  </a:lnTo>
                  <a:lnTo>
                    <a:pt x="80962" y="95250"/>
                  </a:lnTo>
                  <a:lnTo>
                    <a:pt x="47625" y="80962"/>
                  </a:lnTo>
                  <a:lnTo>
                    <a:pt x="19050" y="69056"/>
                  </a:lnTo>
                  <a:lnTo>
                    <a:pt x="4762" y="54768"/>
                  </a:lnTo>
                  <a:lnTo>
                    <a:pt x="0" y="38100"/>
                  </a:lnTo>
                  <a:lnTo>
                    <a:pt x="0" y="26193"/>
                  </a:lnTo>
                  <a:lnTo>
                    <a:pt x="4762" y="9525"/>
                  </a:lnTo>
                  <a:lnTo>
                    <a:pt x="14287" y="2381"/>
                  </a:lnTo>
                  <a:lnTo>
                    <a:pt x="30956" y="0"/>
                  </a:lnTo>
                  <a:lnTo>
                    <a:pt x="121443" y="0"/>
                  </a:lnTo>
                  <a:lnTo>
                    <a:pt x="252412" y="2381"/>
                  </a:lnTo>
                  <a:lnTo>
                    <a:pt x="311943" y="7143"/>
                  </a:lnTo>
                  <a:lnTo>
                    <a:pt x="366712" y="11906"/>
                  </a:lnTo>
                  <a:lnTo>
                    <a:pt x="452437" y="28575"/>
                  </a:lnTo>
                  <a:lnTo>
                    <a:pt x="502443" y="47625"/>
                  </a:lnTo>
                  <a:lnTo>
                    <a:pt x="566737" y="76200"/>
                  </a:lnTo>
                  <a:lnTo>
                    <a:pt x="592931" y="92868"/>
                  </a:lnTo>
                  <a:lnTo>
                    <a:pt x="607218" y="107156"/>
                  </a:lnTo>
                  <a:lnTo>
                    <a:pt x="614362" y="126206"/>
                  </a:lnTo>
                  <a:lnTo>
                    <a:pt x="614362" y="147637"/>
                  </a:lnTo>
                  <a:lnTo>
                    <a:pt x="604837" y="173831"/>
                  </a:lnTo>
                  <a:lnTo>
                    <a:pt x="583406" y="202406"/>
                  </a:lnTo>
                  <a:lnTo>
                    <a:pt x="559593" y="233362"/>
                  </a:lnTo>
                  <a:lnTo>
                    <a:pt x="547687" y="252412"/>
                  </a:lnTo>
                  <a:lnTo>
                    <a:pt x="538162" y="283368"/>
                  </a:lnTo>
                  <a:lnTo>
                    <a:pt x="528637" y="323850"/>
                  </a:lnTo>
                  <a:lnTo>
                    <a:pt x="523875" y="376237"/>
                  </a:lnTo>
                  <a:lnTo>
                    <a:pt x="519112" y="452437"/>
                  </a:lnTo>
                  <a:lnTo>
                    <a:pt x="519112" y="742950"/>
                  </a:lnTo>
                  <a:lnTo>
                    <a:pt x="250031" y="781050"/>
                  </a:lnTo>
                  <a:lnTo>
                    <a:pt x="250031" y="4643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803;p65">
              <a:extLst>
                <a:ext uri="{FF2B5EF4-FFF2-40B4-BE49-F238E27FC236}">
                  <a16:creationId xmlns:a16="http://schemas.microsoft.com/office/drawing/2014/main" id="{65330802-C836-0648-B666-E083A65AA3D2}"/>
                </a:ext>
              </a:extLst>
            </p:cNvPr>
            <p:cNvSpPr/>
            <p:nvPr/>
          </p:nvSpPr>
          <p:spPr>
            <a:xfrm>
              <a:off x="2932113" y="2236788"/>
              <a:ext cx="492125" cy="1238250"/>
            </a:xfrm>
            <a:custGeom>
              <a:avLst/>
              <a:gdLst/>
              <a:ahLst/>
              <a:cxnLst/>
              <a:rect l="l" t="t" r="r" b="b"/>
              <a:pathLst>
                <a:path w="492919" h="1238250" extrusionOk="0">
                  <a:moveTo>
                    <a:pt x="259556" y="490537"/>
                  </a:moveTo>
                  <a:lnTo>
                    <a:pt x="276225" y="426244"/>
                  </a:lnTo>
                  <a:lnTo>
                    <a:pt x="290512" y="364331"/>
                  </a:lnTo>
                  <a:lnTo>
                    <a:pt x="304800" y="259556"/>
                  </a:lnTo>
                  <a:lnTo>
                    <a:pt x="314325" y="150019"/>
                  </a:lnTo>
                  <a:lnTo>
                    <a:pt x="314325" y="88106"/>
                  </a:lnTo>
                  <a:lnTo>
                    <a:pt x="309562" y="59531"/>
                  </a:lnTo>
                  <a:lnTo>
                    <a:pt x="304800" y="30956"/>
                  </a:lnTo>
                  <a:lnTo>
                    <a:pt x="304800" y="19050"/>
                  </a:lnTo>
                  <a:lnTo>
                    <a:pt x="304800" y="7144"/>
                  </a:lnTo>
                  <a:lnTo>
                    <a:pt x="311944" y="0"/>
                  </a:lnTo>
                  <a:lnTo>
                    <a:pt x="321469" y="0"/>
                  </a:lnTo>
                  <a:lnTo>
                    <a:pt x="340519" y="7144"/>
                  </a:lnTo>
                  <a:lnTo>
                    <a:pt x="364331" y="30956"/>
                  </a:lnTo>
                  <a:lnTo>
                    <a:pt x="397669" y="69056"/>
                  </a:lnTo>
                  <a:lnTo>
                    <a:pt x="431006" y="114300"/>
                  </a:lnTo>
                  <a:lnTo>
                    <a:pt x="457200" y="161925"/>
                  </a:lnTo>
                  <a:lnTo>
                    <a:pt x="476250" y="200025"/>
                  </a:lnTo>
                  <a:lnTo>
                    <a:pt x="492919" y="252412"/>
                  </a:lnTo>
                  <a:lnTo>
                    <a:pt x="492919" y="433387"/>
                  </a:lnTo>
                  <a:lnTo>
                    <a:pt x="481012" y="509587"/>
                  </a:lnTo>
                  <a:lnTo>
                    <a:pt x="466725" y="581025"/>
                  </a:lnTo>
                  <a:lnTo>
                    <a:pt x="454819" y="635794"/>
                  </a:lnTo>
                  <a:lnTo>
                    <a:pt x="416719" y="778669"/>
                  </a:lnTo>
                  <a:lnTo>
                    <a:pt x="390525" y="862012"/>
                  </a:lnTo>
                  <a:lnTo>
                    <a:pt x="361950" y="940594"/>
                  </a:lnTo>
                  <a:lnTo>
                    <a:pt x="319087" y="1028700"/>
                  </a:lnTo>
                  <a:lnTo>
                    <a:pt x="271462" y="1109662"/>
                  </a:lnTo>
                  <a:lnTo>
                    <a:pt x="209550" y="1190625"/>
                  </a:lnTo>
                  <a:lnTo>
                    <a:pt x="188119" y="1212056"/>
                  </a:lnTo>
                  <a:lnTo>
                    <a:pt x="145256" y="1231106"/>
                  </a:lnTo>
                  <a:lnTo>
                    <a:pt x="107156" y="1238250"/>
                  </a:lnTo>
                  <a:lnTo>
                    <a:pt x="76200" y="1231106"/>
                  </a:lnTo>
                  <a:lnTo>
                    <a:pt x="57150" y="1214437"/>
                  </a:lnTo>
                  <a:lnTo>
                    <a:pt x="38100" y="1183481"/>
                  </a:lnTo>
                  <a:lnTo>
                    <a:pt x="21431" y="1143000"/>
                  </a:lnTo>
                  <a:lnTo>
                    <a:pt x="11906" y="1097756"/>
                  </a:lnTo>
                  <a:lnTo>
                    <a:pt x="4762" y="1031081"/>
                  </a:lnTo>
                  <a:lnTo>
                    <a:pt x="0" y="971550"/>
                  </a:lnTo>
                  <a:lnTo>
                    <a:pt x="14287" y="916781"/>
                  </a:lnTo>
                  <a:lnTo>
                    <a:pt x="59531" y="831056"/>
                  </a:lnTo>
                  <a:lnTo>
                    <a:pt x="138112" y="709612"/>
                  </a:lnTo>
                  <a:lnTo>
                    <a:pt x="195262" y="633412"/>
                  </a:lnTo>
                  <a:lnTo>
                    <a:pt x="259556" y="4905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804;p65">
              <a:extLst>
                <a:ext uri="{FF2B5EF4-FFF2-40B4-BE49-F238E27FC236}">
                  <a16:creationId xmlns:a16="http://schemas.microsoft.com/office/drawing/2014/main" id="{27C562D7-0769-5A41-9D89-32BA8BC224AC}"/>
                </a:ext>
              </a:extLst>
            </p:cNvPr>
            <p:cNvSpPr/>
            <p:nvPr/>
          </p:nvSpPr>
          <p:spPr>
            <a:xfrm>
              <a:off x="3827463" y="2960688"/>
              <a:ext cx="2347912" cy="533400"/>
            </a:xfrm>
            <a:custGeom>
              <a:avLst/>
              <a:gdLst/>
              <a:ahLst/>
              <a:cxnLst/>
              <a:rect l="l" t="t" r="r" b="b"/>
              <a:pathLst>
                <a:path w="2347912" h="533400" extrusionOk="0">
                  <a:moveTo>
                    <a:pt x="983456" y="388144"/>
                  </a:moveTo>
                  <a:lnTo>
                    <a:pt x="654844" y="459581"/>
                  </a:lnTo>
                  <a:lnTo>
                    <a:pt x="490537" y="502444"/>
                  </a:lnTo>
                  <a:lnTo>
                    <a:pt x="435769" y="523875"/>
                  </a:lnTo>
                  <a:lnTo>
                    <a:pt x="409575" y="531019"/>
                  </a:lnTo>
                  <a:lnTo>
                    <a:pt x="378619" y="533400"/>
                  </a:lnTo>
                  <a:lnTo>
                    <a:pt x="330994" y="523875"/>
                  </a:lnTo>
                  <a:lnTo>
                    <a:pt x="295275" y="511969"/>
                  </a:lnTo>
                  <a:lnTo>
                    <a:pt x="257175" y="492919"/>
                  </a:lnTo>
                  <a:lnTo>
                    <a:pt x="209550" y="459581"/>
                  </a:lnTo>
                  <a:lnTo>
                    <a:pt x="152400" y="409575"/>
                  </a:lnTo>
                  <a:lnTo>
                    <a:pt x="90487" y="342900"/>
                  </a:lnTo>
                  <a:lnTo>
                    <a:pt x="30956" y="264319"/>
                  </a:lnTo>
                  <a:lnTo>
                    <a:pt x="9525" y="221456"/>
                  </a:lnTo>
                  <a:lnTo>
                    <a:pt x="2381" y="192881"/>
                  </a:lnTo>
                  <a:lnTo>
                    <a:pt x="0" y="171450"/>
                  </a:lnTo>
                  <a:lnTo>
                    <a:pt x="2381" y="159544"/>
                  </a:lnTo>
                  <a:lnTo>
                    <a:pt x="9525" y="152400"/>
                  </a:lnTo>
                  <a:lnTo>
                    <a:pt x="28575" y="152400"/>
                  </a:lnTo>
                  <a:lnTo>
                    <a:pt x="57150" y="166687"/>
                  </a:lnTo>
                  <a:lnTo>
                    <a:pt x="104775" y="202406"/>
                  </a:lnTo>
                  <a:lnTo>
                    <a:pt x="164306" y="240506"/>
                  </a:lnTo>
                  <a:lnTo>
                    <a:pt x="230981" y="271462"/>
                  </a:lnTo>
                  <a:lnTo>
                    <a:pt x="285750" y="288131"/>
                  </a:lnTo>
                  <a:lnTo>
                    <a:pt x="345281" y="292894"/>
                  </a:lnTo>
                  <a:lnTo>
                    <a:pt x="500062" y="276225"/>
                  </a:lnTo>
                  <a:lnTo>
                    <a:pt x="1045369" y="197644"/>
                  </a:lnTo>
                  <a:lnTo>
                    <a:pt x="1297781" y="173831"/>
                  </a:lnTo>
                  <a:lnTo>
                    <a:pt x="1521619" y="121444"/>
                  </a:lnTo>
                  <a:lnTo>
                    <a:pt x="1750219" y="73819"/>
                  </a:lnTo>
                  <a:lnTo>
                    <a:pt x="1919287" y="42862"/>
                  </a:lnTo>
                  <a:lnTo>
                    <a:pt x="2028825" y="0"/>
                  </a:lnTo>
                  <a:lnTo>
                    <a:pt x="2038350" y="0"/>
                  </a:lnTo>
                  <a:lnTo>
                    <a:pt x="2164556" y="26194"/>
                  </a:lnTo>
                  <a:lnTo>
                    <a:pt x="2262187" y="76200"/>
                  </a:lnTo>
                  <a:lnTo>
                    <a:pt x="2326481" y="130969"/>
                  </a:lnTo>
                  <a:lnTo>
                    <a:pt x="2343150" y="152400"/>
                  </a:lnTo>
                  <a:lnTo>
                    <a:pt x="2347912" y="176212"/>
                  </a:lnTo>
                  <a:lnTo>
                    <a:pt x="2338387" y="197644"/>
                  </a:lnTo>
                  <a:lnTo>
                    <a:pt x="2309812" y="219075"/>
                  </a:lnTo>
                  <a:lnTo>
                    <a:pt x="2255044" y="233362"/>
                  </a:lnTo>
                  <a:lnTo>
                    <a:pt x="2069306" y="245269"/>
                  </a:lnTo>
                  <a:lnTo>
                    <a:pt x="1845469" y="261937"/>
                  </a:lnTo>
                  <a:lnTo>
                    <a:pt x="1583531" y="300037"/>
                  </a:lnTo>
                  <a:lnTo>
                    <a:pt x="1290637" y="352425"/>
                  </a:lnTo>
                  <a:lnTo>
                    <a:pt x="983456" y="3881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805;p65">
              <a:extLst>
                <a:ext uri="{FF2B5EF4-FFF2-40B4-BE49-F238E27FC236}">
                  <a16:creationId xmlns:a16="http://schemas.microsoft.com/office/drawing/2014/main" id="{325A5BB8-6390-5A43-9DBC-EC98A813F633}"/>
                </a:ext>
              </a:extLst>
            </p:cNvPr>
            <p:cNvSpPr/>
            <p:nvPr/>
          </p:nvSpPr>
          <p:spPr>
            <a:xfrm>
              <a:off x="3719513" y="3560763"/>
              <a:ext cx="2624137" cy="501650"/>
            </a:xfrm>
            <a:custGeom>
              <a:avLst/>
              <a:gdLst/>
              <a:ahLst/>
              <a:cxnLst/>
              <a:rect l="l" t="t" r="r" b="b"/>
              <a:pathLst>
                <a:path w="2624137" h="502444" extrusionOk="0">
                  <a:moveTo>
                    <a:pt x="912018" y="397669"/>
                  </a:moveTo>
                  <a:lnTo>
                    <a:pt x="728662" y="438150"/>
                  </a:lnTo>
                  <a:lnTo>
                    <a:pt x="566737" y="471487"/>
                  </a:lnTo>
                  <a:lnTo>
                    <a:pt x="469106" y="495300"/>
                  </a:lnTo>
                  <a:lnTo>
                    <a:pt x="407193" y="502444"/>
                  </a:lnTo>
                  <a:lnTo>
                    <a:pt x="364331" y="497681"/>
                  </a:lnTo>
                  <a:lnTo>
                    <a:pt x="311943" y="488156"/>
                  </a:lnTo>
                  <a:lnTo>
                    <a:pt x="266700" y="471487"/>
                  </a:lnTo>
                  <a:lnTo>
                    <a:pt x="200025" y="431006"/>
                  </a:lnTo>
                  <a:lnTo>
                    <a:pt x="133350" y="376237"/>
                  </a:lnTo>
                  <a:lnTo>
                    <a:pt x="80962" y="328612"/>
                  </a:lnTo>
                  <a:lnTo>
                    <a:pt x="35718" y="273844"/>
                  </a:lnTo>
                  <a:lnTo>
                    <a:pt x="14287" y="245269"/>
                  </a:lnTo>
                  <a:lnTo>
                    <a:pt x="2381" y="219075"/>
                  </a:lnTo>
                  <a:lnTo>
                    <a:pt x="0" y="202406"/>
                  </a:lnTo>
                  <a:lnTo>
                    <a:pt x="4762" y="190500"/>
                  </a:lnTo>
                  <a:lnTo>
                    <a:pt x="21431" y="183356"/>
                  </a:lnTo>
                  <a:lnTo>
                    <a:pt x="45243" y="192881"/>
                  </a:lnTo>
                  <a:lnTo>
                    <a:pt x="95250" y="214312"/>
                  </a:lnTo>
                  <a:lnTo>
                    <a:pt x="185737" y="247650"/>
                  </a:lnTo>
                  <a:lnTo>
                    <a:pt x="250031" y="266700"/>
                  </a:lnTo>
                  <a:lnTo>
                    <a:pt x="323850" y="285750"/>
                  </a:lnTo>
                  <a:lnTo>
                    <a:pt x="385762" y="292894"/>
                  </a:lnTo>
                  <a:lnTo>
                    <a:pt x="435768" y="290512"/>
                  </a:lnTo>
                  <a:lnTo>
                    <a:pt x="745331" y="252412"/>
                  </a:lnTo>
                  <a:lnTo>
                    <a:pt x="1133475" y="178594"/>
                  </a:lnTo>
                  <a:lnTo>
                    <a:pt x="1383506" y="154781"/>
                  </a:lnTo>
                  <a:lnTo>
                    <a:pt x="1650206" y="114300"/>
                  </a:lnTo>
                  <a:lnTo>
                    <a:pt x="1907381" y="76200"/>
                  </a:lnTo>
                  <a:lnTo>
                    <a:pt x="2181225" y="45244"/>
                  </a:lnTo>
                  <a:lnTo>
                    <a:pt x="2243137" y="2381"/>
                  </a:lnTo>
                  <a:lnTo>
                    <a:pt x="2259806" y="0"/>
                  </a:lnTo>
                  <a:lnTo>
                    <a:pt x="2300287" y="2381"/>
                  </a:lnTo>
                  <a:lnTo>
                    <a:pt x="2369343" y="14287"/>
                  </a:lnTo>
                  <a:lnTo>
                    <a:pt x="2447925" y="40481"/>
                  </a:lnTo>
                  <a:lnTo>
                    <a:pt x="2507456" y="71437"/>
                  </a:lnTo>
                  <a:lnTo>
                    <a:pt x="2550318" y="102394"/>
                  </a:lnTo>
                  <a:lnTo>
                    <a:pt x="2588418" y="138112"/>
                  </a:lnTo>
                  <a:lnTo>
                    <a:pt x="2616993" y="169069"/>
                  </a:lnTo>
                  <a:lnTo>
                    <a:pt x="2624137" y="192881"/>
                  </a:lnTo>
                  <a:lnTo>
                    <a:pt x="2619375" y="214312"/>
                  </a:lnTo>
                  <a:lnTo>
                    <a:pt x="2605087" y="233362"/>
                  </a:lnTo>
                  <a:lnTo>
                    <a:pt x="2588418" y="245269"/>
                  </a:lnTo>
                  <a:lnTo>
                    <a:pt x="2528887" y="264319"/>
                  </a:lnTo>
                  <a:lnTo>
                    <a:pt x="2462212" y="269081"/>
                  </a:lnTo>
                  <a:lnTo>
                    <a:pt x="2321718" y="259556"/>
                  </a:lnTo>
                  <a:lnTo>
                    <a:pt x="2195512" y="254794"/>
                  </a:lnTo>
                  <a:lnTo>
                    <a:pt x="1928812" y="259556"/>
                  </a:lnTo>
                  <a:lnTo>
                    <a:pt x="1764506" y="273844"/>
                  </a:lnTo>
                  <a:lnTo>
                    <a:pt x="1624012" y="288131"/>
                  </a:lnTo>
                  <a:lnTo>
                    <a:pt x="1385887" y="333375"/>
                  </a:lnTo>
                  <a:lnTo>
                    <a:pt x="1126331" y="359569"/>
                  </a:lnTo>
                  <a:lnTo>
                    <a:pt x="912018" y="3976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806;p65">
              <a:extLst>
                <a:ext uri="{FF2B5EF4-FFF2-40B4-BE49-F238E27FC236}">
                  <a16:creationId xmlns:a16="http://schemas.microsoft.com/office/drawing/2014/main" id="{5F5BB4BA-499B-DB4B-B0EF-496F288741A3}"/>
                </a:ext>
              </a:extLst>
            </p:cNvPr>
            <p:cNvSpPr/>
            <p:nvPr/>
          </p:nvSpPr>
          <p:spPr>
            <a:xfrm>
              <a:off x="3343275" y="4181475"/>
              <a:ext cx="3457575" cy="582613"/>
            </a:xfrm>
            <a:custGeom>
              <a:avLst/>
              <a:gdLst/>
              <a:ahLst/>
              <a:cxnLst/>
              <a:rect l="l" t="t" r="r" b="b"/>
              <a:pathLst>
                <a:path w="3458567" h="582678" extrusionOk="0">
                  <a:moveTo>
                    <a:pt x="1326890" y="392298"/>
                  </a:moveTo>
                  <a:lnTo>
                    <a:pt x="813441" y="499026"/>
                  </a:lnTo>
                  <a:lnTo>
                    <a:pt x="628830" y="548063"/>
                  </a:lnTo>
                  <a:lnTo>
                    <a:pt x="565370" y="571139"/>
                  </a:lnTo>
                  <a:lnTo>
                    <a:pt x="519218" y="582678"/>
                  </a:lnTo>
                  <a:lnTo>
                    <a:pt x="481719" y="582678"/>
                  </a:lnTo>
                  <a:lnTo>
                    <a:pt x="435566" y="576909"/>
                  </a:lnTo>
                  <a:lnTo>
                    <a:pt x="374991" y="559601"/>
                  </a:lnTo>
                  <a:lnTo>
                    <a:pt x="305762" y="524987"/>
                  </a:lnTo>
                  <a:lnTo>
                    <a:pt x="242302" y="481719"/>
                  </a:lnTo>
                  <a:lnTo>
                    <a:pt x="170188" y="421143"/>
                  </a:lnTo>
                  <a:lnTo>
                    <a:pt x="80767" y="331722"/>
                  </a:lnTo>
                  <a:lnTo>
                    <a:pt x="23076" y="265378"/>
                  </a:lnTo>
                  <a:lnTo>
                    <a:pt x="8654" y="242302"/>
                  </a:lnTo>
                  <a:lnTo>
                    <a:pt x="0" y="222110"/>
                  </a:lnTo>
                  <a:lnTo>
                    <a:pt x="0" y="210572"/>
                  </a:lnTo>
                  <a:lnTo>
                    <a:pt x="2885" y="199033"/>
                  </a:lnTo>
                  <a:lnTo>
                    <a:pt x="17307" y="190380"/>
                  </a:lnTo>
                  <a:lnTo>
                    <a:pt x="31730" y="190380"/>
                  </a:lnTo>
                  <a:lnTo>
                    <a:pt x="66345" y="207687"/>
                  </a:lnTo>
                  <a:lnTo>
                    <a:pt x="138458" y="262493"/>
                  </a:lnTo>
                  <a:lnTo>
                    <a:pt x="210572" y="305762"/>
                  </a:lnTo>
                  <a:lnTo>
                    <a:pt x="297108" y="343261"/>
                  </a:lnTo>
                  <a:lnTo>
                    <a:pt x="351914" y="357683"/>
                  </a:lnTo>
                  <a:lnTo>
                    <a:pt x="415374" y="360568"/>
                  </a:lnTo>
                  <a:lnTo>
                    <a:pt x="623061" y="337491"/>
                  </a:lnTo>
                  <a:lnTo>
                    <a:pt x="974975" y="285570"/>
                  </a:lnTo>
                  <a:lnTo>
                    <a:pt x="1445156" y="204803"/>
                  </a:lnTo>
                  <a:lnTo>
                    <a:pt x="1696111" y="155765"/>
                  </a:lnTo>
                  <a:lnTo>
                    <a:pt x="2108601" y="115382"/>
                  </a:lnTo>
                  <a:lnTo>
                    <a:pt x="2627818" y="69229"/>
                  </a:lnTo>
                  <a:lnTo>
                    <a:pt x="2979733" y="51922"/>
                  </a:lnTo>
                  <a:lnTo>
                    <a:pt x="2997040" y="34615"/>
                  </a:lnTo>
                  <a:lnTo>
                    <a:pt x="3008578" y="23076"/>
                  </a:lnTo>
                  <a:lnTo>
                    <a:pt x="3037423" y="8654"/>
                  </a:lnTo>
                  <a:lnTo>
                    <a:pt x="3069153" y="0"/>
                  </a:lnTo>
                  <a:lnTo>
                    <a:pt x="3092230" y="2885"/>
                  </a:lnTo>
                  <a:lnTo>
                    <a:pt x="3239341" y="63460"/>
                  </a:lnTo>
                  <a:lnTo>
                    <a:pt x="3325878" y="103844"/>
                  </a:lnTo>
                  <a:lnTo>
                    <a:pt x="3392222" y="138458"/>
                  </a:lnTo>
                  <a:lnTo>
                    <a:pt x="3403760" y="149996"/>
                  </a:lnTo>
                  <a:lnTo>
                    <a:pt x="3426837" y="178842"/>
                  </a:lnTo>
                  <a:lnTo>
                    <a:pt x="3447028" y="207687"/>
                  </a:lnTo>
                  <a:lnTo>
                    <a:pt x="3452798" y="227879"/>
                  </a:lnTo>
                  <a:lnTo>
                    <a:pt x="3458567" y="253840"/>
                  </a:lnTo>
                  <a:lnTo>
                    <a:pt x="3449913" y="276916"/>
                  </a:lnTo>
                  <a:lnTo>
                    <a:pt x="3429721" y="297108"/>
                  </a:lnTo>
                  <a:lnTo>
                    <a:pt x="3392222" y="311531"/>
                  </a:lnTo>
                  <a:lnTo>
                    <a:pt x="3311455" y="311531"/>
                  </a:lnTo>
                  <a:lnTo>
                    <a:pt x="3167228" y="291339"/>
                  </a:lnTo>
                  <a:lnTo>
                    <a:pt x="2973964" y="274032"/>
                  </a:lnTo>
                  <a:lnTo>
                    <a:pt x="2757623" y="265378"/>
                  </a:lnTo>
                  <a:lnTo>
                    <a:pt x="2570128" y="271147"/>
                  </a:lnTo>
                  <a:lnTo>
                    <a:pt x="2313403" y="279801"/>
                  </a:lnTo>
                  <a:lnTo>
                    <a:pt x="2059564" y="294223"/>
                  </a:lnTo>
                  <a:lnTo>
                    <a:pt x="1811493" y="320184"/>
                  </a:lnTo>
                  <a:lnTo>
                    <a:pt x="1667266" y="334607"/>
                  </a:lnTo>
                  <a:lnTo>
                    <a:pt x="1326890" y="3922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807;p65">
              <a:extLst>
                <a:ext uri="{FF2B5EF4-FFF2-40B4-BE49-F238E27FC236}">
                  <a16:creationId xmlns:a16="http://schemas.microsoft.com/office/drawing/2014/main" id="{C5461220-3721-8842-8D11-6D175C87E04B}"/>
                </a:ext>
              </a:extLst>
            </p:cNvPr>
            <p:cNvSpPr/>
            <p:nvPr/>
          </p:nvSpPr>
          <p:spPr>
            <a:xfrm>
              <a:off x="3340100" y="2128838"/>
              <a:ext cx="3910013" cy="549275"/>
            </a:xfrm>
            <a:custGeom>
              <a:avLst/>
              <a:gdLst/>
              <a:ahLst/>
              <a:cxnLst/>
              <a:rect l="l" t="t" r="r" b="b"/>
              <a:pathLst>
                <a:path w="3910869" h="549298" extrusionOk="0">
                  <a:moveTo>
                    <a:pt x="1095307" y="404573"/>
                  </a:moveTo>
                  <a:lnTo>
                    <a:pt x="930846" y="440754"/>
                  </a:lnTo>
                  <a:lnTo>
                    <a:pt x="769675" y="473646"/>
                  </a:lnTo>
                  <a:lnTo>
                    <a:pt x="601925" y="513117"/>
                  </a:lnTo>
                  <a:lnTo>
                    <a:pt x="509828" y="539431"/>
                  </a:lnTo>
                  <a:lnTo>
                    <a:pt x="450622" y="546009"/>
                  </a:lnTo>
                  <a:lnTo>
                    <a:pt x="249980" y="549298"/>
                  </a:lnTo>
                  <a:lnTo>
                    <a:pt x="3289" y="532852"/>
                  </a:lnTo>
                  <a:cubicBezTo>
                    <a:pt x="2193" y="470357"/>
                    <a:pt x="1096" y="407862"/>
                    <a:pt x="0" y="345367"/>
                  </a:cubicBezTo>
                  <a:lnTo>
                    <a:pt x="105255" y="358524"/>
                  </a:lnTo>
                  <a:lnTo>
                    <a:pt x="187485" y="365103"/>
                  </a:lnTo>
                  <a:lnTo>
                    <a:pt x="296029" y="365103"/>
                  </a:lnTo>
                  <a:lnTo>
                    <a:pt x="411151" y="355235"/>
                  </a:lnTo>
                  <a:lnTo>
                    <a:pt x="575612" y="335500"/>
                  </a:lnTo>
                  <a:lnTo>
                    <a:pt x="782832" y="296029"/>
                  </a:lnTo>
                  <a:lnTo>
                    <a:pt x="1049258" y="249980"/>
                  </a:lnTo>
                  <a:lnTo>
                    <a:pt x="1361733" y="203931"/>
                  </a:lnTo>
                  <a:lnTo>
                    <a:pt x="1536061" y="180907"/>
                  </a:lnTo>
                  <a:lnTo>
                    <a:pt x="1799197" y="131569"/>
                  </a:lnTo>
                  <a:lnTo>
                    <a:pt x="2045888" y="111833"/>
                  </a:lnTo>
                  <a:lnTo>
                    <a:pt x="2430725" y="82231"/>
                  </a:lnTo>
                  <a:lnTo>
                    <a:pt x="3016204" y="55917"/>
                  </a:lnTo>
                  <a:lnTo>
                    <a:pt x="3299076" y="42760"/>
                  </a:lnTo>
                  <a:lnTo>
                    <a:pt x="3335258" y="29603"/>
                  </a:lnTo>
                  <a:lnTo>
                    <a:pt x="3391174" y="9868"/>
                  </a:lnTo>
                  <a:lnTo>
                    <a:pt x="3430645" y="0"/>
                  </a:lnTo>
                  <a:lnTo>
                    <a:pt x="3456958" y="6579"/>
                  </a:lnTo>
                  <a:lnTo>
                    <a:pt x="3604973" y="118412"/>
                  </a:lnTo>
                  <a:lnTo>
                    <a:pt x="3756276" y="240113"/>
                  </a:lnTo>
                  <a:lnTo>
                    <a:pt x="3845085" y="319054"/>
                  </a:lnTo>
                  <a:lnTo>
                    <a:pt x="3884556" y="361813"/>
                  </a:lnTo>
                  <a:lnTo>
                    <a:pt x="3904291" y="397995"/>
                  </a:lnTo>
                  <a:lnTo>
                    <a:pt x="3910869" y="427598"/>
                  </a:lnTo>
                  <a:lnTo>
                    <a:pt x="3904291" y="457200"/>
                  </a:lnTo>
                  <a:lnTo>
                    <a:pt x="3894423" y="473646"/>
                  </a:lnTo>
                  <a:lnTo>
                    <a:pt x="3877977" y="483514"/>
                  </a:lnTo>
                  <a:lnTo>
                    <a:pt x="3858242" y="496671"/>
                  </a:lnTo>
                  <a:lnTo>
                    <a:pt x="3759566" y="513117"/>
                  </a:lnTo>
                  <a:lnTo>
                    <a:pt x="3657600" y="516406"/>
                  </a:lnTo>
                  <a:lnTo>
                    <a:pt x="3608262" y="522985"/>
                  </a:lnTo>
                  <a:lnTo>
                    <a:pt x="3378017" y="292740"/>
                  </a:lnTo>
                  <a:lnTo>
                    <a:pt x="3364861" y="273005"/>
                  </a:lnTo>
                  <a:lnTo>
                    <a:pt x="3348415" y="263137"/>
                  </a:lnTo>
                  <a:lnTo>
                    <a:pt x="3305655" y="246691"/>
                  </a:lnTo>
                  <a:lnTo>
                    <a:pt x="3269474" y="246691"/>
                  </a:lnTo>
                  <a:lnTo>
                    <a:pt x="3098435" y="243402"/>
                  </a:lnTo>
                  <a:lnTo>
                    <a:pt x="2687284" y="253269"/>
                  </a:lnTo>
                  <a:lnTo>
                    <a:pt x="2223505" y="276294"/>
                  </a:lnTo>
                  <a:lnTo>
                    <a:pt x="1733413" y="309186"/>
                  </a:lnTo>
                  <a:lnTo>
                    <a:pt x="1490012" y="338789"/>
                  </a:lnTo>
                  <a:lnTo>
                    <a:pt x="1358443" y="358524"/>
                  </a:lnTo>
                  <a:lnTo>
                    <a:pt x="1095307" y="40457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808;p65">
              <a:extLst>
                <a:ext uri="{FF2B5EF4-FFF2-40B4-BE49-F238E27FC236}">
                  <a16:creationId xmlns:a16="http://schemas.microsoft.com/office/drawing/2014/main" id="{437F82EB-69EF-7247-A891-810F70EC7D12}"/>
                </a:ext>
              </a:extLst>
            </p:cNvPr>
            <p:cNvSpPr/>
            <p:nvPr/>
          </p:nvSpPr>
          <p:spPr>
            <a:xfrm>
              <a:off x="6308725" y="2328863"/>
              <a:ext cx="687388" cy="576262"/>
            </a:xfrm>
            <a:custGeom>
              <a:avLst/>
              <a:gdLst/>
              <a:ahLst/>
              <a:cxnLst/>
              <a:rect l="l" t="t" r="r" b="b"/>
              <a:pathLst>
                <a:path w="688182" h="576262" extrusionOk="0">
                  <a:moveTo>
                    <a:pt x="166688" y="376237"/>
                  </a:moveTo>
                  <a:lnTo>
                    <a:pt x="338138" y="197643"/>
                  </a:lnTo>
                  <a:lnTo>
                    <a:pt x="400050" y="133350"/>
                  </a:lnTo>
                  <a:lnTo>
                    <a:pt x="438150" y="0"/>
                  </a:lnTo>
                  <a:lnTo>
                    <a:pt x="688182" y="316706"/>
                  </a:lnTo>
                  <a:lnTo>
                    <a:pt x="642938" y="326231"/>
                  </a:lnTo>
                  <a:lnTo>
                    <a:pt x="552450" y="347662"/>
                  </a:lnTo>
                  <a:lnTo>
                    <a:pt x="488157" y="366712"/>
                  </a:lnTo>
                  <a:lnTo>
                    <a:pt x="357188" y="423862"/>
                  </a:lnTo>
                  <a:lnTo>
                    <a:pt x="126207" y="528637"/>
                  </a:lnTo>
                  <a:lnTo>
                    <a:pt x="42863" y="569118"/>
                  </a:lnTo>
                  <a:lnTo>
                    <a:pt x="19050" y="576262"/>
                  </a:lnTo>
                  <a:lnTo>
                    <a:pt x="2382" y="569118"/>
                  </a:lnTo>
                  <a:lnTo>
                    <a:pt x="0" y="552450"/>
                  </a:lnTo>
                  <a:lnTo>
                    <a:pt x="50007" y="500062"/>
                  </a:lnTo>
                  <a:lnTo>
                    <a:pt x="166688" y="3762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809;p65">
              <a:extLst>
                <a:ext uri="{FF2B5EF4-FFF2-40B4-BE49-F238E27FC236}">
                  <a16:creationId xmlns:a16="http://schemas.microsoft.com/office/drawing/2014/main" id="{B8162590-CE23-DD4C-951D-C8438E7AA723}"/>
                </a:ext>
              </a:extLst>
            </p:cNvPr>
            <p:cNvSpPr/>
            <p:nvPr/>
          </p:nvSpPr>
          <p:spPr>
            <a:xfrm rot="-5400000">
              <a:off x="2476500" y="3279776"/>
              <a:ext cx="3622675" cy="1905000"/>
            </a:xfrm>
            <a:custGeom>
              <a:avLst/>
              <a:gdLst/>
              <a:ahLst/>
              <a:cxnLst/>
              <a:rect l="l" t="t" r="r" b="b"/>
              <a:pathLst>
                <a:path w="3622675" h="1905000" extrusionOk="0">
                  <a:moveTo>
                    <a:pt x="2549525" y="1527175"/>
                  </a:moveTo>
                  <a:lnTo>
                    <a:pt x="2708275" y="1539875"/>
                  </a:lnTo>
                  <a:lnTo>
                    <a:pt x="2876550" y="1543050"/>
                  </a:lnTo>
                  <a:lnTo>
                    <a:pt x="3060700" y="1543050"/>
                  </a:lnTo>
                  <a:lnTo>
                    <a:pt x="3276600" y="1536700"/>
                  </a:lnTo>
                  <a:lnTo>
                    <a:pt x="3330575" y="1524000"/>
                  </a:lnTo>
                  <a:lnTo>
                    <a:pt x="3394075" y="1473200"/>
                  </a:lnTo>
                  <a:lnTo>
                    <a:pt x="3470275" y="1416050"/>
                  </a:lnTo>
                  <a:lnTo>
                    <a:pt x="3616325" y="1317625"/>
                  </a:lnTo>
                  <a:lnTo>
                    <a:pt x="3622675" y="1435100"/>
                  </a:lnTo>
                  <a:lnTo>
                    <a:pt x="3524250" y="1562100"/>
                  </a:lnTo>
                  <a:lnTo>
                    <a:pt x="3479800" y="1628775"/>
                  </a:lnTo>
                  <a:lnTo>
                    <a:pt x="3448050" y="1689100"/>
                  </a:lnTo>
                  <a:lnTo>
                    <a:pt x="3413125" y="1755775"/>
                  </a:lnTo>
                  <a:lnTo>
                    <a:pt x="3378200" y="1860550"/>
                  </a:lnTo>
                  <a:lnTo>
                    <a:pt x="3365500" y="1889125"/>
                  </a:lnTo>
                  <a:lnTo>
                    <a:pt x="3349625" y="1901825"/>
                  </a:lnTo>
                  <a:lnTo>
                    <a:pt x="3330575" y="1905000"/>
                  </a:lnTo>
                  <a:lnTo>
                    <a:pt x="3279775" y="1885950"/>
                  </a:lnTo>
                  <a:lnTo>
                    <a:pt x="3241675" y="1863725"/>
                  </a:lnTo>
                  <a:lnTo>
                    <a:pt x="3216275" y="1844675"/>
                  </a:lnTo>
                  <a:lnTo>
                    <a:pt x="3159125" y="1819275"/>
                  </a:lnTo>
                  <a:lnTo>
                    <a:pt x="3067050" y="1806575"/>
                  </a:lnTo>
                  <a:lnTo>
                    <a:pt x="2901950" y="1787525"/>
                  </a:lnTo>
                  <a:lnTo>
                    <a:pt x="2717800" y="1787525"/>
                  </a:lnTo>
                  <a:lnTo>
                    <a:pt x="2590800" y="1778000"/>
                  </a:lnTo>
                  <a:lnTo>
                    <a:pt x="2454275" y="1771650"/>
                  </a:lnTo>
                  <a:lnTo>
                    <a:pt x="2320925" y="1765300"/>
                  </a:lnTo>
                  <a:lnTo>
                    <a:pt x="2155825" y="1762125"/>
                  </a:lnTo>
                  <a:lnTo>
                    <a:pt x="2012950" y="1746250"/>
                  </a:lnTo>
                  <a:lnTo>
                    <a:pt x="1860550" y="1724025"/>
                  </a:lnTo>
                  <a:lnTo>
                    <a:pt x="1685925" y="1698625"/>
                  </a:lnTo>
                  <a:lnTo>
                    <a:pt x="1527175" y="1673225"/>
                  </a:lnTo>
                  <a:lnTo>
                    <a:pt x="1422400" y="1647825"/>
                  </a:lnTo>
                  <a:lnTo>
                    <a:pt x="1323975" y="1609725"/>
                  </a:lnTo>
                  <a:lnTo>
                    <a:pt x="1190625" y="1536700"/>
                  </a:lnTo>
                  <a:lnTo>
                    <a:pt x="1057275" y="1450975"/>
                  </a:lnTo>
                  <a:lnTo>
                    <a:pt x="939800" y="1371600"/>
                  </a:lnTo>
                  <a:lnTo>
                    <a:pt x="819150" y="1276350"/>
                  </a:lnTo>
                  <a:lnTo>
                    <a:pt x="682625" y="1158875"/>
                  </a:lnTo>
                  <a:lnTo>
                    <a:pt x="603250" y="1082675"/>
                  </a:lnTo>
                  <a:lnTo>
                    <a:pt x="482600" y="952500"/>
                  </a:lnTo>
                  <a:lnTo>
                    <a:pt x="403225" y="860425"/>
                  </a:lnTo>
                  <a:lnTo>
                    <a:pt x="342900" y="777875"/>
                  </a:lnTo>
                  <a:lnTo>
                    <a:pt x="282575" y="682625"/>
                  </a:lnTo>
                  <a:lnTo>
                    <a:pt x="212725" y="568325"/>
                  </a:lnTo>
                  <a:lnTo>
                    <a:pt x="161925" y="473075"/>
                  </a:lnTo>
                  <a:lnTo>
                    <a:pt x="123825" y="393700"/>
                  </a:lnTo>
                  <a:lnTo>
                    <a:pt x="79375" y="295275"/>
                  </a:lnTo>
                  <a:lnTo>
                    <a:pt x="44450" y="203200"/>
                  </a:lnTo>
                  <a:lnTo>
                    <a:pt x="19050" y="130175"/>
                  </a:lnTo>
                  <a:lnTo>
                    <a:pt x="6350" y="82550"/>
                  </a:lnTo>
                  <a:lnTo>
                    <a:pt x="0" y="53975"/>
                  </a:lnTo>
                  <a:lnTo>
                    <a:pt x="0" y="28575"/>
                  </a:lnTo>
                  <a:lnTo>
                    <a:pt x="3175" y="15875"/>
                  </a:lnTo>
                  <a:lnTo>
                    <a:pt x="6350" y="6350"/>
                  </a:lnTo>
                  <a:lnTo>
                    <a:pt x="19050" y="0"/>
                  </a:lnTo>
                  <a:lnTo>
                    <a:pt x="28575" y="3175"/>
                  </a:lnTo>
                  <a:lnTo>
                    <a:pt x="44450" y="25400"/>
                  </a:lnTo>
                  <a:lnTo>
                    <a:pt x="104775" y="139700"/>
                  </a:lnTo>
                  <a:lnTo>
                    <a:pt x="190500" y="292100"/>
                  </a:lnTo>
                  <a:lnTo>
                    <a:pt x="279400" y="428625"/>
                  </a:lnTo>
                  <a:lnTo>
                    <a:pt x="361950" y="549275"/>
                  </a:lnTo>
                  <a:lnTo>
                    <a:pt x="447675" y="663575"/>
                  </a:lnTo>
                  <a:lnTo>
                    <a:pt x="539750" y="771525"/>
                  </a:lnTo>
                  <a:lnTo>
                    <a:pt x="644525" y="885825"/>
                  </a:lnTo>
                  <a:lnTo>
                    <a:pt x="758825" y="996950"/>
                  </a:lnTo>
                  <a:lnTo>
                    <a:pt x="831850" y="1057275"/>
                  </a:lnTo>
                  <a:lnTo>
                    <a:pt x="927100" y="1127125"/>
                  </a:lnTo>
                  <a:lnTo>
                    <a:pt x="1060450" y="1216025"/>
                  </a:lnTo>
                  <a:lnTo>
                    <a:pt x="1184275" y="1279525"/>
                  </a:lnTo>
                  <a:lnTo>
                    <a:pt x="1336675" y="1349375"/>
                  </a:lnTo>
                  <a:lnTo>
                    <a:pt x="1489075" y="1406525"/>
                  </a:lnTo>
                  <a:lnTo>
                    <a:pt x="1644650" y="1447800"/>
                  </a:lnTo>
                  <a:lnTo>
                    <a:pt x="1781175" y="1476375"/>
                  </a:lnTo>
                  <a:lnTo>
                    <a:pt x="1933575" y="1495425"/>
                  </a:lnTo>
                  <a:lnTo>
                    <a:pt x="2130425" y="1511300"/>
                  </a:lnTo>
                  <a:lnTo>
                    <a:pt x="2301875" y="1520825"/>
                  </a:lnTo>
                  <a:lnTo>
                    <a:pt x="2549525" y="15271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810;p65">
              <a:extLst>
                <a:ext uri="{FF2B5EF4-FFF2-40B4-BE49-F238E27FC236}">
                  <a16:creationId xmlns:a16="http://schemas.microsoft.com/office/drawing/2014/main" id="{DE7E4E1F-FE96-4641-A345-7EE77C83F05C}"/>
                </a:ext>
              </a:extLst>
            </p:cNvPr>
            <p:cNvSpPr/>
            <p:nvPr/>
          </p:nvSpPr>
          <p:spPr>
            <a:xfrm>
              <a:off x="4841875" y="4583113"/>
              <a:ext cx="2433638" cy="1368425"/>
            </a:xfrm>
            <a:custGeom>
              <a:avLst/>
              <a:gdLst/>
              <a:ahLst/>
              <a:cxnLst/>
              <a:rect l="l" t="t" r="r" b="b"/>
              <a:pathLst>
                <a:path w="2433638" h="1366838" extrusionOk="0">
                  <a:moveTo>
                    <a:pt x="819150" y="666750"/>
                  </a:moveTo>
                  <a:lnTo>
                    <a:pt x="745332" y="585788"/>
                  </a:lnTo>
                  <a:lnTo>
                    <a:pt x="623888" y="459582"/>
                  </a:lnTo>
                  <a:lnTo>
                    <a:pt x="535782" y="369094"/>
                  </a:lnTo>
                  <a:lnTo>
                    <a:pt x="461963" y="300038"/>
                  </a:lnTo>
                  <a:lnTo>
                    <a:pt x="395288" y="242888"/>
                  </a:lnTo>
                  <a:lnTo>
                    <a:pt x="338138" y="197644"/>
                  </a:lnTo>
                  <a:lnTo>
                    <a:pt x="276225" y="157163"/>
                  </a:lnTo>
                  <a:lnTo>
                    <a:pt x="228600" y="130969"/>
                  </a:lnTo>
                  <a:lnTo>
                    <a:pt x="180975" y="109538"/>
                  </a:lnTo>
                  <a:lnTo>
                    <a:pt x="116682" y="88107"/>
                  </a:lnTo>
                  <a:lnTo>
                    <a:pt x="0" y="59532"/>
                  </a:lnTo>
                  <a:lnTo>
                    <a:pt x="35719" y="0"/>
                  </a:lnTo>
                  <a:lnTo>
                    <a:pt x="140494" y="2382"/>
                  </a:lnTo>
                  <a:lnTo>
                    <a:pt x="197644" y="9525"/>
                  </a:lnTo>
                  <a:lnTo>
                    <a:pt x="257175" y="21432"/>
                  </a:lnTo>
                  <a:lnTo>
                    <a:pt x="330994" y="45244"/>
                  </a:lnTo>
                  <a:lnTo>
                    <a:pt x="366713" y="59532"/>
                  </a:lnTo>
                  <a:lnTo>
                    <a:pt x="402432" y="78582"/>
                  </a:lnTo>
                  <a:lnTo>
                    <a:pt x="483394" y="140494"/>
                  </a:lnTo>
                  <a:lnTo>
                    <a:pt x="645319" y="261938"/>
                  </a:lnTo>
                  <a:lnTo>
                    <a:pt x="759619" y="345282"/>
                  </a:lnTo>
                  <a:lnTo>
                    <a:pt x="983457" y="504825"/>
                  </a:lnTo>
                  <a:lnTo>
                    <a:pt x="1240632" y="676275"/>
                  </a:lnTo>
                  <a:lnTo>
                    <a:pt x="1454944" y="814388"/>
                  </a:lnTo>
                  <a:lnTo>
                    <a:pt x="1645444" y="931069"/>
                  </a:lnTo>
                  <a:lnTo>
                    <a:pt x="1852613" y="1050132"/>
                  </a:lnTo>
                  <a:lnTo>
                    <a:pt x="1971675" y="1112044"/>
                  </a:lnTo>
                  <a:lnTo>
                    <a:pt x="2109788" y="1178719"/>
                  </a:lnTo>
                  <a:lnTo>
                    <a:pt x="2209800" y="1223963"/>
                  </a:lnTo>
                  <a:lnTo>
                    <a:pt x="2378869" y="1290638"/>
                  </a:lnTo>
                  <a:lnTo>
                    <a:pt x="2412207" y="1300163"/>
                  </a:lnTo>
                  <a:lnTo>
                    <a:pt x="2424113" y="1312069"/>
                  </a:lnTo>
                  <a:lnTo>
                    <a:pt x="2431257" y="1321594"/>
                  </a:lnTo>
                  <a:lnTo>
                    <a:pt x="2433638" y="1335882"/>
                  </a:lnTo>
                  <a:lnTo>
                    <a:pt x="2428875" y="1354932"/>
                  </a:lnTo>
                  <a:lnTo>
                    <a:pt x="2409825" y="1364457"/>
                  </a:lnTo>
                  <a:lnTo>
                    <a:pt x="2252663" y="1364457"/>
                  </a:lnTo>
                  <a:lnTo>
                    <a:pt x="2009775" y="1366838"/>
                  </a:lnTo>
                  <a:lnTo>
                    <a:pt x="1831182" y="1352550"/>
                  </a:lnTo>
                  <a:lnTo>
                    <a:pt x="1578769" y="1331119"/>
                  </a:lnTo>
                  <a:lnTo>
                    <a:pt x="1447800" y="1319213"/>
                  </a:lnTo>
                  <a:lnTo>
                    <a:pt x="1419225" y="1302544"/>
                  </a:lnTo>
                  <a:lnTo>
                    <a:pt x="1264444" y="1138238"/>
                  </a:lnTo>
                  <a:lnTo>
                    <a:pt x="1090613" y="950119"/>
                  </a:lnTo>
                  <a:lnTo>
                    <a:pt x="819150" y="6667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815;p66">
            <a:extLst>
              <a:ext uri="{FF2B5EF4-FFF2-40B4-BE49-F238E27FC236}">
                <a16:creationId xmlns:a16="http://schemas.microsoft.com/office/drawing/2014/main" id="{B2D8F227-BA03-A946-BEF3-842927A454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0857" y="1468692"/>
            <a:ext cx="4340225" cy="44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191"/>
          <p:cNvSpPr txBox="1"/>
          <p:nvPr/>
        </p:nvSpPr>
        <p:spPr>
          <a:xfrm>
            <a:off x="4232920" y="6179080"/>
            <a:ext cx="372047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写</a:t>
            </a:r>
            <a:endParaRPr/>
          </a:p>
        </p:txBody>
      </p:sp>
      <p:sp>
        <p:nvSpPr>
          <p:cNvPr id="2123" name="Google Shape;2123;p191"/>
          <p:cNvSpPr/>
          <p:nvPr/>
        </p:nvSpPr>
        <p:spPr>
          <a:xfrm>
            <a:off x="2876550" y="1666875"/>
            <a:ext cx="395288" cy="1287463"/>
          </a:xfrm>
          <a:custGeom>
            <a:avLst/>
            <a:gdLst/>
            <a:ahLst/>
            <a:cxnLst/>
            <a:rect l="l" t="t" r="r" b="b"/>
            <a:pathLst>
              <a:path w="395288" h="1288256" extrusionOk="0">
                <a:moveTo>
                  <a:pt x="107156" y="685800"/>
                </a:moveTo>
                <a:lnTo>
                  <a:pt x="133350" y="611981"/>
                </a:lnTo>
                <a:lnTo>
                  <a:pt x="157163" y="540544"/>
                </a:lnTo>
                <a:lnTo>
                  <a:pt x="173831" y="476250"/>
                </a:lnTo>
                <a:lnTo>
                  <a:pt x="188119" y="407194"/>
                </a:lnTo>
                <a:lnTo>
                  <a:pt x="190500" y="366713"/>
                </a:lnTo>
                <a:lnTo>
                  <a:pt x="195263" y="309563"/>
                </a:lnTo>
                <a:lnTo>
                  <a:pt x="195263" y="278606"/>
                </a:lnTo>
                <a:lnTo>
                  <a:pt x="190500" y="228600"/>
                </a:lnTo>
                <a:lnTo>
                  <a:pt x="183356" y="164306"/>
                </a:lnTo>
                <a:lnTo>
                  <a:pt x="169069" y="104775"/>
                </a:lnTo>
                <a:lnTo>
                  <a:pt x="154781" y="59531"/>
                </a:lnTo>
                <a:lnTo>
                  <a:pt x="150019" y="45244"/>
                </a:lnTo>
                <a:lnTo>
                  <a:pt x="150019" y="33338"/>
                </a:lnTo>
                <a:lnTo>
                  <a:pt x="152400" y="14288"/>
                </a:lnTo>
                <a:lnTo>
                  <a:pt x="159544" y="7144"/>
                </a:lnTo>
                <a:lnTo>
                  <a:pt x="169069" y="0"/>
                </a:lnTo>
                <a:lnTo>
                  <a:pt x="183356" y="0"/>
                </a:lnTo>
                <a:lnTo>
                  <a:pt x="211931" y="9525"/>
                </a:lnTo>
                <a:lnTo>
                  <a:pt x="221456" y="16669"/>
                </a:lnTo>
                <a:lnTo>
                  <a:pt x="247650" y="47625"/>
                </a:lnTo>
                <a:lnTo>
                  <a:pt x="290513" y="104775"/>
                </a:lnTo>
                <a:lnTo>
                  <a:pt x="316706" y="147638"/>
                </a:lnTo>
                <a:lnTo>
                  <a:pt x="330994" y="183356"/>
                </a:lnTo>
                <a:lnTo>
                  <a:pt x="352425" y="242888"/>
                </a:lnTo>
                <a:lnTo>
                  <a:pt x="395288" y="426244"/>
                </a:lnTo>
                <a:lnTo>
                  <a:pt x="388144" y="607219"/>
                </a:lnTo>
                <a:lnTo>
                  <a:pt x="378619" y="714375"/>
                </a:lnTo>
                <a:lnTo>
                  <a:pt x="369094" y="783431"/>
                </a:lnTo>
                <a:lnTo>
                  <a:pt x="361950" y="828675"/>
                </a:lnTo>
                <a:lnTo>
                  <a:pt x="326231" y="1007269"/>
                </a:lnTo>
                <a:lnTo>
                  <a:pt x="290513" y="1119188"/>
                </a:lnTo>
                <a:lnTo>
                  <a:pt x="250031" y="1195388"/>
                </a:lnTo>
                <a:lnTo>
                  <a:pt x="226219" y="1238250"/>
                </a:lnTo>
                <a:lnTo>
                  <a:pt x="204788" y="1262063"/>
                </a:lnTo>
                <a:lnTo>
                  <a:pt x="188119" y="1276350"/>
                </a:lnTo>
                <a:lnTo>
                  <a:pt x="166688" y="1285875"/>
                </a:lnTo>
                <a:lnTo>
                  <a:pt x="145256" y="1288256"/>
                </a:lnTo>
                <a:lnTo>
                  <a:pt x="109538" y="1285875"/>
                </a:lnTo>
                <a:lnTo>
                  <a:pt x="78581" y="1271588"/>
                </a:lnTo>
                <a:lnTo>
                  <a:pt x="52388" y="1238250"/>
                </a:lnTo>
                <a:lnTo>
                  <a:pt x="28575" y="1183481"/>
                </a:lnTo>
                <a:lnTo>
                  <a:pt x="14288" y="1121569"/>
                </a:lnTo>
                <a:lnTo>
                  <a:pt x="4763" y="1066800"/>
                </a:lnTo>
                <a:lnTo>
                  <a:pt x="0" y="1009650"/>
                </a:lnTo>
                <a:lnTo>
                  <a:pt x="4763" y="935831"/>
                </a:lnTo>
                <a:lnTo>
                  <a:pt x="23813" y="866775"/>
                </a:lnTo>
                <a:lnTo>
                  <a:pt x="57150" y="795338"/>
                </a:lnTo>
                <a:lnTo>
                  <a:pt x="107156" y="6858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p191"/>
          <p:cNvSpPr/>
          <p:nvPr/>
        </p:nvSpPr>
        <p:spPr>
          <a:xfrm>
            <a:off x="4329113" y="2447925"/>
            <a:ext cx="1489075" cy="385763"/>
          </a:xfrm>
          <a:custGeom>
            <a:avLst/>
            <a:gdLst/>
            <a:ahLst/>
            <a:cxnLst/>
            <a:rect l="l" t="t" r="r" b="b"/>
            <a:pathLst>
              <a:path w="1488281" h="385763" extrusionOk="0">
                <a:moveTo>
                  <a:pt x="383381" y="373856"/>
                </a:moveTo>
                <a:lnTo>
                  <a:pt x="233362" y="385763"/>
                </a:lnTo>
                <a:lnTo>
                  <a:pt x="76200" y="381000"/>
                </a:lnTo>
                <a:lnTo>
                  <a:pt x="0" y="381000"/>
                </a:lnTo>
                <a:lnTo>
                  <a:pt x="21431" y="216694"/>
                </a:lnTo>
                <a:lnTo>
                  <a:pt x="216693" y="219075"/>
                </a:lnTo>
                <a:lnTo>
                  <a:pt x="371475" y="211931"/>
                </a:lnTo>
                <a:lnTo>
                  <a:pt x="421481" y="207169"/>
                </a:lnTo>
                <a:lnTo>
                  <a:pt x="509587" y="195263"/>
                </a:lnTo>
                <a:lnTo>
                  <a:pt x="616743" y="173831"/>
                </a:lnTo>
                <a:lnTo>
                  <a:pt x="750093" y="138113"/>
                </a:lnTo>
                <a:lnTo>
                  <a:pt x="854868" y="107156"/>
                </a:lnTo>
                <a:lnTo>
                  <a:pt x="971550" y="73819"/>
                </a:lnTo>
                <a:lnTo>
                  <a:pt x="1045368" y="47625"/>
                </a:lnTo>
                <a:lnTo>
                  <a:pt x="1128712" y="0"/>
                </a:lnTo>
                <a:lnTo>
                  <a:pt x="1171575" y="0"/>
                </a:lnTo>
                <a:lnTo>
                  <a:pt x="1259681" y="7144"/>
                </a:lnTo>
                <a:lnTo>
                  <a:pt x="1340643" y="19050"/>
                </a:lnTo>
                <a:lnTo>
                  <a:pt x="1390650" y="28575"/>
                </a:lnTo>
                <a:lnTo>
                  <a:pt x="1433512" y="45244"/>
                </a:lnTo>
                <a:lnTo>
                  <a:pt x="1457325" y="57150"/>
                </a:lnTo>
                <a:lnTo>
                  <a:pt x="1476375" y="76200"/>
                </a:lnTo>
                <a:lnTo>
                  <a:pt x="1483518" y="92869"/>
                </a:lnTo>
                <a:lnTo>
                  <a:pt x="1485900" y="109538"/>
                </a:lnTo>
                <a:lnTo>
                  <a:pt x="1488281" y="133350"/>
                </a:lnTo>
                <a:lnTo>
                  <a:pt x="1481137" y="150019"/>
                </a:lnTo>
                <a:lnTo>
                  <a:pt x="1457325" y="171450"/>
                </a:lnTo>
                <a:lnTo>
                  <a:pt x="1404937" y="197644"/>
                </a:lnTo>
                <a:lnTo>
                  <a:pt x="1290637" y="230981"/>
                </a:lnTo>
                <a:lnTo>
                  <a:pt x="1135856" y="269081"/>
                </a:lnTo>
                <a:lnTo>
                  <a:pt x="964406" y="300038"/>
                </a:lnTo>
                <a:lnTo>
                  <a:pt x="766762" y="330994"/>
                </a:lnTo>
                <a:lnTo>
                  <a:pt x="578643" y="357188"/>
                </a:lnTo>
                <a:lnTo>
                  <a:pt x="383381" y="3738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5" name="Google Shape;2125;p191"/>
          <p:cNvSpPr/>
          <p:nvPr/>
        </p:nvSpPr>
        <p:spPr>
          <a:xfrm>
            <a:off x="3157538" y="1533525"/>
            <a:ext cx="3925887" cy="569913"/>
          </a:xfrm>
          <a:custGeom>
            <a:avLst/>
            <a:gdLst/>
            <a:ahLst/>
            <a:cxnLst/>
            <a:rect l="l" t="t" r="r" b="b"/>
            <a:pathLst>
              <a:path w="3926142" h="571075" extrusionOk="0">
                <a:moveTo>
                  <a:pt x="588072" y="492892"/>
                </a:moveTo>
                <a:lnTo>
                  <a:pt x="30594" y="571075"/>
                </a:lnTo>
                <a:lnTo>
                  <a:pt x="0" y="384116"/>
                </a:lnTo>
                <a:lnTo>
                  <a:pt x="316131" y="350123"/>
                </a:lnTo>
                <a:lnTo>
                  <a:pt x="931397" y="282138"/>
                </a:lnTo>
                <a:lnTo>
                  <a:pt x="1614647" y="207354"/>
                </a:lnTo>
                <a:lnTo>
                  <a:pt x="1917181" y="173362"/>
                </a:lnTo>
                <a:lnTo>
                  <a:pt x="2321692" y="129171"/>
                </a:lnTo>
                <a:lnTo>
                  <a:pt x="2692211" y="88380"/>
                </a:lnTo>
                <a:lnTo>
                  <a:pt x="3018540" y="57787"/>
                </a:lnTo>
                <a:lnTo>
                  <a:pt x="3242891" y="44190"/>
                </a:lnTo>
                <a:lnTo>
                  <a:pt x="3348268" y="0"/>
                </a:lnTo>
                <a:lnTo>
                  <a:pt x="3457044" y="40791"/>
                </a:lnTo>
                <a:lnTo>
                  <a:pt x="3589615" y="108776"/>
                </a:lnTo>
                <a:lnTo>
                  <a:pt x="3691593" y="176761"/>
                </a:lnTo>
                <a:lnTo>
                  <a:pt x="3800369" y="268541"/>
                </a:lnTo>
                <a:lnTo>
                  <a:pt x="3895548" y="367119"/>
                </a:lnTo>
                <a:lnTo>
                  <a:pt x="3926142" y="414709"/>
                </a:lnTo>
                <a:lnTo>
                  <a:pt x="3926142" y="431705"/>
                </a:lnTo>
                <a:lnTo>
                  <a:pt x="3922742" y="458899"/>
                </a:lnTo>
                <a:lnTo>
                  <a:pt x="3915944" y="482694"/>
                </a:lnTo>
                <a:lnTo>
                  <a:pt x="3895548" y="499690"/>
                </a:lnTo>
                <a:lnTo>
                  <a:pt x="3851358" y="520086"/>
                </a:lnTo>
                <a:lnTo>
                  <a:pt x="3769776" y="533683"/>
                </a:lnTo>
                <a:lnTo>
                  <a:pt x="3674597" y="540481"/>
                </a:lnTo>
                <a:lnTo>
                  <a:pt x="3630406" y="550679"/>
                </a:lnTo>
                <a:lnTo>
                  <a:pt x="3419652" y="275339"/>
                </a:lnTo>
                <a:lnTo>
                  <a:pt x="3406055" y="258343"/>
                </a:lnTo>
                <a:lnTo>
                  <a:pt x="3382261" y="248145"/>
                </a:lnTo>
                <a:lnTo>
                  <a:pt x="3300678" y="244746"/>
                </a:lnTo>
                <a:lnTo>
                  <a:pt x="2970950" y="251545"/>
                </a:lnTo>
                <a:lnTo>
                  <a:pt x="2552842" y="278739"/>
                </a:lnTo>
                <a:lnTo>
                  <a:pt x="2073547" y="322929"/>
                </a:lnTo>
                <a:lnTo>
                  <a:pt x="1726823" y="356922"/>
                </a:lnTo>
                <a:lnTo>
                  <a:pt x="1288319" y="411310"/>
                </a:lnTo>
                <a:lnTo>
                  <a:pt x="588072" y="4928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6" name="Google Shape;2126;p191"/>
          <p:cNvSpPr/>
          <p:nvPr/>
        </p:nvSpPr>
        <p:spPr>
          <a:xfrm>
            <a:off x="6038850" y="1741488"/>
            <a:ext cx="790575" cy="647700"/>
          </a:xfrm>
          <a:custGeom>
            <a:avLst/>
            <a:gdLst/>
            <a:ahLst/>
            <a:cxnLst/>
            <a:rect l="l" t="t" r="r" b="b"/>
            <a:pathLst>
              <a:path w="790575" h="647700" extrusionOk="0">
                <a:moveTo>
                  <a:pt x="285750" y="364331"/>
                </a:moveTo>
                <a:lnTo>
                  <a:pt x="452438" y="209550"/>
                </a:lnTo>
                <a:lnTo>
                  <a:pt x="535781" y="128587"/>
                </a:lnTo>
                <a:lnTo>
                  <a:pt x="581025" y="0"/>
                </a:lnTo>
                <a:lnTo>
                  <a:pt x="790575" y="330994"/>
                </a:lnTo>
                <a:lnTo>
                  <a:pt x="745331" y="345281"/>
                </a:lnTo>
                <a:lnTo>
                  <a:pt x="592931" y="400050"/>
                </a:lnTo>
                <a:lnTo>
                  <a:pt x="385763" y="492919"/>
                </a:lnTo>
                <a:lnTo>
                  <a:pt x="95250" y="628650"/>
                </a:lnTo>
                <a:lnTo>
                  <a:pt x="54769" y="642937"/>
                </a:lnTo>
                <a:lnTo>
                  <a:pt x="30956" y="647700"/>
                </a:lnTo>
                <a:lnTo>
                  <a:pt x="7144" y="645319"/>
                </a:lnTo>
                <a:lnTo>
                  <a:pt x="0" y="633412"/>
                </a:lnTo>
                <a:lnTo>
                  <a:pt x="9525" y="614362"/>
                </a:lnTo>
                <a:lnTo>
                  <a:pt x="30956" y="590550"/>
                </a:lnTo>
                <a:lnTo>
                  <a:pt x="135731" y="500062"/>
                </a:lnTo>
                <a:lnTo>
                  <a:pt x="285750" y="3643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7" name="Google Shape;2127;p191"/>
          <p:cNvSpPr/>
          <p:nvPr/>
        </p:nvSpPr>
        <p:spPr>
          <a:xfrm>
            <a:off x="3965575" y="2090738"/>
            <a:ext cx="1982788" cy="1719262"/>
          </a:xfrm>
          <a:custGeom>
            <a:avLst/>
            <a:gdLst/>
            <a:ahLst/>
            <a:cxnLst/>
            <a:rect l="l" t="t" r="r" b="b"/>
            <a:pathLst>
              <a:path w="1983582" h="1719262" extrusionOk="0">
                <a:moveTo>
                  <a:pt x="178594" y="990600"/>
                </a:moveTo>
                <a:lnTo>
                  <a:pt x="259557" y="681037"/>
                </a:lnTo>
                <a:lnTo>
                  <a:pt x="276225" y="569118"/>
                </a:lnTo>
                <a:lnTo>
                  <a:pt x="290513" y="390525"/>
                </a:lnTo>
                <a:lnTo>
                  <a:pt x="290513" y="300037"/>
                </a:lnTo>
                <a:lnTo>
                  <a:pt x="283369" y="228600"/>
                </a:lnTo>
                <a:lnTo>
                  <a:pt x="271463" y="192881"/>
                </a:lnTo>
                <a:lnTo>
                  <a:pt x="254794" y="161925"/>
                </a:lnTo>
                <a:lnTo>
                  <a:pt x="230982" y="130968"/>
                </a:lnTo>
                <a:lnTo>
                  <a:pt x="207169" y="107156"/>
                </a:lnTo>
                <a:lnTo>
                  <a:pt x="185738" y="90487"/>
                </a:lnTo>
                <a:lnTo>
                  <a:pt x="159544" y="73818"/>
                </a:lnTo>
                <a:lnTo>
                  <a:pt x="147638" y="61912"/>
                </a:lnTo>
                <a:lnTo>
                  <a:pt x="138113" y="40481"/>
                </a:lnTo>
                <a:lnTo>
                  <a:pt x="135732" y="26193"/>
                </a:lnTo>
                <a:lnTo>
                  <a:pt x="138113" y="14287"/>
                </a:lnTo>
                <a:lnTo>
                  <a:pt x="145257" y="4762"/>
                </a:lnTo>
                <a:lnTo>
                  <a:pt x="157163" y="0"/>
                </a:lnTo>
                <a:lnTo>
                  <a:pt x="180975" y="4762"/>
                </a:lnTo>
                <a:lnTo>
                  <a:pt x="202407" y="16668"/>
                </a:lnTo>
                <a:lnTo>
                  <a:pt x="247650" y="30956"/>
                </a:lnTo>
                <a:lnTo>
                  <a:pt x="345282" y="59531"/>
                </a:lnTo>
                <a:lnTo>
                  <a:pt x="402432" y="83343"/>
                </a:lnTo>
                <a:lnTo>
                  <a:pt x="461963" y="111918"/>
                </a:lnTo>
                <a:lnTo>
                  <a:pt x="533400" y="152400"/>
                </a:lnTo>
                <a:lnTo>
                  <a:pt x="564357" y="173831"/>
                </a:lnTo>
                <a:lnTo>
                  <a:pt x="583407" y="195262"/>
                </a:lnTo>
                <a:lnTo>
                  <a:pt x="592932" y="214312"/>
                </a:lnTo>
                <a:lnTo>
                  <a:pt x="597694" y="228600"/>
                </a:lnTo>
                <a:lnTo>
                  <a:pt x="597694" y="250031"/>
                </a:lnTo>
                <a:cubicBezTo>
                  <a:pt x="592776" y="274622"/>
                  <a:pt x="592932" y="265749"/>
                  <a:pt x="592932" y="276225"/>
                </a:cubicBezTo>
                <a:lnTo>
                  <a:pt x="581025" y="309562"/>
                </a:lnTo>
                <a:lnTo>
                  <a:pt x="566738" y="338137"/>
                </a:lnTo>
                <a:lnTo>
                  <a:pt x="545307" y="378618"/>
                </a:lnTo>
                <a:lnTo>
                  <a:pt x="526257" y="416718"/>
                </a:lnTo>
                <a:lnTo>
                  <a:pt x="502444" y="502443"/>
                </a:lnTo>
                <a:lnTo>
                  <a:pt x="483394" y="609600"/>
                </a:lnTo>
                <a:lnTo>
                  <a:pt x="442913" y="733425"/>
                </a:lnTo>
                <a:lnTo>
                  <a:pt x="402432" y="916781"/>
                </a:lnTo>
                <a:lnTo>
                  <a:pt x="359569" y="1088231"/>
                </a:lnTo>
                <a:lnTo>
                  <a:pt x="328613" y="1207293"/>
                </a:lnTo>
                <a:lnTo>
                  <a:pt x="314325" y="1271587"/>
                </a:lnTo>
                <a:lnTo>
                  <a:pt x="302419" y="1316831"/>
                </a:lnTo>
                <a:cubicBezTo>
                  <a:pt x="301625" y="1335087"/>
                  <a:pt x="300832" y="1353344"/>
                  <a:pt x="300038" y="1371600"/>
                </a:cubicBezTo>
                <a:lnTo>
                  <a:pt x="304800" y="1397793"/>
                </a:lnTo>
                <a:lnTo>
                  <a:pt x="314325" y="1407318"/>
                </a:lnTo>
                <a:lnTo>
                  <a:pt x="338138" y="1402556"/>
                </a:lnTo>
                <a:lnTo>
                  <a:pt x="469107" y="1369218"/>
                </a:lnTo>
                <a:lnTo>
                  <a:pt x="714375" y="1316831"/>
                </a:lnTo>
                <a:lnTo>
                  <a:pt x="1069182" y="1250156"/>
                </a:lnTo>
                <a:lnTo>
                  <a:pt x="1423988" y="1190625"/>
                </a:lnTo>
                <a:lnTo>
                  <a:pt x="1607344" y="1162050"/>
                </a:lnTo>
                <a:lnTo>
                  <a:pt x="1666875" y="1119187"/>
                </a:lnTo>
                <a:lnTo>
                  <a:pt x="1678782" y="1116806"/>
                </a:lnTo>
                <a:lnTo>
                  <a:pt x="1709738" y="1133475"/>
                </a:lnTo>
                <a:lnTo>
                  <a:pt x="1824038" y="1216818"/>
                </a:lnTo>
                <a:lnTo>
                  <a:pt x="1909763" y="1283493"/>
                </a:lnTo>
                <a:lnTo>
                  <a:pt x="1940719" y="1316831"/>
                </a:lnTo>
                <a:lnTo>
                  <a:pt x="1962150" y="1347787"/>
                </a:lnTo>
                <a:lnTo>
                  <a:pt x="1971675" y="1366837"/>
                </a:lnTo>
                <a:lnTo>
                  <a:pt x="1978819" y="1383506"/>
                </a:lnTo>
                <a:lnTo>
                  <a:pt x="1983582" y="1407318"/>
                </a:lnTo>
                <a:lnTo>
                  <a:pt x="1978819" y="1433512"/>
                </a:lnTo>
                <a:lnTo>
                  <a:pt x="1955007" y="1459706"/>
                </a:lnTo>
                <a:lnTo>
                  <a:pt x="1926432" y="1485900"/>
                </a:lnTo>
                <a:lnTo>
                  <a:pt x="1902619" y="1531143"/>
                </a:lnTo>
                <a:lnTo>
                  <a:pt x="1569244" y="1397793"/>
                </a:lnTo>
                <a:lnTo>
                  <a:pt x="1554957" y="1383506"/>
                </a:lnTo>
                <a:lnTo>
                  <a:pt x="1538288" y="1371600"/>
                </a:lnTo>
                <a:lnTo>
                  <a:pt x="1524000" y="1366837"/>
                </a:lnTo>
                <a:lnTo>
                  <a:pt x="1483519" y="1359693"/>
                </a:lnTo>
                <a:lnTo>
                  <a:pt x="1419225" y="1366837"/>
                </a:lnTo>
                <a:lnTo>
                  <a:pt x="1269207" y="1383506"/>
                </a:lnTo>
                <a:lnTo>
                  <a:pt x="1064419" y="1416843"/>
                </a:lnTo>
                <a:lnTo>
                  <a:pt x="833438" y="1469231"/>
                </a:lnTo>
                <a:lnTo>
                  <a:pt x="590550" y="1526381"/>
                </a:lnTo>
                <a:lnTo>
                  <a:pt x="400050" y="1590675"/>
                </a:lnTo>
                <a:lnTo>
                  <a:pt x="326232" y="1621631"/>
                </a:lnTo>
                <a:lnTo>
                  <a:pt x="292894" y="1645443"/>
                </a:lnTo>
                <a:lnTo>
                  <a:pt x="261938" y="1669256"/>
                </a:lnTo>
                <a:lnTo>
                  <a:pt x="202407" y="1700212"/>
                </a:lnTo>
                <a:lnTo>
                  <a:pt x="147638" y="1716881"/>
                </a:lnTo>
                <a:lnTo>
                  <a:pt x="119063" y="1719262"/>
                </a:lnTo>
                <a:lnTo>
                  <a:pt x="100013" y="1712118"/>
                </a:lnTo>
                <a:lnTo>
                  <a:pt x="78582" y="1690687"/>
                </a:lnTo>
                <a:lnTo>
                  <a:pt x="38100" y="1614487"/>
                </a:lnTo>
                <a:lnTo>
                  <a:pt x="0" y="1507331"/>
                </a:lnTo>
                <a:lnTo>
                  <a:pt x="0" y="1488281"/>
                </a:lnTo>
                <a:lnTo>
                  <a:pt x="23813" y="1431131"/>
                </a:lnTo>
                <a:lnTo>
                  <a:pt x="71438" y="1352550"/>
                </a:lnTo>
                <a:lnTo>
                  <a:pt x="178594" y="990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p191"/>
          <p:cNvSpPr/>
          <p:nvPr/>
        </p:nvSpPr>
        <p:spPr>
          <a:xfrm rot="-5400000">
            <a:off x="4038600" y="4127500"/>
            <a:ext cx="2576513" cy="1122363"/>
          </a:xfrm>
          <a:custGeom>
            <a:avLst/>
            <a:gdLst/>
            <a:ahLst/>
            <a:cxnLst/>
            <a:rect l="l" t="t" r="r" b="b"/>
            <a:pathLst>
              <a:path w="2576513" h="1121568" extrusionOk="0">
                <a:moveTo>
                  <a:pt x="1364456" y="673893"/>
                </a:moveTo>
                <a:lnTo>
                  <a:pt x="1554956" y="723900"/>
                </a:lnTo>
                <a:lnTo>
                  <a:pt x="1721644" y="759618"/>
                </a:lnTo>
                <a:lnTo>
                  <a:pt x="1921669" y="783431"/>
                </a:lnTo>
                <a:lnTo>
                  <a:pt x="2119313" y="804862"/>
                </a:lnTo>
                <a:lnTo>
                  <a:pt x="2197894" y="812006"/>
                </a:lnTo>
                <a:lnTo>
                  <a:pt x="2250281" y="812006"/>
                </a:lnTo>
                <a:lnTo>
                  <a:pt x="2331244" y="812006"/>
                </a:lnTo>
                <a:lnTo>
                  <a:pt x="2395538" y="804862"/>
                </a:lnTo>
                <a:lnTo>
                  <a:pt x="2428875" y="797718"/>
                </a:lnTo>
                <a:lnTo>
                  <a:pt x="2490788" y="771525"/>
                </a:lnTo>
                <a:lnTo>
                  <a:pt x="2576513" y="766762"/>
                </a:lnTo>
                <a:lnTo>
                  <a:pt x="2390775" y="1121568"/>
                </a:lnTo>
                <a:lnTo>
                  <a:pt x="2350294" y="1102518"/>
                </a:lnTo>
                <a:lnTo>
                  <a:pt x="2326481" y="1092993"/>
                </a:lnTo>
                <a:lnTo>
                  <a:pt x="2178844" y="1073943"/>
                </a:lnTo>
                <a:lnTo>
                  <a:pt x="1933575" y="1031081"/>
                </a:lnTo>
                <a:lnTo>
                  <a:pt x="1747838" y="1009650"/>
                </a:lnTo>
                <a:lnTo>
                  <a:pt x="1550194" y="966787"/>
                </a:lnTo>
                <a:lnTo>
                  <a:pt x="1295400" y="907256"/>
                </a:lnTo>
                <a:lnTo>
                  <a:pt x="1126331" y="862012"/>
                </a:lnTo>
                <a:lnTo>
                  <a:pt x="947738" y="807243"/>
                </a:lnTo>
                <a:lnTo>
                  <a:pt x="812006" y="759618"/>
                </a:lnTo>
                <a:lnTo>
                  <a:pt x="683419" y="707231"/>
                </a:lnTo>
                <a:lnTo>
                  <a:pt x="616744" y="676275"/>
                </a:lnTo>
                <a:lnTo>
                  <a:pt x="533400" y="638175"/>
                </a:lnTo>
                <a:lnTo>
                  <a:pt x="447675" y="592931"/>
                </a:lnTo>
                <a:lnTo>
                  <a:pt x="361950" y="542925"/>
                </a:lnTo>
                <a:lnTo>
                  <a:pt x="271463" y="481012"/>
                </a:lnTo>
                <a:lnTo>
                  <a:pt x="207169" y="431006"/>
                </a:lnTo>
                <a:lnTo>
                  <a:pt x="161925" y="388143"/>
                </a:lnTo>
                <a:lnTo>
                  <a:pt x="114300" y="338137"/>
                </a:lnTo>
                <a:lnTo>
                  <a:pt x="69056" y="280987"/>
                </a:lnTo>
                <a:lnTo>
                  <a:pt x="38100" y="230981"/>
                </a:lnTo>
                <a:lnTo>
                  <a:pt x="14288" y="195262"/>
                </a:lnTo>
                <a:lnTo>
                  <a:pt x="4763" y="159543"/>
                </a:lnTo>
                <a:lnTo>
                  <a:pt x="0" y="123825"/>
                </a:lnTo>
                <a:lnTo>
                  <a:pt x="7144" y="97631"/>
                </a:lnTo>
                <a:lnTo>
                  <a:pt x="23813" y="71437"/>
                </a:lnTo>
                <a:lnTo>
                  <a:pt x="52388" y="50006"/>
                </a:lnTo>
                <a:lnTo>
                  <a:pt x="116681" y="26193"/>
                </a:lnTo>
                <a:lnTo>
                  <a:pt x="183356" y="0"/>
                </a:lnTo>
                <a:lnTo>
                  <a:pt x="471488" y="202406"/>
                </a:lnTo>
                <a:lnTo>
                  <a:pt x="483394" y="242887"/>
                </a:lnTo>
                <a:lnTo>
                  <a:pt x="502444" y="271462"/>
                </a:lnTo>
                <a:lnTo>
                  <a:pt x="531019" y="309562"/>
                </a:lnTo>
                <a:lnTo>
                  <a:pt x="592931" y="366712"/>
                </a:lnTo>
                <a:lnTo>
                  <a:pt x="669131" y="416718"/>
                </a:lnTo>
                <a:lnTo>
                  <a:pt x="759619" y="464343"/>
                </a:lnTo>
                <a:lnTo>
                  <a:pt x="878681" y="516731"/>
                </a:lnTo>
                <a:lnTo>
                  <a:pt x="1009650" y="569118"/>
                </a:lnTo>
                <a:lnTo>
                  <a:pt x="1364456" y="6738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9" name="Google Shape;2129;p191"/>
          <p:cNvSpPr/>
          <p:nvPr/>
        </p:nvSpPr>
        <p:spPr>
          <a:xfrm>
            <a:off x="4284663" y="5297488"/>
            <a:ext cx="735012" cy="539750"/>
          </a:xfrm>
          <a:custGeom>
            <a:avLst/>
            <a:gdLst/>
            <a:ahLst/>
            <a:cxnLst/>
            <a:rect l="l" t="t" r="r" b="b"/>
            <a:pathLst>
              <a:path w="735806" h="538163" extrusionOk="0">
                <a:moveTo>
                  <a:pt x="278606" y="88107"/>
                </a:moveTo>
                <a:lnTo>
                  <a:pt x="433387" y="152400"/>
                </a:lnTo>
                <a:lnTo>
                  <a:pt x="514350" y="183357"/>
                </a:lnTo>
                <a:lnTo>
                  <a:pt x="550069" y="192882"/>
                </a:lnTo>
                <a:lnTo>
                  <a:pt x="571500" y="197644"/>
                </a:lnTo>
                <a:lnTo>
                  <a:pt x="592931" y="202407"/>
                </a:lnTo>
                <a:lnTo>
                  <a:pt x="609600" y="204788"/>
                </a:lnTo>
                <a:lnTo>
                  <a:pt x="685800" y="207169"/>
                </a:lnTo>
                <a:lnTo>
                  <a:pt x="735806" y="209550"/>
                </a:lnTo>
                <a:lnTo>
                  <a:pt x="500062" y="538163"/>
                </a:lnTo>
                <a:lnTo>
                  <a:pt x="478631" y="490538"/>
                </a:lnTo>
                <a:lnTo>
                  <a:pt x="445294" y="433388"/>
                </a:lnTo>
                <a:lnTo>
                  <a:pt x="400050" y="369094"/>
                </a:lnTo>
                <a:lnTo>
                  <a:pt x="361950" y="326232"/>
                </a:lnTo>
                <a:lnTo>
                  <a:pt x="311944" y="276225"/>
                </a:lnTo>
                <a:lnTo>
                  <a:pt x="273844" y="242888"/>
                </a:lnTo>
                <a:lnTo>
                  <a:pt x="207169" y="190500"/>
                </a:lnTo>
                <a:lnTo>
                  <a:pt x="152400" y="152400"/>
                </a:lnTo>
                <a:lnTo>
                  <a:pt x="100012" y="116682"/>
                </a:lnTo>
                <a:lnTo>
                  <a:pt x="40481" y="80963"/>
                </a:lnTo>
                <a:lnTo>
                  <a:pt x="19050" y="61913"/>
                </a:lnTo>
                <a:lnTo>
                  <a:pt x="2381" y="38100"/>
                </a:lnTo>
                <a:lnTo>
                  <a:pt x="0" y="21432"/>
                </a:lnTo>
                <a:lnTo>
                  <a:pt x="4762" y="7144"/>
                </a:lnTo>
                <a:lnTo>
                  <a:pt x="21431" y="0"/>
                </a:lnTo>
                <a:lnTo>
                  <a:pt x="47625" y="0"/>
                </a:lnTo>
                <a:lnTo>
                  <a:pt x="78581" y="9525"/>
                </a:lnTo>
                <a:lnTo>
                  <a:pt x="278606" y="881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0" name="Google Shape;2130;p191"/>
          <p:cNvSpPr/>
          <p:nvPr/>
        </p:nvSpPr>
        <p:spPr>
          <a:xfrm>
            <a:off x="2790825" y="3938588"/>
            <a:ext cx="4406900" cy="695325"/>
          </a:xfrm>
          <a:custGeom>
            <a:avLst/>
            <a:gdLst/>
            <a:ahLst/>
            <a:cxnLst/>
            <a:rect l="l" t="t" r="r" b="b"/>
            <a:pathLst>
              <a:path w="4407408" h="694944" extrusionOk="0">
                <a:moveTo>
                  <a:pt x="1528877" y="482803"/>
                </a:moveTo>
                <a:lnTo>
                  <a:pt x="1239926" y="530352"/>
                </a:lnTo>
                <a:lnTo>
                  <a:pt x="925373" y="588874"/>
                </a:lnTo>
                <a:lnTo>
                  <a:pt x="599846" y="662026"/>
                </a:lnTo>
                <a:lnTo>
                  <a:pt x="526694" y="691287"/>
                </a:lnTo>
                <a:lnTo>
                  <a:pt x="479145" y="694944"/>
                </a:lnTo>
                <a:lnTo>
                  <a:pt x="427939" y="687629"/>
                </a:lnTo>
                <a:lnTo>
                  <a:pt x="376733" y="672999"/>
                </a:lnTo>
                <a:lnTo>
                  <a:pt x="318211" y="643738"/>
                </a:lnTo>
                <a:lnTo>
                  <a:pt x="241401" y="585216"/>
                </a:lnTo>
                <a:lnTo>
                  <a:pt x="131673" y="482803"/>
                </a:lnTo>
                <a:lnTo>
                  <a:pt x="18288" y="351130"/>
                </a:lnTo>
                <a:lnTo>
                  <a:pt x="0" y="307239"/>
                </a:lnTo>
                <a:lnTo>
                  <a:pt x="0" y="296266"/>
                </a:lnTo>
                <a:lnTo>
                  <a:pt x="0" y="285293"/>
                </a:lnTo>
                <a:lnTo>
                  <a:pt x="0" y="274320"/>
                </a:lnTo>
                <a:lnTo>
                  <a:pt x="7315" y="259690"/>
                </a:lnTo>
                <a:lnTo>
                  <a:pt x="21945" y="256032"/>
                </a:lnTo>
                <a:lnTo>
                  <a:pt x="43891" y="263347"/>
                </a:lnTo>
                <a:lnTo>
                  <a:pt x="117043" y="303581"/>
                </a:lnTo>
                <a:lnTo>
                  <a:pt x="201168" y="351130"/>
                </a:lnTo>
                <a:lnTo>
                  <a:pt x="277977" y="387706"/>
                </a:lnTo>
                <a:lnTo>
                  <a:pt x="369417" y="420624"/>
                </a:lnTo>
                <a:lnTo>
                  <a:pt x="420624" y="431597"/>
                </a:lnTo>
                <a:lnTo>
                  <a:pt x="471830" y="424282"/>
                </a:lnTo>
                <a:lnTo>
                  <a:pt x="654710" y="398679"/>
                </a:lnTo>
                <a:lnTo>
                  <a:pt x="1016813" y="347472"/>
                </a:lnTo>
                <a:lnTo>
                  <a:pt x="1426464" y="288951"/>
                </a:lnTo>
                <a:lnTo>
                  <a:pt x="2095805" y="201168"/>
                </a:lnTo>
                <a:lnTo>
                  <a:pt x="2549347" y="138989"/>
                </a:lnTo>
                <a:lnTo>
                  <a:pt x="2761488" y="109728"/>
                </a:lnTo>
                <a:lnTo>
                  <a:pt x="3024835" y="87783"/>
                </a:lnTo>
                <a:lnTo>
                  <a:pt x="3573475" y="58522"/>
                </a:lnTo>
                <a:lnTo>
                  <a:pt x="3811219" y="47549"/>
                </a:lnTo>
                <a:lnTo>
                  <a:pt x="3913632" y="0"/>
                </a:lnTo>
                <a:lnTo>
                  <a:pt x="3968496" y="0"/>
                </a:lnTo>
                <a:lnTo>
                  <a:pt x="4070909" y="21946"/>
                </a:lnTo>
                <a:lnTo>
                  <a:pt x="4290365" y="84125"/>
                </a:lnTo>
                <a:lnTo>
                  <a:pt x="4345229" y="120701"/>
                </a:lnTo>
                <a:lnTo>
                  <a:pt x="4389120" y="168250"/>
                </a:lnTo>
                <a:lnTo>
                  <a:pt x="4403750" y="201168"/>
                </a:lnTo>
                <a:lnTo>
                  <a:pt x="4407408" y="215799"/>
                </a:lnTo>
                <a:lnTo>
                  <a:pt x="4403750" y="237744"/>
                </a:lnTo>
                <a:lnTo>
                  <a:pt x="4381805" y="267005"/>
                </a:lnTo>
                <a:lnTo>
                  <a:pt x="4341571" y="288951"/>
                </a:lnTo>
                <a:lnTo>
                  <a:pt x="4290365" y="303581"/>
                </a:lnTo>
                <a:lnTo>
                  <a:pt x="4231843" y="314554"/>
                </a:lnTo>
                <a:lnTo>
                  <a:pt x="4169664" y="303581"/>
                </a:lnTo>
                <a:lnTo>
                  <a:pt x="4081881" y="292608"/>
                </a:lnTo>
                <a:lnTo>
                  <a:pt x="3939235" y="281635"/>
                </a:lnTo>
                <a:lnTo>
                  <a:pt x="3668573" y="274320"/>
                </a:lnTo>
                <a:lnTo>
                  <a:pt x="3364992" y="277978"/>
                </a:lnTo>
                <a:lnTo>
                  <a:pt x="2988259" y="288951"/>
                </a:lnTo>
                <a:lnTo>
                  <a:pt x="2728569" y="314554"/>
                </a:lnTo>
                <a:lnTo>
                  <a:pt x="2476195" y="343815"/>
                </a:lnTo>
                <a:lnTo>
                  <a:pt x="2103120" y="391363"/>
                </a:lnTo>
                <a:lnTo>
                  <a:pt x="1528877" y="48280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80A9268-6187-C049-908A-6F5781909A46}"/>
              </a:ext>
            </a:extLst>
          </p:cNvPr>
          <p:cNvGrpSpPr/>
          <p:nvPr/>
        </p:nvGrpSpPr>
        <p:grpSpPr>
          <a:xfrm>
            <a:off x="2798843" y="1541543"/>
            <a:ext cx="4406900" cy="4443413"/>
            <a:chOff x="2943225" y="1685925"/>
            <a:chExt cx="4406900" cy="4443413"/>
          </a:xfrm>
        </p:grpSpPr>
        <p:sp>
          <p:nvSpPr>
            <p:cNvPr id="11" name="Google Shape;2123;p191">
              <a:extLst>
                <a:ext uri="{FF2B5EF4-FFF2-40B4-BE49-F238E27FC236}">
                  <a16:creationId xmlns:a16="http://schemas.microsoft.com/office/drawing/2014/main" id="{51135F81-74CD-7D4A-BBD9-B04FCEB917D6}"/>
                </a:ext>
              </a:extLst>
            </p:cNvPr>
            <p:cNvSpPr/>
            <p:nvPr/>
          </p:nvSpPr>
          <p:spPr>
            <a:xfrm>
              <a:off x="3028950" y="1819275"/>
              <a:ext cx="395288" cy="1287463"/>
            </a:xfrm>
            <a:custGeom>
              <a:avLst/>
              <a:gdLst/>
              <a:ahLst/>
              <a:cxnLst/>
              <a:rect l="l" t="t" r="r" b="b"/>
              <a:pathLst>
                <a:path w="395288" h="1288256" extrusionOk="0">
                  <a:moveTo>
                    <a:pt x="107156" y="685800"/>
                  </a:moveTo>
                  <a:lnTo>
                    <a:pt x="133350" y="611981"/>
                  </a:lnTo>
                  <a:lnTo>
                    <a:pt x="157163" y="540544"/>
                  </a:lnTo>
                  <a:lnTo>
                    <a:pt x="173831" y="476250"/>
                  </a:lnTo>
                  <a:lnTo>
                    <a:pt x="188119" y="407194"/>
                  </a:lnTo>
                  <a:lnTo>
                    <a:pt x="190500" y="366713"/>
                  </a:lnTo>
                  <a:lnTo>
                    <a:pt x="195263" y="309563"/>
                  </a:lnTo>
                  <a:lnTo>
                    <a:pt x="195263" y="278606"/>
                  </a:lnTo>
                  <a:lnTo>
                    <a:pt x="190500" y="228600"/>
                  </a:lnTo>
                  <a:lnTo>
                    <a:pt x="183356" y="164306"/>
                  </a:lnTo>
                  <a:lnTo>
                    <a:pt x="169069" y="104775"/>
                  </a:lnTo>
                  <a:lnTo>
                    <a:pt x="154781" y="59531"/>
                  </a:lnTo>
                  <a:lnTo>
                    <a:pt x="150019" y="45244"/>
                  </a:lnTo>
                  <a:lnTo>
                    <a:pt x="150019" y="33338"/>
                  </a:lnTo>
                  <a:lnTo>
                    <a:pt x="152400" y="14288"/>
                  </a:lnTo>
                  <a:lnTo>
                    <a:pt x="159544" y="7144"/>
                  </a:lnTo>
                  <a:lnTo>
                    <a:pt x="169069" y="0"/>
                  </a:lnTo>
                  <a:lnTo>
                    <a:pt x="183356" y="0"/>
                  </a:lnTo>
                  <a:lnTo>
                    <a:pt x="211931" y="9525"/>
                  </a:lnTo>
                  <a:lnTo>
                    <a:pt x="221456" y="16669"/>
                  </a:lnTo>
                  <a:lnTo>
                    <a:pt x="247650" y="47625"/>
                  </a:lnTo>
                  <a:lnTo>
                    <a:pt x="290513" y="104775"/>
                  </a:lnTo>
                  <a:lnTo>
                    <a:pt x="316706" y="147638"/>
                  </a:lnTo>
                  <a:lnTo>
                    <a:pt x="330994" y="183356"/>
                  </a:lnTo>
                  <a:lnTo>
                    <a:pt x="352425" y="242888"/>
                  </a:lnTo>
                  <a:lnTo>
                    <a:pt x="395288" y="426244"/>
                  </a:lnTo>
                  <a:lnTo>
                    <a:pt x="388144" y="607219"/>
                  </a:lnTo>
                  <a:lnTo>
                    <a:pt x="378619" y="714375"/>
                  </a:lnTo>
                  <a:lnTo>
                    <a:pt x="369094" y="783431"/>
                  </a:lnTo>
                  <a:lnTo>
                    <a:pt x="361950" y="828675"/>
                  </a:lnTo>
                  <a:lnTo>
                    <a:pt x="326231" y="1007269"/>
                  </a:lnTo>
                  <a:lnTo>
                    <a:pt x="290513" y="1119188"/>
                  </a:lnTo>
                  <a:lnTo>
                    <a:pt x="250031" y="1195388"/>
                  </a:lnTo>
                  <a:lnTo>
                    <a:pt x="226219" y="1238250"/>
                  </a:lnTo>
                  <a:lnTo>
                    <a:pt x="204788" y="1262063"/>
                  </a:lnTo>
                  <a:lnTo>
                    <a:pt x="188119" y="1276350"/>
                  </a:lnTo>
                  <a:lnTo>
                    <a:pt x="166688" y="1285875"/>
                  </a:lnTo>
                  <a:lnTo>
                    <a:pt x="145256" y="1288256"/>
                  </a:lnTo>
                  <a:lnTo>
                    <a:pt x="109538" y="1285875"/>
                  </a:lnTo>
                  <a:lnTo>
                    <a:pt x="78581" y="1271588"/>
                  </a:lnTo>
                  <a:lnTo>
                    <a:pt x="52388" y="1238250"/>
                  </a:lnTo>
                  <a:lnTo>
                    <a:pt x="28575" y="1183481"/>
                  </a:lnTo>
                  <a:lnTo>
                    <a:pt x="14288" y="1121569"/>
                  </a:lnTo>
                  <a:lnTo>
                    <a:pt x="4763" y="1066800"/>
                  </a:lnTo>
                  <a:lnTo>
                    <a:pt x="0" y="1009650"/>
                  </a:lnTo>
                  <a:lnTo>
                    <a:pt x="4763" y="935831"/>
                  </a:lnTo>
                  <a:lnTo>
                    <a:pt x="23813" y="866775"/>
                  </a:lnTo>
                  <a:lnTo>
                    <a:pt x="57150" y="795338"/>
                  </a:lnTo>
                  <a:lnTo>
                    <a:pt x="107156" y="6858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24;p191">
              <a:extLst>
                <a:ext uri="{FF2B5EF4-FFF2-40B4-BE49-F238E27FC236}">
                  <a16:creationId xmlns:a16="http://schemas.microsoft.com/office/drawing/2014/main" id="{726F2DA0-6BCA-5749-A621-EA9807A987EF}"/>
                </a:ext>
              </a:extLst>
            </p:cNvPr>
            <p:cNvSpPr/>
            <p:nvPr/>
          </p:nvSpPr>
          <p:spPr>
            <a:xfrm>
              <a:off x="4481513" y="2600325"/>
              <a:ext cx="1489075" cy="385763"/>
            </a:xfrm>
            <a:custGeom>
              <a:avLst/>
              <a:gdLst/>
              <a:ahLst/>
              <a:cxnLst/>
              <a:rect l="l" t="t" r="r" b="b"/>
              <a:pathLst>
                <a:path w="1488281" h="385763" extrusionOk="0">
                  <a:moveTo>
                    <a:pt x="383381" y="373856"/>
                  </a:moveTo>
                  <a:lnTo>
                    <a:pt x="233362" y="385763"/>
                  </a:lnTo>
                  <a:lnTo>
                    <a:pt x="76200" y="381000"/>
                  </a:lnTo>
                  <a:lnTo>
                    <a:pt x="0" y="381000"/>
                  </a:lnTo>
                  <a:lnTo>
                    <a:pt x="21431" y="216694"/>
                  </a:lnTo>
                  <a:lnTo>
                    <a:pt x="216693" y="219075"/>
                  </a:lnTo>
                  <a:lnTo>
                    <a:pt x="371475" y="211931"/>
                  </a:lnTo>
                  <a:lnTo>
                    <a:pt x="421481" y="207169"/>
                  </a:lnTo>
                  <a:lnTo>
                    <a:pt x="509587" y="195263"/>
                  </a:lnTo>
                  <a:lnTo>
                    <a:pt x="616743" y="173831"/>
                  </a:lnTo>
                  <a:lnTo>
                    <a:pt x="750093" y="138113"/>
                  </a:lnTo>
                  <a:lnTo>
                    <a:pt x="854868" y="107156"/>
                  </a:lnTo>
                  <a:lnTo>
                    <a:pt x="971550" y="73819"/>
                  </a:lnTo>
                  <a:lnTo>
                    <a:pt x="1045368" y="47625"/>
                  </a:lnTo>
                  <a:lnTo>
                    <a:pt x="1128712" y="0"/>
                  </a:lnTo>
                  <a:lnTo>
                    <a:pt x="1171575" y="0"/>
                  </a:lnTo>
                  <a:lnTo>
                    <a:pt x="1259681" y="7144"/>
                  </a:lnTo>
                  <a:lnTo>
                    <a:pt x="1340643" y="19050"/>
                  </a:lnTo>
                  <a:lnTo>
                    <a:pt x="1390650" y="28575"/>
                  </a:lnTo>
                  <a:lnTo>
                    <a:pt x="1433512" y="45244"/>
                  </a:lnTo>
                  <a:lnTo>
                    <a:pt x="1457325" y="57150"/>
                  </a:lnTo>
                  <a:lnTo>
                    <a:pt x="1476375" y="76200"/>
                  </a:lnTo>
                  <a:lnTo>
                    <a:pt x="1483518" y="92869"/>
                  </a:lnTo>
                  <a:lnTo>
                    <a:pt x="1485900" y="109538"/>
                  </a:lnTo>
                  <a:lnTo>
                    <a:pt x="1488281" y="133350"/>
                  </a:lnTo>
                  <a:lnTo>
                    <a:pt x="1481137" y="150019"/>
                  </a:lnTo>
                  <a:lnTo>
                    <a:pt x="1457325" y="171450"/>
                  </a:lnTo>
                  <a:lnTo>
                    <a:pt x="1404937" y="197644"/>
                  </a:lnTo>
                  <a:lnTo>
                    <a:pt x="1290637" y="230981"/>
                  </a:lnTo>
                  <a:lnTo>
                    <a:pt x="1135856" y="269081"/>
                  </a:lnTo>
                  <a:lnTo>
                    <a:pt x="964406" y="300038"/>
                  </a:lnTo>
                  <a:lnTo>
                    <a:pt x="766762" y="330994"/>
                  </a:lnTo>
                  <a:lnTo>
                    <a:pt x="578643" y="357188"/>
                  </a:lnTo>
                  <a:lnTo>
                    <a:pt x="383381" y="3738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25;p191">
              <a:extLst>
                <a:ext uri="{FF2B5EF4-FFF2-40B4-BE49-F238E27FC236}">
                  <a16:creationId xmlns:a16="http://schemas.microsoft.com/office/drawing/2014/main" id="{A1301543-C2E2-4447-90CB-B42FFD7D6A6E}"/>
                </a:ext>
              </a:extLst>
            </p:cNvPr>
            <p:cNvSpPr/>
            <p:nvPr/>
          </p:nvSpPr>
          <p:spPr>
            <a:xfrm>
              <a:off x="3309938" y="1685925"/>
              <a:ext cx="3925887" cy="569913"/>
            </a:xfrm>
            <a:custGeom>
              <a:avLst/>
              <a:gdLst/>
              <a:ahLst/>
              <a:cxnLst/>
              <a:rect l="l" t="t" r="r" b="b"/>
              <a:pathLst>
                <a:path w="3926142" h="571075" extrusionOk="0">
                  <a:moveTo>
                    <a:pt x="588072" y="492892"/>
                  </a:moveTo>
                  <a:lnTo>
                    <a:pt x="30594" y="571075"/>
                  </a:lnTo>
                  <a:lnTo>
                    <a:pt x="0" y="384116"/>
                  </a:lnTo>
                  <a:lnTo>
                    <a:pt x="316131" y="350123"/>
                  </a:lnTo>
                  <a:lnTo>
                    <a:pt x="931397" y="282138"/>
                  </a:lnTo>
                  <a:lnTo>
                    <a:pt x="1614647" y="207354"/>
                  </a:lnTo>
                  <a:lnTo>
                    <a:pt x="1917181" y="173362"/>
                  </a:lnTo>
                  <a:lnTo>
                    <a:pt x="2321692" y="129171"/>
                  </a:lnTo>
                  <a:lnTo>
                    <a:pt x="2692211" y="88380"/>
                  </a:lnTo>
                  <a:lnTo>
                    <a:pt x="3018540" y="57787"/>
                  </a:lnTo>
                  <a:lnTo>
                    <a:pt x="3242891" y="44190"/>
                  </a:lnTo>
                  <a:lnTo>
                    <a:pt x="3348268" y="0"/>
                  </a:lnTo>
                  <a:lnTo>
                    <a:pt x="3457044" y="40791"/>
                  </a:lnTo>
                  <a:lnTo>
                    <a:pt x="3589615" y="108776"/>
                  </a:lnTo>
                  <a:lnTo>
                    <a:pt x="3691593" y="176761"/>
                  </a:lnTo>
                  <a:lnTo>
                    <a:pt x="3800369" y="268541"/>
                  </a:lnTo>
                  <a:lnTo>
                    <a:pt x="3895548" y="367119"/>
                  </a:lnTo>
                  <a:lnTo>
                    <a:pt x="3926142" y="414709"/>
                  </a:lnTo>
                  <a:lnTo>
                    <a:pt x="3926142" y="431705"/>
                  </a:lnTo>
                  <a:lnTo>
                    <a:pt x="3922742" y="458899"/>
                  </a:lnTo>
                  <a:lnTo>
                    <a:pt x="3915944" y="482694"/>
                  </a:lnTo>
                  <a:lnTo>
                    <a:pt x="3895548" y="499690"/>
                  </a:lnTo>
                  <a:lnTo>
                    <a:pt x="3851358" y="520086"/>
                  </a:lnTo>
                  <a:lnTo>
                    <a:pt x="3769776" y="533683"/>
                  </a:lnTo>
                  <a:lnTo>
                    <a:pt x="3674597" y="540481"/>
                  </a:lnTo>
                  <a:lnTo>
                    <a:pt x="3630406" y="550679"/>
                  </a:lnTo>
                  <a:lnTo>
                    <a:pt x="3419652" y="275339"/>
                  </a:lnTo>
                  <a:lnTo>
                    <a:pt x="3406055" y="258343"/>
                  </a:lnTo>
                  <a:lnTo>
                    <a:pt x="3382261" y="248145"/>
                  </a:lnTo>
                  <a:lnTo>
                    <a:pt x="3300678" y="244746"/>
                  </a:lnTo>
                  <a:lnTo>
                    <a:pt x="2970950" y="251545"/>
                  </a:lnTo>
                  <a:lnTo>
                    <a:pt x="2552842" y="278739"/>
                  </a:lnTo>
                  <a:lnTo>
                    <a:pt x="2073547" y="322929"/>
                  </a:lnTo>
                  <a:lnTo>
                    <a:pt x="1726823" y="356922"/>
                  </a:lnTo>
                  <a:lnTo>
                    <a:pt x="1288319" y="411310"/>
                  </a:lnTo>
                  <a:lnTo>
                    <a:pt x="588072" y="49289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26;p191">
              <a:extLst>
                <a:ext uri="{FF2B5EF4-FFF2-40B4-BE49-F238E27FC236}">
                  <a16:creationId xmlns:a16="http://schemas.microsoft.com/office/drawing/2014/main" id="{DC3977D4-F261-A947-8C8A-02D32D52721A}"/>
                </a:ext>
              </a:extLst>
            </p:cNvPr>
            <p:cNvSpPr/>
            <p:nvPr/>
          </p:nvSpPr>
          <p:spPr>
            <a:xfrm>
              <a:off x="6191250" y="1893888"/>
              <a:ext cx="790575" cy="647700"/>
            </a:xfrm>
            <a:custGeom>
              <a:avLst/>
              <a:gdLst/>
              <a:ahLst/>
              <a:cxnLst/>
              <a:rect l="l" t="t" r="r" b="b"/>
              <a:pathLst>
                <a:path w="790575" h="647700" extrusionOk="0">
                  <a:moveTo>
                    <a:pt x="285750" y="364331"/>
                  </a:moveTo>
                  <a:lnTo>
                    <a:pt x="452438" y="209550"/>
                  </a:lnTo>
                  <a:lnTo>
                    <a:pt x="535781" y="128587"/>
                  </a:lnTo>
                  <a:lnTo>
                    <a:pt x="581025" y="0"/>
                  </a:lnTo>
                  <a:lnTo>
                    <a:pt x="790575" y="330994"/>
                  </a:lnTo>
                  <a:lnTo>
                    <a:pt x="745331" y="345281"/>
                  </a:lnTo>
                  <a:lnTo>
                    <a:pt x="592931" y="400050"/>
                  </a:lnTo>
                  <a:lnTo>
                    <a:pt x="385763" y="492919"/>
                  </a:lnTo>
                  <a:lnTo>
                    <a:pt x="95250" y="628650"/>
                  </a:lnTo>
                  <a:lnTo>
                    <a:pt x="54769" y="642937"/>
                  </a:lnTo>
                  <a:lnTo>
                    <a:pt x="30956" y="647700"/>
                  </a:lnTo>
                  <a:lnTo>
                    <a:pt x="7144" y="645319"/>
                  </a:lnTo>
                  <a:lnTo>
                    <a:pt x="0" y="633412"/>
                  </a:lnTo>
                  <a:lnTo>
                    <a:pt x="9525" y="614362"/>
                  </a:lnTo>
                  <a:lnTo>
                    <a:pt x="30956" y="590550"/>
                  </a:lnTo>
                  <a:lnTo>
                    <a:pt x="135731" y="500062"/>
                  </a:lnTo>
                  <a:lnTo>
                    <a:pt x="285750" y="36433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27;p191">
              <a:extLst>
                <a:ext uri="{FF2B5EF4-FFF2-40B4-BE49-F238E27FC236}">
                  <a16:creationId xmlns:a16="http://schemas.microsoft.com/office/drawing/2014/main" id="{65B975A3-7E36-D740-8208-EA44D6EEB4D2}"/>
                </a:ext>
              </a:extLst>
            </p:cNvPr>
            <p:cNvSpPr/>
            <p:nvPr/>
          </p:nvSpPr>
          <p:spPr>
            <a:xfrm>
              <a:off x="4117975" y="2243138"/>
              <a:ext cx="1982788" cy="1719262"/>
            </a:xfrm>
            <a:custGeom>
              <a:avLst/>
              <a:gdLst/>
              <a:ahLst/>
              <a:cxnLst/>
              <a:rect l="l" t="t" r="r" b="b"/>
              <a:pathLst>
                <a:path w="1983582" h="1719262" extrusionOk="0">
                  <a:moveTo>
                    <a:pt x="178594" y="990600"/>
                  </a:moveTo>
                  <a:lnTo>
                    <a:pt x="259557" y="681037"/>
                  </a:lnTo>
                  <a:lnTo>
                    <a:pt x="276225" y="569118"/>
                  </a:lnTo>
                  <a:lnTo>
                    <a:pt x="290513" y="390525"/>
                  </a:lnTo>
                  <a:lnTo>
                    <a:pt x="290513" y="300037"/>
                  </a:lnTo>
                  <a:lnTo>
                    <a:pt x="283369" y="228600"/>
                  </a:lnTo>
                  <a:lnTo>
                    <a:pt x="271463" y="192881"/>
                  </a:lnTo>
                  <a:lnTo>
                    <a:pt x="254794" y="161925"/>
                  </a:lnTo>
                  <a:lnTo>
                    <a:pt x="230982" y="130968"/>
                  </a:lnTo>
                  <a:lnTo>
                    <a:pt x="207169" y="107156"/>
                  </a:lnTo>
                  <a:lnTo>
                    <a:pt x="185738" y="90487"/>
                  </a:lnTo>
                  <a:lnTo>
                    <a:pt x="159544" y="73818"/>
                  </a:lnTo>
                  <a:lnTo>
                    <a:pt x="147638" y="61912"/>
                  </a:lnTo>
                  <a:lnTo>
                    <a:pt x="138113" y="40481"/>
                  </a:lnTo>
                  <a:lnTo>
                    <a:pt x="135732" y="26193"/>
                  </a:lnTo>
                  <a:lnTo>
                    <a:pt x="138113" y="14287"/>
                  </a:lnTo>
                  <a:lnTo>
                    <a:pt x="145257" y="4762"/>
                  </a:lnTo>
                  <a:lnTo>
                    <a:pt x="157163" y="0"/>
                  </a:lnTo>
                  <a:lnTo>
                    <a:pt x="180975" y="4762"/>
                  </a:lnTo>
                  <a:lnTo>
                    <a:pt x="202407" y="16668"/>
                  </a:lnTo>
                  <a:lnTo>
                    <a:pt x="247650" y="30956"/>
                  </a:lnTo>
                  <a:lnTo>
                    <a:pt x="345282" y="59531"/>
                  </a:lnTo>
                  <a:lnTo>
                    <a:pt x="402432" y="83343"/>
                  </a:lnTo>
                  <a:lnTo>
                    <a:pt x="461963" y="111918"/>
                  </a:lnTo>
                  <a:lnTo>
                    <a:pt x="533400" y="152400"/>
                  </a:lnTo>
                  <a:lnTo>
                    <a:pt x="564357" y="173831"/>
                  </a:lnTo>
                  <a:lnTo>
                    <a:pt x="583407" y="195262"/>
                  </a:lnTo>
                  <a:lnTo>
                    <a:pt x="592932" y="214312"/>
                  </a:lnTo>
                  <a:lnTo>
                    <a:pt x="597694" y="228600"/>
                  </a:lnTo>
                  <a:lnTo>
                    <a:pt x="597694" y="250031"/>
                  </a:lnTo>
                  <a:cubicBezTo>
                    <a:pt x="592776" y="274622"/>
                    <a:pt x="592932" y="265749"/>
                    <a:pt x="592932" y="276225"/>
                  </a:cubicBezTo>
                  <a:lnTo>
                    <a:pt x="581025" y="309562"/>
                  </a:lnTo>
                  <a:lnTo>
                    <a:pt x="566738" y="338137"/>
                  </a:lnTo>
                  <a:lnTo>
                    <a:pt x="545307" y="378618"/>
                  </a:lnTo>
                  <a:lnTo>
                    <a:pt x="526257" y="416718"/>
                  </a:lnTo>
                  <a:lnTo>
                    <a:pt x="502444" y="502443"/>
                  </a:lnTo>
                  <a:lnTo>
                    <a:pt x="483394" y="609600"/>
                  </a:lnTo>
                  <a:lnTo>
                    <a:pt x="442913" y="733425"/>
                  </a:lnTo>
                  <a:lnTo>
                    <a:pt x="402432" y="916781"/>
                  </a:lnTo>
                  <a:lnTo>
                    <a:pt x="359569" y="1088231"/>
                  </a:lnTo>
                  <a:lnTo>
                    <a:pt x="328613" y="1207293"/>
                  </a:lnTo>
                  <a:lnTo>
                    <a:pt x="314325" y="1271587"/>
                  </a:lnTo>
                  <a:lnTo>
                    <a:pt x="302419" y="1316831"/>
                  </a:lnTo>
                  <a:cubicBezTo>
                    <a:pt x="301625" y="1335087"/>
                    <a:pt x="300832" y="1353344"/>
                    <a:pt x="300038" y="1371600"/>
                  </a:cubicBezTo>
                  <a:lnTo>
                    <a:pt x="304800" y="1397793"/>
                  </a:lnTo>
                  <a:lnTo>
                    <a:pt x="314325" y="1407318"/>
                  </a:lnTo>
                  <a:lnTo>
                    <a:pt x="338138" y="1402556"/>
                  </a:lnTo>
                  <a:lnTo>
                    <a:pt x="469107" y="1369218"/>
                  </a:lnTo>
                  <a:lnTo>
                    <a:pt x="714375" y="1316831"/>
                  </a:lnTo>
                  <a:lnTo>
                    <a:pt x="1069182" y="1250156"/>
                  </a:lnTo>
                  <a:lnTo>
                    <a:pt x="1423988" y="1190625"/>
                  </a:lnTo>
                  <a:lnTo>
                    <a:pt x="1607344" y="1162050"/>
                  </a:lnTo>
                  <a:lnTo>
                    <a:pt x="1666875" y="1119187"/>
                  </a:lnTo>
                  <a:lnTo>
                    <a:pt x="1678782" y="1116806"/>
                  </a:lnTo>
                  <a:lnTo>
                    <a:pt x="1709738" y="1133475"/>
                  </a:lnTo>
                  <a:lnTo>
                    <a:pt x="1824038" y="1216818"/>
                  </a:lnTo>
                  <a:lnTo>
                    <a:pt x="1909763" y="1283493"/>
                  </a:lnTo>
                  <a:lnTo>
                    <a:pt x="1940719" y="1316831"/>
                  </a:lnTo>
                  <a:lnTo>
                    <a:pt x="1962150" y="1347787"/>
                  </a:lnTo>
                  <a:lnTo>
                    <a:pt x="1971675" y="1366837"/>
                  </a:lnTo>
                  <a:lnTo>
                    <a:pt x="1978819" y="1383506"/>
                  </a:lnTo>
                  <a:lnTo>
                    <a:pt x="1983582" y="1407318"/>
                  </a:lnTo>
                  <a:lnTo>
                    <a:pt x="1978819" y="1433512"/>
                  </a:lnTo>
                  <a:lnTo>
                    <a:pt x="1955007" y="1459706"/>
                  </a:lnTo>
                  <a:lnTo>
                    <a:pt x="1926432" y="1485900"/>
                  </a:lnTo>
                  <a:lnTo>
                    <a:pt x="1902619" y="1531143"/>
                  </a:lnTo>
                  <a:lnTo>
                    <a:pt x="1569244" y="1397793"/>
                  </a:lnTo>
                  <a:lnTo>
                    <a:pt x="1554957" y="1383506"/>
                  </a:lnTo>
                  <a:lnTo>
                    <a:pt x="1538288" y="1371600"/>
                  </a:lnTo>
                  <a:lnTo>
                    <a:pt x="1524000" y="1366837"/>
                  </a:lnTo>
                  <a:lnTo>
                    <a:pt x="1483519" y="1359693"/>
                  </a:lnTo>
                  <a:lnTo>
                    <a:pt x="1419225" y="1366837"/>
                  </a:lnTo>
                  <a:lnTo>
                    <a:pt x="1269207" y="1383506"/>
                  </a:lnTo>
                  <a:lnTo>
                    <a:pt x="1064419" y="1416843"/>
                  </a:lnTo>
                  <a:lnTo>
                    <a:pt x="833438" y="1469231"/>
                  </a:lnTo>
                  <a:lnTo>
                    <a:pt x="590550" y="1526381"/>
                  </a:lnTo>
                  <a:lnTo>
                    <a:pt x="400050" y="1590675"/>
                  </a:lnTo>
                  <a:lnTo>
                    <a:pt x="326232" y="1621631"/>
                  </a:lnTo>
                  <a:lnTo>
                    <a:pt x="292894" y="1645443"/>
                  </a:lnTo>
                  <a:lnTo>
                    <a:pt x="261938" y="1669256"/>
                  </a:lnTo>
                  <a:lnTo>
                    <a:pt x="202407" y="1700212"/>
                  </a:lnTo>
                  <a:lnTo>
                    <a:pt x="147638" y="1716881"/>
                  </a:lnTo>
                  <a:lnTo>
                    <a:pt x="119063" y="1719262"/>
                  </a:lnTo>
                  <a:lnTo>
                    <a:pt x="100013" y="1712118"/>
                  </a:lnTo>
                  <a:lnTo>
                    <a:pt x="78582" y="1690687"/>
                  </a:lnTo>
                  <a:lnTo>
                    <a:pt x="38100" y="1614487"/>
                  </a:lnTo>
                  <a:lnTo>
                    <a:pt x="0" y="1507331"/>
                  </a:lnTo>
                  <a:lnTo>
                    <a:pt x="0" y="1488281"/>
                  </a:lnTo>
                  <a:lnTo>
                    <a:pt x="23813" y="1431131"/>
                  </a:lnTo>
                  <a:lnTo>
                    <a:pt x="71438" y="1352550"/>
                  </a:lnTo>
                  <a:lnTo>
                    <a:pt x="178594" y="990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28;p191">
              <a:extLst>
                <a:ext uri="{FF2B5EF4-FFF2-40B4-BE49-F238E27FC236}">
                  <a16:creationId xmlns:a16="http://schemas.microsoft.com/office/drawing/2014/main" id="{57DFF88D-4665-4E49-93A3-E6ED1A0A2F40}"/>
                </a:ext>
              </a:extLst>
            </p:cNvPr>
            <p:cNvSpPr/>
            <p:nvPr/>
          </p:nvSpPr>
          <p:spPr>
            <a:xfrm rot="-5400000">
              <a:off x="4191000" y="4279900"/>
              <a:ext cx="2576513" cy="1122363"/>
            </a:xfrm>
            <a:custGeom>
              <a:avLst/>
              <a:gdLst/>
              <a:ahLst/>
              <a:cxnLst/>
              <a:rect l="l" t="t" r="r" b="b"/>
              <a:pathLst>
                <a:path w="2576513" h="1121568" extrusionOk="0">
                  <a:moveTo>
                    <a:pt x="1364456" y="673893"/>
                  </a:moveTo>
                  <a:lnTo>
                    <a:pt x="1554956" y="723900"/>
                  </a:lnTo>
                  <a:lnTo>
                    <a:pt x="1721644" y="759618"/>
                  </a:lnTo>
                  <a:lnTo>
                    <a:pt x="1921669" y="783431"/>
                  </a:lnTo>
                  <a:lnTo>
                    <a:pt x="2119313" y="804862"/>
                  </a:lnTo>
                  <a:lnTo>
                    <a:pt x="2197894" y="812006"/>
                  </a:lnTo>
                  <a:lnTo>
                    <a:pt x="2250281" y="812006"/>
                  </a:lnTo>
                  <a:lnTo>
                    <a:pt x="2331244" y="812006"/>
                  </a:lnTo>
                  <a:lnTo>
                    <a:pt x="2395538" y="804862"/>
                  </a:lnTo>
                  <a:lnTo>
                    <a:pt x="2428875" y="797718"/>
                  </a:lnTo>
                  <a:lnTo>
                    <a:pt x="2490788" y="771525"/>
                  </a:lnTo>
                  <a:lnTo>
                    <a:pt x="2576513" y="766762"/>
                  </a:lnTo>
                  <a:lnTo>
                    <a:pt x="2390775" y="1121568"/>
                  </a:lnTo>
                  <a:lnTo>
                    <a:pt x="2350294" y="1102518"/>
                  </a:lnTo>
                  <a:lnTo>
                    <a:pt x="2326481" y="1092993"/>
                  </a:lnTo>
                  <a:lnTo>
                    <a:pt x="2178844" y="1073943"/>
                  </a:lnTo>
                  <a:lnTo>
                    <a:pt x="1933575" y="1031081"/>
                  </a:lnTo>
                  <a:lnTo>
                    <a:pt x="1747838" y="1009650"/>
                  </a:lnTo>
                  <a:lnTo>
                    <a:pt x="1550194" y="966787"/>
                  </a:lnTo>
                  <a:lnTo>
                    <a:pt x="1295400" y="907256"/>
                  </a:lnTo>
                  <a:lnTo>
                    <a:pt x="1126331" y="862012"/>
                  </a:lnTo>
                  <a:lnTo>
                    <a:pt x="947738" y="807243"/>
                  </a:lnTo>
                  <a:lnTo>
                    <a:pt x="812006" y="759618"/>
                  </a:lnTo>
                  <a:lnTo>
                    <a:pt x="683419" y="707231"/>
                  </a:lnTo>
                  <a:lnTo>
                    <a:pt x="616744" y="676275"/>
                  </a:lnTo>
                  <a:lnTo>
                    <a:pt x="533400" y="638175"/>
                  </a:lnTo>
                  <a:lnTo>
                    <a:pt x="447675" y="592931"/>
                  </a:lnTo>
                  <a:lnTo>
                    <a:pt x="361950" y="542925"/>
                  </a:lnTo>
                  <a:lnTo>
                    <a:pt x="271463" y="481012"/>
                  </a:lnTo>
                  <a:lnTo>
                    <a:pt x="207169" y="431006"/>
                  </a:lnTo>
                  <a:lnTo>
                    <a:pt x="161925" y="388143"/>
                  </a:lnTo>
                  <a:lnTo>
                    <a:pt x="114300" y="338137"/>
                  </a:lnTo>
                  <a:lnTo>
                    <a:pt x="69056" y="280987"/>
                  </a:lnTo>
                  <a:lnTo>
                    <a:pt x="38100" y="230981"/>
                  </a:lnTo>
                  <a:lnTo>
                    <a:pt x="14288" y="195262"/>
                  </a:lnTo>
                  <a:lnTo>
                    <a:pt x="4763" y="159543"/>
                  </a:lnTo>
                  <a:lnTo>
                    <a:pt x="0" y="123825"/>
                  </a:lnTo>
                  <a:lnTo>
                    <a:pt x="7144" y="97631"/>
                  </a:lnTo>
                  <a:lnTo>
                    <a:pt x="23813" y="71437"/>
                  </a:lnTo>
                  <a:lnTo>
                    <a:pt x="52388" y="50006"/>
                  </a:lnTo>
                  <a:lnTo>
                    <a:pt x="116681" y="26193"/>
                  </a:lnTo>
                  <a:lnTo>
                    <a:pt x="183356" y="0"/>
                  </a:lnTo>
                  <a:lnTo>
                    <a:pt x="471488" y="202406"/>
                  </a:lnTo>
                  <a:lnTo>
                    <a:pt x="483394" y="242887"/>
                  </a:lnTo>
                  <a:lnTo>
                    <a:pt x="502444" y="271462"/>
                  </a:lnTo>
                  <a:lnTo>
                    <a:pt x="531019" y="309562"/>
                  </a:lnTo>
                  <a:lnTo>
                    <a:pt x="592931" y="366712"/>
                  </a:lnTo>
                  <a:lnTo>
                    <a:pt x="669131" y="416718"/>
                  </a:lnTo>
                  <a:lnTo>
                    <a:pt x="759619" y="464343"/>
                  </a:lnTo>
                  <a:lnTo>
                    <a:pt x="878681" y="516731"/>
                  </a:lnTo>
                  <a:lnTo>
                    <a:pt x="1009650" y="569118"/>
                  </a:lnTo>
                  <a:lnTo>
                    <a:pt x="1364456" y="6738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29;p191">
              <a:extLst>
                <a:ext uri="{FF2B5EF4-FFF2-40B4-BE49-F238E27FC236}">
                  <a16:creationId xmlns:a16="http://schemas.microsoft.com/office/drawing/2014/main" id="{E05DF61C-0490-EE43-BE10-CBDF2CA6D341}"/>
                </a:ext>
              </a:extLst>
            </p:cNvPr>
            <p:cNvSpPr/>
            <p:nvPr/>
          </p:nvSpPr>
          <p:spPr>
            <a:xfrm>
              <a:off x="4437063" y="5449888"/>
              <a:ext cx="735012" cy="539750"/>
            </a:xfrm>
            <a:custGeom>
              <a:avLst/>
              <a:gdLst/>
              <a:ahLst/>
              <a:cxnLst/>
              <a:rect l="l" t="t" r="r" b="b"/>
              <a:pathLst>
                <a:path w="735806" h="538163" extrusionOk="0">
                  <a:moveTo>
                    <a:pt x="278606" y="88107"/>
                  </a:moveTo>
                  <a:lnTo>
                    <a:pt x="433387" y="152400"/>
                  </a:lnTo>
                  <a:lnTo>
                    <a:pt x="514350" y="183357"/>
                  </a:lnTo>
                  <a:lnTo>
                    <a:pt x="550069" y="192882"/>
                  </a:lnTo>
                  <a:lnTo>
                    <a:pt x="571500" y="197644"/>
                  </a:lnTo>
                  <a:lnTo>
                    <a:pt x="592931" y="202407"/>
                  </a:lnTo>
                  <a:lnTo>
                    <a:pt x="609600" y="204788"/>
                  </a:lnTo>
                  <a:lnTo>
                    <a:pt x="685800" y="207169"/>
                  </a:lnTo>
                  <a:lnTo>
                    <a:pt x="735806" y="209550"/>
                  </a:lnTo>
                  <a:lnTo>
                    <a:pt x="500062" y="538163"/>
                  </a:lnTo>
                  <a:lnTo>
                    <a:pt x="478631" y="490538"/>
                  </a:lnTo>
                  <a:lnTo>
                    <a:pt x="445294" y="433388"/>
                  </a:lnTo>
                  <a:lnTo>
                    <a:pt x="400050" y="369094"/>
                  </a:lnTo>
                  <a:lnTo>
                    <a:pt x="361950" y="326232"/>
                  </a:lnTo>
                  <a:lnTo>
                    <a:pt x="311944" y="276225"/>
                  </a:lnTo>
                  <a:lnTo>
                    <a:pt x="273844" y="242888"/>
                  </a:lnTo>
                  <a:lnTo>
                    <a:pt x="207169" y="190500"/>
                  </a:lnTo>
                  <a:lnTo>
                    <a:pt x="152400" y="152400"/>
                  </a:lnTo>
                  <a:lnTo>
                    <a:pt x="100012" y="116682"/>
                  </a:lnTo>
                  <a:lnTo>
                    <a:pt x="40481" y="80963"/>
                  </a:lnTo>
                  <a:lnTo>
                    <a:pt x="19050" y="61913"/>
                  </a:lnTo>
                  <a:lnTo>
                    <a:pt x="2381" y="38100"/>
                  </a:lnTo>
                  <a:lnTo>
                    <a:pt x="0" y="21432"/>
                  </a:lnTo>
                  <a:lnTo>
                    <a:pt x="4762" y="7144"/>
                  </a:lnTo>
                  <a:lnTo>
                    <a:pt x="21431" y="0"/>
                  </a:lnTo>
                  <a:lnTo>
                    <a:pt x="47625" y="0"/>
                  </a:lnTo>
                  <a:lnTo>
                    <a:pt x="78581" y="9525"/>
                  </a:lnTo>
                  <a:lnTo>
                    <a:pt x="278606" y="881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30;p191">
              <a:extLst>
                <a:ext uri="{FF2B5EF4-FFF2-40B4-BE49-F238E27FC236}">
                  <a16:creationId xmlns:a16="http://schemas.microsoft.com/office/drawing/2014/main" id="{372D6388-F6B7-B54D-B183-A9F6E4AB396E}"/>
                </a:ext>
              </a:extLst>
            </p:cNvPr>
            <p:cNvSpPr/>
            <p:nvPr/>
          </p:nvSpPr>
          <p:spPr>
            <a:xfrm>
              <a:off x="2943225" y="4090988"/>
              <a:ext cx="4406900" cy="695325"/>
            </a:xfrm>
            <a:custGeom>
              <a:avLst/>
              <a:gdLst/>
              <a:ahLst/>
              <a:cxnLst/>
              <a:rect l="l" t="t" r="r" b="b"/>
              <a:pathLst>
                <a:path w="4407408" h="694944" extrusionOk="0">
                  <a:moveTo>
                    <a:pt x="1528877" y="482803"/>
                  </a:moveTo>
                  <a:lnTo>
                    <a:pt x="1239926" y="530352"/>
                  </a:lnTo>
                  <a:lnTo>
                    <a:pt x="925373" y="588874"/>
                  </a:lnTo>
                  <a:lnTo>
                    <a:pt x="599846" y="662026"/>
                  </a:lnTo>
                  <a:lnTo>
                    <a:pt x="526694" y="691287"/>
                  </a:lnTo>
                  <a:lnTo>
                    <a:pt x="479145" y="694944"/>
                  </a:lnTo>
                  <a:lnTo>
                    <a:pt x="427939" y="687629"/>
                  </a:lnTo>
                  <a:lnTo>
                    <a:pt x="376733" y="672999"/>
                  </a:lnTo>
                  <a:lnTo>
                    <a:pt x="318211" y="643738"/>
                  </a:lnTo>
                  <a:lnTo>
                    <a:pt x="241401" y="585216"/>
                  </a:lnTo>
                  <a:lnTo>
                    <a:pt x="131673" y="482803"/>
                  </a:lnTo>
                  <a:lnTo>
                    <a:pt x="18288" y="351130"/>
                  </a:lnTo>
                  <a:lnTo>
                    <a:pt x="0" y="307239"/>
                  </a:lnTo>
                  <a:lnTo>
                    <a:pt x="0" y="296266"/>
                  </a:lnTo>
                  <a:lnTo>
                    <a:pt x="0" y="285293"/>
                  </a:lnTo>
                  <a:lnTo>
                    <a:pt x="0" y="274320"/>
                  </a:lnTo>
                  <a:lnTo>
                    <a:pt x="7315" y="259690"/>
                  </a:lnTo>
                  <a:lnTo>
                    <a:pt x="21945" y="256032"/>
                  </a:lnTo>
                  <a:lnTo>
                    <a:pt x="43891" y="263347"/>
                  </a:lnTo>
                  <a:lnTo>
                    <a:pt x="117043" y="303581"/>
                  </a:lnTo>
                  <a:lnTo>
                    <a:pt x="201168" y="351130"/>
                  </a:lnTo>
                  <a:lnTo>
                    <a:pt x="277977" y="387706"/>
                  </a:lnTo>
                  <a:lnTo>
                    <a:pt x="369417" y="420624"/>
                  </a:lnTo>
                  <a:lnTo>
                    <a:pt x="420624" y="431597"/>
                  </a:lnTo>
                  <a:lnTo>
                    <a:pt x="471830" y="424282"/>
                  </a:lnTo>
                  <a:lnTo>
                    <a:pt x="654710" y="398679"/>
                  </a:lnTo>
                  <a:lnTo>
                    <a:pt x="1016813" y="347472"/>
                  </a:lnTo>
                  <a:lnTo>
                    <a:pt x="1426464" y="288951"/>
                  </a:lnTo>
                  <a:lnTo>
                    <a:pt x="2095805" y="201168"/>
                  </a:lnTo>
                  <a:lnTo>
                    <a:pt x="2549347" y="138989"/>
                  </a:lnTo>
                  <a:lnTo>
                    <a:pt x="2761488" y="109728"/>
                  </a:lnTo>
                  <a:lnTo>
                    <a:pt x="3024835" y="87783"/>
                  </a:lnTo>
                  <a:lnTo>
                    <a:pt x="3573475" y="58522"/>
                  </a:lnTo>
                  <a:lnTo>
                    <a:pt x="3811219" y="47549"/>
                  </a:lnTo>
                  <a:lnTo>
                    <a:pt x="3913632" y="0"/>
                  </a:lnTo>
                  <a:lnTo>
                    <a:pt x="3968496" y="0"/>
                  </a:lnTo>
                  <a:lnTo>
                    <a:pt x="4070909" y="21946"/>
                  </a:lnTo>
                  <a:lnTo>
                    <a:pt x="4290365" y="84125"/>
                  </a:lnTo>
                  <a:lnTo>
                    <a:pt x="4345229" y="120701"/>
                  </a:lnTo>
                  <a:lnTo>
                    <a:pt x="4389120" y="168250"/>
                  </a:lnTo>
                  <a:lnTo>
                    <a:pt x="4403750" y="201168"/>
                  </a:lnTo>
                  <a:lnTo>
                    <a:pt x="4407408" y="215799"/>
                  </a:lnTo>
                  <a:lnTo>
                    <a:pt x="4403750" y="237744"/>
                  </a:lnTo>
                  <a:lnTo>
                    <a:pt x="4381805" y="267005"/>
                  </a:lnTo>
                  <a:lnTo>
                    <a:pt x="4341571" y="288951"/>
                  </a:lnTo>
                  <a:lnTo>
                    <a:pt x="4290365" y="303581"/>
                  </a:lnTo>
                  <a:lnTo>
                    <a:pt x="4231843" y="314554"/>
                  </a:lnTo>
                  <a:lnTo>
                    <a:pt x="4169664" y="303581"/>
                  </a:lnTo>
                  <a:lnTo>
                    <a:pt x="4081881" y="292608"/>
                  </a:lnTo>
                  <a:lnTo>
                    <a:pt x="3939235" y="281635"/>
                  </a:lnTo>
                  <a:lnTo>
                    <a:pt x="3668573" y="274320"/>
                  </a:lnTo>
                  <a:lnTo>
                    <a:pt x="3364992" y="277978"/>
                  </a:lnTo>
                  <a:lnTo>
                    <a:pt x="2988259" y="288951"/>
                  </a:lnTo>
                  <a:lnTo>
                    <a:pt x="2728569" y="314554"/>
                  </a:lnTo>
                  <a:lnTo>
                    <a:pt x="2476195" y="343815"/>
                  </a:lnTo>
                  <a:lnTo>
                    <a:pt x="2103120" y="391363"/>
                  </a:lnTo>
                  <a:lnTo>
                    <a:pt x="1528877" y="48280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2135;p192">
            <a:extLst>
              <a:ext uri="{FF2B5EF4-FFF2-40B4-BE49-F238E27FC236}">
                <a16:creationId xmlns:a16="http://schemas.microsoft.com/office/drawing/2014/main" id="{CA4BD355-7D43-624B-84F2-79BCFB9125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7678" y="1534529"/>
            <a:ext cx="4406900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5" name="Google Shape;2135;p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9710" y="1534529"/>
            <a:ext cx="4406900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193"/>
          <p:cNvSpPr txBox="1"/>
          <p:nvPr/>
        </p:nvSpPr>
        <p:spPr>
          <a:xfrm>
            <a:off x="4146551" y="7434264"/>
            <a:ext cx="380684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真</a:t>
            </a:r>
            <a:endParaRPr/>
          </a:p>
        </p:txBody>
      </p:sp>
      <p:sp>
        <p:nvSpPr>
          <p:cNvPr id="2142" name="Google Shape;2142;p193"/>
          <p:cNvSpPr/>
          <p:nvPr/>
        </p:nvSpPr>
        <p:spPr>
          <a:xfrm>
            <a:off x="3121025" y="1816100"/>
            <a:ext cx="3638550" cy="495300"/>
          </a:xfrm>
          <a:custGeom>
            <a:avLst/>
            <a:gdLst/>
            <a:ahLst/>
            <a:cxnLst/>
            <a:rect l="l" t="t" r="r" b="b"/>
            <a:pathLst>
              <a:path w="3638550" h="495300" extrusionOk="0">
                <a:moveTo>
                  <a:pt x="1644650" y="327025"/>
                </a:moveTo>
                <a:lnTo>
                  <a:pt x="1276350" y="381000"/>
                </a:lnTo>
                <a:lnTo>
                  <a:pt x="990600" y="425450"/>
                </a:lnTo>
                <a:lnTo>
                  <a:pt x="565150" y="492125"/>
                </a:lnTo>
                <a:lnTo>
                  <a:pt x="523875" y="495300"/>
                </a:lnTo>
                <a:lnTo>
                  <a:pt x="434975" y="482600"/>
                </a:lnTo>
                <a:lnTo>
                  <a:pt x="311150" y="457200"/>
                </a:lnTo>
                <a:lnTo>
                  <a:pt x="215900" y="406400"/>
                </a:lnTo>
                <a:lnTo>
                  <a:pt x="136525" y="355600"/>
                </a:lnTo>
                <a:lnTo>
                  <a:pt x="79375" y="298450"/>
                </a:lnTo>
                <a:lnTo>
                  <a:pt x="31750" y="238125"/>
                </a:lnTo>
                <a:lnTo>
                  <a:pt x="15875" y="203200"/>
                </a:lnTo>
                <a:lnTo>
                  <a:pt x="3175" y="165100"/>
                </a:lnTo>
                <a:lnTo>
                  <a:pt x="0" y="142875"/>
                </a:lnTo>
                <a:lnTo>
                  <a:pt x="3175" y="127000"/>
                </a:lnTo>
                <a:lnTo>
                  <a:pt x="19050" y="123825"/>
                </a:lnTo>
                <a:lnTo>
                  <a:pt x="38100" y="123825"/>
                </a:lnTo>
                <a:lnTo>
                  <a:pt x="66675" y="139700"/>
                </a:lnTo>
                <a:lnTo>
                  <a:pt x="98425" y="171450"/>
                </a:lnTo>
                <a:lnTo>
                  <a:pt x="133350" y="196850"/>
                </a:lnTo>
                <a:lnTo>
                  <a:pt x="184150" y="225425"/>
                </a:lnTo>
                <a:lnTo>
                  <a:pt x="247650" y="247650"/>
                </a:lnTo>
                <a:lnTo>
                  <a:pt x="298450" y="260350"/>
                </a:lnTo>
                <a:lnTo>
                  <a:pt x="381000" y="269875"/>
                </a:lnTo>
                <a:lnTo>
                  <a:pt x="438150" y="273050"/>
                </a:lnTo>
                <a:lnTo>
                  <a:pt x="498475" y="269875"/>
                </a:lnTo>
                <a:lnTo>
                  <a:pt x="676275" y="250825"/>
                </a:lnTo>
                <a:lnTo>
                  <a:pt x="1025525" y="212725"/>
                </a:lnTo>
                <a:lnTo>
                  <a:pt x="1387475" y="177800"/>
                </a:lnTo>
                <a:lnTo>
                  <a:pt x="1739900" y="133350"/>
                </a:lnTo>
                <a:lnTo>
                  <a:pt x="2009775" y="95250"/>
                </a:lnTo>
                <a:lnTo>
                  <a:pt x="2432050" y="66675"/>
                </a:lnTo>
                <a:lnTo>
                  <a:pt x="2717800" y="53975"/>
                </a:lnTo>
                <a:lnTo>
                  <a:pt x="2949575" y="50800"/>
                </a:lnTo>
                <a:lnTo>
                  <a:pt x="3009900" y="38100"/>
                </a:lnTo>
                <a:lnTo>
                  <a:pt x="3092450" y="19050"/>
                </a:lnTo>
                <a:lnTo>
                  <a:pt x="3162300" y="6350"/>
                </a:lnTo>
                <a:lnTo>
                  <a:pt x="3263900" y="0"/>
                </a:lnTo>
                <a:lnTo>
                  <a:pt x="3349625" y="15875"/>
                </a:lnTo>
                <a:lnTo>
                  <a:pt x="3425825" y="50800"/>
                </a:lnTo>
                <a:lnTo>
                  <a:pt x="3508375" y="101600"/>
                </a:lnTo>
                <a:lnTo>
                  <a:pt x="3594100" y="171450"/>
                </a:lnTo>
                <a:lnTo>
                  <a:pt x="3632200" y="215900"/>
                </a:lnTo>
                <a:lnTo>
                  <a:pt x="3638550" y="241300"/>
                </a:lnTo>
                <a:lnTo>
                  <a:pt x="3632200" y="269875"/>
                </a:lnTo>
                <a:lnTo>
                  <a:pt x="3619500" y="292100"/>
                </a:lnTo>
                <a:lnTo>
                  <a:pt x="3590925" y="307975"/>
                </a:lnTo>
                <a:lnTo>
                  <a:pt x="3527425" y="317500"/>
                </a:lnTo>
                <a:lnTo>
                  <a:pt x="3460750" y="314325"/>
                </a:lnTo>
                <a:lnTo>
                  <a:pt x="3387725" y="301625"/>
                </a:lnTo>
                <a:lnTo>
                  <a:pt x="3302000" y="285750"/>
                </a:lnTo>
                <a:lnTo>
                  <a:pt x="3197225" y="269875"/>
                </a:lnTo>
                <a:lnTo>
                  <a:pt x="2984500" y="254000"/>
                </a:lnTo>
                <a:lnTo>
                  <a:pt x="2625725" y="247650"/>
                </a:lnTo>
                <a:lnTo>
                  <a:pt x="2463800" y="254000"/>
                </a:lnTo>
                <a:lnTo>
                  <a:pt x="1984375" y="295275"/>
                </a:lnTo>
                <a:lnTo>
                  <a:pt x="1644650" y="3270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193"/>
          <p:cNvSpPr/>
          <p:nvPr/>
        </p:nvSpPr>
        <p:spPr>
          <a:xfrm>
            <a:off x="2659063" y="4659313"/>
            <a:ext cx="4572000" cy="682625"/>
          </a:xfrm>
          <a:custGeom>
            <a:avLst/>
            <a:gdLst/>
            <a:ahLst/>
            <a:cxnLst/>
            <a:rect l="l" t="t" r="r" b="b"/>
            <a:pathLst>
              <a:path w="4572000" h="681990" extrusionOk="0">
                <a:moveTo>
                  <a:pt x="1954530" y="384810"/>
                </a:moveTo>
                <a:lnTo>
                  <a:pt x="1489710" y="445770"/>
                </a:lnTo>
                <a:lnTo>
                  <a:pt x="1379220" y="468630"/>
                </a:lnTo>
                <a:lnTo>
                  <a:pt x="1169670" y="510540"/>
                </a:lnTo>
                <a:lnTo>
                  <a:pt x="887730" y="575310"/>
                </a:lnTo>
                <a:lnTo>
                  <a:pt x="647700" y="640080"/>
                </a:lnTo>
                <a:lnTo>
                  <a:pt x="544830" y="674370"/>
                </a:lnTo>
                <a:lnTo>
                  <a:pt x="476250" y="681990"/>
                </a:lnTo>
                <a:lnTo>
                  <a:pt x="411480" y="666750"/>
                </a:lnTo>
                <a:lnTo>
                  <a:pt x="354330" y="640080"/>
                </a:lnTo>
                <a:lnTo>
                  <a:pt x="270510" y="575310"/>
                </a:lnTo>
                <a:lnTo>
                  <a:pt x="152400" y="457200"/>
                </a:lnTo>
                <a:lnTo>
                  <a:pt x="53340" y="339090"/>
                </a:lnTo>
                <a:lnTo>
                  <a:pt x="7620" y="274320"/>
                </a:lnTo>
                <a:lnTo>
                  <a:pt x="0" y="240030"/>
                </a:lnTo>
                <a:lnTo>
                  <a:pt x="7620" y="220980"/>
                </a:lnTo>
                <a:lnTo>
                  <a:pt x="22860" y="217170"/>
                </a:lnTo>
                <a:lnTo>
                  <a:pt x="45720" y="217170"/>
                </a:lnTo>
                <a:lnTo>
                  <a:pt x="64770" y="232410"/>
                </a:lnTo>
                <a:lnTo>
                  <a:pt x="125730" y="285750"/>
                </a:lnTo>
                <a:lnTo>
                  <a:pt x="179070" y="316230"/>
                </a:lnTo>
                <a:lnTo>
                  <a:pt x="251460" y="350520"/>
                </a:lnTo>
                <a:lnTo>
                  <a:pt x="339090" y="369570"/>
                </a:lnTo>
                <a:lnTo>
                  <a:pt x="449580" y="377190"/>
                </a:lnTo>
                <a:lnTo>
                  <a:pt x="643890" y="373380"/>
                </a:lnTo>
                <a:lnTo>
                  <a:pt x="883920" y="350520"/>
                </a:lnTo>
                <a:lnTo>
                  <a:pt x="1184910" y="316230"/>
                </a:lnTo>
                <a:lnTo>
                  <a:pt x="1485900" y="274320"/>
                </a:lnTo>
                <a:lnTo>
                  <a:pt x="2137410" y="194310"/>
                </a:lnTo>
                <a:lnTo>
                  <a:pt x="2762250" y="125730"/>
                </a:lnTo>
                <a:lnTo>
                  <a:pt x="3238500" y="83820"/>
                </a:lnTo>
                <a:lnTo>
                  <a:pt x="3783330" y="64770"/>
                </a:lnTo>
                <a:lnTo>
                  <a:pt x="3916680" y="22860"/>
                </a:lnTo>
                <a:lnTo>
                  <a:pt x="3985260" y="0"/>
                </a:lnTo>
                <a:lnTo>
                  <a:pt x="4069080" y="11430"/>
                </a:lnTo>
                <a:lnTo>
                  <a:pt x="4312920" y="68580"/>
                </a:lnTo>
                <a:lnTo>
                  <a:pt x="4442460" y="110490"/>
                </a:lnTo>
                <a:lnTo>
                  <a:pt x="4488180" y="144780"/>
                </a:lnTo>
                <a:lnTo>
                  <a:pt x="4545330" y="209550"/>
                </a:lnTo>
                <a:lnTo>
                  <a:pt x="4572000" y="266700"/>
                </a:lnTo>
                <a:lnTo>
                  <a:pt x="4572000" y="293370"/>
                </a:lnTo>
                <a:lnTo>
                  <a:pt x="4530090" y="342900"/>
                </a:lnTo>
                <a:lnTo>
                  <a:pt x="4491990" y="354330"/>
                </a:lnTo>
                <a:lnTo>
                  <a:pt x="4320540" y="335280"/>
                </a:lnTo>
                <a:lnTo>
                  <a:pt x="3912870" y="304800"/>
                </a:lnTo>
                <a:lnTo>
                  <a:pt x="3299460" y="285750"/>
                </a:lnTo>
                <a:lnTo>
                  <a:pt x="2952750" y="289560"/>
                </a:lnTo>
                <a:lnTo>
                  <a:pt x="2465070" y="331470"/>
                </a:lnTo>
                <a:lnTo>
                  <a:pt x="1954530" y="38481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193"/>
          <p:cNvSpPr/>
          <p:nvPr/>
        </p:nvSpPr>
        <p:spPr>
          <a:xfrm>
            <a:off x="5419725" y="5162550"/>
            <a:ext cx="1290638" cy="895350"/>
          </a:xfrm>
          <a:custGeom>
            <a:avLst/>
            <a:gdLst/>
            <a:ahLst/>
            <a:cxnLst/>
            <a:rect l="l" t="t" r="r" b="b"/>
            <a:pathLst>
              <a:path w="1290638" h="895350" extrusionOk="0">
                <a:moveTo>
                  <a:pt x="673894" y="426244"/>
                </a:moveTo>
                <a:lnTo>
                  <a:pt x="554831" y="338138"/>
                </a:lnTo>
                <a:lnTo>
                  <a:pt x="461963" y="278606"/>
                </a:lnTo>
                <a:lnTo>
                  <a:pt x="314325" y="195263"/>
                </a:lnTo>
                <a:lnTo>
                  <a:pt x="190500" y="133350"/>
                </a:lnTo>
                <a:lnTo>
                  <a:pt x="76200" y="83344"/>
                </a:lnTo>
                <a:lnTo>
                  <a:pt x="16669" y="57150"/>
                </a:lnTo>
                <a:lnTo>
                  <a:pt x="2381" y="40481"/>
                </a:lnTo>
                <a:lnTo>
                  <a:pt x="0" y="23813"/>
                </a:lnTo>
                <a:lnTo>
                  <a:pt x="7144" y="7144"/>
                </a:lnTo>
                <a:lnTo>
                  <a:pt x="23813" y="0"/>
                </a:lnTo>
                <a:lnTo>
                  <a:pt x="71438" y="4763"/>
                </a:lnTo>
                <a:lnTo>
                  <a:pt x="319088" y="71438"/>
                </a:lnTo>
                <a:lnTo>
                  <a:pt x="566738" y="142875"/>
                </a:lnTo>
                <a:lnTo>
                  <a:pt x="807244" y="226219"/>
                </a:lnTo>
                <a:lnTo>
                  <a:pt x="969169" y="288131"/>
                </a:lnTo>
                <a:lnTo>
                  <a:pt x="1102519" y="354806"/>
                </a:lnTo>
                <a:lnTo>
                  <a:pt x="1145381" y="385763"/>
                </a:lnTo>
                <a:lnTo>
                  <a:pt x="1176338" y="411956"/>
                </a:lnTo>
                <a:lnTo>
                  <a:pt x="1207294" y="445294"/>
                </a:lnTo>
                <a:lnTo>
                  <a:pt x="1231106" y="485775"/>
                </a:lnTo>
                <a:lnTo>
                  <a:pt x="1257300" y="535781"/>
                </a:lnTo>
                <a:lnTo>
                  <a:pt x="1273969" y="581025"/>
                </a:lnTo>
                <a:lnTo>
                  <a:pt x="1285875" y="645319"/>
                </a:lnTo>
                <a:lnTo>
                  <a:pt x="1290638" y="714375"/>
                </a:lnTo>
                <a:lnTo>
                  <a:pt x="1290638" y="771525"/>
                </a:lnTo>
                <a:lnTo>
                  <a:pt x="1290638" y="816769"/>
                </a:lnTo>
                <a:lnTo>
                  <a:pt x="1281113" y="869156"/>
                </a:lnTo>
                <a:lnTo>
                  <a:pt x="1266825" y="890588"/>
                </a:lnTo>
                <a:lnTo>
                  <a:pt x="1243013" y="895350"/>
                </a:lnTo>
                <a:lnTo>
                  <a:pt x="1202531" y="890588"/>
                </a:lnTo>
                <a:lnTo>
                  <a:pt x="1147763" y="866775"/>
                </a:lnTo>
                <a:lnTo>
                  <a:pt x="1097756" y="823913"/>
                </a:lnTo>
                <a:lnTo>
                  <a:pt x="973931" y="700088"/>
                </a:lnTo>
                <a:lnTo>
                  <a:pt x="831056" y="564356"/>
                </a:lnTo>
                <a:lnTo>
                  <a:pt x="673894" y="4262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193"/>
          <p:cNvSpPr/>
          <p:nvPr/>
        </p:nvSpPr>
        <p:spPr>
          <a:xfrm rot="-5400000">
            <a:off x="2867025" y="3468688"/>
            <a:ext cx="2181225" cy="377825"/>
          </a:xfrm>
          <a:custGeom>
            <a:avLst/>
            <a:gdLst/>
            <a:ahLst/>
            <a:cxnLst/>
            <a:rect l="l" t="t" r="r" b="b"/>
            <a:pathLst>
              <a:path w="2181225" h="378619" extrusionOk="0">
                <a:moveTo>
                  <a:pt x="616744" y="371475"/>
                </a:moveTo>
                <a:lnTo>
                  <a:pt x="361950" y="378619"/>
                </a:lnTo>
                <a:lnTo>
                  <a:pt x="192881" y="371475"/>
                </a:lnTo>
                <a:lnTo>
                  <a:pt x="147638" y="361950"/>
                </a:lnTo>
                <a:lnTo>
                  <a:pt x="100013" y="347662"/>
                </a:lnTo>
                <a:lnTo>
                  <a:pt x="52388" y="330994"/>
                </a:lnTo>
                <a:lnTo>
                  <a:pt x="28575" y="316706"/>
                </a:lnTo>
                <a:lnTo>
                  <a:pt x="7144" y="295275"/>
                </a:lnTo>
                <a:lnTo>
                  <a:pt x="0" y="276225"/>
                </a:lnTo>
                <a:lnTo>
                  <a:pt x="2381" y="245269"/>
                </a:lnTo>
                <a:lnTo>
                  <a:pt x="16669" y="214312"/>
                </a:lnTo>
                <a:lnTo>
                  <a:pt x="54769" y="185737"/>
                </a:lnTo>
                <a:lnTo>
                  <a:pt x="104775" y="164306"/>
                </a:lnTo>
                <a:lnTo>
                  <a:pt x="183356" y="140494"/>
                </a:lnTo>
                <a:lnTo>
                  <a:pt x="230981" y="130969"/>
                </a:lnTo>
                <a:lnTo>
                  <a:pt x="297656" y="135731"/>
                </a:lnTo>
                <a:lnTo>
                  <a:pt x="438150" y="150019"/>
                </a:lnTo>
                <a:lnTo>
                  <a:pt x="735806" y="145256"/>
                </a:lnTo>
                <a:lnTo>
                  <a:pt x="1200150" y="138112"/>
                </a:lnTo>
                <a:lnTo>
                  <a:pt x="1693069" y="130969"/>
                </a:lnTo>
                <a:lnTo>
                  <a:pt x="1840706" y="123825"/>
                </a:lnTo>
                <a:lnTo>
                  <a:pt x="1916906" y="114300"/>
                </a:lnTo>
                <a:lnTo>
                  <a:pt x="1966913" y="100012"/>
                </a:lnTo>
                <a:lnTo>
                  <a:pt x="2031206" y="71437"/>
                </a:lnTo>
                <a:lnTo>
                  <a:pt x="2093119" y="23812"/>
                </a:lnTo>
                <a:lnTo>
                  <a:pt x="2116931" y="9525"/>
                </a:lnTo>
                <a:lnTo>
                  <a:pt x="2145506" y="0"/>
                </a:lnTo>
                <a:lnTo>
                  <a:pt x="2169319" y="2381"/>
                </a:lnTo>
                <a:lnTo>
                  <a:pt x="2181225" y="9525"/>
                </a:lnTo>
                <a:lnTo>
                  <a:pt x="2181225" y="35719"/>
                </a:lnTo>
                <a:lnTo>
                  <a:pt x="2164556" y="90487"/>
                </a:lnTo>
                <a:lnTo>
                  <a:pt x="2128838" y="176212"/>
                </a:lnTo>
                <a:lnTo>
                  <a:pt x="2055019" y="316706"/>
                </a:lnTo>
                <a:lnTo>
                  <a:pt x="1912144" y="328612"/>
                </a:lnTo>
                <a:lnTo>
                  <a:pt x="1485900" y="352425"/>
                </a:lnTo>
                <a:lnTo>
                  <a:pt x="1316831" y="352425"/>
                </a:lnTo>
                <a:lnTo>
                  <a:pt x="985838" y="350044"/>
                </a:lnTo>
                <a:lnTo>
                  <a:pt x="821531" y="371475"/>
                </a:lnTo>
                <a:lnTo>
                  <a:pt x="616744" y="37147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193"/>
          <p:cNvSpPr/>
          <p:nvPr/>
        </p:nvSpPr>
        <p:spPr>
          <a:xfrm>
            <a:off x="4605338" y="1347788"/>
            <a:ext cx="590550" cy="1349375"/>
          </a:xfrm>
          <a:custGeom>
            <a:avLst/>
            <a:gdLst/>
            <a:ahLst/>
            <a:cxnLst/>
            <a:rect l="l" t="t" r="r" b="b"/>
            <a:pathLst>
              <a:path w="590550" h="1350168" extrusionOk="0">
                <a:moveTo>
                  <a:pt x="252412" y="866775"/>
                </a:moveTo>
                <a:cubicBezTo>
                  <a:pt x="251618" y="733425"/>
                  <a:pt x="250825" y="600075"/>
                  <a:pt x="250031" y="466725"/>
                </a:cubicBezTo>
                <a:lnTo>
                  <a:pt x="242887" y="335756"/>
                </a:lnTo>
                <a:lnTo>
                  <a:pt x="235743" y="271462"/>
                </a:lnTo>
                <a:lnTo>
                  <a:pt x="223837" y="230981"/>
                </a:lnTo>
                <a:lnTo>
                  <a:pt x="202406" y="192881"/>
                </a:lnTo>
                <a:lnTo>
                  <a:pt x="171450" y="159543"/>
                </a:lnTo>
                <a:lnTo>
                  <a:pt x="128587" y="128587"/>
                </a:lnTo>
                <a:lnTo>
                  <a:pt x="78581" y="102393"/>
                </a:lnTo>
                <a:lnTo>
                  <a:pt x="33337" y="80962"/>
                </a:lnTo>
                <a:lnTo>
                  <a:pt x="11906" y="66675"/>
                </a:lnTo>
                <a:lnTo>
                  <a:pt x="2381" y="54768"/>
                </a:lnTo>
                <a:lnTo>
                  <a:pt x="0" y="40481"/>
                </a:lnTo>
                <a:lnTo>
                  <a:pt x="7143" y="19050"/>
                </a:lnTo>
                <a:lnTo>
                  <a:pt x="21431" y="7143"/>
                </a:lnTo>
                <a:lnTo>
                  <a:pt x="71437" y="0"/>
                </a:lnTo>
                <a:lnTo>
                  <a:pt x="159543" y="4762"/>
                </a:lnTo>
                <a:lnTo>
                  <a:pt x="223837" y="11906"/>
                </a:lnTo>
                <a:lnTo>
                  <a:pt x="278606" y="23812"/>
                </a:lnTo>
                <a:lnTo>
                  <a:pt x="345281" y="47625"/>
                </a:lnTo>
                <a:lnTo>
                  <a:pt x="435768" y="95250"/>
                </a:lnTo>
                <a:lnTo>
                  <a:pt x="514350" y="145256"/>
                </a:lnTo>
                <a:lnTo>
                  <a:pt x="557212" y="183356"/>
                </a:lnTo>
                <a:lnTo>
                  <a:pt x="583406" y="219075"/>
                </a:lnTo>
                <a:lnTo>
                  <a:pt x="590550" y="242887"/>
                </a:lnTo>
                <a:lnTo>
                  <a:pt x="585787" y="269081"/>
                </a:lnTo>
                <a:lnTo>
                  <a:pt x="564356" y="292893"/>
                </a:lnTo>
                <a:lnTo>
                  <a:pt x="538162" y="323850"/>
                </a:lnTo>
                <a:lnTo>
                  <a:pt x="523875" y="359568"/>
                </a:lnTo>
                <a:lnTo>
                  <a:pt x="519112" y="400050"/>
                </a:lnTo>
                <a:lnTo>
                  <a:pt x="523875" y="566737"/>
                </a:lnTo>
                <a:lnTo>
                  <a:pt x="500062" y="769143"/>
                </a:lnTo>
                <a:lnTo>
                  <a:pt x="500062" y="1328737"/>
                </a:lnTo>
                <a:lnTo>
                  <a:pt x="257175" y="1350168"/>
                </a:lnTo>
                <a:cubicBezTo>
                  <a:pt x="255587" y="1189037"/>
                  <a:pt x="254000" y="1027906"/>
                  <a:pt x="252412" y="86677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193"/>
          <p:cNvSpPr/>
          <p:nvPr/>
        </p:nvSpPr>
        <p:spPr>
          <a:xfrm rot="-5400000">
            <a:off x="4049713" y="2443163"/>
            <a:ext cx="2149475" cy="2193925"/>
          </a:xfrm>
          <a:custGeom>
            <a:avLst/>
            <a:gdLst/>
            <a:ahLst/>
            <a:cxnLst/>
            <a:rect l="l" t="t" r="r" b="b"/>
            <a:pathLst>
              <a:path w="2149475" h="2193925" extrusionOk="0">
                <a:moveTo>
                  <a:pt x="1809750" y="688975"/>
                </a:moveTo>
                <a:lnTo>
                  <a:pt x="1765300" y="184150"/>
                </a:lnTo>
                <a:lnTo>
                  <a:pt x="1812925" y="0"/>
                </a:lnTo>
                <a:lnTo>
                  <a:pt x="1920875" y="0"/>
                </a:lnTo>
                <a:lnTo>
                  <a:pt x="1930400" y="136525"/>
                </a:lnTo>
                <a:lnTo>
                  <a:pt x="1952625" y="381000"/>
                </a:lnTo>
                <a:lnTo>
                  <a:pt x="1990725" y="838200"/>
                </a:lnTo>
                <a:lnTo>
                  <a:pt x="2006600" y="1069975"/>
                </a:lnTo>
                <a:lnTo>
                  <a:pt x="2038350" y="1330325"/>
                </a:lnTo>
                <a:lnTo>
                  <a:pt x="2076450" y="1746250"/>
                </a:lnTo>
                <a:lnTo>
                  <a:pt x="2111375" y="1790700"/>
                </a:lnTo>
                <a:lnTo>
                  <a:pt x="2139950" y="1847850"/>
                </a:lnTo>
                <a:lnTo>
                  <a:pt x="2149475" y="1879600"/>
                </a:lnTo>
                <a:lnTo>
                  <a:pt x="2143125" y="1917700"/>
                </a:lnTo>
                <a:lnTo>
                  <a:pt x="2114550" y="1978025"/>
                </a:lnTo>
                <a:lnTo>
                  <a:pt x="2047875" y="2063750"/>
                </a:lnTo>
                <a:lnTo>
                  <a:pt x="1974850" y="2146300"/>
                </a:lnTo>
                <a:lnTo>
                  <a:pt x="1914525" y="2190750"/>
                </a:lnTo>
                <a:lnTo>
                  <a:pt x="1879600" y="2193925"/>
                </a:lnTo>
                <a:lnTo>
                  <a:pt x="1857375" y="2178050"/>
                </a:lnTo>
                <a:lnTo>
                  <a:pt x="1838325" y="2155825"/>
                </a:lnTo>
                <a:lnTo>
                  <a:pt x="1822450" y="2136775"/>
                </a:lnTo>
                <a:lnTo>
                  <a:pt x="1768475" y="2124075"/>
                </a:lnTo>
                <a:lnTo>
                  <a:pt x="1463675" y="2120900"/>
                </a:lnTo>
                <a:lnTo>
                  <a:pt x="971550" y="2114550"/>
                </a:lnTo>
                <a:lnTo>
                  <a:pt x="479425" y="2105025"/>
                </a:lnTo>
                <a:lnTo>
                  <a:pt x="190500" y="2101850"/>
                </a:lnTo>
                <a:lnTo>
                  <a:pt x="123825" y="2089150"/>
                </a:lnTo>
                <a:lnTo>
                  <a:pt x="85725" y="2073275"/>
                </a:lnTo>
                <a:lnTo>
                  <a:pt x="47625" y="2051050"/>
                </a:lnTo>
                <a:lnTo>
                  <a:pt x="15875" y="2019300"/>
                </a:lnTo>
                <a:lnTo>
                  <a:pt x="6350" y="1990725"/>
                </a:lnTo>
                <a:lnTo>
                  <a:pt x="0" y="1936750"/>
                </a:lnTo>
                <a:lnTo>
                  <a:pt x="12700" y="1901825"/>
                </a:lnTo>
                <a:lnTo>
                  <a:pt x="25400" y="1885950"/>
                </a:lnTo>
                <a:lnTo>
                  <a:pt x="60325" y="1860550"/>
                </a:lnTo>
                <a:lnTo>
                  <a:pt x="158750" y="1835150"/>
                </a:lnTo>
                <a:lnTo>
                  <a:pt x="396875" y="1841500"/>
                </a:lnTo>
                <a:lnTo>
                  <a:pt x="781050" y="1831975"/>
                </a:lnTo>
                <a:lnTo>
                  <a:pt x="958850" y="1831975"/>
                </a:lnTo>
                <a:lnTo>
                  <a:pt x="1323975" y="1835150"/>
                </a:lnTo>
                <a:lnTo>
                  <a:pt x="1517650" y="1835150"/>
                </a:lnTo>
                <a:lnTo>
                  <a:pt x="1749425" y="1828800"/>
                </a:lnTo>
                <a:lnTo>
                  <a:pt x="1835150" y="1819275"/>
                </a:lnTo>
                <a:lnTo>
                  <a:pt x="1866900" y="1809750"/>
                </a:lnTo>
                <a:lnTo>
                  <a:pt x="1889125" y="1787525"/>
                </a:lnTo>
                <a:lnTo>
                  <a:pt x="1895475" y="1758950"/>
                </a:lnTo>
                <a:lnTo>
                  <a:pt x="1895475" y="1685925"/>
                </a:lnTo>
                <a:lnTo>
                  <a:pt x="1866900" y="1384300"/>
                </a:lnTo>
                <a:lnTo>
                  <a:pt x="1841500" y="1060450"/>
                </a:lnTo>
                <a:lnTo>
                  <a:pt x="1809750" y="6889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193"/>
          <p:cNvSpPr/>
          <p:nvPr/>
        </p:nvSpPr>
        <p:spPr>
          <a:xfrm>
            <a:off x="4033838" y="3071813"/>
            <a:ext cx="1914525" cy="371475"/>
          </a:xfrm>
          <a:custGeom>
            <a:avLst/>
            <a:gdLst/>
            <a:ahLst/>
            <a:cxnLst/>
            <a:rect l="l" t="t" r="r" b="b"/>
            <a:pathLst>
              <a:path w="1914525" h="371573" extrusionOk="0">
                <a:moveTo>
                  <a:pt x="533400" y="295373"/>
                </a:moveTo>
                <a:lnTo>
                  <a:pt x="23812" y="371573"/>
                </a:lnTo>
                <a:lnTo>
                  <a:pt x="0" y="190598"/>
                </a:lnTo>
                <a:lnTo>
                  <a:pt x="314325" y="154879"/>
                </a:lnTo>
                <a:lnTo>
                  <a:pt x="783431" y="102491"/>
                </a:lnTo>
                <a:lnTo>
                  <a:pt x="1293018" y="42960"/>
                </a:lnTo>
                <a:lnTo>
                  <a:pt x="1593056" y="4860"/>
                </a:lnTo>
                <a:cubicBezTo>
                  <a:pt x="1631944" y="0"/>
                  <a:pt x="1618357" y="98"/>
                  <a:pt x="1633537" y="98"/>
                </a:cubicBezTo>
                <a:lnTo>
                  <a:pt x="1690687" y="98"/>
                </a:lnTo>
                <a:lnTo>
                  <a:pt x="1824037" y="19148"/>
                </a:lnTo>
                <a:lnTo>
                  <a:pt x="1912143" y="35816"/>
                </a:lnTo>
                <a:lnTo>
                  <a:pt x="1914525" y="233460"/>
                </a:lnTo>
                <a:lnTo>
                  <a:pt x="1826418" y="226316"/>
                </a:lnTo>
                <a:lnTo>
                  <a:pt x="1790700" y="214410"/>
                </a:lnTo>
                <a:lnTo>
                  <a:pt x="1750218" y="204885"/>
                </a:lnTo>
                <a:lnTo>
                  <a:pt x="1702593" y="197741"/>
                </a:lnTo>
                <a:lnTo>
                  <a:pt x="1638300" y="192979"/>
                </a:lnTo>
                <a:lnTo>
                  <a:pt x="1557337" y="190598"/>
                </a:lnTo>
                <a:lnTo>
                  <a:pt x="1431131" y="195360"/>
                </a:lnTo>
                <a:lnTo>
                  <a:pt x="1252537" y="212029"/>
                </a:lnTo>
                <a:lnTo>
                  <a:pt x="952500" y="245366"/>
                </a:lnTo>
                <a:lnTo>
                  <a:pt x="533400" y="29537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193"/>
          <p:cNvSpPr/>
          <p:nvPr/>
        </p:nvSpPr>
        <p:spPr>
          <a:xfrm>
            <a:off x="4051300" y="3605213"/>
            <a:ext cx="1890713" cy="323850"/>
          </a:xfrm>
          <a:custGeom>
            <a:avLst/>
            <a:gdLst/>
            <a:ahLst/>
            <a:cxnLst/>
            <a:rect l="l" t="t" r="r" b="b"/>
            <a:pathLst>
              <a:path w="1890713" h="323850" extrusionOk="0">
                <a:moveTo>
                  <a:pt x="373857" y="302418"/>
                </a:moveTo>
                <a:lnTo>
                  <a:pt x="19050" y="323850"/>
                </a:lnTo>
                <a:lnTo>
                  <a:pt x="0" y="159543"/>
                </a:lnTo>
                <a:lnTo>
                  <a:pt x="247650" y="147637"/>
                </a:lnTo>
                <a:lnTo>
                  <a:pt x="535782" y="130968"/>
                </a:lnTo>
                <a:lnTo>
                  <a:pt x="909638" y="97631"/>
                </a:lnTo>
                <a:lnTo>
                  <a:pt x="1164432" y="71437"/>
                </a:lnTo>
                <a:lnTo>
                  <a:pt x="1450182" y="33337"/>
                </a:lnTo>
                <a:lnTo>
                  <a:pt x="1635919" y="0"/>
                </a:lnTo>
                <a:lnTo>
                  <a:pt x="1654969" y="2381"/>
                </a:lnTo>
                <a:lnTo>
                  <a:pt x="1885950" y="64293"/>
                </a:lnTo>
                <a:lnTo>
                  <a:pt x="1890713" y="247650"/>
                </a:lnTo>
                <a:lnTo>
                  <a:pt x="1778794" y="221456"/>
                </a:lnTo>
                <a:lnTo>
                  <a:pt x="1683544" y="207168"/>
                </a:lnTo>
                <a:lnTo>
                  <a:pt x="1645444" y="204787"/>
                </a:lnTo>
                <a:lnTo>
                  <a:pt x="1585913" y="209550"/>
                </a:lnTo>
                <a:lnTo>
                  <a:pt x="1454944" y="219075"/>
                </a:lnTo>
                <a:lnTo>
                  <a:pt x="1171575" y="242887"/>
                </a:lnTo>
                <a:lnTo>
                  <a:pt x="912019" y="266700"/>
                </a:lnTo>
                <a:lnTo>
                  <a:pt x="561975" y="290512"/>
                </a:lnTo>
                <a:lnTo>
                  <a:pt x="373857" y="30241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193"/>
          <p:cNvSpPr/>
          <p:nvPr/>
        </p:nvSpPr>
        <p:spPr>
          <a:xfrm>
            <a:off x="4060825" y="4198938"/>
            <a:ext cx="1892300" cy="361950"/>
          </a:xfrm>
          <a:custGeom>
            <a:avLst/>
            <a:gdLst/>
            <a:ahLst/>
            <a:cxnLst/>
            <a:rect l="l" t="t" r="r" b="b"/>
            <a:pathLst>
              <a:path w="1893094" h="361950" extrusionOk="0">
                <a:moveTo>
                  <a:pt x="390525" y="311944"/>
                </a:moveTo>
                <a:lnTo>
                  <a:pt x="11907" y="361950"/>
                </a:lnTo>
                <a:lnTo>
                  <a:pt x="0" y="176212"/>
                </a:lnTo>
                <a:lnTo>
                  <a:pt x="300038" y="150019"/>
                </a:lnTo>
                <a:lnTo>
                  <a:pt x="742950" y="111919"/>
                </a:lnTo>
                <a:lnTo>
                  <a:pt x="1212057" y="66675"/>
                </a:lnTo>
                <a:lnTo>
                  <a:pt x="1571625" y="33337"/>
                </a:lnTo>
                <a:lnTo>
                  <a:pt x="1883569" y="0"/>
                </a:lnTo>
                <a:lnTo>
                  <a:pt x="1893094" y="283369"/>
                </a:lnTo>
                <a:lnTo>
                  <a:pt x="1738313" y="240506"/>
                </a:lnTo>
                <a:lnTo>
                  <a:pt x="1669257" y="230981"/>
                </a:lnTo>
                <a:lnTo>
                  <a:pt x="1521619" y="230981"/>
                </a:lnTo>
                <a:lnTo>
                  <a:pt x="1231107" y="228600"/>
                </a:lnTo>
                <a:lnTo>
                  <a:pt x="1102519" y="230981"/>
                </a:lnTo>
                <a:lnTo>
                  <a:pt x="945357" y="245269"/>
                </a:lnTo>
                <a:lnTo>
                  <a:pt x="721519" y="276225"/>
                </a:lnTo>
                <a:lnTo>
                  <a:pt x="390525" y="31194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193"/>
          <p:cNvSpPr/>
          <p:nvPr/>
        </p:nvSpPr>
        <p:spPr>
          <a:xfrm>
            <a:off x="3119438" y="5049838"/>
            <a:ext cx="1479550" cy="990600"/>
          </a:xfrm>
          <a:custGeom>
            <a:avLst/>
            <a:gdLst/>
            <a:ahLst/>
            <a:cxnLst/>
            <a:rect l="l" t="t" r="r" b="b"/>
            <a:pathLst>
              <a:path w="1478756" h="990600" extrusionOk="0">
                <a:moveTo>
                  <a:pt x="433387" y="714375"/>
                </a:moveTo>
                <a:lnTo>
                  <a:pt x="592931" y="614363"/>
                </a:lnTo>
                <a:lnTo>
                  <a:pt x="754856" y="500063"/>
                </a:lnTo>
                <a:lnTo>
                  <a:pt x="888206" y="397669"/>
                </a:lnTo>
                <a:lnTo>
                  <a:pt x="981075" y="319088"/>
                </a:lnTo>
                <a:lnTo>
                  <a:pt x="1014412" y="285750"/>
                </a:lnTo>
                <a:lnTo>
                  <a:pt x="1033462" y="250032"/>
                </a:lnTo>
                <a:lnTo>
                  <a:pt x="1040606" y="219075"/>
                </a:lnTo>
                <a:lnTo>
                  <a:pt x="1035843" y="195263"/>
                </a:lnTo>
                <a:lnTo>
                  <a:pt x="1021556" y="173832"/>
                </a:lnTo>
                <a:lnTo>
                  <a:pt x="995362" y="142875"/>
                </a:lnTo>
                <a:lnTo>
                  <a:pt x="888206" y="47625"/>
                </a:lnTo>
                <a:lnTo>
                  <a:pt x="952500" y="0"/>
                </a:lnTo>
                <a:lnTo>
                  <a:pt x="1109662" y="97632"/>
                </a:lnTo>
                <a:lnTo>
                  <a:pt x="1181100" y="133350"/>
                </a:lnTo>
                <a:lnTo>
                  <a:pt x="1288256" y="192882"/>
                </a:lnTo>
                <a:lnTo>
                  <a:pt x="1407318" y="264319"/>
                </a:lnTo>
                <a:lnTo>
                  <a:pt x="1454943" y="297657"/>
                </a:lnTo>
                <a:lnTo>
                  <a:pt x="1471612" y="321469"/>
                </a:lnTo>
                <a:lnTo>
                  <a:pt x="1478756" y="350044"/>
                </a:lnTo>
                <a:lnTo>
                  <a:pt x="1473993" y="376238"/>
                </a:lnTo>
                <a:lnTo>
                  <a:pt x="1457325" y="397669"/>
                </a:lnTo>
                <a:lnTo>
                  <a:pt x="1416843" y="414338"/>
                </a:lnTo>
                <a:lnTo>
                  <a:pt x="1321593" y="428625"/>
                </a:lnTo>
                <a:lnTo>
                  <a:pt x="1212056" y="488157"/>
                </a:lnTo>
                <a:lnTo>
                  <a:pt x="997743" y="604838"/>
                </a:lnTo>
                <a:lnTo>
                  <a:pt x="788193" y="711994"/>
                </a:lnTo>
                <a:lnTo>
                  <a:pt x="531018" y="828675"/>
                </a:lnTo>
                <a:lnTo>
                  <a:pt x="330993" y="907257"/>
                </a:lnTo>
                <a:lnTo>
                  <a:pt x="128587" y="973932"/>
                </a:lnTo>
                <a:lnTo>
                  <a:pt x="64293" y="988219"/>
                </a:lnTo>
                <a:lnTo>
                  <a:pt x="33337" y="990600"/>
                </a:lnTo>
                <a:lnTo>
                  <a:pt x="9525" y="985838"/>
                </a:lnTo>
                <a:lnTo>
                  <a:pt x="0" y="969169"/>
                </a:lnTo>
                <a:lnTo>
                  <a:pt x="16668" y="945357"/>
                </a:lnTo>
                <a:lnTo>
                  <a:pt x="116681" y="892969"/>
                </a:lnTo>
                <a:lnTo>
                  <a:pt x="269081" y="812007"/>
                </a:lnTo>
                <a:lnTo>
                  <a:pt x="433387" y="7143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CCD0C9B-100F-AC4A-8046-AB3AF6D75E47}"/>
              </a:ext>
            </a:extLst>
          </p:cNvPr>
          <p:cNvGrpSpPr/>
          <p:nvPr/>
        </p:nvGrpSpPr>
        <p:grpSpPr>
          <a:xfrm>
            <a:off x="2655051" y="1343776"/>
            <a:ext cx="4572000" cy="4710112"/>
            <a:chOff x="2811463" y="1500188"/>
            <a:chExt cx="4572000" cy="4710112"/>
          </a:xfrm>
        </p:grpSpPr>
        <p:sp>
          <p:nvSpPr>
            <p:cNvPr id="13" name="Google Shape;2142;p193">
              <a:extLst>
                <a:ext uri="{FF2B5EF4-FFF2-40B4-BE49-F238E27FC236}">
                  <a16:creationId xmlns:a16="http://schemas.microsoft.com/office/drawing/2014/main" id="{90E98C93-83C7-9D4B-9AB8-97B5D8D12275}"/>
                </a:ext>
              </a:extLst>
            </p:cNvPr>
            <p:cNvSpPr/>
            <p:nvPr/>
          </p:nvSpPr>
          <p:spPr>
            <a:xfrm>
              <a:off x="3273425" y="1968500"/>
              <a:ext cx="3638550" cy="495300"/>
            </a:xfrm>
            <a:custGeom>
              <a:avLst/>
              <a:gdLst/>
              <a:ahLst/>
              <a:cxnLst/>
              <a:rect l="l" t="t" r="r" b="b"/>
              <a:pathLst>
                <a:path w="3638550" h="495300" extrusionOk="0">
                  <a:moveTo>
                    <a:pt x="1644650" y="327025"/>
                  </a:moveTo>
                  <a:lnTo>
                    <a:pt x="1276350" y="381000"/>
                  </a:lnTo>
                  <a:lnTo>
                    <a:pt x="990600" y="425450"/>
                  </a:lnTo>
                  <a:lnTo>
                    <a:pt x="565150" y="492125"/>
                  </a:lnTo>
                  <a:lnTo>
                    <a:pt x="523875" y="495300"/>
                  </a:lnTo>
                  <a:lnTo>
                    <a:pt x="434975" y="482600"/>
                  </a:lnTo>
                  <a:lnTo>
                    <a:pt x="311150" y="457200"/>
                  </a:lnTo>
                  <a:lnTo>
                    <a:pt x="215900" y="406400"/>
                  </a:lnTo>
                  <a:lnTo>
                    <a:pt x="136525" y="355600"/>
                  </a:lnTo>
                  <a:lnTo>
                    <a:pt x="79375" y="298450"/>
                  </a:lnTo>
                  <a:lnTo>
                    <a:pt x="31750" y="238125"/>
                  </a:lnTo>
                  <a:lnTo>
                    <a:pt x="15875" y="203200"/>
                  </a:lnTo>
                  <a:lnTo>
                    <a:pt x="3175" y="165100"/>
                  </a:lnTo>
                  <a:lnTo>
                    <a:pt x="0" y="142875"/>
                  </a:lnTo>
                  <a:lnTo>
                    <a:pt x="3175" y="127000"/>
                  </a:lnTo>
                  <a:lnTo>
                    <a:pt x="19050" y="123825"/>
                  </a:lnTo>
                  <a:lnTo>
                    <a:pt x="38100" y="123825"/>
                  </a:lnTo>
                  <a:lnTo>
                    <a:pt x="66675" y="139700"/>
                  </a:lnTo>
                  <a:lnTo>
                    <a:pt x="98425" y="171450"/>
                  </a:lnTo>
                  <a:lnTo>
                    <a:pt x="133350" y="196850"/>
                  </a:lnTo>
                  <a:lnTo>
                    <a:pt x="184150" y="225425"/>
                  </a:lnTo>
                  <a:lnTo>
                    <a:pt x="247650" y="247650"/>
                  </a:lnTo>
                  <a:lnTo>
                    <a:pt x="298450" y="260350"/>
                  </a:lnTo>
                  <a:lnTo>
                    <a:pt x="381000" y="269875"/>
                  </a:lnTo>
                  <a:lnTo>
                    <a:pt x="438150" y="273050"/>
                  </a:lnTo>
                  <a:lnTo>
                    <a:pt x="498475" y="269875"/>
                  </a:lnTo>
                  <a:lnTo>
                    <a:pt x="676275" y="250825"/>
                  </a:lnTo>
                  <a:lnTo>
                    <a:pt x="1025525" y="212725"/>
                  </a:lnTo>
                  <a:lnTo>
                    <a:pt x="1387475" y="177800"/>
                  </a:lnTo>
                  <a:lnTo>
                    <a:pt x="1739900" y="133350"/>
                  </a:lnTo>
                  <a:lnTo>
                    <a:pt x="2009775" y="95250"/>
                  </a:lnTo>
                  <a:lnTo>
                    <a:pt x="2432050" y="66675"/>
                  </a:lnTo>
                  <a:lnTo>
                    <a:pt x="2717800" y="53975"/>
                  </a:lnTo>
                  <a:lnTo>
                    <a:pt x="2949575" y="50800"/>
                  </a:lnTo>
                  <a:lnTo>
                    <a:pt x="3009900" y="38100"/>
                  </a:lnTo>
                  <a:lnTo>
                    <a:pt x="3092450" y="19050"/>
                  </a:lnTo>
                  <a:lnTo>
                    <a:pt x="3162300" y="6350"/>
                  </a:lnTo>
                  <a:lnTo>
                    <a:pt x="3263900" y="0"/>
                  </a:lnTo>
                  <a:lnTo>
                    <a:pt x="3349625" y="15875"/>
                  </a:lnTo>
                  <a:lnTo>
                    <a:pt x="3425825" y="50800"/>
                  </a:lnTo>
                  <a:lnTo>
                    <a:pt x="3508375" y="101600"/>
                  </a:lnTo>
                  <a:lnTo>
                    <a:pt x="3594100" y="171450"/>
                  </a:lnTo>
                  <a:lnTo>
                    <a:pt x="3632200" y="215900"/>
                  </a:lnTo>
                  <a:lnTo>
                    <a:pt x="3638550" y="241300"/>
                  </a:lnTo>
                  <a:lnTo>
                    <a:pt x="3632200" y="269875"/>
                  </a:lnTo>
                  <a:lnTo>
                    <a:pt x="3619500" y="292100"/>
                  </a:lnTo>
                  <a:lnTo>
                    <a:pt x="3590925" y="307975"/>
                  </a:lnTo>
                  <a:lnTo>
                    <a:pt x="3527425" y="317500"/>
                  </a:lnTo>
                  <a:lnTo>
                    <a:pt x="3460750" y="314325"/>
                  </a:lnTo>
                  <a:lnTo>
                    <a:pt x="3387725" y="301625"/>
                  </a:lnTo>
                  <a:lnTo>
                    <a:pt x="3302000" y="285750"/>
                  </a:lnTo>
                  <a:lnTo>
                    <a:pt x="3197225" y="269875"/>
                  </a:lnTo>
                  <a:lnTo>
                    <a:pt x="2984500" y="254000"/>
                  </a:lnTo>
                  <a:lnTo>
                    <a:pt x="2625725" y="247650"/>
                  </a:lnTo>
                  <a:lnTo>
                    <a:pt x="2463800" y="254000"/>
                  </a:lnTo>
                  <a:lnTo>
                    <a:pt x="1984375" y="295275"/>
                  </a:lnTo>
                  <a:lnTo>
                    <a:pt x="1644650" y="3270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43;p193">
              <a:extLst>
                <a:ext uri="{FF2B5EF4-FFF2-40B4-BE49-F238E27FC236}">
                  <a16:creationId xmlns:a16="http://schemas.microsoft.com/office/drawing/2014/main" id="{33626793-F527-6743-A70D-D97AA9F28C4E}"/>
                </a:ext>
              </a:extLst>
            </p:cNvPr>
            <p:cNvSpPr/>
            <p:nvPr/>
          </p:nvSpPr>
          <p:spPr>
            <a:xfrm>
              <a:off x="2811463" y="4811713"/>
              <a:ext cx="4572000" cy="682625"/>
            </a:xfrm>
            <a:custGeom>
              <a:avLst/>
              <a:gdLst/>
              <a:ahLst/>
              <a:cxnLst/>
              <a:rect l="l" t="t" r="r" b="b"/>
              <a:pathLst>
                <a:path w="4572000" h="681990" extrusionOk="0">
                  <a:moveTo>
                    <a:pt x="1954530" y="384810"/>
                  </a:moveTo>
                  <a:lnTo>
                    <a:pt x="1489710" y="445770"/>
                  </a:lnTo>
                  <a:lnTo>
                    <a:pt x="1379220" y="468630"/>
                  </a:lnTo>
                  <a:lnTo>
                    <a:pt x="1169670" y="510540"/>
                  </a:lnTo>
                  <a:lnTo>
                    <a:pt x="887730" y="575310"/>
                  </a:lnTo>
                  <a:lnTo>
                    <a:pt x="647700" y="640080"/>
                  </a:lnTo>
                  <a:lnTo>
                    <a:pt x="544830" y="674370"/>
                  </a:lnTo>
                  <a:lnTo>
                    <a:pt x="476250" y="681990"/>
                  </a:lnTo>
                  <a:lnTo>
                    <a:pt x="411480" y="666750"/>
                  </a:lnTo>
                  <a:lnTo>
                    <a:pt x="354330" y="640080"/>
                  </a:lnTo>
                  <a:lnTo>
                    <a:pt x="270510" y="575310"/>
                  </a:lnTo>
                  <a:lnTo>
                    <a:pt x="152400" y="457200"/>
                  </a:lnTo>
                  <a:lnTo>
                    <a:pt x="53340" y="339090"/>
                  </a:lnTo>
                  <a:lnTo>
                    <a:pt x="7620" y="274320"/>
                  </a:lnTo>
                  <a:lnTo>
                    <a:pt x="0" y="240030"/>
                  </a:lnTo>
                  <a:lnTo>
                    <a:pt x="7620" y="220980"/>
                  </a:lnTo>
                  <a:lnTo>
                    <a:pt x="22860" y="217170"/>
                  </a:lnTo>
                  <a:lnTo>
                    <a:pt x="45720" y="217170"/>
                  </a:lnTo>
                  <a:lnTo>
                    <a:pt x="64770" y="232410"/>
                  </a:lnTo>
                  <a:lnTo>
                    <a:pt x="125730" y="285750"/>
                  </a:lnTo>
                  <a:lnTo>
                    <a:pt x="179070" y="316230"/>
                  </a:lnTo>
                  <a:lnTo>
                    <a:pt x="251460" y="350520"/>
                  </a:lnTo>
                  <a:lnTo>
                    <a:pt x="339090" y="369570"/>
                  </a:lnTo>
                  <a:lnTo>
                    <a:pt x="449580" y="377190"/>
                  </a:lnTo>
                  <a:lnTo>
                    <a:pt x="643890" y="373380"/>
                  </a:lnTo>
                  <a:lnTo>
                    <a:pt x="883920" y="350520"/>
                  </a:lnTo>
                  <a:lnTo>
                    <a:pt x="1184910" y="316230"/>
                  </a:lnTo>
                  <a:lnTo>
                    <a:pt x="1485900" y="274320"/>
                  </a:lnTo>
                  <a:lnTo>
                    <a:pt x="2137410" y="194310"/>
                  </a:lnTo>
                  <a:lnTo>
                    <a:pt x="2762250" y="125730"/>
                  </a:lnTo>
                  <a:lnTo>
                    <a:pt x="3238500" y="83820"/>
                  </a:lnTo>
                  <a:lnTo>
                    <a:pt x="3783330" y="64770"/>
                  </a:lnTo>
                  <a:lnTo>
                    <a:pt x="3916680" y="22860"/>
                  </a:lnTo>
                  <a:lnTo>
                    <a:pt x="3985260" y="0"/>
                  </a:lnTo>
                  <a:lnTo>
                    <a:pt x="4069080" y="11430"/>
                  </a:lnTo>
                  <a:lnTo>
                    <a:pt x="4312920" y="68580"/>
                  </a:lnTo>
                  <a:lnTo>
                    <a:pt x="4442460" y="110490"/>
                  </a:lnTo>
                  <a:lnTo>
                    <a:pt x="4488180" y="144780"/>
                  </a:lnTo>
                  <a:lnTo>
                    <a:pt x="4545330" y="209550"/>
                  </a:lnTo>
                  <a:lnTo>
                    <a:pt x="4572000" y="266700"/>
                  </a:lnTo>
                  <a:lnTo>
                    <a:pt x="4572000" y="293370"/>
                  </a:lnTo>
                  <a:lnTo>
                    <a:pt x="4530090" y="342900"/>
                  </a:lnTo>
                  <a:lnTo>
                    <a:pt x="4491990" y="354330"/>
                  </a:lnTo>
                  <a:lnTo>
                    <a:pt x="4320540" y="335280"/>
                  </a:lnTo>
                  <a:lnTo>
                    <a:pt x="3912870" y="304800"/>
                  </a:lnTo>
                  <a:lnTo>
                    <a:pt x="3299460" y="285750"/>
                  </a:lnTo>
                  <a:lnTo>
                    <a:pt x="2952750" y="289560"/>
                  </a:lnTo>
                  <a:lnTo>
                    <a:pt x="2465070" y="331470"/>
                  </a:lnTo>
                  <a:lnTo>
                    <a:pt x="1954530" y="3848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44;p193">
              <a:extLst>
                <a:ext uri="{FF2B5EF4-FFF2-40B4-BE49-F238E27FC236}">
                  <a16:creationId xmlns:a16="http://schemas.microsoft.com/office/drawing/2014/main" id="{C2896CD3-A3B9-DB40-8477-3F477956D640}"/>
                </a:ext>
              </a:extLst>
            </p:cNvPr>
            <p:cNvSpPr/>
            <p:nvPr/>
          </p:nvSpPr>
          <p:spPr>
            <a:xfrm>
              <a:off x="5572125" y="5314950"/>
              <a:ext cx="1290638" cy="895350"/>
            </a:xfrm>
            <a:custGeom>
              <a:avLst/>
              <a:gdLst/>
              <a:ahLst/>
              <a:cxnLst/>
              <a:rect l="l" t="t" r="r" b="b"/>
              <a:pathLst>
                <a:path w="1290638" h="895350" extrusionOk="0">
                  <a:moveTo>
                    <a:pt x="673894" y="426244"/>
                  </a:moveTo>
                  <a:lnTo>
                    <a:pt x="554831" y="338138"/>
                  </a:lnTo>
                  <a:lnTo>
                    <a:pt x="461963" y="278606"/>
                  </a:lnTo>
                  <a:lnTo>
                    <a:pt x="314325" y="195263"/>
                  </a:lnTo>
                  <a:lnTo>
                    <a:pt x="190500" y="133350"/>
                  </a:lnTo>
                  <a:lnTo>
                    <a:pt x="76200" y="83344"/>
                  </a:lnTo>
                  <a:lnTo>
                    <a:pt x="16669" y="57150"/>
                  </a:lnTo>
                  <a:lnTo>
                    <a:pt x="2381" y="40481"/>
                  </a:lnTo>
                  <a:lnTo>
                    <a:pt x="0" y="23813"/>
                  </a:lnTo>
                  <a:lnTo>
                    <a:pt x="7144" y="7144"/>
                  </a:lnTo>
                  <a:lnTo>
                    <a:pt x="23813" y="0"/>
                  </a:lnTo>
                  <a:lnTo>
                    <a:pt x="71438" y="4763"/>
                  </a:lnTo>
                  <a:lnTo>
                    <a:pt x="319088" y="71438"/>
                  </a:lnTo>
                  <a:lnTo>
                    <a:pt x="566738" y="142875"/>
                  </a:lnTo>
                  <a:lnTo>
                    <a:pt x="807244" y="226219"/>
                  </a:lnTo>
                  <a:lnTo>
                    <a:pt x="969169" y="288131"/>
                  </a:lnTo>
                  <a:lnTo>
                    <a:pt x="1102519" y="354806"/>
                  </a:lnTo>
                  <a:lnTo>
                    <a:pt x="1145381" y="385763"/>
                  </a:lnTo>
                  <a:lnTo>
                    <a:pt x="1176338" y="411956"/>
                  </a:lnTo>
                  <a:lnTo>
                    <a:pt x="1207294" y="445294"/>
                  </a:lnTo>
                  <a:lnTo>
                    <a:pt x="1231106" y="485775"/>
                  </a:lnTo>
                  <a:lnTo>
                    <a:pt x="1257300" y="535781"/>
                  </a:lnTo>
                  <a:lnTo>
                    <a:pt x="1273969" y="581025"/>
                  </a:lnTo>
                  <a:lnTo>
                    <a:pt x="1285875" y="645319"/>
                  </a:lnTo>
                  <a:lnTo>
                    <a:pt x="1290638" y="714375"/>
                  </a:lnTo>
                  <a:lnTo>
                    <a:pt x="1290638" y="771525"/>
                  </a:lnTo>
                  <a:lnTo>
                    <a:pt x="1290638" y="816769"/>
                  </a:lnTo>
                  <a:lnTo>
                    <a:pt x="1281113" y="869156"/>
                  </a:lnTo>
                  <a:lnTo>
                    <a:pt x="1266825" y="890588"/>
                  </a:lnTo>
                  <a:lnTo>
                    <a:pt x="1243013" y="895350"/>
                  </a:lnTo>
                  <a:lnTo>
                    <a:pt x="1202531" y="890588"/>
                  </a:lnTo>
                  <a:lnTo>
                    <a:pt x="1147763" y="866775"/>
                  </a:lnTo>
                  <a:lnTo>
                    <a:pt x="1097756" y="823913"/>
                  </a:lnTo>
                  <a:lnTo>
                    <a:pt x="973931" y="700088"/>
                  </a:lnTo>
                  <a:lnTo>
                    <a:pt x="831056" y="564356"/>
                  </a:lnTo>
                  <a:lnTo>
                    <a:pt x="673894" y="4262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45;p193">
              <a:extLst>
                <a:ext uri="{FF2B5EF4-FFF2-40B4-BE49-F238E27FC236}">
                  <a16:creationId xmlns:a16="http://schemas.microsoft.com/office/drawing/2014/main" id="{E2DB4E63-DD0D-7F45-968A-D968131FE874}"/>
                </a:ext>
              </a:extLst>
            </p:cNvPr>
            <p:cNvSpPr/>
            <p:nvPr/>
          </p:nvSpPr>
          <p:spPr>
            <a:xfrm rot="-5400000">
              <a:off x="3019425" y="3621088"/>
              <a:ext cx="2181225" cy="377825"/>
            </a:xfrm>
            <a:custGeom>
              <a:avLst/>
              <a:gdLst/>
              <a:ahLst/>
              <a:cxnLst/>
              <a:rect l="l" t="t" r="r" b="b"/>
              <a:pathLst>
                <a:path w="2181225" h="378619" extrusionOk="0">
                  <a:moveTo>
                    <a:pt x="616744" y="371475"/>
                  </a:moveTo>
                  <a:lnTo>
                    <a:pt x="361950" y="378619"/>
                  </a:lnTo>
                  <a:lnTo>
                    <a:pt x="192881" y="371475"/>
                  </a:lnTo>
                  <a:lnTo>
                    <a:pt x="147638" y="361950"/>
                  </a:lnTo>
                  <a:lnTo>
                    <a:pt x="100013" y="347662"/>
                  </a:lnTo>
                  <a:lnTo>
                    <a:pt x="52388" y="330994"/>
                  </a:lnTo>
                  <a:lnTo>
                    <a:pt x="28575" y="316706"/>
                  </a:lnTo>
                  <a:lnTo>
                    <a:pt x="7144" y="295275"/>
                  </a:lnTo>
                  <a:lnTo>
                    <a:pt x="0" y="276225"/>
                  </a:lnTo>
                  <a:lnTo>
                    <a:pt x="2381" y="245269"/>
                  </a:lnTo>
                  <a:lnTo>
                    <a:pt x="16669" y="214312"/>
                  </a:lnTo>
                  <a:lnTo>
                    <a:pt x="54769" y="185737"/>
                  </a:lnTo>
                  <a:lnTo>
                    <a:pt x="104775" y="164306"/>
                  </a:lnTo>
                  <a:lnTo>
                    <a:pt x="183356" y="140494"/>
                  </a:lnTo>
                  <a:lnTo>
                    <a:pt x="230981" y="130969"/>
                  </a:lnTo>
                  <a:lnTo>
                    <a:pt x="297656" y="135731"/>
                  </a:lnTo>
                  <a:lnTo>
                    <a:pt x="438150" y="150019"/>
                  </a:lnTo>
                  <a:lnTo>
                    <a:pt x="735806" y="145256"/>
                  </a:lnTo>
                  <a:lnTo>
                    <a:pt x="1200150" y="138112"/>
                  </a:lnTo>
                  <a:lnTo>
                    <a:pt x="1693069" y="130969"/>
                  </a:lnTo>
                  <a:lnTo>
                    <a:pt x="1840706" y="123825"/>
                  </a:lnTo>
                  <a:lnTo>
                    <a:pt x="1916906" y="114300"/>
                  </a:lnTo>
                  <a:lnTo>
                    <a:pt x="1966913" y="100012"/>
                  </a:lnTo>
                  <a:lnTo>
                    <a:pt x="2031206" y="71437"/>
                  </a:lnTo>
                  <a:lnTo>
                    <a:pt x="2093119" y="23812"/>
                  </a:lnTo>
                  <a:lnTo>
                    <a:pt x="2116931" y="9525"/>
                  </a:lnTo>
                  <a:lnTo>
                    <a:pt x="2145506" y="0"/>
                  </a:lnTo>
                  <a:lnTo>
                    <a:pt x="2169319" y="2381"/>
                  </a:lnTo>
                  <a:lnTo>
                    <a:pt x="2181225" y="9525"/>
                  </a:lnTo>
                  <a:lnTo>
                    <a:pt x="2181225" y="35719"/>
                  </a:lnTo>
                  <a:lnTo>
                    <a:pt x="2164556" y="90487"/>
                  </a:lnTo>
                  <a:lnTo>
                    <a:pt x="2128838" y="176212"/>
                  </a:lnTo>
                  <a:lnTo>
                    <a:pt x="2055019" y="316706"/>
                  </a:lnTo>
                  <a:lnTo>
                    <a:pt x="1912144" y="328612"/>
                  </a:lnTo>
                  <a:lnTo>
                    <a:pt x="1485900" y="352425"/>
                  </a:lnTo>
                  <a:lnTo>
                    <a:pt x="1316831" y="352425"/>
                  </a:lnTo>
                  <a:lnTo>
                    <a:pt x="985838" y="350044"/>
                  </a:lnTo>
                  <a:lnTo>
                    <a:pt x="821531" y="371475"/>
                  </a:lnTo>
                  <a:lnTo>
                    <a:pt x="616744" y="3714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46;p193">
              <a:extLst>
                <a:ext uri="{FF2B5EF4-FFF2-40B4-BE49-F238E27FC236}">
                  <a16:creationId xmlns:a16="http://schemas.microsoft.com/office/drawing/2014/main" id="{CCE9DE22-C7FE-BF4F-B1F6-1952309049E7}"/>
                </a:ext>
              </a:extLst>
            </p:cNvPr>
            <p:cNvSpPr/>
            <p:nvPr/>
          </p:nvSpPr>
          <p:spPr>
            <a:xfrm>
              <a:off x="4757738" y="1500188"/>
              <a:ext cx="590550" cy="1349375"/>
            </a:xfrm>
            <a:custGeom>
              <a:avLst/>
              <a:gdLst/>
              <a:ahLst/>
              <a:cxnLst/>
              <a:rect l="l" t="t" r="r" b="b"/>
              <a:pathLst>
                <a:path w="590550" h="1350168" extrusionOk="0">
                  <a:moveTo>
                    <a:pt x="252412" y="866775"/>
                  </a:moveTo>
                  <a:cubicBezTo>
                    <a:pt x="251618" y="733425"/>
                    <a:pt x="250825" y="600075"/>
                    <a:pt x="250031" y="466725"/>
                  </a:cubicBezTo>
                  <a:lnTo>
                    <a:pt x="242887" y="335756"/>
                  </a:lnTo>
                  <a:lnTo>
                    <a:pt x="235743" y="271462"/>
                  </a:lnTo>
                  <a:lnTo>
                    <a:pt x="223837" y="230981"/>
                  </a:lnTo>
                  <a:lnTo>
                    <a:pt x="202406" y="192881"/>
                  </a:lnTo>
                  <a:lnTo>
                    <a:pt x="171450" y="159543"/>
                  </a:lnTo>
                  <a:lnTo>
                    <a:pt x="128587" y="128587"/>
                  </a:lnTo>
                  <a:lnTo>
                    <a:pt x="78581" y="102393"/>
                  </a:lnTo>
                  <a:lnTo>
                    <a:pt x="33337" y="80962"/>
                  </a:lnTo>
                  <a:lnTo>
                    <a:pt x="11906" y="66675"/>
                  </a:lnTo>
                  <a:lnTo>
                    <a:pt x="2381" y="54768"/>
                  </a:lnTo>
                  <a:lnTo>
                    <a:pt x="0" y="40481"/>
                  </a:lnTo>
                  <a:lnTo>
                    <a:pt x="7143" y="19050"/>
                  </a:lnTo>
                  <a:lnTo>
                    <a:pt x="21431" y="7143"/>
                  </a:lnTo>
                  <a:lnTo>
                    <a:pt x="71437" y="0"/>
                  </a:lnTo>
                  <a:lnTo>
                    <a:pt x="159543" y="4762"/>
                  </a:lnTo>
                  <a:lnTo>
                    <a:pt x="223837" y="11906"/>
                  </a:lnTo>
                  <a:lnTo>
                    <a:pt x="278606" y="23812"/>
                  </a:lnTo>
                  <a:lnTo>
                    <a:pt x="345281" y="47625"/>
                  </a:lnTo>
                  <a:lnTo>
                    <a:pt x="435768" y="95250"/>
                  </a:lnTo>
                  <a:lnTo>
                    <a:pt x="514350" y="145256"/>
                  </a:lnTo>
                  <a:lnTo>
                    <a:pt x="557212" y="183356"/>
                  </a:lnTo>
                  <a:lnTo>
                    <a:pt x="583406" y="219075"/>
                  </a:lnTo>
                  <a:lnTo>
                    <a:pt x="590550" y="242887"/>
                  </a:lnTo>
                  <a:lnTo>
                    <a:pt x="585787" y="269081"/>
                  </a:lnTo>
                  <a:lnTo>
                    <a:pt x="564356" y="292893"/>
                  </a:lnTo>
                  <a:lnTo>
                    <a:pt x="538162" y="323850"/>
                  </a:lnTo>
                  <a:lnTo>
                    <a:pt x="523875" y="359568"/>
                  </a:lnTo>
                  <a:lnTo>
                    <a:pt x="519112" y="400050"/>
                  </a:lnTo>
                  <a:lnTo>
                    <a:pt x="523875" y="566737"/>
                  </a:lnTo>
                  <a:lnTo>
                    <a:pt x="500062" y="769143"/>
                  </a:lnTo>
                  <a:lnTo>
                    <a:pt x="500062" y="1328737"/>
                  </a:lnTo>
                  <a:lnTo>
                    <a:pt x="257175" y="1350168"/>
                  </a:lnTo>
                  <a:cubicBezTo>
                    <a:pt x="255587" y="1189037"/>
                    <a:pt x="254000" y="1027906"/>
                    <a:pt x="252412" y="86677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47;p193">
              <a:extLst>
                <a:ext uri="{FF2B5EF4-FFF2-40B4-BE49-F238E27FC236}">
                  <a16:creationId xmlns:a16="http://schemas.microsoft.com/office/drawing/2014/main" id="{76CF771F-1664-B84C-B77D-682EF6A26B30}"/>
                </a:ext>
              </a:extLst>
            </p:cNvPr>
            <p:cNvSpPr/>
            <p:nvPr/>
          </p:nvSpPr>
          <p:spPr>
            <a:xfrm rot="-5400000">
              <a:off x="4202113" y="2595563"/>
              <a:ext cx="2149475" cy="2193925"/>
            </a:xfrm>
            <a:custGeom>
              <a:avLst/>
              <a:gdLst/>
              <a:ahLst/>
              <a:cxnLst/>
              <a:rect l="l" t="t" r="r" b="b"/>
              <a:pathLst>
                <a:path w="2149475" h="2193925" extrusionOk="0">
                  <a:moveTo>
                    <a:pt x="1809750" y="688975"/>
                  </a:moveTo>
                  <a:lnTo>
                    <a:pt x="1765300" y="184150"/>
                  </a:lnTo>
                  <a:lnTo>
                    <a:pt x="1812925" y="0"/>
                  </a:lnTo>
                  <a:lnTo>
                    <a:pt x="1920875" y="0"/>
                  </a:lnTo>
                  <a:lnTo>
                    <a:pt x="1930400" y="136525"/>
                  </a:lnTo>
                  <a:lnTo>
                    <a:pt x="1952625" y="381000"/>
                  </a:lnTo>
                  <a:lnTo>
                    <a:pt x="1990725" y="838200"/>
                  </a:lnTo>
                  <a:lnTo>
                    <a:pt x="2006600" y="1069975"/>
                  </a:lnTo>
                  <a:lnTo>
                    <a:pt x="2038350" y="1330325"/>
                  </a:lnTo>
                  <a:lnTo>
                    <a:pt x="2076450" y="1746250"/>
                  </a:lnTo>
                  <a:lnTo>
                    <a:pt x="2111375" y="1790700"/>
                  </a:lnTo>
                  <a:lnTo>
                    <a:pt x="2139950" y="1847850"/>
                  </a:lnTo>
                  <a:lnTo>
                    <a:pt x="2149475" y="1879600"/>
                  </a:lnTo>
                  <a:lnTo>
                    <a:pt x="2143125" y="1917700"/>
                  </a:lnTo>
                  <a:lnTo>
                    <a:pt x="2114550" y="1978025"/>
                  </a:lnTo>
                  <a:lnTo>
                    <a:pt x="2047875" y="2063750"/>
                  </a:lnTo>
                  <a:lnTo>
                    <a:pt x="1974850" y="2146300"/>
                  </a:lnTo>
                  <a:lnTo>
                    <a:pt x="1914525" y="2190750"/>
                  </a:lnTo>
                  <a:lnTo>
                    <a:pt x="1879600" y="2193925"/>
                  </a:lnTo>
                  <a:lnTo>
                    <a:pt x="1857375" y="2178050"/>
                  </a:lnTo>
                  <a:lnTo>
                    <a:pt x="1838325" y="2155825"/>
                  </a:lnTo>
                  <a:lnTo>
                    <a:pt x="1822450" y="2136775"/>
                  </a:lnTo>
                  <a:lnTo>
                    <a:pt x="1768475" y="2124075"/>
                  </a:lnTo>
                  <a:lnTo>
                    <a:pt x="1463675" y="2120900"/>
                  </a:lnTo>
                  <a:lnTo>
                    <a:pt x="971550" y="2114550"/>
                  </a:lnTo>
                  <a:lnTo>
                    <a:pt x="479425" y="2105025"/>
                  </a:lnTo>
                  <a:lnTo>
                    <a:pt x="190500" y="2101850"/>
                  </a:lnTo>
                  <a:lnTo>
                    <a:pt x="123825" y="2089150"/>
                  </a:lnTo>
                  <a:lnTo>
                    <a:pt x="85725" y="2073275"/>
                  </a:lnTo>
                  <a:lnTo>
                    <a:pt x="47625" y="2051050"/>
                  </a:lnTo>
                  <a:lnTo>
                    <a:pt x="15875" y="2019300"/>
                  </a:lnTo>
                  <a:lnTo>
                    <a:pt x="6350" y="1990725"/>
                  </a:lnTo>
                  <a:lnTo>
                    <a:pt x="0" y="1936750"/>
                  </a:lnTo>
                  <a:lnTo>
                    <a:pt x="12700" y="1901825"/>
                  </a:lnTo>
                  <a:lnTo>
                    <a:pt x="25400" y="1885950"/>
                  </a:lnTo>
                  <a:lnTo>
                    <a:pt x="60325" y="1860550"/>
                  </a:lnTo>
                  <a:lnTo>
                    <a:pt x="158750" y="1835150"/>
                  </a:lnTo>
                  <a:lnTo>
                    <a:pt x="396875" y="1841500"/>
                  </a:lnTo>
                  <a:lnTo>
                    <a:pt x="781050" y="1831975"/>
                  </a:lnTo>
                  <a:lnTo>
                    <a:pt x="958850" y="1831975"/>
                  </a:lnTo>
                  <a:lnTo>
                    <a:pt x="1323975" y="1835150"/>
                  </a:lnTo>
                  <a:lnTo>
                    <a:pt x="1517650" y="1835150"/>
                  </a:lnTo>
                  <a:lnTo>
                    <a:pt x="1749425" y="1828800"/>
                  </a:lnTo>
                  <a:lnTo>
                    <a:pt x="1835150" y="1819275"/>
                  </a:lnTo>
                  <a:lnTo>
                    <a:pt x="1866900" y="1809750"/>
                  </a:lnTo>
                  <a:lnTo>
                    <a:pt x="1889125" y="1787525"/>
                  </a:lnTo>
                  <a:lnTo>
                    <a:pt x="1895475" y="1758950"/>
                  </a:lnTo>
                  <a:lnTo>
                    <a:pt x="1895475" y="1685925"/>
                  </a:lnTo>
                  <a:lnTo>
                    <a:pt x="1866900" y="1384300"/>
                  </a:lnTo>
                  <a:lnTo>
                    <a:pt x="1841500" y="1060450"/>
                  </a:lnTo>
                  <a:lnTo>
                    <a:pt x="1809750" y="68897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148;p193">
              <a:extLst>
                <a:ext uri="{FF2B5EF4-FFF2-40B4-BE49-F238E27FC236}">
                  <a16:creationId xmlns:a16="http://schemas.microsoft.com/office/drawing/2014/main" id="{82A1CC1C-14CE-B646-8C19-841CCEC7401A}"/>
                </a:ext>
              </a:extLst>
            </p:cNvPr>
            <p:cNvSpPr/>
            <p:nvPr/>
          </p:nvSpPr>
          <p:spPr>
            <a:xfrm>
              <a:off x="4186238" y="3224213"/>
              <a:ext cx="1914525" cy="371475"/>
            </a:xfrm>
            <a:custGeom>
              <a:avLst/>
              <a:gdLst/>
              <a:ahLst/>
              <a:cxnLst/>
              <a:rect l="l" t="t" r="r" b="b"/>
              <a:pathLst>
                <a:path w="1914525" h="371573" extrusionOk="0">
                  <a:moveTo>
                    <a:pt x="533400" y="295373"/>
                  </a:moveTo>
                  <a:lnTo>
                    <a:pt x="23812" y="371573"/>
                  </a:lnTo>
                  <a:lnTo>
                    <a:pt x="0" y="190598"/>
                  </a:lnTo>
                  <a:lnTo>
                    <a:pt x="314325" y="154879"/>
                  </a:lnTo>
                  <a:lnTo>
                    <a:pt x="783431" y="102491"/>
                  </a:lnTo>
                  <a:lnTo>
                    <a:pt x="1293018" y="42960"/>
                  </a:lnTo>
                  <a:lnTo>
                    <a:pt x="1593056" y="4860"/>
                  </a:lnTo>
                  <a:cubicBezTo>
                    <a:pt x="1631944" y="0"/>
                    <a:pt x="1618357" y="98"/>
                    <a:pt x="1633537" y="98"/>
                  </a:cubicBezTo>
                  <a:lnTo>
                    <a:pt x="1690687" y="98"/>
                  </a:lnTo>
                  <a:lnTo>
                    <a:pt x="1824037" y="19148"/>
                  </a:lnTo>
                  <a:lnTo>
                    <a:pt x="1912143" y="35816"/>
                  </a:lnTo>
                  <a:lnTo>
                    <a:pt x="1914525" y="233460"/>
                  </a:lnTo>
                  <a:lnTo>
                    <a:pt x="1826418" y="226316"/>
                  </a:lnTo>
                  <a:lnTo>
                    <a:pt x="1790700" y="214410"/>
                  </a:lnTo>
                  <a:lnTo>
                    <a:pt x="1750218" y="204885"/>
                  </a:lnTo>
                  <a:lnTo>
                    <a:pt x="1702593" y="197741"/>
                  </a:lnTo>
                  <a:lnTo>
                    <a:pt x="1638300" y="192979"/>
                  </a:lnTo>
                  <a:lnTo>
                    <a:pt x="1557337" y="190598"/>
                  </a:lnTo>
                  <a:lnTo>
                    <a:pt x="1431131" y="195360"/>
                  </a:lnTo>
                  <a:lnTo>
                    <a:pt x="1252537" y="212029"/>
                  </a:lnTo>
                  <a:lnTo>
                    <a:pt x="952500" y="245366"/>
                  </a:lnTo>
                  <a:lnTo>
                    <a:pt x="533400" y="29537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49;p193">
              <a:extLst>
                <a:ext uri="{FF2B5EF4-FFF2-40B4-BE49-F238E27FC236}">
                  <a16:creationId xmlns:a16="http://schemas.microsoft.com/office/drawing/2014/main" id="{A1D684BE-2ECE-C648-8711-F49C14286D36}"/>
                </a:ext>
              </a:extLst>
            </p:cNvPr>
            <p:cNvSpPr/>
            <p:nvPr/>
          </p:nvSpPr>
          <p:spPr>
            <a:xfrm>
              <a:off x="4203700" y="3757613"/>
              <a:ext cx="1890713" cy="323850"/>
            </a:xfrm>
            <a:custGeom>
              <a:avLst/>
              <a:gdLst/>
              <a:ahLst/>
              <a:cxnLst/>
              <a:rect l="l" t="t" r="r" b="b"/>
              <a:pathLst>
                <a:path w="1890713" h="323850" extrusionOk="0">
                  <a:moveTo>
                    <a:pt x="373857" y="302418"/>
                  </a:moveTo>
                  <a:lnTo>
                    <a:pt x="19050" y="323850"/>
                  </a:lnTo>
                  <a:lnTo>
                    <a:pt x="0" y="159543"/>
                  </a:lnTo>
                  <a:lnTo>
                    <a:pt x="247650" y="147637"/>
                  </a:lnTo>
                  <a:lnTo>
                    <a:pt x="535782" y="130968"/>
                  </a:lnTo>
                  <a:lnTo>
                    <a:pt x="909638" y="97631"/>
                  </a:lnTo>
                  <a:lnTo>
                    <a:pt x="1164432" y="71437"/>
                  </a:lnTo>
                  <a:lnTo>
                    <a:pt x="1450182" y="33337"/>
                  </a:lnTo>
                  <a:lnTo>
                    <a:pt x="1635919" y="0"/>
                  </a:lnTo>
                  <a:lnTo>
                    <a:pt x="1654969" y="2381"/>
                  </a:lnTo>
                  <a:lnTo>
                    <a:pt x="1885950" y="64293"/>
                  </a:lnTo>
                  <a:lnTo>
                    <a:pt x="1890713" y="247650"/>
                  </a:lnTo>
                  <a:lnTo>
                    <a:pt x="1778794" y="221456"/>
                  </a:lnTo>
                  <a:lnTo>
                    <a:pt x="1683544" y="207168"/>
                  </a:lnTo>
                  <a:lnTo>
                    <a:pt x="1645444" y="204787"/>
                  </a:lnTo>
                  <a:lnTo>
                    <a:pt x="1585913" y="209550"/>
                  </a:lnTo>
                  <a:lnTo>
                    <a:pt x="1454944" y="219075"/>
                  </a:lnTo>
                  <a:lnTo>
                    <a:pt x="1171575" y="242887"/>
                  </a:lnTo>
                  <a:lnTo>
                    <a:pt x="912019" y="266700"/>
                  </a:lnTo>
                  <a:lnTo>
                    <a:pt x="561975" y="290512"/>
                  </a:lnTo>
                  <a:lnTo>
                    <a:pt x="373857" y="30241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50;p193">
              <a:extLst>
                <a:ext uri="{FF2B5EF4-FFF2-40B4-BE49-F238E27FC236}">
                  <a16:creationId xmlns:a16="http://schemas.microsoft.com/office/drawing/2014/main" id="{A572ADC3-24A9-1F40-993B-43CD6ED03F73}"/>
                </a:ext>
              </a:extLst>
            </p:cNvPr>
            <p:cNvSpPr/>
            <p:nvPr/>
          </p:nvSpPr>
          <p:spPr>
            <a:xfrm>
              <a:off x="4213225" y="4351338"/>
              <a:ext cx="1892300" cy="361950"/>
            </a:xfrm>
            <a:custGeom>
              <a:avLst/>
              <a:gdLst/>
              <a:ahLst/>
              <a:cxnLst/>
              <a:rect l="l" t="t" r="r" b="b"/>
              <a:pathLst>
                <a:path w="1893094" h="361950" extrusionOk="0">
                  <a:moveTo>
                    <a:pt x="390525" y="311944"/>
                  </a:moveTo>
                  <a:lnTo>
                    <a:pt x="11907" y="361950"/>
                  </a:lnTo>
                  <a:lnTo>
                    <a:pt x="0" y="176212"/>
                  </a:lnTo>
                  <a:lnTo>
                    <a:pt x="300038" y="150019"/>
                  </a:lnTo>
                  <a:lnTo>
                    <a:pt x="742950" y="111919"/>
                  </a:lnTo>
                  <a:lnTo>
                    <a:pt x="1212057" y="66675"/>
                  </a:lnTo>
                  <a:lnTo>
                    <a:pt x="1571625" y="33337"/>
                  </a:lnTo>
                  <a:lnTo>
                    <a:pt x="1883569" y="0"/>
                  </a:lnTo>
                  <a:lnTo>
                    <a:pt x="1893094" y="283369"/>
                  </a:lnTo>
                  <a:lnTo>
                    <a:pt x="1738313" y="240506"/>
                  </a:lnTo>
                  <a:lnTo>
                    <a:pt x="1669257" y="230981"/>
                  </a:lnTo>
                  <a:lnTo>
                    <a:pt x="1521619" y="230981"/>
                  </a:lnTo>
                  <a:lnTo>
                    <a:pt x="1231107" y="228600"/>
                  </a:lnTo>
                  <a:lnTo>
                    <a:pt x="1102519" y="230981"/>
                  </a:lnTo>
                  <a:lnTo>
                    <a:pt x="945357" y="245269"/>
                  </a:lnTo>
                  <a:lnTo>
                    <a:pt x="721519" y="276225"/>
                  </a:lnTo>
                  <a:lnTo>
                    <a:pt x="390525" y="31194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51;p193">
              <a:extLst>
                <a:ext uri="{FF2B5EF4-FFF2-40B4-BE49-F238E27FC236}">
                  <a16:creationId xmlns:a16="http://schemas.microsoft.com/office/drawing/2014/main" id="{5D9CEE3D-CED7-CC46-9A88-41DA09E2169D}"/>
                </a:ext>
              </a:extLst>
            </p:cNvPr>
            <p:cNvSpPr/>
            <p:nvPr/>
          </p:nvSpPr>
          <p:spPr>
            <a:xfrm>
              <a:off x="3271838" y="5202238"/>
              <a:ext cx="1479550" cy="990600"/>
            </a:xfrm>
            <a:custGeom>
              <a:avLst/>
              <a:gdLst/>
              <a:ahLst/>
              <a:cxnLst/>
              <a:rect l="l" t="t" r="r" b="b"/>
              <a:pathLst>
                <a:path w="1478756" h="990600" extrusionOk="0">
                  <a:moveTo>
                    <a:pt x="433387" y="714375"/>
                  </a:moveTo>
                  <a:lnTo>
                    <a:pt x="592931" y="614363"/>
                  </a:lnTo>
                  <a:lnTo>
                    <a:pt x="754856" y="500063"/>
                  </a:lnTo>
                  <a:lnTo>
                    <a:pt x="888206" y="397669"/>
                  </a:lnTo>
                  <a:lnTo>
                    <a:pt x="981075" y="319088"/>
                  </a:lnTo>
                  <a:lnTo>
                    <a:pt x="1014412" y="285750"/>
                  </a:lnTo>
                  <a:lnTo>
                    <a:pt x="1033462" y="250032"/>
                  </a:lnTo>
                  <a:lnTo>
                    <a:pt x="1040606" y="219075"/>
                  </a:lnTo>
                  <a:lnTo>
                    <a:pt x="1035843" y="195263"/>
                  </a:lnTo>
                  <a:lnTo>
                    <a:pt x="1021556" y="173832"/>
                  </a:lnTo>
                  <a:lnTo>
                    <a:pt x="995362" y="142875"/>
                  </a:lnTo>
                  <a:lnTo>
                    <a:pt x="888206" y="47625"/>
                  </a:lnTo>
                  <a:lnTo>
                    <a:pt x="952500" y="0"/>
                  </a:lnTo>
                  <a:lnTo>
                    <a:pt x="1109662" y="97632"/>
                  </a:lnTo>
                  <a:lnTo>
                    <a:pt x="1181100" y="133350"/>
                  </a:lnTo>
                  <a:lnTo>
                    <a:pt x="1288256" y="192882"/>
                  </a:lnTo>
                  <a:lnTo>
                    <a:pt x="1407318" y="264319"/>
                  </a:lnTo>
                  <a:lnTo>
                    <a:pt x="1454943" y="297657"/>
                  </a:lnTo>
                  <a:lnTo>
                    <a:pt x="1471612" y="321469"/>
                  </a:lnTo>
                  <a:lnTo>
                    <a:pt x="1478756" y="350044"/>
                  </a:lnTo>
                  <a:lnTo>
                    <a:pt x="1473993" y="376238"/>
                  </a:lnTo>
                  <a:lnTo>
                    <a:pt x="1457325" y="397669"/>
                  </a:lnTo>
                  <a:lnTo>
                    <a:pt x="1416843" y="414338"/>
                  </a:lnTo>
                  <a:lnTo>
                    <a:pt x="1321593" y="428625"/>
                  </a:lnTo>
                  <a:lnTo>
                    <a:pt x="1212056" y="488157"/>
                  </a:lnTo>
                  <a:lnTo>
                    <a:pt x="997743" y="604838"/>
                  </a:lnTo>
                  <a:lnTo>
                    <a:pt x="788193" y="711994"/>
                  </a:lnTo>
                  <a:lnTo>
                    <a:pt x="531018" y="828675"/>
                  </a:lnTo>
                  <a:lnTo>
                    <a:pt x="330993" y="907257"/>
                  </a:lnTo>
                  <a:lnTo>
                    <a:pt x="128587" y="973932"/>
                  </a:lnTo>
                  <a:lnTo>
                    <a:pt x="64293" y="988219"/>
                  </a:lnTo>
                  <a:lnTo>
                    <a:pt x="33337" y="990600"/>
                  </a:lnTo>
                  <a:lnTo>
                    <a:pt x="9525" y="985838"/>
                  </a:lnTo>
                  <a:lnTo>
                    <a:pt x="0" y="969169"/>
                  </a:lnTo>
                  <a:lnTo>
                    <a:pt x="16668" y="945357"/>
                  </a:lnTo>
                  <a:lnTo>
                    <a:pt x="116681" y="892969"/>
                  </a:lnTo>
                  <a:lnTo>
                    <a:pt x="269081" y="812007"/>
                  </a:lnTo>
                  <a:lnTo>
                    <a:pt x="433387" y="7143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2156;p194">
            <a:extLst>
              <a:ext uri="{FF2B5EF4-FFF2-40B4-BE49-F238E27FC236}">
                <a16:creationId xmlns:a16="http://schemas.microsoft.com/office/drawing/2014/main" id="{00E1642E-B3BD-524F-86A8-9A47E81D94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1349882"/>
            <a:ext cx="4572000" cy="47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6" name="Google Shape;2156;p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1265658"/>
            <a:ext cx="4572000" cy="47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169"/>
          <p:cNvSpPr txBox="1"/>
          <p:nvPr/>
        </p:nvSpPr>
        <p:spPr>
          <a:xfrm>
            <a:off x="3600450" y="6718300"/>
            <a:ext cx="435294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祭</a:t>
            </a:r>
            <a:endParaRPr/>
          </a:p>
        </p:txBody>
      </p:sp>
      <p:sp>
        <p:nvSpPr>
          <p:cNvPr id="1900" name="Google Shape;1900;p169"/>
          <p:cNvSpPr/>
          <p:nvPr/>
        </p:nvSpPr>
        <p:spPr>
          <a:xfrm>
            <a:off x="2751138" y="1439863"/>
            <a:ext cx="1430337" cy="1704975"/>
          </a:xfrm>
          <a:custGeom>
            <a:avLst/>
            <a:gdLst/>
            <a:ahLst/>
            <a:cxnLst/>
            <a:rect l="l" t="t" r="r" b="b"/>
            <a:pathLst>
              <a:path w="1431131" h="1704975" extrusionOk="0">
                <a:moveTo>
                  <a:pt x="576262" y="1085850"/>
                </a:moveTo>
                <a:lnTo>
                  <a:pt x="711994" y="914400"/>
                </a:lnTo>
                <a:lnTo>
                  <a:pt x="797719" y="783432"/>
                </a:lnTo>
                <a:lnTo>
                  <a:pt x="907256" y="614363"/>
                </a:lnTo>
                <a:lnTo>
                  <a:pt x="1045369" y="369094"/>
                </a:lnTo>
                <a:lnTo>
                  <a:pt x="1114425" y="228600"/>
                </a:lnTo>
                <a:lnTo>
                  <a:pt x="1121569" y="195263"/>
                </a:lnTo>
                <a:lnTo>
                  <a:pt x="1112044" y="169069"/>
                </a:lnTo>
                <a:lnTo>
                  <a:pt x="1095375" y="142875"/>
                </a:lnTo>
                <a:lnTo>
                  <a:pt x="1071562" y="121444"/>
                </a:lnTo>
                <a:lnTo>
                  <a:pt x="1019175" y="83344"/>
                </a:lnTo>
                <a:lnTo>
                  <a:pt x="1000125" y="73819"/>
                </a:lnTo>
                <a:lnTo>
                  <a:pt x="983456" y="54769"/>
                </a:lnTo>
                <a:lnTo>
                  <a:pt x="983456" y="33338"/>
                </a:lnTo>
                <a:lnTo>
                  <a:pt x="992981" y="11907"/>
                </a:lnTo>
                <a:lnTo>
                  <a:pt x="1004887" y="4763"/>
                </a:lnTo>
                <a:lnTo>
                  <a:pt x="1033462" y="0"/>
                </a:lnTo>
                <a:lnTo>
                  <a:pt x="1083469" y="0"/>
                </a:lnTo>
                <a:lnTo>
                  <a:pt x="1159669" y="14288"/>
                </a:lnTo>
                <a:lnTo>
                  <a:pt x="1228725" y="40482"/>
                </a:lnTo>
                <a:lnTo>
                  <a:pt x="1290637" y="73819"/>
                </a:lnTo>
                <a:lnTo>
                  <a:pt x="1350169" y="119063"/>
                </a:lnTo>
                <a:lnTo>
                  <a:pt x="1388269" y="152400"/>
                </a:lnTo>
                <a:lnTo>
                  <a:pt x="1416844" y="190500"/>
                </a:lnTo>
                <a:lnTo>
                  <a:pt x="1428750" y="214313"/>
                </a:lnTo>
                <a:lnTo>
                  <a:pt x="1431131" y="240507"/>
                </a:lnTo>
                <a:lnTo>
                  <a:pt x="1426369" y="261938"/>
                </a:lnTo>
                <a:lnTo>
                  <a:pt x="1321594" y="359569"/>
                </a:lnTo>
                <a:lnTo>
                  <a:pt x="1300162" y="385763"/>
                </a:lnTo>
                <a:lnTo>
                  <a:pt x="1209675" y="545307"/>
                </a:lnTo>
                <a:lnTo>
                  <a:pt x="1121569" y="697707"/>
                </a:lnTo>
                <a:lnTo>
                  <a:pt x="914400" y="978694"/>
                </a:lnTo>
                <a:lnTo>
                  <a:pt x="878681" y="1033463"/>
                </a:lnTo>
                <a:lnTo>
                  <a:pt x="714375" y="1214438"/>
                </a:lnTo>
                <a:lnTo>
                  <a:pt x="511969" y="1395413"/>
                </a:lnTo>
                <a:lnTo>
                  <a:pt x="454819" y="1445419"/>
                </a:lnTo>
                <a:lnTo>
                  <a:pt x="257175" y="1583532"/>
                </a:lnTo>
                <a:lnTo>
                  <a:pt x="78581" y="1690688"/>
                </a:lnTo>
                <a:lnTo>
                  <a:pt x="38100" y="1704975"/>
                </a:lnTo>
                <a:lnTo>
                  <a:pt x="9525" y="1700213"/>
                </a:lnTo>
                <a:lnTo>
                  <a:pt x="0" y="1681163"/>
                </a:lnTo>
                <a:lnTo>
                  <a:pt x="9525" y="1657350"/>
                </a:lnTo>
                <a:lnTo>
                  <a:pt x="157162" y="1526382"/>
                </a:lnTo>
                <a:lnTo>
                  <a:pt x="302419" y="1388269"/>
                </a:lnTo>
                <a:lnTo>
                  <a:pt x="402431" y="1288257"/>
                </a:lnTo>
                <a:lnTo>
                  <a:pt x="576262" y="10858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169"/>
          <p:cNvSpPr/>
          <p:nvPr/>
        </p:nvSpPr>
        <p:spPr>
          <a:xfrm>
            <a:off x="4113213" y="3497263"/>
            <a:ext cx="1768475" cy="377825"/>
          </a:xfrm>
          <a:custGeom>
            <a:avLst/>
            <a:gdLst/>
            <a:ahLst/>
            <a:cxnLst/>
            <a:rect l="l" t="t" r="r" b="b"/>
            <a:pathLst>
              <a:path w="1769269" h="376238" extrusionOk="0">
                <a:moveTo>
                  <a:pt x="933450" y="292894"/>
                </a:moveTo>
                <a:lnTo>
                  <a:pt x="735806" y="316707"/>
                </a:lnTo>
                <a:lnTo>
                  <a:pt x="590550" y="333375"/>
                </a:lnTo>
                <a:lnTo>
                  <a:pt x="416719" y="373857"/>
                </a:lnTo>
                <a:lnTo>
                  <a:pt x="381000" y="376238"/>
                </a:lnTo>
                <a:lnTo>
                  <a:pt x="326231" y="366713"/>
                </a:lnTo>
                <a:lnTo>
                  <a:pt x="238125" y="335757"/>
                </a:lnTo>
                <a:lnTo>
                  <a:pt x="159544" y="292894"/>
                </a:lnTo>
                <a:lnTo>
                  <a:pt x="83344" y="228600"/>
                </a:lnTo>
                <a:lnTo>
                  <a:pt x="40481" y="183357"/>
                </a:lnTo>
                <a:lnTo>
                  <a:pt x="11906" y="147638"/>
                </a:lnTo>
                <a:lnTo>
                  <a:pt x="2381" y="123825"/>
                </a:lnTo>
                <a:lnTo>
                  <a:pt x="0" y="104775"/>
                </a:lnTo>
                <a:lnTo>
                  <a:pt x="4762" y="78582"/>
                </a:lnTo>
                <a:lnTo>
                  <a:pt x="9525" y="71438"/>
                </a:lnTo>
                <a:lnTo>
                  <a:pt x="30956" y="69057"/>
                </a:lnTo>
                <a:lnTo>
                  <a:pt x="59531" y="73819"/>
                </a:lnTo>
                <a:lnTo>
                  <a:pt x="80962" y="85725"/>
                </a:lnTo>
                <a:lnTo>
                  <a:pt x="116681" y="121444"/>
                </a:lnTo>
                <a:lnTo>
                  <a:pt x="157162" y="150019"/>
                </a:lnTo>
                <a:lnTo>
                  <a:pt x="202406" y="171450"/>
                </a:lnTo>
                <a:lnTo>
                  <a:pt x="252412" y="180975"/>
                </a:lnTo>
                <a:lnTo>
                  <a:pt x="323850" y="178594"/>
                </a:lnTo>
                <a:lnTo>
                  <a:pt x="481012" y="164307"/>
                </a:lnTo>
                <a:lnTo>
                  <a:pt x="1085850" y="97632"/>
                </a:lnTo>
                <a:lnTo>
                  <a:pt x="1343025" y="66675"/>
                </a:lnTo>
                <a:lnTo>
                  <a:pt x="1369219" y="50007"/>
                </a:lnTo>
                <a:lnTo>
                  <a:pt x="1416844" y="11907"/>
                </a:lnTo>
                <a:lnTo>
                  <a:pt x="1440656" y="0"/>
                </a:lnTo>
                <a:lnTo>
                  <a:pt x="1481137" y="2382"/>
                </a:lnTo>
                <a:lnTo>
                  <a:pt x="1683544" y="40482"/>
                </a:lnTo>
                <a:lnTo>
                  <a:pt x="1712119" y="57150"/>
                </a:lnTo>
                <a:lnTo>
                  <a:pt x="1740694" y="83344"/>
                </a:lnTo>
                <a:lnTo>
                  <a:pt x="1759744" y="109538"/>
                </a:lnTo>
                <a:lnTo>
                  <a:pt x="1769269" y="133350"/>
                </a:lnTo>
                <a:lnTo>
                  <a:pt x="1769269" y="157163"/>
                </a:lnTo>
                <a:lnTo>
                  <a:pt x="1764506" y="176213"/>
                </a:lnTo>
                <a:lnTo>
                  <a:pt x="1743075" y="197644"/>
                </a:lnTo>
                <a:lnTo>
                  <a:pt x="1709737" y="207169"/>
                </a:lnTo>
                <a:lnTo>
                  <a:pt x="1621631" y="219075"/>
                </a:lnTo>
                <a:lnTo>
                  <a:pt x="1538287" y="223838"/>
                </a:lnTo>
                <a:lnTo>
                  <a:pt x="933450" y="2928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169"/>
          <p:cNvSpPr/>
          <p:nvPr/>
        </p:nvSpPr>
        <p:spPr>
          <a:xfrm>
            <a:off x="3333750" y="4144963"/>
            <a:ext cx="3336925" cy="484187"/>
          </a:xfrm>
          <a:custGeom>
            <a:avLst/>
            <a:gdLst/>
            <a:ahLst/>
            <a:cxnLst/>
            <a:rect l="l" t="t" r="r" b="b"/>
            <a:pathLst>
              <a:path w="3336471" h="484414" extrusionOk="0">
                <a:moveTo>
                  <a:pt x="1330779" y="351064"/>
                </a:moveTo>
                <a:lnTo>
                  <a:pt x="1074964" y="381000"/>
                </a:lnTo>
                <a:lnTo>
                  <a:pt x="824593" y="419100"/>
                </a:lnTo>
                <a:lnTo>
                  <a:pt x="587829" y="451757"/>
                </a:lnTo>
                <a:lnTo>
                  <a:pt x="394607" y="484414"/>
                </a:lnTo>
                <a:lnTo>
                  <a:pt x="364671" y="484414"/>
                </a:lnTo>
                <a:lnTo>
                  <a:pt x="323850" y="470807"/>
                </a:lnTo>
                <a:lnTo>
                  <a:pt x="239486" y="424543"/>
                </a:lnTo>
                <a:lnTo>
                  <a:pt x="152400" y="353785"/>
                </a:lnTo>
                <a:lnTo>
                  <a:pt x="70757" y="274864"/>
                </a:lnTo>
                <a:lnTo>
                  <a:pt x="27214" y="228600"/>
                </a:lnTo>
                <a:lnTo>
                  <a:pt x="8164" y="209550"/>
                </a:lnTo>
                <a:lnTo>
                  <a:pt x="0" y="187778"/>
                </a:lnTo>
                <a:lnTo>
                  <a:pt x="0" y="163285"/>
                </a:lnTo>
                <a:lnTo>
                  <a:pt x="5443" y="141514"/>
                </a:lnTo>
                <a:lnTo>
                  <a:pt x="16329" y="127907"/>
                </a:lnTo>
                <a:lnTo>
                  <a:pt x="35379" y="125185"/>
                </a:lnTo>
                <a:lnTo>
                  <a:pt x="68036" y="146957"/>
                </a:lnTo>
                <a:lnTo>
                  <a:pt x="133350" y="185057"/>
                </a:lnTo>
                <a:lnTo>
                  <a:pt x="182336" y="212271"/>
                </a:lnTo>
                <a:lnTo>
                  <a:pt x="247650" y="239485"/>
                </a:lnTo>
                <a:lnTo>
                  <a:pt x="296636" y="255814"/>
                </a:lnTo>
                <a:lnTo>
                  <a:pt x="351064" y="269421"/>
                </a:lnTo>
                <a:lnTo>
                  <a:pt x="449036" y="263978"/>
                </a:lnTo>
                <a:lnTo>
                  <a:pt x="987879" y="231321"/>
                </a:lnTo>
                <a:lnTo>
                  <a:pt x="1347107" y="198664"/>
                </a:lnTo>
                <a:lnTo>
                  <a:pt x="1883229" y="149678"/>
                </a:lnTo>
                <a:lnTo>
                  <a:pt x="2340429" y="97971"/>
                </a:lnTo>
                <a:lnTo>
                  <a:pt x="2631621" y="68035"/>
                </a:lnTo>
                <a:lnTo>
                  <a:pt x="2686050" y="57150"/>
                </a:lnTo>
                <a:lnTo>
                  <a:pt x="2778579" y="35378"/>
                </a:lnTo>
                <a:lnTo>
                  <a:pt x="2890157" y="0"/>
                </a:lnTo>
                <a:lnTo>
                  <a:pt x="2933700" y="2721"/>
                </a:lnTo>
                <a:lnTo>
                  <a:pt x="3053443" y="27214"/>
                </a:lnTo>
                <a:lnTo>
                  <a:pt x="3175907" y="62593"/>
                </a:lnTo>
                <a:lnTo>
                  <a:pt x="3216729" y="73478"/>
                </a:lnTo>
                <a:lnTo>
                  <a:pt x="3249386" y="89807"/>
                </a:lnTo>
                <a:lnTo>
                  <a:pt x="3287486" y="117021"/>
                </a:lnTo>
                <a:lnTo>
                  <a:pt x="3306536" y="133350"/>
                </a:lnTo>
                <a:lnTo>
                  <a:pt x="3320143" y="155121"/>
                </a:lnTo>
                <a:lnTo>
                  <a:pt x="3333750" y="190500"/>
                </a:lnTo>
                <a:lnTo>
                  <a:pt x="3336471" y="220435"/>
                </a:lnTo>
                <a:lnTo>
                  <a:pt x="3331029" y="244928"/>
                </a:lnTo>
                <a:lnTo>
                  <a:pt x="3309257" y="255814"/>
                </a:lnTo>
                <a:lnTo>
                  <a:pt x="3189514" y="274864"/>
                </a:lnTo>
                <a:lnTo>
                  <a:pt x="3001736" y="288471"/>
                </a:lnTo>
                <a:lnTo>
                  <a:pt x="2841171" y="285750"/>
                </a:lnTo>
                <a:lnTo>
                  <a:pt x="2585357" y="277585"/>
                </a:lnTo>
                <a:lnTo>
                  <a:pt x="2103664" y="288471"/>
                </a:lnTo>
                <a:lnTo>
                  <a:pt x="1736271" y="307521"/>
                </a:lnTo>
                <a:lnTo>
                  <a:pt x="1529443" y="332014"/>
                </a:lnTo>
                <a:lnTo>
                  <a:pt x="1330779" y="3510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169"/>
          <p:cNvSpPr/>
          <p:nvPr/>
        </p:nvSpPr>
        <p:spPr>
          <a:xfrm>
            <a:off x="2933700" y="4849813"/>
            <a:ext cx="1304925" cy="855662"/>
          </a:xfrm>
          <a:custGeom>
            <a:avLst/>
            <a:gdLst/>
            <a:ahLst/>
            <a:cxnLst/>
            <a:rect l="l" t="t" r="r" b="b"/>
            <a:pathLst>
              <a:path w="1304925" h="854869" extrusionOk="0">
                <a:moveTo>
                  <a:pt x="526256" y="507207"/>
                </a:moveTo>
                <a:lnTo>
                  <a:pt x="654844" y="421482"/>
                </a:lnTo>
                <a:lnTo>
                  <a:pt x="819150" y="292894"/>
                </a:lnTo>
                <a:lnTo>
                  <a:pt x="928688" y="202407"/>
                </a:lnTo>
                <a:lnTo>
                  <a:pt x="947738" y="183357"/>
                </a:lnTo>
                <a:lnTo>
                  <a:pt x="954881" y="169069"/>
                </a:lnTo>
                <a:lnTo>
                  <a:pt x="954881" y="157163"/>
                </a:lnTo>
                <a:lnTo>
                  <a:pt x="952500" y="138113"/>
                </a:lnTo>
                <a:lnTo>
                  <a:pt x="938213" y="116682"/>
                </a:lnTo>
                <a:lnTo>
                  <a:pt x="881063" y="59532"/>
                </a:lnTo>
                <a:lnTo>
                  <a:pt x="866775" y="42863"/>
                </a:lnTo>
                <a:lnTo>
                  <a:pt x="859631" y="28575"/>
                </a:lnTo>
                <a:lnTo>
                  <a:pt x="862013" y="11907"/>
                </a:lnTo>
                <a:lnTo>
                  <a:pt x="876300" y="2382"/>
                </a:lnTo>
                <a:lnTo>
                  <a:pt x="916781" y="0"/>
                </a:lnTo>
                <a:lnTo>
                  <a:pt x="971550" y="9525"/>
                </a:lnTo>
                <a:lnTo>
                  <a:pt x="1047750" y="30957"/>
                </a:lnTo>
                <a:lnTo>
                  <a:pt x="1109663" y="57150"/>
                </a:lnTo>
                <a:lnTo>
                  <a:pt x="1169194" y="95250"/>
                </a:lnTo>
                <a:lnTo>
                  <a:pt x="1235869" y="147638"/>
                </a:lnTo>
                <a:lnTo>
                  <a:pt x="1273969" y="180975"/>
                </a:lnTo>
                <a:lnTo>
                  <a:pt x="1300163" y="219075"/>
                </a:lnTo>
                <a:lnTo>
                  <a:pt x="1304925" y="250032"/>
                </a:lnTo>
                <a:lnTo>
                  <a:pt x="1300163" y="271463"/>
                </a:lnTo>
                <a:lnTo>
                  <a:pt x="1288256" y="280988"/>
                </a:lnTo>
                <a:lnTo>
                  <a:pt x="1143000" y="330994"/>
                </a:lnTo>
                <a:lnTo>
                  <a:pt x="1112044" y="345282"/>
                </a:lnTo>
                <a:lnTo>
                  <a:pt x="733425" y="569119"/>
                </a:lnTo>
                <a:lnTo>
                  <a:pt x="492919" y="690563"/>
                </a:lnTo>
                <a:lnTo>
                  <a:pt x="273844" y="778669"/>
                </a:lnTo>
                <a:lnTo>
                  <a:pt x="61913" y="852488"/>
                </a:lnTo>
                <a:lnTo>
                  <a:pt x="40481" y="854869"/>
                </a:lnTo>
                <a:lnTo>
                  <a:pt x="14288" y="852488"/>
                </a:lnTo>
                <a:lnTo>
                  <a:pt x="0" y="845344"/>
                </a:lnTo>
                <a:lnTo>
                  <a:pt x="0" y="828675"/>
                </a:lnTo>
                <a:lnTo>
                  <a:pt x="11906" y="804863"/>
                </a:lnTo>
                <a:lnTo>
                  <a:pt x="28575" y="785813"/>
                </a:lnTo>
                <a:lnTo>
                  <a:pt x="166688" y="719138"/>
                </a:lnTo>
                <a:lnTo>
                  <a:pt x="321469" y="633413"/>
                </a:lnTo>
                <a:lnTo>
                  <a:pt x="526256" y="50720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4" name="Google Shape;1904;p169"/>
          <p:cNvSpPr/>
          <p:nvPr/>
        </p:nvSpPr>
        <p:spPr>
          <a:xfrm>
            <a:off x="5624513" y="4786313"/>
            <a:ext cx="1062037" cy="904875"/>
          </a:xfrm>
          <a:custGeom>
            <a:avLst/>
            <a:gdLst/>
            <a:ahLst/>
            <a:cxnLst/>
            <a:rect l="l" t="t" r="r" b="b"/>
            <a:pathLst>
              <a:path w="1062037" h="904875" extrusionOk="0">
                <a:moveTo>
                  <a:pt x="400050" y="376237"/>
                </a:moveTo>
                <a:lnTo>
                  <a:pt x="219075" y="219075"/>
                </a:lnTo>
                <a:lnTo>
                  <a:pt x="33337" y="69056"/>
                </a:lnTo>
                <a:lnTo>
                  <a:pt x="9525" y="47625"/>
                </a:lnTo>
                <a:lnTo>
                  <a:pt x="2381" y="33337"/>
                </a:lnTo>
                <a:lnTo>
                  <a:pt x="0" y="21431"/>
                </a:lnTo>
                <a:lnTo>
                  <a:pt x="4762" y="7143"/>
                </a:lnTo>
                <a:lnTo>
                  <a:pt x="16668" y="0"/>
                </a:lnTo>
                <a:lnTo>
                  <a:pt x="42862" y="0"/>
                </a:lnTo>
                <a:lnTo>
                  <a:pt x="78581" y="9525"/>
                </a:lnTo>
                <a:lnTo>
                  <a:pt x="385762" y="164306"/>
                </a:lnTo>
                <a:lnTo>
                  <a:pt x="566737" y="254793"/>
                </a:lnTo>
                <a:lnTo>
                  <a:pt x="714375" y="330993"/>
                </a:lnTo>
                <a:lnTo>
                  <a:pt x="809625" y="378618"/>
                </a:lnTo>
                <a:lnTo>
                  <a:pt x="835818" y="392906"/>
                </a:lnTo>
                <a:lnTo>
                  <a:pt x="964406" y="554831"/>
                </a:lnTo>
                <a:lnTo>
                  <a:pt x="1009650" y="628650"/>
                </a:lnTo>
                <a:lnTo>
                  <a:pt x="1031081" y="671512"/>
                </a:lnTo>
                <a:lnTo>
                  <a:pt x="1052512" y="731043"/>
                </a:lnTo>
                <a:lnTo>
                  <a:pt x="1062037" y="757237"/>
                </a:lnTo>
                <a:lnTo>
                  <a:pt x="1062037" y="792956"/>
                </a:lnTo>
                <a:lnTo>
                  <a:pt x="1052512" y="826293"/>
                </a:lnTo>
                <a:lnTo>
                  <a:pt x="1031081" y="866775"/>
                </a:lnTo>
                <a:lnTo>
                  <a:pt x="1012031" y="885825"/>
                </a:lnTo>
                <a:lnTo>
                  <a:pt x="985837" y="900112"/>
                </a:lnTo>
                <a:lnTo>
                  <a:pt x="957262" y="904875"/>
                </a:lnTo>
                <a:lnTo>
                  <a:pt x="923925" y="900112"/>
                </a:lnTo>
                <a:lnTo>
                  <a:pt x="881062" y="883443"/>
                </a:lnTo>
                <a:lnTo>
                  <a:pt x="847725" y="862012"/>
                </a:lnTo>
                <a:lnTo>
                  <a:pt x="723900" y="719137"/>
                </a:lnTo>
                <a:lnTo>
                  <a:pt x="645318" y="623887"/>
                </a:lnTo>
                <a:lnTo>
                  <a:pt x="545306" y="519112"/>
                </a:lnTo>
                <a:lnTo>
                  <a:pt x="400050" y="37623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5" name="Google Shape;1905;p169"/>
          <p:cNvSpPr/>
          <p:nvPr/>
        </p:nvSpPr>
        <p:spPr>
          <a:xfrm>
            <a:off x="3798888" y="1776413"/>
            <a:ext cx="1225550" cy="368300"/>
          </a:xfrm>
          <a:custGeom>
            <a:avLst/>
            <a:gdLst/>
            <a:ahLst/>
            <a:cxnLst/>
            <a:rect l="l" t="t" r="r" b="b"/>
            <a:pathLst>
              <a:path w="1226344" h="369093" extrusionOk="0">
                <a:moveTo>
                  <a:pt x="526256" y="266700"/>
                </a:moveTo>
                <a:lnTo>
                  <a:pt x="19050" y="369093"/>
                </a:lnTo>
                <a:lnTo>
                  <a:pt x="0" y="226218"/>
                </a:lnTo>
                <a:lnTo>
                  <a:pt x="345281" y="164306"/>
                </a:lnTo>
                <a:lnTo>
                  <a:pt x="628650" y="107156"/>
                </a:lnTo>
                <a:lnTo>
                  <a:pt x="709612" y="88106"/>
                </a:lnTo>
                <a:lnTo>
                  <a:pt x="752475" y="69056"/>
                </a:lnTo>
                <a:lnTo>
                  <a:pt x="909637" y="2381"/>
                </a:lnTo>
                <a:lnTo>
                  <a:pt x="933450" y="0"/>
                </a:lnTo>
                <a:lnTo>
                  <a:pt x="966787" y="11906"/>
                </a:lnTo>
                <a:lnTo>
                  <a:pt x="1095375" y="95250"/>
                </a:lnTo>
                <a:lnTo>
                  <a:pt x="1216819" y="197643"/>
                </a:lnTo>
                <a:lnTo>
                  <a:pt x="1223962" y="216693"/>
                </a:lnTo>
                <a:lnTo>
                  <a:pt x="1226344" y="245268"/>
                </a:lnTo>
                <a:lnTo>
                  <a:pt x="1216819" y="276225"/>
                </a:lnTo>
                <a:lnTo>
                  <a:pt x="804862" y="228600"/>
                </a:lnTo>
                <a:lnTo>
                  <a:pt x="773906" y="226218"/>
                </a:lnTo>
                <a:lnTo>
                  <a:pt x="709612" y="233362"/>
                </a:lnTo>
                <a:lnTo>
                  <a:pt x="526256" y="2667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6" name="Google Shape;1906;p169"/>
          <p:cNvSpPr/>
          <p:nvPr/>
        </p:nvSpPr>
        <p:spPr>
          <a:xfrm>
            <a:off x="2832100" y="1901825"/>
            <a:ext cx="2190750" cy="2127250"/>
          </a:xfrm>
          <a:custGeom>
            <a:avLst/>
            <a:gdLst/>
            <a:ahLst/>
            <a:cxnLst/>
            <a:rect l="l" t="t" r="r" b="b"/>
            <a:pathLst>
              <a:path w="2190750" h="2127250" extrusionOk="0">
                <a:moveTo>
                  <a:pt x="1524000" y="638175"/>
                </a:moveTo>
                <a:lnTo>
                  <a:pt x="1657350" y="438150"/>
                </a:lnTo>
                <a:lnTo>
                  <a:pt x="1736725" y="295275"/>
                </a:lnTo>
                <a:lnTo>
                  <a:pt x="1778000" y="209550"/>
                </a:lnTo>
                <a:lnTo>
                  <a:pt x="1787525" y="168275"/>
                </a:lnTo>
                <a:lnTo>
                  <a:pt x="1790700" y="142875"/>
                </a:lnTo>
                <a:lnTo>
                  <a:pt x="1784350" y="104775"/>
                </a:lnTo>
                <a:lnTo>
                  <a:pt x="1762125" y="60325"/>
                </a:lnTo>
                <a:lnTo>
                  <a:pt x="1978025" y="0"/>
                </a:lnTo>
                <a:lnTo>
                  <a:pt x="2190750" y="98425"/>
                </a:lnTo>
                <a:lnTo>
                  <a:pt x="2181225" y="152400"/>
                </a:lnTo>
                <a:lnTo>
                  <a:pt x="2130425" y="190500"/>
                </a:lnTo>
                <a:lnTo>
                  <a:pt x="2060575" y="247650"/>
                </a:lnTo>
                <a:lnTo>
                  <a:pt x="1993900" y="330200"/>
                </a:lnTo>
                <a:lnTo>
                  <a:pt x="1882775" y="508000"/>
                </a:lnTo>
                <a:lnTo>
                  <a:pt x="1654175" y="844550"/>
                </a:lnTo>
                <a:lnTo>
                  <a:pt x="1441450" y="1108075"/>
                </a:lnTo>
                <a:lnTo>
                  <a:pt x="1266825" y="1308100"/>
                </a:lnTo>
                <a:lnTo>
                  <a:pt x="1050925" y="1508125"/>
                </a:lnTo>
                <a:lnTo>
                  <a:pt x="790575" y="1717675"/>
                </a:lnTo>
                <a:lnTo>
                  <a:pt x="581025" y="1860550"/>
                </a:lnTo>
                <a:lnTo>
                  <a:pt x="400050" y="1965325"/>
                </a:lnTo>
                <a:lnTo>
                  <a:pt x="273050" y="2032000"/>
                </a:lnTo>
                <a:lnTo>
                  <a:pt x="101600" y="2108200"/>
                </a:lnTo>
                <a:lnTo>
                  <a:pt x="38100" y="2127250"/>
                </a:lnTo>
                <a:lnTo>
                  <a:pt x="9525" y="2120900"/>
                </a:lnTo>
                <a:lnTo>
                  <a:pt x="0" y="2101850"/>
                </a:lnTo>
                <a:lnTo>
                  <a:pt x="3175" y="2076450"/>
                </a:lnTo>
                <a:lnTo>
                  <a:pt x="34925" y="2047875"/>
                </a:lnTo>
                <a:lnTo>
                  <a:pt x="161925" y="1981200"/>
                </a:lnTo>
                <a:lnTo>
                  <a:pt x="282575" y="1914525"/>
                </a:lnTo>
                <a:lnTo>
                  <a:pt x="422275" y="1822450"/>
                </a:lnTo>
                <a:lnTo>
                  <a:pt x="581025" y="1704975"/>
                </a:lnTo>
                <a:lnTo>
                  <a:pt x="733425" y="1571625"/>
                </a:lnTo>
                <a:lnTo>
                  <a:pt x="911225" y="1393825"/>
                </a:lnTo>
                <a:lnTo>
                  <a:pt x="1009650" y="1317625"/>
                </a:lnTo>
                <a:lnTo>
                  <a:pt x="1181100" y="1104900"/>
                </a:lnTo>
                <a:lnTo>
                  <a:pt x="1320800" y="911225"/>
                </a:lnTo>
                <a:lnTo>
                  <a:pt x="1416050" y="793750"/>
                </a:lnTo>
                <a:lnTo>
                  <a:pt x="1524000" y="6381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7" name="Google Shape;1907;p169"/>
          <p:cNvSpPr/>
          <p:nvPr/>
        </p:nvSpPr>
        <p:spPr>
          <a:xfrm>
            <a:off x="3600450" y="2400300"/>
            <a:ext cx="677863" cy="455613"/>
          </a:xfrm>
          <a:custGeom>
            <a:avLst/>
            <a:gdLst/>
            <a:ahLst/>
            <a:cxnLst/>
            <a:rect l="l" t="t" r="r" b="b"/>
            <a:pathLst>
              <a:path w="678656" h="454819" extrusionOk="0">
                <a:moveTo>
                  <a:pt x="328613" y="264319"/>
                </a:moveTo>
                <a:lnTo>
                  <a:pt x="0" y="52388"/>
                </a:lnTo>
                <a:lnTo>
                  <a:pt x="0" y="9525"/>
                </a:lnTo>
                <a:lnTo>
                  <a:pt x="57150" y="0"/>
                </a:lnTo>
                <a:lnTo>
                  <a:pt x="145256" y="26194"/>
                </a:lnTo>
                <a:lnTo>
                  <a:pt x="285750" y="59531"/>
                </a:lnTo>
                <a:lnTo>
                  <a:pt x="361950" y="69056"/>
                </a:lnTo>
                <a:lnTo>
                  <a:pt x="378619" y="76200"/>
                </a:lnTo>
                <a:lnTo>
                  <a:pt x="678656" y="350044"/>
                </a:lnTo>
                <a:cubicBezTo>
                  <a:pt x="677862" y="377031"/>
                  <a:pt x="677069" y="404019"/>
                  <a:pt x="676275" y="431006"/>
                </a:cubicBezTo>
                <a:lnTo>
                  <a:pt x="585788" y="454819"/>
                </a:lnTo>
                <a:lnTo>
                  <a:pt x="328613" y="26431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8" name="Google Shape;1908;p169"/>
          <p:cNvSpPr/>
          <p:nvPr/>
        </p:nvSpPr>
        <p:spPr>
          <a:xfrm>
            <a:off x="3195638" y="2808288"/>
            <a:ext cx="661987" cy="511175"/>
          </a:xfrm>
          <a:custGeom>
            <a:avLst/>
            <a:gdLst/>
            <a:ahLst/>
            <a:cxnLst/>
            <a:rect l="l" t="t" r="r" b="b"/>
            <a:pathLst>
              <a:path w="661987" h="511969" extrusionOk="0">
                <a:moveTo>
                  <a:pt x="259556" y="259556"/>
                </a:moveTo>
                <a:lnTo>
                  <a:pt x="0" y="40481"/>
                </a:lnTo>
                <a:lnTo>
                  <a:pt x="7143" y="2381"/>
                </a:lnTo>
                <a:lnTo>
                  <a:pt x="30956" y="0"/>
                </a:lnTo>
                <a:lnTo>
                  <a:pt x="278606" y="97631"/>
                </a:lnTo>
                <a:lnTo>
                  <a:pt x="447675" y="169069"/>
                </a:lnTo>
                <a:lnTo>
                  <a:pt x="464343" y="178594"/>
                </a:lnTo>
                <a:lnTo>
                  <a:pt x="523875" y="238125"/>
                </a:lnTo>
                <a:lnTo>
                  <a:pt x="588168" y="323850"/>
                </a:lnTo>
                <a:lnTo>
                  <a:pt x="661987" y="461962"/>
                </a:lnTo>
                <a:lnTo>
                  <a:pt x="661987" y="504825"/>
                </a:lnTo>
                <a:lnTo>
                  <a:pt x="581025" y="511969"/>
                </a:lnTo>
                <a:lnTo>
                  <a:pt x="259556" y="2595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9" name="Google Shape;1909;p169"/>
          <p:cNvSpPr/>
          <p:nvPr/>
        </p:nvSpPr>
        <p:spPr>
          <a:xfrm>
            <a:off x="5367338" y="1795463"/>
            <a:ext cx="1228725" cy="336550"/>
          </a:xfrm>
          <a:custGeom>
            <a:avLst/>
            <a:gdLst/>
            <a:ahLst/>
            <a:cxnLst/>
            <a:rect l="l" t="t" r="r" b="b"/>
            <a:pathLst>
              <a:path w="1228725" h="335756" extrusionOk="0">
                <a:moveTo>
                  <a:pt x="514350" y="266700"/>
                </a:moveTo>
                <a:lnTo>
                  <a:pt x="264318" y="333375"/>
                </a:lnTo>
                <a:lnTo>
                  <a:pt x="240506" y="335756"/>
                </a:lnTo>
                <a:lnTo>
                  <a:pt x="207168" y="321468"/>
                </a:lnTo>
                <a:lnTo>
                  <a:pt x="119062" y="266700"/>
                </a:lnTo>
                <a:lnTo>
                  <a:pt x="52387" y="211931"/>
                </a:lnTo>
                <a:lnTo>
                  <a:pt x="14287" y="180975"/>
                </a:lnTo>
                <a:lnTo>
                  <a:pt x="2381" y="164306"/>
                </a:lnTo>
                <a:lnTo>
                  <a:pt x="0" y="145256"/>
                </a:lnTo>
                <a:lnTo>
                  <a:pt x="7143" y="116681"/>
                </a:lnTo>
                <a:lnTo>
                  <a:pt x="16668" y="102393"/>
                </a:lnTo>
                <a:lnTo>
                  <a:pt x="35718" y="97631"/>
                </a:lnTo>
                <a:lnTo>
                  <a:pt x="57150" y="104775"/>
                </a:lnTo>
                <a:lnTo>
                  <a:pt x="85725" y="119062"/>
                </a:lnTo>
                <a:lnTo>
                  <a:pt x="119062" y="135731"/>
                </a:lnTo>
                <a:lnTo>
                  <a:pt x="166687" y="152400"/>
                </a:lnTo>
                <a:lnTo>
                  <a:pt x="202406" y="157162"/>
                </a:lnTo>
                <a:lnTo>
                  <a:pt x="238125" y="159543"/>
                </a:lnTo>
                <a:lnTo>
                  <a:pt x="302418" y="159543"/>
                </a:lnTo>
                <a:lnTo>
                  <a:pt x="397668" y="152400"/>
                </a:lnTo>
                <a:lnTo>
                  <a:pt x="535781" y="128587"/>
                </a:lnTo>
                <a:lnTo>
                  <a:pt x="676275" y="95250"/>
                </a:lnTo>
                <a:lnTo>
                  <a:pt x="762000" y="71437"/>
                </a:lnTo>
                <a:lnTo>
                  <a:pt x="771525" y="61912"/>
                </a:lnTo>
                <a:lnTo>
                  <a:pt x="792956" y="45243"/>
                </a:lnTo>
                <a:lnTo>
                  <a:pt x="816768" y="26193"/>
                </a:lnTo>
                <a:lnTo>
                  <a:pt x="845343" y="11906"/>
                </a:lnTo>
                <a:lnTo>
                  <a:pt x="864393" y="4762"/>
                </a:lnTo>
                <a:lnTo>
                  <a:pt x="885825" y="0"/>
                </a:lnTo>
                <a:lnTo>
                  <a:pt x="902493" y="0"/>
                </a:lnTo>
                <a:lnTo>
                  <a:pt x="947737" y="14287"/>
                </a:lnTo>
                <a:lnTo>
                  <a:pt x="988218" y="30956"/>
                </a:lnTo>
                <a:lnTo>
                  <a:pt x="1052512" y="64293"/>
                </a:lnTo>
                <a:lnTo>
                  <a:pt x="1083468" y="83343"/>
                </a:lnTo>
                <a:lnTo>
                  <a:pt x="1145381" y="128587"/>
                </a:lnTo>
                <a:lnTo>
                  <a:pt x="1207293" y="185737"/>
                </a:lnTo>
                <a:lnTo>
                  <a:pt x="1221581" y="204787"/>
                </a:lnTo>
                <a:lnTo>
                  <a:pt x="1228725" y="223837"/>
                </a:lnTo>
                <a:lnTo>
                  <a:pt x="1228725" y="238125"/>
                </a:lnTo>
                <a:lnTo>
                  <a:pt x="1221581" y="259556"/>
                </a:lnTo>
                <a:lnTo>
                  <a:pt x="1204912" y="273843"/>
                </a:lnTo>
                <a:lnTo>
                  <a:pt x="790575" y="233362"/>
                </a:lnTo>
                <a:lnTo>
                  <a:pt x="781050" y="223837"/>
                </a:lnTo>
                <a:lnTo>
                  <a:pt x="764381" y="219075"/>
                </a:lnTo>
                <a:lnTo>
                  <a:pt x="721518" y="221456"/>
                </a:lnTo>
                <a:lnTo>
                  <a:pt x="514350" y="2667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0" name="Google Shape;1910;p169"/>
          <p:cNvSpPr/>
          <p:nvPr/>
        </p:nvSpPr>
        <p:spPr>
          <a:xfrm>
            <a:off x="4967288" y="1962150"/>
            <a:ext cx="1606550" cy="1335088"/>
          </a:xfrm>
          <a:custGeom>
            <a:avLst/>
            <a:gdLst/>
            <a:ahLst/>
            <a:cxnLst/>
            <a:rect l="l" t="t" r="r" b="b"/>
            <a:pathLst>
              <a:path w="1607343" h="1335881" extrusionOk="0">
                <a:moveTo>
                  <a:pt x="890587" y="552450"/>
                </a:moveTo>
                <a:lnTo>
                  <a:pt x="966787" y="459581"/>
                </a:lnTo>
                <a:lnTo>
                  <a:pt x="1028700" y="381000"/>
                </a:lnTo>
                <a:lnTo>
                  <a:pt x="1095375" y="288131"/>
                </a:lnTo>
                <a:lnTo>
                  <a:pt x="1150143" y="195263"/>
                </a:lnTo>
                <a:lnTo>
                  <a:pt x="1188243" y="121444"/>
                </a:lnTo>
                <a:lnTo>
                  <a:pt x="1200150" y="85725"/>
                </a:lnTo>
                <a:lnTo>
                  <a:pt x="1181100" y="40481"/>
                </a:lnTo>
                <a:lnTo>
                  <a:pt x="1438275" y="0"/>
                </a:lnTo>
                <a:lnTo>
                  <a:pt x="1607343" y="104775"/>
                </a:lnTo>
                <a:lnTo>
                  <a:pt x="1531143" y="164306"/>
                </a:lnTo>
                <a:lnTo>
                  <a:pt x="1485900" y="204788"/>
                </a:lnTo>
                <a:lnTo>
                  <a:pt x="1443037" y="252413"/>
                </a:lnTo>
                <a:lnTo>
                  <a:pt x="1304925" y="411956"/>
                </a:lnTo>
                <a:lnTo>
                  <a:pt x="1138237" y="578644"/>
                </a:lnTo>
                <a:lnTo>
                  <a:pt x="935831" y="773906"/>
                </a:lnTo>
                <a:lnTo>
                  <a:pt x="800100" y="892969"/>
                </a:lnTo>
                <a:lnTo>
                  <a:pt x="638175" y="1004888"/>
                </a:lnTo>
                <a:lnTo>
                  <a:pt x="464343" y="1112044"/>
                </a:lnTo>
                <a:lnTo>
                  <a:pt x="216693" y="1254919"/>
                </a:lnTo>
                <a:lnTo>
                  <a:pt x="73818" y="1331119"/>
                </a:lnTo>
                <a:lnTo>
                  <a:pt x="47625" y="1335881"/>
                </a:lnTo>
                <a:lnTo>
                  <a:pt x="9525" y="1328738"/>
                </a:lnTo>
                <a:lnTo>
                  <a:pt x="0" y="1314450"/>
                </a:lnTo>
                <a:lnTo>
                  <a:pt x="7143" y="1285875"/>
                </a:lnTo>
                <a:lnTo>
                  <a:pt x="19050" y="1266825"/>
                </a:lnTo>
                <a:lnTo>
                  <a:pt x="178593" y="1166813"/>
                </a:lnTo>
                <a:lnTo>
                  <a:pt x="364331" y="1038225"/>
                </a:lnTo>
                <a:lnTo>
                  <a:pt x="509587" y="926306"/>
                </a:lnTo>
                <a:lnTo>
                  <a:pt x="621506" y="828675"/>
                </a:lnTo>
                <a:lnTo>
                  <a:pt x="671512" y="778669"/>
                </a:lnTo>
                <a:lnTo>
                  <a:pt x="788193" y="659606"/>
                </a:lnTo>
                <a:lnTo>
                  <a:pt x="890587" y="5524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p169"/>
          <p:cNvSpPr/>
          <p:nvPr/>
        </p:nvSpPr>
        <p:spPr>
          <a:xfrm>
            <a:off x="5095875" y="2287588"/>
            <a:ext cx="2287588" cy="1428750"/>
          </a:xfrm>
          <a:custGeom>
            <a:avLst/>
            <a:gdLst/>
            <a:ahLst/>
            <a:cxnLst/>
            <a:rect l="l" t="t" r="r" b="b"/>
            <a:pathLst>
              <a:path w="2288381" h="1428750" extrusionOk="0">
                <a:moveTo>
                  <a:pt x="940594" y="828675"/>
                </a:moveTo>
                <a:lnTo>
                  <a:pt x="666750" y="554832"/>
                </a:lnTo>
                <a:lnTo>
                  <a:pt x="547688" y="452438"/>
                </a:lnTo>
                <a:lnTo>
                  <a:pt x="402431" y="328613"/>
                </a:lnTo>
                <a:lnTo>
                  <a:pt x="230981" y="185738"/>
                </a:lnTo>
                <a:lnTo>
                  <a:pt x="192881" y="150019"/>
                </a:lnTo>
                <a:lnTo>
                  <a:pt x="161925" y="126207"/>
                </a:lnTo>
                <a:lnTo>
                  <a:pt x="128588" y="109538"/>
                </a:lnTo>
                <a:lnTo>
                  <a:pt x="80963" y="97632"/>
                </a:lnTo>
                <a:lnTo>
                  <a:pt x="33338" y="92869"/>
                </a:lnTo>
                <a:lnTo>
                  <a:pt x="11906" y="85725"/>
                </a:lnTo>
                <a:lnTo>
                  <a:pt x="0" y="66675"/>
                </a:lnTo>
                <a:lnTo>
                  <a:pt x="0" y="47625"/>
                </a:lnTo>
                <a:lnTo>
                  <a:pt x="4763" y="28575"/>
                </a:lnTo>
                <a:lnTo>
                  <a:pt x="19050" y="16669"/>
                </a:lnTo>
                <a:lnTo>
                  <a:pt x="102394" y="2382"/>
                </a:lnTo>
                <a:lnTo>
                  <a:pt x="135731" y="0"/>
                </a:lnTo>
                <a:lnTo>
                  <a:pt x="154781" y="7144"/>
                </a:lnTo>
                <a:lnTo>
                  <a:pt x="226219" y="54769"/>
                </a:lnTo>
                <a:lnTo>
                  <a:pt x="407194" y="166688"/>
                </a:lnTo>
                <a:lnTo>
                  <a:pt x="664369" y="340519"/>
                </a:lnTo>
                <a:lnTo>
                  <a:pt x="800100" y="445294"/>
                </a:lnTo>
                <a:lnTo>
                  <a:pt x="971550" y="597694"/>
                </a:lnTo>
                <a:lnTo>
                  <a:pt x="1066800" y="669132"/>
                </a:lnTo>
                <a:lnTo>
                  <a:pt x="1271588" y="814388"/>
                </a:lnTo>
                <a:lnTo>
                  <a:pt x="1466850" y="935832"/>
                </a:lnTo>
                <a:lnTo>
                  <a:pt x="1659731" y="1050132"/>
                </a:lnTo>
                <a:lnTo>
                  <a:pt x="1905000" y="1183482"/>
                </a:lnTo>
                <a:lnTo>
                  <a:pt x="2102644" y="1273969"/>
                </a:lnTo>
                <a:lnTo>
                  <a:pt x="2264569" y="1338263"/>
                </a:lnTo>
                <a:lnTo>
                  <a:pt x="2281238" y="1350169"/>
                </a:lnTo>
                <a:lnTo>
                  <a:pt x="2288381" y="1359694"/>
                </a:lnTo>
                <a:lnTo>
                  <a:pt x="2288381" y="1378744"/>
                </a:lnTo>
                <a:lnTo>
                  <a:pt x="2264569" y="1397794"/>
                </a:lnTo>
                <a:lnTo>
                  <a:pt x="2228850" y="1409700"/>
                </a:lnTo>
                <a:lnTo>
                  <a:pt x="1866900" y="1423988"/>
                </a:lnTo>
                <a:lnTo>
                  <a:pt x="1650206" y="1428750"/>
                </a:lnTo>
                <a:lnTo>
                  <a:pt x="1607344" y="1428750"/>
                </a:lnTo>
                <a:lnTo>
                  <a:pt x="1559719" y="1421607"/>
                </a:lnTo>
                <a:lnTo>
                  <a:pt x="1504950" y="1404938"/>
                </a:lnTo>
                <a:lnTo>
                  <a:pt x="1469231" y="1378744"/>
                </a:lnTo>
                <a:lnTo>
                  <a:pt x="1352550" y="1262063"/>
                </a:lnTo>
                <a:lnTo>
                  <a:pt x="940594" y="8286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2" name="Google Shape;1912;p169"/>
          <p:cNvSpPr/>
          <p:nvPr/>
        </p:nvSpPr>
        <p:spPr>
          <a:xfrm>
            <a:off x="4860925" y="4384675"/>
            <a:ext cx="285750" cy="1611313"/>
          </a:xfrm>
          <a:custGeom>
            <a:avLst/>
            <a:gdLst/>
            <a:ahLst/>
            <a:cxnLst/>
            <a:rect l="l" t="t" r="r" b="b"/>
            <a:pathLst>
              <a:path w="285750" h="1611086" extrusionOk="0">
                <a:moveTo>
                  <a:pt x="62593" y="680358"/>
                </a:moveTo>
                <a:lnTo>
                  <a:pt x="62593" y="353786"/>
                </a:lnTo>
                <a:lnTo>
                  <a:pt x="62593" y="283029"/>
                </a:lnTo>
                <a:lnTo>
                  <a:pt x="62593" y="225879"/>
                </a:lnTo>
                <a:lnTo>
                  <a:pt x="59872" y="193222"/>
                </a:lnTo>
                <a:lnTo>
                  <a:pt x="43543" y="141515"/>
                </a:lnTo>
                <a:lnTo>
                  <a:pt x="0" y="54429"/>
                </a:lnTo>
                <a:lnTo>
                  <a:pt x="54429" y="0"/>
                </a:lnTo>
                <a:lnTo>
                  <a:pt x="182336" y="62593"/>
                </a:lnTo>
                <a:lnTo>
                  <a:pt x="234043" y="117022"/>
                </a:lnTo>
                <a:lnTo>
                  <a:pt x="253093" y="146958"/>
                </a:lnTo>
                <a:lnTo>
                  <a:pt x="269422" y="174172"/>
                </a:lnTo>
                <a:lnTo>
                  <a:pt x="280308" y="206829"/>
                </a:lnTo>
                <a:lnTo>
                  <a:pt x="285750" y="253093"/>
                </a:lnTo>
                <a:lnTo>
                  <a:pt x="280308" y="680358"/>
                </a:lnTo>
                <a:lnTo>
                  <a:pt x="266700" y="1055915"/>
                </a:lnTo>
                <a:lnTo>
                  <a:pt x="263979" y="1200150"/>
                </a:lnTo>
                <a:lnTo>
                  <a:pt x="261258" y="1298122"/>
                </a:lnTo>
                <a:lnTo>
                  <a:pt x="255815" y="1355272"/>
                </a:lnTo>
                <a:lnTo>
                  <a:pt x="244929" y="1439636"/>
                </a:lnTo>
                <a:lnTo>
                  <a:pt x="225879" y="1496786"/>
                </a:lnTo>
                <a:lnTo>
                  <a:pt x="195943" y="1543050"/>
                </a:lnTo>
                <a:lnTo>
                  <a:pt x="157843" y="1583872"/>
                </a:lnTo>
                <a:lnTo>
                  <a:pt x="127908" y="1600200"/>
                </a:lnTo>
                <a:lnTo>
                  <a:pt x="73479" y="1611086"/>
                </a:lnTo>
                <a:lnTo>
                  <a:pt x="35379" y="1608365"/>
                </a:lnTo>
                <a:lnTo>
                  <a:pt x="27215" y="1602922"/>
                </a:lnTo>
                <a:lnTo>
                  <a:pt x="19050" y="1586593"/>
                </a:lnTo>
                <a:lnTo>
                  <a:pt x="13608" y="1524000"/>
                </a:lnTo>
                <a:lnTo>
                  <a:pt x="54429" y="1104900"/>
                </a:lnTo>
                <a:lnTo>
                  <a:pt x="62593" y="1055915"/>
                </a:lnTo>
                <a:cubicBezTo>
                  <a:pt x="63500" y="929822"/>
                  <a:pt x="64408" y="803729"/>
                  <a:pt x="62593" y="680358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3" name="Google Shape;1913;p169"/>
          <p:cNvSpPr/>
          <p:nvPr/>
        </p:nvSpPr>
        <p:spPr>
          <a:xfrm>
            <a:off x="4332288" y="5437188"/>
            <a:ext cx="704850" cy="473075"/>
          </a:xfrm>
          <a:custGeom>
            <a:avLst/>
            <a:gdLst/>
            <a:ahLst/>
            <a:cxnLst/>
            <a:rect l="l" t="t" r="r" b="b"/>
            <a:pathLst>
              <a:path w="704850" h="473869" extrusionOk="0">
                <a:moveTo>
                  <a:pt x="152400" y="47625"/>
                </a:moveTo>
                <a:lnTo>
                  <a:pt x="314325" y="116681"/>
                </a:lnTo>
                <a:lnTo>
                  <a:pt x="371475" y="133350"/>
                </a:lnTo>
                <a:lnTo>
                  <a:pt x="428625" y="147637"/>
                </a:lnTo>
                <a:lnTo>
                  <a:pt x="464344" y="152400"/>
                </a:lnTo>
                <a:lnTo>
                  <a:pt x="485775" y="152400"/>
                </a:lnTo>
                <a:lnTo>
                  <a:pt x="507206" y="147637"/>
                </a:lnTo>
                <a:lnTo>
                  <a:pt x="528637" y="138112"/>
                </a:lnTo>
                <a:lnTo>
                  <a:pt x="552450" y="111919"/>
                </a:lnTo>
                <a:lnTo>
                  <a:pt x="604837" y="7144"/>
                </a:lnTo>
                <a:lnTo>
                  <a:pt x="704850" y="259556"/>
                </a:lnTo>
                <a:lnTo>
                  <a:pt x="542925" y="473869"/>
                </a:lnTo>
                <a:lnTo>
                  <a:pt x="519112" y="421481"/>
                </a:lnTo>
                <a:lnTo>
                  <a:pt x="492919" y="390525"/>
                </a:lnTo>
                <a:lnTo>
                  <a:pt x="461962" y="359569"/>
                </a:lnTo>
                <a:lnTo>
                  <a:pt x="402431" y="309562"/>
                </a:lnTo>
                <a:lnTo>
                  <a:pt x="307181" y="245269"/>
                </a:lnTo>
                <a:lnTo>
                  <a:pt x="233362" y="195262"/>
                </a:lnTo>
                <a:lnTo>
                  <a:pt x="173831" y="161925"/>
                </a:lnTo>
                <a:lnTo>
                  <a:pt x="111919" y="119062"/>
                </a:lnTo>
                <a:lnTo>
                  <a:pt x="54769" y="85725"/>
                </a:lnTo>
                <a:lnTo>
                  <a:pt x="23812" y="66675"/>
                </a:lnTo>
                <a:lnTo>
                  <a:pt x="9525" y="50006"/>
                </a:lnTo>
                <a:lnTo>
                  <a:pt x="0" y="28575"/>
                </a:lnTo>
                <a:lnTo>
                  <a:pt x="7144" y="9525"/>
                </a:lnTo>
                <a:lnTo>
                  <a:pt x="30956" y="0"/>
                </a:lnTo>
                <a:lnTo>
                  <a:pt x="54769" y="0"/>
                </a:lnTo>
                <a:lnTo>
                  <a:pt x="152400" y="476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00E11C5-15F0-1A47-8DA5-C7B0F7005760}"/>
              </a:ext>
            </a:extLst>
          </p:cNvPr>
          <p:cNvGrpSpPr/>
          <p:nvPr/>
        </p:nvGrpSpPr>
        <p:grpSpPr>
          <a:xfrm>
            <a:off x="2759157" y="1447879"/>
            <a:ext cx="4632325" cy="4556125"/>
            <a:chOff x="2903538" y="1592263"/>
            <a:chExt cx="4632325" cy="4556125"/>
          </a:xfrm>
        </p:grpSpPr>
        <p:sp>
          <p:nvSpPr>
            <p:cNvPr id="17" name="Google Shape;1900;p169">
              <a:extLst>
                <a:ext uri="{FF2B5EF4-FFF2-40B4-BE49-F238E27FC236}">
                  <a16:creationId xmlns:a16="http://schemas.microsoft.com/office/drawing/2014/main" id="{B3E4333D-8D50-1445-8759-BBCD76E04855}"/>
                </a:ext>
              </a:extLst>
            </p:cNvPr>
            <p:cNvSpPr/>
            <p:nvPr/>
          </p:nvSpPr>
          <p:spPr>
            <a:xfrm>
              <a:off x="2903538" y="1592263"/>
              <a:ext cx="1430337" cy="1704975"/>
            </a:xfrm>
            <a:custGeom>
              <a:avLst/>
              <a:gdLst/>
              <a:ahLst/>
              <a:cxnLst/>
              <a:rect l="l" t="t" r="r" b="b"/>
              <a:pathLst>
                <a:path w="1431131" h="1704975" extrusionOk="0">
                  <a:moveTo>
                    <a:pt x="576262" y="1085850"/>
                  </a:moveTo>
                  <a:lnTo>
                    <a:pt x="711994" y="914400"/>
                  </a:lnTo>
                  <a:lnTo>
                    <a:pt x="797719" y="783432"/>
                  </a:lnTo>
                  <a:lnTo>
                    <a:pt x="907256" y="614363"/>
                  </a:lnTo>
                  <a:lnTo>
                    <a:pt x="1045369" y="369094"/>
                  </a:lnTo>
                  <a:lnTo>
                    <a:pt x="1114425" y="228600"/>
                  </a:lnTo>
                  <a:lnTo>
                    <a:pt x="1121569" y="195263"/>
                  </a:lnTo>
                  <a:lnTo>
                    <a:pt x="1112044" y="169069"/>
                  </a:lnTo>
                  <a:lnTo>
                    <a:pt x="1095375" y="142875"/>
                  </a:lnTo>
                  <a:lnTo>
                    <a:pt x="1071562" y="121444"/>
                  </a:lnTo>
                  <a:lnTo>
                    <a:pt x="1019175" y="83344"/>
                  </a:lnTo>
                  <a:lnTo>
                    <a:pt x="1000125" y="73819"/>
                  </a:lnTo>
                  <a:lnTo>
                    <a:pt x="983456" y="54769"/>
                  </a:lnTo>
                  <a:lnTo>
                    <a:pt x="983456" y="33338"/>
                  </a:lnTo>
                  <a:lnTo>
                    <a:pt x="992981" y="11907"/>
                  </a:lnTo>
                  <a:lnTo>
                    <a:pt x="1004887" y="4763"/>
                  </a:lnTo>
                  <a:lnTo>
                    <a:pt x="1033462" y="0"/>
                  </a:lnTo>
                  <a:lnTo>
                    <a:pt x="1083469" y="0"/>
                  </a:lnTo>
                  <a:lnTo>
                    <a:pt x="1159669" y="14288"/>
                  </a:lnTo>
                  <a:lnTo>
                    <a:pt x="1228725" y="40482"/>
                  </a:lnTo>
                  <a:lnTo>
                    <a:pt x="1290637" y="73819"/>
                  </a:lnTo>
                  <a:lnTo>
                    <a:pt x="1350169" y="119063"/>
                  </a:lnTo>
                  <a:lnTo>
                    <a:pt x="1388269" y="152400"/>
                  </a:lnTo>
                  <a:lnTo>
                    <a:pt x="1416844" y="190500"/>
                  </a:lnTo>
                  <a:lnTo>
                    <a:pt x="1428750" y="214313"/>
                  </a:lnTo>
                  <a:lnTo>
                    <a:pt x="1431131" y="240507"/>
                  </a:lnTo>
                  <a:lnTo>
                    <a:pt x="1426369" y="261938"/>
                  </a:lnTo>
                  <a:lnTo>
                    <a:pt x="1321594" y="359569"/>
                  </a:lnTo>
                  <a:lnTo>
                    <a:pt x="1300162" y="385763"/>
                  </a:lnTo>
                  <a:lnTo>
                    <a:pt x="1209675" y="545307"/>
                  </a:lnTo>
                  <a:lnTo>
                    <a:pt x="1121569" y="697707"/>
                  </a:lnTo>
                  <a:lnTo>
                    <a:pt x="914400" y="978694"/>
                  </a:lnTo>
                  <a:lnTo>
                    <a:pt x="878681" y="1033463"/>
                  </a:lnTo>
                  <a:lnTo>
                    <a:pt x="714375" y="1214438"/>
                  </a:lnTo>
                  <a:lnTo>
                    <a:pt x="511969" y="1395413"/>
                  </a:lnTo>
                  <a:lnTo>
                    <a:pt x="454819" y="1445419"/>
                  </a:lnTo>
                  <a:lnTo>
                    <a:pt x="257175" y="1583532"/>
                  </a:lnTo>
                  <a:lnTo>
                    <a:pt x="78581" y="1690688"/>
                  </a:lnTo>
                  <a:lnTo>
                    <a:pt x="38100" y="1704975"/>
                  </a:lnTo>
                  <a:lnTo>
                    <a:pt x="9525" y="1700213"/>
                  </a:lnTo>
                  <a:lnTo>
                    <a:pt x="0" y="1681163"/>
                  </a:lnTo>
                  <a:lnTo>
                    <a:pt x="9525" y="1657350"/>
                  </a:lnTo>
                  <a:lnTo>
                    <a:pt x="157162" y="1526382"/>
                  </a:lnTo>
                  <a:lnTo>
                    <a:pt x="302419" y="1388269"/>
                  </a:lnTo>
                  <a:lnTo>
                    <a:pt x="402431" y="1288257"/>
                  </a:lnTo>
                  <a:lnTo>
                    <a:pt x="576262" y="10858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901;p169">
              <a:extLst>
                <a:ext uri="{FF2B5EF4-FFF2-40B4-BE49-F238E27FC236}">
                  <a16:creationId xmlns:a16="http://schemas.microsoft.com/office/drawing/2014/main" id="{29DE4531-E201-A24A-AC09-312C9CDF6F2B}"/>
                </a:ext>
              </a:extLst>
            </p:cNvPr>
            <p:cNvSpPr/>
            <p:nvPr/>
          </p:nvSpPr>
          <p:spPr>
            <a:xfrm>
              <a:off x="4265613" y="3649663"/>
              <a:ext cx="1768475" cy="377825"/>
            </a:xfrm>
            <a:custGeom>
              <a:avLst/>
              <a:gdLst/>
              <a:ahLst/>
              <a:cxnLst/>
              <a:rect l="l" t="t" r="r" b="b"/>
              <a:pathLst>
                <a:path w="1769269" h="376238" extrusionOk="0">
                  <a:moveTo>
                    <a:pt x="933450" y="292894"/>
                  </a:moveTo>
                  <a:lnTo>
                    <a:pt x="735806" y="316707"/>
                  </a:lnTo>
                  <a:lnTo>
                    <a:pt x="590550" y="333375"/>
                  </a:lnTo>
                  <a:lnTo>
                    <a:pt x="416719" y="373857"/>
                  </a:lnTo>
                  <a:lnTo>
                    <a:pt x="381000" y="376238"/>
                  </a:lnTo>
                  <a:lnTo>
                    <a:pt x="326231" y="366713"/>
                  </a:lnTo>
                  <a:lnTo>
                    <a:pt x="238125" y="335757"/>
                  </a:lnTo>
                  <a:lnTo>
                    <a:pt x="159544" y="292894"/>
                  </a:lnTo>
                  <a:lnTo>
                    <a:pt x="83344" y="228600"/>
                  </a:lnTo>
                  <a:lnTo>
                    <a:pt x="40481" y="183357"/>
                  </a:lnTo>
                  <a:lnTo>
                    <a:pt x="11906" y="147638"/>
                  </a:lnTo>
                  <a:lnTo>
                    <a:pt x="2381" y="123825"/>
                  </a:lnTo>
                  <a:lnTo>
                    <a:pt x="0" y="104775"/>
                  </a:lnTo>
                  <a:lnTo>
                    <a:pt x="4762" y="78582"/>
                  </a:lnTo>
                  <a:lnTo>
                    <a:pt x="9525" y="71438"/>
                  </a:lnTo>
                  <a:lnTo>
                    <a:pt x="30956" y="69057"/>
                  </a:lnTo>
                  <a:lnTo>
                    <a:pt x="59531" y="73819"/>
                  </a:lnTo>
                  <a:lnTo>
                    <a:pt x="80962" y="85725"/>
                  </a:lnTo>
                  <a:lnTo>
                    <a:pt x="116681" y="121444"/>
                  </a:lnTo>
                  <a:lnTo>
                    <a:pt x="157162" y="150019"/>
                  </a:lnTo>
                  <a:lnTo>
                    <a:pt x="202406" y="171450"/>
                  </a:lnTo>
                  <a:lnTo>
                    <a:pt x="252412" y="180975"/>
                  </a:lnTo>
                  <a:lnTo>
                    <a:pt x="323850" y="178594"/>
                  </a:lnTo>
                  <a:lnTo>
                    <a:pt x="481012" y="164307"/>
                  </a:lnTo>
                  <a:lnTo>
                    <a:pt x="1085850" y="97632"/>
                  </a:lnTo>
                  <a:lnTo>
                    <a:pt x="1343025" y="66675"/>
                  </a:lnTo>
                  <a:lnTo>
                    <a:pt x="1369219" y="50007"/>
                  </a:lnTo>
                  <a:lnTo>
                    <a:pt x="1416844" y="11907"/>
                  </a:lnTo>
                  <a:lnTo>
                    <a:pt x="1440656" y="0"/>
                  </a:lnTo>
                  <a:lnTo>
                    <a:pt x="1481137" y="2382"/>
                  </a:lnTo>
                  <a:lnTo>
                    <a:pt x="1683544" y="40482"/>
                  </a:lnTo>
                  <a:lnTo>
                    <a:pt x="1712119" y="57150"/>
                  </a:lnTo>
                  <a:lnTo>
                    <a:pt x="1740694" y="83344"/>
                  </a:lnTo>
                  <a:lnTo>
                    <a:pt x="1759744" y="109538"/>
                  </a:lnTo>
                  <a:lnTo>
                    <a:pt x="1769269" y="133350"/>
                  </a:lnTo>
                  <a:lnTo>
                    <a:pt x="1769269" y="157163"/>
                  </a:lnTo>
                  <a:lnTo>
                    <a:pt x="1764506" y="176213"/>
                  </a:lnTo>
                  <a:lnTo>
                    <a:pt x="1743075" y="197644"/>
                  </a:lnTo>
                  <a:lnTo>
                    <a:pt x="1709737" y="207169"/>
                  </a:lnTo>
                  <a:lnTo>
                    <a:pt x="1621631" y="219075"/>
                  </a:lnTo>
                  <a:lnTo>
                    <a:pt x="1538287" y="223838"/>
                  </a:lnTo>
                  <a:lnTo>
                    <a:pt x="933450" y="2928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02;p169">
              <a:extLst>
                <a:ext uri="{FF2B5EF4-FFF2-40B4-BE49-F238E27FC236}">
                  <a16:creationId xmlns:a16="http://schemas.microsoft.com/office/drawing/2014/main" id="{C9F6956A-852C-914C-9E3E-0D8ADE21C992}"/>
                </a:ext>
              </a:extLst>
            </p:cNvPr>
            <p:cNvSpPr/>
            <p:nvPr/>
          </p:nvSpPr>
          <p:spPr>
            <a:xfrm>
              <a:off x="3486150" y="4297363"/>
              <a:ext cx="3336925" cy="484187"/>
            </a:xfrm>
            <a:custGeom>
              <a:avLst/>
              <a:gdLst/>
              <a:ahLst/>
              <a:cxnLst/>
              <a:rect l="l" t="t" r="r" b="b"/>
              <a:pathLst>
                <a:path w="3336471" h="484414" extrusionOk="0">
                  <a:moveTo>
                    <a:pt x="1330779" y="351064"/>
                  </a:moveTo>
                  <a:lnTo>
                    <a:pt x="1074964" y="381000"/>
                  </a:lnTo>
                  <a:lnTo>
                    <a:pt x="824593" y="419100"/>
                  </a:lnTo>
                  <a:lnTo>
                    <a:pt x="587829" y="451757"/>
                  </a:lnTo>
                  <a:lnTo>
                    <a:pt x="394607" y="484414"/>
                  </a:lnTo>
                  <a:lnTo>
                    <a:pt x="364671" y="484414"/>
                  </a:lnTo>
                  <a:lnTo>
                    <a:pt x="323850" y="470807"/>
                  </a:lnTo>
                  <a:lnTo>
                    <a:pt x="239486" y="424543"/>
                  </a:lnTo>
                  <a:lnTo>
                    <a:pt x="152400" y="353785"/>
                  </a:lnTo>
                  <a:lnTo>
                    <a:pt x="70757" y="274864"/>
                  </a:lnTo>
                  <a:lnTo>
                    <a:pt x="27214" y="228600"/>
                  </a:lnTo>
                  <a:lnTo>
                    <a:pt x="8164" y="209550"/>
                  </a:lnTo>
                  <a:lnTo>
                    <a:pt x="0" y="187778"/>
                  </a:lnTo>
                  <a:lnTo>
                    <a:pt x="0" y="163285"/>
                  </a:lnTo>
                  <a:lnTo>
                    <a:pt x="5443" y="141514"/>
                  </a:lnTo>
                  <a:lnTo>
                    <a:pt x="16329" y="127907"/>
                  </a:lnTo>
                  <a:lnTo>
                    <a:pt x="35379" y="125185"/>
                  </a:lnTo>
                  <a:lnTo>
                    <a:pt x="68036" y="146957"/>
                  </a:lnTo>
                  <a:lnTo>
                    <a:pt x="133350" y="185057"/>
                  </a:lnTo>
                  <a:lnTo>
                    <a:pt x="182336" y="212271"/>
                  </a:lnTo>
                  <a:lnTo>
                    <a:pt x="247650" y="239485"/>
                  </a:lnTo>
                  <a:lnTo>
                    <a:pt x="296636" y="255814"/>
                  </a:lnTo>
                  <a:lnTo>
                    <a:pt x="351064" y="269421"/>
                  </a:lnTo>
                  <a:lnTo>
                    <a:pt x="449036" y="263978"/>
                  </a:lnTo>
                  <a:lnTo>
                    <a:pt x="987879" y="231321"/>
                  </a:lnTo>
                  <a:lnTo>
                    <a:pt x="1347107" y="198664"/>
                  </a:lnTo>
                  <a:lnTo>
                    <a:pt x="1883229" y="149678"/>
                  </a:lnTo>
                  <a:lnTo>
                    <a:pt x="2340429" y="97971"/>
                  </a:lnTo>
                  <a:lnTo>
                    <a:pt x="2631621" y="68035"/>
                  </a:lnTo>
                  <a:lnTo>
                    <a:pt x="2686050" y="57150"/>
                  </a:lnTo>
                  <a:lnTo>
                    <a:pt x="2778579" y="35378"/>
                  </a:lnTo>
                  <a:lnTo>
                    <a:pt x="2890157" y="0"/>
                  </a:lnTo>
                  <a:lnTo>
                    <a:pt x="2933700" y="2721"/>
                  </a:lnTo>
                  <a:lnTo>
                    <a:pt x="3053443" y="27214"/>
                  </a:lnTo>
                  <a:lnTo>
                    <a:pt x="3175907" y="62593"/>
                  </a:lnTo>
                  <a:lnTo>
                    <a:pt x="3216729" y="73478"/>
                  </a:lnTo>
                  <a:lnTo>
                    <a:pt x="3249386" y="89807"/>
                  </a:lnTo>
                  <a:lnTo>
                    <a:pt x="3287486" y="117021"/>
                  </a:lnTo>
                  <a:lnTo>
                    <a:pt x="3306536" y="133350"/>
                  </a:lnTo>
                  <a:lnTo>
                    <a:pt x="3320143" y="155121"/>
                  </a:lnTo>
                  <a:lnTo>
                    <a:pt x="3333750" y="190500"/>
                  </a:lnTo>
                  <a:lnTo>
                    <a:pt x="3336471" y="220435"/>
                  </a:lnTo>
                  <a:lnTo>
                    <a:pt x="3331029" y="244928"/>
                  </a:lnTo>
                  <a:lnTo>
                    <a:pt x="3309257" y="255814"/>
                  </a:lnTo>
                  <a:lnTo>
                    <a:pt x="3189514" y="274864"/>
                  </a:lnTo>
                  <a:lnTo>
                    <a:pt x="3001736" y="288471"/>
                  </a:lnTo>
                  <a:lnTo>
                    <a:pt x="2841171" y="285750"/>
                  </a:lnTo>
                  <a:lnTo>
                    <a:pt x="2585357" y="277585"/>
                  </a:lnTo>
                  <a:lnTo>
                    <a:pt x="2103664" y="288471"/>
                  </a:lnTo>
                  <a:lnTo>
                    <a:pt x="1736271" y="307521"/>
                  </a:lnTo>
                  <a:lnTo>
                    <a:pt x="1529443" y="332014"/>
                  </a:lnTo>
                  <a:lnTo>
                    <a:pt x="1330779" y="3510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903;p169">
              <a:extLst>
                <a:ext uri="{FF2B5EF4-FFF2-40B4-BE49-F238E27FC236}">
                  <a16:creationId xmlns:a16="http://schemas.microsoft.com/office/drawing/2014/main" id="{5A80697F-72A2-FE42-BBB9-359634BE5099}"/>
                </a:ext>
              </a:extLst>
            </p:cNvPr>
            <p:cNvSpPr/>
            <p:nvPr/>
          </p:nvSpPr>
          <p:spPr>
            <a:xfrm>
              <a:off x="3086100" y="5002213"/>
              <a:ext cx="1304925" cy="855662"/>
            </a:xfrm>
            <a:custGeom>
              <a:avLst/>
              <a:gdLst/>
              <a:ahLst/>
              <a:cxnLst/>
              <a:rect l="l" t="t" r="r" b="b"/>
              <a:pathLst>
                <a:path w="1304925" h="854869" extrusionOk="0">
                  <a:moveTo>
                    <a:pt x="526256" y="507207"/>
                  </a:moveTo>
                  <a:lnTo>
                    <a:pt x="654844" y="421482"/>
                  </a:lnTo>
                  <a:lnTo>
                    <a:pt x="819150" y="292894"/>
                  </a:lnTo>
                  <a:lnTo>
                    <a:pt x="928688" y="202407"/>
                  </a:lnTo>
                  <a:lnTo>
                    <a:pt x="947738" y="183357"/>
                  </a:lnTo>
                  <a:lnTo>
                    <a:pt x="954881" y="169069"/>
                  </a:lnTo>
                  <a:lnTo>
                    <a:pt x="954881" y="157163"/>
                  </a:lnTo>
                  <a:lnTo>
                    <a:pt x="952500" y="138113"/>
                  </a:lnTo>
                  <a:lnTo>
                    <a:pt x="938213" y="116682"/>
                  </a:lnTo>
                  <a:lnTo>
                    <a:pt x="881063" y="59532"/>
                  </a:lnTo>
                  <a:lnTo>
                    <a:pt x="866775" y="42863"/>
                  </a:lnTo>
                  <a:lnTo>
                    <a:pt x="859631" y="28575"/>
                  </a:lnTo>
                  <a:lnTo>
                    <a:pt x="862013" y="11907"/>
                  </a:lnTo>
                  <a:lnTo>
                    <a:pt x="876300" y="2382"/>
                  </a:lnTo>
                  <a:lnTo>
                    <a:pt x="916781" y="0"/>
                  </a:lnTo>
                  <a:lnTo>
                    <a:pt x="971550" y="9525"/>
                  </a:lnTo>
                  <a:lnTo>
                    <a:pt x="1047750" y="30957"/>
                  </a:lnTo>
                  <a:lnTo>
                    <a:pt x="1109663" y="57150"/>
                  </a:lnTo>
                  <a:lnTo>
                    <a:pt x="1169194" y="95250"/>
                  </a:lnTo>
                  <a:lnTo>
                    <a:pt x="1235869" y="147638"/>
                  </a:lnTo>
                  <a:lnTo>
                    <a:pt x="1273969" y="180975"/>
                  </a:lnTo>
                  <a:lnTo>
                    <a:pt x="1300163" y="219075"/>
                  </a:lnTo>
                  <a:lnTo>
                    <a:pt x="1304925" y="250032"/>
                  </a:lnTo>
                  <a:lnTo>
                    <a:pt x="1300163" y="271463"/>
                  </a:lnTo>
                  <a:lnTo>
                    <a:pt x="1288256" y="280988"/>
                  </a:lnTo>
                  <a:lnTo>
                    <a:pt x="1143000" y="330994"/>
                  </a:lnTo>
                  <a:lnTo>
                    <a:pt x="1112044" y="345282"/>
                  </a:lnTo>
                  <a:lnTo>
                    <a:pt x="733425" y="569119"/>
                  </a:lnTo>
                  <a:lnTo>
                    <a:pt x="492919" y="690563"/>
                  </a:lnTo>
                  <a:lnTo>
                    <a:pt x="273844" y="778669"/>
                  </a:lnTo>
                  <a:lnTo>
                    <a:pt x="61913" y="852488"/>
                  </a:lnTo>
                  <a:lnTo>
                    <a:pt x="40481" y="854869"/>
                  </a:lnTo>
                  <a:lnTo>
                    <a:pt x="14288" y="852488"/>
                  </a:lnTo>
                  <a:lnTo>
                    <a:pt x="0" y="845344"/>
                  </a:lnTo>
                  <a:lnTo>
                    <a:pt x="0" y="828675"/>
                  </a:lnTo>
                  <a:lnTo>
                    <a:pt x="11906" y="804863"/>
                  </a:lnTo>
                  <a:lnTo>
                    <a:pt x="28575" y="785813"/>
                  </a:lnTo>
                  <a:lnTo>
                    <a:pt x="166688" y="719138"/>
                  </a:lnTo>
                  <a:lnTo>
                    <a:pt x="321469" y="633413"/>
                  </a:lnTo>
                  <a:lnTo>
                    <a:pt x="526256" y="50720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904;p169">
              <a:extLst>
                <a:ext uri="{FF2B5EF4-FFF2-40B4-BE49-F238E27FC236}">
                  <a16:creationId xmlns:a16="http://schemas.microsoft.com/office/drawing/2014/main" id="{903F4E35-CFDF-7941-BE78-134872D51226}"/>
                </a:ext>
              </a:extLst>
            </p:cNvPr>
            <p:cNvSpPr/>
            <p:nvPr/>
          </p:nvSpPr>
          <p:spPr>
            <a:xfrm>
              <a:off x="5776913" y="4938713"/>
              <a:ext cx="1062037" cy="904875"/>
            </a:xfrm>
            <a:custGeom>
              <a:avLst/>
              <a:gdLst/>
              <a:ahLst/>
              <a:cxnLst/>
              <a:rect l="l" t="t" r="r" b="b"/>
              <a:pathLst>
                <a:path w="1062037" h="904875" extrusionOk="0">
                  <a:moveTo>
                    <a:pt x="400050" y="376237"/>
                  </a:moveTo>
                  <a:lnTo>
                    <a:pt x="219075" y="219075"/>
                  </a:lnTo>
                  <a:lnTo>
                    <a:pt x="33337" y="69056"/>
                  </a:lnTo>
                  <a:lnTo>
                    <a:pt x="9525" y="47625"/>
                  </a:lnTo>
                  <a:lnTo>
                    <a:pt x="2381" y="33337"/>
                  </a:lnTo>
                  <a:lnTo>
                    <a:pt x="0" y="21431"/>
                  </a:lnTo>
                  <a:lnTo>
                    <a:pt x="4762" y="7143"/>
                  </a:lnTo>
                  <a:lnTo>
                    <a:pt x="16668" y="0"/>
                  </a:lnTo>
                  <a:lnTo>
                    <a:pt x="42862" y="0"/>
                  </a:lnTo>
                  <a:lnTo>
                    <a:pt x="78581" y="9525"/>
                  </a:lnTo>
                  <a:lnTo>
                    <a:pt x="385762" y="164306"/>
                  </a:lnTo>
                  <a:lnTo>
                    <a:pt x="566737" y="254793"/>
                  </a:lnTo>
                  <a:lnTo>
                    <a:pt x="714375" y="330993"/>
                  </a:lnTo>
                  <a:lnTo>
                    <a:pt x="809625" y="378618"/>
                  </a:lnTo>
                  <a:lnTo>
                    <a:pt x="835818" y="392906"/>
                  </a:lnTo>
                  <a:lnTo>
                    <a:pt x="964406" y="554831"/>
                  </a:lnTo>
                  <a:lnTo>
                    <a:pt x="1009650" y="628650"/>
                  </a:lnTo>
                  <a:lnTo>
                    <a:pt x="1031081" y="671512"/>
                  </a:lnTo>
                  <a:lnTo>
                    <a:pt x="1052512" y="731043"/>
                  </a:lnTo>
                  <a:lnTo>
                    <a:pt x="1062037" y="757237"/>
                  </a:lnTo>
                  <a:lnTo>
                    <a:pt x="1062037" y="792956"/>
                  </a:lnTo>
                  <a:lnTo>
                    <a:pt x="1052512" y="826293"/>
                  </a:lnTo>
                  <a:lnTo>
                    <a:pt x="1031081" y="866775"/>
                  </a:lnTo>
                  <a:lnTo>
                    <a:pt x="1012031" y="885825"/>
                  </a:lnTo>
                  <a:lnTo>
                    <a:pt x="985837" y="900112"/>
                  </a:lnTo>
                  <a:lnTo>
                    <a:pt x="957262" y="904875"/>
                  </a:lnTo>
                  <a:lnTo>
                    <a:pt x="923925" y="900112"/>
                  </a:lnTo>
                  <a:lnTo>
                    <a:pt x="881062" y="883443"/>
                  </a:lnTo>
                  <a:lnTo>
                    <a:pt x="847725" y="862012"/>
                  </a:lnTo>
                  <a:lnTo>
                    <a:pt x="723900" y="719137"/>
                  </a:lnTo>
                  <a:lnTo>
                    <a:pt x="645318" y="623887"/>
                  </a:lnTo>
                  <a:lnTo>
                    <a:pt x="545306" y="519112"/>
                  </a:lnTo>
                  <a:lnTo>
                    <a:pt x="400050" y="37623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905;p169">
              <a:extLst>
                <a:ext uri="{FF2B5EF4-FFF2-40B4-BE49-F238E27FC236}">
                  <a16:creationId xmlns:a16="http://schemas.microsoft.com/office/drawing/2014/main" id="{1A60531E-6F80-6D4A-9C73-8C6753C0E4CD}"/>
                </a:ext>
              </a:extLst>
            </p:cNvPr>
            <p:cNvSpPr/>
            <p:nvPr/>
          </p:nvSpPr>
          <p:spPr>
            <a:xfrm>
              <a:off x="3951288" y="1928813"/>
              <a:ext cx="1225550" cy="368300"/>
            </a:xfrm>
            <a:custGeom>
              <a:avLst/>
              <a:gdLst/>
              <a:ahLst/>
              <a:cxnLst/>
              <a:rect l="l" t="t" r="r" b="b"/>
              <a:pathLst>
                <a:path w="1226344" h="369093" extrusionOk="0">
                  <a:moveTo>
                    <a:pt x="526256" y="266700"/>
                  </a:moveTo>
                  <a:lnTo>
                    <a:pt x="19050" y="369093"/>
                  </a:lnTo>
                  <a:lnTo>
                    <a:pt x="0" y="226218"/>
                  </a:lnTo>
                  <a:lnTo>
                    <a:pt x="345281" y="164306"/>
                  </a:lnTo>
                  <a:lnTo>
                    <a:pt x="628650" y="107156"/>
                  </a:lnTo>
                  <a:lnTo>
                    <a:pt x="709612" y="88106"/>
                  </a:lnTo>
                  <a:lnTo>
                    <a:pt x="752475" y="69056"/>
                  </a:lnTo>
                  <a:lnTo>
                    <a:pt x="909637" y="2381"/>
                  </a:lnTo>
                  <a:lnTo>
                    <a:pt x="933450" y="0"/>
                  </a:lnTo>
                  <a:lnTo>
                    <a:pt x="966787" y="11906"/>
                  </a:lnTo>
                  <a:lnTo>
                    <a:pt x="1095375" y="95250"/>
                  </a:lnTo>
                  <a:lnTo>
                    <a:pt x="1216819" y="197643"/>
                  </a:lnTo>
                  <a:lnTo>
                    <a:pt x="1223962" y="216693"/>
                  </a:lnTo>
                  <a:lnTo>
                    <a:pt x="1226344" y="245268"/>
                  </a:lnTo>
                  <a:lnTo>
                    <a:pt x="1216819" y="276225"/>
                  </a:lnTo>
                  <a:lnTo>
                    <a:pt x="804862" y="228600"/>
                  </a:lnTo>
                  <a:lnTo>
                    <a:pt x="773906" y="226218"/>
                  </a:lnTo>
                  <a:lnTo>
                    <a:pt x="709612" y="233362"/>
                  </a:lnTo>
                  <a:lnTo>
                    <a:pt x="526256" y="2667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906;p169">
              <a:extLst>
                <a:ext uri="{FF2B5EF4-FFF2-40B4-BE49-F238E27FC236}">
                  <a16:creationId xmlns:a16="http://schemas.microsoft.com/office/drawing/2014/main" id="{3BABAD1F-E2DE-944A-8745-820807939684}"/>
                </a:ext>
              </a:extLst>
            </p:cNvPr>
            <p:cNvSpPr/>
            <p:nvPr/>
          </p:nvSpPr>
          <p:spPr>
            <a:xfrm>
              <a:off x="2984500" y="2054225"/>
              <a:ext cx="2190750" cy="2127250"/>
            </a:xfrm>
            <a:custGeom>
              <a:avLst/>
              <a:gdLst/>
              <a:ahLst/>
              <a:cxnLst/>
              <a:rect l="l" t="t" r="r" b="b"/>
              <a:pathLst>
                <a:path w="2190750" h="2127250" extrusionOk="0">
                  <a:moveTo>
                    <a:pt x="1524000" y="638175"/>
                  </a:moveTo>
                  <a:lnTo>
                    <a:pt x="1657350" y="438150"/>
                  </a:lnTo>
                  <a:lnTo>
                    <a:pt x="1736725" y="295275"/>
                  </a:lnTo>
                  <a:lnTo>
                    <a:pt x="1778000" y="209550"/>
                  </a:lnTo>
                  <a:lnTo>
                    <a:pt x="1787525" y="168275"/>
                  </a:lnTo>
                  <a:lnTo>
                    <a:pt x="1790700" y="142875"/>
                  </a:lnTo>
                  <a:lnTo>
                    <a:pt x="1784350" y="104775"/>
                  </a:lnTo>
                  <a:lnTo>
                    <a:pt x="1762125" y="60325"/>
                  </a:lnTo>
                  <a:lnTo>
                    <a:pt x="1978025" y="0"/>
                  </a:lnTo>
                  <a:lnTo>
                    <a:pt x="2190750" y="98425"/>
                  </a:lnTo>
                  <a:lnTo>
                    <a:pt x="2181225" y="152400"/>
                  </a:lnTo>
                  <a:lnTo>
                    <a:pt x="2130425" y="190500"/>
                  </a:lnTo>
                  <a:lnTo>
                    <a:pt x="2060575" y="247650"/>
                  </a:lnTo>
                  <a:lnTo>
                    <a:pt x="1993900" y="330200"/>
                  </a:lnTo>
                  <a:lnTo>
                    <a:pt x="1882775" y="508000"/>
                  </a:lnTo>
                  <a:lnTo>
                    <a:pt x="1654175" y="844550"/>
                  </a:lnTo>
                  <a:lnTo>
                    <a:pt x="1441450" y="1108075"/>
                  </a:lnTo>
                  <a:lnTo>
                    <a:pt x="1266825" y="1308100"/>
                  </a:lnTo>
                  <a:lnTo>
                    <a:pt x="1050925" y="1508125"/>
                  </a:lnTo>
                  <a:lnTo>
                    <a:pt x="790575" y="1717675"/>
                  </a:lnTo>
                  <a:lnTo>
                    <a:pt x="581025" y="1860550"/>
                  </a:lnTo>
                  <a:lnTo>
                    <a:pt x="400050" y="1965325"/>
                  </a:lnTo>
                  <a:lnTo>
                    <a:pt x="273050" y="2032000"/>
                  </a:lnTo>
                  <a:lnTo>
                    <a:pt x="101600" y="2108200"/>
                  </a:lnTo>
                  <a:lnTo>
                    <a:pt x="38100" y="2127250"/>
                  </a:lnTo>
                  <a:lnTo>
                    <a:pt x="9525" y="2120900"/>
                  </a:lnTo>
                  <a:lnTo>
                    <a:pt x="0" y="2101850"/>
                  </a:lnTo>
                  <a:lnTo>
                    <a:pt x="3175" y="2076450"/>
                  </a:lnTo>
                  <a:lnTo>
                    <a:pt x="34925" y="2047875"/>
                  </a:lnTo>
                  <a:lnTo>
                    <a:pt x="161925" y="1981200"/>
                  </a:lnTo>
                  <a:lnTo>
                    <a:pt x="282575" y="1914525"/>
                  </a:lnTo>
                  <a:lnTo>
                    <a:pt x="422275" y="1822450"/>
                  </a:lnTo>
                  <a:lnTo>
                    <a:pt x="581025" y="1704975"/>
                  </a:lnTo>
                  <a:lnTo>
                    <a:pt x="733425" y="1571625"/>
                  </a:lnTo>
                  <a:lnTo>
                    <a:pt x="911225" y="1393825"/>
                  </a:lnTo>
                  <a:lnTo>
                    <a:pt x="1009650" y="1317625"/>
                  </a:lnTo>
                  <a:lnTo>
                    <a:pt x="1181100" y="1104900"/>
                  </a:lnTo>
                  <a:lnTo>
                    <a:pt x="1320800" y="911225"/>
                  </a:lnTo>
                  <a:lnTo>
                    <a:pt x="1416050" y="793750"/>
                  </a:lnTo>
                  <a:lnTo>
                    <a:pt x="1524000" y="6381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907;p169">
              <a:extLst>
                <a:ext uri="{FF2B5EF4-FFF2-40B4-BE49-F238E27FC236}">
                  <a16:creationId xmlns:a16="http://schemas.microsoft.com/office/drawing/2014/main" id="{8D075EF6-1413-E74B-9A48-7EF6A121AA2E}"/>
                </a:ext>
              </a:extLst>
            </p:cNvPr>
            <p:cNvSpPr/>
            <p:nvPr/>
          </p:nvSpPr>
          <p:spPr>
            <a:xfrm>
              <a:off x="3752850" y="2552700"/>
              <a:ext cx="677863" cy="455613"/>
            </a:xfrm>
            <a:custGeom>
              <a:avLst/>
              <a:gdLst/>
              <a:ahLst/>
              <a:cxnLst/>
              <a:rect l="l" t="t" r="r" b="b"/>
              <a:pathLst>
                <a:path w="678656" h="454819" extrusionOk="0">
                  <a:moveTo>
                    <a:pt x="328613" y="264319"/>
                  </a:moveTo>
                  <a:lnTo>
                    <a:pt x="0" y="52388"/>
                  </a:lnTo>
                  <a:lnTo>
                    <a:pt x="0" y="9525"/>
                  </a:lnTo>
                  <a:lnTo>
                    <a:pt x="57150" y="0"/>
                  </a:lnTo>
                  <a:lnTo>
                    <a:pt x="145256" y="26194"/>
                  </a:lnTo>
                  <a:lnTo>
                    <a:pt x="285750" y="59531"/>
                  </a:lnTo>
                  <a:lnTo>
                    <a:pt x="361950" y="69056"/>
                  </a:lnTo>
                  <a:lnTo>
                    <a:pt x="378619" y="76200"/>
                  </a:lnTo>
                  <a:lnTo>
                    <a:pt x="678656" y="350044"/>
                  </a:lnTo>
                  <a:cubicBezTo>
                    <a:pt x="677862" y="377031"/>
                    <a:pt x="677069" y="404019"/>
                    <a:pt x="676275" y="431006"/>
                  </a:cubicBezTo>
                  <a:lnTo>
                    <a:pt x="585788" y="454819"/>
                  </a:lnTo>
                  <a:lnTo>
                    <a:pt x="328613" y="2643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908;p169">
              <a:extLst>
                <a:ext uri="{FF2B5EF4-FFF2-40B4-BE49-F238E27FC236}">
                  <a16:creationId xmlns:a16="http://schemas.microsoft.com/office/drawing/2014/main" id="{6CE3C75A-66ED-A948-92C6-FEF215F70591}"/>
                </a:ext>
              </a:extLst>
            </p:cNvPr>
            <p:cNvSpPr/>
            <p:nvPr/>
          </p:nvSpPr>
          <p:spPr>
            <a:xfrm>
              <a:off x="3348038" y="2960688"/>
              <a:ext cx="661987" cy="511175"/>
            </a:xfrm>
            <a:custGeom>
              <a:avLst/>
              <a:gdLst/>
              <a:ahLst/>
              <a:cxnLst/>
              <a:rect l="l" t="t" r="r" b="b"/>
              <a:pathLst>
                <a:path w="661987" h="511969" extrusionOk="0">
                  <a:moveTo>
                    <a:pt x="259556" y="259556"/>
                  </a:moveTo>
                  <a:lnTo>
                    <a:pt x="0" y="40481"/>
                  </a:lnTo>
                  <a:lnTo>
                    <a:pt x="7143" y="2381"/>
                  </a:lnTo>
                  <a:lnTo>
                    <a:pt x="30956" y="0"/>
                  </a:lnTo>
                  <a:lnTo>
                    <a:pt x="278606" y="97631"/>
                  </a:lnTo>
                  <a:lnTo>
                    <a:pt x="447675" y="169069"/>
                  </a:lnTo>
                  <a:lnTo>
                    <a:pt x="464343" y="178594"/>
                  </a:lnTo>
                  <a:lnTo>
                    <a:pt x="523875" y="238125"/>
                  </a:lnTo>
                  <a:lnTo>
                    <a:pt x="588168" y="323850"/>
                  </a:lnTo>
                  <a:lnTo>
                    <a:pt x="661987" y="461962"/>
                  </a:lnTo>
                  <a:lnTo>
                    <a:pt x="661987" y="504825"/>
                  </a:lnTo>
                  <a:lnTo>
                    <a:pt x="581025" y="511969"/>
                  </a:lnTo>
                  <a:lnTo>
                    <a:pt x="259556" y="2595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909;p169">
              <a:extLst>
                <a:ext uri="{FF2B5EF4-FFF2-40B4-BE49-F238E27FC236}">
                  <a16:creationId xmlns:a16="http://schemas.microsoft.com/office/drawing/2014/main" id="{5C7F31B7-B0A0-9E4B-92C6-CD1788E109AF}"/>
                </a:ext>
              </a:extLst>
            </p:cNvPr>
            <p:cNvSpPr/>
            <p:nvPr/>
          </p:nvSpPr>
          <p:spPr>
            <a:xfrm>
              <a:off x="5519738" y="1947863"/>
              <a:ext cx="1228725" cy="336550"/>
            </a:xfrm>
            <a:custGeom>
              <a:avLst/>
              <a:gdLst/>
              <a:ahLst/>
              <a:cxnLst/>
              <a:rect l="l" t="t" r="r" b="b"/>
              <a:pathLst>
                <a:path w="1228725" h="335756" extrusionOk="0">
                  <a:moveTo>
                    <a:pt x="514350" y="266700"/>
                  </a:moveTo>
                  <a:lnTo>
                    <a:pt x="264318" y="333375"/>
                  </a:lnTo>
                  <a:lnTo>
                    <a:pt x="240506" y="335756"/>
                  </a:lnTo>
                  <a:lnTo>
                    <a:pt x="207168" y="321468"/>
                  </a:lnTo>
                  <a:lnTo>
                    <a:pt x="119062" y="266700"/>
                  </a:lnTo>
                  <a:lnTo>
                    <a:pt x="52387" y="211931"/>
                  </a:lnTo>
                  <a:lnTo>
                    <a:pt x="14287" y="180975"/>
                  </a:lnTo>
                  <a:lnTo>
                    <a:pt x="2381" y="164306"/>
                  </a:lnTo>
                  <a:lnTo>
                    <a:pt x="0" y="145256"/>
                  </a:lnTo>
                  <a:lnTo>
                    <a:pt x="7143" y="116681"/>
                  </a:lnTo>
                  <a:lnTo>
                    <a:pt x="16668" y="102393"/>
                  </a:lnTo>
                  <a:lnTo>
                    <a:pt x="35718" y="97631"/>
                  </a:lnTo>
                  <a:lnTo>
                    <a:pt x="57150" y="104775"/>
                  </a:lnTo>
                  <a:lnTo>
                    <a:pt x="85725" y="119062"/>
                  </a:lnTo>
                  <a:lnTo>
                    <a:pt x="119062" y="135731"/>
                  </a:lnTo>
                  <a:lnTo>
                    <a:pt x="166687" y="152400"/>
                  </a:lnTo>
                  <a:lnTo>
                    <a:pt x="202406" y="157162"/>
                  </a:lnTo>
                  <a:lnTo>
                    <a:pt x="238125" y="159543"/>
                  </a:lnTo>
                  <a:lnTo>
                    <a:pt x="302418" y="159543"/>
                  </a:lnTo>
                  <a:lnTo>
                    <a:pt x="397668" y="152400"/>
                  </a:lnTo>
                  <a:lnTo>
                    <a:pt x="535781" y="128587"/>
                  </a:lnTo>
                  <a:lnTo>
                    <a:pt x="676275" y="95250"/>
                  </a:lnTo>
                  <a:lnTo>
                    <a:pt x="762000" y="71437"/>
                  </a:lnTo>
                  <a:lnTo>
                    <a:pt x="771525" y="61912"/>
                  </a:lnTo>
                  <a:lnTo>
                    <a:pt x="792956" y="45243"/>
                  </a:lnTo>
                  <a:lnTo>
                    <a:pt x="816768" y="26193"/>
                  </a:lnTo>
                  <a:lnTo>
                    <a:pt x="845343" y="11906"/>
                  </a:lnTo>
                  <a:lnTo>
                    <a:pt x="864393" y="4762"/>
                  </a:lnTo>
                  <a:lnTo>
                    <a:pt x="885825" y="0"/>
                  </a:lnTo>
                  <a:lnTo>
                    <a:pt x="902493" y="0"/>
                  </a:lnTo>
                  <a:lnTo>
                    <a:pt x="947737" y="14287"/>
                  </a:lnTo>
                  <a:lnTo>
                    <a:pt x="988218" y="30956"/>
                  </a:lnTo>
                  <a:lnTo>
                    <a:pt x="1052512" y="64293"/>
                  </a:lnTo>
                  <a:lnTo>
                    <a:pt x="1083468" y="83343"/>
                  </a:lnTo>
                  <a:lnTo>
                    <a:pt x="1145381" y="128587"/>
                  </a:lnTo>
                  <a:lnTo>
                    <a:pt x="1207293" y="185737"/>
                  </a:lnTo>
                  <a:lnTo>
                    <a:pt x="1221581" y="204787"/>
                  </a:lnTo>
                  <a:lnTo>
                    <a:pt x="1228725" y="223837"/>
                  </a:lnTo>
                  <a:lnTo>
                    <a:pt x="1228725" y="238125"/>
                  </a:lnTo>
                  <a:lnTo>
                    <a:pt x="1221581" y="259556"/>
                  </a:lnTo>
                  <a:lnTo>
                    <a:pt x="1204912" y="273843"/>
                  </a:lnTo>
                  <a:lnTo>
                    <a:pt x="790575" y="233362"/>
                  </a:lnTo>
                  <a:lnTo>
                    <a:pt x="781050" y="223837"/>
                  </a:lnTo>
                  <a:lnTo>
                    <a:pt x="764381" y="219075"/>
                  </a:lnTo>
                  <a:lnTo>
                    <a:pt x="721518" y="221456"/>
                  </a:lnTo>
                  <a:lnTo>
                    <a:pt x="514350" y="26670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910;p169">
              <a:extLst>
                <a:ext uri="{FF2B5EF4-FFF2-40B4-BE49-F238E27FC236}">
                  <a16:creationId xmlns:a16="http://schemas.microsoft.com/office/drawing/2014/main" id="{3F0A7567-3072-6149-ACC3-D748D330C788}"/>
                </a:ext>
              </a:extLst>
            </p:cNvPr>
            <p:cNvSpPr/>
            <p:nvPr/>
          </p:nvSpPr>
          <p:spPr>
            <a:xfrm>
              <a:off x="5119688" y="2114550"/>
              <a:ext cx="1606550" cy="1335088"/>
            </a:xfrm>
            <a:custGeom>
              <a:avLst/>
              <a:gdLst/>
              <a:ahLst/>
              <a:cxnLst/>
              <a:rect l="l" t="t" r="r" b="b"/>
              <a:pathLst>
                <a:path w="1607343" h="1335881" extrusionOk="0">
                  <a:moveTo>
                    <a:pt x="890587" y="552450"/>
                  </a:moveTo>
                  <a:lnTo>
                    <a:pt x="966787" y="459581"/>
                  </a:lnTo>
                  <a:lnTo>
                    <a:pt x="1028700" y="381000"/>
                  </a:lnTo>
                  <a:lnTo>
                    <a:pt x="1095375" y="288131"/>
                  </a:lnTo>
                  <a:lnTo>
                    <a:pt x="1150143" y="195263"/>
                  </a:lnTo>
                  <a:lnTo>
                    <a:pt x="1188243" y="121444"/>
                  </a:lnTo>
                  <a:lnTo>
                    <a:pt x="1200150" y="85725"/>
                  </a:lnTo>
                  <a:lnTo>
                    <a:pt x="1181100" y="40481"/>
                  </a:lnTo>
                  <a:lnTo>
                    <a:pt x="1438275" y="0"/>
                  </a:lnTo>
                  <a:lnTo>
                    <a:pt x="1607343" y="104775"/>
                  </a:lnTo>
                  <a:lnTo>
                    <a:pt x="1531143" y="164306"/>
                  </a:lnTo>
                  <a:lnTo>
                    <a:pt x="1485900" y="204788"/>
                  </a:lnTo>
                  <a:lnTo>
                    <a:pt x="1443037" y="252413"/>
                  </a:lnTo>
                  <a:lnTo>
                    <a:pt x="1304925" y="411956"/>
                  </a:lnTo>
                  <a:lnTo>
                    <a:pt x="1138237" y="578644"/>
                  </a:lnTo>
                  <a:lnTo>
                    <a:pt x="935831" y="773906"/>
                  </a:lnTo>
                  <a:lnTo>
                    <a:pt x="800100" y="892969"/>
                  </a:lnTo>
                  <a:lnTo>
                    <a:pt x="638175" y="1004888"/>
                  </a:lnTo>
                  <a:lnTo>
                    <a:pt x="464343" y="1112044"/>
                  </a:lnTo>
                  <a:lnTo>
                    <a:pt x="216693" y="1254919"/>
                  </a:lnTo>
                  <a:lnTo>
                    <a:pt x="73818" y="1331119"/>
                  </a:lnTo>
                  <a:lnTo>
                    <a:pt x="47625" y="1335881"/>
                  </a:lnTo>
                  <a:lnTo>
                    <a:pt x="9525" y="1328738"/>
                  </a:lnTo>
                  <a:lnTo>
                    <a:pt x="0" y="1314450"/>
                  </a:lnTo>
                  <a:lnTo>
                    <a:pt x="7143" y="1285875"/>
                  </a:lnTo>
                  <a:lnTo>
                    <a:pt x="19050" y="1266825"/>
                  </a:lnTo>
                  <a:lnTo>
                    <a:pt x="178593" y="1166813"/>
                  </a:lnTo>
                  <a:lnTo>
                    <a:pt x="364331" y="1038225"/>
                  </a:lnTo>
                  <a:lnTo>
                    <a:pt x="509587" y="926306"/>
                  </a:lnTo>
                  <a:lnTo>
                    <a:pt x="621506" y="828675"/>
                  </a:lnTo>
                  <a:lnTo>
                    <a:pt x="671512" y="778669"/>
                  </a:lnTo>
                  <a:lnTo>
                    <a:pt x="788193" y="659606"/>
                  </a:lnTo>
                  <a:lnTo>
                    <a:pt x="890587" y="5524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911;p169">
              <a:extLst>
                <a:ext uri="{FF2B5EF4-FFF2-40B4-BE49-F238E27FC236}">
                  <a16:creationId xmlns:a16="http://schemas.microsoft.com/office/drawing/2014/main" id="{4DF2B97A-670D-3644-B87A-FF65803F7726}"/>
                </a:ext>
              </a:extLst>
            </p:cNvPr>
            <p:cNvSpPr/>
            <p:nvPr/>
          </p:nvSpPr>
          <p:spPr>
            <a:xfrm>
              <a:off x="5248275" y="2439988"/>
              <a:ext cx="2287588" cy="1428750"/>
            </a:xfrm>
            <a:custGeom>
              <a:avLst/>
              <a:gdLst/>
              <a:ahLst/>
              <a:cxnLst/>
              <a:rect l="l" t="t" r="r" b="b"/>
              <a:pathLst>
                <a:path w="2288381" h="1428750" extrusionOk="0">
                  <a:moveTo>
                    <a:pt x="940594" y="828675"/>
                  </a:moveTo>
                  <a:lnTo>
                    <a:pt x="666750" y="554832"/>
                  </a:lnTo>
                  <a:lnTo>
                    <a:pt x="547688" y="452438"/>
                  </a:lnTo>
                  <a:lnTo>
                    <a:pt x="402431" y="328613"/>
                  </a:lnTo>
                  <a:lnTo>
                    <a:pt x="230981" y="185738"/>
                  </a:lnTo>
                  <a:lnTo>
                    <a:pt x="192881" y="150019"/>
                  </a:lnTo>
                  <a:lnTo>
                    <a:pt x="161925" y="126207"/>
                  </a:lnTo>
                  <a:lnTo>
                    <a:pt x="128588" y="109538"/>
                  </a:lnTo>
                  <a:lnTo>
                    <a:pt x="80963" y="97632"/>
                  </a:lnTo>
                  <a:lnTo>
                    <a:pt x="33338" y="92869"/>
                  </a:lnTo>
                  <a:lnTo>
                    <a:pt x="11906" y="85725"/>
                  </a:lnTo>
                  <a:lnTo>
                    <a:pt x="0" y="66675"/>
                  </a:lnTo>
                  <a:lnTo>
                    <a:pt x="0" y="47625"/>
                  </a:lnTo>
                  <a:lnTo>
                    <a:pt x="4763" y="28575"/>
                  </a:lnTo>
                  <a:lnTo>
                    <a:pt x="19050" y="16669"/>
                  </a:lnTo>
                  <a:lnTo>
                    <a:pt x="102394" y="2382"/>
                  </a:lnTo>
                  <a:lnTo>
                    <a:pt x="135731" y="0"/>
                  </a:lnTo>
                  <a:lnTo>
                    <a:pt x="154781" y="7144"/>
                  </a:lnTo>
                  <a:lnTo>
                    <a:pt x="226219" y="54769"/>
                  </a:lnTo>
                  <a:lnTo>
                    <a:pt x="407194" y="166688"/>
                  </a:lnTo>
                  <a:lnTo>
                    <a:pt x="664369" y="340519"/>
                  </a:lnTo>
                  <a:lnTo>
                    <a:pt x="800100" y="445294"/>
                  </a:lnTo>
                  <a:lnTo>
                    <a:pt x="971550" y="597694"/>
                  </a:lnTo>
                  <a:lnTo>
                    <a:pt x="1066800" y="669132"/>
                  </a:lnTo>
                  <a:lnTo>
                    <a:pt x="1271588" y="814388"/>
                  </a:lnTo>
                  <a:lnTo>
                    <a:pt x="1466850" y="935832"/>
                  </a:lnTo>
                  <a:lnTo>
                    <a:pt x="1659731" y="1050132"/>
                  </a:lnTo>
                  <a:lnTo>
                    <a:pt x="1905000" y="1183482"/>
                  </a:lnTo>
                  <a:lnTo>
                    <a:pt x="2102644" y="1273969"/>
                  </a:lnTo>
                  <a:lnTo>
                    <a:pt x="2264569" y="1338263"/>
                  </a:lnTo>
                  <a:lnTo>
                    <a:pt x="2281238" y="1350169"/>
                  </a:lnTo>
                  <a:lnTo>
                    <a:pt x="2288381" y="1359694"/>
                  </a:lnTo>
                  <a:lnTo>
                    <a:pt x="2288381" y="1378744"/>
                  </a:lnTo>
                  <a:lnTo>
                    <a:pt x="2264569" y="1397794"/>
                  </a:lnTo>
                  <a:lnTo>
                    <a:pt x="2228850" y="1409700"/>
                  </a:lnTo>
                  <a:lnTo>
                    <a:pt x="1866900" y="1423988"/>
                  </a:lnTo>
                  <a:lnTo>
                    <a:pt x="1650206" y="1428750"/>
                  </a:lnTo>
                  <a:lnTo>
                    <a:pt x="1607344" y="1428750"/>
                  </a:lnTo>
                  <a:lnTo>
                    <a:pt x="1559719" y="1421607"/>
                  </a:lnTo>
                  <a:lnTo>
                    <a:pt x="1504950" y="1404938"/>
                  </a:lnTo>
                  <a:lnTo>
                    <a:pt x="1469231" y="1378744"/>
                  </a:lnTo>
                  <a:lnTo>
                    <a:pt x="1352550" y="1262063"/>
                  </a:lnTo>
                  <a:lnTo>
                    <a:pt x="940594" y="8286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912;p169">
              <a:extLst>
                <a:ext uri="{FF2B5EF4-FFF2-40B4-BE49-F238E27FC236}">
                  <a16:creationId xmlns:a16="http://schemas.microsoft.com/office/drawing/2014/main" id="{EA965B93-D3DF-5A45-8936-FCA59B11103E}"/>
                </a:ext>
              </a:extLst>
            </p:cNvPr>
            <p:cNvSpPr/>
            <p:nvPr/>
          </p:nvSpPr>
          <p:spPr>
            <a:xfrm>
              <a:off x="5013325" y="4537075"/>
              <a:ext cx="285750" cy="1611313"/>
            </a:xfrm>
            <a:custGeom>
              <a:avLst/>
              <a:gdLst/>
              <a:ahLst/>
              <a:cxnLst/>
              <a:rect l="l" t="t" r="r" b="b"/>
              <a:pathLst>
                <a:path w="285750" h="1611086" extrusionOk="0">
                  <a:moveTo>
                    <a:pt x="62593" y="680358"/>
                  </a:moveTo>
                  <a:lnTo>
                    <a:pt x="62593" y="353786"/>
                  </a:lnTo>
                  <a:lnTo>
                    <a:pt x="62593" y="283029"/>
                  </a:lnTo>
                  <a:lnTo>
                    <a:pt x="62593" y="225879"/>
                  </a:lnTo>
                  <a:lnTo>
                    <a:pt x="59872" y="193222"/>
                  </a:lnTo>
                  <a:lnTo>
                    <a:pt x="43543" y="141515"/>
                  </a:lnTo>
                  <a:lnTo>
                    <a:pt x="0" y="54429"/>
                  </a:lnTo>
                  <a:lnTo>
                    <a:pt x="54429" y="0"/>
                  </a:lnTo>
                  <a:lnTo>
                    <a:pt x="182336" y="62593"/>
                  </a:lnTo>
                  <a:lnTo>
                    <a:pt x="234043" y="117022"/>
                  </a:lnTo>
                  <a:lnTo>
                    <a:pt x="253093" y="146958"/>
                  </a:lnTo>
                  <a:lnTo>
                    <a:pt x="269422" y="174172"/>
                  </a:lnTo>
                  <a:lnTo>
                    <a:pt x="280308" y="206829"/>
                  </a:lnTo>
                  <a:lnTo>
                    <a:pt x="285750" y="253093"/>
                  </a:lnTo>
                  <a:lnTo>
                    <a:pt x="280308" y="680358"/>
                  </a:lnTo>
                  <a:lnTo>
                    <a:pt x="266700" y="1055915"/>
                  </a:lnTo>
                  <a:lnTo>
                    <a:pt x="263979" y="1200150"/>
                  </a:lnTo>
                  <a:lnTo>
                    <a:pt x="261258" y="1298122"/>
                  </a:lnTo>
                  <a:lnTo>
                    <a:pt x="255815" y="1355272"/>
                  </a:lnTo>
                  <a:lnTo>
                    <a:pt x="244929" y="1439636"/>
                  </a:lnTo>
                  <a:lnTo>
                    <a:pt x="225879" y="1496786"/>
                  </a:lnTo>
                  <a:lnTo>
                    <a:pt x="195943" y="1543050"/>
                  </a:lnTo>
                  <a:lnTo>
                    <a:pt x="157843" y="1583872"/>
                  </a:lnTo>
                  <a:lnTo>
                    <a:pt x="127908" y="1600200"/>
                  </a:lnTo>
                  <a:lnTo>
                    <a:pt x="73479" y="1611086"/>
                  </a:lnTo>
                  <a:lnTo>
                    <a:pt x="35379" y="1608365"/>
                  </a:lnTo>
                  <a:lnTo>
                    <a:pt x="27215" y="1602922"/>
                  </a:lnTo>
                  <a:lnTo>
                    <a:pt x="19050" y="1586593"/>
                  </a:lnTo>
                  <a:lnTo>
                    <a:pt x="13608" y="1524000"/>
                  </a:lnTo>
                  <a:lnTo>
                    <a:pt x="54429" y="1104900"/>
                  </a:lnTo>
                  <a:lnTo>
                    <a:pt x="62593" y="1055915"/>
                  </a:lnTo>
                  <a:cubicBezTo>
                    <a:pt x="63500" y="929822"/>
                    <a:pt x="64408" y="803729"/>
                    <a:pt x="62593" y="680358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913;p169">
              <a:extLst>
                <a:ext uri="{FF2B5EF4-FFF2-40B4-BE49-F238E27FC236}">
                  <a16:creationId xmlns:a16="http://schemas.microsoft.com/office/drawing/2014/main" id="{DB146608-8A68-084B-A345-50C0E8699209}"/>
                </a:ext>
              </a:extLst>
            </p:cNvPr>
            <p:cNvSpPr/>
            <p:nvPr/>
          </p:nvSpPr>
          <p:spPr>
            <a:xfrm>
              <a:off x="4484688" y="5589588"/>
              <a:ext cx="704850" cy="473075"/>
            </a:xfrm>
            <a:custGeom>
              <a:avLst/>
              <a:gdLst/>
              <a:ahLst/>
              <a:cxnLst/>
              <a:rect l="l" t="t" r="r" b="b"/>
              <a:pathLst>
                <a:path w="704850" h="473869" extrusionOk="0">
                  <a:moveTo>
                    <a:pt x="152400" y="47625"/>
                  </a:moveTo>
                  <a:lnTo>
                    <a:pt x="314325" y="116681"/>
                  </a:lnTo>
                  <a:lnTo>
                    <a:pt x="371475" y="133350"/>
                  </a:lnTo>
                  <a:lnTo>
                    <a:pt x="428625" y="147637"/>
                  </a:lnTo>
                  <a:lnTo>
                    <a:pt x="464344" y="152400"/>
                  </a:lnTo>
                  <a:lnTo>
                    <a:pt x="485775" y="152400"/>
                  </a:lnTo>
                  <a:lnTo>
                    <a:pt x="507206" y="147637"/>
                  </a:lnTo>
                  <a:lnTo>
                    <a:pt x="528637" y="138112"/>
                  </a:lnTo>
                  <a:lnTo>
                    <a:pt x="552450" y="111919"/>
                  </a:lnTo>
                  <a:lnTo>
                    <a:pt x="604837" y="7144"/>
                  </a:lnTo>
                  <a:lnTo>
                    <a:pt x="704850" y="259556"/>
                  </a:lnTo>
                  <a:lnTo>
                    <a:pt x="542925" y="473869"/>
                  </a:lnTo>
                  <a:lnTo>
                    <a:pt x="519112" y="421481"/>
                  </a:lnTo>
                  <a:lnTo>
                    <a:pt x="492919" y="390525"/>
                  </a:lnTo>
                  <a:lnTo>
                    <a:pt x="461962" y="359569"/>
                  </a:lnTo>
                  <a:lnTo>
                    <a:pt x="402431" y="309562"/>
                  </a:lnTo>
                  <a:lnTo>
                    <a:pt x="307181" y="245269"/>
                  </a:lnTo>
                  <a:lnTo>
                    <a:pt x="233362" y="195262"/>
                  </a:lnTo>
                  <a:lnTo>
                    <a:pt x="173831" y="161925"/>
                  </a:lnTo>
                  <a:lnTo>
                    <a:pt x="111919" y="119062"/>
                  </a:lnTo>
                  <a:lnTo>
                    <a:pt x="54769" y="85725"/>
                  </a:lnTo>
                  <a:lnTo>
                    <a:pt x="23812" y="66675"/>
                  </a:lnTo>
                  <a:lnTo>
                    <a:pt x="9525" y="50006"/>
                  </a:lnTo>
                  <a:lnTo>
                    <a:pt x="0" y="28575"/>
                  </a:lnTo>
                  <a:lnTo>
                    <a:pt x="7144" y="9525"/>
                  </a:lnTo>
                  <a:lnTo>
                    <a:pt x="30956" y="0"/>
                  </a:lnTo>
                  <a:lnTo>
                    <a:pt x="54769" y="0"/>
                  </a:lnTo>
                  <a:lnTo>
                    <a:pt x="152400" y="476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1918;p170">
            <a:extLst>
              <a:ext uri="{FF2B5EF4-FFF2-40B4-BE49-F238E27FC236}">
                <a16:creationId xmlns:a16="http://schemas.microsoft.com/office/drawing/2014/main" id="{93640B63-48C6-8E4B-8D9B-D950AF7ADA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156" y="1438108"/>
            <a:ext cx="4632325" cy="45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8" name="Google Shape;1918;p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6838" y="1486236"/>
            <a:ext cx="4632325" cy="45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へんとつくり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部 係 板 柱 油 港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1123956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149"/>
          <p:cNvSpPr txBox="1"/>
          <p:nvPr/>
        </p:nvSpPr>
        <p:spPr>
          <a:xfrm>
            <a:off x="4681538" y="7065963"/>
            <a:ext cx="355511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部</a:t>
            </a:r>
            <a:endParaRPr/>
          </a:p>
        </p:txBody>
      </p:sp>
      <p:sp>
        <p:nvSpPr>
          <p:cNvPr id="1692" name="Google Shape;1692;p149"/>
          <p:cNvSpPr/>
          <p:nvPr/>
        </p:nvSpPr>
        <p:spPr>
          <a:xfrm>
            <a:off x="3592513" y="1598613"/>
            <a:ext cx="558800" cy="825500"/>
          </a:xfrm>
          <a:custGeom>
            <a:avLst/>
            <a:gdLst/>
            <a:ahLst/>
            <a:cxnLst/>
            <a:rect l="l" t="t" r="r" b="b"/>
            <a:pathLst>
              <a:path w="557213" h="826294" extrusionOk="0">
                <a:moveTo>
                  <a:pt x="252413" y="457200"/>
                </a:moveTo>
                <a:lnTo>
                  <a:pt x="240507" y="292894"/>
                </a:lnTo>
                <a:lnTo>
                  <a:pt x="228600" y="226219"/>
                </a:lnTo>
                <a:lnTo>
                  <a:pt x="216694" y="200025"/>
                </a:lnTo>
                <a:lnTo>
                  <a:pt x="192882" y="169069"/>
                </a:lnTo>
                <a:lnTo>
                  <a:pt x="159544" y="133350"/>
                </a:lnTo>
                <a:lnTo>
                  <a:pt x="109538" y="102394"/>
                </a:lnTo>
                <a:lnTo>
                  <a:pt x="69057" y="83344"/>
                </a:lnTo>
                <a:lnTo>
                  <a:pt x="26194" y="64294"/>
                </a:lnTo>
                <a:lnTo>
                  <a:pt x="7144" y="50006"/>
                </a:lnTo>
                <a:lnTo>
                  <a:pt x="0" y="26194"/>
                </a:lnTo>
                <a:lnTo>
                  <a:pt x="9525" y="7144"/>
                </a:lnTo>
                <a:lnTo>
                  <a:pt x="33338" y="0"/>
                </a:lnTo>
                <a:lnTo>
                  <a:pt x="71438" y="2381"/>
                </a:lnTo>
                <a:lnTo>
                  <a:pt x="138113" y="11906"/>
                </a:lnTo>
                <a:lnTo>
                  <a:pt x="233363" y="33337"/>
                </a:lnTo>
                <a:lnTo>
                  <a:pt x="323850" y="59531"/>
                </a:lnTo>
                <a:lnTo>
                  <a:pt x="385763" y="83344"/>
                </a:lnTo>
                <a:lnTo>
                  <a:pt x="445294" y="109537"/>
                </a:lnTo>
                <a:lnTo>
                  <a:pt x="507207" y="154781"/>
                </a:lnTo>
                <a:lnTo>
                  <a:pt x="531019" y="176212"/>
                </a:lnTo>
                <a:lnTo>
                  <a:pt x="545307" y="185737"/>
                </a:lnTo>
                <a:lnTo>
                  <a:pt x="554832" y="202406"/>
                </a:lnTo>
                <a:lnTo>
                  <a:pt x="557213" y="223837"/>
                </a:lnTo>
                <a:lnTo>
                  <a:pt x="554832" y="252412"/>
                </a:lnTo>
                <a:lnTo>
                  <a:pt x="542925" y="278606"/>
                </a:lnTo>
                <a:lnTo>
                  <a:pt x="528638" y="295275"/>
                </a:lnTo>
                <a:lnTo>
                  <a:pt x="507207" y="330994"/>
                </a:lnTo>
                <a:lnTo>
                  <a:pt x="483394" y="385762"/>
                </a:lnTo>
                <a:lnTo>
                  <a:pt x="476250" y="447675"/>
                </a:lnTo>
                <a:lnTo>
                  <a:pt x="457200" y="692944"/>
                </a:lnTo>
                <a:lnTo>
                  <a:pt x="347663" y="826294"/>
                </a:lnTo>
                <a:lnTo>
                  <a:pt x="261938" y="740569"/>
                </a:lnTo>
                <a:lnTo>
                  <a:pt x="252413" y="4572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149"/>
          <p:cNvSpPr/>
          <p:nvPr/>
        </p:nvSpPr>
        <p:spPr>
          <a:xfrm>
            <a:off x="2786063" y="2112963"/>
            <a:ext cx="2157412" cy="533400"/>
          </a:xfrm>
          <a:custGeom>
            <a:avLst/>
            <a:gdLst/>
            <a:ahLst/>
            <a:cxnLst/>
            <a:rect l="l" t="t" r="r" b="b"/>
            <a:pathLst>
              <a:path w="2157412" h="533400" extrusionOk="0">
                <a:moveTo>
                  <a:pt x="716756" y="278606"/>
                </a:moveTo>
                <a:lnTo>
                  <a:pt x="538162" y="309562"/>
                </a:lnTo>
                <a:lnTo>
                  <a:pt x="428625" y="326231"/>
                </a:lnTo>
                <a:lnTo>
                  <a:pt x="311943" y="340519"/>
                </a:lnTo>
                <a:lnTo>
                  <a:pt x="216693" y="345281"/>
                </a:lnTo>
                <a:lnTo>
                  <a:pt x="154781" y="340519"/>
                </a:lnTo>
                <a:lnTo>
                  <a:pt x="78581" y="319087"/>
                </a:lnTo>
                <a:lnTo>
                  <a:pt x="35718" y="302419"/>
                </a:lnTo>
                <a:lnTo>
                  <a:pt x="21431" y="295275"/>
                </a:lnTo>
                <a:lnTo>
                  <a:pt x="7143" y="297656"/>
                </a:lnTo>
                <a:lnTo>
                  <a:pt x="0" y="304800"/>
                </a:lnTo>
                <a:lnTo>
                  <a:pt x="0" y="323850"/>
                </a:lnTo>
                <a:lnTo>
                  <a:pt x="7143" y="347662"/>
                </a:lnTo>
                <a:lnTo>
                  <a:pt x="26193" y="371475"/>
                </a:lnTo>
                <a:lnTo>
                  <a:pt x="71437" y="404812"/>
                </a:lnTo>
                <a:lnTo>
                  <a:pt x="142875" y="445294"/>
                </a:lnTo>
                <a:lnTo>
                  <a:pt x="219075" y="481012"/>
                </a:lnTo>
                <a:lnTo>
                  <a:pt x="292893" y="507206"/>
                </a:lnTo>
                <a:lnTo>
                  <a:pt x="345281" y="526256"/>
                </a:lnTo>
                <a:lnTo>
                  <a:pt x="400050" y="533400"/>
                </a:lnTo>
                <a:lnTo>
                  <a:pt x="604837" y="488156"/>
                </a:lnTo>
                <a:lnTo>
                  <a:pt x="869156" y="426244"/>
                </a:lnTo>
                <a:lnTo>
                  <a:pt x="1178718" y="357187"/>
                </a:lnTo>
                <a:lnTo>
                  <a:pt x="1500187" y="290512"/>
                </a:lnTo>
                <a:lnTo>
                  <a:pt x="1700212" y="257175"/>
                </a:lnTo>
                <a:lnTo>
                  <a:pt x="1881187" y="223837"/>
                </a:lnTo>
                <a:lnTo>
                  <a:pt x="2064543" y="190500"/>
                </a:lnTo>
                <a:lnTo>
                  <a:pt x="2135981" y="178594"/>
                </a:lnTo>
                <a:lnTo>
                  <a:pt x="2147887" y="169069"/>
                </a:lnTo>
                <a:lnTo>
                  <a:pt x="2157412" y="152400"/>
                </a:lnTo>
                <a:lnTo>
                  <a:pt x="2157412" y="130969"/>
                </a:lnTo>
                <a:lnTo>
                  <a:pt x="2145506" y="102394"/>
                </a:lnTo>
                <a:lnTo>
                  <a:pt x="2124075" y="83344"/>
                </a:lnTo>
                <a:lnTo>
                  <a:pt x="2071687" y="52387"/>
                </a:lnTo>
                <a:lnTo>
                  <a:pt x="1997868" y="28575"/>
                </a:lnTo>
                <a:lnTo>
                  <a:pt x="1916906" y="7144"/>
                </a:lnTo>
                <a:lnTo>
                  <a:pt x="1871662" y="0"/>
                </a:lnTo>
                <a:lnTo>
                  <a:pt x="1821656" y="0"/>
                </a:lnTo>
                <a:lnTo>
                  <a:pt x="1776412" y="7144"/>
                </a:lnTo>
                <a:lnTo>
                  <a:pt x="1731168" y="23812"/>
                </a:lnTo>
                <a:lnTo>
                  <a:pt x="1654968" y="66675"/>
                </a:lnTo>
                <a:lnTo>
                  <a:pt x="1607343" y="90487"/>
                </a:lnTo>
                <a:lnTo>
                  <a:pt x="1533525" y="107156"/>
                </a:lnTo>
                <a:lnTo>
                  <a:pt x="1376362" y="140494"/>
                </a:lnTo>
                <a:lnTo>
                  <a:pt x="1240631" y="161925"/>
                </a:lnTo>
                <a:lnTo>
                  <a:pt x="1031081" y="211931"/>
                </a:lnTo>
                <a:lnTo>
                  <a:pt x="716756" y="2786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149"/>
          <p:cNvSpPr/>
          <p:nvPr/>
        </p:nvSpPr>
        <p:spPr>
          <a:xfrm>
            <a:off x="2878138" y="4095750"/>
            <a:ext cx="571500" cy="1427163"/>
          </a:xfrm>
          <a:custGeom>
            <a:avLst/>
            <a:gdLst/>
            <a:ahLst/>
            <a:cxnLst/>
            <a:rect l="l" t="t" r="r" b="b"/>
            <a:pathLst>
              <a:path w="571500" h="1426369" extrusionOk="0">
                <a:moveTo>
                  <a:pt x="452438" y="314325"/>
                </a:moveTo>
                <a:lnTo>
                  <a:pt x="428625" y="180975"/>
                </a:lnTo>
                <a:lnTo>
                  <a:pt x="376238" y="52388"/>
                </a:lnTo>
                <a:lnTo>
                  <a:pt x="283369" y="42863"/>
                </a:lnTo>
                <a:lnTo>
                  <a:pt x="176213" y="26194"/>
                </a:lnTo>
                <a:lnTo>
                  <a:pt x="111919" y="11906"/>
                </a:lnTo>
                <a:lnTo>
                  <a:pt x="40482" y="0"/>
                </a:lnTo>
                <a:lnTo>
                  <a:pt x="7144" y="0"/>
                </a:lnTo>
                <a:lnTo>
                  <a:pt x="0" y="4763"/>
                </a:lnTo>
                <a:lnTo>
                  <a:pt x="2382" y="28575"/>
                </a:lnTo>
                <a:lnTo>
                  <a:pt x="23813" y="59531"/>
                </a:lnTo>
                <a:lnTo>
                  <a:pt x="71438" y="109538"/>
                </a:lnTo>
                <a:lnTo>
                  <a:pt x="121444" y="166688"/>
                </a:lnTo>
                <a:lnTo>
                  <a:pt x="159544" y="221456"/>
                </a:lnTo>
                <a:lnTo>
                  <a:pt x="183357" y="266700"/>
                </a:lnTo>
                <a:lnTo>
                  <a:pt x="195263" y="304800"/>
                </a:lnTo>
                <a:lnTo>
                  <a:pt x="242888" y="633413"/>
                </a:lnTo>
                <a:lnTo>
                  <a:pt x="316707" y="1109663"/>
                </a:lnTo>
                <a:lnTo>
                  <a:pt x="352425" y="1333500"/>
                </a:lnTo>
                <a:lnTo>
                  <a:pt x="364332" y="1352550"/>
                </a:lnTo>
                <a:lnTo>
                  <a:pt x="390525" y="1376363"/>
                </a:lnTo>
                <a:lnTo>
                  <a:pt x="421482" y="1395413"/>
                </a:lnTo>
                <a:lnTo>
                  <a:pt x="447675" y="1407319"/>
                </a:lnTo>
                <a:lnTo>
                  <a:pt x="459582" y="1414463"/>
                </a:lnTo>
                <a:lnTo>
                  <a:pt x="481013" y="1426369"/>
                </a:lnTo>
                <a:lnTo>
                  <a:pt x="500063" y="1423988"/>
                </a:lnTo>
                <a:lnTo>
                  <a:pt x="521494" y="1409700"/>
                </a:lnTo>
                <a:lnTo>
                  <a:pt x="538163" y="1388269"/>
                </a:lnTo>
                <a:lnTo>
                  <a:pt x="550069" y="1369219"/>
                </a:lnTo>
                <a:lnTo>
                  <a:pt x="561975" y="1328738"/>
                </a:lnTo>
                <a:lnTo>
                  <a:pt x="569119" y="1281113"/>
                </a:lnTo>
                <a:cubicBezTo>
                  <a:pt x="569913" y="1250157"/>
                  <a:pt x="570706" y="1219200"/>
                  <a:pt x="571500" y="1188244"/>
                </a:cubicBezTo>
                <a:cubicBezTo>
                  <a:pt x="570706" y="1141413"/>
                  <a:pt x="569913" y="1094581"/>
                  <a:pt x="569119" y="1047750"/>
                </a:cubicBezTo>
                <a:lnTo>
                  <a:pt x="531019" y="845344"/>
                </a:lnTo>
                <a:lnTo>
                  <a:pt x="469107" y="464344"/>
                </a:lnTo>
                <a:lnTo>
                  <a:pt x="452438" y="314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149"/>
          <p:cNvSpPr/>
          <p:nvPr/>
        </p:nvSpPr>
        <p:spPr>
          <a:xfrm>
            <a:off x="5681663" y="1858963"/>
            <a:ext cx="1441450" cy="412750"/>
          </a:xfrm>
          <a:custGeom>
            <a:avLst/>
            <a:gdLst/>
            <a:ahLst/>
            <a:cxnLst/>
            <a:rect l="l" t="t" r="r" b="b"/>
            <a:pathLst>
              <a:path w="1440656" h="411957" extrusionOk="0">
                <a:moveTo>
                  <a:pt x="652462" y="180975"/>
                </a:moveTo>
                <a:lnTo>
                  <a:pt x="552450" y="209550"/>
                </a:lnTo>
                <a:lnTo>
                  <a:pt x="481012" y="226219"/>
                </a:lnTo>
                <a:lnTo>
                  <a:pt x="409575" y="238125"/>
                </a:lnTo>
                <a:lnTo>
                  <a:pt x="319087" y="250032"/>
                </a:lnTo>
                <a:lnTo>
                  <a:pt x="238125" y="257175"/>
                </a:lnTo>
                <a:lnTo>
                  <a:pt x="169068" y="257175"/>
                </a:lnTo>
                <a:lnTo>
                  <a:pt x="0" y="302419"/>
                </a:lnTo>
                <a:lnTo>
                  <a:pt x="185737" y="411957"/>
                </a:lnTo>
                <a:lnTo>
                  <a:pt x="273843" y="395288"/>
                </a:lnTo>
                <a:lnTo>
                  <a:pt x="521493" y="342900"/>
                </a:lnTo>
                <a:lnTo>
                  <a:pt x="723900" y="297657"/>
                </a:lnTo>
                <a:lnTo>
                  <a:pt x="890587" y="264319"/>
                </a:lnTo>
                <a:lnTo>
                  <a:pt x="954881" y="252413"/>
                </a:lnTo>
                <a:lnTo>
                  <a:pt x="1004887" y="245269"/>
                </a:lnTo>
                <a:lnTo>
                  <a:pt x="1040606" y="250032"/>
                </a:lnTo>
                <a:lnTo>
                  <a:pt x="1378743" y="364332"/>
                </a:lnTo>
                <a:lnTo>
                  <a:pt x="1416843" y="330994"/>
                </a:lnTo>
                <a:lnTo>
                  <a:pt x="1435893" y="307182"/>
                </a:lnTo>
                <a:lnTo>
                  <a:pt x="1440656" y="288132"/>
                </a:lnTo>
                <a:lnTo>
                  <a:pt x="1438275" y="259557"/>
                </a:lnTo>
                <a:lnTo>
                  <a:pt x="1433512" y="240507"/>
                </a:lnTo>
                <a:lnTo>
                  <a:pt x="1419225" y="214313"/>
                </a:lnTo>
                <a:lnTo>
                  <a:pt x="1390650" y="183357"/>
                </a:lnTo>
                <a:lnTo>
                  <a:pt x="1331118" y="133350"/>
                </a:lnTo>
                <a:lnTo>
                  <a:pt x="1250156" y="78582"/>
                </a:lnTo>
                <a:lnTo>
                  <a:pt x="1166812" y="30957"/>
                </a:lnTo>
                <a:lnTo>
                  <a:pt x="1114425" y="7144"/>
                </a:lnTo>
                <a:lnTo>
                  <a:pt x="1081087" y="0"/>
                </a:lnTo>
                <a:lnTo>
                  <a:pt x="1054893" y="9525"/>
                </a:lnTo>
                <a:lnTo>
                  <a:pt x="1019175" y="30957"/>
                </a:lnTo>
                <a:lnTo>
                  <a:pt x="985837" y="52388"/>
                </a:lnTo>
                <a:lnTo>
                  <a:pt x="942975" y="92869"/>
                </a:lnTo>
                <a:lnTo>
                  <a:pt x="914400" y="104775"/>
                </a:lnTo>
                <a:lnTo>
                  <a:pt x="652462" y="1809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149"/>
          <p:cNvSpPr/>
          <p:nvPr/>
        </p:nvSpPr>
        <p:spPr>
          <a:xfrm>
            <a:off x="3167063" y="2557463"/>
            <a:ext cx="538162" cy="938212"/>
          </a:xfrm>
          <a:custGeom>
            <a:avLst/>
            <a:gdLst/>
            <a:ahLst/>
            <a:cxnLst/>
            <a:rect l="l" t="t" r="r" b="b"/>
            <a:pathLst>
              <a:path w="538162" h="938212" extrusionOk="0">
                <a:moveTo>
                  <a:pt x="116681" y="276225"/>
                </a:moveTo>
                <a:lnTo>
                  <a:pt x="83343" y="190500"/>
                </a:lnTo>
                <a:lnTo>
                  <a:pt x="38100" y="114300"/>
                </a:lnTo>
                <a:lnTo>
                  <a:pt x="7143" y="71437"/>
                </a:lnTo>
                <a:lnTo>
                  <a:pt x="0" y="0"/>
                </a:lnTo>
                <a:lnTo>
                  <a:pt x="188118" y="35718"/>
                </a:lnTo>
                <a:lnTo>
                  <a:pt x="235743" y="78581"/>
                </a:lnTo>
                <a:lnTo>
                  <a:pt x="261937" y="109537"/>
                </a:lnTo>
                <a:lnTo>
                  <a:pt x="290512" y="150018"/>
                </a:lnTo>
                <a:lnTo>
                  <a:pt x="330993" y="216693"/>
                </a:lnTo>
                <a:lnTo>
                  <a:pt x="369093" y="297656"/>
                </a:lnTo>
                <a:lnTo>
                  <a:pt x="411956" y="402431"/>
                </a:lnTo>
                <a:lnTo>
                  <a:pt x="478631" y="604837"/>
                </a:lnTo>
                <a:lnTo>
                  <a:pt x="538162" y="835818"/>
                </a:lnTo>
                <a:lnTo>
                  <a:pt x="452437" y="938212"/>
                </a:lnTo>
                <a:lnTo>
                  <a:pt x="335756" y="881062"/>
                </a:lnTo>
                <a:lnTo>
                  <a:pt x="269081" y="683418"/>
                </a:lnTo>
                <a:lnTo>
                  <a:pt x="178593" y="438150"/>
                </a:lnTo>
                <a:lnTo>
                  <a:pt x="116681" y="2762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149"/>
          <p:cNvSpPr/>
          <p:nvPr/>
        </p:nvSpPr>
        <p:spPr>
          <a:xfrm>
            <a:off x="4189413" y="2357438"/>
            <a:ext cx="492125" cy="1035050"/>
          </a:xfrm>
          <a:custGeom>
            <a:avLst/>
            <a:gdLst/>
            <a:ahLst/>
            <a:cxnLst/>
            <a:rect l="l" t="t" r="r" b="b"/>
            <a:pathLst>
              <a:path w="492919" h="1035843" extrusionOk="0">
                <a:moveTo>
                  <a:pt x="92869" y="459581"/>
                </a:moveTo>
                <a:lnTo>
                  <a:pt x="121444" y="316706"/>
                </a:lnTo>
                <a:lnTo>
                  <a:pt x="133350" y="261937"/>
                </a:lnTo>
                <a:lnTo>
                  <a:pt x="138112" y="211931"/>
                </a:lnTo>
                <a:lnTo>
                  <a:pt x="133350" y="176212"/>
                </a:lnTo>
                <a:lnTo>
                  <a:pt x="121444" y="119062"/>
                </a:lnTo>
                <a:lnTo>
                  <a:pt x="100012" y="76200"/>
                </a:lnTo>
                <a:lnTo>
                  <a:pt x="66675" y="30956"/>
                </a:lnTo>
                <a:lnTo>
                  <a:pt x="54769" y="0"/>
                </a:lnTo>
                <a:lnTo>
                  <a:pt x="238125" y="19050"/>
                </a:lnTo>
                <a:lnTo>
                  <a:pt x="342900" y="83343"/>
                </a:lnTo>
                <a:lnTo>
                  <a:pt x="397669" y="116681"/>
                </a:lnTo>
                <a:lnTo>
                  <a:pt x="454819" y="161925"/>
                </a:lnTo>
                <a:lnTo>
                  <a:pt x="481012" y="190500"/>
                </a:lnTo>
                <a:lnTo>
                  <a:pt x="490537" y="204787"/>
                </a:lnTo>
                <a:lnTo>
                  <a:pt x="492919" y="214312"/>
                </a:lnTo>
                <a:lnTo>
                  <a:pt x="483394" y="230981"/>
                </a:lnTo>
                <a:lnTo>
                  <a:pt x="421481" y="290512"/>
                </a:lnTo>
                <a:lnTo>
                  <a:pt x="376237" y="335756"/>
                </a:lnTo>
                <a:lnTo>
                  <a:pt x="280987" y="554831"/>
                </a:lnTo>
                <a:lnTo>
                  <a:pt x="123825" y="916781"/>
                </a:lnTo>
                <a:lnTo>
                  <a:pt x="7144" y="1035843"/>
                </a:lnTo>
                <a:lnTo>
                  <a:pt x="0" y="933450"/>
                </a:lnTo>
                <a:lnTo>
                  <a:pt x="35719" y="747712"/>
                </a:lnTo>
                <a:lnTo>
                  <a:pt x="92869" y="4595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149"/>
          <p:cNvSpPr/>
          <p:nvPr/>
        </p:nvSpPr>
        <p:spPr>
          <a:xfrm>
            <a:off x="2452688" y="3116263"/>
            <a:ext cx="2740025" cy="636587"/>
          </a:xfrm>
          <a:custGeom>
            <a:avLst/>
            <a:gdLst/>
            <a:ahLst/>
            <a:cxnLst/>
            <a:rect l="l" t="t" r="r" b="b"/>
            <a:pathLst>
              <a:path w="2740818" h="635794" extrusionOk="0">
                <a:moveTo>
                  <a:pt x="926306" y="314325"/>
                </a:moveTo>
                <a:lnTo>
                  <a:pt x="704850" y="357188"/>
                </a:lnTo>
                <a:lnTo>
                  <a:pt x="578643" y="376238"/>
                </a:lnTo>
                <a:lnTo>
                  <a:pt x="457200" y="392907"/>
                </a:lnTo>
                <a:lnTo>
                  <a:pt x="371475" y="402432"/>
                </a:lnTo>
                <a:lnTo>
                  <a:pt x="328612" y="402432"/>
                </a:lnTo>
                <a:lnTo>
                  <a:pt x="273843" y="395288"/>
                </a:lnTo>
                <a:lnTo>
                  <a:pt x="192881" y="376238"/>
                </a:lnTo>
                <a:lnTo>
                  <a:pt x="123825" y="347663"/>
                </a:lnTo>
                <a:lnTo>
                  <a:pt x="71437" y="319088"/>
                </a:lnTo>
                <a:lnTo>
                  <a:pt x="45243" y="302419"/>
                </a:lnTo>
                <a:lnTo>
                  <a:pt x="26193" y="297657"/>
                </a:lnTo>
                <a:lnTo>
                  <a:pt x="4762" y="300038"/>
                </a:lnTo>
                <a:lnTo>
                  <a:pt x="0" y="314325"/>
                </a:lnTo>
                <a:lnTo>
                  <a:pt x="4762" y="340519"/>
                </a:lnTo>
                <a:lnTo>
                  <a:pt x="21431" y="376238"/>
                </a:lnTo>
                <a:lnTo>
                  <a:pt x="59531" y="435769"/>
                </a:lnTo>
                <a:lnTo>
                  <a:pt x="92868" y="481013"/>
                </a:lnTo>
                <a:lnTo>
                  <a:pt x="150018" y="542925"/>
                </a:lnTo>
                <a:lnTo>
                  <a:pt x="202406" y="590550"/>
                </a:lnTo>
                <a:lnTo>
                  <a:pt x="238125" y="609600"/>
                </a:lnTo>
                <a:lnTo>
                  <a:pt x="269081" y="621507"/>
                </a:lnTo>
                <a:lnTo>
                  <a:pt x="302418" y="628650"/>
                </a:lnTo>
                <a:lnTo>
                  <a:pt x="352425" y="635794"/>
                </a:lnTo>
                <a:lnTo>
                  <a:pt x="397668" y="631032"/>
                </a:lnTo>
                <a:lnTo>
                  <a:pt x="440531" y="619125"/>
                </a:lnTo>
                <a:lnTo>
                  <a:pt x="483393" y="602457"/>
                </a:lnTo>
                <a:lnTo>
                  <a:pt x="654843" y="554832"/>
                </a:lnTo>
                <a:lnTo>
                  <a:pt x="842962" y="502444"/>
                </a:lnTo>
                <a:lnTo>
                  <a:pt x="1066800" y="447675"/>
                </a:lnTo>
                <a:lnTo>
                  <a:pt x="1297781" y="397669"/>
                </a:lnTo>
                <a:lnTo>
                  <a:pt x="1524000" y="357188"/>
                </a:lnTo>
                <a:lnTo>
                  <a:pt x="1702593" y="330994"/>
                </a:lnTo>
                <a:lnTo>
                  <a:pt x="1890712" y="307182"/>
                </a:lnTo>
                <a:lnTo>
                  <a:pt x="2088356" y="290513"/>
                </a:lnTo>
                <a:lnTo>
                  <a:pt x="2271712" y="278607"/>
                </a:lnTo>
                <a:lnTo>
                  <a:pt x="2488406" y="269082"/>
                </a:lnTo>
                <a:lnTo>
                  <a:pt x="2647950" y="269082"/>
                </a:lnTo>
                <a:lnTo>
                  <a:pt x="2695575" y="261938"/>
                </a:lnTo>
                <a:lnTo>
                  <a:pt x="2724150" y="247650"/>
                </a:lnTo>
                <a:lnTo>
                  <a:pt x="2738437" y="233363"/>
                </a:lnTo>
                <a:lnTo>
                  <a:pt x="2740818" y="221457"/>
                </a:lnTo>
                <a:lnTo>
                  <a:pt x="2740818" y="200025"/>
                </a:lnTo>
                <a:lnTo>
                  <a:pt x="2721768" y="152400"/>
                </a:lnTo>
                <a:lnTo>
                  <a:pt x="2702718" y="114300"/>
                </a:lnTo>
                <a:lnTo>
                  <a:pt x="2676525" y="92869"/>
                </a:lnTo>
                <a:lnTo>
                  <a:pt x="2631281" y="61913"/>
                </a:lnTo>
                <a:lnTo>
                  <a:pt x="2566987" y="33338"/>
                </a:lnTo>
                <a:lnTo>
                  <a:pt x="2481262" y="9525"/>
                </a:lnTo>
                <a:lnTo>
                  <a:pt x="2436018" y="2382"/>
                </a:lnTo>
                <a:lnTo>
                  <a:pt x="2405062" y="0"/>
                </a:lnTo>
                <a:lnTo>
                  <a:pt x="2378868" y="14288"/>
                </a:lnTo>
                <a:lnTo>
                  <a:pt x="2276475" y="52388"/>
                </a:lnTo>
                <a:lnTo>
                  <a:pt x="2157412" y="85725"/>
                </a:lnTo>
                <a:lnTo>
                  <a:pt x="1935956" y="128588"/>
                </a:lnTo>
                <a:lnTo>
                  <a:pt x="1819275" y="140494"/>
                </a:lnTo>
                <a:lnTo>
                  <a:pt x="1716881" y="159544"/>
                </a:lnTo>
                <a:lnTo>
                  <a:pt x="1428750" y="209550"/>
                </a:lnTo>
                <a:lnTo>
                  <a:pt x="1176337" y="264319"/>
                </a:lnTo>
                <a:lnTo>
                  <a:pt x="926306" y="3143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149"/>
          <p:cNvSpPr/>
          <p:nvPr/>
        </p:nvSpPr>
        <p:spPr>
          <a:xfrm>
            <a:off x="3001963" y="3895725"/>
            <a:ext cx="1924050" cy="1420813"/>
          </a:xfrm>
          <a:custGeom>
            <a:avLst/>
            <a:gdLst/>
            <a:ahLst/>
            <a:cxnLst/>
            <a:rect l="l" t="t" r="r" b="b"/>
            <a:pathLst>
              <a:path w="1924050" h="1421606" extrusionOk="0">
                <a:moveTo>
                  <a:pt x="678657" y="190500"/>
                </a:moveTo>
                <a:lnTo>
                  <a:pt x="507207" y="214313"/>
                </a:lnTo>
                <a:lnTo>
                  <a:pt x="321469" y="240506"/>
                </a:lnTo>
                <a:lnTo>
                  <a:pt x="235744" y="254794"/>
                </a:lnTo>
                <a:lnTo>
                  <a:pt x="0" y="314325"/>
                </a:lnTo>
                <a:lnTo>
                  <a:pt x="290513" y="433388"/>
                </a:lnTo>
                <a:lnTo>
                  <a:pt x="459582" y="397669"/>
                </a:lnTo>
                <a:lnTo>
                  <a:pt x="716757" y="345281"/>
                </a:lnTo>
                <a:lnTo>
                  <a:pt x="945357" y="304800"/>
                </a:lnTo>
                <a:lnTo>
                  <a:pt x="1131094" y="266700"/>
                </a:lnTo>
                <a:lnTo>
                  <a:pt x="1285875" y="240506"/>
                </a:lnTo>
                <a:lnTo>
                  <a:pt x="1400175" y="228600"/>
                </a:lnTo>
                <a:lnTo>
                  <a:pt x="1462088" y="228600"/>
                </a:lnTo>
                <a:lnTo>
                  <a:pt x="1483519" y="235744"/>
                </a:lnTo>
                <a:lnTo>
                  <a:pt x="1509713" y="250031"/>
                </a:lnTo>
                <a:lnTo>
                  <a:pt x="1524000" y="264319"/>
                </a:lnTo>
                <a:lnTo>
                  <a:pt x="1535907" y="292894"/>
                </a:lnTo>
                <a:lnTo>
                  <a:pt x="1540669" y="321469"/>
                </a:lnTo>
                <a:lnTo>
                  <a:pt x="1528763" y="471488"/>
                </a:lnTo>
                <a:lnTo>
                  <a:pt x="1466850" y="973931"/>
                </a:lnTo>
                <a:lnTo>
                  <a:pt x="1450182" y="1126331"/>
                </a:lnTo>
                <a:lnTo>
                  <a:pt x="1443038" y="1240631"/>
                </a:lnTo>
                <a:lnTo>
                  <a:pt x="1466850" y="1400175"/>
                </a:lnTo>
                <a:lnTo>
                  <a:pt x="1483519" y="1419225"/>
                </a:lnTo>
                <a:lnTo>
                  <a:pt x="1507332" y="1421606"/>
                </a:lnTo>
                <a:lnTo>
                  <a:pt x="1533525" y="1414463"/>
                </a:lnTo>
                <a:lnTo>
                  <a:pt x="1543050" y="1402556"/>
                </a:lnTo>
                <a:lnTo>
                  <a:pt x="1554957" y="1383506"/>
                </a:lnTo>
                <a:lnTo>
                  <a:pt x="1626394" y="1185863"/>
                </a:lnTo>
                <a:lnTo>
                  <a:pt x="1724025" y="831056"/>
                </a:lnTo>
                <a:lnTo>
                  <a:pt x="1819275" y="428625"/>
                </a:lnTo>
                <a:lnTo>
                  <a:pt x="1838325" y="354806"/>
                </a:lnTo>
                <a:lnTo>
                  <a:pt x="1850232" y="323850"/>
                </a:lnTo>
                <a:lnTo>
                  <a:pt x="1864519" y="307181"/>
                </a:lnTo>
                <a:lnTo>
                  <a:pt x="1888332" y="280988"/>
                </a:lnTo>
                <a:lnTo>
                  <a:pt x="1912144" y="259556"/>
                </a:lnTo>
                <a:lnTo>
                  <a:pt x="1924050" y="235744"/>
                </a:lnTo>
                <a:lnTo>
                  <a:pt x="1921669" y="211931"/>
                </a:lnTo>
                <a:lnTo>
                  <a:pt x="1907382" y="183356"/>
                </a:lnTo>
                <a:lnTo>
                  <a:pt x="1838325" y="130969"/>
                </a:lnTo>
                <a:lnTo>
                  <a:pt x="1704975" y="45244"/>
                </a:lnTo>
                <a:lnTo>
                  <a:pt x="1647825" y="4763"/>
                </a:lnTo>
                <a:lnTo>
                  <a:pt x="1631157" y="0"/>
                </a:lnTo>
                <a:lnTo>
                  <a:pt x="1588294" y="14288"/>
                </a:lnTo>
                <a:lnTo>
                  <a:pt x="1433513" y="69056"/>
                </a:lnTo>
                <a:lnTo>
                  <a:pt x="1395413" y="90488"/>
                </a:lnTo>
                <a:lnTo>
                  <a:pt x="1328738" y="102394"/>
                </a:lnTo>
                <a:lnTo>
                  <a:pt x="940594" y="157163"/>
                </a:lnTo>
                <a:lnTo>
                  <a:pt x="678657" y="190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p149"/>
          <p:cNvSpPr/>
          <p:nvPr/>
        </p:nvSpPr>
        <p:spPr>
          <a:xfrm>
            <a:off x="3221038" y="4964113"/>
            <a:ext cx="1343025" cy="355600"/>
          </a:xfrm>
          <a:custGeom>
            <a:avLst/>
            <a:gdLst/>
            <a:ahLst/>
            <a:cxnLst/>
            <a:rect l="l" t="t" r="r" b="b"/>
            <a:pathLst>
              <a:path w="1343025" h="354807" extrusionOk="0">
                <a:moveTo>
                  <a:pt x="535782" y="138113"/>
                </a:moveTo>
                <a:lnTo>
                  <a:pt x="347663" y="178594"/>
                </a:lnTo>
                <a:lnTo>
                  <a:pt x="309563" y="185738"/>
                </a:lnTo>
                <a:lnTo>
                  <a:pt x="264319" y="185738"/>
                </a:lnTo>
                <a:lnTo>
                  <a:pt x="195263" y="183357"/>
                </a:lnTo>
                <a:lnTo>
                  <a:pt x="0" y="219075"/>
                </a:lnTo>
                <a:lnTo>
                  <a:pt x="147638" y="354807"/>
                </a:lnTo>
                <a:lnTo>
                  <a:pt x="269082" y="335757"/>
                </a:lnTo>
                <a:lnTo>
                  <a:pt x="411957" y="307182"/>
                </a:lnTo>
                <a:lnTo>
                  <a:pt x="650082" y="261938"/>
                </a:lnTo>
                <a:lnTo>
                  <a:pt x="838200" y="223838"/>
                </a:lnTo>
                <a:lnTo>
                  <a:pt x="1002507" y="190500"/>
                </a:lnTo>
                <a:lnTo>
                  <a:pt x="1071563" y="178594"/>
                </a:lnTo>
                <a:lnTo>
                  <a:pt x="1097757" y="180975"/>
                </a:lnTo>
                <a:lnTo>
                  <a:pt x="1123950" y="185738"/>
                </a:lnTo>
                <a:lnTo>
                  <a:pt x="1157288" y="204788"/>
                </a:lnTo>
                <a:lnTo>
                  <a:pt x="1176338" y="223838"/>
                </a:lnTo>
                <a:lnTo>
                  <a:pt x="1193007" y="247650"/>
                </a:lnTo>
                <a:lnTo>
                  <a:pt x="1209675" y="290513"/>
                </a:lnTo>
                <a:lnTo>
                  <a:pt x="1223963" y="316707"/>
                </a:lnTo>
                <a:lnTo>
                  <a:pt x="1233488" y="335757"/>
                </a:lnTo>
                <a:lnTo>
                  <a:pt x="1250157" y="347663"/>
                </a:lnTo>
                <a:lnTo>
                  <a:pt x="1288257" y="352425"/>
                </a:lnTo>
                <a:lnTo>
                  <a:pt x="1343025" y="223838"/>
                </a:lnTo>
                <a:lnTo>
                  <a:pt x="1245394" y="40482"/>
                </a:lnTo>
                <a:lnTo>
                  <a:pt x="1204913" y="16669"/>
                </a:lnTo>
                <a:lnTo>
                  <a:pt x="1152525" y="0"/>
                </a:lnTo>
                <a:lnTo>
                  <a:pt x="1102519" y="0"/>
                </a:lnTo>
                <a:lnTo>
                  <a:pt x="990600" y="33338"/>
                </a:lnTo>
                <a:lnTo>
                  <a:pt x="847725" y="69057"/>
                </a:lnTo>
                <a:lnTo>
                  <a:pt x="535782" y="1381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149"/>
          <p:cNvSpPr/>
          <p:nvPr/>
        </p:nvSpPr>
        <p:spPr>
          <a:xfrm>
            <a:off x="6448425" y="2105025"/>
            <a:ext cx="627063" cy="941388"/>
          </a:xfrm>
          <a:custGeom>
            <a:avLst/>
            <a:gdLst/>
            <a:ahLst/>
            <a:cxnLst/>
            <a:rect l="l" t="t" r="r" b="b"/>
            <a:pathLst>
              <a:path w="626269" h="940594" extrusionOk="0">
                <a:moveTo>
                  <a:pt x="150019" y="511969"/>
                </a:moveTo>
                <a:lnTo>
                  <a:pt x="233363" y="266700"/>
                </a:lnTo>
                <a:lnTo>
                  <a:pt x="283369" y="123825"/>
                </a:lnTo>
                <a:lnTo>
                  <a:pt x="302419" y="64294"/>
                </a:lnTo>
                <a:lnTo>
                  <a:pt x="304800" y="38100"/>
                </a:lnTo>
                <a:lnTo>
                  <a:pt x="297656" y="0"/>
                </a:lnTo>
                <a:lnTo>
                  <a:pt x="626269" y="102394"/>
                </a:lnTo>
                <a:lnTo>
                  <a:pt x="600075" y="138113"/>
                </a:lnTo>
                <a:lnTo>
                  <a:pt x="531019" y="233363"/>
                </a:lnTo>
                <a:lnTo>
                  <a:pt x="397669" y="435769"/>
                </a:lnTo>
                <a:lnTo>
                  <a:pt x="235744" y="685800"/>
                </a:lnTo>
                <a:lnTo>
                  <a:pt x="142875" y="823913"/>
                </a:lnTo>
                <a:lnTo>
                  <a:pt x="88106" y="912019"/>
                </a:lnTo>
                <a:lnTo>
                  <a:pt x="69056" y="933450"/>
                </a:lnTo>
                <a:lnTo>
                  <a:pt x="47625" y="940594"/>
                </a:lnTo>
                <a:lnTo>
                  <a:pt x="19050" y="938213"/>
                </a:lnTo>
                <a:lnTo>
                  <a:pt x="4763" y="919163"/>
                </a:lnTo>
                <a:lnTo>
                  <a:pt x="0" y="902494"/>
                </a:lnTo>
                <a:lnTo>
                  <a:pt x="4763" y="866775"/>
                </a:lnTo>
                <a:lnTo>
                  <a:pt x="16669" y="828675"/>
                </a:lnTo>
                <a:lnTo>
                  <a:pt x="33338" y="804863"/>
                </a:lnTo>
                <a:lnTo>
                  <a:pt x="61913" y="738188"/>
                </a:lnTo>
                <a:lnTo>
                  <a:pt x="150019" y="5119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149"/>
          <p:cNvSpPr/>
          <p:nvPr/>
        </p:nvSpPr>
        <p:spPr>
          <a:xfrm>
            <a:off x="6448425" y="2990850"/>
            <a:ext cx="788988" cy="1143000"/>
          </a:xfrm>
          <a:custGeom>
            <a:avLst/>
            <a:gdLst/>
            <a:ahLst/>
            <a:cxnLst/>
            <a:rect l="l" t="t" r="r" b="b"/>
            <a:pathLst>
              <a:path w="788194" h="1143000" extrusionOk="0">
                <a:moveTo>
                  <a:pt x="304800" y="392906"/>
                </a:moveTo>
                <a:lnTo>
                  <a:pt x="238125" y="300038"/>
                </a:lnTo>
                <a:lnTo>
                  <a:pt x="171450" y="221456"/>
                </a:lnTo>
                <a:lnTo>
                  <a:pt x="109538" y="152400"/>
                </a:lnTo>
                <a:lnTo>
                  <a:pt x="88106" y="130969"/>
                </a:lnTo>
                <a:lnTo>
                  <a:pt x="64294" y="119063"/>
                </a:lnTo>
                <a:lnTo>
                  <a:pt x="40481" y="97631"/>
                </a:lnTo>
                <a:lnTo>
                  <a:pt x="21431" y="73819"/>
                </a:lnTo>
                <a:lnTo>
                  <a:pt x="9525" y="50006"/>
                </a:lnTo>
                <a:lnTo>
                  <a:pt x="0" y="16669"/>
                </a:lnTo>
                <a:lnTo>
                  <a:pt x="100013" y="0"/>
                </a:lnTo>
                <a:lnTo>
                  <a:pt x="104775" y="26194"/>
                </a:lnTo>
                <a:lnTo>
                  <a:pt x="126206" y="59531"/>
                </a:lnTo>
                <a:lnTo>
                  <a:pt x="188119" y="109538"/>
                </a:lnTo>
                <a:lnTo>
                  <a:pt x="276225" y="185738"/>
                </a:lnTo>
                <a:lnTo>
                  <a:pt x="402431" y="314325"/>
                </a:lnTo>
                <a:lnTo>
                  <a:pt x="528638" y="464344"/>
                </a:lnTo>
                <a:lnTo>
                  <a:pt x="600075" y="569119"/>
                </a:lnTo>
                <a:lnTo>
                  <a:pt x="666750" y="681038"/>
                </a:lnTo>
                <a:lnTo>
                  <a:pt x="707231" y="778669"/>
                </a:lnTo>
                <a:lnTo>
                  <a:pt x="738188" y="864394"/>
                </a:lnTo>
                <a:lnTo>
                  <a:pt x="766763" y="983456"/>
                </a:lnTo>
                <a:lnTo>
                  <a:pt x="781050" y="1069181"/>
                </a:lnTo>
                <a:lnTo>
                  <a:pt x="788194" y="1143000"/>
                </a:lnTo>
                <a:lnTo>
                  <a:pt x="552450" y="1045369"/>
                </a:lnTo>
                <a:lnTo>
                  <a:pt x="547688" y="973931"/>
                </a:lnTo>
                <a:lnTo>
                  <a:pt x="531019" y="888206"/>
                </a:lnTo>
                <a:lnTo>
                  <a:pt x="497681" y="757238"/>
                </a:lnTo>
                <a:lnTo>
                  <a:pt x="481013" y="695325"/>
                </a:lnTo>
                <a:lnTo>
                  <a:pt x="440531" y="611981"/>
                </a:lnTo>
                <a:lnTo>
                  <a:pt x="376238" y="507206"/>
                </a:lnTo>
                <a:lnTo>
                  <a:pt x="304800" y="3929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149"/>
          <p:cNvSpPr/>
          <p:nvPr/>
        </p:nvSpPr>
        <p:spPr>
          <a:xfrm>
            <a:off x="6872288" y="4002088"/>
            <a:ext cx="371475" cy="812800"/>
          </a:xfrm>
          <a:custGeom>
            <a:avLst/>
            <a:gdLst/>
            <a:ahLst/>
            <a:cxnLst/>
            <a:rect l="l" t="t" r="r" b="b"/>
            <a:pathLst>
              <a:path w="371475" h="812007" extrusionOk="0">
                <a:moveTo>
                  <a:pt x="371475" y="333375"/>
                </a:moveTo>
                <a:lnTo>
                  <a:pt x="371475" y="266700"/>
                </a:lnTo>
                <a:lnTo>
                  <a:pt x="366712" y="164307"/>
                </a:lnTo>
                <a:lnTo>
                  <a:pt x="357187" y="69057"/>
                </a:lnTo>
                <a:lnTo>
                  <a:pt x="128587" y="0"/>
                </a:lnTo>
                <a:cubicBezTo>
                  <a:pt x="127793" y="23019"/>
                  <a:pt x="127000" y="46038"/>
                  <a:pt x="126206" y="69057"/>
                </a:cubicBezTo>
                <a:lnTo>
                  <a:pt x="119062" y="154782"/>
                </a:lnTo>
                <a:lnTo>
                  <a:pt x="102393" y="233363"/>
                </a:lnTo>
                <a:lnTo>
                  <a:pt x="80962" y="300038"/>
                </a:lnTo>
                <a:lnTo>
                  <a:pt x="57150" y="335757"/>
                </a:lnTo>
                <a:lnTo>
                  <a:pt x="19050" y="371475"/>
                </a:lnTo>
                <a:lnTo>
                  <a:pt x="0" y="385763"/>
                </a:lnTo>
                <a:lnTo>
                  <a:pt x="7143" y="802482"/>
                </a:lnTo>
                <a:lnTo>
                  <a:pt x="28575" y="812007"/>
                </a:lnTo>
                <a:lnTo>
                  <a:pt x="61912" y="812007"/>
                </a:lnTo>
                <a:lnTo>
                  <a:pt x="97631" y="804863"/>
                </a:lnTo>
                <a:lnTo>
                  <a:pt x="123825" y="792957"/>
                </a:lnTo>
                <a:lnTo>
                  <a:pt x="152400" y="766763"/>
                </a:lnTo>
                <a:lnTo>
                  <a:pt x="192881" y="716757"/>
                </a:lnTo>
                <a:lnTo>
                  <a:pt x="226218" y="673894"/>
                </a:lnTo>
                <a:lnTo>
                  <a:pt x="254793" y="638175"/>
                </a:lnTo>
                <a:lnTo>
                  <a:pt x="288131" y="581025"/>
                </a:lnTo>
                <a:lnTo>
                  <a:pt x="319087" y="528638"/>
                </a:lnTo>
                <a:lnTo>
                  <a:pt x="333375" y="492919"/>
                </a:lnTo>
                <a:lnTo>
                  <a:pt x="347662" y="452438"/>
                </a:lnTo>
                <a:lnTo>
                  <a:pt x="357187" y="416719"/>
                </a:lnTo>
                <a:lnTo>
                  <a:pt x="364331" y="385763"/>
                </a:lnTo>
                <a:lnTo>
                  <a:pt x="371475" y="3333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149"/>
          <p:cNvSpPr/>
          <p:nvPr/>
        </p:nvSpPr>
        <p:spPr>
          <a:xfrm>
            <a:off x="6134100" y="4217988"/>
            <a:ext cx="773113" cy="593725"/>
          </a:xfrm>
          <a:custGeom>
            <a:avLst/>
            <a:gdLst/>
            <a:ahLst/>
            <a:cxnLst/>
            <a:rect l="l" t="t" r="r" b="b"/>
            <a:pathLst>
              <a:path w="773906" h="595312" extrusionOk="0">
                <a:moveTo>
                  <a:pt x="171450" y="54769"/>
                </a:moveTo>
                <a:lnTo>
                  <a:pt x="319088" y="104775"/>
                </a:lnTo>
                <a:lnTo>
                  <a:pt x="409575" y="138112"/>
                </a:lnTo>
                <a:lnTo>
                  <a:pt x="442913" y="152400"/>
                </a:lnTo>
                <a:lnTo>
                  <a:pt x="481013" y="161925"/>
                </a:lnTo>
                <a:lnTo>
                  <a:pt x="583406" y="171450"/>
                </a:lnTo>
                <a:lnTo>
                  <a:pt x="652463" y="176212"/>
                </a:lnTo>
                <a:lnTo>
                  <a:pt x="707231" y="176212"/>
                </a:lnTo>
                <a:lnTo>
                  <a:pt x="731044" y="173831"/>
                </a:lnTo>
                <a:lnTo>
                  <a:pt x="773906" y="154781"/>
                </a:lnTo>
                <a:lnTo>
                  <a:pt x="766763" y="595312"/>
                </a:lnTo>
                <a:lnTo>
                  <a:pt x="735806" y="585787"/>
                </a:lnTo>
                <a:lnTo>
                  <a:pt x="721519" y="569119"/>
                </a:lnTo>
                <a:lnTo>
                  <a:pt x="692944" y="521494"/>
                </a:lnTo>
                <a:lnTo>
                  <a:pt x="664369" y="490537"/>
                </a:lnTo>
                <a:lnTo>
                  <a:pt x="638175" y="461962"/>
                </a:lnTo>
                <a:lnTo>
                  <a:pt x="600075" y="426244"/>
                </a:lnTo>
                <a:lnTo>
                  <a:pt x="557213" y="388144"/>
                </a:lnTo>
                <a:lnTo>
                  <a:pt x="488156" y="338137"/>
                </a:lnTo>
                <a:lnTo>
                  <a:pt x="409575" y="283369"/>
                </a:lnTo>
                <a:lnTo>
                  <a:pt x="304800" y="219075"/>
                </a:lnTo>
                <a:lnTo>
                  <a:pt x="159544" y="135731"/>
                </a:lnTo>
                <a:lnTo>
                  <a:pt x="64294" y="85725"/>
                </a:lnTo>
                <a:lnTo>
                  <a:pt x="23813" y="64294"/>
                </a:lnTo>
                <a:lnTo>
                  <a:pt x="7144" y="45244"/>
                </a:lnTo>
                <a:lnTo>
                  <a:pt x="0" y="14287"/>
                </a:lnTo>
                <a:lnTo>
                  <a:pt x="9525" y="0"/>
                </a:lnTo>
                <a:lnTo>
                  <a:pt x="28575" y="2381"/>
                </a:lnTo>
                <a:lnTo>
                  <a:pt x="90488" y="23812"/>
                </a:lnTo>
                <a:lnTo>
                  <a:pt x="171450" y="547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149"/>
          <p:cNvSpPr/>
          <p:nvPr/>
        </p:nvSpPr>
        <p:spPr>
          <a:xfrm>
            <a:off x="5402263" y="1960563"/>
            <a:ext cx="501650" cy="4149725"/>
          </a:xfrm>
          <a:custGeom>
            <a:avLst/>
            <a:gdLst/>
            <a:ahLst/>
            <a:cxnLst/>
            <a:rect l="l" t="t" r="r" b="b"/>
            <a:pathLst>
              <a:path w="502127" h="4149156" extrusionOk="0">
                <a:moveTo>
                  <a:pt x="253707" y="856259"/>
                </a:moveTo>
                <a:cubicBezTo>
                  <a:pt x="255469" y="694169"/>
                  <a:pt x="257230" y="532078"/>
                  <a:pt x="258992" y="369988"/>
                </a:cubicBezTo>
                <a:lnTo>
                  <a:pt x="243135" y="258992"/>
                </a:lnTo>
                <a:lnTo>
                  <a:pt x="211422" y="169137"/>
                </a:lnTo>
                <a:lnTo>
                  <a:pt x="179709" y="132138"/>
                </a:lnTo>
                <a:lnTo>
                  <a:pt x="126853" y="95140"/>
                </a:lnTo>
                <a:lnTo>
                  <a:pt x="36999" y="63426"/>
                </a:lnTo>
                <a:lnTo>
                  <a:pt x="21142" y="47570"/>
                </a:lnTo>
                <a:lnTo>
                  <a:pt x="0" y="31713"/>
                </a:lnTo>
                <a:lnTo>
                  <a:pt x="10571" y="10571"/>
                </a:lnTo>
                <a:lnTo>
                  <a:pt x="42285" y="5285"/>
                </a:lnTo>
                <a:lnTo>
                  <a:pt x="95140" y="0"/>
                </a:lnTo>
                <a:lnTo>
                  <a:pt x="147996" y="5285"/>
                </a:lnTo>
                <a:lnTo>
                  <a:pt x="221993" y="21142"/>
                </a:lnTo>
                <a:lnTo>
                  <a:pt x="290705" y="42284"/>
                </a:lnTo>
                <a:lnTo>
                  <a:pt x="369989" y="79283"/>
                </a:lnTo>
                <a:lnTo>
                  <a:pt x="459843" y="142710"/>
                </a:lnTo>
                <a:lnTo>
                  <a:pt x="486271" y="169137"/>
                </a:lnTo>
                <a:lnTo>
                  <a:pt x="480985" y="348846"/>
                </a:lnTo>
                <a:cubicBezTo>
                  <a:pt x="484509" y="895019"/>
                  <a:pt x="488032" y="1441193"/>
                  <a:pt x="491556" y="1987366"/>
                </a:cubicBezTo>
                <a:lnTo>
                  <a:pt x="502127" y="2801341"/>
                </a:lnTo>
                <a:lnTo>
                  <a:pt x="502127" y="3403893"/>
                </a:lnTo>
                <a:lnTo>
                  <a:pt x="486271" y="3726312"/>
                </a:lnTo>
                <a:lnTo>
                  <a:pt x="475700" y="3837308"/>
                </a:lnTo>
                <a:lnTo>
                  <a:pt x="449272" y="4011732"/>
                </a:lnTo>
                <a:lnTo>
                  <a:pt x="417559" y="4117443"/>
                </a:lnTo>
                <a:lnTo>
                  <a:pt x="396416" y="4138585"/>
                </a:lnTo>
                <a:lnTo>
                  <a:pt x="375274" y="4149156"/>
                </a:lnTo>
                <a:lnTo>
                  <a:pt x="332990" y="4133299"/>
                </a:lnTo>
                <a:lnTo>
                  <a:pt x="301277" y="4069873"/>
                </a:lnTo>
                <a:lnTo>
                  <a:pt x="264278" y="3953590"/>
                </a:lnTo>
                <a:lnTo>
                  <a:pt x="258992" y="3900735"/>
                </a:lnTo>
                <a:lnTo>
                  <a:pt x="258992" y="3583602"/>
                </a:lnTo>
                <a:cubicBezTo>
                  <a:pt x="257230" y="2679773"/>
                  <a:pt x="255469" y="1775944"/>
                  <a:pt x="253707" y="856259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144AB9E-3DF3-EA47-8554-388B8590CBC2}"/>
              </a:ext>
            </a:extLst>
          </p:cNvPr>
          <p:cNvGrpSpPr/>
          <p:nvPr/>
        </p:nvGrpSpPr>
        <p:grpSpPr>
          <a:xfrm>
            <a:off x="2448676" y="1594601"/>
            <a:ext cx="4791075" cy="4511675"/>
            <a:chOff x="2605088" y="1751013"/>
            <a:chExt cx="4791075" cy="4511675"/>
          </a:xfrm>
        </p:grpSpPr>
        <p:sp>
          <p:nvSpPr>
            <p:cNvPr id="17" name="Google Shape;1692;p149">
              <a:extLst>
                <a:ext uri="{FF2B5EF4-FFF2-40B4-BE49-F238E27FC236}">
                  <a16:creationId xmlns:a16="http://schemas.microsoft.com/office/drawing/2014/main" id="{A16EF1D5-813B-8947-8B92-F11544F0ECBA}"/>
                </a:ext>
              </a:extLst>
            </p:cNvPr>
            <p:cNvSpPr/>
            <p:nvPr/>
          </p:nvSpPr>
          <p:spPr>
            <a:xfrm>
              <a:off x="3744913" y="1751013"/>
              <a:ext cx="558800" cy="825500"/>
            </a:xfrm>
            <a:custGeom>
              <a:avLst/>
              <a:gdLst/>
              <a:ahLst/>
              <a:cxnLst/>
              <a:rect l="l" t="t" r="r" b="b"/>
              <a:pathLst>
                <a:path w="557213" h="826294" extrusionOk="0">
                  <a:moveTo>
                    <a:pt x="252413" y="457200"/>
                  </a:moveTo>
                  <a:lnTo>
                    <a:pt x="240507" y="292894"/>
                  </a:lnTo>
                  <a:lnTo>
                    <a:pt x="228600" y="226219"/>
                  </a:lnTo>
                  <a:lnTo>
                    <a:pt x="216694" y="200025"/>
                  </a:lnTo>
                  <a:lnTo>
                    <a:pt x="192882" y="169069"/>
                  </a:lnTo>
                  <a:lnTo>
                    <a:pt x="159544" y="133350"/>
                  </a:lnTo>
                  <a:lnTo>
                    <a:pt x="109538" y="102394"/>
                  </a:lnTo>
                  <a:lnTo>
                    <a:pt x="69057" y="83344"/>
                  </a:lnTo>
                  <a:lnTo>
                    <a:pt x="26194" y="64294"/>
                  </a:lnTo>
                  <a:lnTo>
                    <a:pt x="7144" y="50006"/>
                  </a:lnTo>
                  <a:lnTo>
                    <a:pt x="0" y="26194"/>
                  </a:lnTo>
                  <a:lnTo>
                    <a:pt x="9525" y="7144"/>
                  </a:lnTo>
                  <a:lnTo>
                    <a:pt x="33338" y="0"/>
                  </a:lnTo>
                  <a:lnTo>
                    <a:pt x="71438" y="2381"/>
                  </a:lnTo>
                  <a:lnTo>
                    <a:pt x="138113" y="11906"/>
                  </a:lnTo>
                  <a:lnTo>
                    <a:pt x="233363" y="33337"/>
                  </a:lnTo>
                  <a:lnTo>
                    <a:pt x="323850" y="59531"/>
                  </a:lnTo>
                  <a:lnTo>
                    <a:pt x="385763" y="83344"/>
                  </a:lnTo>
                  <a:lnTo>
                    <a:pt x="445294" y="109537"/>
                  </a:lnTo>
                  <a:lnTo>
                    <a:pt x="507207" y="154781"/>
                  </a:lnTo>
                  <a:lnTo>
                    <a:pt x="531019" y="176212"/>
                  </a:lnTo>
                  <a:lnTo>
                    <a:pt x="545307" y="185737"/>
                  </a:lnTo>
                  <a:lnTo>
                    <a:pt x="554832" y="202406"/>
                  </a:lnTo>
                  <a:lnTo>
                    <a:pt x="557213" y="223837"/>
                  </a:lnTo>
                  <a:lnTo>
                    <a:pt x="554832" y="252412"/>
                  </a:lnTo>
                  <a:lnTo>
                    <a:pt x="542925" y="278606"/>
                  </a:lnTo>
                  <a:lnTo>
                    <a:pt x="528638" y="295275"/>
                  </a:lnTo>
                  <a:lnTo>
                    <a:pt x="507207" y="330994"/>
                  </a:lnTo>
                  <a:lnTo>
                    <a:pt x="483394" y="385762"/>
                  </a:lnTo>
                  <a:lnTo>
                    <a:pt x="476250" y="447675"/>
                  </a:lnTo>
                  <a:lnTo>
                    <a:pt x="457200" y="692944"/>
                  </a:lnTo>
                  <a:lnTo>
                    <a:pt x="347663" y="826294"/>
                  </a:lnTo>
                  <a:lnTo>
                    <a:pt x="261938" y="740569"/>
                  </a:lnTo>
                  <a:lnTo>
                    <a:pt x="252413" y="4572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693;p149">
              <a:extLst>
                <a:ext uri="{FF2B5EF4-FFF2-40B4-BE49-F238E27FC236}">
                  <a16:creationId xmlns:a16="http://schemas.microsoft.com/office/drawing/2014/main" id="{39857B60-A362-074A-A534-9E058623492C}"/>
                </a:ext>
              </a:extLst>
            </p:cNvPr>
            <p:cNvSpPr/>
            <p:nvPr/>
          </p:nvSpPr>
          <p:spPr>
            <a:xfrm>
              <a:off x="2938463" y="2265363"/>
              <a:ext cx="2157412" cy="533400"/>
            </a:xfrm>
            <a:custGeom>
              <a:avLst/>
              <a:gdLst/>
              <a:ahLst/>
              <a:cxnLst/>
              <a:rect l="l" t="t" r="r" b="b"/>
              <a:pathLst>
                <a:path w="2157412" h="533400" extrusionOk="0">
                  <a:moveTo>
                    <a:pt x="716756" y="278606"/>
                  </a:moveTo>
                  <a:lnTo>
                    <a:pt x="538162" y="309562"/>
                  </a:lnTo>
                  <a:lnTo>
                    <a:pt x="428625" y="326231"/>
                  </a:lnTo>
                  <a:lnTo>
                    <a:pt x="311943" y="340519"/>
                  </a:lnTo>
                  <a:lnTo>
                    <a:pt x="216693" y="345281"/>
                  </a:lnTo>
                  <a:lnTo>
                    <a:pt x="154781" y="340519"/>
                  </a:lnTo>
                  <a:lnTo>
                    <a:pt x="78581" y="319087"/>
                  </a:lnTo>
                  <a:lnTo>
                    <a:pt x="35718" y="302419"/>
                  </a:lnTo>
                  <a:lnTo>
                    <a:pt x="21431" y="295275"/>
                  </a:lnTo>
                  <a:lnTo>
                    <a:pt x="7143" y="297656"/>
                  </a:lnTo>
                  <a:lnTo>
                    <a:pt x="0" y="304800"/>
                  </a:lnTo>
                  <a:lnTo>
                    <a:pt x="0" y="323850"/>
                  </a:lnTo>
                  <a:lnTo>
                    <a:pt x="7143" y="347662"/>
                  </a:lnTo>
                  <a:lnTo>
                    <a:pt x="26193" y="371475"/>
                  </a:lnTo>
                  <a:lnTo>
                    <a:pt x="71437" y="404812"/>
                  </a:lnTo>
                  <a:lnTo>
                    <a:pt x="142875" y="445294"/>
                  </a:lnTo>
                  <a:lnTo>
                    <a:pt x="219075" y="481012"/>
                  </a:lnTo>
                  <a:lnTo>
                    <a:pt x="292893" y="507206"/>
                  </a:lnTo>
                  <a:lnTo>
                    <a:pt x="345281" y="526256"/>
                  </a:lnTo>
                  <a:lnTo>
                    <a:pt x="400050" y="533400"/>
                  </a:lnTo>
                  <a:lnTo>
                    <a:pt x="604837" y="488156"/>
                  </a:lnTo>
                  <a:lnTo>
                    <a:pt x="869156" y="426244"/>
                  </a:lnTo>
                  <a:lnTo>
                    <a:pt x="1178718" y="357187"/>
                  </a:lnTo>
                  <a:lnTo>
                    <a:pt x="1500187" y="290512"/>
                  </a:lnTo>
                  <a:lnTo>
                    <a:pt x="1700212" y="257175"/>
                  </a:lnTo>
                  <a:lnTo>
                    <a:pt x="1881187" y="223837"/>
                  </a:lnTo>
                  <a:lnTo>
                    <a:pt x="2064543" y="190500"/>
                  </a:lnTo>
                  <a:lnTo>
                    <a:pt x="2135981" y="178594"/>
                  </a:lnTo>
                  <a:lnTo>
                    <a:pt x="2147887" y="169069"/>
                  </a:lnTo>
                  <a:lnTo>
                    <a:pt x="2157412" y="152400"/>
                  </a:lnTo>
                  <a:lnTo>
                    <a:pt x="2157412" y="130969"/>
                  </a:lnTo>
                  <a:lnTo>
                    <a:pt x="2145506" y="102394"/>
                  </a:lnTo>
                  <a:lnTo>
                    <a:pt x="2124075" y="83344"/>
                  </a:lnTo>
                  <a:lnTo>
                    <a:pt x="2071687" y="52387"/>
                  </a:lnTo>
                  <a:lnTo>
                    <a:pt x="1997868" y="28575"/>
                  </a:lnTo>
                  <a:lnTo>
                    <a:pt x="1916906" y="7144"/>
                  </a:lnTo>
                  <a:lnTo>
                    <a:pt x="1871662" y="0"/>
                  </a:lnTo>
                  <a:lnTo>
                    <a:pt x="1821656" y="0"/>
                  </a:lnTo>
                  <a:lnTo>
                    <a:pt x="1776412" y="7144"/>
                  </a:lnTo>
                  <a:lnTo>
                    <a:pt x="1731168" y="23812"/>
                  </a:lnTo>
                  <a:lnTo>
                    <a:pt x="1654968" y="66675"/>
                  </a:lnTo>
                  <a:lnTo>
                    <a:pt x="1607343" y="90487"/>
                  </a:lnTo>
                  <a:lnTo>
                    <a:pt x="1533525" y="107156"/>
                  </a:lnTo>
                  <a:lnTo>
                    <a:pt x="1376362" y="140494"/>
                  </a:lnTo>
                  <a:lnTo>
                    <a:pt x="1240631" y="161925"/>
                  </a:lnTo>
                  <a:lnTo>
                    <a:pt x="1031081" y="211931"/>
                  </a:lnTo>
                  <a:lnTo>
                    <a:pt x="716756" y="2786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694;p149">
              <a:extLst>
                <a:ext uri="{FF2B5EF4-FFF2-40B4-BE49-F238E27FC236}">
                  <a16:creationId xmlns:a16="http://schemas.microsoft.com/office/drawing/2014/main" id="{1A82CD1E-4DC0-124A-BD6C-2305F828A5A7}"/>
                </a:ext>
              </a:extLst>
            </p:cNvPr>
            <p:cNvSpPr/>
            <p:nvPr/>
          </p:nvSpPr>
          <p:spPr>
            <a:xfrm>
              <a:off x="3030538" y="4248150"/>
              <a:ext cx="571500" cy="1427163"/>
            </a:xfrm>
            <a:custGeom>
              <a:avLst/>
              <a:gdLst/>
              <a:ahLst/>
              <a:cxnLst/>
              <a:rect l="l" t="t" r="r" b="b"/>
              <a:pathLst>
                <a:path w="571500" h="1426369" extrusionOk="0">
                  <a:moveTo>
                    <a:pt x="452438" y="314325"/>
                  </a:moveTo>
                  <a:lnTo>
                    <a:pt x="428625" y="180975"/>
                  </a:lnTo>
                  <a:lnTo>
                    <a:pt x="376238" y="52388"/>
                  </a:lnTo>
                  <a:lnTo>
                    <a:pt x="283369" y="42863"/>
                  </a:lnTo>
                  <a:lnTo>
                    <a:pt x="176213" y="26194"/>
                  </a:lnTo>
                  <a:lnTo>
                    <a:pt x="111919" y="11906"/>
                  </a:lnTo>
                  <a:lnTo>
                    <a:pt x="40482" y="0"/>
                  </a:lnTo>
                  <a:lnTo>
                    <a:pt x="7144" y="0"/>
                  </a:lnTo>
                  <a:lnTo>
                    <a:pt x="0" y="4763"/>
                  </a:lnTo>
                  <a:lnTo>
                    <a:pt x="2382" y="28575"/>
                  </a:lnTo>
                  <a:lnTo>
                    <a:pt x="23813" y="59531"/>
                  </a:lnTo>
                  <a:lnTo>
                    <a:pt x="71438" y="109538"/>
                  </a:lnTo>
                  <a:lnTo>
                    <a:pt x="121444" y="166688"/>
                  </a:lnTo>
                  <a:lnTo>
                    <a:pt x="159544" y="221456"/>
                  </a:lnTo>
                  <a:lnTo>
                    <a:pt x="183357" y="266700"/>
                  </a:lnTo>
                  <a:lnTo>
                    <a:pt x="195263" y="304800"/>
                  </a:lnTo>
                  <a:lnTo>
                    <a:pt x="242888" y="633413"/>
                  </a:lnTo>
                  <a:lnTo>
                    <a:pt x="316707" y="1109663"/>
                  </a:lnTo>
                  <a:lnTo>
                    <a:pt x="352425" y="1333500"/>
                  </a:lnTo>
                  <a:lnTo>
                    <a:pt x="364332" y="1352550"/>
                  </a:lnTo>
                  <a:lnTo>
                    <a:pt x="390525" y="1376363"/>
                  </a:lnTo>
                  <a:lnTo>
                    <a:pt x="421482" y="1395413"/>
                  </a:lnTo>
                  <a:lnTo>
                    <a:pt x="447675" y="1407319"/>
                  </a:lnTo>
                  <a:lnTo>
                    <a:pt x="459582" y="1414463"/>
                  </a:lnTo>
                  <a:lnTo>
                    <a:pt x="481013" y="1426369"/>
                  </a:lnTo>
                  <a:lnTo>
                    <a:pt x="500063" y="1423988"/>
                  </a:lnTo>
                  <a:lnTo>
                    <a:pt x="521494" y="1409700"/>
                  </a:lnTo>
                  <a:lnTo>
                    <a:pt x="538163" y="1388269"/>
                  </a:lnTo>
                  <a:lnTo>
                    <a:pt x="550069" y="1369219"/>
                  </a:lnTo>
                  <a:lnTo>
                    <a:pt x="561975" y="1328738"/>
                  </a:lnTo>
                  <a:lnTo>
                    <a:pt x="569119" y="1281113"/>
                  </a:lnTo>
                  <a:cubicBezTo>
                    <a:pt x="569913" y="1250157"/>
                    <a:pt x="570706" y="1219200"/>
                    <a:pt x="571500" y="1188244"/>
                  </a:cubicBezTo>
                  <a:cubicBezTo>
                    <a:pt x="570706" y="1141413"/>
                    <a:pt x="569913" y="1094581"/>
                    <a:pt x="569119" y="1047750"/>
                  </a:cubicBezTo>
                  <a:lnTo>
                    <a:pt x="531019" y="845344"/>
                  </a:lnTo>
                  <a:lnTo>
                    <a:pt x="469107" y="464344"/>
                  </a:lnTo>
                  <a:lnTo>
                    <a:pt x="452438" y="3143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695;p149">
              <a:extLst>
                <a:ext uri="{FF2B5EF4-FFF2-40B4-BE49-F238E27FC236}">
                  <a16:creationId xmlns:a16="http://schemas.microsoft.com/office/drawing/2014/main" id="{AA404895-8E92-A142-94A7-EB31E569AEB3}"/>
                </a:ext>
              </a:extLst>
            </p:cNvPr>
            <p:cNvSpPr/>
            <p:nvPr/>
          </p:nvSpPr>
          <p:spPr>
            <a:xfrm>
              <a:off x="5834063" y="2011363"/>
              <a:ext cx="1441450" cy="412750"/>
            </a:xfrm>
            <a:custGeom>
              <a:avLst/>
              <a:gdLst/>
              <a:ahLst/>
              <a:cxnLst/>
              <a:rect l="l" t="t" r="r" b="b"/>
              <a:pathLst>
                <a:path w="1440656" h="411957" extrusionOk="0">
                  <a:moveTo>
                    <a:pt x="652462" y="180975"/>
                  </a:moveTo>
                  <a:lnTo>
                    <a:pt x="552450" y="209550"/>
                  </a:lnTo>
                  <a:lnTo>
                    <a:pt x="481012" y="226219"/>
                  </a:lnTo>
                  <a:lnTo>
                    <a:pt x="409575" y="238125"/>
                  </a:lnTo>
                  <a:lnTo>
                    <a:pt x="319087" y="250032"/>
                  </a:lnTo>
                  <a:lnTo>
                    <a:pt x="238125" y="257175"/>
                  </a:lnTo>
                  <a:lnTo>
                    <a:pt x="169068" y="257175"/>
                  </a:lnTo>
                  <a:lnTo>
                    <a:pt x="0" y="302419"/>
                  </a:lnTo>
                  <a:lnTo>
                    <a:pt x="185737" y="411957"/>
                  </a:lnTo>
                  <a:lnTo>
                    <a:pt x="273843" y="395288"/>
                  </a:lnTo>
                  <a:lnTo>
                    <a:pt x="521493" y="342900"/>
                  </a:lnTo>
                  <a:lnTo>
                    <a:pt x="723900" y="297657"/>
                  </a:lnTo>
                  <a:lnTo>
                    <a:pt x="890587" y="264319"/>
                  </a:lnTo>
                  <a:lnTo>
                    <a:pt x="954881" y="252413"/>
                  </a:lnTo>
                  <a:lnTo>
                    <a:pt x="1004887" y="245269"/>
                  </a:lnTo>
                  <a:lnTo>
                    <a:pt x="1040606" y="250032"/>
                  </a:lnTo>
                  <a:lnTo>
                    <a:pt x="1378743" y="364332"/>
                  </a:lnTo>
                  <a:lnTo>
                    <a:pt x="1416843" y="330994"/>
                  </a:lnTo>
                  <a:lnTo>
                    <a:pt x="1435893" y="307182"/>
                  </a:lnTo>
                  <a:lnTo>
                    <a:pt x="1440656" y="288132"/>
                  </a:lnTo>
                  <a:lnTo>
                    <a:pt x="1438275" y="259557"/>
                  </a:lnTo>
                  <a:lnTo>
                    <a:pt x="1433512" y="240507"/>
                  </a:lnTo>
                  <a:lnTo>
                    <a:pt x="1419225" y="214313"/>
                  </a:lnTo>
                  <a:lnTo>
                    <a:pt x="1390650" y="183357"/>
                  </a:lnTo>
                  <a:lnTo>
                    <a:pt x="1331118" y="133350"/>
                  </a:lnTo>
                  <a:lnTo>
                    <a:pt x="1250156" y="78582"/>
                  </a:lnTo>
                  <a:lnTo>
                    <a:pt x="1166812" y="30957"/>
                  </a:lnTo>
                  <a:lnTo>
                    <a:pt x="1114425" y="7144"/>
                  </a:lnTo>
                  <a:lnTo>
                    <a:pt x="1081087" y="0"/>
                  </a:lnTo>
                  <a:lnTo>
                    <a:pt x="1054893" y="9525"/>
                  </a:lnTo>
                  <a:lnTo>
                    <a:pt x="1019175" y="30957"/>
                  </a:lnTo>
                  <a:lnTo>
                    <a:pt x="985837" y="52388"/>
                  </a:lnTo>
                  <a:lnTo>
                    <a:pt x="942975" y="92869"/>
                  </a:lnTo>
                  <a:lnTo>
                    <a:pt x="914400" y="104775"/>
                  </a:lnTo>
                  <a:lnTo>
                    <a:pt x="652462" y="1809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696;p149">
              <a:extLst>
                <a:ext uri="{FF2B5EF4-FFF2-40B4-BE49-F238E27FC236}">
                  <a16:creationId xmlns:a16="http://schemas.microsoft.com/office/drawing/2014/main" id="{10B8F588-9B2A-E947-A79A-5D1C2A280CC8}"/>
                </a:ext>
              </a:extLst>
            </p:cNvPr>
            <p:cNvSpPr/>
            <p:nvPr/>
          </p:nvSpPr>
          <p:spPr>
            <a:xfrm>
              <a:off x="3319463" y="2709863"/>
              <a:ext cx="538162" cy="938212"/>
            </a:xfrm>
            <a:custGeom>
              <a:avLst/>
              <a:gdLst/>
              <a:ahLst/>
              <a:cxnLst/>
              <a:rect l="l" t="t" r="r" b="b"/>
              <a:pathLst>
                <a:path w="538162" h="938212" extrusionOk="0">
                  <a:moveTo>
                    <a:pt x="116681" y="276225"/>
                  </a:moveTo>
                  <a:lnTo>
                    <a:pt x="83343" y="190500"/>
                  </a:lnTo>
                  <a:lnTo>
                    <a:pt x="38100" y="114300"/>
                  </a:lnTo>
                  <a:lnTo>
                    <a:pt x="7143" y="71437"/>
                  </a:lnTo>
                  <a:lnTo>
                    <a:pt x="0" y="0"/>
                  </a:lnTo>
                  <a:lnTo>
                    <a:pt x="188118" y="35718"/>
                  </a:lnTo>
                  <a:lnTo>
                    <a:pt x="235743" y="78581"/>
                  </a:lnTo>
                  <a:lnTo>
                    <a:pt x="261937" y="109537"/>
                  </a:lnTo>
                  <a:lnTo>
                    <a:pt x="290512" y="150018"/>
                  </a:lnTo>
                  <a:lnTo>
                    <a:pt x="330993" y="216693"/>
                  </a:lnTo>
                  <a:lnTo>
                    <a:pt x="369093" y="297656"/>
                  </a:lnTo>
                  <a:lnTo>
                    <a:pt x="411956" y="402431"/>
                  </a:lnTo>
                  <a:lnTo>
                    <a:pt x="478631" y="604837"/>
                  </a:lnTo>
                  <a:lnTo>
                    <a:pt x="538162" y="835818"/>
                  </a:lnTo>
                  <a:lnTo>
                    <a:pt x="452437" y="938212"/>
                  </a:lnTo>
                  <a:lnTo>
                    <a:pt x="335756" y="881062"/>
                  </a:lnTo>
                  <a:lnTo>
                    <a:pt x="269081" y="683418"/>
                  </a:lnTo>
                  <a:lnTo>
                    <a:pt x="178593" y="438150"/>
                  </a:lnTo>
                  <a:lnTo>
                    <a:pt x="116681" y="2762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697;p149">
              <a:extLst>
                <a:ext uri="{FF2B5EF4-FFF2-40B4-BE49-F238E27FC236}">
                  <a16:creationId xmlns:a16="http://schemas.microsoft.com/office/drawing/2014/main" id="{79347927-6E2D-B145-87B7-108B3188804F}"/>
                </a:ext>
              </a:extLst>
            </p:cNvPr>
            <p:cNvSpPr/>
            <p:nvPr/>
          </p:nvSpPr>
          <p:spPr>
            <a:xfrm>
              <a:off x="4341813" y="2509838"/>
              <a:ext cx="492125" cy="1035050"/>
            </a:xfrm>
            <a:custGeom>
              <a:avLst/>
              <a:gdLst/>
              <a:ahLst/>
              <a:cxnLst/>
              <a:rect l="l" t="t" r="r" b="b"/>
              <a:pathLst>
                <a:path w="492919" h="1035843" extrusionOk="0">
                  <a:moveTo>
                    <a:pt x="92869" y="459581"/>
                  </a:moveTo>
                  <a:lnTo>
                    <a:pt x="121444" y="316706"/>
                  </a:lnTo>
                  <a:lnTo>
                    <a:pt x="133350" y="261937"/>
                  </a:lnTo>
                  <a:lnTo>
                    <a:pt x="138112" y="211931"/>
                  </a:lnTo>
                  <a:lnTo>
                    <a:pt x="133350" y="176212"/>
                  </a:lnTo>
                  <a:lnTo>
                    <a:pt x="121444" y="119062"/>
                  </a:lnTo>
                  <a:lnTo>
                    <a:pt x="100012" y="76200"/>
                  </a:lnTo>
                  <a:lnTo>
                    <a:pt x="66675" y="30956"/>
                  </a:lnTo>
                  <a:lnTo>
                    <a:pt x="54769" y="0"/>
                  </a:lnTo>
                  <a:lnTo>
                    <a:pt x="238125" y="19050"/>
                  </a:lnTo>
                  <a:lnTo>
                    <a:pt x="342900" y="83343"/>
                  </a:lnTo>
                  <a:lnTo>
                    <a:pt x="397669" y="116681"/>
                  </a:lnTo>
                  <a:lnTo>
                    <a:pt x="454819" y="161925"/>
                  </a:lnTo>
                  <a:lnTo>
                    <a:pt x="481012" y="190500"/>
                  </a:lnTo>
                  <a:lnTo>
                    <a:pt x="490537" y="204787"/>
                  </a:lnTo>
                  <a:lnTo>
                    <a:pt x="492919" y="214312"/>
                  </a:lnTo>
                  <a:lnTo>
                    <a:pt x="483394" y="230981"/>
                  </a:lnTo>
                  <a:lnTo>
                    <a:pt x="421481" y="290512"/>
                  </a:lnTo>
                  <a:lnTo>
                    <a:pt x="376237" y="335756"/>
                  </a:lnTo>
                  <a:lnTo>
                    <a:pt x="280987" y="554831"/>
                  </a:lnTo>
                  <a:lnTo>
                    <a:pt x="123825" y="916781"/>
                  </a:lnTo>
                  <a:lnTo>
                    <a:pt x="7144" y="1035843"/>
                  </a:lnTo>
                  <a:lnTo>
                    <a:pt x="0" y="933450"/>
                  </a:lnTo>
                  <a:lnTo>
                    <a:pt x="35719" y="747712"/>
                  </a:lnTo>
                  <a:lnTo>
                    <a:pt x="92869" y="4595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698;p149">
              <a:extLst>
                <a:ext uri="{FF2B5EF4-FFF2-40B4-BE49-F238E27FC236}">
                  <a16:creationId xmlns:a16="http://schemas.microsoft.com/office/drawing/2014/main" id="{768A7DFA-8573-214A-AC28-877B1B9474F7}"/>
                </a:ext>
              </a:extLst>
            </p:cNvPr>
            <p:cNvSpPr/>
            <p:nvPr/>
          </p:nvSpPr>
          <p:spPr>
            <a:xfrm>
              <a:off x="2605088" y="3268663"/>
              <a:ext cx="2740025" cy="636587"/>
            </a:xfrm>
            <a:custGeom>
              <a:avLst/>
              <a:gdLst/>
              <a:ahLst/>
              <a:cxnLst/>
              <a:rect l="l" t="t" r="r" b="b"/>
              <a:pathLst>
                <a:path w="2740818" h="635794" extrusionOk="0">
                  <a:moveTo>
                    <a:pt x="926306" y="314325"/>
                  </a:moveTo>
                  <a:lnTo>
                    <a:pt x="704850" y="357188"/>
                  </a:lnTo>
                  <a:lnTo>
                    <a:pt x="578643" y="376238"/>
                  </a:lnTo>
                  <a:lnTo>
                    <a:pt x="457200" y="392907"/>
                  </a:lnTo>
                  <a:lnTo>
                    <a:pt x="371475" y="402432"/>
                  </a:lnTo>
                  <a:lnTo>
                    <a:pt x="328612" y="402432"/>
                  </a:lnTo>
                  <a:lnTo>
                    <a:pt x="273843" y="395288"/>
                  </a:lnTo>
                  <a:lnTo>
                    <a:pt x="192881" y="376238"/>
                  </a:lnTo>
                  <a:lnTo>
                    <a:pt x="123825" y="347663"/>
                  </a:lnTo>
                  <a:lnTo>
                    <a:pt x="71437" y="319088"/>
                  </a:lnTo>
                  <a:lnTo>
                    <a:pt x="45243" y="302419"/>
                  </a:lnTo>
                  <a:lnTo>
                    <a:pt x="26193" y="297657"/>
                  </a:lnTo>
                  <a:lnTo>
                    <a:pt x="4762" y="300038"/>
                  </a:lnTo>
                  <a:lnTo>
                    <a:pt x="0" y="314325"/>
                  </a:lnTo>
                  <a:lnTo>
                    <a:pt x="4762" y="340519"/>
                  </a:lnTo>
                  <a:lnTo>
                    <a:pt x="21431" y="376238"/>
                  </a:lnTo>
                  <a:lnTo>
                    <a:pt x="59531" y="435769"/>
                  </a:lnTo>
                  <a:lnTo>
                    <a:pt x="92868" y="481013"/>
                  </a:lnTo>
                  <a:lnTo>
                    <a:pt x="150018" y="542925"/>
                  </a:lnTo>
                  <a:lnTo>
                    <a:pt x="202406" y="590550"/>
                  </a:lnTo>
                  <a:lnTo>
                    <a:pt x="238125" y="609600"/>
                  </a:lnTo>
                  <a:lnTo>
                    <a:pt x="269081" y="621507"/>
                  </a:lnTo>
                  <a:lnTo>
                    <a:pt x="302418" y="628650"/>
                  </a:lnTo>
                  <a:lnTo>
                    <a:pt x="352425" y="635794"/>
                  </a:lnTo>
                  <a:lnTo>
                    <a:pt x="397668" y="631032"/>
                  </a:lnTo>
                  <a:lnTo>
                    <a:pt x="440531" y="619125"/>
                  </a:lnTo>
                  <a:lnTo>
                    <a:pt x="483393" y="602457"/>
                  </a:lnTo>
                  <a:lnTo>
                    <a:pt x="654843" y="554832"/>
                  </a:lnTo>
                  <a:lnTo>
                    <a:pt x="842962" y="502444"/>
                  </a:lnTo>
                  <a:lnTo>
                    <a:pt x="1066800" y="447675"/>
                  </a:lnTo>
                  <a:lnTo>
                    <a:pt x="1297781" y="397669"/>
                  </a:lnTo>
                  <a:lnTo>
                    <a:pt x="1524000" y="357188"/>
                  </a:lnTo>
                  <a:lnTo>
                    <a:pt x="1702593" y="330994"/>
                  </a:lnTo>
                  <a:lnTo>
                    <a:pt x="1890712" y="307182"/>
                  </a:lnTo>
                  <a:lnTo>
                    <a:pt x="2088356" y="290513"/>
                  </a:lnTo>
                  <a:lnTo>
                    <a:pt x="2271712" y="278607"/>
                  </a:lnTo>
                  <a:lnTo>
                    <a:pt x="2488406" y="269082"/>
                  </a:lnTo>
                  <a:lnTo>
                    <a:pt x="2647950" y="269082"/>
                  </a:lnTo>
                  <a:lnTo>
                    <a:pt x="2695575" y="261938"/>
                  </a:lnTo>
                  <a:lnTo>
                    <a:pt x="2724150" y="247650"/>
                  </a:lnTo>
                  <a:lnTo>
                    <a:pt x="2738437" y="233363"/>
                  </a:lnTo>
                  <a:lnTo>
                    <a:pt x="2740818" y="221457"/>
                  </a:lnTo>
                  <a:lnTo>
                    <a:pt x="2740818" y="200025"/>
                  </a:lnTo>
                  <a:lnTo>
                    <a:pt x="2721768" y="152400"/>
                  </a:lnTo>
                  <a:lnTo>
                    <a:pt x="2702718" y="114300"/>
                  </a:lnTo>
                  <a:lnTo>
                    <a:pt x="2676525" y="92869"/>
                  </a:lnTo>
                  <a:lnTo>
                    <a:pt x="2631281" y="61913"/>
                  </a:lnTo>
                  <a:lnTo>
                    <a:pt x="2566987" y="33338"/>
                  </a:lnTo>
                  <a:lnTo>
                    <a:pt x="2481262" y="9525"/>
                  </a:lnTo>
                  <a:lnTo>
                    <a:pt x="2436018" y="2382"/>
                  </a:lnTo>
                  <a:lnTo>
                    <a:pt x="2405062" y="0"/>
                  </a:lnTo>
                  <a:lnTo>
                    <a:pt x="2378868" y="14288"/>
                  </a:lnTo>
                  <a:lnTo>
                    <a:pt x="2276475" y="52388"/>
                  </a:lnTo>
                  <a:lnTo>
                    <a:pt x="2157412" y="85725"/>
                  </a:lnTo>
                  <a:lnTo>
                    <a:pt x="1935956" y="128588"/>
                  </a:lnTo>
                  <a:lnTo>
                    <a:pt x="1819275" y="140494"/>
                  </a:lnTo>
                  <a:lnTo>
                    <a:pt x="1716881" y="159544"/>
                  </a:lnTo>
                  <a:lnTo>
                    <a:pt x="1428750" y="209550"/>
                  </a:lnTo>
                  <a:lnTo>
                    <a:pt x="1176337" y="264319"/>
                  </a:lnTo>
                  <a:lnTo>
                    <a:pt x="926306" y="3143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699;p149">
              <a:extLst>
                <a:ext uri="{FF2B5EF4-FFF2-40B4-BE49-F238E27FC236}">
                  <a16:creationId xmlns:a16="http://schemas.microsoft.com/office/drawing/2014/main" id="{45545346-4626-5B4F-9C31-AB8015A36064}"/>
                </a:ext>
              </a:extLst>
            </p:cNvPr>
            <p:cNvSpPr/>
            <p:nvPr/>
          </p:nvSpPr>
          <p:spPr>
            <a:xfrm>
              <a:off x="3154363" y="4048125"/>
              <a:ext cx="1924050" cy="1420813"/>
            </a:xfrm>
            <a:custGeom>
              <a:avLst/>
              <a:gdLst/>
              <a:ahLst/>
              <a:cxnLst/>
              <a:rect l="l" t="t" r="r" b="b"/>
              <a:pathLst>
                <a:path w="1924050" h="1421606" extrusionOk="0">
                  <a:moveTo>
                    <a:pt x="678657" y="190500"/>
                  </a:moveTo>
                  <a:lnTo>
                    <a:pt x="507207" y="214313"/>
                  </a:lnTo>
                  <a:lnTo>
                    <a:pt x="321469" y="240506"/>
                  </a:lnTo>
                  <a:lnTo>
                    <a:pt x="235744" y="254794"/>
                  </a:lnTo>
                  <a:lnTo>
                    <a:pt x="0" y="314325"/>
                  </a:lnTo>
                  <a:lnTo>
                    <a:pt x="290513" y="433388"/>
                  </a:lnTo>
                  <a:lnTo>
                    <a:pt x="459582" y="397669"/>
                  </a:lnTo>
                  <a:lnTo>
                    <a:pt x="716757" y="345281"/>
                  </a:lnTo>
                  <a:lnTo>
                    <a:pt x="945357" y="304800"/>
                  </a:lnTo>
                  <a:lnTo>
                    <a:pt x="1131094" y="266700"/>
                  </a:lnTo>
                  <a:lnTo>
                    <a:pt x="1285875" y="240506"/>
                  </a:lnTo>
                  <a:lnTo>
                    <a:pt x="1400175" y="228600"/>
                  </a:lnTo>
                  <a:lnTo>
                    <a:pt x="1462088" y="228600"/>
                  </a:lnTo>
                  <a:lnTo>
                    <a:pt x="1483519" y="235744"/>
                  </a:lnTo>
                  <a:lnTo>
                    <a:pt x="1509713" y="250031"/>
                  </a:lnTo>
                  <a:lnTo>
                    <a:pt x="1524000" y="264319"/>
                  </a:lnTo>
                  <a:lnTo>
                    <a:pt x="1535907" y="292894"/>
                  </a:lnTo>
                  <a:lnTo>
                    <a:pt x="1540669" y="321469"/>
                  </a:lnTo>
                  <a:lnTo>
                    <a:pt x="1528763" y="471488"/>
                  </a:lnTo>
                  <a:lnTo>
                    <a:pt x="1466850" y="973931"/>
                  </a:lnTo>
                  <a:lnTo>
                    <a:pt x="1450182" y="1126331"/>
                  </a:lnTo>
                  <a:lnTo>
                    <a:pt x="1443038" y="1240631"/>
                  </a:lnTo>
                  <a:lnTo>
                    <a:pt x="1466850" y="1400175"/>
                  </a:lnTo>
                  <a:lnTo>
                    <a:pt x="1483519" y="1419225"/>
                  </a:lnTo>
                  <a:lnTo>
                    <a:pt x="1507332" y="1421606"/>
                  </a:lnTo>
                  <a:lnTo>
                    <a:pt x="1533525" y="1414463"/>
                  </a:lnTo>
                  <a:lnTo>
                    <a:pt x="1543050" y="1402556"/>
                  </a:lnTo>
                  <a:lnTo>
                    <a:pt x="1554957" y="1383506"/>
                  </a:lnTo>
                  <a:lnTo>
                    <a:pt x="1626394" y="1185863"/>
                  </a:lnTo>
                  <a:lnTo>
                    <a:pt x="1724025" y="831056"/>
                  </a:lnTo>
                  <a:lnTo>
                    <a:pt x="1819275" y="428625"/>
                  </a:lnTo>
                  <a:lnTo>
                    <a:pt x="1838325" y="354806"/>
                  </a:lnTo>
                  <a:lnTo>
                    <a:pt x="1850232" y="323850"/>
                  </a:lnTo>
                  <a:lnTo>
                    <a:pt x="1864519" y="307181"/>
                  </a:lnTo>
                  <a:lnTo>
                    <a:pt x="1888332" y="280988"/>
                  </a:lnTo>
                  <a:lnTo>
                    <a:pt x="1912144" y="259556"/>
                  </a:lnTo>
                  <a:lnTo>
                    <a:pt x="1924050" y="235744"/>
                  </a:lnTo>
                  <a:lnTo>
                    <a:pt x="1921669" y="211931"/>
                  </a:lnTo>
                  <a:lnTo>
                    <a:pt x="1907382" y="183356"/>
                  </a:lnTo>
                  <a:lnTo>
                    <a:pt x="1838325" y="130969"/>
                  </a:lnTo>
                  <a:lnTo>
                    <a:pt x="1704975" y="45244"/>
                  </a:lnTo>
                  <a:lnTo>
                    <a:pt x="1647825" y="4763"/>
                  </a:lnTo>
                  <a:lnTo>
                    <a:pt x="1631157" y="0"/>
                  </a:lnTo>
                  <a:lnTo>
                    <a:pt x="1588294" y="14288"/>
                  </a:lnTo>
                  <a:lnTo>
                    <a:pt x="1433513" y="69056"/>
                  </a:lnTo>
                  <a:lnTo>
                    <a:pt x="1395413" y="90488"/>
                  </a:lnTo>
                  <a:lnTo>
                    <a:pt x="1328738" y="102394"/>
                  </a:lnTo>
                  <a:lnTo>
                    <a:pt x="940594" y="157163"/>
                  </a:lnTo>
                  <a:lnTo>
                    <a:pt x="678657" y="1905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700;p149">
              <a:extLst>
                <a:ext uri="{FF2B5EF4-FFF2-40B4-BE49-F238E27FC236}">
                  <a16:creationId xmlns:a16="http://schemas.microsoft.com/office/drawing/2014/main" id="{48AD0A9A-0622-DA47-A4F5-FB32690F50C7}"/>
                </a:ext>
              </a:extLst>
            </p:cNvPr>
            <p:cNvSpPr/>
            <p:nvPr/>
          </p:nvSpPr>
          <p:spPr>
            <a:xfrm>
              <a:off x="3373438" y="5116513"/>
              <a:ext cx="1343025" cy="355600"/>
            </a:xfrm>
            <a:custGeom>
              <a:avLst/>
              <a:gdLst/>
              <a:ahLst/>
              <a:cxnLst/>
              <a:rect l="l" t="t" r="r" b="b"/>
              <a:pathLst>
                <a:path w="1343025" h="354807" extrusionOk="0">
                  <a:moveTo>
                    <a:pt x="535782" y="138113"/>
                  </a:moveTo>
                  <a:lnTo>
                    <a:pt x="347663" y="178594"/>
                  </a:lnTo>
                  <a:lnTo>
                    <a:pt x="309563" y="185738"/>
                  </a:lnTo>
                  <a:lnTo>
                    <a:pt x="264319" y="185738"/>
                  </a:lnTo>
                  <a:lnTo>
                    <a:pt x="195263" y="183357"/>
                  </a:lnTo>
                  <a:lnTo>
                    <a:pt x="0" y="219075"/>
                  </a:lnTo>
                  <a:lnTo>
                    <a:pt x="147638" y="354807"/>
                  </a:lnTo>
                  <a:lnTo>
                    <a:pt x="269082" y="335757"/>
                  </a:lnTo>
                  <a:lnTo>
                    <a:pt x="411957" y="307182"/>
                  </a:lnTo>
                  <a:lnTo>
                    <a:pt x="650082" y="261938"/>
                  </a:lnTo>
                  <a:lnTo>
                    <a:pt x="838200" y="223838"/>
                  </a:lnTo>
                  <a:lnTo>
                    <a:pt x="1002507" y="190500"/>
                  </a:lnTo>
                  <a:lnTo>
                    <a:pt x="1071563" y="178594"/>
                  </a:lnTo>
                  <a:lnTo>
                    <a:pt x="1097757" y="180975"/>
                  </a:lnTo>
                  <a:lnTo>
                    <a:pt x="1123950" y="185738"/>
                  </a:lnTo>
                  <a:lnTo>
                    <a:pt x="1157288" y="204788"/>
                  </a:lnTo>
                  <a:lnTo>
                    <a:pt x="1176338" y="223838"/>
                  </a:lnTo>
                  <a:lnTo>
                    <a:pt x="1193007" y="247650"/>
                  </a:lnTo>
                  <a:lnTo>
                    <a:pt x="1209675" y="290513"/>
                  </a:lnTo>
                  <a:lnTo>
                    <a:pt x="1223963" y="316707"/>
                  </a:lnTo>
                  <a:lnTo>
                    <a:pt x="1233488" y="335757"/>
                  </a:lnTo>
                  <a:lnTo>
                    <a:pt x="1250157" y="347663"/>
                  </a:lnTo>
                  <a:lnTo>
                    <a:pt x="1288257" y="352425"/>
                  </a:lnTo>
                  <a:lnTo>
                    <a:pt x="1343025" y="223838"/>
                  </a:lnTo>
                  <a:lnTo>
                    <a:pt x="1245394" y="40482"/>
                  </a:lnTo>
                  <a:lnTo>
                    <a:pt x="1204913" y="16669"/>
                  </a:lnTo>
                  <a:lnTo>
                    <a:pt x="1152525" y="0"/>
                  </a:lnTo>
                  <a:lnTo>
                    <a:pt x="1102519" y="0"/>
                  </a:lnTo>
                  <a:lnTo>
                    <a:pt x="990600" y="33338"/>
                  </a:lnTo>
                  <a:lnTo>
                    <a:pt x="847725" y="69057"/>
                  </a:lnTo>
                  <a:lnTo>
                    <a:pt x="535782" y="1381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701;p149">
              <a:extLst>
                <a:ext uri="{FF2B5EF4-FFF2-40B4-BE49-F238E27FC236}">
                  <a16:creationId xmlns:a16="http://schemas.microsoft.com/office/drawing/2014/main" id="{8DFE67A3-F492-4440-8DBE-B6FA6249DC3D}"/>
                </a:ext>
              </a:extLst>
            </p:cNvPr>
            <p:cNvSpPr/>
            <p:nvPr/>
          </p:nvSpPr>
          <p:spPr>
            <a:xfrm>
              <a:off x="6600825" y="2257425"/>
              <a:ext cx="627063" cy="941388"/>
            </a:xfrm>
            <a:custGeom>
              <a:avLst/>
              <a:gdLst/>
              <a:ahLst/>
              <a:cxnLst/>
              <a:rect l="l" t="t" r="r" b="b"/>
              <a:pathLst>
                <a:path w="626269" h="940594" extrusionOk="0">
                  <a:moveTo>
                    <a:pt x="150019" y="511969"/>
                  </a:moveTo>
                  <a:lnTo>
                    <a:pt x="233363" y="266700"/>
                  </a:lnTo>
                  <a:lnTo>
                    <a:pt x="283369" y="123825"/>
                  </a:lnTo>
                  <a:lnTo>
                    <a:pt x="302419" y="64294"/>
                  </a:lnTo>
                  <a:lnTo>
                    <a:pt x="304800" y="38100"/>
                  </a:lnTo>
                  <a:lnTo>
                    <a:pt x="297656" y="0"/>
                  </a:lnTo>
                  <a:lnTo>
                    <a:pt x="626269" y="102394"/>
                  </a:lnTo>
                  <a:lnTo>
                    <a:pt x="600075" y="138113"/>
                  </a:lnTo>
                  <a:lnTo>
                    <a:pt x="531019" y="233363"/>
                  </a:lnTo>
                  <a:lnTo>
                    <a:pt x="397669" y="435769"/>
                  </a:lnTo>
                  <a:lnTo>
                    <a:pt x="235744" y="685800"/>
                  </a:lnTo>
                  <a:lnTo>
                    <a:pt x="142875" y="823913"/>
                  </a:lnTo>
                  <a:lnTo>
                    <a:pt x="88106" y="912019"/>
                  </a:lnTo>
                  <a:lnTo>
                    <a:pt x="69056" y="933450"/>
                  </a:lnTo>
                  <a:lnTo>
                    <a:pt x="47625" y="940594"/>
                  </a:lnTo>
                  <a:lnTo>
                    <a:pt x="19050" y="938213"/>
                  </a:lnTo>
                  <a:lnTo>
                    <a:pt x="4763" y="919163"/>
                  </a:lnTo>
                  <a:lnTo>
                    <a:pt x="0" y="902494"/>
                  </a:lnTo>
                  <a:lnTo>
                    <a:pt x="4763" y="866775"/>
                  </a:lnTo>
                  <a:lnTo>
                    <a:pt x="16669" y="828675"/>
                  </a:lnTo>
                  <a:lnTo>
                    <a:pt x="33338" y="804863"/>
                  </a:lnTo>
                  <a:lnTo>
                    <a:pt x="61913" y="738188"/>
                  </a:lnTo>
                  <a:lnTo>
                    <a:pt x="150019" y="5119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702;p149">
              <a:extLst>
                <a:ext uri="{FF2B5EF4-FFF2-40B4-BE49-F238E27FC236}">
                  <a16:creationId xmlns:a16="http://schemas.microsoft.com/office/drawing/2014/main" id="{C4425A68-74FA-1D41-88F0-44978E144478}"/>
                </a:ext>
              </a:extLst>
            </p:cNvPr>
            <p:cNvSpPr/>
            <p:nvPr/>
          </p:nvSpPr>
          <p:spPr>
            <a:xfrm>
              <a:off x="6600825" y="3143250"/>
              <a:ext cx="788988" cy="1143000"/>
            </a:xfrm>
            <a:custGeom>
              <a:avLst/>
              <a:gdLst/>
              <a:ahLst/>
              <a:cxnLst/>
              <a:rect l="l" t="t" r="r" b="b"/>
              <a:pathLst>
                <a:path w="788194" h="1143000" extrusionOk="0">
                  <a:moveTo>
                    <a:pt x="304800" y="392906"/>
                  </a:moveTo>
                  <a:lnTo>
                    <a:pt x="238125" y="300038"/>
                  </a:lnTo>
                  <a:lnTo>
                    <a:pt x="171450" y="221456"/>
                  </a:lnTo>
                  <a:lnTo>
                    <a:pt x="109538" y="152400"/>
                  </a:lnTo>
                  <a:lnTo>
                    <a:pt x="88106" y="130969"/>
                  </a:lnTo>
                  <a:lnTo>
                    <a:pt x="64294" y="119063"/>
                  </a:lnTo>
                  <a:lnTo>
                    <a:pt x="40481" y="97631"/>
                  </a:lnTo>
                  <a:lnTo>
                    <a:pt x="21431" y="73819"/>
                  </a:lnTo>
                  <a:lnTo>
                    <a:pt x="9525" y="50006"/>
                  </a:lnTo>
                  <a:lnTo>
                    <a:pt x="0" y="16669"/>
                  </a:lnTo>
                  <a:lnTo>
                    <a:pt x="100013" y="0"/>
                  </a:lnTo>
                  <a:lnTo>
                    <a:pt x="104775" y="26194"/>
                  </a:lnTo>
                  <a:lnTo>
                    <a:pt x="126206" y="59531"/>
                  </a:lnTo>
                  <a:lnTo>
                    <a:pt x="188119" y="109538"/>
                  </a:lnTo>
                  <a:lnTo>
                    <a:pt x="276225" y="185738"/>
                  </a:lnTo>
                  <a:lnTo>
                    <a:pt x="402431" y="314325"/>
                  </a:lnTo>
                  <a:lnTo>
                    <a:pt x="528638" y="464344"/>
                  </a:lnTo>
                  <a:lnTo>
                    <a:pt x="600075" y="569119"/>
                  </a:lnTo>
                  <a:lnTo>
                    <a:pt x="666750" y="681038"/>
                  </a:lnTo>
                  <a:lnTo>
                    <a:pt x="707231" y="778669"/>
                  </a:lnTo>
                  <a:lnTo>
                    <a:pt x="738188" y="864394"/>
                  </a:lnTo>
                  <a:lnTo>
                    <a:pt x="766763" y="983456"/>
                  </a:lnTo>
                  <a:lnTo>
                    <a:pt x="781050" y="1069181"/>
                  </a:lnTo>
                  <a:lnTo>
                    <a:pt x="788194" y="1143000"/>
                  </a:lnTo>
                  <a:lnTo>
                    <a:pt x="552450" y="1045369"/>
                  </a:lnTo>
                  <a:lnTo>
                    <a:pt x="547688" y="973931"/>
                  </a:lnTo>
                  <a:lnTo>
                    <a:pt x="531019" y="888206"/>
                  </a:lnTo>
                  <a:lnTo>
                    <a:pt x="497681" y="757238"/>
                  </a:lnTo>
                  <a:lnTo>
                    <a:pt x="481013" y="695325"/>
                  </a:lnTo>
                  <a:lnTo>
                    <a:pt x="440531" y="611981"/>
                  </a:lnTo>
                  <a:lnTo>
                    <a:pt x="376238" y="507206"/>
                  </a:lnTo>
                  <a:lnTo>
                    <a:pt x="304800" y="3929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703;p149">
              <a:extLst>
                <a:ext uri="{FF2B5EF4-FFF2-40B4-BE49-F238E27FC236}">
                  <a16:creationId xmlns:a16="http://schemas.microsoft.com/office/drawing/2014/main" id="{8BB67E67-227D-E548-9516-F7EADDA5976F}"/>
                </a:ext>
              </a:extLst>
            </p:cNvPr>
            <p:cNvSpPr/>
            <p:nvPr/>
          </p:nvSpPr>
          <p:spPr>
            <a:xfrm>
              <a:off x="7024688" y="4154488"/>
              <a:ext cx="371475" cy="812800"/>
            </a:xfrm>
            <a:custGeom>
              <a:avLst/>
              <a:gdLst/>
              <a:ahLst/>
              <a:cxnLst/>
              <a:rect l="l" t="t" r="r" b="b"/>
              <a:pathLst>
                <a:path w="371475" h="812007" extrusionOk="0">
                  <a:moveTo>
                    <a:pt x="371475" y="333375"/>
                  </a:moveTo>
                  <a:lnTo>
                    <a:pt x="371475" y="266700"/>
                  </a:lnTo>
                  <a:lnTo>
                    <a:pt x="366712" y="164307"/>
                  </a:lnTo>
                  <a:lnTo>
                    <a:pt x="357187" y="69057"/>
                  </a:lnTo>
                  <a:lnTo>
                    <a:pt x="128587" y="0"/>
                  </a:lnTo>
                  <a:cubicBezTo>
                    <a:pt x="127793" y="23019"/>
                    <a:pt x="127000" y="46038"/>
                    <a:pt x="126206" y="69057"/>
                  </a:cubicBezTo>
                  <a:lnTo>
                    <a:pt x="119062" y="154782"/>
                  </a:lnTo>
                  <a:lnTo>
                    <a:pt x="102393" y="233363"/>
                  </a:lnTo>
                  <a:lnTo>
                    <a:pt x="80962" y="300038"/>
                  </a:lnTo>
                  <a:lnTo>
                    <a:pt x="57150" y="335757"/>
                  </a:lnTo>
                  <a:lnTo>
                    <a:pt x="19050" y="371475"/>
                  </a:lnTo>
                  <a:lnTo>
                    <a:pt x="0" y="385763"/>
                  </a:lnTo>
                  <a:lnTo>
                    <a:pt x="7143" y="802482"/>
                  </a:lnTo>
                  <a:lnTo>
                    <a:pt x="28575" y="812007"/>
                  </a:lnTo>
                  <a:lnTo>
                    <a:pt x="61912" y="812007"/>
                  </a:lnTo>
                  <a:lnTo>
                    <a:pt x="97631" y="804863"/>
                  </a:lnTo>
                  <a:lnTo>
                    <a:pt x="123825" y="792957"/>
                  </a:lnTo>
                  <a:lnTo>
                    <a:pt x="152400" y="766763"/>
                  </a:lnTo>
                  <a:lnTo>
                    <a:pt x="192881" y="716757"/>
                  </a:lnTo>
                  <a:lnTo>
                    <a:pt x="226218" y="673894"/>
                  </a:lnTo>
                  <a:lnTo>
                    <a:pt x="254793" y="638175"/>
                  </a:lnTo>
                  <a:lnTo>
                    <a:pt x="288131" y="581025"/>
                  </a:lnTo>
                  <a:lnTo>
                    <a:pt x="319087" y="528638"/>
                  </a:lnTo>
                  <a:lnTo>
                    <a:pt x="333375" y="492919"/>
                  </a:lnTo>
                  <a:lnTo>
                    <a:pt x="347662" y="452438"/>
                  </a:lnTo>
                  <a:lnTo>
                    <a:pt x="357187" y="416719"/>
                  </a:lnTo>
                  <a:lnTo>
                    <a:pt x="364331" y="385763"/>
                  </a:lnTo>
                  <a:lnTo>
                    <a:pt x="371475" y="3333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704;p149">
              <a:extLst>
                <a:ext uri="{FF2B5EF4-FFF2-40B4-BE49-F238E27FC236}">
                  <a16:creationId xmlns:a16="http://schemas.microsoft.com/office/drawing/2014/main" id="{9EDBC925-0049-1045-9D9C-2EBF4F6820D2}"/>
                </a:ext>
              </a:extLst>
            </p:cNvPr>
            <p:cNvSpPr/>
            <p:nvPr/>
          </p:nvSpPr>
          <p:spPr>
            <a:xfrm>
              <a:off x="6286500" y="4370388"/>
              <a:ext cx="773113" cy="593725"/>
            </a:xfrm>
            <a:custGeom>
              <a:avLst/>
              <a:gdLst/>
              <a:ahLst/>
              <a:cxnLst/>
              <a:rect l="l" t="t" r="r" b="b"/>
              <a:pathLst>
                <a:path w="773906" h="595312" extrusionOk="0">
                  <a:moveTo>
                    <a:pt x="171450" y="54769"/>
                  </a:moveTo>
                  <a:lnTo>
                    <a:pt x="319088" y="104775"/>
                  </a:lnTo>
                  <a:lnTo>
                    <a:pt x="409575" y="138112"/>
                  </a:lnTo>
                  <a:lnTo>
                    <a:pt x="442913" y="152400"/>
                  </a:lnTo>
                  <a:lnTo>
                    <a:pt x="481013" y="161925"/>
                  </a:lnTo>
                  <a:lnTo>
                    <a:pt x="583406" y="171450"/>
                  </a:lnTo>
                  <a:lnTo>
                    <a:pt x="652463" y="176212"/>
                  </a:lnTo>
                  <a:lnTo>
                    <a:pt x="707231" y="176212"/>
                  </a:lnTo>
                  <a:lnTo>
                    <a:pt x="731044" y="173831"/>
                  </a:lnTo>
                  <a:lnTo>
                    <a:pt x="773906" y="154781"/>
                  </a:lnTo>
                  <a:lnTo>
                    <a:pt x="766763" y="595312"/>
                  </a:lnTo>
                  <a:lnTo>
                    <a:pt x="735806" y="585787"/>
                  </a:lnTo>
                  <a:lnTo>
                    <a:pt x="721519" y="569119"/>
                  </a:lnTo>
                  <a:lnTo>
                    <a:pt x="692944" y="521494"/>
                  </a:lnTo>
                  <a:lnTo>
                    <a:pt x="664369" y="490537"/>
                  </a:lnTo>
                  <a:lnTo>
                    <a:pt x="638175" y="461962"/>
                  </a:lnTo>
                  <a:lnTo>
                    <a:pt x="600075" y="426244"/>
                  </a:lnTo>
                  <a:lnTo>
                    <a:pt x="557213" y="388144"/>
                  </a:lnTo>
                  <a:lnTo>
                    <a:pt x="488156" y="338137"/>
                  </a:lnTo>
                  <a:lnTo>
                    <a:pt x="409575" y="283369"/>
                  </a:lnTo>
                  <a:lnTo>
                    <a:pt x="304800" y="219075"/>
                  </a:lnTo>
                  <a:lnTo>
                    <a:pt x="159544" y="135731"/>
                  </a:lnTo>
                  <a:lnTo>
                    <a:pt x="64294" y="85725"/>
                  </a:lnTo>
                  <a:lnTo>
                    <a:pt x="23813" y="64294"/>
                  </a:lnTo>
                  <a:lnTo>
                    <a:pt x="7144" y="45244"/>
                  </a:lnTo>
                  <a:lnTo>
                    <a:pt x="0" y="14287"/>
                  </a:lnTo>
                  <a:lnTo>
                    <a:pt x="9525" y="0"/>
                  </a:lnTo>
                  <a:lnTo>
                    <a:pt x="28575" y="2381"/>
                  </a:lnTo>
                  <a:lnTo>
                    <a:pt x="90488" y="23812"/>
                  </a:lnTo>
                  <a:lnTo>
                    <a:pt x="171450" y="547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705;p149">
              <a:extLst>
                <a:ext uri="{FF2B5EF4-FFF2-40B4-BE49-F238E27FC236}">
                  <a16:creationId xmlns:a16="http://schemas.microsoft.com/office/drawing/2014/main" id="{F6BF62EC-E182-E645-82BE-B1FE177E6E87}"/>
                </a:ext>
              </a:extLst>
            </p:cNvPr>
            <p:cNvSpPr/>
            <p:nvPr/>
          </p:nvSpPr>
          <p:spPr>
            <a:xfrm>
              <a:off x="5554663" y="2112963"/>
              <a:ext cx="501650" cy="4149725"/>
            </a:xfrm>
            <a:custGeom>
              <a:avLst/>
              <a:gdLst/>
              <a:ahLst/>
              <a:cxnLst/>
              <a:rect l="l" t="t" r="r" b="b"/>
              <a:pathLst>
                <a:path w="502127" h="4149156" extrusionOk="0">
                  <a:moveTo>
                    <a:pt x="253707" y="856259"/>
                  </a:moveTo>
                  <a:cubicBezTo>
                    <a:pt x="255469" y="694169"/>
                    <a:pt x="257230" y="532078"/>
                    <a:pt x="258992" y="369988"/>
                  </a:cubicBezTo>
                  <a:lnTo>
                    <a:pt x="243135" y="258992"/>
                  </a:lnTo>
                  <a:lnTo>
                    <a:pt x="211422" y="169137"/>
                  </a:lnTo>
                  <a:lnTo>
                    <a:pt x="179709" y="132138"/>
                  </a:lnTo>
                  <a:lnTo>
                    <a:pt x="126853" y="95140"/>
                  </a:lnTo>
                  <a:lnTo>
                    <a:pt x="36999" y="63426"/>
                  </a:lnTo>
                  <a:lnTo>
                    <a:pt x="21142" y="47570"/>
                  </a:lnTo>
                  <a:lnTo>
                    <a:pt x="0" y="31713"/>
                  </a:lnTo>
                  <a:lnTo>
                    <a:pt x="10571" y="10571"/>
                  </a:lnTo>
                  <a:lnTo>
                    <a:pt x="42285" y="5285"/>
                  </a:lnTo>
                  <a:lnTo>
                    <a:pt x="95140" y="0"/>
                  </a:lnTo>
                  <a:lnTo>
                    <a:pt x="147996" y="5285"/>
                  </a:lnTo>
                  <a:lnTo>
                    <a:pt x="221993" y="21142"/>
                  </a:lnTo>
                  <a:lnTo>
                    <a:pt x="290705" y="42284"/>
                  </a:lnTo>
                  <a:lnTo>
                    <a:pt x="369989" y="79283"/>
                  </a:lnTo>
                  <a:lnTo>
                    <a:pt x="459843" y="142710"/>
                  </a:lnTo>
                  <a:lnTo>
                    <a:pt x="486271" y="169137"/>
                  </a:lnTo>
                  <a:lnTo>
                    <a:pt x="480985" y="348846"/>
                  </a:lnTo>
                  <a:cubicBezTo>
                    <a:pt x="484509" y="895019"/>
                    <a:pt x="488032" y="1441193"/>
                    <a:pt x="491556" y="1987366"/>
                  </a:cubicBezTo>
                  <a:lnTo>
                    <a:pt x="502127" y="2801341"/>
                  </a:lnTo>
                  <a:lnTo>
                    <a:pt x="502127" y="3403893"/>
                  </a:lnTo>
                  <a:lnTo>
                    <a:pt x="486271" y="3726312"/>
                  </a:lnTo>
                  <a:lnTo>
                    <a:pt x="475700" y="3837308"/>
                  </a:lnTo>
                  <a:lnTo>
                    <a:pt x="449272" y="4011732"/>
                  </a:lnTo>
                  <a:lnTo>
                    <a:pt x="417559" y="4117443"/>
                  </a:lnTo>
                  <a:lnTo>
                    <a:pt x="396416" y="4138585"/>
                  </a:lnTo>
                  <a:lnTo>
                    <a:pt x="375274" y="4149156"/>
                  </a:lnTo>
                  <a:lnTo>
                    <a:pt x="332990" y="4133299"/>
                  </a:lnTo>
                  <a:lnTo>
                    <a:pt x="301277" y="4069873"/>
                  </a:lnTo>
                  <a:lnTo>
                    <a:pt x="264278" y="3953590"/>
                  </a:lnTo>
                  <a:lnTo>
                    <a:pt x="258992" y="3900735"/>
                  </a:lnTo>
                  <a:lnTo>
                    <a:pt x="258992" y="3583602"/>
                  </a:lnTo>
                  <a:cubicBezTo>
                    <a:pt x="257230" y="2679773"/>
                    <a:pt x="255469" y="1775944"/>
                    <a:pt x="253707" y="856259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1710;p150">
            <a:extLst>
              <a:ext uri="{FF2B5EF4-FFF2-40B4-BE49-F238E27FC236}">
                <a16:creationId xmlns:a16="http://schemas.microsoft.com/office/drawing/2014/main" id="{117DF1F4-AE62-6A41-B0E8-0944505D9E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9179" y="1594273"/>
            <a:ext cx="4791075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" name="Google Shape;1710;p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1051" y="1546145"/>
            <a:ext cx="4791075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5" name="Google Shape;3005;p273"/>
          <p:cNvSpPr txBox="1"/>
          <p:nvPr/>
        </p:nvSpPr>
        <p:spPr>
          <a:xfrm flipH="1">
            <a:off x="8913439" y="7461448"/>
            <a:ext cx="230425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係</a:t>
            </a:r>
            <a:endParaRPr/>
          </a:p>
        </p:txBody>
      </p:sp>
      <p:sp>
        <p:nvSpPr>
          <p:cNvPr id="3006" name="Google Shape;3006;p273"/>
          <p:cNvSpPr/>
          <p:nvPr/>
        </p:nvSpPr>
        <p:spPr>
          <a:xfrm>
            <a:off x="4362450" y="1382713"/>
            <a:ext cx="2232025" cy="936625"/>
          </a:xfrm>
          <a:custGeom>
            <a:avLst/>
            <a:gdLst/>
            <a:ahLst/>
            <a:cxnLst/>
            <a:rect l="l" t="t" r="r" b="b"/>
            <a:pathLst>
              <a:path w="2231231" h="935832" extrusionOk="0">
                <a:moveTo>
                  <a:pt x="871538" y="581025"/>
                </a:moveTo>
                <a:lnTo>
                  <a:pt x="1066800" y="514350"/>
                </a:lnTo>
                <a:lnTo>
                  <a:pt x="1535906" y="333375"/>
                </a:lnTo>
                <a:lnTo>
                  <a:pt x="1683544" y="271463"/>
                </a:lnTo>
                <a:lnTo>
                  <a:pt x="1719263" y="247650"/>
                </a:lnTo>
                <a:lnTo>
                  <a:pt x="1733550" y="228600"/>
                </a:lnTo>
                <a:lnTo>
                  <a:pt x="1743075" y="207169"/>
                </a:lnTo>
                <a:lnTo>
                  <a:pt x="1745456" y="185738"/>
                </a:lnTo>
                <a:lnTo>
                  <a:pt x="1740694" y="154782"/>
                </a:lnTo>
                <a:lnTo>
                  <a:pt x="1735931" y="135732"/>
                </a:lnTo>
                <a:lnTo>
                  <a:pt x="1716881" y="107157"/>
                </a:lnTo>
                <a:lnTo>
                  <a:pt x="1688306" y="73819"/>
                </a:lnTo>
                <a:lnTo>
                  <a:pt x="1681163" y="54769"/>
                </a:lnTo>
                <a:lnTo>
                  <a:pt x="1676400" y="35719"/>
                </a:lnTo>
                <a:lnTo>
                  <a:pt x="1681163" y="9525"/>
                </a:lnTo>
                <a:lnTo>
                  <a:pt x="1700213" y="0"/>
                </a:lnTo>
                <a:lnTo>
                  <a:pt x="1728788" y="0"/>
                </a:lnTo>
                <a:lnTo>
                  <a:pt x="1809750" y="14288"/>
                </a:lnTo>
                <a:lnTo>
                  <a:pt x="1881188" y="42863"/>
                </a:lnTo>
                <a:lnTo>
                  <a:pt x="1969294" y="90488"/>
                </a:lnTo>
                <a:lnTo>
                  <a:pt x="2043113" y="145257"/>
                </a:lnTo>
                <a:lnTo>
                  <a:pt x="2145506" y="233363"/>
                </a:lnTo>
                <a:lnTo>
                  <a:pt x="2205038" y="297657"/>
                </a:lnTo>
                <a:lnTo>
                  <a:pt x="2221706" y="323850"/>
                </a:lnTo>
                <a:lnTo>
                  <a:pt x="2231231" y="354807"/>
                </a:lnTo>
                <a:lnTo>
                  <a:pt x="2228850" y="378619"/>
                </a:lnTo>
                <a:lnTo>
                  <a:pt x="2212181" y="400050"/>
                </a:lnTo>
                <a:lnTo>
                  <a:pt x="2128838" y="421482"/>
                </a:lnTo>
                <a:lnTo>
                  <a:pt x="1583531" y="571500"/>
                </a:lnTo>
                <a:lnTo>
                  <a:pt x="988219" y="731044"/>
                </a:lnTo>
                <a:lnTo>
                  <a:pt x="773906" y="795338"/>
                </a:lnTo>
                <a:lnTo>
                  <a:pt x="409575" y="869157"/>
                </a:lnTo>
                <a:lnTo>
                  <a:pt x="176213" y="919163"/>
                </a:lnTo>
                <a:lnTo>
                  <a:pt x="66675" y="935832"/>
                </a:lnTo>
                <a:lnTo>
                  <a:pt x="30956" y="933450"/>
                </a:lnTo>
                <a:lnTo>
                  <a:pt x="9525" y="931069"/>
                </a:lnTo>
                <a:lnTo>
                  <a:pt x="0" y="923925"/>
                </a:lnTo>
                <a:lnTo>
                  <a:pt x="2381" y="904875"/>
                </a:lnTo>
                <a:lnTo>
                  <a:pt x="35719" y="878682"/>
                </a:lnTo>
                <a:lnTo>
                  <a:pt x="323850" y="778669"/>
                </a:lnTo>
                <a:lnTo>
                  <a:pt x="685800" y="652463"/>
                </a:lnTo>
                <a:lnTo>
                  <a:pt x="871538" y="581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273"/>
          <p:cNvSpPr/>
          <p:nvPr/>
        </p:nvSpPr>
        <p:spPr>
          <a:xfrm>
            <a:off x="3890963" y="4662488"/>
            <a:ext cx="1217612" cy="1054100"/>
          </a:xfrm>
          <a:custGeom>
            <a:avLst/>
            <a:gdLst/>
            <a:ahLst/>
            <a:cxnLst/>
            <a:rect l="l" t="t" r="r" b="b"/>
            <a:pathLst>
              <a:path w="1216818" h="1054893" extrusionOk="0">
                <a:moveTo>
                  <a:pt x="483393" y="609600"/>
                </a:moveTo>
                <a:lnTo>
                  <a:pt x="619125" y="473868"/>
                </a:lnTo>
                <a:lnTo>
                  <a:pt x="764381" y="319087"/>
                </a:lnTo>
                <a:lnTo>
                  <a:pt x="804862" y="269081"/>
                </a:lnTo>
                <a:lnTo>
                  <a:pt x="823912" y="233362"/>
                </a:lnTo>
                <a:lnTo>
                  <a:pt x="831056" y="216693"/>
                </a:lnTo>
                <a:lnTo>
                  <a:pt x="833437" y="192881"/>
                </a:lnTo>
                <a:lnTo>
                  <a:pt x="831056" y="166687"/>
                </a:lnTo>
                <a:lnTo>
                  <a:pt x="823912" y="145256"/>
                </a:lnTo>
                <a:lnTo>
                  <a:pt x="809625" y="119062"/>
                </a:lnTo>
                <a:lnTo>
                  <a:pt x="788193" y="100012"/>
                </a:lnTo>
                <a:lnTo>
                  <a:pt x="752475" y="73818"/>
                </a:lnTo>
                <a:lnTo>
                  <a:pt x="731043" y="47625"/>
                </a:lnTo>
                <a:lnTo>
                  <a:pt x="723900" y="33337"/>
                </a:lnTo>
                <a:lnTo>
                  <a:pt x="723900" y="23812"/>
                </a:lnTo>
                <a:lnTo>
                  <a:pt x="728662" y="9525"/>
                </a:lnTo>
                <a:lnTo>
                  <a:pt x="750093" y="0"/>
                </a:lnTo>
                <a:lnTo>
                  <a:pt x="809625" y="4762"/>
                </a:lnTo>
                <a:lnTo>
                  <a:pt x="864393" y="16668"/>
                </a:lnTo>
                <a:lnTo>
                  <a:pt x="938212" y="40481"/>
                </a:lnTo>
                <a:lnTo>
                  <a:pt x="992981" y="66675"/>
                </a:lnTo>
                <a:lnTo>
                  <a:pt x="1109662" y="150018"/>
                </a:lnTo>
                <a:lnTo>
                  <a:pt x="1183481" y="211931"/>
                </a:lnTo>
                <a:lnTo>
                  <a:pt x="1204912" y="238125"/>
                </a:lnTo>
                <a:lnTo>
                  <a:pt x="1214437" y="254793"/>
                </a:lnTo>
                <a:lnTo>
                  <a:pt x="1216818" y="273843"/>
                </a:lnTo>
                <a:lnTo>
                  <a:pt x="1212056" y="297656"/>
                </a:lnTo>
                <a:lnTo>
                  <a:pt x="1204912" y="311943"/>
                </a:lnTo>
                <a:lnTo>
                  <a:pt x="1181100" y="328612"/>
                </a:lnTo>
                <a:lnTo>
                  <a:pt x="1138237" y="347662"/>
                </a:lnTo>
                <a:lnTo>
                  <a:pt x="1083468" y="369093"/>
                </a:lnTo>
                <a:lnTo>
                  <a:pt x="1064418" y="381000"/>
                </a:lnTo>
                <a:lnTo>
                  <a:pt x="890587" y="526256"/>
                </a:lnTo>
                <a:lnTo>
                  <a:pt x="733425" y="642937"/>
                </a:lnTo>
                <a:lnTo>
                  <a:pt x="547687" y="776287"/>
                </a:lnTo>
                <a:lnTo>
                  <a:pt x="366712" y="890587"/>
                </a:lnTo>
                <a:lnTo>
                  <a:pt x="128587" y="1016793"/>
                </a:lnTo>
                <a:lnTo>
                  <a:pt x="78581" y="1042987"/>
                </a:lnTo>
                <a:lnTo>
                  <a:pt x="47625" y="1054893"/>
                </a:lnTo>
                <a:lnTo>
                  <a:pt x="33337" y="1052512"/>
                </a:lnTo>
                <a:lnTo>
                  <a:pt x="9525" y="1045368"/>
                </a:lnTo>
                <a:lnTo>
                  <a:pt x="0" y="1033462"/>
                </a:lnTo>
                <a:lnTo>
                  <a:pt x="11906" y="1007268"/>
                </a:lnTo>
                <a:lnTo>
                  <a:pt x="54768" y="973931"/>
                </a:lnTo>
                <a:lnTo>
                  <a:pt x="235743" y="828675"/>
                </a:lnTo>
                <a:lnTo>
                  <a:pt x="483393" y="6096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273"/>
          <p:cNvSpPr/>
          <p:nvPr/>
        </p:nvSpPr>
        <p:spPr>
          <a:xfrm>
            <a:off x="6200775" y="4560888"/>
            <a:ext cx="931863" cy="1003300"/>
          </a:xfrm>
          <a:custGeom>
            <a:avLst/>
            <a:gdLst/>
            <a:ahLst/>
            <a:cxnLst/>
            <a:rect l="l" t="t" r="r" b="b"/>
            <a:pathLst>
              <a:path w="931069" h="1004887" extrusionOk="0">
                <a:moveTo>
                  <a:pt x="328613" y="452437"/>
                </a:moveTo>
                <a:lnTo>
                  <a:pt x="180975" y="273844"/>
                </a:lnTo>
                <a:lnTo>
                  <a:pt x="47625" y="114300"/>
                </a:lnTo>
                <a:lnTo>
                  <a:pt x="23813" y="83344"/>
                </a:lnTo>
                <a:lnTo>
                  <a:pt x="7144" y="57150"/>
                </a:lnTo>
                <a:lnTo>
                  <a:pt x="2381" y="33337"/>
                </a:lnTo>
                <a:lnTo>
                  <a:pt x="0" y="23812"/>
                </a:lnTo>
                <a:lnTo>
                  <a:pt x="2381" y="4762"/>
                </a:lnTo>
                <a:lnTo>
                  <a:pt x="9525" y="0"/>
                </a:lnTo>
                <a:lnTo>
                  <a:pt x="33338" y="0"/>
                </a:lnTo>
                <a:lnTo>
                  <a:pt x="71438" y="11906"/>
                </a:lnTo>
                <a:lnTo>
                  <a:pt x="254794" y="114300"/>
                </a:lnTo>
                <a:lnTo>
                  <a:pt x="604838" y="340519"/>
                </a:lnTo>
                <a:lnTo>
                  <a:pt x="702469" y="400050"/>
                </a:lnTo>
                <a:lnTo>
                  <a:pt x="723900" y="419100"/>
                </a:lnTo>
                <a:lnTo>
                  <a:pt x="783431" y="502444"/>
                </a:lnTo>
                <a:lnTo>
                  <a:pt x="845344" y="604837"/>
                </a:lnTo>
                <a:lnTo>
                  <a:pt x="873919" y="664369"/>
                </a:lnTo>
                <a:lnTo>
                  <a:pt x="902494" y="735806"/>
                </a:lnTo>
                <a:lnTo>
                  <a:pt x="919163" y="792956"/>
                </a:lnTo>
                <a:lnTo>
                  <a:pt x="928688" y="842962"/>
                </a:lnTo>
                <a:lnTo>
                  <a:pt x="931069" y="895350"/>
                </a:lnTo>
                <a:lnTo>
                  <a:pt x="919163" y="950119"/>
                </a:lnTo>
                <a:lnTo>
                  <a:pt x="904875" y="981075"/>
                </a:lnTo>
                <a:lnTo>
                  <a:pt x="881063" y="997744"/>
                </a:lnTo>
                <a:lnTo>
                  <a:pt x="857250" y="1004887"/>
                </a:lnTo>
                <a:lnTo>
                  <a:pt x="812006" y="997744"/>
                </a:lnTo>
                <a:lnTo>
                  <a:pt x="752475" y="959644"/>
                </a:lnTo>
                <a:lnTo>
                  <a:pt x="697706" y="916781"/>
                </a:lnTo>
                <a:lnTo>
                  <a:pt x="611981" y="804862"/>
                </a:lnTo>
                <a:lnTo>
                  <a:pt x="328613" y="4524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273"/>
          <p:cNvSpPr/>
          <p:nvPr/>
        </p:nvSpPr>
        <p:spPr>
          <a:xfrm rot="-5400000">
            <a:off x="1887537" y="2222501"/>
            <a:ext cx="2640013" cy="1344612"/>
          </a:xfrm>
          <a:custGeom>
            <a:avLst/>
            <a:gdLst/>
            <a:ahLst/>
            <a:cxnLst/>
            <a:rect l="l" t="t" r="r" b="b"/>
            <a:pathLst>
              <a:path w="2640806" h="1345407" extrusionOk="0">
                <a:moveTo>
                  <a:pt x="1412081" y="723900"/>
                </a:moveTo>
                <a:lnTo>
                  <a:pt x="1795463" y="854869"/>
                </a:lnTo>
                <a:lnTo>
                  <a:pt x="2078831" y="938213"/>
                </a:lnTo>
                <a:lnTo>
                  <a:pt x="2233613" y="976313"/>
                </a:lnTo>
                <a:lnTo>
                  <a:pt x="2288381" y="983457"/>
                </a:lnTo>
                <a:lnTo>
                  <a:pt x="2336006" y="983457"/>
                </a:lnTo>
                <a:lnTo>
                  <a:pt x="2388394" y="978694"/>
                </a:lnTo>
                <a:lnTo>
                  <a:pt x="2445544" y="962025"/>
                </a:lnTo>
                <a:lnTo>
                  <a:pt x="2474119" y="947738"/>
                </a:lnTo>
                <a:lnTo>
                  <a:pt x="2507456" y="916782"/>
                </a:lnTo>
                <a:lnTo>
                  <a:pt x="2564606" y="873919"/>
                </a:lnTo>
                <a:lnTo>
                  <a:pt x="2597944" y="857250"/>
                </a:lnTo>
                <a:lnTo>
                  <a:pt x="2619375" y="850107"/>
                </a:lnTo>
                <a:lnTo>
                  <a:pt x="2631281" y="852488"/>
                </a:lnTo>
                <a:lnTo>
                  <a:pt x="2638425" y="862013"/>
                </a:lnTo>
                <a:lnTo>
                  <a:pt x="2640806" y="881063"/>
                </a:lnTo>
                <a:lnTo>
                  <a:pt x="2621756" y="959644"/>
                </a:lnTo>
                <a:lnTo>
                  <a:pt x="2595563" y="1033463"/>
                </a:lnTo>
                <a:lnTo>
                  <a:pt x="2540794" y="1138238"/>
                </a:lnTo>
                <a:lnTo>
                  <a:pt x="2490788" y="1219200"/>
                </a:lnTo>
                <a:lnTo>
                  <a:pt x="2440781" y="1276350"/>
                </a:lnTo>
                <a:lnTo>
                  <a:pt x="2381250" y="1323975"/>
                </a:lnTo>
                <a:lnTo>
                  <a:pt x="2345531" y="1343025"/>
                </a:lnTo>
                <a:lnTo>
                  <a:pt x="2314575" y="1345407"/>
                </a:lnTo>
                <a:lnTo>
                  <a:pt x="2274094" y="1331119"/>
                </a:lnTo>
                <a:lnTo>
                  <a:pt x="2228850" y="1290638"/>
                </a:lnTo>
                <a:lnTo>
                  <a:pt x="2207419" y="1273969"/>
                </a:lnTo>
                <a:lnTo>
                  <a:pt x="2188369" y="1266825"/>
                </a:lnTo>
                <a:lnTo>
                  <a:pt x="1919288" y="1154907"/>
                </a:lnTo>
                <a:lnTo>
                  <a:pt x="1516856" y="981075"/>
                </a:lnTo>
                <a:lnTo>
                  <a:pt x="1269206" y="873919"/>
                </a:lnTo>
                <a:lnTo>
                  <a:pt x="1073944" y="781050"/>
                </a:lnTo>
                <a:lnTo>
                  <a:pt x="835819" y="652463"/>
                </a:lnTo>
                <a:lnTo>
                  <a:pt x="585788" y="509588"/>
                </a:lnTo>
                <a:lnTo>
                  <a:pt x="411956" y="390525"/>
                </a:lnTo>
                <a:lnTo>
                  <a:pt x="278606" y="292894"/>
                </a:lnTo>
                <a:lnTo>
                  <a:pt x="107156" y="154782"/>
                </a:lnTo>
                <a:lnTo>
                  <a:pt x="38100" y="90488"/>
                </a:lnTo>
                <a:lnTo>
                  <a:pt x="9525" y="52388"/>
                </a:lnTo>
                <a:lnTo>
                  <a:pt x="0" y="30957"/>
                </a:lnTo>
                <a:lnTo>
                  <a:pt x="2381" y="14288"/>
                </a:lnTo>
                <a:lnTo>
                  <a:pt x="16669" y="2382"/>
                </a:lnTo>
                <a:lnTo>
                  <a:pt x="38100" y="0"/>
                </a:lnTo>
                <a:lnTo>
                  <a:pt x="88106" y="16669"/>
                </a:lnTo>
                <a:lnTo>
                  <a:pt x="285750" y="152400"/>
                </a:lnTo>
                <a:lnTo>
                  <a:pt x="702469" y="402432"/>
                </a:lnTo>
                <a:lnTo>
                  <a:pt x="1102519" y="600075"/>
                </a:lnTo>
                <a:lnTo>
                  <a:pt x="1412081" y="7239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273"/>
          <p:cNvSpPr/>
          <p:nvPr/>
        </p:nvSpPr>
        <p:spPr>
          <a:xfrm rot="-5400000">
            <a:off x="1934369" y="4253707"/>
            <a:ext cx="2965450" cy="334962"/>
          </a:xfrm>
          <a:custGeom>
            <a:avLst/>
            <a:gdLst/>
            <a:ahLst/>
            <a:cxnLst/>
            <a:rect l="l" t="t" r="r" b="b"/>
            <a:pathLst>
              <a:path w="2964716" h="334850" extrusionOk="0">
                <a:moveTo>
                  <a:pt x="1934406" y="136516"/>
                </a:moveTo>
                <a:lnTo>
                  <a:pt x="2493350" y="133940"/>
                </a:lnTo>
                <a:lnTo>
                  <a:pt x="2627290" y="133940"/>
                </a:lnTo>
                <a:lnTo>
                  <a:pt x="2683957" y="121061"/>
                </a:lnTo>
                <a:lnTo>
                  <a:pt x="2730321" y="100455"/>
                </a:lnTo>
                <a:lnTo>
                  <a:pt x="2815321" y="43788"/>
                </a:lnTo>
                <a:lnTo>
                  <a:pt x="2915777" y="30909"/>
                </a:lnTo>
                <a:lnTo>
                  <a:pt x="2964716" y="146819"/>
                </a:lnTo>
                <a:lnTo>
                  <a:pt x="2908049" y="211213"/>
                </a:lnTo>
                <a:lnTo>
                  <a:pt x="2843655" y="270456"/>
                </a:lnTo>
                <a:lnTo>
                  <a:pt x="2797291" y="301365"/>
                </a:lnTo>
                <a:lnTo>
                  <a:pt x="2730321" y="329699"/>
                </a:lnTo>
                <a:lnTo>
                  <a:pt x="2305318" y="334850"/>
                </a:lnTo>
                <a:lnTo>
                  <a:pt x="1287887" y="334850"/>
                </a:lnTo>
                <a:lnTo>
                  <a:pt x="494548" y="334850"/>
                </a:lnTo>
                <a:lnTo>
                  <a:pt x="267880" y="334850"/>
                </a:lnTo>
                <a:lnTo>
                  <a:pt x="185455" y="327123"/>
                </a:lnTo>
                <a:lnTo>
                  <a:pt x="115910" y="311668"/>
                </a:lnTo>
                <a:lnTo>
                  <a:pt x="51515" y="288486"/>
                </a:lnTo>
                <a:lnTo>
                  <a:pt x="20606" y="267880"/>
                </a:lnTo>
                <a:lnTo>
                  <a:pt x="5151" y="252425"/>
                </a:lnTo>
                <a:lnTo>
                  <a:pt x="0" y="231819"/>
                </a:lnTo>
                <a:lnTo>
                  <a:pt x="5151" y="206062"/>
                </a:lnTo>
                <a:lnTo>
                  <a:pt x="30909" y="177728"/>
                </a:lnTo>
                <a:lnTo>
                  <a:pt x="95303" y="139091"/>
                </a:lnTo>
                <a:lnTo>
                  <a:pt x="218941" y="79849"/>
                </a:lnTo>
                <a:lnTo>
                  <a:pt x="309093" y="43788"/>
                </a:lnTo>
                <a:lnTo>
                  <a:pt x="370911" y="25757"/>
                </a:lnTo>
                <a:lnTo>
                  <a:pt x="484245" y="2575"/>
                </a:lnTo>
                <a:lnTo>
                  <a:pt x="551215" y="0"/>
                </a:lnTo>
                <a:lnTo>
                  <a:pt x="566670" y="5151"/>
                </a:lnTo>
                <a:lnTo>
                  <a:pt x="636216" y="28333"/>
                </a:lnTo>
                <a:lnTo>
                  <a:pt x="785611" y="66970"/>
                </a:lnTo>
                <a:lnTo>
                  <a:pt x="909248" y="87576"/>
                </a:lnTo>
                <a:lnTo>
                  <a:pt x="1086977" y="108182"/>
                </a:lnTo>
                <a:lnTo>
                  <a:pt x="1336827" y="128788"/>
                </a:lnTo>
                <a:lnTo>
                  <a:pt x="1581525" y="133940"/>
                </a:lnTo>
                <a:lnTo>
                  <a:pt x="1934406" y="13651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273"/>
          <p:cNvSpPr/>
          <p:nvPr/>
        </p:nvSpPr>
        <p:spPr>
          <a:xfrm>
            <a:off x="4556125" y="2057400"/>
            <a:ext cx="1044575" cy="1100138"/>
          </a:xfrm>
          <a:custGeom>
            <a:avLst/>
            <a:gdLst/>
            <a:ahLst/>
            <a:cxnLst/>
            <a:rect l="l" t="t" r="r" b="b"/>
            <a:pathLst>
              <a:path w="1045369" h="1100138" extrusionOk="0">
                <a:moveTo>
                  <a:pt x="271463" y="735806"/>
                </a:moveTo>
                <a:lnTo>
                  <a:pt x="373857" y="607219"/>
                </a:lnTo>
                <a:lnTo>
                  <a:pt x="538163" y="373856"/>
                </a:lnTo>
                <a:lnTo>
                  <a:pt x="621507" y="238125"/>
                </a:lnTo>
                <a:lnTo>
                  <a:pt x="635794" y="211931"/>
                </a:lnTo>
                <a:lnTo>
                  <a:pt x="638175" y="192881"/>
                </a:lnTo>
                <a:lnTo>
                  <a:pt x="638175" y="180975"/>
                </a:lnTo>
                <a:lnTo>
                  <a:pt x="638175" y="164306"/>
                </a:lnTo>
                <a:lnTo>
                  <a:pt x="631032" y="147638"/>
                </a:lnTo>
                <a:lnTo>
                  <a:pt x="614363" y="128588"/>
                </a:lnTo>
                <a:lnTo>
                  <a:pt x="590550" y="107156"/>
                </a:lnTo>
                <a:lnTo>
                  <a:pt x="573882" y="92869"/>
                </a:lnTo>
                <a:lnTo>
                  <a:pt x="714375" y="0"/>
                </a:lnTo>
                <a:lnTo>
                  <a:pt x="897732" y="107156"/>
                </a:lnTo>
                <a:lnTo>
                  <a:pt x="945357" y="140494"/>
                </a:lnTo>
                <a:lnTo>
                  <a:pt x="1009650" y="200025"/>
                </a:lnTo>
                <a:lnTo>
                  <a:pt x="1033463" y="235744"/>
                </a:lnTo>
                <a:lnTo>
                  <a:pt x="1045369" y="269081"/>
                </a:lnTo>
                <a:lnTo>
                  <a:pt x="1045369" y="290513"/>
                </a:lnTo>
                <a:lnTo>
                  <a:pt x="1033463" y="314325"/>
                </a:lnTo>
                <a:lnTo>
                  <a:pt x="1002507" y="335756"/>
                </a:lnTo>
                <a:lnTo>
                  <a:pt x="945357" y="352425"/>
                </a:lnTo>
                <a:lnTo>
                  <a:pt x="907257" y="378619"/>
                </a:lnTo>
                <a:lnTo>
                  <a:pt x="661988" y="588169"/>
                </a:lnTo>
                <a:lnTo>
                  <a:pt x="395288" y="833438"/>
                </a:lnTo>
                <a:lnTo>
                  <a:pt x="130969" y="1100138"/>
                </a:lnTo>
                <a:lnTo>
                  <a:pt x="0" y="1090613"/>
                </a:lnTo>
                <a:lnTo>
                  <a:pt x="61913" y="990600"/>
                </a:lnTo>
                <a:lnTo>
                  <a:pt x="271463" y="7358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273"/>
          <p:cNvSpPr/>
          <p:nvPr/>
        </p:nvSpPr>
        <p:spPr>
          <a:xfrm>
            <a:off x="4510088" y="3040063"/>
            <a:ext cx="812800" cy="493712"/>
          </a:xfrm>
          <a:custGeom>
            <a:avLst/>
            <a:gdLst/>
            <a:ahLst/>
            <a:cxnLst/>
            <a:rect l="l" t="t" r="r" b="b"/>
            <a:pathLst>
              <a:path w="812006" h="492919" extrusionOk="0">
                <a:moveTo>
                  <a:pt x="511968" y="390525"/>
                </a:moveTo>
                <a:lnTo>
                  <a:pt x="376237" y="340519"/>
                </a:lnTo>
                <a:lnTo>
                  <a:pt x="297656" y="314325"/>
                </a:lnTo>
                <a:lnTo>
                  <a:pt x="228600" y="297657"/>
                </a:lnTo>
                <a:lnTo>
                  <a:pt x="154781" y="283369"/>
                </a:lnTo>
                <a:lnTo>
                  <a:pt x="92868" y="276225"/>
                </a:lnTo>
                <a:lnTo>
                  <a:pt x="54768" y="271463"/>
                </a:lnTo>
                <a:lnTo>
                  <a:pt x="21431" y="261938"/>
                </a:lnTo>
                <a:lnTo>
                  <a:pt x="7143" y="238125"/>
                </a:lnTo>
                <a:lnTo>
                  <a:pt x="0" y="190500"/>
                </a:lnTo>
                <a:cubicBezTo>
                  <a:pt x="794" y="169069"/>
                  <a:pt x="1587" y="147638"/>
                  <a:pt x="2381" y="126207"/>
                </a:cubicBezTo>
                <a:lnTo>
                  <a:pt x="7143" y="80963"/>
                </a:lnTo>
                <a:lnTo>
                  <a:pt x="11906" y="42863"/>
                </a:lnTo>
                <a:lnTo>
                  <a:pt x="23812" y="21432"/>
                </a:lnTo>
                <a:lnTo>
                  <a:pt x="38100" y="9525"/>
                </a:lnTo>
                <a:lnTo>
                  <a:pt x="69056" y="0"/>
                </a:lnTo>
                <a:lnTo>
                  <a:pt x="107156" y="4763"/>
                </a:lnTo>
                <a:lnTo>
                  <a:pt x="230981" y="47625"/>
                </a:lnTo>
                <a:lnTo>
                  <a:pt x="433387" y="161925"/>
                </a:lnTo>
                <a:lnTo>
                  <a:pt x="611981" y="264319"/>
                </a:lnTo>
                <a:lnTo>
                  <a:pt x="812006" y="373857"/>
                </a:lnTo>
                <a:lnTo>
                  <a:pt x="711993" y="492919"/>
                </a:lnTo>
                <a:cubicBezTo>
                  <a:pt x="634267" y="446769"/>
                  <a:pt x="662214" y="460886"/>
                  <a:pt x="631031" y="445294"/>
                </a:cubicBezTo>
                <a:lnTo>
                  <a:pt x="511968" y="3905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273"/>
          <p:cNvSpPr/>
          <p:nvPr/>
        </p:nvSpPr>
        <p:spPr>
          <a:xfrm>
            <a:off x="4481513" y="2239963"/>
            <a:ext cx="1995487" cy="2008187"/>
          </a:xfrm>
          <a:custGeom>
            <a:avLst/>
            <a:gdLst/>
            <a:ahLst/>
            <a:cxnLst/>
            <a:rect l="l" t="t" r="r" b="b"/>
            <a:pathLst>
              <a:path w="1994807" h="2008414" extrusionOk="0">
                <a:moveTo>
                  <a:pt x="1181100" y="723900"/>
                </a:moveTo>
                <a:lnTo>
                  <a:pt x="1466850" y="405493"/>
                </a:lnTo>
                <a:lnTo>
                  <a:pt x="1592036" y="263978"/>
                </a:lnTo>
                <a:lnTo>
                  <a:pt x="1624693" y="217714"/>
                </a:lnTo>
                <a:lnTo>
                  <a:pt x="1630136" y="185057"/>
                </a:lnTo>
                <a:lnTo>
                  <a:pt x="1621971" y="144235"/>
                </a:lnTo>
                <a:lnTo>
                  <a:pt x="1586593" y="97971"/>
                </a:lnTo>
                <a:lnTo>
                  <a:pt x="1551214" y="70757"/>
                </a:lnTo>
                <a:lnTo>
                  <a:pt x="1529443" y="48985"/>
                </a:lnTo>
                <a:lnTo>
                  <a:pt x="1524000" y="32657"/>
                </a:lnTo>
                <a:lnTo>
                  <a:pt x="1524000" y="16328"/>
                </a:lnTo>
                <a:lnTo>
                  <a:pt x="1540328" y="2721"/>
                </a:lnTo>
                <a:lnTo>
                  <a:pt x="1567543" y="0"/>
                </a:lnTo>
                <a:lnTo>
                  <a:pt x="1611086" y="2721"/>
                </a:lnTo>
                <a:lnTo>
                  <a:pt x="1643743" y="13607"/>
                </a:lnTo>
                <a:lnTo>
                  <a:pt x="1728107" y="46264"/>
                </a:lnTo>
                <a:lnTo>
                  <a:pt x="1817914" y="97971"/>
                </a:lnTo>
                <a:lnTo>
                  <a:pt x="1858736" y="130628"/>
                </a:lnTo>
                <a:lnTo>
                  <a:pt x="1929493" y="193221"/>
                </a:lnTo>
                <a:lnTo>
                  <a:pt x="1967593" y="236764"/>
                </a:lnTo>
                <a:lnTo>
                  <a:pt x="1986643" y="269421"/>
                </a:lnTo>
                <a:lnTo>
                  <a:pt x="1992086" y="296635"/>
                </a:lnTo>
                <a:lnTo>
                  <a:pt x="1994807" y="321128"/>
                </a:lnTo>
                <a:lnTo>
                  <a:pt x="1983921" y="348343"/>
                </a:lnTo>
                <a:lnTo>
                  <a:pt x="1962150" y="367393"/>
                </a:lnTo>
                <a:lnTo>
                  <a:pt x="1924050" y="383721"/>
                </a:lnTo>
                <a:lnTo>
                  <a:pt x="1905000" y="397328"/>
                </a:lnTo>
                <a:lnTo>
                  <a:pt x="1578428" y="696685"/>
                </a:lnTo>
                <a:lnTo>
                  <a:pt x="917121" y="1273628"/>
                </a:lnTo>
                <a:lnTo>
                  <a:pt x="223157" y="1861457"/>
                </a:lnTo>
                <a:lnTo>
                  <a:pt x="76200" y="2008414"/>
                </a:lnTo>
                <a:lnTo>
                  <a:pt x="0" y="1926771"/>
                </a:lnTo>
                <a:lnTo>
                  <a:pt x="231321" y="1692728"/>
                </a:lnTo>
                <a:lnTo>
                  <a:pt x="693964" y="1251857"/>
                </a:lnTo>
                <a:lnTo>
                  <a:pt x="778328" y="1145721"/>
                </a:lnTo>
                <a:lnTo>
                  <a:pt x="1181100" y="7239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273"/>
          <p:cNvSpPr/>
          <p:nvPr/>
        </p:nvSpPr>
        <p:spPr>
          <a:xfrm>
            <a:off x="4389438" y="3757613"/>
            <a:ext cx="2239962" cy="700087"/>
          </a:xfrm>
          <a:custGeom>
            <a:avLst/>
            <a:gdLst/>
            <a:ahLst/>
            <a:cxnLst/>
            <a:rect l="l" t="t" r="r" b="b"/>
            <a:pathLst>
              <a:path w="2240756" h="700087" extrusionOk="0">
                <a:moveTo>
                  <a:pt x="1278731" y="207168"/>
                </a:moveTo>
                <a:lnTo>
                  <a:pt x="1452562" y="173831"/>
                </a:lnTo>
                <a:lnTo>
                  <a:pt x="1762125" y="104775"/>
                </a:lnTo>
                <a:lnTo>
                  <a:pt x="2162175" y="0"/>
                </a:lnTo>
                <a:lnTo>
                  <a:pt x="2240756" y="123825"/>
                </a:lnTo>
                <a:lnTo>
                  <a:pt x="2009775" y="180975"/>
                </a:lnTo>
                <a:lnTo>
                  <a:pt x="1297781" y="383381"/>
                </a:lnTo>
                <a:lnTo>
                  <a:pt x="1104900" y="431006"/>
                </a:lnTo>
                <a:lnTo>
                  <a:pt x="883444" y="483393"/>
                </a:lnTo>
                <a:lnTo>
                  <a:pt x="652462" y="547687"/>
                </a:lnTo>
                <a:lnTo>
                  <a:pt x="409575" y="628650"/>
                </a:lnTo>
                <a:lnTo>
                  <a:pt x="330994" y="666750"/>
                </a:lnTo>
                <a:lnTo>
                  <a:pt x="273844" y="692943"/>
                </a:lnTo>
                <a:lnTo>
                  <a:pt x="238125" y="700087"/>
                </a:lnTo>
                <a:lnTo>
                  <a:pt x="216694" y="700087"/>
                </a:lnTo>
                <a:lnTo>
                  <a:pt x="188119" y="695325"/>
                </a:lnTo>
                <a:lnTo>
                  <a:pt x="169069" y="681037"/>
                </a:lnTo>
                <a:lnTo>
                  <a:pt x="11906" y="469106"/>
                </a:lnTo>
                <a:lnTo>
                  <a:pt x="4762" y="450056"/>
                </a:lnTo>
                <a:lnTo>
                  <a:pt x="0" y="435768"/>
                </a:lnTo>
                <a:lnTo>
                  <a:pt x="7144" y="421481"/>
                </a:lnTo>
                <a:lnTo>
                  <a:pt x="35719" y="397668"/>
                </a:lnTo>
                <a:lnTo>
                  <a:pt x="95250" y="376237"/>
                </a:lnTo>
                <a:lnTo>
                  <a:pt x="161925" y="357187"/>
                </a:lnTo>
                <a:lnTo>
                  <a:pt x="283369" y="390525"/>
                </a:lnTo>
                <a:lnTo>
                  <a:pt x="550069" y="350043"/>
                </a:lnTo>
                <a:lnTo>
                  <a:pt x="1278731" y="20716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273"/>
          <p:cNvSpPr/>
          <p:nvPr/>
        </p:nvSpPr>
        <p:spPr>
          <a:xfrm>
            <a:off x="6167438" y="3360738"/>
            <a:ext cx="855662" cy="971550"/>
          </a:xfrm>
          <a:custGeom>
            <a:avLst/>
            <a:gdLst/>
            <a:ahLst/>
            <a:cxnLst/>
            <a:rect l="l" t="t" r="r" b="b"/>
            <a:pathLst>
              <a:path w="854868" h="971550" extrusionOk="0">
                <a:moveTo>
                  <a:pt x="500062" y="700087"/>
                </a:moveTo>
                <a:lnTo>
                  <a:pt x="390525" y="547687"/>
                </a:lnTo>
                <a:lnTo>
                  <a:pt x="288131" y="414337"/>
                </a:lnTo>
                <a:lnTo>
                  <a:pt x="190500" y="273844"/>
                </a:lnTo>
                <a:lnTo>
                  <a:pt x="116681" y="173831"/>
                </a:lnTo>
                <a:lnTo>
                  <a:pt x="30956" y="78581"/>
                </a:lnTo>
                <a:lnTo>
                  <a:pt x="16668" y="59531"/>
                </a:lnTo>
                <a:lnTo>
                  <a:pt x="7143" y="42862"/>
                </a:lnTo>
                <a:lnTo>
                  <a:pt x="0" y="26194"/>
                </a:lnTo>
                <a:lnTo>
                  <a:pt x="2381" y="9525"/>
                </a:lnTo>
                <a:lnTo>
                  <a:pt x="14287" y="0"/>
                </a:lnTo>
                <a:lnTo>
                  <a:pt x="45243" y="0"/>
                </a:lnTo>
                <a:lnTo>
                  <a:pt x="107156" y="14287"/>
                </a:lnTo>
                <a:lnTo>
                  <a:pt x="157162" y="28575"/>
                </a:lnTo>
                <a:lnTo>
                  <a:pt x="235743" y="73819"/>
                </a:lnTo>
                <a:lnTo>
                  <a:pt x="435768" y="209550"/>
                </a:lnTo>
                <a:lnTo>
                  <a:pt x="631031" y="381000"/>
                </a:lnTo>
                <a:lnTo>
                  <a:pt x="695325" y="442912"/>
                </a:lnTo>
                <a:lnTo>
                  <a:pt x="716756" y="478631"/>
                </a:lnTo>
                <a:lnTo>
                  <a:pt x="764381" y="571500"/>
                </a:lnTo>
                <a:lnTo>
                  <a:pt x="792956" y="638175"/>
                </a:lnTo>
                <a:lnTo>
                  <a:pt x="819150" y="702469"/>
                </a:lnTo>
                <a:lnTo>
                  <a:pt x="838200" y="762000"/>
                </a:lnTo>
                <a:lnTo>
                  <a:pt x="850106" y="807244"/>
                </a:lnTo>
                <a:lnTo>
                  <a:pt x="854868" y="859631"/>
                </a:lnTo>
                <a:lnTo>
                  <a:pt x="852487" y="900112"/>
                </a:lnTo>
                <a:lnTo>
                  <a:pt x="842962" y="919162"/>
                </a:lnTo>
                <a:lnTo>
                  <a:pt x="814387" y="947737"/>
                </a:lnTo>
                <a:lnTo>
                  <a:pt x="792956" y="964406"/>
                </a:lnTo>
                <a:lnTo>
                  <a:pt x="766762" y="971550"/>
                </a:lnTo>
                <a:lnTo>
                  <a:pt x="738187" y="969169"/>
                </a:lnTo>
                <a:lnTo>
                  <a:pt x="704850" y="950119"/>
                </a:lnTo>
                <a:lnTo>
                  <a:pt x="664368" y="919162"/>
                </a:lnTo>
                <a:lnTo>
                  <a:pt x="609600" y="847725"/>
                </a:lnTo>
                <a:lnTo>
                  <a:pt x="500062" y="7000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273"/>
          <p:cNvSpPr/>
          <p:nvPr/>
        </p:nvSpPr>
        <p:spPr>
          <a:xfrm rot="-5400000">
            <a:off x="4712494" y="4864894"/>
            <a:ext cx="1852612" cy="311150"/>
          </a:xfrm>
          <a:custGeom>
            <a:avLst/>
            <a:gdLst/>
            <a:ahLst/>
            <a:cxnLst/>
            <a:rect l="l" t="t" r="r" b="b"/>
            <a:pathLst>
              <a:path w="1852613" h="311944" extrusionOk="0">
                <a:moveTo>
                  <a:pt x="831057" y="71437"/>
                </a:moveTo>
                <a:lnTo>
                  <a:pt x="1443038" y="88106"/>
                </a:lnTo>
                <a:lnTo>
                  <a:pt x="1597819" y="85725"/>
                </a:lnTo>
                <a:lnTo>
                  <a:pt x="1633538" y="83344"/>
                </a:lnTo>
                <a:lnTo>
                  <a:pt x="1678782" y="71437"/>
                </a:lnTo>
                <a:lnTo>
                  <a:pt x="1785938" y="0"/>
                </a:lnTo>
                <a:lnTo>
                  <a:pt x="1852613" y="90487"/>
                </a:lnTo>
                <a:lnTo>
                  <a:pt x="1821657" y="176212"/>
                </a:lnTo>
                <a:lnTo>
                  <a:pt x="1762125" y="254794"/>
                </a:lnTo>
                <a:lnTo>
                  <a:pt x="1733550" y="285750"/>
                </a:lnTo>
                <a:lnTo>
                  <a:pt x="1700213" y="304800"/>
                </a:lnTo>
                <a:lnTo>
                  <a:pt x="1412082" y="309562"/>
                </a:lnTo>
                <a:lnTo>
                  <a:pt x="690563" y="309562"/>
                </a:lnTo>
                <a:lnTo>
                  <a:pt x="340519" y="311944"/>
                </a:lnTo>
                <a:lnTo>
                  <a:pt x="261938" y="309562"/>
                </a:lnTo>
                <a:lnTo>
                  <a:pt x="183357" y="302419"/>
                </a:lnTo>
                <a:lnTo>
                  <a:pt x="104775" y="288131"/>
                </a:lnTo>
                <a:lnTo>
                  <a:pt x="52388" y="271462"/>
                </a:lnTo>
                <a:lnTo>
                  <a:pt x="14288" y="250031"/>
                </a:lnTo>
                <a:lnTo>
                  <a:pt x="2382" y="233362"/>
                </a:lnTo>
                <a:lnTo>
                  <a:pt x="0" y="209550"/>
                </a:lnTo>
                <a:lnTo>
                  <a:pt x="9525" y="180975"/>
                </a:lnTo>
                <a:lnTo>
                  <a:pt x="61913" y="130969"/>
                </a:lnTo>
                <a:lnTo>
                  <a:pt x="135732" y="83344"/>
                </a:lnTo>
                <a:lnTo>
                  <a:pt x="214313" y="57150"/>
                </a:lnTo>
                <a:lnTo>
                  <a:pt x="345282" y="26194"/>
                </a:lnTo>
                <a:lnTo>
                  <a:pt x="442913" y="19050"/>
                </a:lnTo>
                <a:lnTo>
                  <a:pt x="485775" y="33337"/>
                </a:lnTo>
                <a:lnTo>
                  <a:pt x="597694" y="50006"/>
                </a:lnTo>
                <a:lnTo>
                  <a:pt x="831057" y="714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ABB9A64-431A-6A41-9EEE-CCDF3FDC7702}"/>
              </a:ext>
            </a:extLst>
          </p:cNvPr>
          <p:cNvGrpSpPr/>
          <p:nvPr/>
        </p:nvGrpSpPr>
        <p:grpSpPr>
          <a:xfrm>
            <a:off x="2531226" y="1378701"/>
            <a:ext cx="4597400" cy="4564062"/>
            <a:chOff x="2687638" y="1535113"/>
            <a:chExt cx="4597400" cy="4564062"/>
          </a:xfrm>
        </p:grpSpPr>
        <p:sp>
          <p:nvSpPr>
            <p:cNvPr id="14" name="Google Shape;3006;p273">
              <a:extLst>
                <a:ext uri="{FF2B5EF4-FFF2-40B4-BE49-F238E27FC236}">
                  <a16:creationId xmlns:a16="http://schemas.microsoft.com/office/drawing/2014/main" id="{0450D0CC-AA75-A34A-9A50-AD5E765D8767}"/>
                </a:ext>
              </a:extLst>
            </p:cNvPr>
            <p:cNvSpPr/>
            <p:nvPr/>
          </p:nvSpPr>
          <p:spPr>
            <a:xfrm>
              <a:off x="4514850" y="1535113"/>
              <a:ext cx="2232025" cy="936625"/>
            </a:xfrm>
            <a:custGeom>
              <a:avLst/>
              <a:gdLst/>
              <a:ahLst/>
              <a:cxnLst/>
              <a:rect l="l" t="t" r="r" b="b"/>
              <a:pathLst>
                <a:path w="2231231" h="935832" extrusionOk="0">
                  <a:moveTo>
                    <a:pt x="871538" y="581025"/>
                  </a:moveTo>
                  <a:lnTo>
                    <a:pt x="1066800" y="514350"/>
                  </a:lnTo>
                  <a:lnTo>
                    <a:pt x="1535906" y="333375"/>
                  </a:lnTo>
                  <a:lnTo>
                    <a:pt x="1683544" y="271463"/>
                  </a:lnTo>
                  <a:lnTo>
                    <a:pt x="1719263" y="247650"/>
                  </a:lnTo>
                  <a:lnTo>
                    <a:pt x="1733550" y="228600"/>
                  </a:lnTo>
                  <a:lnTo>
                    <a:pt x="1743075" y="207169"/>
                  </a:lnTo>
                  <a:lnTo>
                    <a:pt x="1745456" y="185738"/>
                  </a:lnTo>
                  <a:lnTo>
                    <a:pt x="1740694" y="154782"/>
                  </a:lnTo>
                  <a:lnTo>
                    <a:pt x="1735931" y="135732"/>
                  </a:lnTo>
                  <a:lnTo>
                    <a:pt x="1716881" y="107157"/>
                  </a:lnTo>
                  <a:lnTo>
                    <a:pt x="1688306" y="73819"/>
                  </a:lnTo>
                  <a:lnTo>
                    <a:pt x="1681163" y="54769"/>
                  </a:lnTo>
                  <a:lnTo>
                    <a:pt x="1676400" y="35719"/>
                  </a:lnTo>
                  <a:lnTo>
                    <a:pt x="1681163" y="9525"/>
                  </a:lnTo>
                  <a:lnTo>
                    <a:pt x="1700213" y="0"/>
                  </a:lnTo>
                  <a:lnTo>
                    <a:pt x="1728788" y="0"/>
                  </a:lnTo>
                  <a:lnTo>
                    <a:pt x="1809750" y="14288"/>
                  </a:lnTo>
                  <a:lnTo>
                    <a:pt x="1881188" y="42863"/>
                  </a:lnTo>
                  <a:lnTo>
                    <a:pt x="1969294" y="90488"/>
                  </a:lnTo>
                  <a:lnTo>
                    <a:pt x="2043113" y="145257"/>
                  </a:lnTo>
                  <a:lnTo>
                    <a:pt x="2145506" y="233363"/>
                  </a:lnTo>
                  <a:lnTo>
                    <a:pt x="2205038" y="297657"/>
                  </a:lnTo>
                  <a:lnTo>
                    <a:pt x="2221706" y="323850"/>
                  </a:lnTo>
                  <a:lnTo>
                    <a:pt x="2231231" y="354807"/>
                  </a:lnTo>
                  <a:lnTo>
                    <a:pt x="2228850" y="378619"/>
                  </a:lnTo>
                  <a:lnTo>
                    <a:pt x="2212181" y="400050"/>
                  </a:lnTo>
                  <a:lnTo>
                    <a:pt x="2128838" y="421482"/>
                  </a:lnTo>
                  <a:lnTo>
                    <a:pt x="1583531" y="571500"/>
                  </a:lnTo>
                  <a:lnTo>
                    <a:pt x="988219" y="731044"/>
                  </a:lnTo>
                  <a:lnTo>
                    <a:pt x="773906" y="795338"/>
                  </a:lnTo>
                  <a:lnTo>
                    <a:pt x="409575" y="869157"/>
                  </a:lnTo>
                  <a:lnTo>
                    <a:pt x="176213" y="919163"/>
                  </a:lnTo>
                  <a:lnTo>
                    <a:pt x="66675" y="935832"/>
                  </a:lnTo>
                  <a:lnTo>
                    <a:pt x="30956" y="933450"/>
                  </a:lnTo>
                  <a:lnTo>
                    <a:pt x="9525" y="931069"/>
                  </a:lnTo>
                  <a:lnTo>
                    <a:pt x="0" y="923925"/>
                  </a:lnTo>
                  <a:lnTo>
                    <a:pt x="2381" y="904875"/>
                  </a:lnTo>
                  <a:lnTo>
                    <a:pt x="35719" y="878682"/>
                  </a:lnTo>
                  <a:lnTo>
                    <a:pt x="323850" y="778669"/>
                  </a:lnTo>
                  <a:lnTo>
                    <a:pt x="685800" y="652463"/>
                  </a:lnTo>
                  <a:lnTo>
                    <a:pt x="871538" y="581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007;p273">
              <a:extLst>
                <a:ext uri="{FF2B5EF4-FFF2-40B4-BE49-F238E27FC236}">
                  <a16:creationId xmlns:a16="http://schemas.microsoft.com/office/drawing/2014/main" id="{9B8AD1D2-3CE3-DD45-9D78-46DC72416B32}"/>
                </a:ext>
              </a:extLst>
            </p:cNvPr>
            <p:cNvSpPr/>
            <p:nvPr/>
          </p:nvSpPr>
          <p:spPr>
            <a:xfrm>
              <a:off x="4043363" y="4814888"/>
              <a:ext cx="1217612" cy="1054100"/>
            </a:xfrm>
            <a:custGeom>
              <a:avLst/>
              <a:gdLst/>
              <a:ahLst/>
              <a:cxnLst/>
              <a:rect l="l" t="t" r="r" b="b"/>
              <a:pathLst>
                <a:path w="1216818" h="1054893" extrusionOk="0">
                  <a:moveTo>
                    <a:pt x="483393" y="609600"/>
                  </a:moveTo>
                  <a:lnTo>
                    <a:pt x="619125" y="473868"/>
                  </a:lnTo>
                  <a:lnTo>
                    <a:pt x="764381" y="319087"/>
                  </a:lnTo>
                  <a:lnTo>
                    <a:pt x="804862" y="269081"/>
                  </a:lnTo>
                  <a:lnTo>
                    <a:pt x="823912" y="233362"/>
                  </a:lnTo>
                  <a:lnTo>
                    <a:pt x="831056" y="216693"/>
                  </a:lnTo>
                  <a:lnTo>
                    <a:pt x="833437" y="192881"/>
                  </a:lnTo>
                  <a:lnTo>
                    <a:pt x="831056" y="166687"/>
                  </a:lnTo>
                  <a:lnTo>
                    <a:pt x="823912" y="145256"/>
                  </a:lnTo>
                  <a:lnTo>
                    <a:pt x="809625" y="119062"/>
                  </a:lnTo>
                  <a:lnTo>
                    <a:pt x="788193" y="100012"/>
                  </a:lnTo>
                  <a:lnTo>
                    <a:pt x="752475" y="73818"/>
                  </a:lnTo>
                  <a:lnTo>
                    <a:pt x="731043" y="47625"/>
                  </a:lnTo>
                  <a:lnTo>
                    <a:pt x="723900" y="33337"/>
                  </a:lnTo>
                  <a:lnTo>
                    <a:pt x="723900" y="23812"/>
                  </a:lnTo>
                  <a:lnTo>
                    <a:pt x="728662" y="9525"/>
                  </a:lnTo>
                  <a:lnTo>
                    <a:pt x="750093" y="0"/>
                  </a:lnTo>
                  <a:lnTo>
                    <a:pt x="809625" y="4762"/>
                  </a:lnTo>
                  <a:lnTo>
                    <a:pt x="864393" y="16668"/>
                  </a:lnTo>
                  <a:lnTo>
                    <a:pt x="938212" y="40481"/>
                  </a:lnTo>
                  <a:lnTo>
                    <a:pt x="992981" y="66675"/>
                  </a:lnTo>
                  <a:lnTo>
                    <a:pt x="1109662" y="150018"/>
                  </a:lnTo>
                  <a:lnTo>
                    <a:pt x="1183481" y="211931"/>
                  </a:lnTo>
                  <a:lnTo>
                    <a:pt x="1204912" y="238125"/>
                  </a:lnTo>
                  <a:lnTo>
                    <a:pt x="1214437" y="254793"/>
                  </a:lnTo>
                  <a:lnTo>
                    <a:pt x="1216818" y="273843"/>
                  </a:lnTo>
                  <a:lnTo>
                    <a:pt x="1212056" y="297656"/>
                  </a:lnTo>
                  <a:lnTo>
                    <a:pt x="1204912" y="311943"/>
                  </a:lnTo>
                  <a:lnTo>
                    <a:pt x="1181100" y="328612"/>
                  </a:lnTo>
                  <a:lnTo>
                    <a:pt x="1138237" y="347662"/>
                  </a:lnTo>
                  <a:lnTo>
                    <a:pt x="1083468" y="369093"/>
                  </a:lnTo>
                  <a:lnTo>
                    <a:pt x="1064418" y="381000"/>
                  </a:lnTo>
                  <a:lnTo>
                    <a:pt x="890587" y="526256"/>
                  </a:lnTo>
                  <a:lnTo>
                    <a:pt x="733425" y="642937"/>
                  </a:lnTo>
                  <a:lnTo>
                    <a:pt x="547687" y="776287"/>
                  </a:lnTo>
                  <a:lnTo>
                    <a:pt x="366712" y="890587"/>
                  </a:lnTo>
                  <a:lnTo>
                    <a:pt x="128587" y="1016793"/>
                  </a:lnTo>
                  <a:lnTo>
                    <a:pt x="78581" y="1042987"/>
                  </a:lnTo>
                  <a:lnTo>
                    <a:pt x="47625" y="1054893"/>
                  </a:lnTo>
                  <a:lnTo>
                    <a:pt x="33337" y="1052512"/>
                  </a:lnTo>
                  <a:lnTo>
                    <a:pt x="9525" y="1045368"/>
                  </a:lnTo>
                  <a:lnTo>
                    <a:pt x="0" y="1033462"/>
                  </a:lnTo>
                  <a:lnTo>
                    <a:pt x="11906" y="1007268"/>
                  </a:lnTo>
                  <a:lnTo>
                    <a:pt x="54768" y="973931"/>
                  </a:lnTo>
                  <a:lnTo>
                    <a:pt x="235743" y="828675"/>
                  </a:lnTo>
                  <a:lnTo>
                    <a:pt x="483393" y="6096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008;p273">
              <a:extLst>
                <a:ext uri="{FF2B5EF4-FFF2-40B4-BE49-F238E27FC236}">
                  <a16:creationId xmlns:a16="http://schemas.microsoft.com/office/drawing/2014/main" id="{01F06326-F49A-864D-B309-4145DB2BA196}"/>
                </a:ext>
              </a:extLst>
            </p:cNvPr>
            <p:cNvSpPr/>
            <p:nvPr/>
          </p:nvSpPr>
          <p:spPr>
            <a:xfrm>
              <a:off x="6353175" y="4713288"/>
              <a:ext cx="931863" cy="1003300"/>
            </a:xfrm>
            <a:custGeom>
              <a:avLst/>
              <a:gdLst/>
              <a:ahLst/>
              <a:cxnLst/>
              <a:rect l="l" t="t" r="r" b="b"/>
              <a:pathLst>
                <a:path w="931069" h="1004887" extrusionOk="0">
                  <a:moveTo>
                    <a:pt x="328613" y="452437"/>
                  </a:moveTo>
                  <a:lnTo>
                    <a:pt x="180975" y="273844"/>
                  </a:lnTo>
                  <a:lnTo>
                    <a:pt x="47625" y="114300"/>
                  </a:lnTo>
                  <a:lnTo>
                    <a:pt x="23813" y="83344"/>
                  </a:lnTo>
                  <a:lnTo>
                    <a:pt x="7144" y="57150"/>
                  </a:lnTo>
                  <a:lnTo>
                    <a:pt x="2381" y="33337"/>
                  </a:lnTo>
                  <a:lnTo>
                    <a:pt x="0" y="23812"/>
                  </a:lnTo>
                  <a:lnTo>
                    <a:pt x="2381" y="4762"/>
                  </a:lnTo>
                  <a:lnTo>
                    <a:pt x="9525" y="0"/>
                  </a:lnTo>
                  <a:lnTo>
                    <a:pt x="33338" y="0"/>
                  </a:lnTo>
                  <a:lnTo>
                    <a:pt x="71438" y="11906"/>
                  </a:lnTo>
                  <a:lnTo>
                    <a:pt x="254794" y="114300"/>
                  </a:lnTo>
                  <a:lnTo>
                    <a:pt x="604838" y="340519"/>
                  </a:lnTo>
                  <a:lnTo>
                    <a:pt x="702469" y="400050"/>
                  </a:lnTo>
                  <a:lnTo>
                    <a:pt x="723900" y="419100"/>
                  </a:lnTo>
                  <a:lnTo>
                    <a:pt x="783431" y="502444"/>
                  </a:lnTo>
                  <a:lnTo>
                    <a:pt x="845344" y="604837"/>
                  </a:lnTo>
                  <a:lnTo>
                    <a:pt x="873919" y="664369"/>
                  </a:lnTo>
                  <a:lnTo>
                    <a:pt x="902494" y="735806"/>
                  </a:lnTo>
                  <a:lnTo>
                    <a:pt x="919163" y="792956"/>
                  </a:lnTo>
                  <a:lnTo>
                    <a:pt x="928688" y="842962"/>
                  </a:lnTo>
                  <a:lnTo>
                    <a:pt x="931069" y="895350"/>
                  </a:lnTo>
                  <a:lnTo>
                    <a:pt x="919163" y="950119"/>
                  </a:lnTo>
                  <a:lnTo>
                    <a:pt x="904875" y="981075"/>
                  </a:lnTo>
                  <a:lnTo>
                    <a:pt x="881063" y="997744"/>
                  </a:lnTo>
                  <a:lnTo>
                    <a:pt x="857250" y="1004887"/>
                  </a:lnTo>
                  <a:lnTo>
                    <a:pt x="812006" y="997744"/>
                  </a:lnTo>
                  <a:lnTo>
                    <a:pt x="752475" y="959644"/>
                  </a:lnTo>
                  <a:lnTo>
                    <a:pt x="697706" y="916781"/>
                  </a:lnTo>
                  <a:lnTo>
                    <a:pt x="611981" y="804862"/>
                  </a:lnTo>
                  <a:lnTo>
                    <a:pt x="328613" y="4524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009;p273">
              <a:extLst>
                <a:ext uri="{FF2B5EF4-FFF2-40B4-BE49-F238E27FC236}">
                  <a16:creationId xmlns:a16="http://schemas.microsoft.com/office/drawing/2014/main" id="{E4EDD8D9-6F2C-C647-81E9-F2175AF1A372}"/>
                </a:ext>
              </a:extLst>
            </p:cNvPr>
            <p:cNvSpPr/>
            <p:nvPr/>
          </p:nvSpPr>
          <p:spPr>
            <a:xfrm rot="-5400000">
              <a:off x="2039937" y="2374901"/>
              <a:ext cx="2640013" cy="1344612"/>
            </a:xfrm>
            <a:custGeom>
              <a:avLst/>
              <a:gdLst/>
              <a:ahLst/>
              <a:cxnLst/>
              <a:rect l="l" t="t" r="r" b="b"/>
              <a:pathLst>
                <a:path w="2640806" h="1345407" extrusionOk="0">
                  <a:moveTo>
                    <a:pt x="1412081" y="723900"/>
                  </a:moveTo>
                  <a:lnTo>
                    <a:pt x="1795463" y="854869"/>
                  </a:lnTo>
                  <a:lnTo>
                    <a:pt x="2078831" y="938213"/>
                  </a:lnTo>
                  <a:lnTo>
                    <a:pt x="2233613" y="976313"/>
                  </a:lnTo>
                  <a:lnTo>
                    <a:pt x="2288381" y="983457"/>
                  </a:lnTo>
                  <a:lnTo>
                    <a:pt x="2336006" y="983457"/>
                  </a:lnTo>
                  <a:lnTo>
                    <a:pt x="2388394" y="978694"/>
                  </a:lnTo>
                  <a:lnTo>
                    <a:pt x="2445544" y="962025"/>
                  </a:lnTo>
                  <a:lnTo>
                    <a:pt x="2474119" y="947738"/>
                  </a:lnTo>
                  <a:lnTo>
                    <a:pt x="2507456" y="916782"/>
                  </a:lnTo>
                  <a:lnTo>
                    <a:pt x="2564606" y="873919"/>
                  </a:lnTo>
                  <a:lnTo>
                    <a:pt x="2597944" y="857250"/>
                  </a:lnTo>
                  <a:lnTo>
                    <a:pt x="2619375" y="850107"/>
                  </a:lnTo>
                  <a:lnTo>
                    <a:pt x="2631281" y="852488"/>
                  </a:lnTo>
                  <a:lnTo>
                    <a:pt x="2638425" y="862013"/>
                  </a:lnTo>
                  <a:lnTo>
                    <a:pt x="2640806" y="881063"/>
                  </a:lnTo>
                  <a:lnTo>
                    <a:pt x="2621756" y="959644"/>
                  </a:lnTo>
                  <a:lnTo>
                    <a:pt x="2595563" y="1033463"/>
                  </a:lnTo>
                  <a:lnTo>
                    <a:pt x="2540794" y="1138238"/>
                  </a:lnTo>
                  <a:lnTo>
                    <a:pt x="2490788" y="1219200"/>
                  </a:lnTo>
                  <a:lnTo>
                    <a:pt x="2440781" y="1276350"/>
                  </a:lnTo>
                  <a:lnTo>
                    <a:pt x="2381250" y="1323975"/>
                  </a:lnTo>
                  <a:lnTo>
                    <a:pt x="2345531" y="1343025"/>
                  </a:lnTo>
                  <a:lnTo>
                    <a:pt x="2314575" y="1345407"/>
                  </a:lnTo>
                  <a:lnTo>
                    <a:pt x="2274094" y="1331119"/>
                  </a:lnTo>
                  <a:lnTo>
                    <a:pt x="2228850" y="1290638"/>
                  </a:lnTo>
                  <a:lnTo>
                    <a:pt x="2207419" y="1273969"/>
                  </a:lnTo>
                  <a:lnTo>
                    <a:pt x="2188369" y="1266825"/>
                  </a:lnTo>
                  <a:lnTo>
                    <a:pt x="1919288" y="1154907"/>
                  </a:lnTo>
                  <a:lnTo>
                    <a:pt x="1516856" y="981075"/>
                  </a:lnTo>
                  <a:lnTo>
                    <a:pt x="1269206" y="873919"/>
                  </a:lnTo>
                  <a:lnTo>
                    <a:pt x="1073944" y="781050"/>
                  </a:lnTo>
                  <a:lnTo>
                    <a:pt x="835819" y="652463"/>
                  </a:lnTo>
                  <a:lnTo>
                    <a:pt x="585788" y="509588"/>
                  </a:lnTo>
                  <a:lnTo>
                    <a:pt x="411956" y="390525"/>
                  </a:lnTo>
                  <a:lnTo>
                    <a:pt x="278606" y="292894"/>
                  </a:lnTo>
                  <a:lnTo>
                    <a:pt x="107156" y="154782"/>
                  </a:lnTo>
                  <a:lnTo>
                    <a:pt x="38100" y="90488"/>
                  </a:lnTo>
                  <a:lnTo>
                    <a:pt x="9525" y="52388"/>
                  </a:lnTo>
                  <a:lnTo>
                    <a:pt x="0" y="30957"/>
                  </a:lnTo>
                  <a:lnTo>
                    <a:pt x="2381" y="14288"/>
                  </a:lnTo>
                  <a:lnTo>
                    <a:pt x="16669" y="2382"/>
                  </a:lnTo>
                  <a:lnTo>
                    <a:pt x="38100" y="0"/>
                  </a:lnTo>
                  <a:lnTo>
                    <a:pt x="88106" y="16669"/>
                  </a:lnTo>
                  <a:lnTo>
                    <a:pt x="285750" y="152400"/>
                  </a:lnTo>
                  <a:lnTo>
                    <a:pt x="702469" y="402432"/>
                  </a:lnTo>
                  <a:lnTo>
                    <a:pt x="1102519" y="600075"/>
                  </a:lnTo>
                  <a:lnTo>
                    <a:pt x="1412081" y="7239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010;p273">
              <a:extLst>
                <a:ext uri="{FF2B5EF4-FFF2-40B4-BE49-F238E27FC236}">
                  <a16:creationId xmlns:a16="http://schemas.microsoft.com/office/drawing/2014/main" id="{6F439FF5-A522-DC47-9EE8-C87E59718CA2}"/>
                </a:ext>
              </a:extLst>
            </p:cNvPr>
            <p:cNvSpPr/>
            <p:nvPr/>
          </p:nvSpPr>
          <p:spPr>
            <a:xfrm rot="-5400000">
              <a:off x="2086769" y="4406107"/>
              <a:ext cx="2965450" cy="334962"/>
            </a:xfrm>
            <a:custGeom>
              <a:avLst/>
              <a:gdLst/>
              <a:ahLst/>
              <a:cxnLst/>
              <a:rect l="l" t="t" r="r" b="b"/>
              <a:pathLst>
                <a:path w="2964716" h="334850" extrusionOk="0">
                  <a:moveTo>
                    <a:pt x="1934406" y="136516"/>
                  </a:moveTo>
                  <a:lnTo>
                    <a:pt x="2493350" y="133940"/>
                  </a:lnTo>
                  <a:lnTo>
                    <a:pt x="2627290" y="133940"/>
                  </a:lnTo>
                  <a:lnTo>
                    <a:pt x="2683957" y="121061"/>
                  </a:lnTo>
                  <a:lnTo>
                    <a:pt x="2730321" y="100455"/>
                  </a:lnTo>
                  <a:lnTo>
                    <a:pt x="2815321" y="43788"/>
                  </a:lnTo>
                  <a:lnTo>
                    <a:pt x="2915777" y="30909"/>
                  </a:lnTo>
                  <a:lnTo>
                    <a:pt x="2964716" y="146819"/>
                  </a:lnTo>
                  <a:lnTo>
                    <a:pt x="2908049" y="211213"/>
                  </a:lnTo>
                  <a:lnTo>
                    <a:pt x="2843655" y="270456"/>
                  </a:lnTo>
                  <a:lnTo>
                    <a:pt x="2797291" y="301365"/>
                  </a:lnTo>
                  <a:lnTo>
                    <a:pt x="2730321" y="329699"/>
                  </a:lnTo>
                  <a:lnTo>
                    <a:pt x="2305318" y="334850"/>
                  </a:lnTo>
                  <a:lnTo>
                    <a:pt x="1287887" y="334850"/>
                  </a:lnTo>
                  <a:lnTo>
                    <a:pt x="494548" y="334850"/>
                  </a:lnTo>
                  <a:lnTo>
                    <a:pt x="267880" y="334850"/>
                  </a:lnTo>
                  <a:lnTo>
                    <a:pt x="185455" y="327123"/>
                  </a:lnTo>
                  <a:lnTo>
                    <a:pt x="115910" y="311668"/>
                  </a:lnTo>
                  <a:lnTo>
                    <a:pt x="51515" y="288486"/>
                  </a:lnTo>
                  <a:lnTo>
                    <a:pt x="20606" y="267880"/>
                  </a:lnTo>
                  <a:lnTo>
                    <a:pt x="5151" y="252425"/>
                  </a:lnTo>
                  <a:lnTo>
                    <a:pt x="0" y="231819"/>
                  </a:lnTo>
                  <a:lnTo>
                    <a:pt x="5151" y="206062"/>
                  </a:lnTo>
                  <a:lnTo>
                    <a:pt x="30909" y="177728"/>
                  </a:lnTo>
                  <a:lnTo>
                    <a:pt x="95303" y="139091"/>
                  </a:lnTo>
                  <a:lnTo>
                    <a:pt x="218941" y="79849"/>
                  </a:lnTo>
                  <a:lnTo>
                    <a:pt x="309093" y="43788"/>
                  </a:lnTo>
                  <a:lnTo>
                    <a:pt x="370911" y="25757"/>
                  </a:lnTo>
                  <a:lnTo>
                    <a:pt x="484245" y="2575"/>
                  </a:lnTo>
                  <a:lnTo>
                    <a:pt x="551215" y="0"/>
                  </a:lnTo>
                  <a:lnTo>
                    <a:pt x="566670" y="5151"/>
                  </a:lnTo>
                  <a:lnTo>
                    <a:pt x="636216" y="28333"/>
                  </a:lnTo>
                  <a:lnTo>
                    <a:pt x="785611" y="66970"/>
                  </a:lnTo>
                  <a:lnTo>
                    <a:pt x="909248" y="87576"/>
                  </a:lnTo>
                  <a:lnTo>
                    <a:pt x="1086977" y="108182"/>
                  </a:lnTo>
                  <a:lnTo>
                    <a:pt x="1336827" y="128788"/>
                  </a:lnTo>
                  <a:lnTo>
                    <a:pt x="1581525" y="133940"/>
                  </a:lnTo>
                  <a:lnTo>
                    <a:pt x="1934406" y="13651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011;p273">
              <a:extLst>
                <a:ext uri="{FF2B5EF4-FFF2-40B4-BE49-F238E27FC236}">
                  <a16:creationId xmlns:a16="http://schemas.microsoft.com/office/drawing/2014/main" id="{080102D3-F9E1-AF4D-95C1-43DB645E936A}"/>
                </a:ext>
              </a:extLst>
            </p:cNvPr>
            <p:cNvSpPr/>
            <p:nvPr/>
          </p:nvSpPr>
          <p:spPr>
            <a:xfrm>
              <a:off x="4708525" y="2209800"/>
              <a:ext cx="1044575" cy="1100138"/>
            </a:xfrm>
            <a:custGeom>
              <a:avLst/>
              <a:gdLst/>
              <a:ahLst/>
              <a:cxnLst/>
              <a:rect l="l" t="t" r="r" b="b"/>
              <a:pathLst>
                <a:path w="1045369" h="1100138" extrusionOk="0">
                  <a:moveTo>
                    <a:pt x="271463" y="735806"/>
                  </a:moveTo>
                  <a:lnTo>
                    <a:pt x="373857" y="607219"/>
                  </a:lnTo>
                  <a:lnTo>
                    <a:pt x="538163" y="373856"/>
                  </a:lnTo>
                  <a:lnTo>
                    <a:pt x="621507" y="238125"/>
                  </a:lnTo>
                  <a:lnTo>
                    <a:pt x="635794" y="211931"/>
                  </a:lnTo>
                  <a:lnTo>
                    <a:pt x="638175" y="192881"/>
                  </a:lnTo>
                  <a:lnTo>
                    <a:pt x="638175" y="180975"/>
                  </a:lnTo>
                  <a:lnTo>
                    <a:pt x="638175" y="164306"/>
                  </a:lnTo>
                  <a:lnTo>
                    <a:pt x="631032" y="147638"/>
                  </a:lnTo>
                  <a:lnTo>
                    <a:pt x="614363" y="128588"/>
                  </a:lnTo>
                  <a:lnTo>
                    <a:pt x="590550" y="107156"/>
                  </a:lnTo>
                  <a:lnTo>
                    <a:pt x="573882" y="92869"/>
                  </a:lnTo>
                  <a:lnTo>
                    <a:pt x="714375" y="0"/>
                  </a:lnTo>
                  <a:lnTo>
                    <a:pt x="897732" y="107156"/>
                  </a:lnTo>
                  <a:lnTo>
                    <a:pt x="945357" y="140494"/>
                  </a:lnTo>
                  <a:lnTo>
                    <a:pt x="1009650" y="200025"/>
                  </a:lnTo>
                  <a:lnTo>
                    <a:pt x="1033463" y="235744"/>
                  </a:lnTo>
                  <a:lnTo>
                    <a:pt x="1045369" y="269081"/>
                  </a:lnTo>
                  <a:lnTo>
                    <a:pt x="1045369" y="290513"/>
                  </a:lnTo>
                  <a:lnTo>
                    <a:pt x="1033463" y="314325"/>
                  </a:lnTo>
                  <a:lnTo>
                    <a:pt x="1002507" y="335756"/>
                  </a:lnTo>
                  <a:lnTo>
                    <a:pt x="945357" y="352425"/>
                  </a:lnTo>
                  <a:lnTo>
                    <a:pt x="907257" y="378619"/>
                  </a:lnTo>
                  <a:lnTo>
                    <a:pt x="661988" y="588169"/>
                  </a:lnTo>
                  <a:lnTo>
                    <a:pt x="395288" y="833438"/>
                  </a:lnTo>
                  <a:lnTo>
                    <a:pt x="130969" y="1100138"/>
                  </a:lnTo>
                  <a:lnTo>
                    <a:pt x="0" y="1090613"/>
                  </a:lnTo>
                  <a:lnTo>
                    <a:pt x="61913" y="990600"/>
                  </a:lnTo>
                  <a:lnTo>
                    <a:pt x="271463" y="7358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012;p273">
              <a:extLst>
                <a:ext uri="{FF2B5EF4-FFF2-40B4-BE49-F238E27FC236}">
                  <a16:creationId xmlns:a16="http://schemas.microsoft.com/office/drawing/2014/main" id="{4D25C67D-8FCA-894A-8D78-F80D23CAD662}"/>
                </a:ext>
              </a:extLst>
            </p:cNvPr>
            <p:cNvSpPr/>
            <p:nvPr/>
          </p:nvSpPr>
          <p:spPr>
            <a:xfrm>
              <a:off x="4662488" y="3192463"/>
              <a:ext cx="812800" cy="493712"/>
            </a:xfrm>
            <a:custGeom>
              <a:avLst/>
              <a:gdLst/>
              <a:ahLst/>
              <a:cxnLst/>
              <a:rect l="l" t="t" r="r" b="b"/>
              <a:pathLst>
                <a:path w="812006" h="492919" extrusionOk="0">
                  <a:moveTo>
                    <a:pt x="511968" y="390525"/>
                  </a:moveTo>
                  <a:lnTo>
                    <a:pt x="376237" y="340519"/>
                  </a:lnTo>
                  <a:lnTo>
                    <a:pt x="297656" y="314325"/>
                  </a:lnTo>
                  <a:lnTo>
                    <a:pt x="228600" y="297657"/>
                  </a:lnTo>
                  <a:lnTo>
                    <a:pt x="154781" y="283369"/>
                  </a:lnTo>
                  <a:lnTo>
                    <a:pt x="92868" y="276225"/>
                  </a:lnTo>
                  <a:lnTo>
                    <a:pt x="54768" y="271463"/>
                  </a:lnTo>
                  <a:lnTo>
                    <a:pt x="21431" y="261938"/>
                  </a:lnTo>
                  <a:lnTo>
                    <a:pt x="7143" y="238125"/>
                  </a:lnTo>
                  <a:lnTo>
                    <a:pt x="0" y="190500"/>
                  </a:lnTo>
                  <a:cubicBezTo>
                    <a:pt x="794" y="169069"/>
                    <a:pt x="1587" y="147638"/>
                    <a:pt x="2381" y="126207"/>
                  </a:cubicBezTo>
                  <a:lnTo>
                    <a:pt x="7143" y="80963"/>
                  </a:lnTo>
                  <a:lnTo>
                    <a:pt x="11906" y="42863"/>
                  </a:lnTo>
                  <a:lnTo>
                    <a:pt x="23812" y="21432"/>
                  </a:lnTo>
                  <a:lnTo>
                    <a:pt x="38100" y="9525"/>
                  </a:lnTo>
                  <a:lnTo>
                    <a:pt x="69056" y="0"/>
                  </a:lnTo>
                  <a:lnTo>
                    <a:pt x="107156" y="4763"/>
                  </a:lnTo>
                  <a:lnTo>
                    <a:pt x="230981" y="47625"/>
                  </a:lnTo>
                  <a:lnTo>
                    <a:pt x="433387" y="161925"/>
                  </a:lnTo>
                  <a:lnTo>
                    <a:pt x="611981" y="264319"/>
                  </a:lnTo>
                  <a:lnTo>
                    <a:pt x="812006" y="373857"/>
                  </a:lnTo>
                  <a:lnTo>
                    <a:pt x="711993" y="492919"/>
                  </a:lnTo>
                  <a:cubicBezTo>
                    <a:pt x="634267" y="446769"/>
                    <a:pt x="662214" y="460886"/>
                    <a:pt x="631031" y="445294"/>
                  </a:cubicBezTo>
                  <a:lnTo>
                    <a:pt x="511968" y="3905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013;p273">
              <a:extLst>
                <a:ext uri="{FF2B5EF4-FFF2-40B4-BE49-F238E27FC236}">
                  <a16:creationId xmlns:a16="http://schemas.microsoft.com/office/drawing/2014/main" id="{280C899F-6739-2046-A40B-10FB67A8A730}"/>
                </a:ext>
              </a:extLst>
            </p:cNvPr>
            <p:cNvSpPr/>
            <p:nvPr/>
          </p:nvSpPr>
          <p:spPr>
            <a:xfrm>
              <a:off x="4633913" y="2392363"/>
              <a:ext cx="1995487" cy="2008187"/>
            </a:xfrm>
            <a:custGeom>
              <a:avLst/>
              <a:gdLst/>
              <a:ahLst/>
              <a:cxnLst/>
              <a:rect l="l" t="t" r="r" b="b"/>
              <a:pathLst>
                <a:path w="1994807" h="2008414" extrusionOk="0">
                  <a:moveTo>
                    <a:pt x="1181100" y="723900"/>
                  </a:moveTo>
                  <a:lnTo>
                    <a:pt x="1466850" y="405493"/>
                  </a:lnTo>
                  <a:lnTo>
                    <a:pt x="1592036" y="263978"/>
                  </a:lnTo>
                  <a:lnTo>
                    <a:pt x="1624693" y="217714"/>
                  </a:lnTo>
                  <a:lnTo>
                    <a:pt x="1630136" y="185057"/>
                  </a:lnTo>
                  <a:lnTo>
                    <a:pt x="1621971" y="144235"/>
                  </a:lnTo>
                  <a:lnTo>
                    <a:pt x="1586593" y="97971"/>
                  </a:lnTo>
                  <a:lnTo>
                    <a:pt x="1551214" y="70757"/>
                  </a:lnTo>
                  <a:lnTo>
                    <a:pt x="1529443" y="48985"/>
                  </a:lnTo>
                  <a:lnTo>
                    <a:pt x="1524000" y="32657"/>
                  </a:lnTo>
                  <a:lnTo>
                    <a:pt x="1524000" y="16328"/>
                  </a:lnTo>
                  <a:lnTo>
                    <a:pt x="1540328" y="2721"/>
                  </a:lnTo>
                  <a:lnTo>
                    <a:pt x="1567543" y="0"/>
                  </a:lnTo>
                  <a:lnTo>
                    <a:pt x="1611086" y="2721"/>
                  </a:lnTo>
                  <a:lnTo>
                    <a:pt x="1643743" y="13607"/>
                  </a:lnTo>
                  <a:lnTo>
                    <a:pt x="1728107" y="46264"/>
                  </a:lnTo>
                  <a:lnTo>
                    <a:pt x="1817914" y="97971"/>
                  </a:lnTo>
                  <a:lnTo>
                    <a:pt x="1858736" y="130628"/>
                  </a:lnTo>
                  <a:lnTo>
                    <a:pt x="1929493" y="193221"/>
                  </a:lnTo>
                  <a:lnTo>
                    <a:pt x="1967593" y="236764"/>
                  </a:lnTo>
                  <a:lnTo>
                    <a:pt x="1986643" y="269421"/>
                  </a:lnTo>
                  <a:lnTo>
                    <a:pt x="1992086" y="296635"/>
                  </a:lnTo>
                  <a:lnTo>
                    <a:pt x="1994807" y="321128"/>
                  </a:lnTo>
                  <a:lnTo>
                    <a:pt x="1983921" y="348343"/>
                  </a:lnTo>
                  <a:lnTo>
                    <a:pt x="1962150" y="367393"/>
                  </a:lnTo>
                  <a:lnTo>
                    <a:pt x="1924050" y="383721"/>
                  </a:lnTo>
                  <a:lnTo>
                    <a:pt x="1905000" y="397328"/>
                  </a:lnTo>
                  <a:lnTo>
                    <a:pt x="1578428" y="696685"/>
                  </a:lnTo>
                  <a:lnTo>
                    <a:pt x="917121" y="1273628"/>
                  </a:lnTo>
                  <a:lnTo>
                    <a:pt x="223157" y="1861457"/>
                  </a:lnTo>
                  <a:lnTo>
                    <a:pt x="76200" y="2008414"/>
                  </a:lnTo>
                  <a:lnTo>
                    <a:pt x="0" y="1926771"/>
                  </a:lnTo>
                  <a:lnTo>
                    <a:pt x="231321" y="1692728"/>
                  </a:lnTo>
                  <a:lnTo>
                    <a:pt x="693964" y="1251857"/>
                  </a:lnTo>
                  <a:lnTo>
                    <a:pt x="778328" y="1145721"/>
                  </a:lnTo>
                  <a:lnTo>
                    <a:pt x="1181100" y="7239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014;p273">
              <a:extLst>
                <a:ext uri="{FF2B5EF4-FFF2-40B4-BE49-F238E27FC236}">
                  <a16:creationId xmlns:a16="http://schemas.microsoft.com/office/drawing/2014/main" id="{41DC46CF-2EEC-D94F-B1C6-AA8589BC0D4F}"/>
                </a:ext>
              </a:extLst>
            </p:cNvPr>
            <p:cNvSpPr/>
            <p:nvPr/>
          </p:nvSpPr>
          <p:spPr>
            <a:xfrm>
              <a:off x="4541838" y="3910013"/>
              <a:ext cx="2239962" cy="700087"/>
            </a:xfrm>
            <a:custGeom>
              <a:avLst/>
              <a:gdLst/>
              <a:ahLst/>
              <a:cxnLst/>
              <a:rect l="l" t="t" r="r" b="b"/>
              <a:pathLst>
                <a:path w="2240756" h="700087" extrusionOk="0">
                  <a:moveTo>
                    <a:pt x="1278731" y="207168"/>
                  </a:moveTo>
                  <a:lnTo>
                    <a:pt x="1452562" y="173831"/>
                  </a:lnTo>
                  <a:lnTo>
                    <a:pt x="1762125" y="104775"/>
                  </a:lnTo>
                  <a:lnTo>
                    <a:pt x="2162175" y="0"/>
                  </a:lnTo>
                  <a:lnTo>
                    <a:pt x="2240756" y="123825"/>
                  </a:lnTo>
                  <a:lnTo>
                    <a:pt x="2009775" y="180975"/>
                  </a:lnTo>
                  <a:lnTo>
                    <a:pt x="1297781" y="383381"/>
                  </a:lnTo>
                  <a:lnTo>
                    <a:pt x="1104900" y="431006"/>
                  </a:lnTo>
                  <a:lnTo>
                    <a:pt x="883444" y="483393"/>
                  </a:lnTo>
                  <a:lnTo>
                    <a:pt x="652462" y="547687"/>
                  </a:lnTo>
                  <a:lnTo>
                    <a:pt x="409575" y="628650"/>
                  </a:lnTo>
                  <a:lnTo>
                    <a:pt x="330994" y="666750"/>
                  </a:lnTo>
                  <a:lnTo>
                    <a:pt x="273844" y="692943"/>
                  </a:lnTo>
                  <a:lnTo>
                    <a:pt x="238125" y="700087"/>
                  </a:lnTo>
                  <a:lnTo>
                    <a:pt x="216694" y="700087"/>
                  </a:lnTo>
                  <a:lnTo>
                    <a:pt x="188119" y="695325"/>
                  </a:lnTo>
                  <a:lnTo>
                    <a:pt x="169069" y="681037"/>
                  </a:lnTo>
                  <a:lnTo>
                    <a:pt x="11906" y="469106"/>
                  </a:lnTo>
                  <a:lnTo>
                    <a:pt x="4762" y="450056"/>
                  </a:lnTo>
                  <a:lnTo>
                    <a:pt x="0" y="435768"/>
                  </a:lnTo>
                  <a:lnTo>
                    <a:pt x="7144" y="421481"/>
                  </a:lnTo>
                  <a:lnTo>
                    <a:pt x="35719" y="397668"/>
                  </a:lnTo>
                  <a:lnTo>
                    <a:pt x="95250" y="376237"/>
                  </a:lnTo>
                  <a:lnTo>
                    <a:pt x="161925" y="357187"/>
                  </a:lnTo>
                  <a:lnTo>
                    <a:pt x="283369" y="390525"/>
                  </a:lnTo>
                  <a:lnTo>
                    <a:pt x="550069" y="350043"/>
                  </a:lnTo>
                  <a:lnTo>
                    <a:pt x="1278731" y="20716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015;p273">
              <a:extLst>
                <a:ext uri="{FF2B5EF4-FFF2-40B4-BE49-F238E27FC236}">
                  <a16:creationId xmlns:a16="http://schemas.microsoft.com/office/drawing/2014/main" id="{DB31FBC7-EF4E-7E44-BAC3-51E125B1DD26}"/>
                </a:ext>
              </a:extLst>
            </p:cNvPr>
            <p:cNvSpPr/>
            <p:nvPr/>
          </p:nvSpPr>
          <p:spPr>
            <a:xfrm>
              <a:off x="6319838" y="3513138"/>
              <a:ext cx="855662" cy="971550"/>
            </a:xfrm>
            <a:custGeom>
              <a:avLst/>
              <a:gdLst/>
              <a:ahLst/>
              <a:cxnLst/>
              <a:rect l="l" t="t" r="r" b="b"/>
              <a:pathLst>
                <a:path w="854868" h="971550" extrusionOk="0">
                  <a:moveTo>
                    <a:pt x="500062" y="700087"/>
                  </a:moveTo>
                  <a:lnTo>
                    <a:pt x="390525" y="547687"/>
                  </a:lnTo>
                  <a:lnTo>
                    <a:pt x="288131" y="414337"/>
                  </a:lnTo>
                  <a:lnTo>
                    <a:pt x="190500" y="273844"/>
                  </a:lnTo>
                  <a:lnTo>
                    <a:pt x="116681" y="173831"/>
                  </a:lnTo>
                  <a:lnTo>
                    <a:pt x="30956" y="78581"/>
                  </a:lnTo>
                  <a:lnTo>
                    <a:pt x="16668" y="59531"/>
                  </a:lnTo>
                  <a:lnTo>
                    <a:pt x="7143" y="42862"/>
                  </a:lnTo>
                  <a:lnTo>
                    <a:pt x="0" y="26194"/>
                  </a:lnTo>
                  <a:lnTo>
                    <a:pt x="2381" y="9525"/>
                  </a:lnTo>
                  <a:lnTo>
                    <a:pt x="14287" y="0"/>
                  </a:lnTo>
                  <a:lnTo>
                    <a:pt x="45243" y="0"/>
                  </a:lnTo>
                  <a:lnTo>
                    <a:pt x="107156" y="14287"/>
                  </a:lnTo>
                  <a:lnTo>
                    <a:pt x="157162" y="28575"/>
                  </a:lnTo>
                  <a:lnTo>
                    <a:pt x="235743" y="73819"/>
                  </a:lnTo>
                  <a:lnTo>
                    <a:pt x="435768" y="209550"/>
                  </a:lnTo>
                  <a:lnTo>
                    <a:pt x="631031" y="381000"/>
                  </a:lnTo>
                  <a:lnTo>
                    <a:pt x="695325" y="442912"/>
                  </a:lnTo>
                  <a:lnTo>
                    <a:pt x="716756" y="478631"/>
                  </a:lnTo>
                  <a:lnTo>
                    <a:pt x="764381" y="571500"/>
                  </a:lnTo>
                  <a:lnTo>
                    <a:pt x="792956" y="638175"/>
                  </a:lnTo>
                  <a:lnTo>
                    <a:pt x="819150" y="702469"/>
                  </a:lnTo>
                  <a:lnTo>
                    <a:pt x="838200" y="762000"/>
                  </a:lnTo>
                  <a:lnTo>
                    <a:pt x="850106" y="807244"/>
                  </a:lnTo>
                  <a:lnTo>
                    <a:pt x="854868" y="859631"/>
                  </a:lnTo>
                  <a:lnTo>
                    <a:pt x="852487" y="900112"/>
                  </a:lnTo>
                  <a:lnTo>
                    <a:pt x="842962" y="919162"/>
                  </a:lnTo>
                  <a:lnTo>
                    <a:pt x="814387" y="947737"/>
                  </a:lnTo>
                  <a:lnTo>
                    <a:pt x="792956" y="964406"/>
                  </a:lnTo>
                  <a:lnTo>
                    <a:pt x="766762" y="971550"/>
                  </a:lnTo>
                  <a:lnTo>
                    <a:pt x="738187" y="969169"/>
                  </a:lnTo>
                  <a:lnTo>
                    <a:pt x="704850" y="950119"/>
                  </a:lnTo>
                  <a:lnTo>
                    <a:pt x="664368" y="919162"/>
                  </a:lnTo>
                  <a:lnTo>
                    <a:pt x="609600" y="847725"/>
                  </a:lnTo>
                  <a:lnTo>
                    <a:pt x="500062" y="7000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016;p273">
              <a:extLst>
                <a:ext uri="{FF2B5EF4-FFF2-40B4-BE49-F238E27FC236}">
                  <a16:creationId xmlns:a16="http://schemas.microsoft.com/office/drawing/2014/main" id="{EC1F717A-4159-0147-A2DE-7CBF297786F4}"/>
                </a:ext>
              </a:extLst>
            </p:cNvPr>
            <p:cNvSpPr/>
            <p:nvPr/>
          </p:nvSpPr>
          <p:spPr>
            <a:xfrm rot="-5400000">
              <a:off x="4864894" y="5017294"/>
              <a:ext cx="1852612" cy="311150"/>
            </a:xfrm>
            <a:custGeom>
              <a:avLst/>
              <a:gdLst/>
              <a:ahLst/>
              <a:cxnLst/>
              <a:rect l="l" t="t" r="r" b="b"/>
              <a:pathLst>
                <a:path w="1852613" h="311944" extrusionOk="0">
                  <a:moveTo>
                    <a:pt x="831057" y="71437"/>
                  </a:moveTo>
                  <a:lnTo>
                    <a:pt x="1443038" y="88106"/>
                  </a:lnTo>
                  <a:lnTo>
                    <a:pt x="1597819" y="85725"/>
                  </a:lnTo>
                  <a:lnTo>
                    <a:pt x="1633538" y="83344"/>
                  </a:lnTo>
                  <a:lnTo>
                    <a:pt x="1678782" y="71437"/>
                  </a:lnTo>
                  <a:lnTo>
                    <a:pt x="1785938" y="0"/>
                  </a:lnTo>
                  <a:lnTo>
                    <a:pt x="1852613" y="90487"/>
                  </a:lnTo>
                  <a:lnTo>
                    <a:pt x="1821657" y="176212"/>
                  </a:lnTo>
                  <a:lnTo>
                    <a:pt x="1762125" y="254794"/>
                  </a:lnTo>
                  <a:lnTo>
                    <a:pt x="1733550" y="285750"/>
                  </a:lnTo>
                  <a:lnTo>
                    <a:pt x="1700213" y="304800"/>
                  </a:lnTo>
                  <a:lnTo>
                    <a:pt x="1412082" y="309562"/>
                  </a:lnTo>
                  <a:lnTo>
                    <a:pt x="690563" y="309562"/>
                  </a:lnTo>
                  <a:lnTo>
                    <a:pt x="340519" y="311944"/>
                  </a:lnTo>
                  <a:lnTo>
                    <a:pt x="261938" y="309562"/>
                  </a:lnTo>
                  <a:lnTo>
                    <a:pt x="183357" y="302419"/>
                  </a:lnTo>
                  <a:lnTo>
                    <a:pt x="104775" y="288131"/>
                  </a:lnTo>
                  <a:lnTo>
                    <a:pt x="52388" y="271462"/>
                  </a:lnTo>
                  <a:lnTo>
                    <a:pt x="14288" y="250031"/>
                  </a:lnTo>
                  <a:lnTo>
                    <a:pt x="2382" y="233362"/>
                  </a:lnTo>
                  <a:lnTo>
                    <a:pt x="0" y="209550"/>
                  </a:lnTo>
                  <a:lnTo>
                    <a:pt x="9525" y="180975"/>
                  </a:lnTo>
                  <a:lnTo>
                    <a:pt x="61913" y="130969"/>
                  </a:lnTo>
                  <a:lnTo>
                    <a:pt x="135732" y="83344"/>
                  </a:lnTo>
                  <a:lnTo>
                    <a:pt x="214313" y="57150"/>
                  </a:lnTo>
                  <a:lnTo>
                    <a:pt x="345282" y="26194"/>
                  </a:lnTo>
                  <a:lnTo>
                    <a:pt x="442913" y="19050"/>
                  </a:lnTo>
                  <a:lnTo>
                    <a:pt x="485775" y="33337"/>
                  </a:lnTo>
                  <a:lnTo>
                    <a:pt x="597694" y="50006"/>
                  </a:lnTo>
                  <a:lnTo>
                    <a:pt x="831057" y="714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" name="Google Shape;3021;p274">
            <a:extLst>
              <a:ext uri="{FF2B5EF4-FFF2-40B4-BE49-F238E27FC236}">
                <a16:creationId xmlns:a16="http://schemas.microsoft.com/office/drawing/2014/main" id="{A77774E9-252F-4F49-A45D-C54330E74C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6017" y="1386807"/>
            <a:ext cx="4597400" cy="456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Google Shape;815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6476" y="1372437"/>
            <a:ext cx="4340225" cy="44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1" name="Google Shape;3021;p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5858" y="1422903"/>
            <a:ext cx="4597400" cy="456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" name="Google Shape;4014;p365"/>
          <p:cNvSpPr txBox="1"/>
          <p:nvPr/>
        </p:nvSpPr>
        <p:spPr>
          <a:xfrm flipH="1">
            <a:off x="7953397" y="6453336"/>
            <a:ext cx="204016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板</a:t>
            </a:r>
            <a:endParaRPr/>
          </a:p>
        </p:txBody>
      </p:sp>
      <p:sp>
        <p:nvSpPr>
          <p:cNvPr id="4015" name="Google Shape;4015;p365"/>
          <p:cNvSpPr/>
          <p:nvPr/>
        </p:nvSpPr>
        <p:spPr>
          <a:xfrm>
            <a:off x="2465388" y="2424113"/>
            <a:ext cx="1839912" cy="584200"/>
          </a:xfrm>
          <a:custGeom>
            <a:avLst/>
            <a:gdLst/>
            <a:ahLst/>
            <a:cxnLst/>
            <a:rect l="l" t="t" r="r" b="b"/>
            <a:pathLst>
              <a:path w="1840706" h="583406" extrusionOk="0">
                <a:moveTo>
                  <a:pt x="842962" y="216693"/>
                </a:moveTo>
                <a:lnTo>
                  <a:pt x="666750" y="264318"/>
                </a:lnTo>
                <a:lnTo>
                  <a:pt x="557212" y="290512"/>
                </a:lnTo>
                <a:lnTo>
                  <a:pt x="488156" y="307181"/>
                </a:lnTo>
                <a:lnTo>
                  <a:pt x="431006" y="316706"/>
                </a:lnTo>
                <a:lnTo>
                  <a:pt x="390525" y="321468"/>
                </a:lnTo>
                <a:lnTo>
                  <a:pt x="340519" y="321468"/>
                </a:lnTo>
                <a:lnTo>
                  <a:pt x="271462" y="307181"/>
                </a:lnTo>
                <a:lnTo>
                  <a:pt x="209550" y="285750"/>
                </a:lnTo>
                <a:lnTo>
                  <a:pt x="109537" y="238125"/>
                </a:lnTo>
                <a:lnTo>
                  <a:pt x="42862" y="202406"/>
                </a:lnTo>
                <a:lnTo>
                  <a:pt x="16669" y="195262"/>
                </a:lnTo>
                <a:lnTo>
                  <a:pt x="0" y="202406"/>
                </a:lnTo>
                <a:lnTo>
                  <a:pt x="0" y="214312"/>
                </a:lnTo>
                <a:lnTo>
                  <a:pt x="11906" y="245268"/>
                </a:lnTo>
                <a:lnTo>
                  <a:pt x="66675" y="319087"/>
                </a:lnTo>
                <a:lnTo>
                  <a:pt x="152400" y="419100"/>
                </a:lnTo>
                <a:lnTo>
                  <a:pt x="195262" y="473868"/>
                </a:lnTo>
                <a:lnTo>
                  <a:pt x="259556" y="542925"/>
                </a:lnTo>
                <a:lnTo>
                  <a:pt x="300037" y="571500"/>
                </a:lnTo>
                <a:lnTo>
                  <a:pt x="319087" y="578643"/>
                </a:lnTo>
                <a:lnTo>
                  <a:pt x="333375" y="583406"/>
                </a:lnTo>
                <a:lnTo>
                  <a:pt x="352425" y="583406"/>
                </a:lnTo>
                <a:lnTo>
                  <a:pt x="378619" y="569118"/>
                </a:lnTo>
                <a:lnTo>
                  <a:pt x="459581" y="533400"/>
                </a:lnTo>
                <a:lnTo>
                  <a:pt x="688181" y="457200"/>
                </a:lnTo>
                <a:lnTo>
                  <a:pt x="1021556" y="352425"/>
                </a:lnTo>
                <a:lnTo>
                  <a:pt x="1285875" y="288131"/>
                </a:lnTo>
                <a:lnTo>
                  <a:pt x="1504950" y="247650"/>
                </a:lnTo>
                <a:lnTo>
                  <a:pt x="1678781" y="226218"/>
                </a:lnTo>
                <a:lnTo>
                  <a:pt x="1728787" y="226218"/>
                </a:lnTo>
                <a:lnTo>
                  <a:pt x="1759744" y="221456"/>
                </a:lnTo>
                <a:lnTo>
                  <a:pt x="1807369" y="195262"/>
                </a:lnTo>
                <a:lnTo>
                  <a:pt x="1831181" y="176212"/>
                </a:lnTo>
                <a:lnTo>
                  <a:pt x="1840706" y="152400"/>
                </a:lnTo>
                <a:lnTo>
                  <a:pt x="1840706" y="138112"/>
                </a:lnTo>
                <a:lnTo>
                  <a:pt x="1826419" y="114300"/>
                </a:lnTo>
                <a:lnTo>
                  <a:pt x="1802606" y="92868"/>
                </a:lnTo>
                <a:lnTo>
                  <a:pt x="1759744" y="61912"/>
                </a:lnTo>
                <a:lnTo>
                  <a:pt x="1688306" y="38100"/>
                </a:lnTo>
                <a:lnTo>
                  <a:pt x="1581150" y="14287"/>
                </a:lnTo>
                <a:lnTo>
                  <a:pt x="1502569" y="0"/>
                </a:lnTo>
                <a:lnTo>
                  <a:pt x="1483519" y="9525"/>
                </a:lnTo>
                <a:lnTo>
                  <a:pt x="1423987" y="38100"/>
                </a:lnTo>
                <a:lnTo>
                  <a:pt x="1295400" y="88106"/>
                </a:lnTo>
                <a:lnTo>
                  <a:pt x="978694" y="180975"/>
                </a:lnTo>
                <a:lnTo>
                  <a:pt x="842962" y="2166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365"/>
          <p:cNvSpPr/>
          <p:nvPr/>
        </p:nvSpPr>
        <p:spPr>
          <a:xfrm>
            <a:off x="4503738" y="1658938"/>
            <a:ext cx="2368550" cy="493712"/>
          </a:xfrm>
          <a:custGeom>
            <a:avLst/>
            <a:gdLst/>
            <a:ahLst/>
            <a:cxnLst/>
            <a:rect l="l" t="t" r="r" b="b"/>
            <a:pathLst>
              <a:path w="2369344" h="492919" extrusionOk="0">
                <a:moveTo>
                  <a:pt x="940594" y="283369"/>
                </a:moveTo>
                <a:lnTo>
                  <a:pt x="778669" y="307182"/>
                </a:lnTo>
                <a:lnTo>
                  <a:pt x="557212" y="333375"/>
                </a:lnTo>
                <a:lnTo>
                  <a:pt x="416719" y="340519"/>
                </a:lnTo>
                <a:lnTo>
                  <a:pt x="300037" y="342900"/>
                </a:lnTo>
                <a:lnTo>
                  <a:pt x="42862" y="340519"/>
                </a:lnTo>
                <a:lnTo>
                  <a:pt x="0" y="357188"/>
                </a:lnTo>
                <a:lnTo>
                  <a:pt x="180975" y="492919"/>
                </a:lnTo>
                <a:lnTo>
                  <a:pt x="397669" y="473869"/>
                </a:lnTo>
                <a:lnTo>
                  <a:pt x="533400" y="473869"/>
                </a:lnTo>
                <a:lnTo>
                  <a:pt x="723900" y="466725"/>
                </a:lnTo>
                <a:lnTo>
                  <a:pt x="878681" y="457200"/>
                </a:lnTo>
                <a:lnTo>
                  <a:pt x="1062037" y="440532"/>
                </a:lnTo>
                <a:lnTo>
                  <a:pt x="1228725" y="421482"/>
                </a:lnTo>
                <a:lnTo>
                  <a:pt x="1454944" y="390525"/>
                </a:lnTo>
                <a:lnTo>
                  <a:pt x="1619250" y="369094"/>
                </a:lnTo>
                <a:lnTo>
                  <a:pt x="1809750" y="340519"/>
                </a:lnTo>
                <a:lnTo>
                  <a:pt x="1945481" y="316707"/>
                </a:lnTo>
                <a:lnTo>
                  <a:pt x="2071687" y="292894"/>
                </a:lnTo>
                <a:lnTo>
                  <a:pt x="2216944" y="261938"/>
                </a:lnTo>
                <a:lnTo>
                  <a:pt x="2331244" y="233363"/>
                </a:lnTo>
                <a:lnTo>
                  <a:pt x="2355056" y="221457"/>
                </a:lnTo>
                <a:lnTo>
                  <a:pt x="2364581" y="207169"/>
                </a:lnTo>
                <a:lnTo>
                  <a:pt x="2369344" y="178594"/>
                </a:lnTo>
                <a:lnTo>
                  <a:pt x="2357437" y="140494"/>
                </a:lnTo>
                <a:lnTo>
                  <a:pt x="2326481" y="102394"/>
                </a:lnTo>
                <a:lnTo>
                  <a:pt x="2300287" y="76200"/>
                </a:lnTo>
                <a:lnTo>
                  <a:pt x="2259806" y="47625"/>
                </a:lnTo>
                <a:lnTo>
                  <a:pt x="2202656" y="23813"/>
                </a:lnTo>
                <a:lnTo>
                  <a:pt x="2143125" y="7144"/>
                </a:lnTo>
                <a:lnTo>
                  <a:pt x="2078831" y="0"/>
                </a:lnTo>
                <a:lnTo>
                  <a:pt x="2021681" y="0"/>
                </a:lnTo>
                <a:lnTo>
                  <a:pt x="1985962" y="9525"/>
                </a:lnTo>
                <a:lnTo>
                  <a:pt x="1926431" y="38100"/>
                </a:lnTo>
                <a:lnTo>
                  <a:pt x="1800225" y="88107"/>
                </a:lnTo>
                <a:lnTo>
                  <a:pt x="1609725" y="147638"/>
                </a:lnTo>
                <a:lnTo>
                  <a:pt x="1431131" y="192882"/>
                </a:lnTo>
                <a:lnTo>
                  <a:pt x="1233487" y="235744"/>
                </a:lnTo>
                <a:lnTo>
                  <a:pt x="1062037" y="266700"/>
                </a:lnTo>
                <a:lnTo>
                  <a:pt x="940594" y="2833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365"/>
          <p:cNvSpPr/>
          <p:nvPr/>
        </p:nvSpPr>
        <p:spPr>
          <a:xfrm>
            <a:off x="3365500" y="1485900"/>
            <a:ext cx="504825" cy="4500563"/>
          </a:xfrm>
          <a:custGeom>
            <a:avLst/>
            <a:gdLst/>
            <a:ahLst/>
            <a:cxnLst/>
            <a:rect l="l" t="t" r="r" b="b"/>
            <a:pathLst>
              <a:path w="504883" h="4499073" extrusionOk="0">
                <a:moveTo>
                  <a:pt x="375857" y="2215878"/>
                </a:moveTo>
                <a:lnTo>
                  <a:pt x="375857" y="1531480"/>
                </a:lnTo>
                <a:lnTo>
                  <a:pt x="375857" y="1183671"/>
                </a:lnTo>
                <a:lnTo>
                  <a:pt x="375857" y="1015377"/>
                </a:lnTo>
                <a:lnTo>
                  <a:pt x="387077" y="869522"/>
                </a:lnTo>
                <a:lnTo>
                  <a:pt x="409516" y="695617"/>
                </a:lnTo>
                <a:lnTo>
                  <a:pt x="437565" y="544152"/>
                </a:lnTo>
                <a:lnTo>
                  <a:pt x="476834" y="403907"/>
                </a:lnTo>
                <a:lnTo>
                  <a:pt x="504883" y="347809"/>
                </a:lnTo>
                <a:lnTo>
                  <a:pt x="504883" y="325370"/>
                </a:lnTo>
                <a:lnTo>
                  <a:pt x="482444" y="286101"/>
                </a:lnTo>
                <a:lnTo>
                  <a:pt x="431955" y="235612"/>
                </a:lnTo>
                <a:lnTo>
                  <a:pt x="359028" y="168295"/>
                </a:lnTo>
                <a:lnTo>
                  <a:pt x="269271" y="100977"/>
                </a:lnTo>
                <a:lnTo>
                  <a:pt x="151465" y="33659"/>
                </a:lnTo>
                <a:lnTo>
                  <a:pt x="56098" y="0"/>
                </a:lnTo>
                <a:lnTo>
                  <a:pt x="22439" y="0"/>
                </a:lnTo>
                <a:lnTo>
                  <a:pt x="0" y="22439"/>
                </a:lnTo>
                <a:lnTo>
                  <a:pt x="0" y="44879"/>
                </a:lnTo>
                <a:lnTo>
                  <a:pt x="50488" y="106587"/>
                </a:lnTo>
                <a:lnTo>
                  <a:pt x="78537" y="134636"/>
                </a:lnTo>
                <a:lnTo>
                  <a:pt x="117806" y="196344"/>
                </a:lnTo>
                <a:lnTo>
                  <a:pt x="140245" y="241222"/>
                </a:lnTo>
                <a:lnTo>
                  <a:pt x="157074" y="370248"/>
                </a:lnTo>
                <a:cubicBezTo>
                  <a:pt x="155204" y="632039"/>
                  <a:pt x="153335" y="893831"/>
                  <a:pt x="151465" y="1155622"/>
                </a:cubicBezTo>
                <a:lnTo>
                  <a:pt x="151465" y="2894665"/>
                </a:lnTo>
                <a:lnTo>
                  <a:pt x="145855" y="3494916"/>
                </a:lnTo>
                <a:lnTo>
                  <a:pt x="129025" y="3663210"/>
                </a:lnTo>
                <a:lnTo>
                  <a:pt x="106586" y="3797846"/>
                </a:lnTo>
                <a:lnTo>
                  <a:pt x="89757" y="3893212"/>
                </a:lnTo>
                <a:lnTo>
                  <a:pt x="78537" y="3949311"/>
                </a:lnTo>
                <a:lnTo>
                  <a:pt x="84147" y="4095166"/>
                </a:lnTo>
                <a:lnTo>
                  <a:pt x="112196" y="4235411"/>
                </a:lnTo>
                <a:lnTo>
                  <a:pt x="140245" y="4364437"/>
                </a:lnTo>
                <a:lnTo>
                  <a:pt x="168294" y="4442974"/>
                </a:lnTo>
                <a:lnTo>
                  <a:pt x="196343" y="4487853"/>
                </a:lnTo>
                <a:lnTo>
                  <a:pt x="218782" y="4499073"/>
                </a:lnTo>
                <a:lnTo>
                  <a:pt x="252441" y="4499073"/>
                </a:lnTo>
                <a:lnTo>
                  <a:pt x="274881" y="4476633"/>
                </a:lnTo>
                <a:lnTo>
                  <a:pt x="325369" y="4358827"/>
                </a:lnTo>
                <a:lnTo>
                  <a:pt x="370247" y="4257851"/>
                </a:lnTo>
                <a:lnTo>
                  <a:pt x="375857" y="4229801"/>
                </a:lnTo>
                <a:lnTo>
                  <a:pt x="370247" y="4033458"/>
                </a:lnTo>
                <a:lnTo>
                  <a:pt x="375857" y="3881993"/>
                </a:lnTo>
                <a:lnTo>
                  <a:pt x="375857" y="221587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365"/>
          <p:cNvSpPr/>
          <p:nvPr/>
        </p:nvSpPr>
        <p:spPr>
          <a:xfrm>
            <a:off x="2408238" y="2728913"/>
            <a:ext cx="1154112" cy="1816100"/>
          </a:xfrm>
          <a:custGeom>
            <a:avLst/>
            <a:gdLst/>
            <a:ahLst/>
            <a:cxnLst/>
            <a:rect l="l" t="t" r="r" b="b"/>
            <a:pathLst>
              <a:path w="1154900" h="1816274" extrusionOk="0">
                <a:moveTo>
                  <a:pt x="844255" y="997072"/>
                </a:moveTo>
                <a:lnTo>
                  <a:pt x="972020" y="824212"/>
                </a:lnTo>
                <a:lnTo>
                  <a:pt x="1067218" y="688931"/>
                </a:lnTo>
                <a:lnTo>
                  <a:pt x="1154900" y="538619"/>
                </a:lnTo>
                <a:lnTo>
                  <a:pt x="1142374" y="0"/>
                </a:lnTo>
                <a:lnTo>
                  <a:pt x="1067218" y="32567"/>
                </a:lnTo>
                <a:lnTo>
                  <a:pt x="1044671" y="117744"/>
                </a:lnTo>
                <a:lnTo>
                  <a:pt x="999577" y="237994"/>
                </a:lnTo>
                <a:lnTo>
                  <a:pt x="934442" y="380791"/>
                </a:lnTo>
                <a:lnTo>
                  <a:pt x="836739" y="583713"/>
                </a:lnTo>
                <a:lnTo>
                  <a:pt x="759078" y="729015"/>
                </a:lnTo>
                <a:lnTo>
                  <a:pt x="638828" y="939452"/>
                </a:lnTo>
                <a:lnTo>
                  <a:pt x="503547" y="1152394"/>
                </a:lnTo>
                <a:lnTo>
                  <a:pt x="340708" y="1377863"/>
                </a:lnTo>
                <a:lnTo>
                  <a:pt x="145302" y="1610847"/>
                </a:lnTo>
                <a:lnTo>
                  <a:pt x="25053" y="1741118"/>
                </a:lnTo>
                <a:lnTo>
                  <a:pt x="7516" y="1763664"/>
                </a:lnTo>
                <a:lnTo>
                  <a:pt x="0" y="1786211"/>
                </a:lnTo>
                <a:lnTo>
                  <a:pt x="0" y="1808758"/>
                </a:lnTo>
                <a:lnTo>
                  <a:pt x="7516" y="1816274"/>
                </a:lnTo>
                <a:lnTo>
                  <a:pt x="27558" y="1816274"/>
                </a:lnTo>
                <a:lnTo>
                  <a:pt x="77662" y="1791222"/>
                </a:lnTo>
                <a:lnTo>
                  <a:pt x="207933" y="1678487"/>
                </a:lnTo>
                <a:lnTo>
                  <a:pt x="395823" y="1508133"/>
                </a:lnTo>
                <a:lnTo>
                  <a:pt x="616281" y="1277655"/>
                </a:lnTo>
                <a:lnTo>
                  <a:pt x="844255" y="99707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365"/>
          <p:cNvSpPr/>
          <p:nvPr/>
        </p:nvSpPr>
        <p:spPr>
          <a:xfrm>
            <a:off x="3671888" y="3203575"/>
            <a:ext cx="649287" cy="666750"/>
          </a:xfrm>
          <a:custGeom>
            <a:avLst/>
            <a:gdLst/>
            <a:ahLst/>
            <a:cxnLst/>
            <a:rect l="l" t="t" r="r" b="b"/>
            <a:pathLst>
              <a:path w="648848" h="666384" extrusionOk="0">
                <a:moveTo>
                  <a:pt x="320667" y="355739"/>
                </a:moveTo>
                <a:lnTo>
                  <a:pt x="220458" y="232984"/>
                </a:lnTo>
                <a:lnTo>
                  <a:pt x="122755" y="142797"/>
                </a:lnTo>
                <a:lnTo>
                  <a:pt x="57620" y="82672"/>
                </a:lnTo>
                <a:lnTo>
                  <a:pt x="0" y="15031"/>
                </a:lnTo>
                <a:lnTo>
                  <a:pt x="70146" y="0"/>
                </a:lnTo>
                <a:lnTo>
                  <a:pt x="160333" y="10021"/>
                </a:lnTo>
                <a:lnTo>
                  <a:pt x="225469" y="32567"/>
                </a:lnTo>
                <a:lnTo>
                  <a:pt x="288099" y="55114"/>
                </a:lnTo>
                <a:lnTo>
                  <a:pt x="348224" y="82672"/>
                </a:lnTo>
                <a:lnTo>
                  <a:pt x="423380" y="120250"/>
                </a:lnTo>
                <a:lnTo>
                  <a:pt x="493526" y="157828"/>
                </a:lnTo>
                <a:lnTo>
                  <a:pt x="536114" y="182880"/>
                </a:lnTo>
                <a:lnTo>
                  <a:pt x="578703" y="222963"/>
                </a:lnTo>
                <a:lnTo>
                  <a:pt x="603755" y="255531"/>
                </a:lnTo>
                <a:lnTo>
                  <a:pt x="623796" y="293109"/>
                </a:lnTo>
                <a:lnTo>
                  <a:pt x="636322" y="335697"/>
                </a:lnTo>
                <a:lnTo>
                  <a:pt x="643838" y="378286"/>
                </a:lnTo>
                <a:lnTo>
                  <a:pt x="648848" y="425885"/>
                </a:lnTo>
                <a:lnTo>
                  <a:pt x="643838" y="486010"/>
                </a:lnTo>
                <a:lnTo>
                  <a:pt x="633817" y="556155"/>
                </a:lnTo>
                <a:lnTo>
                  <a:pt x="623796" y="586218"/>
                </a:lnTo>
                <a:lnTo>
                  <a:pt x="603755" y="626301"/>
                </a:lnTo>
                <a:lnTo>
                  <a:pt x="581208" y="651353"/>
                </a:lnTo>
                <a:lnTo>
                  <a:pt x="556156" y="666384"/>
                </a:lnTo>
                <a:lnTo>
                  <a:pt x="536114" y="661374"/>
                </a:lnTo>
                <a:lnTo>
                  <a:pt x="513567" y="643838"/>
                </a:lnTo>
                <a:lnTo>
                  <a:pt x="478494" y="581207"/>
                </a:lnTo>
                <a:lnTo>
                  <a:pt x="410854" y="478494"/>
                </a:lnTo>
                <a:lnTo>
                  <a:pt x="320667" y="35573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365"/>
          <p:cNvSpPr/>
          <p:nvPr/>
        </p:nvSpPr>
        <p:spPr>
          <a:xfrm>
            <a:off x="3886200" y="1890713"/>
            <a:ext cx="1038225" cy="3786187"/>
          </a:xfrm>
          <a:custGeom>
            <a:avLst/>
            <a:gdLst/>
            <a:ahLst/>
            <a:cxnLst/>
            <a:rect l="l" t="t" r="r" b="b"/>
            <a:pathLst>
              <a:path w="1038225" h="3786187" extrusionOk="0">
                <a:moveTo>
                  <a:pt x="1014413" y="881062"/>
                </a:moveTo>
                <a:lnTo>
                  <a:pt x="1014413" y="1195387"/>
                </a:lnTo>
                <a:lnTo>
                  <a:pt x="995363" y="1323975"/>
                </a:lnTo>
                <a:lnTo>
                  <a:pt x="981075" y="1543050"/>
                </a:lnTo>
                <a:lnTo>
                  <a:pt x="957263" y="1828800"/>
                </a:lnTo>
                <a:lnTo>
                  <a:pt x="914400" y="2119312"/>
                </a:lnTo>
                <a:lnTo>
                  <a:pt x="866775" y="2357437"/>
                </a:lnTo>
                <a:lnTo>
                  <a:pt x="800100" y="2605087"/>
                </a:lnTo>
                <a:lnTo>
                  <a:pt x="709613" y="2843212"/>
                </a:lnTo>
                <a:lnTo>
                  <a:pt x="633413" y="3019425"/>
                </a:lnTo>
                <a:lnTo>
                  <a:pt x="538163" y="3190875"/>
                </a:lnTo>
                <a:lnTo>
                  <a:pt x="423863" y="3348037"/>
                </a:lnTo>
                <a:lnTo>
                  <a:pt x="304800" y="3505200"/>
                </a:lnTo>
                <a:lnTo>
                  <a:pt x="157163" y="3667125"/>
                </a:lnTo>
                <a:lnTo>
                  <a:pt x="61913" y="3771900"/>
                </a:lnTo>
                <a:lnTo>
                  <a:pt x="33338" y="3786187"/>
                </a:lnTo>
                <a:lnTo>
                  <a:pt x="9525" y="3781425"/>
                </a:lnTo>
                <a:lnTo>
                  <a:pt x="0" y="3748087"/>
                </a:lnTo>
                <a:lnTo>
                  <a:pt x="33338" y="3695700"/>
                </a:lnTo>
                <a:lnTo>
                  <a:pt x="104775" y="3609975"/>
                </a:lnTo>
                <a:lnTo>
                  <a:pt x="214313" y="3438525"/>
                </a:lnTo>
                <a:lnTo>
                  <a:pt x="290513" y="3309937"/>
                </a:lnTo>
                <a:lnTo>
                  <a:pt x="395288" y="3114675"/>
                </a:lnTo>
                <a:lnTo>
                  <a:pt x="466725" y="2947987"/>
                </a:lnTo>
                <a:lnTo>
                  <a:pt x="514350" y="2828925"/>
                </a:lnTo>
                <a:lnTo>
                  <a:pt x="566738" y="2676525"/>
                </a:lnTo>
                <a:lnTo>
                  <a:pt x="609600" y="2519362"/>
                </a:lnTo>
                <a:lnTo>
                  <a:pt x="642938" y="2390775"/>
                </a:lnTo>
                <a:lnTo>
                  <a:pt x="666750" y="2252662"/>
                </a:lnTo>
                <a:lnTo>
                  <a:pt x="695325" y="2019300"/>
                </a:lnTo>
                <a:lnTo>
                  <a:pt x="723900" y="1781175"/>
                </a:lnTo>
                <a:lnTo>
                  <a:pt x="742950" y="1476375"/>
                </a:lnTo>
                <a:lnTo>
                  <a:pt x="762000" y="1085850"/>
                </a:lnTo>
                <a:lnTo>
                  <a:pt x="771525" y="709612"/>
                </a:lnTo>
                <a:cubicBezTo>
                  <a:pt x="769938" y="625475"/>
                  <a:pt x="768350" y="541337"/>
                  <a:pt x="766763" y="457200"/>
                </a:cubicBezTo>
                <a:lnTo>
                  <a:pt x="762000" y="376237"/>
                </a:lnTo>
                <a:lnTo>
                  <a:pt x="747713" y="295275"/>
                </a:lnTo>
                <a:lnTo>
                  <a:pt x="719138" y="233362"/>
                </a:lnTo>
                <a:lnTo>
                  <a:pt x="681038" y="195262"/>
                </a:lnTo>
                <a:lnTo>
                  <a:pt x="638175" y="157162"/>
                </a:lnTo>
                <a:lnTo>
                  <a:pt x="581025" y="104775"/>
                </a:lnTo>
                <a:lnTo>
                  <a:pt x="533400" y="76200"/>
                </a:lnTo>
                <a:lnTo>
                  <a:pt x="509588" y="47625"/>
                </a:lnTo>
                <a:lnTo>
                  <a:pt x="504825" y="28575"/>
                </a:lnTo>
                <a:lnTo>
                  <a:pt x="509588" y="14287"/>
                </a:lnTo>
                <a:lnTo>
                  <a:pt x="542925" y="4762"/>
                </a:lnTo>
                <a:lnTo>
                  <a:pt x="614363" y="0"/>
                </a:lnTo>
                <a:lnTo>
                  <a:pt x="681038" y="14287"/>
                </a:lnTo>
                <a:lnTo>
                  <a:pt x="781050" y="47625"/>
                </a:lnTo>
                <a:lnTo>
                  <a:pt x="923925" y="100012"/>
                </a:lnTo>
                <a:lnTo>
                  <a:pt x="1038225" y="176212"/>
                </a:lnTo>
                <a:lnTo>
                  <a:pt x="1023938" y="347662"/>
                </a:lnTo>
                <a:lnTo>
                  <a:pt x="1014413" y="566737"/>
                </a:lnTo>
                <a:lnTo>
                  <a:pt x="1014413" y="8810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365"/>
          <p:cNvSpPr/>
          <p:nvPr/>
        </p:nvSpPr>
        <p:spPr>
          <a:xfrm>
            <a:off x="4649788" y="2771775"/>
            <a:ext cx="1971675" cy="487363"/>
          </a:xfrm>
          <a:custGeom>
            <a:avLst/>
            <a:gdLst/>
            <a:ahLst/>
            <a:cxnLst/>
            <a:rect l="l" t="t" r="r" b="b"/>
            <a:pathLst>
              <a:path w="1971675" h="488156" extrusionOk="0">
                <a:moveTo>
                  <a:pt x="959644" y="200025"/>
                </a:moveTo>
                <a:lnTo>
                  <a:pt x="785813" y="240506"/>
                </a:lnTo>
                <a:lnTo>
                  <a:pt x="664369" y="266700"/>
                </a:lnTo>
                <a:lnTo>
                  <a:pt x="557213" y="285750"/>
                </a:lnTo>
                <a:lnTo>
                  <a:pt x="431007" y="302419"/>
                </a:lnTo>
                <a:lnTo>
                  <a:pt x="338138" y="302419"/>
                </a:lnTo>
                <a:lnTo>
                  <a:pt x="276225" y="290513"/>
                </a:lnTo>
                <a:lnTo>
                  <a:pt x="233363" y="278606"/>
                </a:lnTo>
                <a:lnTo>
                  <a:pt x="35719" y="264319"/>
                </a:lnTo>
                <a:lnTo>
                  <a:pt x="0" y="295275"/>
                </a:lnTo>
                <a:lnTo>
                  <a:pt x="109538" y="431006"/>
                </a:lnTo>
                <a:lnTo>
                  <a:pt x="273844" y="476250"/>
                </a:lnTo>
                <a:lnTo>
                  <a:pt x="319088" y="483394"/>
                </a:lnTo>
                <a:lnTo>
                  <a:pt x="347663" y="485775"/>
                </a:lnTo>
                <a:lnTo>
                  <a:pt x="404813" y="488156"/>
                </a:lnTo>
                <a:lnTo>
                  <a:pt x="457200" y="483394"/>
                </a:lnTo>
                <a:lnTo>
                  <a:pt x="540544" y="464344"/>
                </a:lnTo>
                <a:lnTo>
                  <a:pt x="783432" y="409575"/>
                </a:lnTo>
                <a:lnTo>
                  <a:pt x="1064419" y="347663"/>
                </a:lnTo>
                <a:lnTo>
                  <a:pt x="1309688" y="300038"/>
                </a:lnTo>
                <a:lnTo>
                  <a:pt x="1462088" y="273844"/>
                </a:lnTo>
                <a:lnTo>
                  <a:pt x="1507332" y="276225"/>
                </a:lnTo>
                <a:lnTo>
                  <a:pt x="1857375" y="459581"/>
                </a:lnTo>
                <a:lnTo>
                  <a:pt x="1924050" y="385763"/>
                </a:lnTo>
                <a:lnTo>
                  <a:pt x="1952625" y="347663"/>
                </a:lnTo>
                <a:lnTo>
                  <a:pt x="1969294" y="311944"/>
                </a:lnTo>
                <a:lnTo>
                  <a:pt x="1971675" y="290513"/>
                </a:lnTo>
                <a:lnTo>
                  <a:pt x="1969294" y="271463"/>
                </a:lnTo>
                <a:lnTo>
                  <a:pt x="1935957" y="233363"/>
                </a:lnTo>
                <a:lnTo>
                  <a:pt x="1876425" y="185738"/>
                </a:lnTo>
                <a:lnTo>
                  <a:pt x="1785938" y="130969"/>
                </a:lnTo>
                <a:lnTo>
                  <a:pt x="1707357" y="76200"/>
                </a:lnTo>
                <a:lnTo>
                  <a:pt x="1635919" y="26194"/>
                </a:lnTo>
                <a:lnTo>
                  <a:pt x="1604963" y="9525"/>
                </a:lnTo>
                <a:lnTo>
                  <a:pt x="1574007" y="0"/>
                </a:lnTo>
                <a:lnTo>
                  <a:pt x="1545432" y="0"/>
                </a:lnTo>
                <a:lnTo>
                  <a:pt x="1524000" y="7144"/>
                </a:lnTo>
                <a:lnTo>
                  <a:pt x="1502569" y="23813"/>
                </a:lnTo>
                <a:lnTo>
                  <a:pt x="1462088" y="50006"/>
                </a:lnTo>
                <a:lnTo>
                  <a:pt x="1345407" y="95250"/>
                </a:lnTo>
                <a:lnTo>
                  <a:pt x="1133475" y="154781"/>
                </a:lnTo>
                <a:lnTo>
                  <a:pt x="959644" y="200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365"/>
          <p:cNvSpPr/>
          <p:nvPr/>
        </p:nvSpPr>
        <p:spPr>
          <a:xfrm>
            <a:off x="4468813" y="3024188"/>
            <a:ext cx="2055812" cy="2787650"/>
          </a:xfrm>
          <a:custGeom>
            <a:avLst/>
            <a:gdLst/>
            <a:ahLst/>
            <a:cxnLst/>
            <a:rect l="l" t="t" r="r" b="b"/>
            <a:pathLst>
              <a:path w="2055571" h="2787091" extrusionOk="0">
                <a:moveTo>
                  <a:pt x="1638605" y="534010"/>
                </a:moveTo>
                <a:lnTo>
                  <a:pt x="1671523" y="391363"/>
                </a:lnTo>
                <a:lnTo>
                  <a:pt x="1708099" y="219456"/>
                </a:lnTo>
                <a:lnTo>
                  <a:pt x="1722730" y="131674"/>
                </a:lnTo>
                <a:lnTo>
                  <a:pt x="1726387" y="95098"/>
                </a:lnTo>
                <a:lnTo>
                  <a:pt x="1719072" y="62179"/>
                </a:lnTo>
                <a:lnTo>
                  <a:pt x="1689811" y="0"/>
                </a:lnTo>
                <a:lnTo>
                  <a:pt x="2055571" y="182880"/>
                </a:lnTo>
                <a:lnTo>
                  <a:pt x="2022653" y="248717"/>
                </a:lnTo>
                <a:lnTo>
                  <a:pt x="1975104" y="365760"/>
                </a:lnTo>
                <a:lnTo>
                  <a:pt x="1942186" y="486461"/>
                </a:lnTo>
                <a:lnTo>
                  <a:pt x="1854403" y="753466"/>
                </a:lnTo>
                <a:lnTo>
                  <a:pt x="1784909" y="950976"/>
                </a:lnTo>
                <a:lnTo>
                  <a:pt x="1704442" y="1130199"/>
                </a:lnTo>
                <a:lnTo>
                  <a:pt x="1569111" y="1393546"/>
                </a:lnTo>
                <a:lnTo>
                  <a:pt x="1444752" y="1583741"/>
                </a:lnTo>
                <a:lnTo>
                  <a:pt x="1313079" y="1792224"/>
                </a:lnTo>
                <a:lnTo>
                  <a:pt x="1119226" y="2018995"/>
                </a:lnTo>
                <a:lnTo>
                  <a:pt x="903427" y="2227479"/>
                </a:lnTo>
                <a:lnTo>
                  <a:pt x="705917" y="2392071"/>
                </a:lnTo>
                <a:lnTo>
                  <a:pt x="438912" y="2574951"/>
                </a:lnTo>
                <a:lnTo>
                  <a:pt x="175565" y="2721255"/>
                </a:lnTo>
                <a:lnTo>
                  <a:pt x="36576" y="2787091"/>
                </a:lnTo>
                <a:lnTo>
                  <a:pt x="18288" y="2787091"/>
                </a:lnTo>
                <a:lnTo>
                  <a:pt x="7315" y="2776119"/>
                </a:lnTo>
                <a:lnTo>
                  <a:pt x="0" y="2750515"/>
                </a:lnTo>
                <a:lnTo>
                  <a:pt x="7315" y="2713939"/>
                </a:lnTo>
                <a:lnTo>
                  <a:pt x="25603" y="2691994"/>
                </a:lnTo>
                <a:lnTo>
                  <a:pt x="171907" y="2600554"/>
                </a:lnTo>
                <a:lnTo>
                  <a:pt x="310896" y="2505456"/>
                </a:lnTo>
                <a:lnTo>
                  <a:pt x="438912" y="2417674"/>
                </a:lnTo>
                <a:lnTo>
                  <a:pt x="614477" y="2275027"/>
                </a:lnTo>
                <a:lnTo>
                  <a:pt x="790042" y="2110435"/>
                </a:lnTo>
                <a:lnTo>
                  <a:pt x="892455" y="2000707"/>
                </a:lnTo>
                <a:lnTo>
                  <a:pt x="1035101" y="1839773"/>
                </a:lnTo>
                <a:lnTo>
                  <a:pt x="1177747" y="1653235"/>
                </a:lnTo>
                <a:lnTo>
                  <a:pt x="1254557" y="1536192"/>
                </a:lnTo>
                <a:lnTo>
                  <a:pt x="1324051" y="1408176"/>
                </a:lnTo>
                <a:lnTo>
                  <a:pt x="1386231" y="1287475"/>
                </a:lnTo>
                <a:lnTo>
                  <a:pt x="1452067" y="1137514"/>
                </a:lnTo>
                <a:lnTo>
                  <a:pt x="1521562" y="950976"/>
                </a:lnTo>
                <a:lnTo>
                  <a:pt x="1587399" y="753466"/>
                </a:lnTo>
                <a:lnTo>
                  <a:pt x="1638605" y="53401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365"/>
          <p:cNvSpPr/>
          <p:nvPr/>
        </p:nvSpPr>
        <p:spPr>
          <a:xfrm>
            <a:off x="4984750" y="3654425"/>
            <a:ext cx="2478088" cy="2174875"/>
          </a:xfrm>
          <a:custGeom>
            <a:avLst/>
            <a:gdLst/>
            <a:ahLst/>
            <a:cxnLst/>
            <a:rect l="l" t="t" r="r" b="b"/>
            <a:pathLst>
              <a:path w="2477822" h="2174946" extrusionOk="0">
                <a:moveTo>
                  <a:pt x="597100" y="744212"/>
                </a:moveTo>
                <a:lnTo>
                  <a:pt x="499025" y="597101"/>
                </a:lnTo>
                <a:lnTo>
                  <a:pt x="415374" y="490373"/>
                </a:lnTo>
                <a:lnTo>
                  <a:pt x="343260" y="398067"/>
                </a:lnTo>
                <a:lnTo>
                  <a:pt x="274031" y="314416"/>
                </a:lnTo>
                <a:lnTo>
                  <a:pt x="196148" y="230764"/>
                </a:lnTo>
                <a:lnTo>
                  <a:pt x="98074" y="138459"/>
                </a:lnTo>
                <a:lnTo>
                  <a:pt x="37499" y="92306"/>
                </a:lnTo>
                <a:lnTo>
                  <a:pt x="17307" y="72114"/>
                </a:lnTo>
                <a:lnTo>
                  <a:pt x="2884" y="43269"/>
                </a:lnTo>
                <a:lnTo>
                  <a:pt x="0" y="20192"/>
                </a:lnTo>
                <a:lnTo>
                  <a:pt x="8653" y="8654"/>
                </a:lnTo>
                <a:lnTo>
                  <a:pt x="31730" y="0"/>
                </a:lnTo>
                <a:lnTo>
                  <a:pt x="49037" y="0"/>
                </a:lnTo>
                <a:lnTo>
                  <a:pt x="89420" y="23077"/>
                </a:lnTo>
                <a:lnTo>
                  <a:pt x="219225" y="118267"/>
                </a:lnTo>
                <a:lnTo>
                  <a:pt x="343260" y="227879"/>
                </a:lnTo>
                <a:lnTo>
                  <a:pt x="487487" y="372106"/>
                </a:lnTo>
                <a:lnTo>
                  <a:pt x="617292" y="524987"/>
                </a:lnTo>
                <a:lnTo>
                  <a:pt x="729789" y="674983"/>
                </a:lnTo>
                <a:lnTo>
                  <a:pt x="827863" y="799019"/>
                </a:lnTo>
                <a:lnTo>
                  <a:pt x="1021128" y="1024013"/>
                </a:lnTo>
                <a:lnTo>
                  <a:pt x="1156701" y="1159587"/>
                </a:lnTo>
                <a:lnTo>
                  <a:pt x="1298044" y="1292276"/>
                </a:lnTo>
                <a:lnTo>
                  <a:pt x="1448040" y="1416311"/>
                </a:lnTo>
                <a:lnTo>
                  <a:pt x="1557653" y="1511501"/>
                </a:lnTo>
                <a:lnTo>
                  <a:pt x="1739379" y="1649959"/>
                </a:lnTo>
                <a:lnTo>
                  <a:pt x="1892260" y="1756687"/>
                </a:lnTo>
                <a:lnTo>
                  <a:pt x="2102831" y="1892260"/>
                </a:lnTo>
                <a:lnTo>
                  <a:pt x="2298980" y="2007642"/>
                </a:lnTo>
                <a:lnTo>
                  <a:pt x="2451861" y="2094178"/>
                </a:lnTo>
                <a:lnTo>
                  <a:pt x="2469168" y="2105717"/>
                </a:lnTo>
                <a:lnTo>
                  <a:pt x="2477822" y="2120139"/>
                </a:lnTo>
                <a:lnTo>
                  <a:pt x="2474937" y="2137447"/>
                </a:lnTo>
                <a:lnTo>
                  <a:pt x="2463399" y="2151869"/>
                </a:lnTo>
                <a:lnTo>
                  <a:pt x="2434554" y="2163407"/>
                </a:lnTo>
                <a:lnTo>
                  <a:pt x="2368209" y="2169176"/>
                </a:lnTo>
                <a:lnTo>
                  <a:pt x="2198021" y="2174946"/>
                </a:lnTo>
                <a:lnTo>
                  <a:pt x="1967258" y="2169176"/>
                </a:lnTo>
                <a:lnTo>
                  <a:pt x="1874952" y="2163407"/>
                </a:lnTo>
                <a:lnTo>
                  <a:pt x="1840338" y="2154754"/>
                </a:lnTo>
                <a:lnTo>
                  <a:pt x="1782647" y="2120139"/>
                </a:lnTo>
                <a:lnTo>
                  <a:pt x="1641304" y="2004758"/>
                </a:lnTo>
                <a:lnTo>
                  <a:pt x="1482654" y="1846108"/>
                </a:lnTo>
                <a:lnTo>
                  <a:pt x="1306697" y="1655728"/>
                </a:lnTo>
                <a:lnTo>
                  <a:pt x="1122087" y="1448041"/>
                </a:lnTo>
                <a:lnTo>
                  <a:pt x="977860" y="1286506"/>
                </a:lnTo>
                <a:lnTo>
                  <a:pt x="810556" y="1087473"/>
                </a:lnTo>
                <a:lnTo>
                  <a:pt x="680752" y="876901"/>
                </a:lnTo>
                <a:lnTo>
                  <a:pt x="597100" y="7442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4F0F595-3378-1849-B48A-352698174138}"/>
              </a:ext>
            </a:extLst>
          </p:cNvPr>
          <p:cNvGrpSpPr/>
          <p:nvPr/>
        </p:nvGrpSpPr>
        <p:grpSpPr>
          <a:xfrm>
            <a:off x="2404226" y="1481888"/>
            <a:ext cx="5054600" cy="4500563"/>
            <a:chOff x="2560638" y="1638300"/>
            <a:chExt cx="5054600" cy="4500563"/>
          </a:xfrm>
        </p:grpSpPr>
        <p:sp>
          <p:nvSpPr>
            <p:cNvPr id="12" name="Google Shape;4015;p365">
              <a:extLst>
                <a:ext uri="{FF2B5EF4-FFF2-40B4-BE49-F238E27FC236}">
                  <a16:creationId xmlns:a16="http://schemas.microsoft.com/office/drawing/2014/main" id="{39546591-7D55-514A-8C50-CBA86FFC4AF4}"/>
                </a:ext>
              </a:extLst>
            </p:cNvPr>
            <p:cNvSpPr/>
            <p:nvPr/>
          </p:nvSpPr>
          <p:spPr>
            <a:xfrm>
              <a:off x="2617788" y="2576513"/>
              <a:ext cx="1839912" cy="584200"/>
            </a:xfrm>
            <a:custGeom>
              <a:avLst/>
              <a:gdLst/>
              <a:ahLst/>
              <a:cxnLst/>
              <a:rect l="l" t="t" r="r" b="b"/>
              <a:pathLst>
                <a:path w="1840706" h="583406" extrusionOk="0">
                  <a:moveTo>
                    <a:pt x="842962" y="216693"/>
                  </a:moveTo>
                  <a:lnTo>
                    <a:pt x="666750" y="264318"/>
                  </a:lnTo>
                  <a:lnTo>
                    <a:pt x="557212" y="290512"/>
                  </a:lnTo>
                  <a:lnTo>
                    <a:pt x="488156" y="307181"/>
                  </a:lnTo>
                  <a:lnTo>
                    <a:pt x="431006" y="316706"/>
                  </a:lnTo>
                  <a:lnTo>
                    <a:pt x="390525" y="321468"/>
                  </a:lnTo>
                  <a:lnTo>
                    <a:pt x="340519" y="321468"/>
                  </a:lnTo>
                  <a:lnTo>
                    <a:pt x="271462" y="307181"/>
                  </a:lnTo>
                  <a:lnTo>
                    <a:pt x="209550" y="285750"/>
                  </a:lnTo>
                  <a:lnTo>
                    <a:pt x="109537" y="238125"/>
                  </a:lnTo>
                  <a:lnTo>
                    <a:pt x="42862" y="202406"/>
                  </a:lnTo>
                  <a:lnTo>
                    <a:pt x="16669" y="195262"/>
                  </a:lnTo>
                  <a:lnTo>
                    <a:pt x="0" y="202406"/>
                  </a:lnTo>
                  <a:lnTo>
                    <a:pt x="0" y="214312"/>
                  </a:lnTo>
                  <a:lnTo>
                    <a:pt x="11906" y="245268"/>
                  </a:lnTo>
                  <a:lnTo>
                    <a:pt x="66675" y="319087"/>
                  </a:lnTo>
                  <a:lnTo>
                    <a:pt x="152400" y="419100"/>
                  </a:lnTo>
                  <a:lnTo>
                    <a:pt x="195262" y="473868"/>
                  </a:lnTo>
                  <a:lnTo>
                    <a:pt x="259556" y="542925"/>
                  </a:lnTo>
                  <a:lnTo>
                    <a:pt x="300037" y="571500"/>
                  </a:lnTo>
                  <a:lnTo>
                    <a:pt x="319087" y="578643"/>
                  </a:lnTo>
                  <a:lnTo>
                    <a:pt x="333375" y="583406"/>
                  </a:lnTo>
                  <a:lnTo>
                    <a:pt x="352425" y="583406"/>
                  </a:lnTo>
                  <a:lnTo>
                    <a:pt x="378619" y="569118"/>
                  </a:lnTo>
                  <a:lnTo>
                    <a:pt x="459581" y="533400"/>
                  </a:lnTo>
                  <a:lnTo>
                    <a:pt x="688181" y="457200"/>
                  </a:lnTo>
                  <a:lnTo>
                    <a:pt x="1021556" y="352425"/>
                  </a:lnTo>
                  <a:lnTo>
                    <a:pt x="1285875" y="288131"/>
                  </a:lnTo>
                  <a:lnTo>
                    <a:pt x="1504950" y="247650"/>
                  </a:lnTo>
                  <a:lnTo>
                    <a:pt x="1678781" y="226218"/>
                  </a:lnTo>
                  <a:lnTo>
                    <a:pt x="1728787" y="226218"/>
                  </a:lnTo>
                  <a:lnTo>
                    <a:pt x="1759744" y="221456"/>
                  </a:lnTo>
                  <a:lnTo>
                    <a:pt x="1807369" y="195262"/>
                  </a:lnTo>
                  <a:lnTo>
                    <a:pt x="1831181" y="176212"/>
                  </a:lnTo>
                  <a:lnTo>
                    <a:pt x="1840706" y="152400"/>
                  </a:lnTo>
                  <a:lnTo>
                    <a:pt x="1840706" y="138112"/>
                  </a:lnTo>
                  <a:lnTo>
                    <a:pt x="1826419" y="114300"/>
                  </a:lnTo>
                  <a:lnTo>
                    <a:pt x="1802606" y="92868"/>
                  </a:lnTo>
                  <a:lnTo>
                    <a:pt x="1759744" y="61912"/>
                  </a:lnTo>
                  <a:lnTo>
                    <a:pt x="1688306" y="38100"/>
                  </a:lnTo>
                  <a:lnTo>
                    <a:pt x="1581150" y="14287"/>
                  </a:lnTo>
                  <a:lnTo>
                    <a:pt x="1502569" y="0"/>
                  </a:lnTo>
                  <a:lnTo>
                    <a:pt x="1483519" y="9525"/>
                  </a:lnTo>
                  <a:lnTo>
                    <a:pt x="1423987" y="38100"/>
                  </a:lnTo>
                  <a:lnTo>
                    <a:pt x="1295400" y="88106"/>
                  </a:lnTo>
                  <a:lnTo>
                    <a:pt x="978694" y="180975"/>
                  </a:lnTo>
                  <a:lnTo>
                    <a:pt x="842962" y="2166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016;p365">
              <a:extLst>
                <a:ext uri="{FF2B5EF4-FFF2-40B4-BE49-F238E27FC236}">
                  <a16:creationId xmlns:a16="http://schemas.microsoft.com/office/drawing/2014/main" id="{AAC37380-91A7-9845-8CEA-6C5638849F26}"/>
                </a:ext>
              </a:extLst>
            </p:cNvPr>
            <p:cNvSpPr/>
            <p:nvPr/>
          </p:nvSpPr>
          <p:spPr>
            <a:xfrm>
              <a:off x="4656138" y="1811338"/>
              <a:ext cx="2368550" cy="493712"/>
            </a:xfrm>
            <a:custGeom>
              <a:avLst/>
              <a:gdLst/>
              <a:ahLst/>
              <a:cxnLst/>
              <a:rect l="l" t="t" r="r" b="b"/>
              <a:pathLst>
                <a:path w="2369344" h="492919" extrusionOk="0">
                  <a:moveTo>
                    <a:pt x="940594" y="283369"/>
                  </a:moveTo>
                  <a:lnTo>
                    <a:pt x="778669" y="307182"/>
                  </a:lnTo>
                  <a:lnTo>
                    <a:pt x="557212" y="333375"/>
                  </a:lnTo>
                  <a:lnTo>
                    <a:pt x="416719" y="340519"/>
                  </a:lnTo>
                  <a:lnTo>
                    <a:pt x="300037" y="342900"/>
                  </a:lnTo>
                  <a:lnTo>
                    <a:pt x="42862" y="340519"/>
                  </a:lnTo>
                  <a:lnTo>
                    <a:pt x="0" y="357188"/>
                  </a:lnTo>
                  <a:lnTo>
                    <a:pt x="180975" y="492919"/>
                  </a:lnTo>
                  <a:lnTo>
                    <a:pt x="397669" y="473869"/>
                  </a:lnTo>
                  <a:lnTo>
                    <a:pt x="533400" y="473869"/>
                  </a:lnTo>
                  <a:lnTo>
                    <a:pt x="723900" y="466725"/>
                  </a:lnTo>
                  <a:lnTo>
                    <a:pt x="878681" y="457200"/>
                  </a:lnTo>
                  <a:lnTo>
                    <a:pt x="1062037" y="440532"/>
                  </a:lnTo>
                  <a:lnTo>
                    <a:pt x="1228725" y="421482"/>
                  </a:lnTo>
                  <a:lnTo>
                    <a:pt x="1454944" y="390525"/>
                  </a:lnTo>
                  <a:lnTo>
                    <a:pt x="1619250" y="369094"/>
                  </a:lnTo>
                  <a:lnTo>
                    <a:pt x="1809750" y="340519"/>
                  </a:lnTo>
                  <a:lnTo>
                    <a:pt x="1945481" y="316707"/>
                  </a:lnTo>
                  <a:lnTo>
                    <a:pt x="2071687" y="292894"/>
                  </a:lnTo>
                  <a:lnTo>
                    <a:pt x="2216944" y="261938"/>
                  </a:lnTo>
                  <a:lnTo>
                    <a:pt x="2331244" y="233363"/>
                  </a:lnTo>
                  <a:lnTo>
                    <a:pt x="2355056" y="221457"/>
                  </a:lnTo>
                  <a:lnTo>
                    <a:pt x="2364581" y="207169"/>
                  </a:lnTo>
                  <a:lnTo>
                    <a:pt x="2369344" y="178594"/>
                  </a:lnTo>
                  <a:lnTo>
                    <a:pt x="2357437" y="140494"/>
                  </a:lnTo>
                  <a:lnTo>
                    <a:pt x="2326481" y="102394"/>
                  </a:lnTo>
                  <a:lnTo>
                    <a:pt x="2300287" y="76200"/>
                  </a:lnTo>
                  <a:lnTo>
                    <a:pt x="2259806" y="47625"/>
                  </a:lnTo>
                  <a:lnTo>
                    <a:pt x="2202656" y="23813"/>
                  </a:lnTo>
                  <a:lnTo>
                    <a:pt x="2143125" y="7144"/>
                  </a:lnTo>
                  <a:lnTo>
                    <a:pt x="2078831" y="0"/>
                  </a:lnTo>
                  <a:lnTo>
                    <a:pt x="2021681" y="0"/>
                  </a:lnTo>
                  <a:lnTo>
                    <a:pt x="1985962" y="9525"/>
                  </a:lnTo>
                  <a:lnTo>
                    <a:pt x="1926431" y="38100"/>
                  </a:lnTo>
                  <a:lnTo>
                    <a:pt x="1800225" y="88107"/>
                  </a:lnTo>
                  <a:lnTo>
                    <a:pt x="1609725" y="147638"/>
                  </a:lnTo>
                  <a:lnTo>
                    <a:pt x="1431131" y="192882"/>
                  </a:lnTo>
                  <a:lnTo>
                    <a:pt x="1233487" y="235744"/>
                  </a:lnTo>
                  <a:lnTo>
                    <a:pt x="1062037" y="266700"/>
                  </a:lnTo>
                  <a:lnTo>
                    <a:pt x="940594" y="2833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017;p365">
              <a:extLst>
                <a:ext uri="{FF2B5EF4-FFF2-40B4-BE49-F238E27FC236}">
                  <a16:creationId xmlns:a16="http://schemas.microsoft.com/office/drawing/2014/main" id="{309D72F6-B1D5-0E41-8C14-841C9960D4E8}"/>
                </a:ext>
              </a:extLst>
            </p:cNvPr>
            <p:cNvSpPr/>
            <p:nvPr/>
          </p:nvSpPr>
          <p:spPr>
            <a:xfrm>
              <a:off x="3517900" y="1638300"/>
              <a:ext cx="504825" cy="4500563"/>
            </a:xfrm>
            <a:custGeom>
              <a:avLst/>
              <a:gdLst/>
              <a:ahLst/>
              <a:cxnLst/>
              <a:rect l="l" t="t" r="r" b="b"/>
              <a:pathLst>
                <a:path w="504883" h="4499073" extrusionOk="0">
                  <a:moveTo>
                    <a:pt x="375857" y="2215878"/>
                  </a:moveTo>
                  <a:lnTo>
                    <a:pt x="375857" y="1531480"/>
                  </a:lnTo>
                  <a:lnTo>
                    <a:pt x="375857" y="1183671"/>
                  </a:lnTo>
                  <a:lnTo>
                    <a:pt x="375857" y="1015377"/>
                  </a:lnTo>
                  <a:lnTo>
                    <a:pt x="387077" y="869522"/>
                  </a:lnTo>
                  <a:lnTo>
                    <a:pt x="409516" y="695617"/>
                  </a:lnTo>
                  <a:lnTo>
                    <a:pt x="437565" y="544152"/>
                  </a:lnTo>
                  <a:lnTo>
                    <a:pt x="476834" y="403907"/>
                  </a:lnTo>
                  <a:lnTo>
                    <a:pt x="504883" y="347809"/>
                  </a:lnTo>
                  <a:lnTo>
                    <a:pt x="504883" y="325370"/>
                  </a:lnTo>
                  <a:lnTo>
                    <a:pt x="482444" y="286101"/>
                  </a:lnTo>
                  <a:lnTo>
                    <a:pt x="431955" y="235612"/>
                  </a:lnTo>
                  <a:lnTo>
                    <a:pt x="359028" y="168295"/>
                  </a:lnTo>
                  <a:lnTo>
                    <a:pt x="269271" y="100977"/>
                  </a:lnTo>
                  <a:lnTo>
                    <a:pt x="151465" y="33659"/>
                  </a:lnTo>
                  <a:lnTo>
                    <a:pt x="56098" y="0"/>
                  </a:lnTo>
                  <a:lnTo>
                    <a:pt x="22439" y="0"/>
                  </a:lnTo>
                  <a:lnTo>
                    <a:pt x="0" y="22439"/>
                  </a:lnTo>
                  <a:lnTo>
                    <a:pt x="0" y="44879"/>
                  </a:lnTo>
                  <a:lnTo>
                    <a:pt x="50488" y="106587"/>
                  </a:lnTo>
                  <a:lnTo>
                    <a:pt x="78537" y="134636"/>
                  </a:lnTo>
                  <a:lnTo>
                    <a:pt x="117806" y="196344"/>
                  </a:lnTo>
                  <a:lnTo>
                    <a:pt x="140245" y="241222"/>
                  </a:lnTo>
                  <a:lnTo>
                    <a:pt x="157074" y="370248"/>
                  </a:lnTo>
                  <a:cubicBezTo>
                    <a:pt x="155204" y="632039"/>
                    <a:pt x="153335" y="893831"/>
                    <a:pt x="151465" y="1155622"/>
                  </a:cubicBezTo>
                  <a:lnTo>
                    <a:pt x="151465" y="2894665"/>
                  </a:lnTo>
                  <a:lnTo>
                    <a:pt x="145855" y="3494916"/>
                  </a:lnTo>
                  <a:lnTo>
                    <a:pt x="129025" y="3663210"/>
                  </a:lnTo>
                  <a:lnTo>
                    <a:pt x="106586" y="3797846"/>
                  </a:lnTo>
                  <a:lnTo>
                    <a:pt x="89757" y="3893212"/>
                  </a:lnTo>
                  <a:lnTo>
                    <a:pt x="78537" y="3949311"/>
                  </a:lnTo>
                  <a:lnTo>
                    <a:pt x="84147" y="4095166"/>
                  </a:lnTo>
                  <a:lnTo>
                    <a:pt x="112196" y="4235411"/>
                  </a:lnTo>
                  <a:lnTo>
                    <a:pt x="140245" y="4364437"/>
                  </a:lnTo>
                  <a:lnTo>
                    <a:pt x="168294" y="4442974"/>
                  </a:lnTo>
                  <a:lnTo>
                    <a:pt x="196343" y="4487853"/>
                  </a:lnTo>
                  <a:lnTo>
                    <a:pt x="218782" y="4499073"/>
                  </a:lnTo>
                  <a:lnTo>
                    <a:pt x="252441" y="4499073"/>
                  </a:lnTo>
                  <a:lnTo>
                    <a:pt x="274881" y="4476633"/>
                  </a:lnTo>
                  <a:lnTo>
                    <a:pt x="325369" y="4358827"/>
                  </a:lnTo>
                  <a:lnTo>
                    <a:pt x="370247" y="4257851"/>
                  </a:lnTo>
                  <a:lnTo>
                    <a:pt x="375857" y="4229801"/>
                  </a:lnTo>
                  <a:lnTo>
                    <a:pt x="370247" y="4033458"/>
                  </a:lnTo>
                  <a:lnTo>
                    <a:pt x="375857" y="3881993"/>
                  </a:lnTo>
                  <a:lnTo>
                    <a:pt x="375857" y="221587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018;p365">
              <a:extLst>
                <a:ext uri="{FF2B5EF4-FFF2-40B4-BE49-F238E27FC236}">
                  <a16:creationId xmlns:a16="http://schemas.microsoft.com/office/drawing/2014/main" id="{857458B0-AF6D-1B47-ABFF-961C4B0C2BC2}"/>
                </a:ext>
              </a:extLst>
            </p:cNvPr>
            <p:cNvSpPr/>
            <p:nvPr/>
          </p:nvSpPr>
          <p:spPr>
            <a:xfrm>
              <a:off x="2560638" y="2881313"/>
              <a:ext cx="1154112" cy="1816100"/>
            </a:xfrm>
            <a:custGeom>
              <a:avLst/>
              <a:gdLst/>
              <a:ahLst/>
              <a:cxnLst/>
              <a:rect l="l" t="t" r="r" b="b"/>
              <a:pathLst>
                <a:path w="1154900" h="1816274" extrusionOk="0">
                  <a:moveTo>
                    <a:pt x="844255" y="997072"/>
                  </a:moveTo>
                  <a:lnTo>
                    <a:pt x="972020" y="824212"/>
                  </a:lnTo>
                  <a:lnTo>
                    <a:pt x="1067218" y="688931"/>
                  </a:lnTo>
                  <a:lnTo>
                    <a:pt x="1154900" y="538619"/>
                  </a:lnTo>
                  <a:lnTo>
                    <a:pt x="1142374" y="0"/>
                  </a:lnTo>
                  <a:lnTo>
                    <a:pt x="1067218" y="32567"/>
                  </a:lnTo>
                  <a:lnTo>
                    <a:pt x="1044671" y="117744"/>
                  </a:lnTo>
                  <a:lnTo>
                    <a:pt x="999577" y="237994"/>
                  </a:lnTo>
                  <a:lnTo>
                    <a:pt x="934442" y="380791"/>
                  </a:lnTo>
                  <a:lnTo>
                    <a:pt x="836739" y="583713"/>
                  </a:lnTo>
                  <a:lnTo>
                    <a:pt x="759078" y="729015"/>
                  </a:lnTo>
                  <a:lnTo>
                    <a:pt x="638828" y="939452"/>
                  </a:lnTo>
                  <a:lnTo>
                    <a:pt x="503547" y="1152394"/>
                  </a:lnTo>
                  <a:lnTo>
                    <a:pt x="340708" y="1377863"/>
                  </a:lnTo>
                  <a:lnTo>
                    <a:pt x="145302" y="1610847"/>
                  </a:lnTo>
                  <a:lnTo>
                    <a:pt x="25053" y="1741118"/>
                  </a:lnTo>
                  <a:lnTo>
                    <a:pt x="7516" y="1763664"/>
                  </a:lnTo>
                  <a:lnTo>
                    <a:pt x="0" y="1786211"/>
                  </a:lnTo>
                  <a:lnTo>
                    <a:pt x="0" y="1808758"/>
                  </a:lnTo>
                  <a:lnTo>
                    <a:pt x="7516" y="1816274"/>
                  </a:lnTo>
                  <a:lnTo>
                    <a:pt x="27558" y="1816274"/>
                  </a:lnTo>
                  <a:lnTo>
                    <a:pt x="77662" y="1791222"/>
                  </a:lnTo>
                  <a:lnTo>
                    <a:pt x="207933" y="1678487"/>
                  </a:lnTo>
                  <a:lnTo>
                    <a:pt x="395823" y="1508133"/>
                  </a:lnTo>
                  <a:lnTo>
                    <a:pt x="616281" y="1277655"/>
                  </a:lnTo>
                  <a:lnTo>
                    <a:pt x="844255" y="99707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019;p365">
              <a:extLst>
                <a:ext uri="{FF2B5EF4-FFF2-40B4-BE49-F238E27FC236}">
                  <a16:creationId xmlns:a16="http://schemas.microsoft.com/office/drawing/2014/main" id="{9A3CE0E8-C097-C64F-AB1B-F88B13881F95}"/>
                </a:ext>
              </a:extLst>
            </p:cNvPr>
            <p:cNvSpPr/>
            <p:nvPr/>
          </p:nvSpPr>
          <p:spPr>
            <a:xfrm>
              <a:off x="3824288" y="3355975"/>
              <a:ext cx="649287" cy="666750"/>
            </a:xfrm>
            <a:custGeom>
              <a:avLst/>
              <a:gdLst/>
              <a:ahLst/>
              <a:cxnLst/>
              <a:rect l="l" t="t" r="r" b="b"/>
              <a:pathLst>
                <a:path w="648848" h="666384" extrusionOk="0">
                  <a:moveTo>
                    <a:pt x="320667" y="355739"/>
                  </a:moveTo>
                  <a:lnTo>
                    <a:pt x="220458" y="232984"/>
                  </a:lnTo>
                  <a:lnTo>
                    <a:pt x="122755" y="142797"/>
                  </a:lnTo>
                  <a:lnTo>
                    <a:pt x="57620" y="82672"/>
                  </a:lnTo>
                  <a:lnTo>
                    <a:pt x="0" y="15031"/>
                  </a:lnTo>
                  <a:lnTo>
                    <a:pt x="70146" y="0"/>
                  </a:lnTo>
                  <a:lnTo>
                    <a:pt x="160333" y="10021"/>
                  </a:lnTo>
                  <a:lnTo>
                    <a:pt x="225469" y="32567"/>
                  </a:lnTo>
                  <a:lnTo>
                    <a:pt x="288099" y="55114"/>
                  </a:lnTo>
                  <a:lnTo>
                    <a:pt x="348224" y="82672"/>
                  </a:lnTo>
                  <a:lnTo>
                    <a:pt x="423380" y="120250"/>
                  </a:lnTo>
                  <a:lnTo>
                    <a:pt x="493526" y="157828"/>
                  </a:lnTo>
                  <a:lnTo>
                    <a:pt x="536114" y="182880"/>
                  </a:lnTo>
                  <a:lnTo>
                    <a:pt x="578703" y="222963"/>
                  </a:lnTo>
                  <a:lnTo>
                    <a:pt x="603755" y="255531"/>
                  </a:lnTo>
                  <a:lnTo>
                    <a:pt x="623796" y="293109"/>
                  </a:lnTo>
                  <a:lnTo>
                    <a:pt x="636322" y="335697"/>
                  </a:lnTo>
                  <a:lnTo>
                    <a:pt x="643838" y="378286"/>
                  </a:lnTo>
                  <a:lnTo>
                    <a:pt x="648848" y="425885"/>
                  </a:lnTo>
                  <a:lnTo>
                    <a:pt x="643838" y="486010"/>
                  </a:lnTo>
                  <a:lnTo>
                    <a:pt x="633817" y="556155"/>
                  </a:lnTo>
                  <a:lnTo>
                    <a:pt x="623796" y="586218"/>
                  </a:lnTo>
                  <a:lnTo>
                    <a:pt x="603755" y="626301"/>
                  </a:lnTo>
                  <a:lnTo>
                    <a:pt x="581208" y="651353"/>
                  </a:lnTo>
                  <a:lnTo>
                    <a:pt x="556156" y="666384"/>
                  </a:lnTo>
                  <a:lnTo>
                    <a:pt x="536114" y="661374"/>
                  </a:lnTo>
                  <a:lnTo>
                    <a:pt x="513567" y="643838"/>
                  </a:lnTo>
                  <a:lnTo>
                    <a:pt x="478494" y="581207"/>
                  </a:lnTo>
                  <a:lnTo>
                    <a:pt x="410854" y="478494"/>
                  </a:lnTo>
                  <a:lnTo>
                    <a:pt x="320667" y="35573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020;p365">
              <a:extLst>
                <a:ext uri="{FF2B5EF4-FFF2-40B4-BE49-F238E27FC236}">
                  <a16:creationId xmlns:a16="http://schemas.microsoft.com/office/drawing/2014/main" id="{BBA2E4C9-117E-9644-AF2E-82DC8CBF5D9C}"/>
                </a:ext>
              </a:extLst>
            </p:cNvPr>
            <p:cNvSpPr/>
            <p:nvPr/>
          </p:nvSpPr>
          <p:spPr>
            <a:xfrm>
              <a:off x="4038600" y="2043113"/>
              <a:ext cx="1038225" cy="3786187"/>
            </a:xfrm>
            <a:custGeom>
              <a:avLst/>
              <a:gdLst/>
              <a:ahLst/>
              <a:cxnLst/>
              <a:rect l="l" t="t" r="r" b="b"/>
              <a:pathLst>
                <a:path w="1038225" h="3786187" extrusionOk="0">
                  <a:moveTo>
                    <a:pt x="1014413" y="881062"/>
                  </a:moveTo>
                  <a:lnTo>
                    <a:pt x="1014413" y="1195387"/>
                  </a:lnTo>
                  <a:lnTo>
                    <a:pt x="995363" y="1323975"/>
                  </a:lnTo>
                  <a:lnTo>
                    <a:pt x="981075" y="1543050"/>
                  </a:lnTo>
                  <a:lnTo>
                    <a:pt x="957263" y="1828800"/>
                  </a:lnTo>
                  <a:lnTo>
                    <a:pt x="914400" y="2119312"/>
                  </a:lnTo>
                  <a:lnTo>
                    <a:pt x="866775" y="2357437"/>
                  </a:lnTo>
                  <a:lnTo>
                    <a:pt x="800100" y="2605087"/>
                  </a:lnTo>
                  <a:lnTo>
                    <a:pt x="709613" y="2843212"/>
                  </a:lnTo>
                  <a:lnTo>
                    <a:pt x="633413" y="3019425"/>
                  </a:lnTo>
                  <a:lnTo>
                    <a:pt x="538163" y="3190875"/>
                  </a:lnTo>
                  <a:lnTo>
                    <a:pt x="423863" y="3348037"/>
                  </a:lnTo>
                  <a:lnTo>
                    <a:pt x="304800" y="3505200"/>
                  </a:lnTo>
                  <a:lnTo>
                    <a:pt x="157163" y="3667125"/>
                  </a:lnTo>
                  <a:lnTo>
                    <a:pt x="61913" y="3771900"/>
                  </a:lnTo>
                  <a:lnTo>
                    <a:pt x="33338" y="3786187"/>
                  </a:lnTo>
                  <a:lnTo>
                    <a:pt x="9525" y="3781425"/>
                  </a:lnTo>
                  <a:lnTo>
                    <a:pt x="0" y="3748087"/>
                  </a:lnTo>
                  <a:lnTo>
                    <a:pt x="33338" y="3695700"/>
                  </a:lnTo>
                  <a:lnTo>
                    <a:pt x="104775" y="3609975"/>
                  </a:lnTo>
                  <a:lnTo>
                    <a:pt x="214313" y="3438525"/>
                  </a:lnTo>
                  <a:lnTo>
                    <a:pt x="290513" y="3309937"/>
                  </a:lnTo>
                  <a:lnTo>
                    <a:pt x="395288" y="3114675"/>
                  </a:lnTo>
                  <a:lnTo>
                    <a:pt x="466725" y="2947987"/>
                  </a:lnTo>
                  <a:lnTo>
                    <a:pt x="514350" y="2828925"/>
                  </a:lnTo>
                  <a:lnTo>
                    <a:pt x="566738" y="2676525"/>
                  </a:lnTo>
                  <a:lnTo>
                    <a:pt x="609600" y="2519362"/>
                  </a:lnTo>
                  <a:lnTo>
                    <a:pt x="642938" y="2390775"/>
                  </a:lnTo>
                  <a:lnTo>
                    <a:pt x="666750" y="2252662"/>
                  </a:lnTo>
                  <a:lnTo>
                    <a:pt x="695325" y="2019300"/>
                  </a:lnTo>
                  <a:lnTo>
                    <a:pt x="723900" y="1781175"/>
                  </a:lnTo>
                  <a:lnTo>
                    <a:pt x="742950" y="1476375"/>
                  </a:lnTo>
                  <a:lnTo>
                    <a:pt x="762000" y="1085850"/>
                  </a:lnTo>
                  <a:lnTo>
                    <a:pt x="771525" y="709612"/>
                  </a:lnTo>
                  <a:cubicBezTo>
                    <a:pt x="769938" y="625475"/>
                    <a:pt x="768350" y="541337"/>
                    <a:pt x="766763" y="457200"/>
                  </a:cubicBezTo>
                  <a:lnTo>
                    <a:pt x="762000" y="376237"/>
                  </a:lnTo>
                  <a:lnTo>
                    <a:pt x="747713" y="295275"/>
                  </a:lnTo>
                  <a:lnTo>
                    <a:pt x="719138" y="233362"/>
                  </a:lnTo>
                  <a:lnTo>
                    <a:pt x="681038" y="195262"/>
                  </a:lnTo>
                  <a:lnTo>
                    <a:pt x="638175" y="157162"/>
                  </a:lnTo>
                  <a:lnTo>
                    <a:pt x="581025" y="104775"/>
                  </a:lnTo>
                  <a:lnTo>
                    <a:pt x="533400" y="76200"/>
                  </a:lnTo>
                  <a:lnTo>
                    <a:pt x="509588" y="47625"/>
                  </a:lnTo>
                  <a:lnTo>
                    <a:pt x="504825" y="28575"/>
                  </a:lnTo>
                  <a:lnTo>
                    <a:pt x="509588" y="14287"/>
                  </a:lnTo>
                  <a:lnTo>
                    <a:pt x="542925" y="4762"/>
                  </a:lnTo>
                  <a:lnTo>
                    <a:pt x="614363" y="0"/>
                  </a:lnTo>
                  <a:lnTo>
                    <a:pt x="681038" y="14287"/>
                  </a:lnTo>
                  <a:lnTo>
                    <a:pt x="781050" y="47625"/>
                  </a:lnTo>
                  <a:lnTo>
                    <a:pt x="923925" y="100012"/>
                  </a:lnTo>
                  <a:lnTo>
                    <a:pt x="1038225" y="176212"/>
                  </a:lnTo>
                  <a:lnTo>
                    <a:pt x="1023938" y="347662"/>
                  </a:lnTo>
                  <a:lnTo>
                    <a:pt x="1014413" y="566737"/>
                  </a:lnTo>
                  <a:lnTo>
                    <a:pt x="1014413" y="8810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021;p365">
              <a:extLst>
                <a:ext uri="{FF2B5EF4-FFF2-40B4-BE49-F238E27FC236}">
                  <a16:creationId xmlns:a16="http://schemas.microsoft.com/office/drawing/2014/main" id="{E2DE8B49-56F3-E84E-ADD3-6E1B69F118C1}"/>
                </a:ext>
              </a:extLst>
            </p:cNvPr>
            <p:cNvSpPr/>
            <p:nvPr/>
          </p:nvSpPr>
          <p:spPr>
            <a:xfrm>
              <a:off x="4802188" y="2924175"/>
              <a:ext cx="1971675" cy="487363"/>
            </a:xfrm>
            <a:custGeom>
              <a:avLst/>
              <a:gdLst/>
              <a:ahLst/>
              <a:cxnLst/>
              <a:rect l="l" t="t" r="r" b="b"/>
              <a:pathLst>
                <a:path w="1971675" h="488156" extrusionOk="0">
                  <a:moveTo>
                    <a:pt x="959644" y="200025"/>
                  </a:moveTo>
                  <a:lnTo>
                    <a:pt x="785813" y="240506"/>
                  </a:lnTo>
                  <a:lnTo>
                    <a:pt x="664369" y="266700"/>
                  </a:lnTo>
                  <a:lnTo>
                    <a:pt x="557213" y="285750"/>
                  </a:lnTo>
                  <a:lnTo>
                    <a:pt x="431007" y="302419"/>
                  </a:lnTo>
                  <a:lnTo>
                    <a:pt x="338138" y="302419"/>
                  </a:lnTo>
                  <a:lnTo>
                    <a:pt x="276225" y="290513"/>
                  </a:lnTo>
                  <a:lnTo>
                    <a:pt x="233363" y="278606"/>
                  </a:lnTo>
                  <a:lnTo>
                    <a:pt x="35719" y="264319"/>
                  </a:lnTo>
                  <a:lnTo>
                    <a:pt x="0" y="295275"/>
                  </a:lnTo>
                  <a:lnTo>
                    <a:pt x="109538" y="431006"/>
                  </a:lnTo>
                  <a:lnTo>
                    <a:pt x="273844" y="476250"/>
                  </a:lnTo>
                  <a:lnTo>
                    <a:pt x="319088" y="483394"/>
                  </a:lnTo>
                  <a:lnTo>
                    <a:pt x="347663" y="485775"/>
                  </a:lnTo>
                  <a:lnTo>
                    <a:pt x="404813" y="488156"/>
                  </a:lnTo>
                  <a:lnTo>
                    <a:pt x="457200" y="483394"/>
                  </a:lnTo>
                  <a:lnTo>
                    <a:pt x="540544" y="464344"/>
                  </a:lnTo>
                  <a:lnTo>
                    <a:pt x="783432" y="409575"/>
                  </a:lnTo>
                  <a:lnTo>
                    <a:pt x="1064419" y="347663"/>
                  </a:lnTo>
                  <a:lnTo>
                    <a:pt x="1309688" y="300038"/>
                  </a:lnTo>
                  <a:lnTo>
                    <a:pt x="1462088" y="273844"/>
                  </a:lnTo>
                  <a:lnTo>
                    <a:pt x="1507332" y="276225"/>
                  </a:lnTo>
                  <a:lnTo>
                    <a:pt x="1857375" y="459581"/>
                  </a:lnTo>
                  <a:lnTo>
                    <a:pt x="1924050" y="385763"/>
                  </a:lnTo>
                  <a:lnTo>
                    <a:pt x="1952625" y="347663"/>
                  </a:lnTo>
                  <a:lnTo>
                    <a:pt x="1969294" y="311944"/>
                  </a:lnTo>
                  <a:lnTo>
                    <a:pt x="1971675" y="290513"/>
                  </a:lnTo>
                  <a:lnTo>
                    <a:pt x="1969294" y="271463"/>
                  </a:lnTo>
                  <a:lnTo>
                    <a:pt x="1935957" y="233363"/>
                  </a:lnTo>
                  <a:lnTo>
                    <a:pt x="1876425" y="185738"/>
                  </a:lnTo>
                  <a:lnTo>
                    <a:pt x="1785938" y="130969"/>
                  </a:lnTo>
                  <a:lnTo>
                    <a:pt x="1707357" y="76200"/>
                  </a:lnTo>
                  <a:lnTo>
                    <a:pt x="1635919" y="26194"/>
                  </a:lnTo>
                  <a:lnTo>
                    <a:pt x="1604963" y="9525"/>
                  </a:lnTo>
                  <a:lnTo>
                    <a:pt x="1574007" y="0"/>
                  </a:lnTo>
                  <a:lnTo>
                    <a:pt x="1545432" y="0"/>
                  </a:lnTo>
                  <a:lnTo>
                    <a:pt x="1524000" y="7144"/>
                  </a:lnTo>
                  <a:lnTo>
                    <a:pt x="1502569" y="23813"/>
                  </a:lnTo>
                  <a:lnTo>
                    <a:pt x="1462088" y="50006"/>
                  </a:lnTo>
                  <a:lnTo>
                    <a:pt x="1345407" y="95250"/>
                  </a:lnTo>
                  <a:lnTo>
                    <a:pt x="1133475" y="154781"/>
                  </a:lnTo>
                  <a:lnTo>
                    <a:pt x="959644" y="200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022;p365">
              <a:extLst>
                <a:ext uri="{FF2B5EF4-FFF2-40B4-BE49-F238E27FC236}">
                  <a16:creationId xmlns:a16="http://schemas.microsoft.com/office/drawing/2014/main" id="{C3D7C4BE-7CD2-E848-8C90-275968D85BAC}"/>
                </a:ext>
              </a:extLst>
            </p:cNvPr>
            <p:cNvSpPr/>
            <p:nvPr/>
          </p:nvSpPr>
          <p:spPr>
            <a:xfrm>
              <a:off x="4621213" y="3176588"/>
              <a:ext cx="2055812" cy="2787650"/>
            </a:xfrm>
            <a:custGeom>
              <a:avLst/>
              <a:gdLst/>
              <a:ahLst/>
              <a:cxnLst/>
              <a:rect l="l" t="t" r="r" b="b"/>
              <a:pathLst>
                <a:path w="2055571" h="2787091" extrusionOk="0">
                  <a:moveTo>
                    <a:pt x="1638605" y="534010"/>
                  </a:moveTo>
                  <a:lnTo>
                    <a:pt x="1671523" y="391363"/>
                  </a:lnTo>
                  <a:lnTo>
                    <a:pt x="1708099" y="219456"/>
                  </a:lnTo>
                  <a:lnTo>
                    <a:pt x="1722730" y="131674"/>
                  </a:lnTo>
                  <a:lnTo>
                    <a:pt x="1726387" y="95098"/>
                  </a:lnTo>
                  <a:lnTo>
                    <a:pt x="1719072" y="62179"/>
                  </a:lnTo>
                  <a:lnTo>
                    <a:pt x="1689811" y="0"/>
                  </a:lnTo>
                  <a:lnTo>
                    <a:pt x="2055571" y="182880"/>
                  </a:lnTo>
                  <a:lnTo>
                    <a:pt x="2022653" y="248717"/>
                  </a:lnTo>
                  <a:lnTo>
                    <a:pt x="1975104" y="365760"/>
                  </a:lnTo>
                  <a:lnTo>
                    <a:pt x="1942186" y="486461"/>
                  </a:lnTo>
                  <a:lnTo>
                    <a:pt x="1854403" y="753466"/>
                  </a:lnTo>
                  <a:lnTo>
                    <a:pt x="1784909" y="950976"/>
                  </a:lnTo>
                  <a:lnTo>
                    <a:pt x="1704442" y="1130199"/>
                  </a:lnTo>
                  <a:lnTo>
                    <a:pt x="1569111" y="1393546"/>
                  </a:lnTo>
                  <a:lnTo>
                    <a:pt x="1444752" y="1583741"/>
                  </a:lnTo>
                  <a:lnTo>
                    <a:pt x="1313079" y="1792224"/>
                  </a:lnTo>
                  <a:lnTo>
                    <a:pt x="1119226" y="2018995"/>
                  </a:lnTo>
                  <a:lnTo>
                    <a:pt x="903427" y="2227479"/>
                  </a:lnTo>
                  <a:lnTo>
                    <a:pt x="705917" y="2392071"/>
                  </a:lnTo>
                  <a:lnTo>
                    <a:pt x="438912" y="2574951"/>
                  </a:lnTo>
                  <a:lnTo>
                    <a:pt x="175565" y="2721255"/>
                  </a:lnTo>
                  <a:lnTo>
                    <a:pt x="36576" y="2787091"/>
                  </a:lnTo>
                  <a:lnTo>
                    <a:pt x="18288" y="2787091"/>
                  </a:lnTo>
                  <a:lnTo>
                    <a:pt x="7315" y="2776119"/>
                  </a:lnTo>
                  <a:lnTo>
                    <a:pt x="0" y="2750515"/>
                  </a:lnTo>
                  <a:lnTo>
                    <a:pt x="7315" y="2713939"/>
                  </a:lnTo>
                  <a:lnTo>
                    <a:pt x="25603" y="2691994"/>
                  </a:lnTo>
                  <a:lnTo>
                    <a:pt x="171907" y="2600554"/>
                  </a:lnTo>
                  <a:lnTo>
                    <a:pt x="310896" y="2505456"/>
                  </a:lnTo>
                  <a:lnTo>
                    <a:pt x="438912" y="2417674"/>
                  </a:lnTo>
                  <a:lnTo>
                    <a:pt x="614477" y="2275027"/>
                  </a:lnTo>
                  <a:lnTo>
                    <a:pt x="790042" y="2110435"/>
                  </a:lnTo>
                  <a:lnTo>
                    <a:pt x="892455" y="2000707"/>
                  </a:lnTo>
                  <a:lnTo>
                    <a:pt x="1035101" y="1839773"/>
                  </a:lnTo>
                  <a:lnTo>
                    <a:pt x="1177747" y="1653235"/>
                  </a:lnTo>
                  <a:lnTo>
                    <a:pt x="1254557" y="1536192"/>
                  </a:lnTo>
                  <a:lnTo>
                    <a:pt x="1324051" y="1408176"/>
                  </a:lnTo>
                  <a:lnTo>
                    <a:pt x="1386231" y="1287475"/>
                  </a:lnTo>
                  <a:lnTo>
                    <a:pt x="1452067" y="1137514"/>
                  </a:lnTo>
                  <a:lnTo>
                    <a:pt x="1521562" y="950976"/>
                  </a:lnTo>
                  <a:lnTo>
                    <a:pt x="1587399" y="753466"/>
                  </a:lnTo>
                  <a:lnTo>
                    <a:pt x="1638605" y="5340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023;p365">
              <a:extLst>
                <a:ext uri="{FF2B5EF4-FFF2-40B4-BE49-F238E27FC236}">
                  <a16:creationId xmlns:a16="http://schemas.microsoft.com/office/drawing/2014/main" id="{6E3B7769-FB76-1F4B-B2E5-BE330D9FB099}"/>
                </a:ext>
              </a:extLst>
            </p:cNvPr>
            <p:cNvSpPr/>
            <p:nvPr/>
          </p:nvSpPr>
          <p:spPr>
            <a:xfrm>
              <a:off x="5137150" y="3806825"/>
              <a:ext cx="2478088" cy="2174875"/>
            </a:xfrm>
            <a:custGeom>
              <a:avLst/>
              <a:gdLst/>
              <a:ahLst/>
              <a:cxnLst/>
              <a:rect l="l" t="t" r="r" b="b"/>
              <a:pathLst>
                <a:path w="2477822" h="2174946" extrusionOk="0">
                  <a:moveTo>
                    <a:pt x="597100" y="744212"/>
                  </a:moveTo>
                  <a:lnTo>
                    <a:pt x="499025" y="597101"/>
                  </a:lnTo>
                  <a:lnTo>
                    <a:pt x="415374" y="490373"/>
                  </a:lnTo>
                  <a:lnTo>
                    <a:pt x="343260" y="398067"/>
                  </a:lnTo>
                  <a:lnTo>
                    <a:pt x="274031" y="314416"/>
                  </a:lnTo>
                  <a:lnTo>
                    <a:pt x="196148" y="230764"/>
                  </a:lnTo>
                  <a:lnTo>
                    <a:pt x="98074" y="138459"/>
                  </a:lnTo>
                  <a:lnTo>
                    <a:pt x="37499" y="92306"/>
                  </a:lnTo>
                  <a:lnTo>
                    <a:pt x="17307" y="72114"/>
                  </a:lnTo>
                  <a:lnTo>
                    <a:pt x="2884" y="43269"/>
                  </a:lnTo>
                  <a:lnTo>
                    <a:pt x="0" y="20192"/>
                  </a:lnTo>
                  <a:lnTo>
                    <a:pt x="8653" y="8654"/>
                  </a:lnTo>
                  <a:lnTo>
                    <a:pt x="31730" y="0"/>
                  </a:lnTo>
                  <a:lnTo>
                    <a:pt x="49037" y="0"/>
                  </a:lnTo>
                  <a:lnTo>
                    <a:pt x="89420" y="23077"/>
                  </a:lnTo>
                  <a:lnTo>
                    <a:pt x="219225" y="118267"/>
                  </a:lnTo>
                  <a:lnTo>
                    <a:pt x="343260" y="227879"/>
                  </a:lnTo>
                  <a:lnTo>
                    <a:pt x="487487" y="372106"/>
                  </a:lnTo>
                  <a:lnTo>
                    <a:pt x="617292" y="524987"/>
                  </a:lnTo>
                  <a:lnTo>
                    <a:pt x="729789" y="674983"/>
                  </a:lnTo>
                  <a:lnTo>
                    <a:pt x="827863" y="799019"/>
                  </a:lnTo>
                  <a:lnTo>
                    <a:pt x="1021128" y="1024013"/>
                  </a:lnTo>
                  <a:lnTo>
                    <a:pt x="1156701" y="1159587"/>
                  </a:lnTo>
                  <a:lnTo>
                    <a:pt x="1298044" y="1292276"/>
                  </a:lnTo>
                  <a:lnTo>
                    <a:pt x="1448040" y="1416311"/>
                  </a:lnTo>
                  <a:lnTo>
                    <a:pt x="1557653" y="1511501"/>
                  </a:lnTo>
                  <a:lnTo>
                    <a:pt x="1739379" y="1649959"/>
                  </a:lnTo>
                  <a:lnTo>
                    <a:pt x="1892260" y="1756687"/>
                  </a:lnTo>
                  <a:lnTo>
                    <a:pt x="2102831" y="1892260"/>
                  </a:lnTo>
                  <a:lnTo>
                    <a:pt x="2298980" y="2007642"/>
                  </a:lnTo>
                  <a:lnTo>
                    <a:pt x="2451861" y="2094178"/>
                  </a:lnTo>
                  <a:lnTo>
                    <a:pt x="2469168" y="2105717"/>
                  </a:lnTo>
                  <a:lnTo>
                    <a:pt x="2477822" y="2120139"/>
                  </a:lnTo>
                  <a:lnTo>
                    <a:pt x="2474937" y="2137447"/>
                  </a:lnTo>
                  <a:lnTo>
                    <a:pt x="2463399" y="2151869"/>
                  </a:lnTo>
                  <a:lnTo>
                    <a:pt x="2434554" y="2163407"/>
                  </a:lnTo>
                  <a:lnTo>
                    <a:pt x="2368209" y="2169176"/>
                  </a:lnTo>
                  <a:lnTo>
                    <a:pt x="2198021" y="2174946"/>
                  </a:lnTo>
                  <a:lnTo>
                    <a:pt x="1967258" y="2169176"/>
                  </a:lnTo>
                  <a:lnTo>
                    <a:pt x="1874952" y="2163407"/>
                  </a:lnTo>
                  <a:lnTo>
                    <a:pt x="1840338" y="2154754"/>
                  </a:lnTo>
                  <a:lnTo>
                    <a:pt x="1782647" y="2120139"/>
                  </a:lnTo>
                  <a:lnTo>
                    <a:pt x="1641304" y="2004758"/>
                  </a:lnTo>
                  <a:lnTo>
                    <a:pt x="1482654" y="1846108"/>
                  </a:lnTo>
                  <a:lnTo>
                    <a:pt x="1306697" y="1655728"/>
                  </a:lnTo>
                  <a:lnTo>
                    <a:pt x="1122087" y="1448041"/>
                  </a:lnTo>
                  <a:lnTo>
                    <a:pt x="977860" y="1286506"/>
                  </a:lnTo>
                  <a:lnTo>
                    <a:pt x="810556" y="1087473"/>
                  </a:lnTo>
                  <a:lnTo>
                    <a:pt x="680752" y="876901"/>
                  </a:lnTo>
                  <a:lnTo>
                    <a:pt x="597100" y="7442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4028;p366">
            <a:extLst>
              <a:ext uri="{FF2B5EF4-FFF2-40B4-BE49-F238E27FC236}">
                <a16:creationId xmlns:a16="http://schemas.microsoft.com/office/drawing/2014/main" id="{F27F060E-267F-4C48-8883-C6EA38465D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3668" y="1492333"/>
            <a:ext cx="5054600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8" name="Google Shape;4028;p3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5700" y="1552493"/>
            <a:ext cx="5054600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Google Shape;3122;p283"/>
          <p:cNvSpPr txBox="1"/>
          <p:nvPr/>
        </p:nvSpPr>
        <p:spPr>
          <a:xfrm flipH="1">
            <a:off x="7953399" y="6525344"/>
            <a:ext cx="218417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柱</a:t>
            </a:r>
            <a:endParaRPr/>
          </a:p>
        </p:txBody>
      </p:sp>
      <p:sp>
        <p:nvSpPr>
          <p:cNvPr id="3123" name="Google Shape;3123;p283"/>
          <p:cNvSpPr/>
          <p:nvPr/>
        </p:nvSpPr>
        <p:spPr>
          <a:xfrm>
            <a:off x="2617788" y="2554288"/>
            <a:ext cx="1938337" cy="493712"/>
          </a:xfrm>
          <a:custGeom>
            <a:avLst/>
            <a:gdLst/>
            <a:ahLst/>
            <a:cxnLst/>
            <a:rect l="l" t="t" r="r" b="b"/>
            <a:pathLst>
              <a:path w="1938337" h="492919" extrusionOk="0">
                <a:moveTo>
                  <a:pt x="833437" y="180975"/>
                </a:moveTo>
                <a:lnTo>
                  <a:pt x="1076325" y="138113"/>
                </a:lnTo>
                <a:lnTo>
                  <a:pt x="1266825" y="97632"/>
                </a:lnTo>
                <a:lnTo>
                  <a:pt x="1412081" y="73819"/>
                </a:lnTo>
                <a:lnTo>
                  <a:pt x="1490662" y="54769"/>
                </a:lnTo>
                <a:lnTo>
                  <a:pt x="1514475" y="42863"/>
                </a:lnTo>
                <a:lnTo>
                  <a:pt x="1543050" y="21432"/>
                </a:lnTo>
                <a:lnTo>
                  <a:pt x="1574006" y="7144"/>
                </a:lnTo>
                <a:lnTo>
                  <a:pt x="1612106" y="0"/>
                </a:lnTo>
                <a:lnTo>
                  <a:pt x="1638300" y="0"/>
                </a:lnTo>
                <a:lnTo>
                  <a:pt x="1664494" y="0"/>
                </a:lnTo>
                <a:lnTo>
                  <a:pt x="1704975" y="9525"/>
                </a:lnTo>
                <a:lnTo>
                  <a:pt x="1762125" y="33338"/>
                </a:lnTo>
                <a:lnTo>
                  <a:pt x="1812131" y="54769"/>
                </a:lnTo>
                <a:lnTo>
                  <a:pt x="1847850" y="73819"/>
                </a:lnTo>
                <a:lnTo>
                  <a:pt x="1878806" y="92869"/>
                </a:lnTo>
                <a:lnTo>
                  <a:pt x="1907381" y="111919"/>
                </a:lnTo>
                <a:lnTo>
                  <a:pt x="1924050" y="130969"/>
                </a:lnTo>
                <a:lnTo>
                  <a:pt x="1933575" y="147638"/>
                </a:lnTo>
                <a:lnTo>
                  <a:pt x="1938337" y="176213"/>
                </a:lnTo>
                <a:lnTo>
                  <a:pt x="1935956" y="202407"/>
                </a:lnTo>
                <a:lnTo>
                  <a:pt x="1931194" y="221457"/>
                </a:lnTo>
                <a:lnTo>
                  <a:pt x="1914525" y="238125"/>
                </a:lnTo>
                <a:lnTo>
                  <a:pt x="1895475" y="245269"/>
                </a:lnTo>
                <a:lnTo>
                  <a:pt x="1854994" y="250032"/>
                </a:lnTo>
                <a:lnTo>
                  <a:pt x="1802606" y="250032"/>
                </a:lnTo>
                <a:lnTo>
                  <a:pt x="1724025" y="242888"/>
                </a:lnTo>
                <a:lnTo>
                  <a:pt x="1593056" y="242888"/>
                </a:lnTo>
                <a:lnTo>
                  <a:pt x="1452562" y="250032"/>
                </a:lnTo>
                <a:lnTo>
                  <a:pt x="1357312" y="259557"/>
                </a:lnTo>
                <a:lnTo>
                  <a:pt x="1250156" y="276225"/>
                </a:lnTo>
                <a:lnTo>
                  <a:pt x="1057275" y="338138"/>
                </a:lnTo>
                <a:lnTo>
                  <a:pt x="992981" y="340519"/>
                </a:lnTo>
                <a:lnTo>
                  <a:pt x="904875" y="350044"/>
                </a:lnTo>
                <a:lnTo>
                  <a:pt x="807244" y="364332"/>
                </a:lnTo>
                <a:lnTo>
                  <a:pt x="683419" y="388144"/>
                </a:lnTo>
                <a:lnTo>
                  <a:pt x="564356" y="416719"/>
                </a:lnTo>
                <a:lnTo>
                  <a:pt x="452437" y="450057"/>
                </a:lnTo>
                <a:lnTo>
                  <a:pt x="342900" y="485775"/>
                </a:lnTo>
                <a:lnTo>
                  <a:pt x="319087" y="492919"/>
                </a:lnTo>
                <a:lnTo>
                  <a:pt x="302419" y="492919"/>
                </a:lnTo>
                <a:lnTo>
                  <a:pt x="266700" y="483394"/>
                </a:lnTo>
                <a:lnTo>
                  <a:pt x="228600" y="461963"/>
                </a:lnTo>
                <a:lnTo>
                  <a:pt x="188119" y="433388"/>
                </a:lnTo>
                <a:lnTo>
                  <a:pt x="150019" y="397669"/>
                </a:lnTo>
                <a:lnTo>
                  <a:pt x="111919" y="359569"/>
                </a:lnTo>
                <a:lnTo>
                  <a:pt x="71437" y="314325"/>
                </a:lnTo>
                <a:lnTo>
                  <a:pt x="45244" y="278607"/>
                </a:lnTo>
                <a:lnTo>
                  <a:pt x="19050" y="245269"/>
                </a:lnTo>
                <a:lnTo>
                  <a:pt x="7144" y="223838"/>
                </a:lnTo>
                <a:lnTo>
                  <a:pt x="0" y="195263"/>
                </a:lnTo>
                <a:lnTo>
                  <a:pt x="4762" y="180975"/>
                </a:lnTo>
                <a:lnTo>
                  <a:pt x="16669" y="176213"/>
                </a:lnTo>
                <a:lnTo>
                  <a:pt x="40481" y="178594"/>
                </a:lnTo>
                <a:lnTo>
                  <a:pt x="52387" y="183357"/>
                </a:lnTo>
                <a:lnTo>
                  <a:pt x="83344" y="207169"/>
                </a:lnTo>
                <a:lnTo>
                  <a:pt x="123825" y="230982"/>
                </a:lnTo>
                <a:lnTo>
                  <a:pt x="157162" y="245269"/>
                </a:lnTo>
                <a:lnTo>
                  <a:pt x="197644" y="257175"/>
                </a:lnTo>
                <a:lnTo>
                  <a:pt x="238125" y="266700"/>
                </a:lnTo>
                <a:lnTo>
                  <a:pt x="283369" y="271463"/>
                </a:lnTo>
                <a:lnTo>
                  <a:pt x="326231" y="271463"/>
                </a:lnTo>
                <a:lnTo>
                  <a:pt x="478631" y="245269"/>
                </a:lnTo>
                <a:lnTo>
                  <a:pt x="697706" y="207169"/>
                </a:lnTo>
                <a:lnTo>
                  <a:pt x="833437" y="1809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4" name="Google Shape;3124;p283"/>
          <p:cNvSpPr/>
          <p:nvPr/>
        </p:nvSpPr>
        <p:spPr>
          <a:xfrm>
            <a:off x="5219700" y="1676400"/>
            <a:ext cx="931863" cy="503238"/>
          </a:xfrm>
          <a:custGeom>
            <a:avLst/>
            <a:gdLst/>
            <a:ahLst/>
            <a:cxnLst/>
            <a:rect l="l" t="t" r="r" b="b"/>
            <a:pathLst>
              <a:path w="931069" h="502444" extrusionOk="0">
                <a:moveTo>
                  <a:pt x="271463" y="95250"/>
                </a:moveTo>
                <a:lnTo>
                  <a:pt x="364331" y="123825"/>
                </a:lnTo>
                <a:lnTo>
                  <a:pt x="473869" y="152400"/>
                </a:lnTo>
                <a:lnTo>
                  <a:pt x="550069" y="169069"/>
                </a:lnTo>
                <a:lnTo>
                  <a:pt x="650081" y="183356"/>
                </a:lnTo>
                <a:lnTo>
                  <a:pt x="721519" y="190500"/>
                </a:lnTo>
                <a:lnTo>
                  <a:pt x="740569" y="192881"/>
                </a:lnTo>
                <a:lnTo>
                  <a:pt x="771525" y="207169"/>
                </a:lnTo>
                <a:lnTo>
                  <a:pt x="804863" y="226219"/>
                </a:lnTo>
                <a:lnTo>
                  <a:pt x="835819" y="245269"/>
                </a:lnTo>
                <a:lnTo>
                  <a:pt x="866775" y="269081"/>
                </a:lnTo>
                <a:lnTo>
                  <a:pt x="885825" y="288131"/>
                </a:lnTo>
                <a:lnTo>
                  <a:pt x="907256" y="314325"/>
                </a:lnTo>
                <a:lnTo>
                  <a:pt x="919163" y="335756"/>
                </a:lnTo>
                <a:lnTo>
                  <a:pt x="926306" y="359569"/>
                </a:lnTo>
                <a:lnTo>
                  <a:pt x="931069" y="381000"/>
                </a:lnTo>
                <a:lnTo>
                  <a:pt x="931069" y="402431"/>
                </a:lnTo>
                <a:lnTo>
                  <a:pt x="923925" y="433388"/>
                </a:lnTo>
                <a:lnTo>
                  <a:pt x="909638" y="457200"/>
                </a:lnTo>
                <a:lnTo>
                  <a:pt x="885825" y="478631"/>
                </a:lnTo>
                <a:lnTo>
                  <a:pt x="854869" y="495300"/>
                </a:lnTo>
                <a:lnTo>
                  <a:pt x="828675" y="502444"/>
                </a:lnTo>
                <a:lnTo>
                  <a:pt x="802481" y="502444"/>
                </a:lnTo>
                <a:lnTo>
                  <a:pt x="728663" y="485775"/>
                </a:lnTo>
                <a:lnTo>
                  <a:pt x="633413" y="457200"/>
                </a:lnTo>
                <a:lnTo>
                  <a:pt x="526256" y="423863"/>
                </a:lnTo>
                <a:lnTo>
                  <a:pt x="466725" y="397669"/>
                </a:lnTo>
                <a:lnTo>
                  <a:pt x="352425" y="328613"/>
                </a:lnTo>
                <a:lnTo>
                  <a:pt x="290513" y="288131"/>
                </a:lnTo>
                <a:lnTo>
                  <a:pt x="207169" y="228600"/>
                </a:lnTo>
                <a:lnTo>
                  <a:pt x="133350" y="166688"/>
                </a:lnTo>
                <a:lnTo>
                  <a:pt x="66675" y="104775"/>
                </a:lnTo>
                <a:lnTo>
                  <a:pt x="23813" y="61913"/>
                </a:lnTo>
                <a:lnTo>
                  <a:pt x="9525" y="45244"/>
                </a:lnTo>
                <a:lnTo>
                  <a:pt x="0" y="23813"/>
                </a:lnTo>
                <a:lnTo>
                  <a:pt x="2381" y="4763"/>
                </a:lnTo>
                <a:lnTo>
                  <a:pt x="14288" y="0"/>
                </a:lnTo>
                <a:lnTo>
                  <a:pt x="33338" y="0"/>
                </a:lnTo>
                <a:lnTo>
                  <a:pt x="78581" y="19050"/>
                </a:lnTo>
                <a:lnTo>
                  <a:pt x="142875" y="47625"/>
                </a:lnTo>
                <a:lnTo>
                  <a:pt x="271463" y="95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5" name="Google Shape;3125;p283"/>
          <p:cNvSpPr/>
          <p:nvPr/>
        </p:nvSpPr>
        <p:spPr>
          <a:xfrm>
            <a:off x="4808538" y="2535238"/>
            <a:ext cx="2225675" cy="479425"/>
          </a:xfrm>
          <a:custGeom>
            <a:avLst/>
            <a:gdLst/>
            <a:ahLst/>
            <a:cxnLst/>
            <a:rect l="l" t="t" r="r" b="b"/>
            <a:pathLst>
              <a:path w="2226469" h="478632" extrusionOk="0">
                <a:moveTo>
                  <a:pt x="1114425" y="169069"/>
                </a:moveTo>
                <a:lnTo>
                  <a:pt x="1478756" y="100013"/>
                </a:lnTo>
                <a:lnTo>
                  <a:pt x="1633537" y="69057"/>
                </a:lnTo>
                <a:lnTo>
                  <a:pt x="1664494" y="50007"/>
                </a:lnTo>
                <a:lnTo>
                  <a:pt x="1738312" y="2382"/>
                </a:lnTo>
                <a:lnTo>
                  <a:pt x="1752600" y="0"/>
                </a:lnTo>
                <a:lnTo>
                  <a:pt x="1778794" y="0"/>
                </a:lnTo>
                <a:lnTo>
                  <a:pt x="1847850" y="7144"/>
                </a:lnTo>
                <a:lnTo>
                  <a:pt x="1919287" y="21432"/>
                </a:lnTo>
                <a:lnTo>
                  <a:pt x="1964531" y="33338"/>
                </a:lnTo>
                <a:lnTo>
                  <a:pt x="2009775" y="50007"/>
                </a:lnTo>
                <a:lnTo>
                  <a:pt x="2059781" y="69057"/>
                </a:lnTo>
                <a:lnTo>
                  <a:pt x="2090737" y="76200"/>
                </a:lnTo>
                <a:lnTo>
                  <a:pt x="2133600" y="90488"/>
                </a:lnTo>
                <a:lnTo>
                  <a:pt x="2157412" y="102394"/>
                </a:lnTo>
                <a:lnTo>
                  <a:pt x="2188369" y="123825"/>
                </a:lnTo>
                <a:lnTo>
                  <a:pt x="2209800" y="142875"/>
                </a:lnTo>
                <a:lnTo>
                  <a:pt x="2221706" y="164307"/>
                </a:lnTo>
                <a:lnTo>
                  <a:pt x="2226469" y="190500"/>
                </a:lnTo>
                <a:lnTo>
                  <a:pt x="2219325" y="211932"/>
                </a:lnTo>
                <a:lnTo>
                  <a:pt x="2202656" y="233363"/>
                </a:lnTo>
                <a:lnTo>
                  <a:pt x="2176462" y="250032"/>
                </a:lnTo>
                <a:lnTo>
                  <a:pt x="2131219" y="266700"/>
                </a:lnTo>
                <a:lnTo>
                  <a:pt x="2093119" y="271463"/>
                </a:lnTo>
                <a:lnTo>
                  <a:pt x="1983581" y="276225"/>
                </a:lnTo>
                <a:lnTo>
                  <a:pt x="1790700" y="290513"/>
                </a:lnTo>
                <a:lnTo>
                  <a:pt x="1574006" y="309563"/>
                </a:lnTo>
                <a:lnTo>
                  <a:pt x="1326356" y="333375"/>
                </a:lnTo>
                <a:lnTo>
                  <a:pt x="1069181" y="357188"/>
                </a:lnTo>
                <a:lnTo>
                  <a:pt x="788194" y="381000"/>
                </a:lnTo>
                <a:lnTo>
                  <a:pt x="669131" y="409575"/>
                </a:lnTo>
                <a:lnTo>
                  <a:pt x="514350" y="445294"/>
                </a:lnTo>
                <a:lnTo>
                  <a:pt x="409575" y="469107"/>
                </a:lnTo>
                <a:lnTo>
                  <a:pt x="385762" y="473869"/>
                </a:lnTo>
                <a:lnTo>
                  <a:pt x="342900" y="478632"/>
                </a:lnTo>
                <a:lnTo>
                  <a:pt x="311944" y="478632"/>
                </a:lnTo>
                <a:lnTo>
                  <a:pt x="247650" y="461963"/>
                </a:lnTo>
                <a:lnTo>
                  <a:pt x="188119" y="435769"/>
                </a:lnTo>
                <a:lnTo>
                  <a:pt x="133350" y="402432"/>
                </a:lnTo>
                <a:lnTo>
                  <a:pt x="88106" y="371475"/>
                </a:lnTo>
                <a:lnTo>
                  <a:pt x="42862" y="330994"/>
                </a:lnTo>
                <a:lnTo>
                  <a:pt x="9525" y="297657"/>
                </a:lnTo>
                <a:lnTo>
                  <a:pt x="0" y="273844"/>
                </a:lnTo>
                <a:lnTo>
                  <a:pt x="2381" y="254794"/>
                </a:lnTo>
                <a:lnTo>
                  <a:pt x="9525" y="240507"/>
                </a:lnTo>
                <a:lnTo>
                  <a:pt x="23812" y="240507"/>
                </a:lnTo>
                <a:lnTo>
                  <a:pt x="54769" y="247650"/>
                </a:lnTo>
                <a:lnTo>
                  <a:pt x="114300" y="264319"/>
                </a:lnTo>
                <a:lnTo>
                  <a:pt x="190500" y="278607"/>
                </a:lnTo>
                <a:lnTo>
                  <a:pt x="276225" y="290513"/>
                </a:lnTo>
                <a:lnTo>
                  <a:pt x="328612" y="290513"/>
                </a:lnTo>
                <a:lnTo>
                  <a:pt x="445294" y="276225"/>
                </a:lnTo>
                <a:lnTo>
                  <a:pt x="657225" y="245269"/>
                </a:lnTo>
                <a:lnTo>
                  <a:pt x="902494" y="204788"/>
                </a:lnTo>
                <a:lnTo>
                  <a:pt x="1114425" y="1690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6" name="Google Shape;3126;p283"/>
          <p:cNvSpPr/>
          <p:nvPr/>
        </p:nvSpPr>
        <p:spPr>
          <a:xfrm rot="-5400000">
            <a:off x="1589088" y="3421063"/>
            <a:ext cx="4297362" cy="550862"/>
          </a:xfrm>
          <a:custGeom>
            <a:avLst/>
            <a:gdLst/>
            <a:ahLst/>
            <a:cxnLst/>
            <a:rect l="l" t="t" r="r" b="b"/>
            <a:pathLst>
              <a:path w="4296621" h="550758" extrusionOk="0">
                <a:moveTo>
                  <a:pt x="1521647" y="169464"/>
                </a:moveTo>
                <a:lnTo>
                  <a:pt x="1853514" y="187117"/>
                </a:lnTo>
                <a:lnTo>
                  <a:pt x="2266583" y="208300"/>
                </a:lnTo>
                <a:lnTo>
                  <a:pt x="2361906" y="215361"/>
                </a:lnTo>
                <a:lnTo>
                  <a:pt x="3343386" y="211830"/>
                </a:lnTo>
                <a:lnTo>
                  <a:pt x="3749393" y="211830"/>
                </a:lnTo>
                <a:lnTo>
                  <a:pt x="3816473" y="211830"/>
                </a:lnTo>
                <a:lnTo>
                  <a:pt x="3929449" y="208300"/>
                </a:lnTo>
                <a:lnTo>
                  <a:pt x="3975346" y="204769"/>
                </a:lnTo>
                <a:lnTo>
                  <a:pt x="4017712" y="197708"/>
                </a:lnTo>
                <a:lnTo>
                  <a:pt x="4045956" y="190647"/>
                </a:lnTo>
                <a:lnTo>
                  <a:pt x="4141279" y="112976"/>
                </a:lnTo>
                <a:lnTo>
                  <a:pt x="4250725" y="7061"/>
                </a:lnTo>
                <a:lnTo>
                  <a:pt x="4268377" y="0"/>
                </a:lnTo>
                <a:lnTo>
                  <a:pt x="4286030" y="0"/>
                </a:lnTo>
                <a:lnTo>
                  <a:pt x="4296621" y="14122"/>
                </a:lnTo>
                <a:lnTo>
                  <a:pt x="4289560" y="70610"/>
                </a:lnTo>
                <a:lnTo>
                  <a:pt x="4286030" y="155342"/>
                </a:lnTo>
                <a:lnTo>
                  <a:pt x="4275438" y="197708"/>
                </a:lnTo>
                <a:lnTo>
                  <a:pt x="4254255" y="233013"/>
                </a:lnTo>
                <a:lnTo>
                  <a:pt x="4155401" y="367172"/>
                </a:lnTo>
                <a:lnTo>
                  <a:pt x="4053017" y="515453"/>
                </a:lnTo>
                <a:lnTo>
                  <a:pt x="4028303" y="543697"/>
                </a:lnTo>
                <a:lnTo>
                  <a:pt x="4007120" y="550758"/>
                </a:lnTo>
                <a:lnTo>
                  <a:pt x="3978876" y="550758"/>
                </a:lnTo>
                <a:lnTo>
                  <a:pt x="3925919" y="533106"/>
                </a:lnTo>
                <a:lnTo>
                  <a:pt x="3876491" y="501331"/>
                </a:lnTo>
                <a:lnTo>
                  <a:pt x="3841186" y="480148"/>
                </a:lnTo>
                <a:lnTo>
                  <a:pt x="3710558" y="469557"/>
                </a:lnTo>
                <a:lnTo>
                  <a:pt x="3339855" y="444843"/>
                </a:lnTo>
                <a:lnTo>
                  <a:pt x="3184513" y="434252"/>
                </a:lnTo>
                <a:lnTo>
                  <a:pt x="3022110" y="434252"/>
                </a:lnTo>
                <a:lnTo>
                  <a:pt x="2746731" y="423660"/>
                </a:lnTo>
                <a:lnTo>
                  <a:pt x="2446638" y="413069"/>
                </a:lnTo>
                <a:lnTo>
                  <a:pt x="2266583" y="413069"/>
                </a:lnTo>
                <a:lnTo>
                  <a:pt x="1952368" y="406008"/>
                </a:lnTo>
                <a:lnTo>
                  <a:pt x="1588726" y="395416"/>
                </a:lnTo>
                <a:lnTo>
                  <a:pt x="1263920" y="391886"/>
                </a:lnTo>
                <a:lnTo>
                  <a:pt x="949705" y="384825"/>
                </a:lnTo>
                <a:lnTo>
                  <a:pt x="706101" y="377764"/>
                </a:lnTo>
                <a:lnTo>
                  <a:pt x="511923" y="374233"/>
                </a:lnTo>
                <a:lnTo>
                  <a:pt x="187117" y="367172"/>
                </a:lnTo>
                <a:lnTo>
                  <a:pt x="141220" y="356581"/>
                </a:lnTo>
                <a:lnTo>
                  <a:pt x="63549" y="331867"/>
                </a:lnTo>
                <a:lnTo>
                  <a:pt x="21183" y="310684"/>
                </a:lnTo>
                <a:lnTo>
                  <a:pt x="7061" y="296562"/>
                </a:lnTo>
                <a:lnTo>
                  <a:pt x="0" y="278910"/>
                </a:lnTo>
                <a:lnTo>
                  <a:pt x="7061" y="254196"/>
                </a:lnTo>
                <a:lnTo>
                  <a:pt x="28244" y="218891"/>
                </a:lnTo>
                <a:lnTo>
                  <a:pt x="70610" y="183586"/>
                </a:lnTo>
                <a:lnTo>
                  <a:pt x="127098" y="148281"/>
                </a:lnTo>
                <a:lnTo>
                  <a:pt x="197708" y="116507"/>
                </a:lnTo>
                <a:lnTo>
                  <a:pt x="285971" y="91793"/>
                </a:lnTo>
                <a:lnTo>
                  <a:pt x="370703" y="77671"/>
                </a:lnTo>
                <a:lnTo>
                  <a:pt x="416600" y="77671"/>
                </a:lnTo>
                <a:lnTo>
                  <a:pt x="494271" y="81202"/>
                </a:lnTo>
                <a:lnTo>
                  <a:pt x="593125" y="98854"/>
                </a:lnTo>
                <a:lnTo>
                  <a:pt x="684918" y="120037"/>
                </a:lnTo>
                <a:lnTo>
                  <a:pt x="755528" y="127098"/>
                </a:lnTo>
                <a:lnTo>
                  <a:pt x="1020315" y="141220"/>
                </a:lnTo>
                <a:lnTo>
                  <a:pt x="1521647" y="16946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7" name="Google Shape;3127;p283"/>
          <p:cNvSpPr/>
          <p:nvPr/>
        </p:nvSpPr>
        <p:spPr>
          <a:xfrm rot="-5400000">
            <a:off x="2119313" y="3254375"/>
            <a:ext cx="2001838" cy="1195387"/>
          </a:xfrm>
          <a:custGeom>
            <a:avLst/>
            <a:gdLst/>
            <a:ahLst/>
            <a:cxnLst/>
            <a:rect l="l" t="t" r="r" b="b"/>
            <a:pathLst>
              <a:path w="2002631" h="1195388" extrusionOk="0">
                <a:moveTo>
                  <a:pt x="692944" y="476250"/>
                </a:moveTo>
                <a:lnTo>
                  <a:pt x="812006" y="550069"/>
                </a:lnTo>
                <a:lnTo>
                  <a:pt x="931069" y="623888"/>
                </a:lnTo>
                <a:lnTo>
                  <a:pt x="1028700" y="683419"/>
                </a:lnTo>
                <a:lnTo>
                  <a:pt x="1150144" y="754856"/>
                </a:lnTo>
                <a:lnTo>
                  <a:pt x="1264444" y="819150"/>
                </a:lnTo>
                <a:lnTo>
                  <a:pt x="1428750" y="909638"/>
                </a:lnTo>
                <a:lnTo>
                  <a:pt x="1633538" y="1009650"/>
                </a:lnTo>
                <a:lnTo>
                  <a:pt x="1781175" y="1071563"/>
                </a:lnTo>
                <a:lnTo>
                  <a:pt x="1919288" y="1119188"/>
                </a:lnTo>
                <a:lnTo>
                  <a:pt x="1990725" y="1140619"/>
                </a:lnTo>
                <a:lnTo>
                  <a:pt x="2002631" y="1195388"/>
                </a:lnTo>
                <a:lnTo>
                  <a:pt x="1354931" y="1164431"/>
                </a:lnTo>
                <a:lnTo>
                  <a:pt x="1243013" y="1088231"/>
                </a:lnTo>
                <a:lnTo>
                  <a:pt x="1109663" y="988219"/>
                </a:lnTo>
                <a:lnTo>
                  <a:pt x="950119" y="869156"/>
                </a:lnTo>
                <a:lnTo>
                  <a:pt x="788194" y="745331"/>
                </a:lnTo>
                <a:lnTo>
                  <a:pt x="659606" y="645319"/>
                </a:lnTo>
                <a:lnTo>
                  <a:pt x="528638" y="538163"/>
                </a:lnTo>
                <a:lnTo>
                  <a:pt x="423863" y="440531"/>
                </a:lnTo>
                <a:lnTo>
                  <a:pt x="295275" y="323850"/>
                </a:lnTo>
                <a:lnTo>
                  <a:pt x="178594" y="214313"/>
                </a:lnTo>
                <a:lnTo>
                  <a:pt x="92869" y="130969"/>
                </a:lnTo>
                <a:lnTo>
                  <a:pt x="26194" y="69056"/>
                </a:lnTo>
                <a:lnTo>
                  <a:pt x="9525" y="50006"/>
                </a:lnTo>
                <a:lnTo>
                  <a:pt x="0" y="16669"/>
                </a:lnTo>
                <a:lnTo>
                  <a:pt x="0" y="7144"/>
                </a:lnTo>
                <a:lnTo>
                  <a:pt x="7144" y="0"/>
                </a:lnTo>
                <a:lnTo>
                  <a:pt x="19050" y="0"/>
                </a:lnTo>
                <a:lnTo>
                  <a:pt x="42863" y="4763"/>
                </a:lnTo>
                <a:lnTo>
                  <a:pt x="73819" y="21431"/>
                </a:lnTo>
                <a:lnTo>
                  <a:pt x="145256" y="80963"/>
                </a:lnTo>
                <a:lnTo>
                  <a:pt x="242888" y="159544"/>
                </a:lnTo>
                <a:lnTo>
                  <a:pt x="352425" y="240506"/>
                </a:lnTo>
                <a:lnTo>
                  <a:pt x="442913" y="307181"/>
                </a:lnTo>
                <a:lnTo>
                  <a:pt x="581025" y="402431"/>
                </a:lnTo>
                <a:lnTo>
                  <a:pt x="692944" y="4762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8" name="Google Shape;3128;p283"/>
          <p:cNvSpPr/>
          <p:nvPr/>
        </p:nvSpPr>
        <p:spPr>
          <a:xfrm rot="-5400000">
            <a:off x="3810000" y="3378200"/>
            <a:ext cx="671513" cy="627063"/>
          </a:xfrm>
          <a:custGeom>
            <a:avLst/>
            <a:gdLst/>
            <a:ahLst/>
            <a:cxnLst/>
            <a:rect l="l" t="t" r="r" b="b"/>
            <a:pathLst>
              <a:path w="671512" h="626268" extrusionOk="0">
                <a:moveTo>
                  <a:pt x="297656" y="297656"/>
                </a:moveTo>
                <a:lnTo>
                  <a:pt x="369094" y="245268"/>
                </a:lnTo>
                <a:lnTo>
                  <a:pt x="395287" y="223837"/>
                </a:lnTo>
                <a:lnTo>
                  <a:pt x="459581" y="154781"/>
                </a:lnTo>
                <a:lnTo>
                  <a:pt x="531019" y="76200"/>
                </a:lnTo>
                <a:lnTo>
                  <a:pt x="576262" y="0"/>
                </a:lnTo>
                <a:lnTo>
                  <a:pt x="671512" y="4762"/>
                </a:lnTo>
                <a:lnTo>
                  <a:pt x="650081" y="80962"/>
                </a:lnTo>
                <a:lnTo>
                  <a:pt x="611981" y="183356"/>
                </a:lnTo>
                <a:lnTo>
                  <a:pt x="561975" y="297656"/>
                </a:lnTo>
                <a:lnTo>
                  <a:pt x="528637" y="364331"/>
                </a:lnTo>
                <a:lnTo>
                  <a:pt x="483394" y="438150"/>
                </a:lnTo>
                <a:lnTo>
                  <a:pt x="445294" y="497681"/>
                </a:lnTo>
                <a:lnTo>
                  <a:pt x="411956" y="528637"/>
                </a:lnTo>
                <a:lnTo>
                  <a:pt x="366712" y="559593"/>
                </a:lnTo>
                <a:lnTo>
                  <a:pt x="304800" y="590550"/>
                </a:lnTo>
                <a:lnTo>
                  <a:pt x="226219" y="623887"/>
                </a:lnTo>
                <a:lnTo>
                  <a:pt x="202406" y="626268"/>
                </a:lnTo>
                <a:lnTo>
                  <a:pt x="123825" y="623887"/>
                </a:lnTo>
                <a:lnTo>
                  <a:pt x="47625" y="619125"/>
                </a:lnTo>
                <a:lnTo>
                  <a:pt x="16669" y="611981"/>
                </a:lnTo>
                <a:lnTo>
                  <a:pt x="2381" y="595312"/>
                </a:lnTo>
                <a:lnTo>
                  <a:pt x="0" y="581025"/>
                </a:lnTo>
                <a:lnTo>
                  <a:pt x="4762" y="552450"/>
                </a:lnTo>
                <a:lnTo>
                  <a:pt x="23812" y="504825"/>
                </a:lnTo>
                <a:lnTo>
                  <a:pt x="64294" y="466725"/>
                </a:lnTo>
                <a:lnTo>
                  <a:pt x="164306" y="390525"/>
                </a:lnTo>
                <a:lnTo>
                  <a:pt x="297656" y="2976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9" name="Google Shape;3129;p283"/>
          <p:cNvSpPr/>
          <p:nvPr/>
        </p:nvSpPr>
        <p:spPr>
          <a:xfrm rot="-5400000">
            <a:off x="4516438" y="3890963"/>
            <a:ext cx="2520950" cy="431800"/>
          </a:xfrm>
          <a:custGeom>
            <a:avLst/>
            <a:gdLst/>
            <a:ahLst/>
            <a:cxnLst/>
            <a:rect l="l" t="t" r="r" b="b"/>
            <a:pathLst>
              <a:path w="2522167" h="431006" extrusionOk="0">
                <a:moveTo>
                  <a:pt x="871961" y="145256"/>
                </a:moveTo>
                <a:lnTo>
                  <a:pt x="1317254" y="145256"/>
                </a:lnTo>
                <a:lnTo>
                  <a:pt x="1452986" y="147638"/>
                </a:lnTo>
                <a:lnTo>
                  <a:pt x="2091161" y="145256"/>
                </a:lnTo>
                <a:lnTo>
                  <a:pt x="2164979" y="142875"/>
                </a:lnTo>
                <a:lnTo>
                  <a:pt x="2198317" y="138113"/>
                </a:lnTo>
                <a:lnTo>
                  <a:pt x="2226892" y="133350"/>
                </a:lnTo>
                <a:lnTo>
                  <a:pt x="2291186" y="111919"/>
                </a:lnTo>
                <a:lnTo>
                  <a:pt x="2343573" y="92869"/>
                </a:lnTo>
                <a:lnTo>
                  <a:pt x="2407867" y="61913"/>
                </a:lnTo>
                <a:lnTo>
                  <a:pt x="2498354" y="0"/>
                </a:lnTo>
                <a:lnTo>
                  <a:pt x="2522167" y="307181"/>
                </a:lnTo>
                <a:lnTo>
                  <a:pt x="2457873" y="330994"/>
                </a:lnTo>
                <a:lnTo>
                  <a:pt x="2419773" y="357188"/>
                </a:lnTo>
                <a:lnTo>
                  <a:pt x="2388817" y="385763"/>
                </a:lnTo>
                <a:lnTo>
                  <a:pt x="2362623" y="407194"/>
                </a:lnTo>
                <a:lnTo>
                  <a:pt x="2334048" y="423863"/>
                </a:lnTo>
                <a:lnTo>
                  <a:pt x="2293567" y="431006"/>
                </a:lnTo>
                <a:lnTo>
                  <a:pt x="2267373" y="431006"/>
                </a:lnTo>
                <a:lnTo>
                  <a:pt x="2231654" y="423863"/>
                </a:lnTo>
                <a:lnTo>
                  <a:pt x="2195936" y="411956"/>
                </a:lnTo>
                <a:lnTo>
                  <a:pt x="2129261" y="400050"/>
                </a:lnTo>
                <a:lnTo>
                  <a:pt x="2019723" y="388144"/>
                </a:lnTo>
                <a:lnTo>
                  <a:pt x="1912567" y="383381"/>
                </a:lnTo>
                <a:lnTo>
                  <a:pt x="1762548" y="383381"/>
                </a:lnTo>
                <a:lnTo>
                  <a:pt x="1645867" y="383381"/>
                </a:lnTo>
                <a:lnTo>
                  <a:pt x="1495848" y="392906"/>
                </a:lnTo>
                <a:lnTo>
                  <a:pt x="1479179" y="392906"/>
                </a:lnTo>
                <a:lnTo>
                  <a:pt x="1357736" y="369094"/>
                </a:lnTo>
                <a:lnTo>
                  <a:pt x="1174379" y="366713"/>
                </a:lnTo>
                <a:lnTo>
                  <a:pt x="871961" y="369094"/>
                </a:lnTo>
                <a:lnTo>
                  <a:pt x="643361" y="369094"/>
                </a:lnTo>
                <a:lnTo>
                  <a:pt x="376661" y="366713"/>
                </a:lnTo>
                <a:lnTo>
                  <a:pt x="100436" y="369094"/>
                </a:lnTo>
                <a:lnTo>
                  <a:pt x="43297" y="358115"/>
                </a:lnTo>
                <a:lnTo>
                  <a:pt x="0" y="143799"/>
                </a:lnTo>
                <a:lnTo>
                  <a:pt x="81386" y="145256"/>
                </a:lnTo>
                <a:lnTo>
                  <a:pt x="871961" y="1452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0" name="Google Shape;3130;p283"/>
          <p:cNvSpPr/>
          <p:nvPr/>
        </p:nvSpPr>
        <p:spPr>
          <a:xfrm>
            <a:off x="4732338" y="3741738"/>
            <a:ext cx="2159000" cy="425450"/>
          </a:xfrm>
          <a:custGeom>
            <a:avLst/>
            <a:gdLst/>
            <a:ahLst/>
            <a:cxnLst/>
            <a:rect l="l" t="t" r="r" b="b"/>
            <a:pathLst>
              <a:path w="2159794" h="426244" extrusionOk="0">
                <a:moveTo>
                  <a:pt x="790575" y="361950"/>
                </a:moveTo>
                <a:lnTo>
                  <a:pt x="921544" y="342900"/>
                </a:lnTo>
                <a:lnTo>
                  <a:pt x="985837" y="333375"/>
                </a:lnTo>
                <a:lnTo>
                  <a:pt x="1193006" y="292894"/>
                </a:lnTo>
                <a:lnTo>
                  <a:pt x="1402556" y="271462"/>
                </a:lnTo>
                <a:lnTo>
                  <a:pt x="1597819" y="254794"/>
                </a:lnTo>
                <a:lnTo>
                  <a:pt x="1766887" y="247650"/>
                </a:lnTo>
                <a:lnTo>
                  <a:pt x="1828800" y="247650"/>
                </a:lnTo>
                <a:lnTo>
                  <a:pt x="1897856" y="238125"/>
                </a:lnTo>
                <a:lnTo>
                  <a:pt x="1974056" y="230981"/>
                </a:lnTo>
                <a:lnTo>
                  <a:pt x="2059781" y="226219"/>
                </a:lnTo>
                <a:lnTo>
                  <a:pt x="2095500" y="226219"/>
                </a:lnTo>
                <a:lnTo>
                  <a:pt x="2116931" y="221456"/>
                </a:lnTo>
                <a:lnTo>
                  <a:pt x="2143125" y="202406"/>
                </a:lnTo>
                <a:lnTo>
                  <a:pt x="2157412" y="178594"/>
                </a:lnTo>
                <a:lnTo>
                  <a:pt x="2159794" y="152400"/>
                </a:lnTo>
                <a:lnTo>
                  <a:pt x="2147887" y="128587"/>
                </a:lnTo>
                <a:lnTo>
                  <a:pt x="2119312" y="100012"/>
                </a:lnTo>
                <a:lnTo>
                  <a:pt x="2081212" y="73819"/>
                </a:lnTo>
                <a:lnTo>
                  <a:pt x="2024062" y="50006"/>
                </a:lnTo>
                <a:lnTo>
                  <a:pt x="1950244" y="28575"/>
                </a:lnTo>
                <a:lnTo>
                  <a:pt x="1869281" y="11906"/>
                </a:lnTo>
                <a:lnTo>
                  <a:pt x="1804987" y="2381"/>
                </a:lnTo>
                <a:lnTo>
                  <a:pt x="1745456" y="0"/>
                </a:lnTo>
                <a:lnTo>
                  <a:pt x="1688306" y="7144"/>
                </a:lnTo>
                <a:lnTo>
                  <a:pt x="1619250" y="23812"/>
                </a:lnTo>
                <a:lnTo>
                  <a:pt x="1519237" y="57150"/>
                </a:lnTo>
                <a:lnTo>
                  <a:pt x="1443037" y="78581"/>
                </a:lnTo>
                <a:lnTo>
                  <a:pt x="1371600" y="92869"/>
                </a:lnTo>
                <a:lnTo>
                  <a:pt x="1209675" y="114300"/>
                </a:lnTo>
                <a:lnTo>
                  <a:pt x="983456" y="157162"/>
                </a:lnTo>
                <a:lnTo>
                  <a:pt x="852487" y="183356"/>
                </a:lnTo>
                <a:lnTo>
                  <a:pt x="566737" y="235744"/>
                </a:lnTo>
                <a:lnTo>
                  <a:pt x="500062" y="250031"/>
                </a:lnTo>
                <a:lnTo>
                  <a:pt x="457200" y="252412"/>
                </a:lnTo>
                <a:lnTo>
                  <a:pt x="385762" y="252412"/>
                </a:lnTo>
                <a:lnTo>
                  <a:pt x="309562" y="245269"/>
                </a:lnTo>
                <a:lnTo>
                  <a:pt x="233362" y="233362"/>
                </a:lnTo>
                <a:lnTo>
                  <a:pt x="159544" y="211931"/>
                </a:lnTo>
                <a:lnTo>
                  <a:pt x="111919" y="188119"/>
                </a:lnTo>
                <a:lnTo>
                  <a:pt x="69056" y="164306"/>
                </a:lnTo>
                <a:lnTo>
                  <a:pt x="33337" y="145256"/>
                </a:lnTo>
                <a:lnTo>
                  <a:pt x="14287" y="142875"/>
                </a:lnTo>
                <a:lnTo>
                  <a:pt x="0" y="147637"/>
                </a:lnTo>
                <a:lnTo>
                  <a:pt x="0" y="159544"/>
                </a:lnTo>
                <a:lnTo>
                  <a:pt x="7144" y="185737"/>
                </a:lnTo>
                <a:lnTo>
                  <a:pt x="28575" y="223837"/>
                </a:lnTo>
                <a:lnTo>
                  <a:pt x="61912" y="264319"/>
                </a:lnTo>
                <a:lnTo>
                  <a:pt x="107156" y="311944"/>
                </a:lnTo>
                <a:lnTo>
                  <a:pt x="145256" y="347662"/>
                </a:lnTo>
                <a:lnTo>
                  <a:pt x="178594" y="371475"/>
                </a:lnTo>
                <a:lnTo>
                  <a:pt x="223837" y="400050"/>
                </a:lnTo>
                <a:lnTo>
                  <a:pt x="254794" y="414337"/>
                </a:lnTo>
                <a:lnTo>
                  <a:pt x="288131" y="423862"/>
                </a:lnTo>
                <a:lnTo>
                  <a:pt x="338137" y="426244"/>
                </a:lnTo>
                <a:lnTo>
                  <a:pt x="454819" y="414337"/>
                </a:lnTo>
                <a:lnTo>
                  <a:pt x="540544" y="402431"/>
                </a:lnTo>
                <a:lnTo>
                  <a:pt x="654844" y="383381"/>
                </a:lnTo>
                <a:lnTo>
                  <a:pt x="790575" y="361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1" name="Google Shape;3131;p283"/>
          <p:cNvSpPr/>
          <p:nvPr/>
        </p:nvSpPr>
        <p:spPr>
          <a:xfrm>
            <a:off x="4359275" y="5080000"/>
            <a:ext cx="2974975" cy="542925"/>
          </a:xfrm>
          <a:custGeom>
            <a:avLst/>
            <a:gdLst/>
            <a:ahLst/>
            <a:cxnLst/>
            <a:rect l="l" t="t" r="r" b="b"/>
            <a:pathLst>
              <a:path w="2975467" h="542773" extrusionOk="0">
                <a:moveTo>
                  <a:pt x="1193121" y="200484"/>
                </a:moveTo>
                <a:lnTo>
                  <a:pt x="1361820" y="180924"/>
                </a:lnTo>
                <a:lnTo>
                  <a:pt x="1564749" y="161365"/>
                </a:lnTo>
                <a:lnTo>
                  <a:pt x="1745673" y="136916"/>
                </a:lnTo>
                <a:lnTo>
                  <a:pt x="1951046" y="107577"/>
                </a:lnTo>
                <a:lnTo>
                  <a:pt x="2163754" y="80683"/>
                </a:lnTo>
                <a:lnTo>
                  <a:pt x="2239547" y="73348"/>
                </a:lnTo>
                <a:lnTo>
                  <a:pt x="2266441" y="66013"/>
                </a:lnTo>
                <a:lnTo>
                  <a:pt x="2320229" y="39119"/>
                </a:lnTo>
                <a:lnTo>
                  <a:pt x="2398466" y="9780"/>
                </a:lnTo>
                <a:lnTo>
                  <a:pt x="2442475" y="0"/>
                </a:lnTo>
                <a:lnTo>
                  <a:pt x="2471814" y="0"/>
                </a:lnTo>
                <a:lnTo>
                  <a:pt x="2547606" y="12225"/>
                </a:lnTo>
                <a:lnTo>
                  <a:pt x="2635624" y="36674"/>
                </a:lnTo>
                <a:lnTo>
                  <a:pt x="2711416" y="66013"/>
                </a:lnTo>
                <a:lnTo>
                  <a:pt x="2755425" y="83128"/>
                </a:lnTo>
                <a:lnTo>
                  <a:pt x="2828772" y="119801"/>
                </a:lnTo>
                <a:lnTo>
                  <a:pt x="2892340" y="154030"/>
                </a:lnTo>
                <a:lnTo>
                  <a:pt x="2933904" y="180924"/>
                </a:lnTo>
                <a:lnTo>
                  <a:pt x="2948573" y="195594"/>
                </a:lnTo>
                <a:lnTo>
                  <a:pt x="2960798" y="215153"/>
                </a:lnTo>
                <a:lnTo>
                  <a:pt x="2973022" y="242047"/>
                </a:lnTo>
                <a:lnTo>
                  <a:pt x="2975467" y="254272"/>
                </a:lnTo>
                <a:lnTo>
                  <a:pt x="2970578" y="278721"/>
                </a:lnTo>
                <a:lnTo>
                  <a:pt x="2953463" y="300725"/>
                </a:lnTo>
                <a:lnTo>
                  <a:pt x="2919234" y="320285"/>
                </a:lnTo>
                <a:lnTo>
                  <a:pt x="2875226" y="334954"/>
                </a:lnTo>
                <a:lnTo>
                  <a:pt x="2855666" y="334954"/>
                </a:lnTo>
                <a:lnTo>
                  <a:pt x="2782319" y="322730"/>
                </a:lnTo>
                <a:lnTo>
                  <a:pt x="2696747" y="308060"/>
                </a:lnTo>
                <a:lnTo>
                  <a:pt x="2569611" y="293391"/>
                </a:lnTo>
                <a:lnTo>
                  <a:pt x="2440030" y="283611"/>
                </a:lnTo>
                <a:lnTo>
                  <a:pt x="2312894" y="276276"/>
                </a:lnTo>
                <a:lnTo>
                  <a:pt x="2131970" y="278721"/>
                </a:lnTo>
                <a:lnTo>
                  <a:pt x="1982830" y="283611"/>
                </a:lnTo>
                <a:lnTo>
                  <a:pt x="1831245" y="290946"/>
                </a:lnTo>
                <a:lnTo>
                  <a:pt x="1647876" y="308060"/>
                </a:lnTo>
                <a:lnTo>
                  <a:pt x="1459617" y="330064"/>
                </a:lnTo>
                <a:lnTo>
                  <a:pt x="1244464" y="356959"/>
                </a:lnTo>
                <a:lnTo>
                  <a:pt x="1039091" y="388743"/>
                </a:lnTo>
                <a:lnTo>
                  <a:pt x="850832" y="425416"/>
                </a:lnTo>
                <a:lnTo>
                  <a:pt x="735921" y="449866"/>
                </a:lnTo>
                <a:lnTo>
                  <a:pt x="660128" y="466980"/>
                </a:lnTo>
                <a:lnTo>
                  <a:pt x="584336" y="488984"/>
                </a:lnTo>
                <a:lnTo>
                  <a:pt x="515878" y="518323"/>
                </a:lnTo>
                <a:lnTo>
                  <a:pt x="479204" y="537883"/>
                </a:lnTo>
                <a:lnTo>
                  <a:pt x="462090" y="542773"/>
                </a:lnTo>
                <a:lnTo>
                  <a:pt x="420526" y="537883"/>
                </a:lnTo>
                <a:lnTo>
                  <a:pt x="339844" y="515878"/>
                </a:lnTo>
                <a:lnTo>
                  <a:pt x="281166" y="488984"/>
                </a:lnTo>
                <a:lnTo>
                  <a:pt x="222488" y="459645"/>
                </a:lnTo>
                <a:lnTo>
                  <a:pt x="144250" y="405857"/>
                </a:lnTo>
                <a:lnTo>
                  <a:pt x="97797" y="366738"/>
                </a:lnTo>
                <a:lnTo>
                  <a:pt x="46453" y="315395"/>
                </a:lnTo>
                <a:lnTo>
                  <a:pt x="9780" y="276276"/>
                </a:lnTo>
                <a:lnTo>
                  <a:pt x="4890" y="259162"/>
                </a:lnTo>
                <a:lnTo>
                  <a:pt x="0" y="232268"/>
                </a:lnTo>
                <a:lnTo>
                  <a:pt x="2445" y="217598"/>
                </a:lnTo>
                <a:lnTo>
                  <a:pt x="14669" y="210263"/>
                </a:lnTo>
                <a:lnTo>
                  <a:pt x="36674" y="217598"/>
                </a:lnTo>
                <a:lnTo>
                  <a:pt x="68458" y="237158"/>
                </a:lnTo>
                <a:lnTo>
                  <a:pt x="110021" y="256717"/>
                </a:lnTo>
                <a:lnTo>
                  <a:pt x="154030" y="271386"/>
                </a:lnTo>
                <a:lnTo>
                  <a:pt x="222488" y="286056"/>
                </a:lnTo>
                <a:lnTo>
                  <a:pt x="281166" y="293391"/>
                </a:lnTo>
                <a:lnTo>
                  <a:pt x="369183" y="290946"/>
                </a:lnTo>
                <a:lnTo>
                  <a:pt x="498764" y="283611"/>
                </a:lnTo>
                <a:lnTo>
                  <a:pt x="655238" y="273831"/>
                </a:lnTo>
                <a:lnTo>
                  <a:pt x="823938" y="249382"/>
                </a:lnTo>
                <a:lnTo>
                  <a:pt x="1065985" y="215153"/>
                </a:lnTo>
                <a:lnTo>
                  <a:pt x="1193121" y="2004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0BD139A-ADE0-7A48-BF25-E754311357BD}"/>
              </a:ext>
            </a:extLst>
          </p:cNvPr>
          <p:cNvGrpSpPr/>
          <p:nvPr/>
        </p:nvGrpSpPr>
        <p:grpSpPr>
          <a:xfrm>
            <a:off x="2530557" y="1543799"/>
            <a:ext cx="4811712" cy="4297362"/>
            <a:chOff x="2674938" y="1700213"/>
            <a:chExt cx="4811712" cy="4297362"/>
          </a:xfrm>
        </p:grpSpPr>
        <p:sp>
          <p:nvSpPr>
            <p:cNvPr id="12" name="Google Shape;3123;p283">
              <a:extLst>
                <a:ext uri="{FF2B5EF4-FFF2-40B4-BE49-F238E27FC236}">
                  <a16:creationId xmlns:a16="http://schemas.microsoft.com/office/drawing/2014/main" id="{A5975EF5-EA33-3246-9259-6CC57A67DE5F}"/>
                </a:ext>
              </a:extLst>
            </p:cNvPr>
            <p:cNvSpPr/>
            <p:nvPr/>
          </p:nvSpPr>
          <p:spPr>
            <a:xfrm>
              <a:off x="2770188" y="2706688"/>
              <a:ext cx="1938337" cy="493712"/>
            </a:xfrm>
            <a:custGeom>
              <a:avLst/>
              <a:gdLst/>
              <a:ahLst/>
              <a:cxnLst/>
              <a:rect l="l" t="t" r="r" b="b"/>
              <a:pathLst>
                <a:path w="1938337" h="492919" extrusionOk="0">
                  <a:moveTo>
                    <a:pt x="833437" y="180975"/>
                  </a:moveTo>
                  <a:lnTo>
                    <a:pt x="1076325" y="138113"/>
                  </a:lnTo>
                  <a:lnTo>
                    <a:pt x="1266825" y="97632"/>
                  </a:lnTo>
                  <a:lnTo>
                    <a:pt x="1412081" y="73819"/>
                  </a:lnTo>
                  <a:lnTo>
                    <a:pt x="1490662" y="54769"/>
                  </a:lnTo>
                  <a:lnTo>
                    <a:pt x="1514475" y="42863"/>
                  </a:lnTo>
                  <a:lnTo>
                    <a:pt x="1543050" y="21432"/>
                  </a:lnTo>
                  <a:lnTo>
                    <a:pt x="1574006" y="7144"/>
                  </a:lnTo>
                  <a:lnTo>
                    <a:pt x="1612106" y="0"/>
                  </a:lnTo>
                  <a:lnTo>
                    <a:pt x="1638300" y="0"/>
                  </a:lnTo>
                  <a:lnTo>
                    <a:pt x="1664494" y="0"/>
                  </a:lnTo>
                  <a:lnTo>
                    <a:pt x="1704975" y="9525"/>
                  </a:lnTo>
                  <a:lnTo>
                    <a:pt x="1762125" y="33338"/>
                  </a:lnTo>
                  <a:lnTo>
                    <a:pt x="1812131" y="54769"/>
                  </a:lnTo>
                  <a:lnTo>
                    <a:pt x="1847850" y="73819"/>
                  </a:lnTo>
                  <a:lnTo>
                    <a:pt x="1878806" y="92869"/>
                  </a:lnTo>
                  <a:lnTo>
                    <a:pt x="1907381" y="111919"/>
                  </a:lnTo>
                  <a:lnTo>
                    <a:pt x="1924050" y="130969"/>
                  </a:lnTo>
                  <a:lnTo>
                    <a:pt x="1933575" y="147638"/>
                  </a:lnTo>
                  <a:lnTo>
                    <a:pt x="1938337" y="176213"/>
                  </a:lnTo>
                  <a:lnTo>
                    <a:pt x="1935956" y="202407"/>
                  </a:lnTo>
                  <a:lnTo>
                    <a:pt x="1931194" y="221457"/>
                  </a:lnTo>
                  <a:lnTo>
                    <a:pt x="1914525" y="238125"/>
                  </a:lnTo>
                  <a:lnTo>
                    <a:pt x="1895475" y="245269"/>
                  </a:lnTo>
                  <a:lnTo>
                    <a:pt x="1854994" y="250032"/>
                  </a:lnTo>
                  <a:lnTo>
                    <a:pt x="1802606" y="250032"/>
                  </a:lnTo>
                  <a:lnTo>
                    <a:pt x="1724025" y="242888"/>
                  </a:lnTo>
                  <a:lnTo>
                    <a:pt x="1593056" y="242888"/>
                  </a:lnTo>
                  <a:lnTo>
                    <a:pt x="1452562" y="250032"/>
                  </a:lnTo>
                  <a:lnTo>
                    <a:pt x="1357312" y="259557"/>
                  </a:lnTo>
                  <a:lnTo>
                    <a:pt x="1250156" y="276225"/>
                  </a:lnTo>
                  <a:lnTo>
                    <a:pt x="1057275" y="338138"/>
                  </a:lnTo>
                  <a:lnTo>
                    <a:pt x="992981" y="340519"/>
                  </a:lnTo>
                  <a:lnTo>
                    <a:pt x="904875" y="350044"/>
                  </a:lnTo>
                  <a:lnTo>
                    <a:pt x="807244" y="364332"/>
                  </a:lnTo>
                  <a:lnTo>
                    <a:pt x="683419" y="388144"/>
                  </a:lnTo>
                  <a:lnTo>
                    <a:pt x="564356" y="416719"/>
                  </a:lnTo>
                  <a:lnTo>
                    <a:pt x="452437" y="450057"/>
                  </a:lnTo>
                  <a:lnTo>
                    <a:pt x="342900" y="485775"/>
                  </a:lnTo>
                  <a:lnTo>
                    <a:pt x="319087" y="492919"/>
                  </a:lnTo>
                  <a:lnTo>
                    <a:pt x="302419" y="492919"/>
                  </a:lnTo>
                  <a:lnTo>
                    <a:pt x="266700" y="483394"/>
                  </a:lnTo>
                  <a:lnTo>
                    <a:pt x="228600" y="461963"/>
                  </a:lnTo>
                  <a:lnTo>
                    <a:pt x="188119" y="433388"/>
                  </a:lnTo>
                  <a:lnTo>
                    <a:pt x="150019" y="397669"/>
                  </a:lnTo>
                  <a:lnTo>
                    <a:pt x="111919" y="359569"/>
                  </a:lnTo>
                  <a:lnTo>
                    <a:pt x="71437" y="314325"/>
                  </a:lnTo>
                  <a:lnTo>
                    <a:pt x="45244" y="278607"/>
                  </a:lnTo>
                  <a:lnTo>
                    <a:pt x="19050" y="245269"/>
                  </a:lnTo>
                  <a:lnTo>
                    <a:pt x="7144" y="223838"/>
                  </a:lnTo>
                  <a:lnTo>
                    <a:pt x="0" y="195263"/>
                  </a:lnTo>
                  <a:lnTo>
                    <a:pt x="4762" y="180975"/>
                  </a:lnTo>
                  <a:lnTo>
                    <a:pt x="16669" y="176213"/>
                  </a:lnTo>
                  <a:lnTo>
                    <a:pt x="40481" y="178594"/>
                  </a:lnTo>
                  <a:lnTo>
                    <a:pt x="52387" y="183357"/>
                  </a:lnTo>
                  <a:lnTo>
                    <a:pt x="83344" y="207169"/>
                  </a:lnTo>
                  <a:lnTo>
                    <a:pt x="123825" y="230982"/>
                  </a:lnTo>
                  <a:lnTo>
                    <a:pt x="157162" y="245269"/>
                  </a:lnTo>
                  <a:lnTo>
                    <a:pt x="197644" y="257175"/>
                  </a:lnTo>
                  <a:lnTo>
                    <a:pt x="238125" y="266700"/>
                  </a:lnTo>
                  <a:lnTo>
                    <a:pt x="283369" y="271463"/>
                  </a:lnTo>
                  <a:lnTo>
                    <a:pt x="326231" y="271463"/>
                  </a:lnTo>
                  <a:lnTo>
                    <a:pt x="478631" y="245269"/>
                  </a:lnTo>
                  <a:lnTo>
                    <a:pt x="697706" y="207169"/>
                  </a:lnTo>
                  <a:lnTo>
                    <a:pt x="833437" y="1809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124;p283">
              <a:extLst>
                <a:ext uri="{FF2B5EF4-FFF2-40B4-BE49-F238E27FC236}">
                  <a16:creationId xmlns:a16="http://schemas.microsoft.com/office/drawing/2014/main" id="{998F573F-942F-2246-8446-C8569E0D6425}"/>
                </a:ext>
              </a:extLst>
            </p:cNvPr>
            <p:cNvSpPr/>
            <p:nvPr/>
          </p:nvSpPr>
          <p:spPr>
            <a:xfrm>
              <a:off x="5372100" y="1828800"/>
              <a:ext cx="931863" cy="503238"/>
            </a:xfrm>
            <a:custGeom>
              <a:avLst/>
              <a:gdLst/>
              <a:ahLst/>
              <a:cxnLst/>
              <a:rect l="l" t="t" r="r" b="b"/>
              <a:pathLst>
                <a:path w="931069" h="502444" extrusionOk="0">
                  <a:moveTo>
                    <a:pt x="271463" y="95250"/>
                  </a:moveTo>
                  <a:lnTo>
                    <a:pt x="364331" y="123825"/>
                  </a:lnTo>
                  <a:lnTo>
                    <a:pt x="473869" y="152400"/>
                  </a:lnTo>
                  <a:lnTo>
                    <a:pt x="550069" y="169069"/>
                  </a:lnTo>
                  <a:lnTo>
                    <a:pt x="650081" y="183356"/>
                  </a:lnTo>
                  <a:lnTo>
                    <a:pt x="721519" y="190500"/>
                  </a:lnTo>
                  <a:lnTo>
                    <a:pt x="740569" y="192881"/>
                  </a:lnTo>
                  <a:lnTo>
                    <a:pt x="771525" y="207169"/>
                  </a:lnTo>
                  <a:lnTo>
                    <a:pt x="804863" y="226219"/>
                  </a:lnTo>
                  <a:lnTo>
                    <a:pt x="835819" y="245269"/>
                  </a:lnTo>
                  <a:lnTo>
                    <a:pt x="866775" y="269081"/>
                  </a:lnTo>
                  <a:lnTo>
                    <a:pt x="885825" y="288131"/>
                  </a:lnTo>
                  <a:lnTo>
                    <a:pt x="907256" y="314325"/>
                  </a:lnTo>
                  <a:lnTo>
                    <a:pt x="919163" y="335756"/>
                  </a:lnTo>
                  <a:lnTo>
                    <a:pt x="926306" y="359569"/>
                  </a:lnTo>
                  <a:lnTo>
                    <a:pt x="931069" y="381000"/>
                  </a:lnTo>
                  <a:lnTo>
                    <a:pt x="931069" y="402431"/>
                  </a:lnTo>
                  <a:lnTo>
                    <a:pt x="923925" y="433388"/>
                  </a:lnTo>
                  <a:lnTo>
                    <a:pt x="909638" y="457200"/>
                  </a:lnTo>
                  <a:lnTo>
                    <a:pt x="885825" y="478631"/>
                  </a:lnTo>
                  <a:lnTo>
                    <a:pt x="854869" y="495300"/>
                  </a:lnTo>
                  <a:lnTo>
                    <a:pt x="828675" y="502444"/>
                  </a:lnTo>
                  <a:lnTo>
                    <a:pt x="802481" y="502444"/>
                  </a:lnTo>
                  <a:lnTo>
                    <a:pt x="728663" y="485775"/>
                  </a:lnTo>
                  <a:lnTo>
                    <a:pt x="633413" y="457200"/>
                  </a:lnTo>
                  <a:lnTo>
                    <a:pt x="526256" y="423863"/>
                  </a:lnTo>
                  <a:lnTo>
                    <a:pt x="466725" y="397669"/>
                  </a:lnTo>
                  <a:lnTo>
                    <a:pt x="352425" y="328613"/>
                  </a:lnTo>
                  <a:lnTo>
                    <a:pt x="290513" y="288131"/>
                  </a:lnTo>
                  <a:lnTo>
                    <a:pt x="207169" y="228600"/>
                  </a:lnTo>
                  <a:lnTo>
                    <a:pt x="133350" y="166688"/>
                  </a:lnTo>
                  <a:lnTo>
                    <a:pt x="66675" y="104775"/>
                  </a:lnTo>
                  <a:lnTo>
                    <a:pt x="23813" y="61913"/>
                  </a:lnTo>
                  <a:lnTo>
                    <a:pt x="9525" y="45244"/>
                  </a:lnTo>
                  <a:lnTo>
                    <a:pt x="0" y="23813"/>
                  </a:lnTo>
                  <a:lnTo>
                    <a:pt x="2381" y="4763"/>
                  </a:lnTo>
                  <a:lnTo>
                    <a:pt x="14288" y="0"/>
                  </a:lnTo>
                  <a:lnTo>
                    <a:pt x="33338" y="0"/>
                  </a:lnTo>
                  <a:lnTo>
                    <a:pt x="78581" y="19050"/>
                  </a:lnTo>
                  <a:lnTo>
                    <a:pt x="142875" y="47625"/>
                  </a:lnTo>
                  <a:lnTo>
                    <a:pt x="271463" y="952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125;p283">
              <a:extLst>
                <a:ext uri="{FF2B5EF4-FFF2-40B4-BE49-F238E27FC236}">
                  <a16:creationId xmlns:a16="http://schemas.microsoft.com/office/drawing/2014/main" id="{EF4D6385-299F-6C40-B918-A4FCDBE300E5}"/>
                </a:ext>
              </a:extLst>
            </p:cNvPr>
            <p:cNvSpPr/>
            <p:nvPr/>
          </p:nvSpPr>
          <p:spPr>
            <a:xfrm>
              <a:off x="4960938" y="2687638"/>
              <a:ext cx="2225675" cy="479425"/>
            </a:xfrm>
            <a:custGeom>
              <a:avLst/>
              <a:gdLst/>
              <a:ahLst/>
              <a:cxnLst/>
              <a:rect l="l" t="t" r="r" b="b"/>
              <a:pathLst>
                <a:path w="2226469" h="478632" extrusionOk="0">
                  <a:moveTo>
                    <a:pt x="1114425" y="169069"/>
                  </a:moveTo>
                  <a:lnTo>
                    <a:pt x="1478756" y="100013"/>
                  </a:lnTo>
                  <a:lnTo>
                    <a:pt x="1633537" y="69057"/>
                  </a:lnTo>
                  <a:lnTo>
                    <a:pt x="1664494" y="50007"/>
                  </a:lnTo>
                  <a:lnTo>
                    <a:pt x="1738312" y="2382"/>
                  </a:lnTo>
                  <a:lnTo>
                    <a:pt x="1752600" y="0"/>
                  </a:lnTo>
                  <a:lnTo>
                    <a:pt x="1778794" y="0"/>
                  </a:lnTo>
                  <a:lnTo>
                    <a:pt x="1847850" y="7144"/>
                  </a:lnTo>
                  <a:lnTo>
                    <a:pt x="1919287" y="21432"/>
                  </a:lnTo>
                  <a:lnTo>
                    <a:pt x="1964531" y="33338"/>
                  </a:lnTo>
                  <a:lnTo>
                    <a:pt x="2009775" y="50007"/>
                  </a:lnTo>
                  <a:lnTo>
                    <a:pt x="2059781" y="69057"/>
                  </a:lnTo>
                  <a:lnTo>
                    <a:pt x="2090737" y="76200"/>
                  </a:lnTo>
                  <a:lnTo>
                    <a:pt x="2133600" y="90488"/>
                  </a:lnTo>
                  <a:lnTo>
                    <a:pt x="2157412" y="102394"/>
                  </a:lnTo>
                  <a:lnTo>
                    <a:pt x="2188369" y="123825"/>
                  </a:lnTo>
                  <a:lnTo>
                    <a:pt x="2209800" y="142875"/>
                  </a:lnTo>
                  <a:lnTo>
                    <a:pt x="2221706" y="164307"/>
                  </a:lnTo>
                  <a:lnTo>
                    <a:pt x="2226469" y="190500"/>
                  </a:lnTo>
                  <a:lnTo>
                    <a:pt x="2219325" y="211932"/>
                  </a:lnTo>
                  <a:lnTo>
                    <a:pt x="2202656" y="233363"/>
                  </a:lnTo>
                  <a:lnTo>
                    <a:pt x="2176462" y="250032"/>
                  </a:lnTo>
                  <a:lnTo>
                    <a:pt x="2131219" y="266700"/>
                  </a:lnTo>
                  <a:lnTo>
                    <a:pt x="2093119" y="271463"/>
                  </a:lnTo>
                  <a:lnTo>
                    <a:pt x="1983581" y="276225"/>
                  </a:lnTo>
                  <a:lnTo>
                    <a:pt x="1790700" y="290513"/>
                  </a:lnTo>
                  <a:lnTo>
                    <a:pt x="1574006" y="309563"/>
                  </a:lnTo>
                  <a:lnTo>
                    <a:pt x="1326356" y="333375"/>
                  </a:lnTo>
                  <a:lnTo>
                    <a:pt x="1069181" y="357188"/>
                  </a:lnTo>
                  <a:lnTo>
                    <a:pt x="788194" y="381000"/>
                  </a:lnTo>
                  <a:lnTo>
                    <a:pt x="669131" y="409575"/>
                  </a:lnTo>
                  <a:lnTo>
                    <a:pt x="514350" y="445294"/>
                  </a:lnTo>
                  <a:lnTo>
                    <a:pt x="409575" y="469107"/>
                  </a:lnTo>
                  <a:lnTo>
                    <a:pt x="385762" y="473869"/>
                  </a:lnTo>
                  <a:lnTo>
                    <a:pt x="342900" y="478632"/>
                  </a:lnTo>
                  <a:lnTo>
                    <a:pt x="311944" y="478632"/>
                  </a:lnTo>
                  <a:lnTo>
                    <a:pt x="247650" y="461963"/>
                  </a:lnTo>
                  <a:lnTo>
                    <a:pt x="188119" y="435769"/>
                  </a:lnTo>
                  <a:lnTo>
                    <a:pt x="133350" y="402432"/>
                  </a:lnTo>
                  <a:lnTo>
                    <a:pt x="88106" y="371475"/>
                  </a:lnTo>
                  <a:lnTo>
                    <a:pt x="42862" y="330994"/>
                  </a:lnTo>
                  <a:lnTo>
                    <a:pt x="9525" y="297657"/>
                  </a:lnTo>
                  <a:lnTo>
                    <a:pt x="0" y="273844"/>
                  </a:lnTo>
                  <a:lnTo>
                    <a:pt x="2381" y="254794"/>
                  </a:lnTo>
                  <a:lnTo>
                    <a:pt x="9525" y="240507"/>
                  </a:lnTo>
                  <a:lnTo>
                    <a:pt x="23812" y="240507"/>
                  </a:lnTo>
                  <a:lnTo>
                    <a:pt x="54769" y="247650"/>
                  </a:lnTo>
                  <a:lnTo>
                    <a:pt x="114300" y="264319"/>
                  </a:lnTo>
                  <a:lnTo>
                    <a:pt x="190500" y="278607"/>
                  </a:lnTo>
                  <a:lnTo>
                    <a:pt x="276225" y="290513"/>
                  </a:lnTo>
                  <a:lnTo>
                    <a:pt x="328612" y="290513"/>
                  </a:lnTo>
                  <a:lnTo>
                    <a:pt x="445294" y="276225"/>
                  </a:lnTo>
                  <a:lnTo>
                    <a:pt x="657225" y="245269"/>
                  </a:lnTo>
                  <a:lnTo>
                    <a:pt x="902494" y="204788"/>
                  </a:lnTo>
                  <a:lnTo>
                    <a:pt x="1114425" y="1690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126;p283">
              <a:extLst>
                <a:ext uri="{FF2B5EF4-FFF2-40B4-BE49-F238E27FC236}">
                  <a16:creationId xmlns:a16="http://schemas.microsoft.com/office/drawing/2014/main" id="{176FC995-A0BD-214D-8286-89DE3CF07E35}"/>
                </a:ext>
              </a:extLst>
            </p:cNvPr>
            <p:cNvSpPr/>
            <p:nvPr/>
          </p:nvSpPr>
          <p:spPr>
            <a:xfrm rot="-5400000">
              <a:off x="1741488" y="3573463"/>
              <a:ext cx="4297362" cy="550862"/>
            </a:xfrm>
            <a:custGeom>
              <a:avLst/>
              <a:gdLst/>
              <a:ahLst/>
              <a:cxnLst/>
              <a:rect l="l" t="t" r="r" b="b"/>
              <a:pathLst>
                <a:path w="4296621" h="550758" extrusionOk="0">
                  <a:moveTo>
                    <a:pt x="1521647" y="169464"/>
                  </a:moveTo>
                  <a:lnTo>
                    <a:pt x="1853514" y="187117"/>
                  </a:lnTo>
                  <a:lnTo>
                    <a:pt x="2266583" y="208300"/>
                  </a:lnTo>
                  <a:lnTo>
                    <a:pt x="2361906" y="215361"/>
                  </a:lnTo>
                  <a:lnTo>
                    <a:pt x="3343386" y="211830"/>
                  </a:lnTo>
                  <a:lnTo>
                    <a:pt x="3749393" y="211830"/>
                  </a:lnTo>
                  <a:lnTo>
                    <a:pt x="3816473" y="211830"/>
                  </a:lnTo>
                  <a:lnTo>
                    <a:pt x="3929449" y="208300"/>
                  </a:lnTo>
                  <a:lnTo>
                    <a:pt x="3975346" y="204769"/>
                  </a:lnTo>
                  <a:lnTo>
                    <a:pt x="4017712" y="197708"/>
                  </a:lnTo>
                  <a:lnTo>
                    <a:pt x="4045956" y="190647"/>
                  </a:lnTo>
                  <a:lnTo>
                    <a:pt x="4141279" y="112976"/>
                  </a:lnTo>
                  <a:lnTo>
                    <a:pt x="4250725" y="7061"/>
                  </a:lnTo>
                  <a:lnTo>
                    <a:pt x="4268377" y="0"/>
                  </a:lnTo>
                  <a:lnTo>
                    <a:pt x="4286030" y="0"/>
                  </a:lnTo>
                  <a:lnTo>
                    <a:pt x="4296621" y="14122"/>
                  </a:lnTo>
                  <a:lnTo>
                    <a:pt x="4289560" y="70610"/>
                  </a:lnTo>
                  <a:lnTo>
                    <a:pt x="4286030" y="155342"/>
                  </a:lnTo>
                  <a:lnTo>
                    <a:pt x="4275438" y="197708"/>
                  </a:lnTo>
                  <a:lnTo>
                    <a:pt x="4254255" y="233013"/>
                  </a:lnTo>
                  <a:lnTo>
                    <a:pt x="4155401" y="367172"/>
                  </a:lnTo>
                  <a:lnTo>
                    <a:pt x="4053017" y="515453"/>
                  </a:lnTo>
                  <a:lnTo>
                    <a:pt x="4028303" y="543697"/>
                  </a:lnTo>
                  <a:lnTo>
                    <a:pt x="4007120" y="550758"/>
                  </a:lnTo>
                  <a:lnTo>
                    <a:pt x="3978876" y="550758"/>
                  </a:lnTo>
                  <a:lnTo>
                    <a:pt x="3925919" y="533106"/>
                  </a:lnTo>
                  <a:lnTo>
                    <a:pt x="3876491" y="501331"/>
                  </a:lnTo>
                  <a:lnTo>
                    <a:pt x="3841186" y="480148"/>
                  </a:lnTo>
                  <a:lnTo>
                    <a:pt x="3710558" y="469557"/>
                  </a:lnTo>
                  <a:lnTo>
                    <a:pt x="3339855" y="444843"/>
                  </a:lnTo>
                  <a:lnTo>
                    <a:pt x="3184513" y="434252"/>
                  </a:lnTo>
                  <a:lnTo>
                    <a:pt x="3022110" y="434252"/>
                  </a:lnTo>
                  <a:lnTo>
                    <a:pt x="2746731" y="423660"/>
                  </a:lnTo>
                  <a:lnTo>
                    <a:pt x="2446638" y="413069"/>
                  </a:lnTo>
                  <a:lnTo>
                    <a:pt x="2266583" y="413069"/>
                  </a:lnTo>
                  <a:lnTo>
                    <a:pt x="1952368" y="406008"/>
                  </a:lnTo>
                  <a:lnTo>
                    <a:pt x="1588726" y="395416"/>
                  </a:lnTo>
                  <a:lnTo>
                    <a:pt x="1263920" y="391886"/>
                  </a:lnTo>
                  <a:lnTo>
                    <a:pt x="949705" y="384825"/>
                  </a:lnTo>
                  <a:lnTo>
                    <a:pt x="706101" y="377764"/>
                  </a:lnTo>
                  <a:lnTo>
                    <a:pt x="511923" y="374233"/>
                  </a:lnTo>
                  <a:lnTo>
                    <a:pt x="187117" y="367172"/>
                  </a:lnTo>
                  <a:lnTo>
                    <a:pt x="141220" y="356581"/>
                  </a:lnTo>
                  <a:lnTo>
                    <a:pt x="63549" y="331867"/>
                  </a:lnTo>
                  <a:lnTo>
                    <a:pt x="21183" y="310684"/>
                  </a:lnTo>
                  <a:lnTo>
                    <a:pt x="7061" y="296562"/>
                  </a:lnTo>
                  <a:lnTo>
                    <a:pt x="0" y="278910"/>
                  </a:lnTo>
                  <a:lnTo>
                    <a:pt x="7061" y="254196"/>
                  </a:lnTo>
                  <a:lnTo>
                    <a:pt x="28244" y="218891"/>
                  </a:lnTo>
                  <a:lnTo>
                    <a:pt x="70610" y="183586"/>
                  </a:lnTo>
                  <a:lnTo>
                    <a:pt x="127098" y="148281"/>
                  </a:lnTo>
                  <a:lnTo>
                    <a:pt x="197708" y="116507"/>
                  </a:lnTo>
                  <a:lnTo>
                    <a:pt x="285971" y="91793"/>
                  </a:lnTo>
                  <a:lnTo>
                    <a:pt x="370703" y="77671"/>
                  </a:lnTo>
                  <a:lnTo>
                    <a:pt x="416600" y="77671"/>
                  </a:lnTo>
                  <a:lnTo>
                    <a:pt x="494271" y="81202"/>
                  </a:lnTo>
                  <a:lnTo>
                    <a:pt x="593125" y="98854"/>
                  </a:lnTo>
                  <a:lnTo>
                    <a:pt x="684918" y="120037"/>
                  </a:lnTo>
                  <a:lnTo>
                    <a:pt x="755528" y="127098"/>
                  </a:lnTo>
                  <a:lnTo>
                    <a:pt x="1020315" y="141220"/>
                  </a:lnTo>
                  <a:lnTo>
                    <a:pt x="1521647" y="16946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127;p283">
              <a:extLst>
                <a:ext uri="{FF2B5EF4-FFF2-40B4-BE49-F238E27FC236}">
                  <a16:creationId xmlns:a16="http://schemas.microsoft.com/office/drawing/2014/main" id="{449E9E8B-0F59-CE4F-AE1D-91E8FDF4CB71}"/>
                </a:ext>
              </a:extLst>
            </p:cNvPr>
            <p:cNvSpPr/>
            <p:nvPr/>
          </p:nvSpPr>
          <p:spPr>
            <a:xfrm rot="-5400000">
              <a:off x="2271713" y="3406775"/>
              <a:ext cx="2001838" cy="1195387"/>
            </a:xfrm>
            <a:custGeom>
              <a:avLst/>
              <a:gdLst/>
              <a:ahLst/>
              <a:cxnLst/>
              <a:rect l="l" t="t" r="r" b="b"/>
              <a:pathLst>
                <a:path w="2002631" h="1195388" extrusionOk="0">
                  <a:moveTo>
                    <a:pt x="692944" y="476250"/>
                  </a:moveTo>
                  <a:lnTo>
                    <a:pt x="812006" y="550069"/>
                  </a:lnTo>
                  <a:lnTo>
                    <a:pt x="931069" y="623888"/>
                  </a:lnTo>
                  <a:lnTo>
                    <a:pt x="1028700" y="683419"/>
                  </a:lnTo>
                  <a:lnTo>
                    <a:pt x="1150144" y="754856"/>
                  </a:lnTo>
                  <a:lnTo>
                    <a:pt x="1264444" y="819150"/>
                  </a:lnTo>
                  <a:lnTo>
                    <a:pt x="1428750" y="909638"/>
                  </a:lnTo>
                  <a:lnTo>
                    <a:pt x="1633538" y="1009650"/>
                  </a:lnTo>
                  <a:lnTo>
                    <a:pt x="1781175" y="1071563"/>
                  </a:lnTo>
                  <a:lnTo>
                    <a:pt x="1919288" y="1119188"/>
                  </a:lnTo>
                  <a:lnTo>
                    <a:pt x="1990725" y="1140619"/>
                  </a:lnTo>
                  <a:lnTo>
                    <a:pt x="2002631" y="1195388"/>
                  </a:lnTo>
                  <a:lnTo>
                    <a:pt x="1354931" y="1164431"/>
                  </a:lnTo>
                  <a:lnTo>
                    <a:pt x="1243013" y="1088231"/>
                  </a:lnTo>
                  <a:lnTo>
                    <a:pt x="1109663" y="988219"/>
                  </a:lnTo>
                  <a:lnTo>
                    <a:pt x="950119" y="869156"/>
                  </a:lnTo>
                  <a:lnTo>
                    <a:pt x="788194" y="745331"/>
                  </a:lnTo>
                  <a:lnTo>
                    <a:pt x="659606" y="645319"/>
                  </a:lnTo>
                  <a:lnTo>
                    <a:pt x="528638" y="538163"/>
                  </a:lnTo>
                  <a:lnTo>
                    <a:pt x="423863" y="440531"/>
                  </a:lnTo>
                  <a:lnTo>
                    <a:pt x="295275" y="323850"/>
                  </a:lnTo>
                  <a:lnTo>
                    <a:pt x="178594" y="214313"/>
                  </a:lnTo>
                  <a:lnTo>
                    <a:pt x="92869" y="130969"/>
                  </a:lnTo>
                  <a:lnTo>
                    <a:pt x="26194" y="69056"/>
                  </a:lnTo>
                  <a:lnTo>
                    <a:pt x="9525" y="50006"/>
                  </a:lnTo>
                  <a:lnTo>
                    <a:pt x="0" y="16669"/>
                  </a:lnTo>
                  <a:lnTo>
                    <a:pt x="0" y="7144"/>
                  </a:lnTo>
                  <a:lnTo>
                    <a:pt x="7144" y="0"/>
                  </a:lnTo>
                  <a:lnTo>
                    <a:pt x="19050" y="0"/>
                  </a:lnTo>
                  <a:lnTo>
                    <a:pt x="42863" y="4763"/>
                  </a:lnTo>
                  <a:lnTo>
                    <a:pt x="73819" y="21431"/>
                  </a:lnTo>
                  <a:lnTo>
                    <a:pt x="145256" y="80963"/>
                  </a:lnTo>
                  <a:lnTo>
                    <a:pt x="242888" y="159544"/>
                  </a:lnTo>
                  <a:lnTo>
                    <a:pt x="352425" y="240506"/>
                  </a:lnTo>
                  <a:lnTo>
                    <a:pt x="442913" y="307181"/>
                  </a:lnTo>
                  <a:lnTo>
                    <a:pt x="581025" y="402431"/>
                  </a:lnTo>
                  <a:lnTo>
                    <a:pt x="692944" y="4762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28;p283">
              <a:extLst>
                <a:ext uri="{FF2B5EF4-FFF2-40B4-BE49-F238E27FC236}">
                  <a16:creationId xmlns:a16="http://schemas.microsoft.com/office/drawing/2014/main" id="{63A70478-817C-4448-94E6-608E19EB9261}"/>
                </a:ext>
              </a:extLst>
            </p:cNvPr>
            <p:cNvSpPr/>
            <p:nvPr/>
          </p:nvSpPr>
          <p:spPr>
            <a:xfrm rot="-5400000">
              <a:off x="3962400" y="3530600"/>
              <a:ext cx="671513" cy="627063"/>
            </a:xfrm>
            <a:custGeom>
              <a:avLst/>
              <a:gdLst/>
              <a:ahLst/>
              <a:cxnLst/>
              <a:rect l="l" t="t" r="r" b="b"/>
              <a:pathLst>
                <a:path w="671512" h="626268" extrusionOk="0">
                  <a:moveTo>
                    <a:pt x="297656" y="297656"/>
                  </a:moveTo>
                  <a:lnTo>
                    <a:pt x="369094" y="245268"/>
                  </a:lnTo>
                  <a:lnTo>
                    <a:pt x="395287" y="223837"/>
                  </a:lnTo>
                  <a:lnTo>
                    <a:pt x="459581" y="154781"/>
                  </a:lnTo>
                  <a:lnTo>
                    <a:pt x="531019" y="76200"/>
                  </a:lnTo>
                  <a:lnTo>
                    <a:pt x="576262" y="0"/>
                  </a:lnTo>
                  <a:lnTo>
                    <a:pt x="671512" y="4762"/>
                  </a:lnTo>
                  <a:lnTo>
                    <a:pt x="650081" y="80962"/>
                  </a:lnTo>
                  <a:lnTo>
                    <a:pt x="611981" y="183356"/>
                  </a:lnTo>
                  <a:lnTo>
                    <a:pt x="561975" y="297656"/>
                  </a:lnTo>
                  <a:lnTo>
                    <a:pt x="528637" y="364331"/>
                  </a:lnTo>
                  <a:lnTo>
                    <a:pt x="483394" y="438150"/>
                  </a:lnTo>
                  <a:lnTo>
                    <a:pt x="445294" y="497681"/>
                  </a:lnTo>
                  <a:lnTo>
                    <a:pt x="411956" y="528637"/>
                  </a:lnTo>
                  <a:lnTo>
                    <a:pt x="366712" y="559593"/>
                  </a:lnTo>
                  <a:lnTo>
                    <a:pt x="304800" y="590550"/>
                  </a:lnTo>
                  <a:lnTo>
                    <a:pt x="226219" y="623887"/>
                  </a:lnTo>
                  <a:lnTo>
                    <a:pt x="202406" y="626268"/>
                  </a:lnTo>
                  <a:lnTo>
                    <a:pt x="123825" y="623887"/>
                  </a:lnTo>
                  <a:lnTo>
                    <a:pt x="47625" y="619125"/>
                  </a:lnTo>
                  <a:lnTo>
                    <a:pt x="16669" y="611981"/>
                  </a:lnTo>
                  <a:lnTo>
                    <a:pt x="2381" y="595312"/>
                  </a:lnTo>
                  <a:lnTo>
                    <a:pt x="0" y="581025"/>
                  </a:lnTo>
                  <a:lnTo>
                    <a:pt x="4762" y="552450"/>
                  </a:lnTo>
                  <a:lnTo>
                    <a:pt x="23812" y="504825"/>
                  </a:lnTo>
                  <a:lnTo>
                    <a:pt x="64294" y="466725"/>
                  </a:lnTo>
                  <a:lnTo>
                    <a:pt x="164306" y="390525"/>
                  </a:lnTo>
                  <a:lnTo>
                    <a:pt x="297656" y="2976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29;p283">
              <a:extLst>
                <a:ext uri="{FF2B5EF4-FFF2-40B4-BE49-F238E27FC236}">
                  <a16:creationId xmlns:a16="http://schemas.microsoft.com/office/drawing/2014/main" id="{5092FB33-25A7-1D4F-9128-C89CB58B2383}"/>
                </a:ext>
              </a:extLst>
            </p:cNvPr>
            <p:cNvSpPr/>
            <p:nvPr/>
          </p:nvSpPr>
          <p:spPr>
            <a:xfrm rot="-5400000">
              <a:off x="4668838" y="4043363"/>
              <a:ext cx="2520950" cy="431800"/>
            </a:xfrm>
            <a:custGeom>
              <a:avLst/>
              <a:gdLst/>
              <a:ahLst/>
              <a:cxnLst/>
              <a:rect l="l" t="t" r="r" b="b"/>
              <a:pathLst>
                <a:path w="2522167" h="431006" extrusionOk="0">
                  <a:moveTo>
                    <a:pt x="871961" y="145256"/>
                  </a:moveTo>
                  <a:lnTo>
                    <a:pt x="1317254" y="145256"/>
                  </a:lnTo>
                  <a:lnTo>
                    <a:pt x="1452986" y="147638"/>
                  </a:lnTo>
                  <a:lnTo>
                    <a:pt x="2091161" y="145256"/>
                  </a:lnTo>
                  <a:lnTo>
                    <a:pt x="2164979" y="142875"/>
                  </a:lnTo>
                  <a:lnTo>
                    <a:pt x="2198317" y="138113"/>
                  </a:lnTo>
                  <a:lnTo>
                    <a:pt x="2226892" y="133350"/>
                  </a:lnTo>
                  <a:lnTo>
                    <a:pt x="2291186" y="111919"/>
                  </a:lnTo>
                  <a:lnTo>
                    <a:pt x="2343573" y="92869"/>
                  </a:lnTo>
                  <a:lnTo>
                    <a:pt x="2407867" y="61913"/>
                  </a:lnTo>
                  <a:lnTo>
                    <a:pt x="2498354" y="0"/>
                  </a:lnTo>
                  <a:lnTo>
                    <a:pt x="2522167" y="307181"/>
                  </a:lnTo>
                  <a:lnTo>
                    <a:pt x="2457873" y="330994"/>
                  </a:lnTo>
                  <a:lnTo>
                    <a:pt x="2419773" y="357188"/>
                  </a:lnTo>
                  <a:lnTo>
                    <a:pt x="2388817" y="385763"/>
                  </a:lnTo>
                  <a:lnTo>
                    <a:pt x="2362623" y="407194"/>
                  </a:lnTo>
                  <a:lnTo>
                    <a:pt x="2334048" y="423863"/>
                  </a:lnTo>
                  <a:lnTo>
                    <a:pt x="2293567" y="431006"/>
                  </a:lnTo>
                  <a:lnTo>
                    <a:pt x="2267373" y="431006"/>
                  </a:lnTo>
                  <a:lnTo>
                    <a:pt x="2231654" y="423863"/>
                  </a:lnTo>
                  <a:lnTo>
                    <a:pt x="2195936" y="411956"/>
                  </a:lnTo>
                  <a:lnTo>
                    <a:pt x="2129261" y="400050"/>
                  </a:lnTo>
                  <a:lnTo>
                    <a:pt x="2019723" y="388144"/>
                  </a:lnTo>
                  <a:lnTo>
                    <a:pt x="1912567" y="383381"/>
                  </a:lnTo>
                  <a:lnTo>
                    <a:pt x="1762548" y="383381"/>
                  </a:lnTo>
                  <a:lnTo>
                    <a:pt x="1645867" y="383381"/>
                  </a:lnTo>
                  <a:lnTo>
                    <a:pt x="1495848" y="392906"/>
                  </a:lnTo>
                  <a:lnTo>
                    <a:pt x="1479179" y="392906"/>
                  </a:lnTo>
                  <a:lnTo>
                    <a:pt x="1357736" y="369094"/>
                  </a:lnTo>
                  <a:lnTo>
                    <a:pt x="1174379" y="366713"/>
                  </a:lnTo>
                  <a:lnTo>
                    <a:pt x="871961" y="369094"/>
                  </a:lnTo>
                  <a:lnTo>
                    <a:pt x="643361" y="369094"/>
                  </a:lnTo>
                  <a:lnTo>
                    <a:pt x="376661" y="366713"/>
                  </a:lnTo>
                  <a:lnTo>
                    <a:pt x="100436" y="369094"/>
                  </a:lnTo>
                  <a:lnTo>
                    <a:pt x="43297" y="358115"/>
                  </a:lnTo>
                  <a:lnTo>
                    <a:pt x="0" y="143799"/>
                  </a:lnTo>
                  <a:lnTo>
                    <a:pt x="81386" y="145256"/>
                  </a:lnTo>
                  <a:lnTo>
                    <a:pt x="871961" y="1452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30;p283">
              <a:extLst>
                <a:ext uri="{FF2B5EF4-FFF2-40B4-BE49-F238E27FC236}">
                  <a16:creationId xmlns:a16="http://schemas.microsoft.com/office/drawing/2014/main" id="{D5413A46-8601-7D48-824F-4FE80D2B176B}"/>
                </a:ext>
              </a:extLst>
            </p:cNvPr>
            <p:cNvSpPr/>
            <p:nvPr/>
          </p:nvSpPr>
          <p:spPr>
            <a:xfrm>
              <a:off x="4884738" y="3894138"/>
              <a:ext cx="2159000" cy="425450"/>
            </a:xfrm>
            <a:custGeom>
              <a:avLst/>
              <a:gdLst/>
              <a:ahLst/>
              <a:cxnLst/>
              <a:rect l="l" t="t" r="r" b="b"/>
              <a:pathLst>
                <a:path w="2159794" h="426244" extrusionOk="0">
                  <a:moveTo>
                    <a:pt x="790575" y="361950"/>
                  </a:moveTo>
                  <a:lnTo>
                    <a:pt x="921544" y="342900"/>
                  </a:lnTo>
                  <a:lnTo>
                    <a:pt x="985837" y="333375"/>
                  </a:lnTo>
                  <a:lnTo>
                    <a:pt x="1193006" y="292894"/>
                  </a:lnTo>
                  <a:lnTo>
                    <a:pt x="1402556" y="271462"/>
                  </a:lnTo>
                  <a:lnTo>
                    <a:pt x="1597819" y="254794"/>
                  </a:lnTo>
                  <a:lnTo>
                    <a:pt x="1766887" y="247650"/>
                  </a:lnTo>
                  <a:lnTo>
                    <a:pt x="1828800" y="247650"/>
                  </a:lnTo>
                  <a:lnTo>
                    <a:pt x="1897856" y="238125"/>
                  </a:lnTo>
                  <a:lnTo>
                    <a:pt x="1974056" y="230981"/>
                  </a:lnTo>
                  <a:lnTo>
                    <a:pt x="2059781" y="226219"/>
                  </a:lnTo>
                  <a:lnTo>
                    <a:pt x="2095500" y="226219"/>
                  </a:lnTo>
                  <a:lnTo>
                    <a:pt x="2116931" y="221456"/>
                  </a:lnTo>
                  <a:lnTo>
                    <a:pt x="2143125" y="202406"/>
                  </a:lnTo>
                  <a:lnTo>
                    <a:pt x="2157412" y="178594"/>
                  </a:lnTo>
                  <a:lnTo>
                    <a:pt x="2159794" y="152400"/>
                  </a:lnTo>
                  <a:lnTo>
                    <a:pt x="2147887" y="128587"/>
                  </a:lnTo>
                  <a:lnTo>
                    <a:pt x="2119312" y="100012"/>
                  </a:lnTo>
                  <a:lnTo>
                    <a:pt x="2081212" y="73819"/>
                  </a:lnTo>
                  <a:lnTo>
                    <a:pt x="2024062" y="50006"/>
                  </a:lnTo>
                  <a:lnTo>
                    <a:pt x="1950244" y="28575"/>
                  </a:lnTo>
                  <a:lnTo>
                    <a:pt x="1869281" y="11906"/>
                  </a:lnTo>
                  <a:lnTo>
                    <a:pt x="1804987" y="2381"/>
                  </a:lnTo>
                  <a:lnTo>
                    <a:pt x="1745456" y="0"/>
                  </a:lnTo>
                  <a:lnTo>
                    <a:pt x="1688306" y="7144"/>
                  </a:lnTo>
                  <a:lnTo>
                    <a:pt x="1619250" y="23812"/>
                  </a:lnTo>
                  <a:lnTo>
                    <a:pt x="1519237" y="57150"/>
                  </a:lnTo>
                  <a:lnTo>
                    <a:pt x="1443037" y="78581"/>
                  </a:lnTo>
                  <a:lnTo>
                    <a:pt x="1371600" y="92869"/>
                  </a:lnTo>
                  <a:lnTo>
                    <a:pt x="1209675" y="114300"/>
                  </a:lnTo>
                  <a:lnTo>
                    <a:pt x="983456" y="157162"/>
                  </a:lnTo>
                  <a:lnTo>
                    <a:pt x="852487" y="183356"/>
                  </a:lnTo>
                  <a:lnTo>
                    <a:pt x="566737" y="235744"/>
                  </a:lnTo>
                  <a:lnTo>
                    <a:pt x="500062" y="250031"/>
                  </a:lnTo>
                  <a:lnTo>
                    <a:pt x="457200" y="252412"/>
                  </a:lnTo>
                  <a:lnTo>
                    <a:pt x="385762" y="252412"/>
                  </a:lnTo>
                  <a:lnTo>
                    <a:pt x="309562" y="245269"/>
                  </a:lnTo>
                  <a:lnTo>
                    <a:pt x="233362" y="233362"/>
                  </a:lnTo>
                  <a:lnTo>
                    <a:pt x="159544" y="211931"/>
                  </a:lnTo>
                  <a:lnTo>
                    <a:pt x="111919" y="188119"/>
                  </a:lnTo>
                  <a:lnTo>
                    <a:pt x="69056" y="164306"/>
                  </a:lnTo>
                  <a:lnTo>
                    <a:pt x="33337" y="145256"/>
                  </a:lnTo>
                  <a:lnTo>
                    <a:pt x="14287" y="142875"/>
                  </a:lnTo>
                  <a:lnTo>
                    <a:pt x="0" y="147637"/>
                  </a:lnTo>
                  <a:lnTo>
                    <a:pt x="0" y="159544"/>
                  </a:lnTo>
                  <a:lnTo>
                    <a:pt x="7144" y="185737"/>
                  </a:lnTo>
                  <a:lnTo>
                    <a:pt x="28575" y="223837"/>
                  </a:lnTo>
                  <a:lnTo>
                    <a:pt x="61912" y="264319"/>
                  </a:lnTo>
                  <a:lnTo>
                    <a:pt x="107156" y="311944"/>
                  </a:lnTo>
                  <a:lnTo>
                    <a:pt x="145256" y="347662"/>
                  </a:lnTo>
                  <a:lnTo>
                    <a:pt x="178594" y="371475"/>
                  </a:lnTo>
                  <a:lnTo>
                    <a:pt x="223837" y="400050"/>
                  </a:lnTo>
                  <a:lnTo>
                    <a:pt x="254794" y="414337"/>
                  </a:lnTo>
                  <a:lnTo>
                    <a:pt x="288131" y="423862"/>
                  </a:lnTo>
                  <a:lnTo>
                    <a:pt x="338137" y="426244"/>
                  </a:lnTo>
                  <a:lnTo>
                    <a:pt x="454819" y="414337"/>
                  </a:lnTo>
                  <a:lnTo>
                    <a:pt x="540544" y="402431"/>
                  </a:lnTo>
                  <a:lnTo>
                    <a:pt x="654844" y="383381"/>
                  </a:lnTo>
                  <a:lnTo>
                    <a:pt x="790575" y="3619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31;p283">
              <a:extLst>
                <a:ext uri="{FF2B5EF4-FFF2-40B4-BE49-F238E27FC236}">
                  <a16:creationId xmlns:a16="http://schemas.microsoft.com/office/drawing/2014/main" id="{CC93C169-8A93-854C-8330-FAFFAEA64D55}"/>
                </a:ext>
              </a:extLst>
            </p:cNvPr>
            <p:cNvSpPr/>
            <p:nvPr/>
          </p:nvSpPr>
          <p:spPr>
            <a:xfrm>
              <a:off x="4511675" y="5232400"/>
              <a:ext cx="2974975" cy="542925"/>
            </a:xfrm>
            <a:custGeom>
              <a:avLst/>
              <a:gdLst/>
              <a:ahLst/>
              <a:cxnLst/>
              <a:rect l="l" t="t" r="r" b="b"/>
              <a:pathLst>
                <a:path w="2975467" h="542773" extrusionOk="0">
                  <a:moveTo>
                    <a:pt x="1193121" y="200484"/>
                  </a:moveTo>
                  <a:lnTo>
                    <a:pt x="1361820" y="180924"/>
                  </a:lnTo>
                  <a:lnTo>
                    <a:pt x="1564749" y="161365"/>
                  </a:lnTo>
                  <a:lnTo>
                    <a:pt x="1745673" y="136916"/>
                  </a:lnTo>
                  <a:lnTo>
                    <a:pt x="1951046" y="107577"/>
                  </a:lnTo>
                  <a:lnTo>
                    <a:pt x="2163754" y="80683"/>
                  </a:lnTo>
                  <a:lnTo>
                    <a:pt x="2239547" y="73348"/>
                  </a:lnTo>
                  <a:lnTo>
                    <a:pt x="2266441" y="66013"/>
                  </a:lnTo>
                  <a:lnTo>
                    <a:pt x="2320229" y="39119"/>
                  </a:lnTo>
                  <a:lnTo>
                    <a:pt x="2398466" y="9780"/>
                  </a:lnTo>
                  <a:lnTo>
                    <a:pt x="2442475" y="0"/>
                  </a:lnTo>
                  <a:lnTo>
                    <a:pt x="2471814" y="0"/>
                  </a:lnTo>
                  <a:lnTo>
                    <a:pt x="2547606" y="12225"/>
                  </a:lnTo>
                  <a:lnTo>
                    <a:pt x="2635624" y="36674"/>
                  </a:lnTo>
                  <a:lnTo>
                    <a:pt x="2711416" y="66013"/>
                  </a:lnTo>
                  <a:lnTo>
                    <a:pt x="2755425" y="83128"/>
                  </a:lnTo>
                  <a:lnTo>
                    <a:pt x="2828772" y="119801"/>
                  </a:lnTo>
                  <a:lnTo>
                    <a:pt x="2892340" y="154030"/>
                  </a:lnTo>
                  <a:lnTo>
                    <a:pt x="2933904" y="180924"/>
                  </a:lnTo>
                  <a:lnTo>
                    <a:pt x="2948573" y="195594"/>
                  </a:lnTo>
                  <a:lnTo>
                    <a:pt x="2960798" y="215153"/>
                  </a:lnTo>
                  <a:lnTo>
                    <a:pt x="2973022" y="242047"/>
                  </a:lnTo>
                  <a:lnTo>
                    <a:pt x="2975467" y="254272"/>
                  </a:lnTo>
                  <a:lnTo>
                    <a:pt x="2970578" y="278721"/>
                  </a:lnTo>
                  <a:lnTo>
                    <a:pt x="2953463" y="300725"/>
                  </a:lnTo>
                  <a:lnTo>
                    <a:pt x="2919234" y="320285"/>
                  </a:lnTo>
                  <a:lnTo>
                    <a:pt x="2875226" y="334954"/>
                  </a:lnTo>
                  <a:lnTo>
                    <a:pt x="2855666" y="334954"/>
                  </a:lnTo>
                  <a:lnTo>
                    <a:pt x="2782319" y="322730"/>
                  </a:lnTo>
                  <a:lnTo>
                    <a:pt x="2696747" y="308060"/>
                  </a:lnTo>
                  <a:lnTo>
                    <a:pt x="2569611" y="293391"/>
                  </a:lnTo>
                  <a:lnTo>
                    <a:pt x="2440030" y="283611"/>
                  </a:lnTo>
                  <a:lnTo>
                    <a:pt x="2312894" y="276276"/>
                  </a:lnTo>
                  <a:lnTo>
                    <a:pt x="2131970" y="278721"/>
                  </a:lnTo>
                  <a:lnTo>
                    <a:pt x="1982830" y="283611"/>
                  </a:lnTo>
                  <a:lnTo>
                    <a:pt x="1831245" y="290946"/>
                  </a:lnTo>
                  <a:lnTo>
                    <a:pt x="1647876" y="308060"/>
                  </a:lnTo>
                  <a:lnTo>
                    <a:pt x="1459617" y="330064"/>
                  </a:lnTo>
                  <a:lnTo>
                    <a:pt x="1244464" y="356959"/>
                  </a:lnTo>
                  <a:lnTo>
                    <a:pt x="1039091" y="388743"/>
                  </a:lnTo>
                  <a:lnTo>
                    <a:pt x="850832" y="425416"/>
                  </a:lnTo>
                  <a:lnTo>
                    <a:pt x="735921" y="449866"/>
                  </a:lnTo>
                  <a:lnTo>
                    <a:pt x="660128" y="466980"/>
                  </a:lnTo>
                  <a:lnTo>
                    <a:pt x="584336" y="488984"/>
                  </a:lnTo>
                  <a:lnTo>
                    <a:pt x="515878" y="518323"/>
                  </a:lnTo>
                  <a:lnTo>
                    <a:pt x="479204" y="537883"/>
                  </a:lnTo>
                  <a:lnTo>
                    <a:pt x="462090" y="542773"/>
                  </a:lnTo>
                  <a:lnTo>
                    <a:pt x="420526" y="537883"/>
                  </a:lnTo>
                  <a:lnTo>
                    <a:pt x="339844" y="515878"/>
                  </a:lnTo>
                  <a:lnTo>
                    <a:pt x="281166" y="488984"/>
                  </a:lnTo>
                  <a:lnTo>
                    <a:pt x="222488" y="459645"/>
                  </a:lnTo>
                  <a:lnTo>
                    <a:pt x="144250" y="405857"/>
                  </a:lnTo>
                  <a:lnTo>
                    <a:pt x="97797" y="366738"/>
                  </a:lnTo>
                  <a:lnTo>
                    <a:pt x="46453" y="315395"/>
                  </a:lnTo>
                  <a:lnTo>
                    <a:pt x="9780" y="276276"/>
                  </a:lnTo>
                  <a:lnTo>
                    <a:pt x="4890" y="259162"/>
                  </a:lnTo>
                  <a:lnTo>
                    <a:pt x="0" y="232268"/>
                  </a:lnTo>
                  <a:lnTo>
                    <a:pt x="2445" y="217598"/>
                  </a:lnTo>
                  <a:lnTo>
                    <a:pt x="14669" y="210263"/>
                  </a:lnTo>
                  <a:lnTo>
                    <a:pt x="36674" y="217598"/>
                  </a:lnTo>
                  <a:lnTo>
                    <a:pt x="68458" y="237158"/>
                  </a:lnTo>
                  <a:lnTo>
                    <a:pt x="110021" y="256717"/>
                  </a:lnTo>
                  <a:lnTo>
                    <a:pt x="154030" y="271386"/>
                  </a:lnTo>
                  <a:lnTo>
                    <a:pt x="222488" y="286056"/>
                  </a:lnTo>
                  <a:lnTo>
                    <a:pt x="281166" y="293391"/>
                  </a:lnTo>
                  <a:lnTo>
                    <a:pt x="369183" y="290946"/>
                  </a:lnTo>
                  <a:lnTo>
                    <a:pt x="498764" y="283611"/>
                  </a:lnTo>
                  <a:lnTo>
                    <a:pt x="655238" y="273831"/>
                  </a:lnTo>
                  <a:lnTo>
                    <a:pt x="823938" y="249382"/>
                  </a:lnTo>
                  <a:lnTo>
                    <a:pt x="1065985" y="215153"/>
                  </a:lnTo>
                  <a:lnTo>
                    <a:pt x="1193121" y="20048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3136;p284">
            <a:extLst>
              <a:ext uri="{FF2B5EF4-FFF2-40B4-BE49-F238E27FC236}">
                <a16:creationId xmlns:a16="http://schemas.microsoft.com/office/drawing/2014/main" id="{AE2913DD-45F1-BC49-BB19-C23BA2B336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5906" y="1544218"/>
            <a:ext cx="4810125" cy="42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6" name="Google Shape;3136;p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7938" y="1532186"/>
            <a:ext cx="4810125" cy="42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1" name="Google Shape;3511;p319"/>
          <p:cNvSpPr txBox="1"/>
          <p:nvPr/>
        </p:nvSpPr>
        <p:spPr>
          <a:xfrm flipH="1">
            <a:off x="8409383" y="6669360"/>
            <a:ext cx="244827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油</a:t>
            </a:r>
            <a:endParaRPr/>
          </a:p>
        </p:txBody>
      </p:sp>
      <p:sp>
        <p:nvSpPr>
          <p:cNvPr id="3512" name="Google Shape;3512;p319"/>
          <p:cNvSpPr/>
          <p:nvPr/>
        </p:nvSpPr>
        <p:spPr>
          <a:xfrm>
            <a:off x="3143250" y="1716088"/>
            <a:ext cx="804863" cy="685800"/>
          </a:xfrm>
          <a:custGeom>
            <a:avLst/>
            <a:gdLst/>
            <a:ahLst/>
            <a:cxnLst/>
            <a:rect l="l" t="t" r="r" b="b"/>
            <a:pathLst>
              <a:path w="804863" h="685800" extrusionOk="0">
                <a:moveTo>
                  <a:pt x="266700" y="369094"/>
                </a:moveTo>
                <a:lnTo>
                  <a:pt x="204788" y="304800"/>
                </a:lnTo>
                <a:lnTo>
                  <a:pt x="135731" y="219075"/>
                </a:lnTo>
                <a:lnTo>
                  <a:pt x="59531" y="123825"/>
                </a:lnTo>
                <a:lnTo>
                  <a:pt x="16669" y="59532"/>
                </a:lnTo>
                <a:lnTo>
                  <a:pt x="0" y="23813"/>
                </a:lnTo>
                <a:lnTo>
                  <a:pt x="0" y="4763"/>
                </a:lnTo>
                <a:lnTo>
                  <a:pt x="7144" y="0"/>
                </a:lnTo>
                <a:lnTo>
                  <a:pt x="30956" y="2382"/>
                </a:lnTo>
                <a:lnTo>
                  <a:pt x="69056" y="21432"/>
                </a:lnTo>
                <a:lnTo>
                  <a:pt x="154781" y="69057"/>
                </a:lnTo>
                <a:lnTo>
                  <a:pt x="245269" y="121444"/>
                </a:lnTo>
                <a:lnTo>
                  <a:pt x="292894" y="145257"/>
                </a:lnTo>
                <a:lnTo>
                  <a:pt x="328613" y="161925"/>
                </a:lnTo>
                <a:lnTo>
                  <a:pt x="395288" y="180975"/>
                </a:lnTo>
                <a:lnTo>
                  <a:pt x="492919" y="195263"/>
                </a:lnTo>
                <a:lnTo>
                  <a:pt x="538163" y="195263"/>
                </a:lnTo>
                <a:lnTo>
                  <a:pt x="573881" y="197644"/>
                </a:lnTo>
                <a:lnTo>
                  <a:pt x="583406" y="200025"/>
                </a:lnTo>
                <a:lnTo>
                  <a:pt x="647700" y="278607"/>
                </a:lnTo>
                <a:lnTo>
                  <a:pt x="697706" y="350044"/>
                </a:lnTo>
                <a:lnTo>
                  <a:pt x="735806" y="407194"/>
                </a:lnTo>
                <a:lnTo>
                  <a:pt x="771525" y="473869"/>
                </a:lnTo>
                <a:lnTo>
                  <a:pt x="797719" y="535782"/>
                </a:lnTo>
                <a:lnTo>
                  <a:pt x="804863" y="585788"/>
                </a:lnTo>
                <a:lnTo>
                  <a:pt x="802481" y="621507"/>
                </a:lnTo>
                <a:lnTo>
                  <a:pt x="790575" y="650082"/>
                </a:lnTo>
                <a:lnTo>
                  <a:pt x="769144" y="669132"/>
                </a:lnTo>
                <a:lnTo>
                  <a:pt x="733425" y="681038"/>
                </a:lnTo>
                <a:lnTo>
                  <a:pt x="697706" y="685800"/>
                </a:lnTo>
                <a:lnTo>
                  <a:pt x="657225" y="673894"/>
                </a:lnTo>
                <a:lnTo>
                  <a:pt x="581025" y="628650"/>
                </a:lnTo>
                <a:lnTo>
                  <a:pt x="519113" y="585788"/>
                </a:lnTo>
                <a:lnTo>
                  <a:pt x="414338" y="507207"/>
                </a:lnTo>
                <a:lnTo>
                  <a:pt x="340519" y="440532"/>
                </a:lnTo>
                <a:lnTo>
                  <a:pt x="266700" y="3690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319"/>
          <p:cNvSpPr/>
          <p:nvPr/>
        </p:nvSpPr>
        <p:spPr>
          <a:xfrm>
            <a:off x="2852738" y="2857500"/>
            <a:ext cx="766762" cy="709613"/>
          </a:xfrm>
          <a:custGeom>
            <a:avLst/>
            <a:gdLst/>
            <a:ahLst/>
            <a:cxnLst/>
            <a:rect l="l" t="t" r="r" b="b"/>
            <a:pathLst>
              <a:path w="766762" h="709613" extrusionOk="0">
                <a:moveTo>
                  <a:pt x="400050" y="519113"/>
                </a:moveTo>
                <a:lnTo>
                  <a:pt x="309562" y="428625"/>
                </a:lnTo>
                <a:lnTo>
                  <a:pt x="230981" y="333375"/>
                </a:lnTo>
                <a:lnTo>
                  <a:pt x="133350" y="214313"/>
                </a:lnTo>
                <a:lnTo>
                  <a:pt x="50006" y="102394"/>
                </a:lnTo>
                <a:lnTo>
                  <a:pt x="16668" y="54769"/>
                </a:lnTo>
                <a:lnTo>
                  <a:pt x="0" y="16669"/>
                </a:lnTo>
                <a:lnTo>
                  <a:pt x="0" y="7144"/>
                </a:lnTo>
                <a:lnTo>
                  <a:pt x="11906" y="0"/>
                </a:lnTo>
                <a:lnTo>
                  <a:pt x="38100" y="2381"/>
                </a:lnTo>
                <a:lnTo>
                  <a:pt x="88106" y="28575"/>
                </a:lnTo>
                <a:lnTo>
                  <a:pt x="150018" y="66675"/>
                </a:lnTo>
                <a:lnTo>
                  <a:pt x="219075" y="104775"/>
                </a:lnTo>
                <a:lnTo>
                  <a:pt x="280987" y="133350"/>
                </a:lnTo>
                <a:lnTo>
                  <a:pt x="352425" y="169069"/>
                </a:lnTo>
                <a:lnTo>
                  <a:pt x="423862" y="200025"/>
                </a:lnTo>
                <a:lnTo>
                  <a:pt x="500062" y="228600"/>
                </a:lnTo>
                <a:lnTo>
                  <a:pt x="585787" y="252413"/>
                </a:lnTo>
                <a:lnTo>
                  <a:pt x="611981" y="254794"/>
                </a:lnTo>
                <a:lnTo>
                  <a:pt x="623887" y="259556"/>
                </a:lnTo>
                <a:lnTo>
                  <a:pt x="633412" y="273844"/>
                </a:lnTo>
                <a:lnTo>
                  <a:pt x="669131" y="333375"/>
                </a:lnTo>
                <a:lnTo>
                  <a:pt x="711993" y="423863"/>
                </a:lnTo>
                <a:lnTo>
                  <a:pt x="752475" y="531019"/>
                </a:lnTo>
                <a:lnTo>
                  <a:pt x="762000" y="585788"/>
                </a:lnTo>
                <a:lnTo>
                  <a:pt x="766762" y="626269"/>
                </a:lnTo>
                <a:lnTo>
                  <a:pt x="757237" y="664369"/>
                </a:lnTo>
                <a:lnTo>
                  <a:pt x="742950" y="688181"/>
                </a:lnTo>
                <a:lnTo>
                  <a:pt x="719137" y="704850"/>
                </a:lnTo>
                <a:lnTo>
                  <a:pt x="690562" y="709613"/>
                </a:lnTo>
                <a:lnTo>
                  <a:pt x="650081" y="702469"/>
                </a:lnTo>
                <a:lnTo>
                  <a:pt x="588168" y="676275"/>
                </a:lnTo>
                <a:lnTo>
                  <a:pt x="545306" y="647700"/>
                </a:lnTo>
                <a:lnTo>
                  <a:pt x="488156" y="604838"/>
                </a:lnTo>
                <a:lnTo>
                  <a:pt x="400050" y="5191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319"/>
          <p:cNvSpPr/>
          <p:nvPr/>
        </p:nvSpPr>
        <p:spPr>
          <a:xfrm>
            <a:off x="2781300" y="5175250"/>
            <a:ext cx="368300" cy="744538"/>
          </a:xfrm>
          <a:custGeom>
            <a:avLst/>
            <a:gdLst/>
            <a:ahLst/>
            <a:cxnLst/>
            <a:rect l="l" t="t" r="r" b="b"/>
            <a:pathLst>
              <a:path w="368335" h="744399" extrusionOk="0">
                <a:moveTo>
                  <a:pt x="69546" y="368336"/>
                </a:moveTo>
                <a:lnTo>
                  <a:pt x="41212" y="283335"/>
                </a:lnTo>
                <a:lnTo>
                  <a:pt x="12878" y="188032"/>
                </a:lnTo>
                <a:lnTo>
                  <a:pt x="2575" y="128789"/>
                </a:lnTo>
                <a:lnTo>
                  <a:pt x="0" y="87577"/>
                </a:lnTo>
                <a:lnTo>
                  <a:pt x="7727" y="18031"/>
                </a:lnTo>
                <a:lnTo>
                  <a:pt x="18030" y="0"/>
                </a:lnTo>
                <a:lnTo>
                  <a:pt x="30909" y="0"/>
                </a:lnTo>
                <a:lnTo>
                  <a:pt x="43788" y="7728"/>
                </a:lnTo>
                <a:lnTo>
                  <a:pt x="61818" y="38637"/>
                </a:lnTo>
                <a:lnTo>
                  <a:pt x="95303" y="69546"/>
                </a:lnTo>
                <a:lnTo>
                  <a:pt x="157122" y="133941"/>
                </a:lnTo>
                <a:lnTo>
                  <a:pt x="368335" y="556368"/>
                </a:lnTo>
                <a:lnTo>
                  <a:pt x="360608" y="656823"/>
                </a:lnTo>
                <a:lnTo>
                  <a:pt x="355457" y="708338"/>
                </a:lnTo>
                <a:lnTo>
                  <a:pt x="350305" y="731520"/>
                </a:lnTo>
                <a:lnTo>
                  <a:pt x="337426" y="744399"/>
                </a:lnTo>
                <a:lnTo>
                  <a:pt x="314244" y="739248"/>
                </a:lnTo>
                <a:lnTo>
                  <a:pt x="270456" y="718641"/>
                </a:lnTo>
                <a:lnTo>
                  <a:pt x="224092" y="661974"/>
                </a:lnTo>
                <a:lnTo>
                  <a:pt x="157122" y="566671"/>
                </a:lnTo>
                <a:lnTo>
                  <a:pt x="113334" y="484246"/>
                </a:lnTo>
                <a:lnTo>
                  <a:pt x="69546" y="36833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319"/>
          <p:cNvSpPr/>
          <p:nvPr/>
        </p:nvSpPr>
        <p:spPr>
          <a:xfrm>
            <a:off x="4019550" y="3203575"/>
            <a:ext cx="615950" cy="2466975"/>
          </a:xfrm>
          <a:custGeom>
            <a:avLst/>
            <a:gdLst/>
            <a:ahLst/>
            <a:cxnLst/>
            <a:rect l="l" t="t" r="r" b="b"/>
            <a:pathLst>
              <a:path w="615950" h="2466975" extrusionOk="0">
                <a:moveTo>
                  <a:pt x="273050" y="901700"/>
                </a:moveTo>
                <a:lnTo>
                  <a:pt x="263525" y="739775"/>
                </a:lnTo>
                <a:lnTo>
                  <a:pt x="241300" y="508000"/>
                </a:lnTo>
                <a:lnTo>
                  <a:pt x="215900" y="330200"/>
                </a:lnTo>
                <a:lnTo>
                  <a:pt x="193675" y="244475"/>
                </a:lnTo>
                <a:lnTo>
                  <a:pt x="180975" y="219075"/>
                </a:lnTo>
                <a:lnTo>
                  <a:pt x="155575" y="187325"/>
                </a:lnTo>
                <a:lnTo>
                  <a:pt x="111125" y="149225"/>
                </a:lnTo>
                <a:lnTo>
                  <a:pt x="69850" y="123825"/>
                </a:lnTo>
                <a:lnTo>
                  <a:pt x="31750" y="98425"/>
                </a:lnTo>
                <a:lnTo>
                  <a:pt x="19050" y="76200"/>
                </a:lnTo>
                <a:lnTo>
                  <a:pt x="3175" y="53975"/>
                </a:lnTo>
                <a:lnTo>
                  <a:pt x="0" y="41275"/>
                </a:lnTo>
                <a:lnTo>
                  <a:pt x="9525" y="22225"/>
                </a:lnTo>
                <a:lnTo>
                  <a:pt x="47625" y="3175"/>
                </a:lnTo>
                <a:lnTo>
                  <a:pt x="82550" y="0"/>
                </a:lnTo>
                <a:lnTo>
                  <a:pt x="114300" y="0"/>
                </a:lnTo>
                <a:lnTo>
                  <a:pt x="187325" y="12700"/>
                </a:lnTo>
                <a:lnTo>
                  <a:pt x="260350" y="44450"/>
                </a:lnTo>
                <a:lnTo>
                  <a:pt x="342900" y="85725"/>
                </a:lnTo>
                <a:lnTo>
                  <a:pt x="409575" y="127000"/>
                </a:lnTo>
                <a:lnTo>
                  <a:pt x="466725" y="190500"/>
                </a:lnTo>
                <a:lnTo>
                  <a:pt x="482600" y="358775"/>
                </a:lnTo>
                <a:lnTo>
                  <a:pt x="520700" y="1016000"/>
                </a:lnTo>
                <a:lnTo>
                  <a:pt x="549275" y="1273175"/>
                </a:lnTo>
                <a:lnTo>
                  <a:pt x="593725" y="2187575"/>
                </a:lnTo>
                <a:lnTo>
                  <a:pt x="615950" y="2343150"/>
                </a:lnTo>
                <a:lnTo>
                  <a:pt x="603250" y="2403475"/>
                </a:lnTo>
                <a:lnTo>
                  <a:pt x="584200" y="2438400"/>
                </a:lnTo>
                <a:lnTo>
                  <a:pt x="558800" y="2460625"/>
                </a:lnTo>
                <a:lnTo>
                  <a:pt x="517525" y="2466975"/>
                </a:lnTo>
                <a:lnTo>
                  <a:pt x="476250" y="2457450"/>
                </a:lnTo>
                <a:lnTo>
                  <a:pt x="434975" y="2432050"/>
                </a:lnTo>
                <a:lnTo>
                  <a:pt x="400050" y="2371725"/>
                </a:lnTo>
                <a:lnTo>
                  <a:pt x="365125" y="2286000"/>
                </a:lnTo>
                <a:lnTo>
                  <a:pt x="323850" y="2143125"/>
                </a:lnTo>
                <a:lnTo>
                  <a:pt x="304800" y="2025650"/>
                </a:lnTo>
                <a:lnTo>
                  <a:pt x="304800" y="1927225"/>
                </a:lnTo>
                <a:cubicBezTo>
                  <a:pt x="303742" y="1830917"/>
                  <a:pt x="302683" y="1734608"/>
                  <a:pt x="301625" y="1638300"/>
                </a:cubicBezTo>
                <a:lnTo>
                  <a:pt x="292100" y="1289050"/>
                </a:lnTo>
                <a:lnTo>
                  <a:pt x="273050" y="901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319"/>
          <p:cNvSpPr/>
          <p:nvPr/>
        </p:nvSpPr>
        <p:spPr>
          <a:xfrm>
            <a:off x="2916238" y="3905250"/>
            <a:ext cx="1084262" cy="1863725"/>
          </a:xfrm>
          <a:custGeom>
            <a:avLst/>
            <a:gdLst/>
            <a:ahLst/>
            <a:cxnLst/>
            <a:rect l="l" t="t" r="r" b="b"/>
            <a:pathLst>
              <a:path w="1084401" h="1864861" extrusionOk="0">
                <a:moveTo>
                  <a:pt x="458488" y="886067"/>
                </a:moveTo>
                <a:lnTo>
                  <a:pt x="296214" y="1128190"/>
                </a:lnTo>
                <a:lnTo>
                  <a:pt x="188031" y="1285312"/>
                </a:lnTo>
                <a:lnTo>
                  <a:pt x="146819" y="1347131"/>
                </a:lnTo>
                <a:lnTo>
                  <a:pt x="115910" y="1383191"/>
                </a:lnTo>
                <a:lnTo>
                  <a:pt x="90152" y="1403798"/>
                </a:lnTo>
                <a:lnTo>
                  <a:pt x="64394" y="1416676"/>
                </a:lnTo>
                <a:lnTo>
                  <a:pt x="48940" y="1419252"/>
                </a:lnTo>
                <a:lnTo>
                  <a:pt x="30909" y="1411525"/>
                </a:lnTo>
                <a:lnTo>
                  <a:pt x="0" y="1383191"/>
                </a:lnTo>
                <a:lnTo>
                  <a:pt x="229244" y="1864861"/>
                </a:lnTo>
                <a:lnTo>
                  <a:pt x="244698" y="1803043"/>
                </a:lnTo>
                <a:lnTo>
                  <a:pt x="340002" y="1609860"/>
                </a:lnTo>
                <a:lnTo>
                  <a:pt x="494549" y="1287888"/>
                </a:lnTo>
                <a:lnTo>
                  <a:pt x="674853" y="909249"/>
                </a:lnTo>
                <a:lnTo>
                  <a:pt x="839702" y="556368"/>
                </a:lnTo>
                <a:lnTo>
                  <a:pt x="994249" y="234396"/>
                </a:lnTo>
                <a:lnTo>
                  <a:pt x="1076674" y="48940"/>
                </a:lnTo>
                <a:lnTo>
                  <a:pt x="1084401" y="25758"/>
                </a:lnTo>
                <a:lnTo>
                  <a:pt x="1084401" y="10303"/>
                </a:lnTo>
                <a:lnTo>
                  <a:pt x="1074098" y="0"/>
                </a:lnTo>
                <a:lnTo>
                  <a:pt x="1056068" y="0"/>
                </a:lnTo>
                <a:lnTo>
                  <a:pt x="1027734" y="10303"/>
                </a:lnTo>
                <a:lnTo>
                  <a:pt x="994249" y="56667"/>
                </a:lnTo>
                <a:lnTo>
                  <a:pt x="850006" y="285911"/>
                </a:lnTo>
                <a:lnTo>
                  <a:pt x="661974" y="579550"/>
                </a:lnTo>
                <a:lnTo>
                  <a:pt x="458488" y="88606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319"/>
          <p:cNvSpPr/>
          <p:nvPr/>
        </p:nvSpPr>
        <p:spPr>
          <a:xfrm>
            <a:off x="4213225" y="3013075"/>
            <a:ext cx="2973388" cy="2562225"/>
          </a:xfrm>
          <a:custGeom>
            <a:avLst/>
            <a:gdLst/>
            <a:ahLst/>
            <a:cxnLst/>
            <a:rect l="l" t="t" r="r" b="b"/>
            <a:pathLst>
              <a:path w="2973581" h="2562294" extrusionOk="0">
                <a:moveTo>
                  <a:pt x="1138066" y="213799"/>
                </a:moveTo>
                <a:lnTo>
                  <a:pt x="842038" y="253269"/>
                </a:lnTo>
                <a:lnTo>
                  <a:pt x="549298" y="286161"/>
                </a:lnTo>
                <a:lnTo>
                  <a:pt x="371681" y="309186"/>
                </a:lnTo>
                <a:lnTo>
                  <a:pt x="273005" y="305897"/>
                </a:lnTo>
                <a:lnTo>
                  <a:pt x="52628" y="309186"/>
                </a:lnTo>
                <a:lnTo>
                  <a:pt x="0" y="332210"/>
                </a:lnTo>
                <a:lnTo>
                  <a:pt x="263137" y="506538"/>
                </a:lnTo>
                <a:lnTo>
                  <a:pt x="519695" y="486803"/>
                </a:lnTo>
                <a:lnTo>
                  <a:pt x="944003" y="437465"/>
                </a:lnTo>
                <a:lnTo>
                  <a:pt x="1309105" y="391416"/>
                </a:lnTo>
                <a:lnTo>
                  <a:pt x="1562374" y="351945"/>
                </a:lnTo>
                <a:lnTo>
                  <a:pt x="1828800" y="325632"/>
                </a:lnTo>
                <a:lnTo>
                  <a:pt x="2161010" y="292740"/>
                </a:lnTo>
                <a:lnTo>
                  <a:pt x="2473485" y="263137"/>
                </a:lnTo>
                <a:lnTo>
                  <a:pt x="2529402" y="266426"/>
                </a:lnTo>
                <a:lnTo>
                  <a:pt x="2552426" y="273004"/>
                </a:lnTo>
                <a:lnTo>
                  <a:pt x="2565583" y="282872"/>
                </a:lnTo>
                <a:lnTo>
                  <a:pt x="2578740" y="302607"/>
                </a:lnTo>
                <a:lnTo>
                  <a:pt x="2585318" y="335499"/>
                </a:lnTo>
                <a:lnTo>
                  <a:pt x="2539269" y="1121620"/>
                </a:lnTo>
                <a:lnTo>
                  <a:pt x="2522823" y="1253189"/>
                </a:lnTo>
                <a:lnTo>
                  <a:pt x="2489931" y="1753148"/>
                </a:lnTo>
                <a:lnTo>
                  <a:pt x="2450461" y="2184035"/>
                </a:lnTo>
                <a:lnTo>
                  <a:pt x="2407701" y="2348495"/>
                </a:lnTo>
                <a:lnTo>
                  <a:pt x="2417569" y="2434014"/>
                </a:lnTo>
                <a:lnTo>
                  <a:pt x="2437304" y="2493220"/>
                </a:lnTo>
                <a:lnTo>
                  <a:pt x="2466907" y="2532691"/>
                </a:lnTo>
                <a:lnTo>
                  <a:pt x="2483353" y="2545848"/>
                </a:lnTo>
                <a:lnTo>
                  <a:pt x="2503088" y="2555715"/>
                </a:lnTo>
                <a:lnTo>
                  <a:pt x="2529402" y="2562294"/>
                </a:lnTo>
                <a:lnTo>
                  <a:pt x="2568872" y="2552426"/>
                </a:lnTo>
                <a:lnTo>
                  <a:pt x="2614921" y="2535980"/>
                </a:lnTo>
                <a:lnTo>
                  <a:pt x="2634656" y="2512956"/>
                </a:lnTo>
                <a:lnTo>
                  <a:pt x="2697151" y="2345206"/>
                </a:lnTo>
                <a:lnTo>
                  <a:pt x="2716887" y="2243240"/>
                </a:lnTo>
                <a:lnTo>
                  <a:pt x="2743200" y="2036020"/>
                </a:lnTo>
                <a:lnTo>
                  <a:pt x="2795828" y="1516325"/>
                </a:lnTo>
                <a:lnTo>
                  <a:pt x="2828720" y="1184115"/>
                </a:lnTo>
                <a:lnTo>
                  <a:pt x="2874769" y="717048"/>
                </a:lnTo>
                <a:lnTo>
                  <a:pt x="2897793" y="490092"/>
                </a:lnTo>
                <a:lnTo>
                  <a:pt x="2907661" y="463779"/>
                </a:lnTo>
                <a:lnTo>
                  <a:pt x="2947131" y="394705"/>
                </a:lnTo>
                <a:lnTo>
                  <a:pt x="2970156" y="355235"/>
                </a:lnTo>
                <a:cubicBezTo>
                  <a:pt x="2973581" y="327833"/>
                  <a:pt x="2973445" y="337761"/>
                  <a:pt x="2973445" y="325632"/>
                </a:cubicBezTo>
                <a:lnTo>
                  <a:pt x="2963577" y="282872"/>
                </a:lnTo>
                <a:lnTo>
                  <a:pt x="2894504" y="203931"/>
                </a:lnTo>
                <a:lnTo>
                  <a:pt x="2805695" y="124990"/>
                </a:lnTo>
                <a:lnTo>
                  <a:pt x="2703730" y="49338"/>
                </a:lnTo>
                <a:lnTo>
                  <a:pt x="2644524" y="6579"/>
                </a:lnTo>
                <a:lnTo>
                  <a:pt x="2608343" y="0"/>
                </a:lnTo>
                <a:lnTo>
                  <a:pt x="2572161" y="9868"/>
                </a:lnTo>
                <a:lnTo>
                  <a:pt x="2532691" y="36181"/>
                </a:lnTo>
                <a:lnTo>
                  <a:pt x="2443882" y="75652"/>
                </a:lnTo>
                <a:lnTo>
                  <a:pt x="2345206" y="92098"/>
                </a:lnTo>
                <a:lnTo>
                  <a:pt x="2108383" y="111833"/>
                </a:lnTo>
                <a:lnTo>
                  <a:pt x="1503169" y="154593"/>
                </a:lnTo>
                <a:lnTo>
                  <a:pt x="1243321" y="197353"/>
                </a:lnTo>
                <a:lnTo>
                  <a:pt x="1138066" y="21379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319"/>
          <p:cNvSpPr/>
          <p:nvPr/>
        </p:nvSpPr>
        <p:spPr>
          <a:xfrm>
            <a:off x="5259388" y="1760538"/>
            <a:ext cx="611187" cy="3603625"/>
          </a:xfrm>
          <a:custGeom>
            <a:avLst/>
            <a:gdLst/>
            <a:ahLst/>
            <a:cxnLst/>
            <a:rect l="l" t="t" r="r" b="b"/>
            <a:pathLst>
              <a:path w="611109" h="3603279" extrusionOk="0">
                <a:moveTo>
                  <a:pt x="221810" y="986828"/>
                </a:moveTo>
                <a:lnTo>
                  <a:pt x="221810" y="502467"/>
                </a:lnTo>
                <a:lnTo>
                  <a:pt x="217284" y="375719"/>
                </a:lnTo>
                <a:lnTo>
                  <a:pt x="199177" y="285184"/>
                </a:lnTo>
                <a:lnTo>
                  <a:pt x="176543" y="208230"/>
                </a:lnTo>
                <a:lnTo>
                  <a:pt x="158436" y="172016"/>
                </a:lnTo>
                <a:lnTo>
                  <a:pt x="117695" y="131275"/>
                </a:lnTo>
                <a:lnTo>
                  <a:pt x="54321" y="86008"/>
                </a:lnTo>
                <a:lnTo>
                  <a:pt x="22634" y="58848"/>
                </a:lnTo>
                <a:lnTo>
                  <a:pt x="0" y="22634"/>
                </a:lnTo>
                <a:lnTo>
                  <a:pt x="0" y="4527"/>
                </a:lnTo>
                <a:lnTo>
                  <a:pt x="13581" y="0"/>
                </a:lnTo>
                <a:lnTo>
                  <a:pt x="67901" y="18107"/>
                </a:lnTo>
                <a:lnTo>
                  <a:pt x="153909" y="27160"/>
                </a:lnTo>
                <a:lnTo>
                  <a:pt x="303291" y="72428"/>
                </a:lnTo>
                <a:lnTo>
                  <a:pt x="420987" y="117695"/>
                </a:lnTo>
                <a:lnTo>
                  <a:pt x="520575" y="162962"/>
                </a:lnTo>
                <a:lnTo>
                  <a:pt x="565842" y="203703"/>
                </a:lnTo>
                <a:lnTo>
                  <a:pt x="588476" y="230863"/>
                </a:lnTo>
                <a:lnTo>
                  <a:pt x="606583" y="262551"/>
                </a:lnTo>
                <a:lnTo>
                  <a:pt x="611109" y="294238"/>
                </a:lnTo>
                <a:lnTo>
                  <a:pt x="602056" y="334978"/>
                </a:lnTo>
                <a:lnTo>
                  <a:pt x="574895" y="375719"/>
                </a:lnTo>
                <a:lnTo>
                  <a:pt x="547735" y="411933"/>
                </a:lnTo>
                <a:lnTo>
                  <a:pt x="525101" y="452673"/>
                </a:lnTo>
                <a:lnTo>
                  <a:pt x="511521" y="516048"/>
                </a:lnTo>
                <a:lnTo>
                  <a:pt x="516048" y="1466661"/>
                </a:lnTo>
                <a:lnTo>
                  <a:pt x="511521" y="1815220"/>
                </a:lnTo>
                <a:lnTo>
                  <a:pt x="497941" y="2390115"/>
                </a:lnTo>
                <a:lnTo>
                  <a:pt x="488887" y="2779414"/>
                </a:lnTo>
                <a:cubicBezTo>
                  <a:pt x="487378" y="2894091"/>
                  <a:pt x="485870" y="3008769"/>
                  <a:pt x="484361" y="3123446"/>
                </a:cubicBezTo>
                <a:lnTo>
                  <a:pt x="470781" y="3503691"/>
                </a:lnTo>
                <a:lnTo>
                  <a:pt x="357612" y="3603279"/>
                </a:lnTo>
                <a:lnTo>
                  <a:pt x="221810" y="3521798"/>
                </a:lnTo>
                <a:lnTo>
                  <a:pt x="226337" y="2706986"/>
                </a:lnTo>
                <a:lnTo>
                  <a:pt x="226337" y="2372008"/>
                </a:lnTo>
                <a:lnTo>
                  <a:pt x="235390" y="2082297"/>
                </a:lnTo>
                <a:cubicBezTo>
                  <a:pt x="233881" y="1997798"/>
                  <a:pt x="232373" y="1934424"/>
                  <a:pt x="230864" y="1828800"/>
                </a:cubicBezTo>
                <a:lnTo>
                  <a:pt x="217284" y="1629624"/>
                </a:lnTo>
                <a:lnTo>
                  <a:pt x="221810" y="1448554"/>
                </a:lnTo>
                <a:lnTo>
                  <a:pt x="221810" y="9868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319"/>
          <p:cNvSpPr/>
          <p:nvPr/>
        </p:nvSpPr>
        <p:spPr>
          <a:xfrm>
            <a:off x="4357688" y="4076700"/>
            <a:ext cx="2578100" cy="427038"/>
          </a:xfrm>
          <a:custGeom>
            <a:avLst/>
            <a:gdLst/>
            <a:ahLst/>
            <a:cxnLst/>
            <a:rect l="l" t="t" r="r" b="b"/>
            <a:pathLst>
              <a:path w="2578893" h="426244" extrusionOk="0">
                <a:moveTo>
                  <a:pt x="1728787" y="76200"/>
                </a:moveTo>
                <a:lnTo>
                  <a:pt x="2000250" y="38100"/>
                </a:lnTo>
                <a:lnTo>
                  <a:pt x="2176462" y="11906"/>
                </a:lnTo>
                <a:lnTo>
                  <a:pt x="2233612" y="0"/>
                </a:lnTo>
                <a:lnTo>
                  <a:pt x="2245518" y="0"/>
                </a:lnTo>
                <a:lnTo>
                  <a:pt x="2276475" y="9525"/>
                </a:lnTo>
                <a:lnTo>
                  <a:pt x="2326481" y="19050"/>
                </a:lnTo>
                <a:lnTo>
                  <a:pt x="2409825" y="28575"/>
                </a:lnTo>
                <a:lnTo>
                  <a:pt x="2578893" y="116681"/>
                </a:lnTo>
                <a:lnTo>
                  <a:pt x="2395537" y="202406"/>
                </a:lnTo>
                <a:lnTo>
                  <a:pt x="2250281" y="214313"/>
                </a:lnTo>
                <a:lnTo>
                  <a:pt x="1847850" y="250031"/>
                </a:lnTo>
                <a:lnTo>
                  <a:pt x="1507331" y="280988"/>
                </a:lnTo>
                <a:lnTo>
                  <a:pt x="1066800" y="319088"/>
                </a:lnTo>
                <a:lnTo>
                  <a:pt x="685800" y="383381"/>
                </a:lnTo>
                <a:lnTo>
                  <a:pt x="466725" y="414338"/>
                </a:lnTo>
                <a:lnTo>
                  <a:pt x="381000" y="426244"/>
                </a:lnTo>
                <a:lnTo>
                  <a:pt x="300037" y="421481"/>
                </a:lnTo>
                <a:lnTo>
                  <a:pt x="204787" y="404813"/>
                </a:lnTo>
                <a:lnTo>
                  <a:pt x="59531" y="290513"/>
                </a:lnTo>
                <a:lnTo>
                  <a:pt x="0" y="188119"/>
                </a:lnTo>
                <a:lnTo>
                  <a:pt x="178593" y="204788"/>
                </a:lnTo>
                <a:lnTo>
                  <a:pt x="285750" y="221456"/>
                </a:lnTo>
                <a:lnTo>
                  <a:pt x="366712" y="226219"/>
                </a:lnTo>
                <a:lnTo>
                  <a:pt x="554831" y="202406"/>
                </a:lnTo>
                <a:lnTo>
                  <a:pt x="876300" y="161925"/>
                </a:lnTo>
                <a:lnTo>
                  <a:pt x="1145381" y="130969"/>
                </a:lnTo>
                <a:lnTo>
                  <a:pt x="1466850" y="107156"/>
                </a:lnTo>
                <a:lnTo>
                  <a:pt x="1728787" y="76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319"/>
          <p:cNvSpPr/>
          <p:nvPr/>
        </p:nvSpPr>
        <p:spPr>
          <a:xfrm>
            <a:off x="4424363" y="5151438"/>
            <a:ext cx="2425700" cy="401637"/>
          </a:xfrm>
          <a:custGeom>
            <a:avLst/>
            <a:gdLst/>
            <a:ahLst/>
            <a:cxnLst/>
            <a:rect l="l" t="t" r="r" b="b"/>
            <a:pathLst>
              <a:path w="2426493" h="402431" extrusionOk="0">
                <a:moveTo>
                  <a:pt x="942975" y="126206"/>
                </a:moveTo>
                <a:lnTo>
                  <a:pt x="654843" y="169069"/>
                </a:lnTo>
                <a:lnTo>
                  <a:pt x="476250" y="188119"/>
                </a:lnTo>
                <a:lnTo>
                  <a:pt x="319087" y="197644"/>
                </a:lnTo>
                <a:lnTo>
                  <a:pt x="169068" y="200025"/>
                </a:lnTo>
                <a:lnTo>
                  <a:pt x="0" y="238125"/>
                </a:lnTo>
                <a:lnTo>
                  <a:pt x="197643" y="402431"/>
                </a:lnTo>
                <a:lnTo>
                  <a:pt x="376237" y="371475"/>
                </a:lnTo>
                <a:lnTo>
                  <a:pt x="681037" y="323850"/>
                </a:lnTo>
                <a:lnTo>
                  <a:pt x="942975" y="288131"/>
                </a:lnTo>
                <a:lnTo>
                  <a:pt x="1219200" y="261937"/>
                </a:lnTo>
                <a:lnTo>
                  <a:pt x="1459706" y="245269"/>
                </a:lnTo>
                <a:lnTo>
                  <a:pt x="1704975" y="233362"/>
                </a:lnTo>
                <a:lnTo>
                  <a:pt x="1866900" y="226219"/>
                </a:lnTo>
                <a:lnTo>
                  <a:pt x="2076450" y="223837"/>
                </a:lnTo>
                <a:lnTo>
                  <a:pt x="2235993" y="223837"/>
                </a:lnTo>
                <a:lnTo>
                  <a:pt x="2426493" y="164306"/>
                </a:lnTo>
                <a:lnTo>
                  <a:pt x="2250281" y="23812"/>
                </a:lnTo>
                <a:lnTo>
                  <a:pt x="2124075" y="16669"/>
                </a:lnTo>
                <a:lnTo>
                  <a:pt x="2026443" y="0"/>
                </a:lnTo>
                <a:lnTo>
                  <a:pt x="2005012" y="0"/>
                </a:lnTo>
                <a:lnTo>
                  <a:pt x="1964531" y="7144"/>
                </a:lnTo>
                <a:lnTo>
                  <a:pt x="1740693" y="35719"/>
                </a:lnTo>
                <a:lnTo>
                  <a:pt x="1469231" y="69056"/>
                </a:lnTo>
                <a:lnTo>
                  <a:pt x="1235868" y="97631"/>
                </a:lnTo>
                <a:lnTo>
                  <a:pt x="1062037" y="109537"/>
                </a:lnTo>
                <a:lnTo>
                  <a:pt x="942975" y="126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E36A552-F924-8842-A25C-B53067E1E140}"/>
              </a:ext>
            </a:extLst>
          </p:cNvPr>
          <p:cNvGrpSpPr/>
          <p:nvPr/>
        </p:nvGrpSpPr>
        <p:grpSpPr>
          <a:xfrm>
            <a:off x="2777289" y="1712076"/>
            <a:ext cx="4405313" cy="4203700"/>
            <a:chOff x="2933700" y="1868488"/>
            <a:chExt cx="4405313" cy="4203700"/>
          </a:xfrm>
        </p:grpSpPr>
        <p:sp>
          <p:nvSpPr>
            <p:cNvPr id="12" name="Google Shape;3512;p319">
              <a:extLst>
                <a:ext uri="{FF2B5EF4-FFF2-40B4-BE49-F238E27FC236}">
                  <a16:creationId xmlns:a16="http://schemas.microsoft.com/office/drawing/2014/main" id="{AEABBCD4-33F0-8049-8A86-329DFEB7F26B}"/>
                </a:ext>
              </a:extLst>
            </p:cNvPr>
            <p:cNvSpPr/>
            <p:nvPr/>
          </p:nvSpPr>
          <p:spPr>
            <a:xfrm>
              <a:off x="3295650" y="1868488"/>
              <a:ext cx="804863" cy="685800"/>
            </a:xfrm>
            <a:custGeom>
              <a:avLst/>
              <a:gdLst/>
              <a:ahLst/>
              <a:cxnLst/>
              <a:rect l="l" t="t" r="r" b="b"/>
              <a:pathLst>
                <a:path w="804863" h="685800" extrusionOk="0">
                  <a:moveTo>
                    <a:pt x="266700" y="369094"/>
                  </a:moveTo>
                  <a:lnTo>
                    <a:pt x="204788" y="304800"/>
                  </a:lnTo>
                  <a:lnTo>
                    <a:pt x="135731" y="219075"/>
                  </a:lnTo>
                  <a:lnTo>
                    <a:pt x="59531" y="123825"/>
                  </a:lnTo>
                  <a:lnTo>
                    <a:pt x="16669" y="59532"/>
                  </a:lnTo>
                  <a:lnTo>
                    <a:pt x="0" y="23813"/>
                  </a:lnTo>
                  <a:lnTo>
                    <a:pt x="0" y="4763"/>
                  </a:lnTo>
                  <a:lnTo>
                    <a:pt x="7144" y="0"/>
                  </a:lnTo>
                  <a:lnTo>
                    <a:pt x="30956" y="2382"/>
                  </a:lnTo>
                  <a:lnTo>
                    <a:pt x="69056" y="21432"/>
                  </a:lnTo>
                  <a:lnTo>
                    <a:pt x="154781" y="69057"/>
                  </a:lnTo>
                  <a:lnTo>
                    <a:pt x="245269" y="121444"/>
                  </a:lnTo>
                  <a:lnTo>
                    <a:pt x="292894" y="145257"/>
                  </a:lnTo>
                  <a:lnTo>
                    <a:pt x="328613" y="161925"/>
                  </a:lnTo>
                  <a:lnTo>
                    <a:pt x="395288" y="180975"/>
                  </a:lnTo>
                  <a:lnTo>
                    <a:pt x="492919" y="195263"/>
                  </a:lnTo>
                  <a:lnTo>
                    <a:pt x="538163" y="195263"/>
                  </a:lnTo>
                  <a:lnTo>
                    <a:pt x="573881" y="197644"/>
                  </a:lnTo>
                  <a:lnTo>
                    <a:pt x="583406" y="200025"/>
                  </a:lnTo>
                  <a:lnTo>
                    <a:pt x="647700" y="278607"/>
                  </a:lnTo>
                  <a:lnTo>
                    <a:pt x="697706" y="350044"/>
                  </a:lnTo>
                  <a:lnTo>
                    <a:pt x="735806" y="407194"/>
                  </a:lnTo>
                  <a:lnTo>
                    <a:pt x="771525" y="473869"/>
                  </a:lnTo>
                  <a:lnTo>
                    <a:pt x="797719" y="535782"/>
                  </a:lnTo>
                  <a:lnTo>
                    <a:pt x="804863" y="585788"/>
                  </a:lnTo>
                  <a:lnTo>
                    <a:pt x="802481" y="621507"/>
                  </a:lnTo>
                  <a:lnTo>
                    <a:pt x="790575" y="650082"/>
                  </a:lnTo>
                  <a:lnTo>
                    <a:pt x="769144" y="669132"/>
                  </a:lnTo>
                  <a:lnTo>
                    <a:pt x="733425" y="681038"/>
                  </a:lnTo>
                  <a:lnTo>
                    <a:pt x="697706" y="685800"/>
                  </a:lnTo>
                  <a:lnTo>
                    <a:pt x="657225" y="673894"/>
                  </a:lnTo>
                  <a:lnTo>
                    <a:pt x="581025" y="628650"/>
                  </a:lnTo>
                  <a:lnTo>
                    <a:pt x="519113" y="585788"/>
                  </a:lnTo>
                  <a:lnTo>
                    <a:pt x="414338" y="507207"/>
                  </a:lnTo>
                  <a:lnTo>
                    <a:pt x="340519" y="440532"/>
                  </a:lnTo>
                  <a:lnTo>
                    <a:pt x="266700" y="3690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513;p319">
              <a:extLst>
                <a:ext uri="{FF2B5EF4-FFF2-40B4-BE49-F238E27FC236}">
                  <a16:creationId xmlns:a16="http://schemas.microsoft.com/office/drawing/2014/main" id="{332A5387-E42D-5041-9458-DB5AB0EE0A32}"/>
                </a:ext>
              </a:extLst>
            </p:cNvPr>
            <p:cNvSpPr/>
            <p:nvPr/>
          </p:nvSpPr>
          <p:spPr>
            <a:xfrm>
              <a:off x="3005138" y="3009900"/>
              <a:ext cx="766762" cy="709613"/>
            </a:xfrm>
            <a:custGeom>
              <a:avLst/>
              <a:gdLst/>
              <a:ahLst/>
              <a:cxnLst/>
              <a:rect l="l" t="t" r="r" b="b"/>
              <a:pathLst>
                <a:path w="766762" h="709613" extrusionOk="0">
                  <a:moveTo>
                    <a:pt x="400050" y="519113"/>
                  </a:moveTo>
                  <a:lnTo>
                    <a:pt x="309562" y="428625"/>
                  </a:lnTo>
                  <a:lnTo>
                    <a:pt x="230981" y="333375"/>
                  </a:lnTo>
                  <a:lnTo>
                    <a:pt x="133350" y="214313"/>
                  </a:lnTo>
                  <a:lnTo>
                    <a:pt x="50006" y="102394"/>
                  </a:lnTo>
                  <a:lnTo>
                    <a:pt x="16668" y="54769"/>
                  </a:lnTo>
                  <a:lnTo>
                    <a:pt x="0" y="16669"/>
                  </a:lnTo>
                  <a:lnTo>
                    <a:pt x="0" y="7144"/>
                  </a:lnTo>
                  <a:lnTo>
                    <a:pt x="11906" y="0"/>
                  </a:lnTo>
                  <a:lnTo>
                    <a:pt x="38100" y="2381"/>
                  </a:lnTo>
                  <a:lnTo>
                    <a:pt x="88106" y="28575"/>
                  </a:lnTo>
                  <a:lnTo>
                    <a:pt x="150018" y="66675"/>
                  </a:lnTo>
                  <a:lnTo>
                    <a:pt x="219075" y="104775"/>
                  </a:lnTo>
                  <a:lnTo>
                    <a:pt x="280987" y="133350"/>
                  </a:lnTo>
                  <a:lnTo>
                    <a:pt x="352425" y="169069"/>
                  </a:lnTo>
                  <a:lnTo>
                    <a:pt x="423862" y="200025"/>
                  </a:lnTo>
                  <a:lnTo>
                    <a:pt x="500062" y="228600"/>
                  </a:lnTo>
                  <a:lnTo>
                    <a:pt x="585787" y="252413"/>
                  </a:lnTo>
                  <a:lnTo>
                    <a:pt x="611981" y="254794"/>
                  </a:lnTo>
                  <a:lnTo>
                    <a:pt x="623887" y="259556"/>
                  </a:lnTo>
                  <a:lnTo>
                    <a:pt x="633412" y="273844"/>
                  </a:lnTo>
                  <a:lnTo>
                    <a:pt x="669131" y="333375"/>
                  </a:lnTo>
                  <a:lnTo>
                    <a:pt x="711993" y="423863"/>
                  </a:lnTo>
                  <a:lnTo>
                    <a:pt x="752475" y="531019"/>
                  </a:lnTo>
                  <a:lnTo>
                    <a:pt x="762000" y="585788"/>
                  </a:lnTo>
                  <a:lnTo>
                    <a:pt x="766762" y="626269"/>
                  </a:lnTo>
                  <a:lnTo>
                    <a:pt x="757237" y="664369"/>
                  </a:lnTo>
                  <a:lnTo>
                    <a:pt x="742950" y="688181"/>
                  </a:lnTo>
                  <a:lnTo>
                    <a:pt x="719137" y="704850"/>
                  </a:lnTo>
                  <a:lnTo>
                    <a:pt x="690562" y="709613"/>
                  </a:lnTo>
                  <a:lnTo>
                    <a:pt x="650081" y="702469"/>
                  </a:lnTo>
                  <a:lnTo>
                    <a:pt x="588168" y="676275"/>
                  </a:lnTo>
                  <a:lnTo>
                    <a:pt x="545306" y="647700"/>
                  </a:lnTo>
                  <a:lnTo>
                    <a:pt x="488156" y="604838"/>
                  </a:lnTo>
                  <a:lnTo>
                    <a:pt x="400050" y="5191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514;p319">
              <a:extLst>
                <a:ext uri="{FF2B5EF4-FFF2-40B4-BE49-F238E27FC236}">
                  <a16:creationId xmlns:a16="http://schemas.microsoft.com/office/drawing/2014/main" id="{1B4292D1-7E5C-1046-8A4A-8997480C5273}"/>
                </a:ext>
              </a:extLst>
            </p:cNvPr>
            <p:cNvSpPr/>
            <p:nvPr/>
          </p:nvSpPr>
          <p:spPr>
            <a:xfrm>
              <a:off x="2933700" y="5327650"/>
              <a:ext cx="368300" cy="744538"/>
            </a:xfrm>
            <a:custGeom>
              <a:avLst/>
              <a:gdLst/>
              <a:ahLst/>
              <a:cxnLst/>
              <a:rect l="l" t="t" r="r" b="b"/>
              <a:pathLst>
                <a:path w="368335" h="744399" extrusionOk="0">
                  <a:moveTo>
                    <a:pt x="69546" y="368336"/>
                  </a:moveTo>
                  <a:lnTo>
                    <a:pt x="41212" y="283335"/>
                  </a:lnTo>
                  <a:lnTo>
                    <a:pt x="12878" y="188032"/>
                  </a:lnTo>
                  <a:lnTo>
                    <a:pt x="2575" y="128789"/>
                  </a:lnTo>
                  <a:lnTo>
                    <a:pt x="0" y="87577"/>
                  </a:lnTo>
                  <a:lnTo>
                    <a:pt x="7727" y="18031"/>
                  </a:lnTo>
                  <a:lnTo>
                    <a:pt x="18030" y="0"/>
                  </a:lnTo>
                  <a:lnTo>
                    <a:pt x="30909" y="0"/>
                  </a:lnTo>
                  <a:lnTo>
                    <a:pt x="43788" y="7728"/>
                  </a:lnTo>
                  <a:lnTo>
                    <a:pt x="61818" y="38637"/>
                  </a:lnTo>
                  <a:lnTo>
                    <a:pt x="95303" y="69546"/>
                  </a:lnTo>
                  <a:lnTo>
                    <a:pt x="157122" y="133941"/>
                  </a:lnTo>
                  <a:lnTo>
                    <a:pt x="368335" y="556368"/>
                  </a:lnTo>
                  <a:lnTo>
                    <a:pt x="360608" y="656823"/>
                  </a:lnTo>
                  <a:lnTo>
                    <a:pt x="355457" y="708338"/>
                  </a:lnTo>
                  <a:lnTo>
                    <a:pt x="350305" y="731520"/>
                  </a:lnTo>
                  <a:lnTo>
                    <a:pt x="337426" y="744399"/>
                  </a:lnTo>
                  <a:lnTo>
                    <a:pt x="314244" y="739248"/>
                  </a:lnTo>
                  <a:lnTo>
                    <a:pt x="270456" y="718641"/>
                  </a:lnTo>
                  <a:lnTo>
                    <a:pt x="224092" y="661974"/>
                  </a:lnTo>
                  <a:lnTo>
                    <a:pt x="157122" y="566671"/>
                  </a:lnTo>
                  <a:lnTo>
                    <a:pt x="113334" y="484246"/>
                  </a:lnTo>
                  <a:lnTo>
                    <a:pt x="69546" y="36833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515;p319">
              <a:extLst>
                <a:ext uri="{FF2B5EF4-FFF2-40B4-BE49-F238E27FC236}">
                  <a16:creationId xmlns:a16="http://schemas.microsoft.com/office/drawing/2014/main" id="{B3FD5B42-9A06-D745-B7BC-780235D6BD50}"/>
                </a:ext>
              </a:extLst>
            </p:cNvPr>
            <p:cNvSpPr/>
            <p:nvPr/>
          </p:nvSpPr>
          <p:spPr>
            <a:xfrm>
              <a:off x="4171950" y="3355975"/>
              <a:ext cx="615950" cy="2466975"/>
            </a:xfrm>
            <a:custGeom>
              <a:avLst/>
              <a:gdLst/>
              <a:ahLst/>
              <a:cxnLst/>
              <a:rect l="l" t="t" r="r" b="b"/>
              <a:pathLst>
                <a:path w="615950" h="2466975" extrusionOk="0">
                  <a:moveTo>
                    <a:pt x="273050" y="901700"/>
                  </a:moveTo>
                  <a:lnTo>
                    <a:pt x="263525" y="739775"/>
                  </a:lnTo>
                  <a:lnTo>
                    <a:pt x="241300" y="508000"/>
                  </a:lnTo>
                  <a:lnTo>
                    <a:pt x="215900" y="330200"/>
                  </a:lnTo>
                  <a:lnTo>
                    <a:pt x="193675" y="244475"/>
                  </a:lnTo>
                  <a:lnTo>
                    <a:pt x="180975" y="219075"/>
                  </a:lnTo>
                  <a:lnTo>
                    <a:pt x="155575" y="187325"/>
                  </a:lnTo>
                  <a:lnTo>
                    <a:pt x="111125" y="149225"/>
                  </a:lnTo>
                  <a:lnTo>
                    <a:pt x="69850" y="123825"/>
                  </a:lnTo>
                  <a:lnTo>
                    <a:pt x="31750" y="98425"/>
                  </a:lnTo>
                  <a:lnTo>
                    <a:pt x="19050" y="76200"/>
                  </a:lnTo>
                  <a:lnTo>
                    <a:pt x="3175" y="53975"/>
                  </a:lnTo>
                  <a:lnTo>
                    <a:pt x="0" y="41275"/>
                  </a:lnTo>
                  <a:lnTo>
                    <a:pt x="9525" y="22225"/>
                  </a:lnTo>
                  <a:lnTo>
                    <a:pt x="47625" y="3175"/>
                  </a:lnTo>
                  <a:lnTo>
                    <a:pt x="82550" y="0"/>
                  </a:lnTo>
                  <a:lnTo>
                    <a:pt x="114300" y="0"/>
                  </a:lnTo>
                  <a:lnTo>
                    <a:pt x="187325" y="12700"/>
                  </a:lnTo>
                  <a:lnTo>
                    <a:pt x="260350" y="44450"/>
                  </a:lnTo>
                  <a:lnTo>
                    <a:pt x="342900" y="85725"/>
                  </a:lnTo>
                  <a:lnTo>
                    <a:pt x="409575" y="127000"/>
                  </a:lnTo>
                  <a:lnTo>
                    <a:pt x="466725" y="190500"/>
                  </a:lnTo>
                  <a:lnTo>
                    <a:pt x="482600" y="358775"/>
                  </a:lnTo>
                  <a:lnTo>
                    <a:pt x="520700" y="1016000"/>
                  </a:lnTo>
                  <a:lnTo>
                    <a:pt x="549275" y="1273175"/>
                  </a:lnTo>
                  <a:lnTo>
                    <a:pt x="593725" y="2187575"/>
                  </a:lnTo>
                  <a:lnTo>
                    <a:pt x="615950" y="2343150"/>
                  </a:lnTo>
                  <a:lnTo>
                    <a:pt x="603250" y="2403475"/>
                  </a:lnTo>
                  <a:lnTo>
                    <a:pt x="584200" y="2438400"/>
                  </a:lnTo>
                  <a:lnTo>
                    <a:pt x="558800" y="2460625"/>
                  </a:lnTo>
                  <a:lnTo>
                    <a:pt x="517525" y="2466975"/>
                  </a:lnTo>
                  <a:lnTo>
                    <a:pt x="476250" y="2457450"/>
                  </a:lnTo>
                  <a:lnTo>
                    <a:pt x="434975" y="2432050"/>
                  </a:lnTo>
                  <a:lnTo>
                    <a:pt x="400050" y="2371725"/>
                  </a:lnTo>
                  <a:lnTo>
                    <a:pt x="365125" y="2286000"/>
                  </a:lnTo>
                  <a:lnTo>
                    <a:pt x="323850" y="2143125"/>
                  </a:lnTo>
                  <a:lnTo>
                    <a:pt x="304800" y="2025650"/>
                  </a:lnTo>
                  <a:lnTo>
                    <a:pt x="304800" y="1927225"/>
                  </a:lnTo>
                  <a:cubicBezTo>
                    <a:pt x="303742" y="1830917"/>
                    <a:pt x="302683" y="1734608"/>
                    <a:pt x="301625" y="1638300"/>
                  </a:cubicBezTo>
                  <a:lnTo>
                    <a:pt x="292100" y="1289050"/>
                  </a:lnTo>
                  <a:lnTo>
                    <a:pt x="273050" y="9017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516;p319">
              <a:extLst>
                <a:ext uri="{FF2B5EF4-FFF2-40B4-BE49-F238E27FC236}">
                  <a16:creationId xmlns:a16="http://schemas.microsoft.com/office/drawing/2014/main" id="{D6C51872-2D8E-5E42-A3F3-E15A33350AF2}"/>
                </a:ext>
              </a:extLst>
            </p:cNvPr>
            <p:cNvSpPr/>
            <p:nvPr/>
          </p:nvSpPr>
          <p:spPr>
            <a:xfrm>
              <a:off x="3068638" y="4057650"/>
              <a:ext cx="1084262" cy="1863725"/>
            </a:xfrm>
            <a:custGeom>
              <a:avLst/>
              <a:gdLst/>
              <a:ahLst/>
              <a:cxnLst/>
              <a:rect l="l" t="t" r="r" b="b"/>
              <a:pathLst>
                <a:path w="1084401" h="1864861" extrusionOk="0">
                  <a:moveTo>
                    <a:pt x="458488" y="886067"/>
                  </a:moveTo>
                  <a:lnTo>
                    <a:pt x="296214" y="1128190"/>
                  </a:lnTo>
                  <a:lnTo>
                    <a:pt x="188031" y="1285312"/>
                  </a:lnTo>
                  <a:lnTo>
                    <a:pt x="146819" y="1347131"/>
                  </a:lnTo>
                  <a:lnTo>
                    <a:pt x="115910" y="1383191"/>
                  </a:lnTo>
                  <a:lnTo>
                    <a:pt x="90152" y="1403798"/>
                  </a:lnTo>
                  <a:lnTo>
                    <a:pt x="64394" y="1416676"/>
                  </a:lnTo>
                  <a:lnTo>
                    <a:pt x="48940" y="1419252"/>
                  </a:lnTo>
                  <a:lnTo>
                    <a:pt x="30909" y="1411525"/>
                  </a:lnTo>
                  <a:lnTo>
                    <a:pt x="0" y="1383191"/>
                  </a:lnTo>
                  <a:lnTo>
                    <a:pt x="229244" y="1864861"/>
                  </a:lnTo>
                  <a:lnTo>
                    <a:pt x="244698" y="1803043"/>
                  </a:lnTo>
                  <a:lnTo>
                    <a:pt x="340002" y="1609860"/>
                  </a:lnTo>
                  <a:lnTo>
                    <a:pt x="494549" y="1287888"/>
                  </a:lnTo>
                  <a:lnTo>
                    <a:pt x="674853" y="909249"/>
                  </a:lnTo>
                  <a:lnTo>
                    <a:pt x="839702" y="556368"/>
                  </a:lnTo>
                  <a:lnTo>
                    <a:pt x="994249" y="234396"/>
                  </a:lnTo>
                  <a:lnTo>
                    <a:pt x="1076674" y="48940"/>
                  </a:lnTo>
                  <a:lnTo>
                    <a:pt x="1084401" y="25758"/>
                  </a:lnTo>
                  <a:lnTo>
                    <a:pt x="1084401" y="10303"/>
                  </a:lnTo>
                  <a:lnTo>
                    <a:pt x="1074098" y="0"/>
                  </a:lnTo>
                  <a:lnTo>
                    <a:pt x="1056068" y="0"/>
                  </a:lnTo>
                  <a:lnTo>
                    <a:pt x="1027734" y="10303"/>
                  </a:lnTo>
                  <a:lnTo>
                    <a:pt x="994249" y="56667"/>
                  </a:lnTo>
                  <a:lnTo>
                    <a:pt x="850006" y="285911"/>
                  </a:lnTo>
                  <a:lnTo>
                    <a:pt x="661974" y="579550"/>
                  </a:lnTo>
                  <a:lnTo>
                    <a:pt x="458488" y="88606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517;p319">
              <a:extLst>
                <a:ext uri="{FF2B5EF4-FFF2-40B4-BE49-F238E27FC236}">
                  <a16:creationId xmlns:a16="http://schemas.microsoft.com/office/drawing/2014/main" id="{17FF7288-970C-2A45-9481-990A3BBF67FA}"/>
                </a:ext>
              </a:extLst>
            </p:cNvPr>
            <p:cNvSpPr/>
            <p:nvPr/>
          </p:nvSpPr>
          <p:spPr>
            <a:xfrm>
              <a:off x="4365625" y="3165475"/>
              <a:ext cx="2973388" cy="2562225"/>
            </a:xfrm>
            <a:custGeom>
              <a:avLst/>
              <a:gdLst/>
              <a:ahLst/>
              <a:cxnLst/>
              <a:rect l="l" t="t" r="r" b="b"/>
              <a:pathLst>
                <a:path w="2973581" h="2562294" extrusionOk="0">
                  <a:moveTo>
                    <a:pt x="1138066" y="213799"/>
                  </a:moveTo>
                  <a:lnTo>
                    <a:pt x="842038" y="253269"/>
                  </a:lnTo>
                  <a:lnTo>
                    <a:pt x="549298" y="286161"/>
                  </a:lnTo>
                  <a:lnTo>
                    <a:pt x="371681" y="309186"/>
                  </a:lnTo>
                  <a:lnTo>
                    <a:pt x="273005" y="305897"/>
                  </a:lnTo>
                  <a:lnTo>
                    <a:pt x="52628" y="309186"/>
                  </a:lnTo>
                  <a:lnTo>
                    <a:pt x="0" y="332210"/>
                  </a:lnTo>
                  <a:lnTo>
                    <a:pt x="263137" y="506538"/>
                  </a:lnTo>
                  <a:lnTo>
                    <a:pt x="519695" y="486803"/>
                  </a:lnTo>
                  <a:lnTo>
                    <a:pt x="944003" y="437465"/>
                  </a:lnTo>
                  <a:lnTo>
                    <a:pt x="1309105" y="391416"/>
                  </a:lnTo>
                  <a:lnTo>
                    <a:pt x="1562374" y="351945"/>
                  </a:lnTo>
                  <a:lnTo>
                    <a:pt x="1828800" y="325632"/>
                  </a:lnTo>
                  <a:lnTo>
                    <a:pt x="2161010" y="292740"/>
                  </a:lnTo>
                  <a:lnTo>
                    <a:pt x="2473485" y="263137"/>
                  </a:lnTo>
                  <a:lnTo>
                    <a:pt x="2529402" y="266426"/>
                  </a:lnTo>
                  <a:lnTo>
                    <a:pt x="2552426" y="273004"/>
                  </a:lnTo>
                  <a:lnTo>
                    <a:pt x="2565583" y="282872"/>
                  </a:lnTo>
                  <a:lnTo>
                    <a:pt x="2578740" y="302607"/>
                  </a:lnTo>
                  <a:lnTo>
                    <a:pt x="2585318" y="335499"/>
                  </a:lnTo>
                  <a:lnTo>
                    <a:pt x="2539269" y="1121620"/>
                  </a:lnTo>
                  <a:lnTo>
                    <a:pt x="2522823" y="1253189"/>
                  </a:lnTo>
                  <a:lnTo>
                    <a:pt x="2489931" y="1753148"/>
                  </a:lnTo>
                  <a:lnTo>
                    <a:pt x="2450461" y="2184035"/>
                  </a:lnTo>
                  <a:lnTo>
                    <a:pt x="2407701" y="2348495"/>
                  </a:lnTo>
                  <a:lnTo>
                    <a:pt x="2417569" y="2434014"/>
                  </a:lnTo>
                  <a:lnTo>
                    <a:pt x="2437304" y="2493220"/>
                  </a:lnTo>
                  <a:lnTo>
                    <a:pt x="2466907" y="2532691"/>
                  </a:lnTo>
                  <a:lnTo>
                    <a:pt x="2483353" y="2545848"/>
                  </a:lnTo>
                  <a:lnTo>
                    <a:pt x="2503088" y="2555715"/>
                  </a:lnTo>
                  <a:lnTo>
                    <a:pt x="2529402" y="2562294"/>
                  </a:lnTo>
                  <a:lnTo>
                    <a:pt x="2568872" y="2552426"/>
                  </a:lnTo>
                  <a:lnTo>
                    <a:pt x="2614921" y="2535980"/>
                  </a:lnTo>
                  <a:lnTo>
                    <a:pt x="2634656" y="2512956"/>
                  </a:lnTo>
                  <a:lnTo>
                    <a:pt x="2697151" y="2345206"/>
                  </a:lnTo>
                  <a:lnTo>
                    <a:pt x="2716887" y="2243240"/>
                  </a:lnTo>
                  <a:lnTo>
                    <a:pt x="2743200" y="2036020"/>
                  </a:lnTo>
                  <a:lnTo>
                    <a:pt x="2795828" y="1516325"/>
                  </a:lnTo>
                  <a:lnTo>
                    <a:pt x="2828720" y="1184115"/>
                  </a:lnTo>
                  <a:lnTo>
                    <a:pt x="2874769" y="717048"/>
                  </a:lnTo>
                  <a:lnTo>
                    <a:pt x="2897793" y="490092"/>
                  </a:lnTo>
                  <a:lnTo>
                    <a:pt x="2907661" y="463779"/>
                  </a:lnTo>
                  <a:lnTo>
                    <a:pt x="2947131" y="394705"/>
                  </a:lnTo>
                  <a:lnTo>
                    <a:pt x="2970156" y="355235"/>
                  </a:lnTo>
                  <a:cubicBezTo>
                    <a:pt x="2973581" y="327833"/>
                    <a:pt x="2973445" y="337761"/>
                    <a:pt x="2973445" y="325632"/>
                  </a:cubicBezTo>
                  <a:lnTo>
                    <a:pt x="2963577" y="282872"/>
                  </a:lnTo>
                  <a:lnTo>
                    <a:pt x="2894504" y="203931"/>
                  </a:lnTo>
                  <a:lnTo>
                    <a:pt x="2805695" y="124990"/>
                  </a:lnTo>
                  <a:lnTo>
                    <a:pt x="2703730" y="49338"/>
                  </a:lnTo>
                  <a:lnTo>
                    <a:pt x="2644524" y="6579"/>
                  </a:lnTo>
                  <a:lnTo>
                    <a:pt x="2608343" y="0"/>
                  </a:lnTo>
                  <a:lnTo>
                    <a:pt x="2572161" y="9868"/>
                  </a:lnTo>
                  <a:lnTo>
                    <a:pt x="2532691" y="36181"/>
                  </a:lnTo>
                  <a:lnTo>
                    <a:pt x="2443882" y="75652"/>
                  </a:lnTo>
                  <a:lnTo>
                    <a:pt x="2345206" y="92098"/>
                  </a:lnTo>
                  <a:lnTo>
                    <a:pt x="2108383" y="111833"/>
                  </a:lnTo>
                  <a:lnTo>
                    <a:pt x="1503169" y="154593"/>
                  </a:lnTo>
                  <a:lnTo>
                    <a:pt x="1243321" y="197353"/>
                  </a:lnTo>
                  <a:lnTo>
                    <a:pt x="1138066" y="2137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518;p319">
              <a:extLst>
                <a:ext uri="{FF2B5EF4-FFF2-40B4-BE49-F238E27FC236}">
                  <a16:creationId xmlns:a16="http://schemas.microsoft.com/office/drawing/2014/main" id="{054EE6E9-70E8-2A40-ADDE-4DA754565531}"/>
                </a:ext>
              </a:extLst>
            </p:cNvPr>
            <p:cNvSpPr/>
            <p:nvPr/>
          </p:nvSpPr>
          <p:spPr>
            <a:xfrm>
              <a:off x="5411788" y="1912938"/>
              <a:ext cx="611187" cy="3603625"/>
            </a:xfrm>
            <a:custGeom>
              <a:avLst/>
              <a:gdLst/>
              <a:ahLst/>
              <a:cxnLst/>
              <a:rect l="l" t="t" r="r" b="b"/>
              <a:pathLst>
                <a:path w="611109" h="3603279" extrusionOk="0">
                  <a:moveTo>
                    <a:pt x="221810" y="986828"/>
                  </a:moveTo>
                  <a:lnTo>
                    <a:pt x="221810" y="502467"/>
                  </a:lnTo>
                  <a:lnTo>
                    <a:pt x="217284" y="375719"/>
                  </a:lnTo>
                  <a:lnTo>
                    <a:pt x="199177" y="285184"/>
                  </a:lnTo>
                  <a:lnTo>
                    <a:pt x="176543" y="208230"/>
                  </a:lnTo>
                  <a:lnTo>
                    <a:pt x="158436" y="172016"/>
                  </a:lnTo>
                  <a:lnTo>
                    <a:pt x="117695" y="131275"/>
                  </a:lnTo>
                  <a:lnTo>
                    <a:pt x="54321" y="86008"/>
                  </a:lnTo>
                  <a:lnTo>
                    <a:pt x="22634" y="58848"/>
                  </a:lnTo>
                  <a:lnTo>
                    <a:pt x="0" y="22634"/>
                  </a:lnTo>
                  <a:lnTo>
                    <a:pt x="0" y="4527"/>
                  </a:lnTo>
                  <a:lnTo>
                    <a:pt x="13581" y="0"/>
                  </a:lnTo>
                  <a:lnTo>
                    <a:pt x="67901" y="18107"/>
                  </a:lnTo>
                  <a:lnTo>
                    <a:pt x="153909" y="27160"/>
                  </a:lnTo>
                  <a:lnTo>
                    <a:pt x="303291" y="72428"/>
                  </a:lnTo>
                  <a:lnTo>
                    <a:pt x="420987" y="117695"/>
                  </a:lnTo>
                  <a:lnTo>
                    <a:pt x="520575" y="162962"/>
                  </a:lnTo>
                  <a:lnTo>
                    <a:pt x="565842" y="203703"/>
                  </a:lnTo>
                  <a:lnTo>
                    <a:pt x="588476" y="230863"/>
                  </a:lnTo>
                  <a:lnTo>
                    <a:pt x="606583" y="262551"/>
                  </a:lnTo>
                  <a:lnTo>
                    <a:pt x="611109" y="294238"/>
                  </a:lnTo>
                  <a:lnTo>
                    <a:pt x="602056" y="334978"/>
                  </a:lnTo>
                  <a:lnTo>
                    <a:pt x="574895" y="375719"/>
                  </a:lnTo>
                  <a:lnTo>
                    <a:pt x="547735" y="411933"/>
                  </a:lnTo>
                  <a:lnTo>
                    <a:pt x="525101" y="452673"/>
                  </a:lnTo>
                  <a:lnTo>
                    <a:pt x="511521" y="516048"/>
                  </a:lnTo>
                  <a:lnTo>
                    <a:pt x="516048" y="1466661"/>
                  </a:lnTo>
                  <a:lnTo>
                    <a:pt x="511521" y="1815220"/>
                  </a:lnTo>
                  <a:lnTo>
                    <a:pt x="497941" y="2390115"/>
                  </a:lnTo>
                  <a:lnTo>
                    <a:pt x="488887" y="2779414"/>
                  </a:lnTo>
                  <a:cubicBezTo>
                    <a:pt x="487378" y="2894091"/>
                    <a:pt x="485870" y="3008769"/>
                    <a:pt x="484361" y="3123446"/>
                  </a:cubicBezTo>
                  <a:lnTo>
                    <a:pt x="470781" y="3503691"/>
                  </a:lnTo>
                  <a:lnTo>
                    <a:pt x="357612" y="3603279"/>
                  </a:lnTo>
                  <a:lnTo>
                    <a:pt x="221810" y="3521798"/>
                  </a:lnTo>
                  <a:lnTo>
                    <a:pt x="226337" y="2706986"/>
                  </a:lnTo>
                  <a:lnTo>
                    <a:pt x="226337" y="2372008"/>
                  </a:lnTo>
                  <a:lnTo>
                    <a:pt x="235390" y="2082297"/>
                  </a:lnTo>
                  <a:cubicBezTo>
                    <a:pt x="233881" y="1997798"/>
                    <a:pt x="232373" y="1934424"/>
                    <a:pt x="230864" y="1828800"/>
                  </a:cubicBezTo>
                  <a:lnTo>
                    <a:pt x="217284" y="1629624"/>
                  </a:lnTo>
                  <a:lnTo>
                    <a:pt x="221810" y="1448554"/>
                  </a:lnTo>
                  <a:lnTo>
                    <a:pt x="221810" y="9868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519;p319">
              <a:extLst>
                <a:ext uri="{FF2B5EF4-FFF2-40B4-BE49-F238E27FC236}">
                  <a16:creationId xmlns:a16="http://schemas.microsoft.com/office/drawing/2014/main" id="{2C495298-5422-E946-A2B6-527BF43564B4}"/>
                </a:ext>
              </a:extLst>
            </p:cNvPr>
            <p:cNvSpPr/>
            <p:nvPr/>
          </p:nvSpPr>
          <p:spPr>
            <a:xfrm>
              <a:off x="4510088" y="4229100"/>
              <a:ext cx="2578100" cy="427038"/>
            </a:xfrm>
            <a:custGeom>
              <a:avLst/>
              <a:gdLst/>
              <a:ahLst/>
              <a:cxnLst/>
              <a:rect l="l" t="t" r="r" b="b"/>
              <a:pathLst>
                <a:path w="2578893" h="426244" extrusionOk="0">
                  <a:moveTo>
                    <a:pt x="1728787" y="76200"/>
                  </a:moveTo>
                  <a:lnTo>
                    <a:pt x="2000250" y="38100"/>
                  </a:lnTo>
                  <a:lnTo>
                    <a:pt x="2176462" y="11906"/>
                  </a:lnTo>
                  <a:lnTo>
                    <a:pt x="2233612" y="0"/>
                  </a:lnTo>
                  <a:lnTo>
                    <a:pt x="2245518" y="0"/>
                  </a:lnTo>
                  <a:lnTo>
                    <a:pt x="2276475" y="9525"/>
                  </a:lnTo>
                  <a:lnTo>
                    <a:pt x="2326481" y="19050"/>
                  </a:lnTo>
                  <a:lnTo>
                    <a:pt x="2409825" y="28575"/>
                  </a:lnTo>
                  <a:lnTo>
                    <a:pt x="2578893" y="116681"/>
                  </a:lnTo>
                  <a:lnTo>
                    <a:pt x="2395537" y="202406"/>
                  </a:lnTo>
                  <a:lnTo>
                    <a:pt x="2250281" y="214313"/>
                  </a:lnTo>
                  <a:lnTo>
                    <a:pt x="1847850" y="250031"/>
                  </a:lnTo>
                  <a:lnTo>
                    <a:pt x="1507331" y="280988"/>
                  </a:lnTo>
                  <a:lnTo>
                    <a:pt x="1066800" y="319088"/>
                  </a:lnTo>
                  <a:lnTo>
                    <a:pt x="685800" y="383381"/>
                  </a:lnTo>
                  <a:lnTo>
                    <a:pt x="466725" y="414338"/>
                  </a:lnTo>
                  <a:lnTo>
                    <a:pt x="381000" y="426244"/>
                  </a:lnTo>
                  <a:lnTo>
                    <a:pt x="300037" y="421481"/>
                  </a:lnTo>
                  <a:lnTo>
                    <a:pt x="204787" y="404813"/>
                  </a:lnTo>
                  <a:lnTo>
                    <a:pt x="59531" y="290513"/>
                  </a:lnTo>
                  <a:lnTo>
                    <a:pt x="0" y="188119"/>
                  </a:lnTo>
                  <a:lnTo>
                    <a:pt x="178593" y="204788"/>
                  </a:lnTo>
                  <a:lnTo>
                    <a:pt x="285750" y="221456"/>
                  </a:lnTo>
                  <a:lnTo>
                    <a:pt x="366712" y="226219"/>
                  </a:lnTo>
                  <a:lnTo>
                    <a:pt x="554831" y="202406"/>
                  </a:lnTo>
                  <a:lnTo>
                    <a:pt x="876300" y="161925"/>
                  </a:lnTo>
                  <a:lnTo>
                    <a:pt x="1145381" y="130969"/>
                  </a:lnTo>
                  <a:lnTo>
                    <a:pt x="1466850" y="107156"/>
                  </a:lnTo>
                  <a:lnTo>
                    <a:pt x="1728787" y="76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520;p319">
              <a:extLst>
                <a:ext uri="{FF2B5EF4-FFF2-40B4-BE49-F238E27FC236}">
                  <a16:creationId xmlns:a16="http://schemas.microsoft.com/office/drawing/2014/main" id="{10BF89E6-AB3F-5F45-9670-F9549BA2379E}"/>
                </a:ext>
              </a:extLst>
            </p:cNvPr>
            <p:cNvSpPr/>
            <p:nvPr/>
          </p:nvSpPr>
          <p:spPr>
            <a:xfrm>
              <a:off x="4576763" y="5303838"/>
              <a:ext cx="2425700" cy="401637"/>
            </a:xfrm>
            <a:custGeom>
              <a:avLst/>
              <a:gdLst/>
              <a:ahLst/>
              <a:cxnLst/>
              <a:rect l="l" t="t" r="r" b="b"/>
              <a:pathLst>
                <a:path w="2426493" h="402431" extrusionOk="0">
                  <a:moveTo>
                    <a:pt x="942975" y="126206"/>
                  </a:moveTo>
                  <a:lnTo>
                    <a:pt x="654843" y="169069"/>
                  </a:lnTo>
                  <a:lnTo>
                    <a:pt x="476250" y="188119"/>
                  </a:lnTo>
                  <a:lnTo>
                    <a:pt x="319087" y="197644"/>
                  </a:lnTo>
                  <a:lnTo>
                    <a:pt x="169068" y="200025"/>
                  </a:lnTo>
                  <a:lnTo>
                    <a:pt x="0" y="238125"/>
                  </a:lnTo>
                  <a:lnTo>
                    <a:pt x="197643" y="402431"/>
                  </a:lnTo>
                  <a:lnTo>
                    <a:pt x="376237" y="371475"/>
                  </a:lnTo>
                  <a:lnTo>
                    <a:pt x="681037" y="323850"/>
                  </a:lnTo>
                  <a:lnTo>
                    <a:pt x="942975" y="288131"/>
                  </a:lnTo>
                  <a:lnTo>
                    <a:pt x="1219200" y="261937"/>
                  </a:lnTo>
                  <a:lnTo>
                    <a:pt x="1459706" y="245269"/>
                  </a:lnTo>
                  <a:lnTo>
                    <a:pt x="1704975" y="233362"/>
                  </a:lnTo>
                  <a:lnTo>
                    <a:pt x="1866900" y="226219"/>
                  </a:lnTo>
                  <a:lnTo>
                    <a:pt x="2076450" y="223837"/>
                  </a:lnTo>
                  <a:lnTo>
                    <a:pt x="2235993" y="223837"/>
                  </a:lnTo>
                  <a:lnTo>
                    <a:pt x="2426493" y="164306"/>
                  </a:lnTo>
                  <a:lnTo>
                    <a:pt x="2250281" y="23812"/>
                  </a:lnTo>
                  <a:lnTo>
                    <a:pt x="2124075" y="16669"/>
                  </a:lnTo>
                  <a:lnTo>
                    <a:pt x="2026443" y="0"/>
                  </a:lnTo>
                  <a:lnTo>
                    <a:pt x="2005012" y="0"/>
                  </a:lnTo>
                  <a:lnTo>
                    <a:pt x="1964531" y="7144"/>
                  </a:lnTo>
                  <a:lnTo>
                    <a:pt x="1740693" y="35719"/>
                  </a:lnTo>
                  <a:lnTo>
                    <a:pt x="1469231" y="69056"/>
                  </a:lnTo>
                  <a:lnTo>
                    <a:pt x="1235868" y="97631"/>
                  </a:lnTo>
                  <a:lnTo>
                    <a:pt x="1062037" y="109537"/>
                  </a:lnTo>
                  <a:lnTo>
                    <a:pt x="942975" y="126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3525;p320">
            <a:extLst>
              <a:ext uri="{FF2B5EF4-FFF2-40B4-BE49-F238E27FC236}">
                <a16:creationId xmlns:a16="http://schemas.microsoft.com/office/drawing/2014/main" id="{4A384D9C-C430-A847-90E3-57E8B79F0F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3614" y="1713750"/>
            <a:ext cx="4406900" cy="42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5" name="Google Shape;3525;p3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9550" y="1701718"/>
            <a:ext cx="4406900" cy="42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p247"/>
          <p:cNvSpPr txBox="1"/>
          <p:nvPr/>
        </p:nvSpPr>
        <p:spPr>
          <a:xfrm flipH="1">
            <a:off x="7953396" y="6309320"/>
            <a:ext cx="13200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港</a:t>
            </a:r>
            <a:endParaRPr/>
          </a:p>
        </p:txBody>
      </p:sp>
      <p:sp>
        <p:nvSpPr>
          <p:cNvPr id="2715" name="Google Shape;2715;p247"/>
          <p:cNvSpPr/>
          <p:nvPr/>
        </p:nvSpPr>
        <p:spPr>
          <a:xfrm>
            <a:off x="3067050" y="1695450"/>
            <a:ext cx="762000" cy="668338"/>
          </a:xfrm>
          <a:custGeom>
            <a:avLst/>
            <a:gdLst/>
            <a:ahLst/>
            <a:cxnLst/>
            <a:rect l="l" t="t" r="r" b="b"/>
            <a:pathLst>
              <a:path w="762000" h="669131" extrusionOk="0">
                <a:moveTo>
                  <a:pt x="257175" y="354806"/>
                </a:moveTo>
                <a:lnTo>
                  <a:pt x="171450" y="264319"/>
                </a:lnTo>
                <a:lnTo>
                  <a:pt x="95250" y="178594"/>
                </a:lnTo>
                <a:lnTo>
                  <a:pt x="30956" y="97631"/>
                </a:lnTo>
                <a:lnTo>
                  <a:pt x="11906" y="64294"/>
                </a:lnTo>
                <a:lnTo>
                  <a:pt x="2381" y="38100"/>
                </a:lnTo>
                <a:lnTo>
                  <a:pt x="0" y="23813"/>
                </a:lnTo>
                <a:lnTo>
                  <a:pt x="4763" y="7144"/>
                </a:lnTo>
                <a:lnTo>
                  <a:pt x="19050" y="0"/>
                </a:lnTo>
                <a:lnTo>
                  <a:pt x="40481" y="0"/>
                </a:lnTo>
                <a:lnTo>
                  <a:pt x="73819" y="9525"/>
                </a:lnTo>
                <a:lnTo>
                  <a:pt x="138113" y="61913"/>
                </a:lnTo>
                <a:lnTo>
                  <a:pt x="209550" y="109538"/>
                </a:lnTo>
                <a:lnTo>
                  <a:pt x="285750" y="152400"/>
                </a:lnTo>
                <a:lnTo>
                  <a:pt x="357188" y="185738"/>
                </a:lnTo>
                <a:lnTo>
                  <a:pt x="433388" y="216694"/>
                </a:lnTo>
                <a:lnTo>
                  <a:pt x="540544" y="250031"/>
                </a:lnTo>
                <a:lnTo>
                  <a:pt x="581025" y="259556"/>
                </a:lnTo>
                <a:lnTo>
                  <a:pt x="597694" y="266700"/>
                </a:lnTo>
                <a:lnTo>
                  <a:pt x="635794" y="307181"/>
                </a:lnTo>
                <a:lnTo>
                  <a:pt x="683419" y="361950"/>
                </a:lnTo>
                <a:lnTo>
                  <a:pt x="719138" y="421481"/>
                </a:lnTo>
                <a:lnTo>
                  <a:pt x="742950" y="476250"/>
                </a:lnTo>
                <a:lnTo>
                  <a:pt x="757238" y="528638"/>
                </a:lnTo>
                <a:lnTo>
                  <a:pt x="762000" y="566738"/>
                </a:lnTo>
                <a:lnTo>
                  <a:pt x="762000" y="609600"/>
                </a:lnTo>
                <a:lnTo>
                  <a:pt x="750094" y="638175"/>
                </a:lnTo>
                <a:lnTo>
                  <a:pt x="735806" y="659606"/>
                </a:lnTo>
                <a:lnTo>
                  <a:pt x="716756" y="669131"/>
                </a:lnTo>
                <a:lnTo>
                  <a:pt x="681038" y="664369"/>
                </a:lnTo>
                <a:lnTo>
                  <a:pt x="614363" y="633413"/>
                </a:lnTo>
                <a:lnTo>
                  <a:pt x="478631" y="545306"/>
                </a:lnTo>
                <a:lnTo>
                  <a:pt x="376238" y="464344"/>
                </a:lnTo>
                <a:lnTo>
                  <a:pt x="257175" y="3548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6" name="Google Shape;2716;p247"/>
          <p:cNvSpPr/>
          <p:nvPr/>
        </p:nvSpPr>
        <p:spPr>
          <a:xfrm>
            <a:off x="2741613" y="2973388"/>
            <a:ext cx="644525" cy="520700"/>
          </a:xfrm>
          <a:custGeom>
            <a:avLst/>
            <a:gdLst/>
            <a:ahLst/>
            <a:cxnLst/>
            <a:rect l="l" t="t" r="r" b="b"/>
            <a:pathLst>
              <a:path w="645319" h="519113" extrusionOk="0">
                <a:moveTo>
                  <a:pt x="211931" y="297657"/>
                </a:moveTo>
                <a:lnTo>
                  <a:pt x="121444" y="211932"/>
                </a:lnTo>
                <a:lnTo>
                  <a:pt x="80962" y="164307"/>
                </a:lnTo>
                <a:lnTo>
                  <a:pt x="35719" y="100013"/>
                </a:lnTo>
                <a:lnTo>
                  <a:pt x="11906" y="57150"/>
                </a:lnTo>
                <a:lnTo>
                  <a:pt x="0" y="26194"/>
                </a:lnTo>
                <a:lnTo>
                  <a:pt x="0" y="9525"/>
                </a:lnTo>
                <a:lnTo>
                  <a:pt x="9525" y="0"/>
                </a:lnTo>
                <a:lnTo>
                  <a:pt x="38100" y="0"/>
                </a:lnTo>
                <a:lnTo>
                  <a:pt x="73819" y="14288"/>
                </a:lnTo>
                <a:lnTo>
                  <a:pt x="142875" y="54769"/>
                </a:lnTo>
                <a:lnTo>
                  <a:pt x="190500" y="78582"/>
                </a:lnTo>
                <a:lnTo>
                  <a:pt x="257175" y="107157"/>
                </a:lnTo>
                <a:lnTo>
                  <a:pt x="340519" y="138113"/>
                </a:lnTo>
                <a:lnTo>
                  <a:pt x="400050" y="152400"/>
                </a:lnTo>
                <a:lnTo>
                  <a:pt x="452437" y="161925"/>
                </a:lnTo>
                <a:lnTo>
                  <a:pt x="495300" y="176213"/>
                </a:lnTo>
                <a:lnTo>
                  <a:pt x="521494" y="190500"/>
                </a:lnTo>
                <a:lnTo>
                  <a:pt x="550069" y="214313"/>
                </a:lnTo>
                <a:lnTo>
                  <a:pt x="576262" y="245269"/>
                </a:lnTo>
                <a:lnTo>
                  <a:pt x="602456" y="285750"/>
                </a:lnTo>
                <a:lnTo>
                  <a:pt x="621506" y="323850"/>
                </a:lnTo>
                <a:lnTo>
                  <a:pt x="635794" y="376238"/>
                </a:lnTo>
                <a:lnTo>
                  <a:pt x="642937" y="416719"/>
                </a:lnTo>
                <a:lnTo>
                  <a:pt x="645319" y="471488"/>
                </a:lnTo>
                <a:lnTo>
                  <a:pt x="638175" y="500063"/>
                </a:lnTo>
                <a:lnTo>
                  <a:pt x="621506" y="514350"/>
                </a:lnTo>
                <a:lnTo>
                  <a:pt x="592931" y="519113"/>
                </a:lnTo>
                <a:lnTo>
                  <a:pt x="552450" y="509588"/>
                </a:lnTo>
                <a:lnTo>
                  <a:pt x="461962" y="464344"/>
                </a:lnTo>
                <a:lnTo>
                  <a:pt x="352425" y="404813"/>
                </a:lnTo>
                <a:lnTo>
                  <a:pt x="211931" y="29765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p247"/>
          <p:cNvSpPr/>
          <p:nvPr/>
        </p:nvSpPr>
        <p:spPr>
          <a:xfrm>
            <a:off x="2684463" y="5153025"/>
            <a:ext cx="498475" cy="657225"/>
          </a:xfrm>
          <a:custGeom>
            <a:avLst/>
            <a:gdLst/>
            <a:ahLst/>
            <a:cxnLst/>
            <a:rect l="l" t="t" r="r" b="b"/>
            <a:pathLst>
              <a:path w="500062" h="657225" extrusionOk="0">
                <a:moveTo>
                  <a:pt x="235744" y="445294"/>
                </a:moveTo>
                <a:lnTo>
                  <a:pt x="152400" y="333375"/>
                </a:lnTo>
                <a:lnTo>
                  <a:pt x="90487" y="235744"/>
                </a:lnTo>
                <a:lnTo>
                  <a:pt x="54769" y="176213"/>
                </a:lnTo>
                <a:lnTo>
                  <a:pt x="23812" y="121444"/>
                </a:lnTo>
                <a:lnTo>
                  <a:pt x="7144" y="71438"/>
                </a:lnTo>
                <a:lnTo>
                  <a:pt x="2381" y="47625"/>
                </a:lnTo>
                <a:lnTo>
                  <a:pt x="0" y="30956"/>
                </a:lnTo>
                <a:lnTo>
                  <a:pt x="0" y="21431"/>
                </a:lnTo>
                <a:lnTo>
                  <a:pt x="2381" y="9525"/>
                </a:lnTo>
                <a:lnTo>
                  <a:pt x="9525" y="0"/>
                </a:lnTo>
                <a:lnTo>
                  <a:pt x="28575" y="2381"/>
                </a:lnTo>
                <a:lnTo>
                  <a:pt x="54769" y="21431"/>
                </a:lnTo>
                <a:lnTo>
                  <a:pt x="95250" y="64294"/>
                </a:lnTo>
                <a:lnTo>
                  <a:pt x="142875" y="116681"/>
                </a:lnTo>
                <a:lnTo>
                  <a:pt x="178594" y="147638"/>
                </a:lnTo>
                <a:lnTo>
                  <a:pt x="207169" y="166688"/>
                </a:lnTo>
                <a:lnTo>
                  <a:pt x="226219" y="173831"/>
                </a:lnTo>
                <a:lnTo>
                  <a:pt x="238125" y="173831"/>
                </a:lnTo>
                <a:lnTo>
                  <a:pt x="257175" y="169069"/>
                </a:lnTo>
                <a:lnTo>
                  <a:pt x="500062" y="509588"/>
                </a:lnTo>
                <a:lnTo>
                  <a:pt x="490537" y="597694"/>
                </a:lnTo>
                <a:lnTo>
                  <a:pt x="481012" y="633413"/>
                </a:lnTo>
                <a:lnTo>
                  <a:pt x="461962" y="654844"/>
                </a:lnTo>
                <a:lnTo>
                  <a:pt x="442912" y="657225"/>
                </a:lnTo>
                <a:lnTo>
                  <a:pt x="402431" y="638175"/>
                </a:lnTo>
                <a:lnTo>
                  <a:pt x="364331" y="607219"/>
                </a:lnTo>
                <a:lnTo>
                  <a:pt x="235744" y="44529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8" name="Google Shape;2718;p247"/>
          <p:cNvSpPr/>
          <p:nvPr/>
        </p:nvSpPr>
        <p:spPr>
          <a:xfrm>
            <a:off x="4129088" y="2179638"/>
            <a:ext cx="2384425" cy="444500"/>
          </a:xfrm>
          <a:custGeom>
            <a:avLst/>
            <a:gdLst/>
            <a:ahLst/>
            <a:cxnLst/>
            <a:rect l="l" t="t" r="r" b="b"/>
            <a:pathLst>
              <a:path w="2383631" h="445294" extrusionOk="0">
                <a:moveTo>
                  <a:pt x="1085850" y="381000"/>
                </a:moveTo>
                <a:lnTo>
                  <a:pt x="840581" y="402431"/>
                </a:lnTo>
                <a:lnTo>
                  <a:pt x="623887" y="426244"/>
                </a:lnTo>
                <a:lnTo>
                  <a:pt x="495300" y="442912"/>
                </a:lnTo>
                <a:lnTo>
                  <a:pt x="442912" y="445294"/>
                </a:lnTo>
                <a:lnTo>
                  <a:pt x="369093" y="445294"/>
                </a:lnTo>
                <a:lnTo>
                  <a:pt x="292893" y="438150"/>
                </a:lnTo>
                <a:lnTo>
                  <a:pt x="219075" y="416719"/>
                </a:lnTo>
                <a:lnTo>
                  <a:pt x="154781" y="385762"/>
                </a:lnTo>
                <a:lnTo>
                  <a:pt x="78581" y="333375"/>
                </a:lnTo>
                <a:lnTo>
                  <a:pt x="19050" y="283369"/>
                </a:lnTo>
                <a:lnTo>
                  <a:pt x="4762" y="259556"/>
                </a:lnTo>
                <a:lnTo>
                  <a:pt x="0" y="242887"/>
                </a:lnTo>
                <a:lnTo>
                  <a:pt x="2381" y="216694"/>
                </a:lnTo>
                <a:lnTo>
                  <a:pt x="7143" y="211931"/>
                </a:lnTo>
                <a:lnTo>
                  <a:pt x="23812" y="209550"/>
                </a:lnTo>
                <a:lnTo>
                  <a:pt x="61912" y="223837"/>
                </a:lnTo>
                <a:lnTo>
                  <a:pt x="152400" y="259556"/>
                </a:lnTo>
                <a:lnTo>
                  <a:pt x="214312" y="278606"/>
                </a:lnTo>
                <a:lnTo>
                  <a:pt x="280987" y="288131"/>
                </a:lnTo>
                <a:lnTo>
                  <a:pt x="371475" y="292894"/>
                </a:lnTo>
                <a:lnTo>
                  <a:pt x="631031" y="266700"/>
                </a:lnTo>
                <a:lnTo>
                  <a:pt x="847725" y="247650"/>
                </a:lnTo>
                <a:lnTo>
                  <a:pt x="1145381" y="209550"/>
                </a:lnTo>
                <a:lnTo>
                  <a:pt x="1578768" y="135731"/>
                </a:lnTo>
                <a:lnTo>
                  <a:pt x="1783556" y="109537"/>
                </a:lnTo>
                <a:lnTo>
                  <a:pt x="1971675" y="50006"/>
                </a:lnTo>
                <a:lnTo>
                  <a:pt x="1995487" y="30956"/>
                </a:lnTo>
                <a:lnTo>
                  <a:pt x="2026443" y="9525"/>
                </a:lnTo>
                <a:lnTo>
                  <a:pt x="2052637" y="0"/>
                </a:lnTo>
                <a:lnTo>
                  <a:pt x="2078831" y="0"/>
                </a:lnTo>
                <a:lnTo>
                  <a:pt x="2121693" y="4762"/>
                </a:lnTo>
                <a:lnTo>
                  <a:pt x="2178843" y="19050"/>
                </a:lnTo>
                <a:lnTo>
                  <a:pt x="2245518" y="42862"/>
                </a:lnTo>
                <a:lnTo>
                  <a:pt x="2295525" y="61912"/>
                </a:lnTo>
                <a:lnTo>
                  <a:pt x="2336006" y="85725"/>
                </a:lnTo>
                <a:lnTo>
                  <a:pt x="2357437" y="104775"/>
                </a:lnTo>
                <a:lnTo>
                  <a:pt x="2376487" y="128587"/>
                </a:lnTo>
                <a:lnTo>
                  <a:pt x="2383631" y="152400"/>
                </a:lnTo>
                <a:lnTo>
                  <a:pt x="2376487" y="176212"/>
                </a:lnTo>
                <a:lnTo>
                  <a:pt x="2343150" y="207169"/>
                </a:lnTo>
                <a:lnTo>
                  <a:pt x="2281237" y="226219"/>
                </a:lnTo>
                <a:lnTo>
                  <a:pt x="1759743" y="292894"/>
                </a:lnTo>
                <a:lnTo>
                  <a:pt x="1543050" y="314325"/>
                </a:lnTo>
                <a:lnTo>
                  <a:pt x="1085850" y="381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p247"/>
          <p:cNvSpPr/>
          <p:nvPr/>
        </p:nvSpPr>
        <p:spPr>
          <a:xfrm>
            <a:off x="2913063" y="3960813"/>
            <a:ext cx="895350" cy="1714500"/>
          </a:xfrm>
          <a:custGeom>
            <a:avLst/>
            <a:gdLst/>
            <a:ahLst/>
            <a:cxnLst/>
            <a:rect l="l" t="t" r="r" b="b"/>
            <a:pathLst>
              <a:path w="895350" h="1714500" extrusionOk="0">
                <a:moveTo>
                  <a:pt x="261937" y="1078706"/>
                </a:moveTo>
                <a:lnTo>
                  <a:pt x="183356" y="1202531"/>
                </a:lnTo>
                <a:lnTo>
                  <a:pt x="116681" y="1285875"/>
                </a:lnTo>
                <a:lnTo>
                  <a:pt x="0" y="1385887"/>
                </a:lnTo>
                <a:lnTo>
                  <a:pt x="50006" y="1576387"/>
                </a:lnTo>
                <a:lnTo>
                  <a:pt x="266700" y="1714500"/>
                </a:lnTo>
                <a:lnTo>
                  <a:pt x="285750" y="1652587"/>
                </a:lnTo>
                <a:lnTo>
                  <a:pt x="311944" y="1559719"/>
                </a:lnTo>
                <a:lnTo>
                  <a:pt x="333375" y="1497806"/>
                </a:lnTo>
                <a:lnTo>
                  <a:pt x="428625" y="1281112"/>
                </a:lnTo>
                <a:lnTo>
                  <a:pt x="521494" y="1047750"/>
                </a:lnTo>
                <a:lnTo>
                  <a:pt x="640556" y="750094"/>
                </a:lnTo>
                <a:lnTo>
                  <a:pt x="745331" y="464344"/>
                </a:lnTo>
                <a:lnTo>
                  <a:pt x="821531" y="271462"/>
                </a:lnTo>
                <a:lnTo>
                  <a:pt x="876300" y="116681"/>
                </a:lnTo>
                <a:lnTo>
                  <a:pt x="895350" y="52387"/>
                </a:lnTo>
                <a:lnTo>
                  <a:pt x="892969" y="28575"/>
                </a:lnTo>
                <a:lnTo>
                  <a:pt x="888206" y="7144"/>
                </a:lnTo>
                <a:lnTo>
                  <a:pt x="878681" y="0"/>
                </a:lnTo>
                <a:lnTo>
                  <a:pt x="862012" y="0"/>
                </a:lnTo>
                <a:lnTo>
                  <a:pt x="840581" y="19050"/>
                </a:lnTo>
                <a:lnTo>
                  <a:pt x="800100" y="133350"/>
                </a:lnTo>
                <a:lnTo>
                  <a:pt x="692944" y="354806"/>
                </a:lnTo>
                <a:lnTo>
                  <a:pt x="571500" y="585787"/>
                </a:lnTo>
                <a:lnTo>
                  <a:pt x="447675" y="795337"/>
                </a:lnTo>
                <a:lnTo>
                  <a:pt x="261937" y="10787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0" name="Google Shape;2720;p247"/>
          <p:cNvSpPr/>
          <p:nvPr/>
        </p:nvSpPr>
        <p:spPr>
          <a:xfrm>
            <a:off x="4522788" y="1731963"/>
            <a:ext cx="450850" cy="1477962"/>
          </a:xfrm>
          <a:custGeom>
            <a:avLst/>
            <a:gdLst/>
            <a:ahLst/>
            <a:cxnLst/>
            <a:rect l="l" t="t" r="r" b="b"/>
            <a:pathLst>
              <a:path w="452437" h="1478756" extrusionOk="0">
                <a:moveTo>
                  <a:pt x="240506" y="578644"/>
                </a:moveTo>
                <a:lnTo>
                  <a:pt x="223837" y="435769"/>
                </a:lnTo>
                <a:lnTo>
                  <a:pt x="214312" y="330994"/>
                </a:lnTo>
                <a:lnTo>
                  <a:pt x="207169" y="285750"/>
                </a:lnTo>
                <a:lnTo>
                  <a:pt x="180975" y="226219"/>
                </a:lnTo>
                <a:lnTo>
                  <a:pt x="145256" y="173831"/>
                </a:lnTo>
                <a:lnTo>
                  <a:pt x="92869" y="114300"/>
                </a:lnTo>
                <a:lnTo>
                  <a:pt x="54769" y="78581"/>
                </a:lnTo>
                <a:lnTo>
                  <a:pt x="19050" y="52387"/>
                </a:lnTo>
                <a:lnTo>
                  <a:pt x="4762" y="38100"/>
                </a:lnTo>
                <a:lnTo>
                  <a:pt x="0" y="21431"/>
                </a:lnTo>
                <a:lnTo>
                  <a:pt x="7144" y="4762"/>
                </a:lnTo>
                <a:lnTo>
                  <a:pt x="28575" y="0"/>
                </a:lnTo>
                <a:lnTo>
                  <a:pt x="57150" y="0"/>
                </a:lnTo>
                <a:lnTo>
                  <a:pt x="109537" y="16669"/>
                </a:lnTo>
                <a:lnTo>
                  <a:pt x="235744" y="59531"/>
                </a:lnTo>
                <a:lnTo>
                  <a:pt x="311944" y="97631"/>
                </a:lnTo>
                <a:lnTo>
                  <a:pt x="385762" y="145256"/>
                </a:lnTo>
                <a:lnTo>
                  <a:pt x="411956" y="169069"/>
                </a:lnTo>
                <a:lnTo>
                  <a:pt x="433387" y="197644"/>
                </a:lnTo>
                <a:lnTo>
                  <a:pt x="447675" y="226219"/>
                </a:lnTo>
                <a:lnTo>
                  <a:pt x="450056" y="261937"/>
                </a:lnTo>
                <a:lnTo>
                  <a:pt x="433387" y="314325"/>
                </a:lnTo>
                <a:lnTo>
                  <a:pt x="423862" y="366712"/>
                </a:lnTo>
                <a:lnTo>
                  <a:pt x="423862" y="435769"/>
                </a:lnTo>
                <a:lnTo>
                  <a:pt x="447675" y="707231"/>
                </a:lnTo>
                <a:lnTo>
                  <a:pt x="442912" y="862012"/>
                </a:lnTo>
                <a:lnTo>
                  <a:pt x="452437" y="1464469"/>
                </a:lnTo>
                <a:lnTo>
                  <a:pt x="242887" y="1478756"/>
                </a:lnTo>
                <a:lnTo>
                  <a:pt x="245269" y="838200"/>
                </a:lnTo>
                <a:cubicBezTo>
                  <a:pt x="243681" y="749300"/>
                  <a:pt x="242094" y="660400"/>
                  <a:pt x="240506" y="5786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p247"/>
          <p:cNvSpPr/>
          <p:nvPr/>
        </p:nvSpPr>
        <p:spPr>
          <a:xfrm>
            <a:off x="5599113" y="1547813"/>
            <a:ext cx="419100" cy="1574800"/>
          </a:xfrm>
          <a:custGeom>
            <a:avLst/>
            <a:gdLst/>
            <a:ahLst/>
            <a:cxnLst/>
            <a:rect l="l" t="t" r="r" b="b"/>
            <a:pathLst>
              <a:path w="419100" h="1574006" extrusionOk="0">
                <a:moveTo>
                  <a:pt x="119062" y="604837"/>
                </a:moveTo>
                <a:lnTo>
                  <a:pt x="128587" y="273843"/>
                </a:lnTo>
                <a:lnTo>
                  <a:pt x="123825" y="211931"/>
                </a:lnTo>
                <a:lnTo>
                  <a:pt x="114300" y="180975"/>
                </a:lnTo>
                <a:lnTo>
                  <a:pt x="97631" y="145256"/>
                </a:lnTo>
                <a:lnTo>
                  <a:pt x="80962" y="119062"/>
                </a:lnTo>
                <a:lnTo>
                  <a:pt x="40481" y="73818"/>
                </a:lnTo>
                <a:lnTo>
                  <a:pt x="7144" y="42862"/>
                </a:lnTo>
                <a:lnTo>
                  <a:pt x="0" y="23812"/>
                </a:lnTo>
                <a:lnTo>
                  <a:pt x="2381" y="11906"/>
                </a:lnTo>
                <a:lnTo>
                  <a:pt x="16669" y="0"/>
                </a:lnTo>
                <a:lnTo>
                  <a:pt x="59531" y="2381"/>
                </a:lnTo>
                <a:lnTo>
                  <a:pt x="147637" y="26193"/>
                </a:lnTo>
                <a:lnTo>
                  <a:pt x="230981" y="61912"/>
                </a:lnTo>
                <a:lnTo>
                  <a:pt x="288131" y="100012"/>
                </a:lnTo>
                <a:lnTo>
                  <a:pt x="342900" y="140493"/>
                </a:lnTo>
                <a:lnTo>
                  <a:pt x="371475" y="169068"/>
                </a:lnTo>
                <a:lnTo>
                  <a:pt x="400050" y="207168"/>
                </a:lnTo>
                <a:lnTo>
                  <a:pt x="414337" y="240506"/>
                </a:lnTo>
                <a:lnTo>
                  <a:pt x="419100" y="285750"/>
                </a:lnTo>
                <a:lnTo>
                  <a:pt x="414337" y="316706"/>
                </a:lnTo>
                <a:lnTo>
                  <a:pt x="400050" y="338137"/>
                </a:lnTo>
                <a:lnTo>
                  <a:pt x="373856" y="366712"/>
                </a:lnTo>
                <a:lnTo>
                  <a:pt x="357187" y="400050"/>
                </a:lnTo>
                <a:lnTo>
                  <a:pt x="340519" y="500062"/>
                </a:lnTo>
                <a:lnTo>
                  <a:pt x="302419" y="771525"/>
                </a:lnTo>
                <a:lnTo>
                  <a:pt x="280987" y="945356"/>
                </a:lnTo>
                <a:lnTo>
                  <a:pt x="180975" y="1545431"/>
                </a:lnTo>
                <a:lnTo>
                  <a:pt x="0" y="1574006"/>
                </a:lnTo>
                <a:lnTo>
                  <a:pt x="38100" y="1335881"/>
                </a:lnTo>
                <a:lnTo>
                  <a:pt x="85725" y="931068"/>
                </a:lnTo>
                <a:lnTo>
                  <a:pt x="119062" y="6048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2" name="Google Shape;2722;p247"/>
          <p:cNvSpPr/>
          <p:nvPr/>
        </p:nvSpPr>
        <p:spPr>
          <a:xfrm>
            <a:off x="3681413" y="2898775"/>
            <a:ext cx="3267075" cy="554038"/>
          </a:xfrm>
          <a:custGeom>
            <a:avLst/>
            <a:gdLst/>
            <a:ahLst/>
            <a:cxnLst/>
            <a:rect l="l" t="t" r="r" b="b"/>
            <a:pathLst>
              <a:path w="3265714" h="555172" extrusionOk="0">
                <a:moveTo>
                  <a:pt x="1507671" y="334736"/>
                </a:moveTo>
                <a:lnTo>
                  <a:pt x="1099457" y="400050"/>
                </a:lnTo>
                <a:lnTo>
                  <a:pt x="781050" y="473529"/>
                </a:lnTo>
                <a:lnTo>
                  <a:pt x="394607" y="552450"/>
                </a:lnTo>
                <a:lnTo>
                  <a:pt x="348343" y="555172"/>
                </a:lnTo>
                <a:lnTo>
                  <a:pt x="302078" y="549729"/>
                </a:lnTo>
                <a:lnTo>
                  <a:pt x="244928" y="525236"/>
                </a:lnTo>
                <a:lnTo>
                  <a:pt x="168728" y="478972"/>
                </a:lnTo>
                <a:lnTo>
                  <a:pt x="65314" y="405493"/>
                </a:lnTo>
                <a:lnTo>
                  <a:pt x="24493" y="367393"/>
                </a:lnTo>
                <a:lnTo>
                  <a:pt x="5443" y="340179"/>
                </a:lnTo>
                <a:lnTo>
                  <a:pt x="0" y="318408"/>
                </a:lnTo>
                <a:lnTo>
                  <a:pt x="0" y="302079"/>
                </a:lnTo>
                <a:lnTo>
                  <a:pt x="8164" y="296636"/>
                </a:lnTo>
                <a:lnTo>
                  <a:pt x="24493" y="296636"/>
                </a:lnTo>
                <a:lnTo>
                  <a:pt x="89807" y="321129"/>
                </a:lnTo>
                <a:lnTo>
                  <a:pt x="171450" y="345622"/>
                </a:lnTo>
                <a:lnTo>
                  <a:pt x="253093" y="356508"/>
                </a:lnTo>
                <a:lnTo>
                  <a:pt x="332014" y="361950"/>
                </a:lnTo>
                <a:lnTo>
                  <a:pt x="468086" y="351065"/>
                </a:lnTo>
                <a:lnTo>
                  <a:pt x="876300" y="277586"/>
                </a:lnTo>
                <a:lnTo>
                  <a:pt x="1091293" y="239486"/>
                </a:lnTo>
                <a:lnTo>
                  <a:pt x="1298121" y="214993"/>
                </a:lnTo>
                <a:lnTo>
                  <a:pt x="1529443" y="179615"/>
                </a:lnTo>
                <a:lnTo>
                  <a:pt x="1736271" y="152400"/>
                </a:lnTo>
                <a:lnTo>
                  <a:pt x="1932214" y="127908"/>
                </a:lnTo>
                <a:lnTo>
                  <a:pt x="2117271" y="106136"/>
                </a:lnTo>
                <a:lnTo>
                  <a:pt x="2400300" y="95250"/>
                </a:lnTo>
                <a:lnTo>
                  <a:pt x="2579914" y="87086"/>
                </a:lnTo>
                <a:lnTo>
                  <a:pt x="2653393" y="73479"/>
                </a:lnTo>
                <a:lnTo>
                  <a:pt x="2721428" y="54429"/>
                </a:lnTo>
                <a:lnTo>
                  <a:pt x="2835728" y="2722"/>
                </a:lnTo>
                <a:lnTo>
                  <a:pt x="2860221" y="0"/>
                </a:lnTo>
                <a:lnTo>
                  <a:pt x="2982686" y="38100"/>
                </a:lnTo>
                <a:lnTo>
                  <a:pt x="3121478" y="97972"/>
                </a:lnTo>
                <a:lnTo>
                  <a:pt x="3197678" y="138793"/>
                </a:lnTo>
                <a:lnTo>
                  <a:pt x="3241221" y="168729"/>
                </a:lnTo>
                <a:lnTo>
                  <a:pt x="3254828" y="190500"/>
                </a:lnTo>
                <a:lnTo>
                  <a:pt x="3265714" y="209550"/>
                </a:lnTo>
                <a:lnTo>
                  <a:pt x="3265714" y="231322"/>
                </a:lnTo>
                <a:lnTo>
                  <a:pt x="3252107" y="255815"/>
                </a:lnTo>
                <a:lnTo>
                  <a:pt x="3216728" y="288472"/>
                </a:lnTo>
                <a:lnTo>
                  <a:pt x="3170464" y="307522"/>
                </a:lnTo>
                <a:lnTo>
                  <a:pt x="3045278" y="299358"/>
                </a:lnTo>
                <a:lnTo>
                  <a:pt x="2764971" y="272143"/>
                </a:lnTo>
                <a:lnTo>
                  <a:pt x="2585357" y="261258"/>
                </a:lnTo>
                <a:lnTo>
                  <a:pt x="2196193" y="266700"/>
                </a:lnTo>
                <a:lnTo>
                  <a:pt x="1943100" y="280308"/>
                </a:lnTo>
                <a:lnTo>
                  <a:pt x="1779814" y="310243"/>
                </a:lnTo>
                <a:lnTo>
                  <a:pt x="1507671" y="3347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p247"/>
          <p:cNvSpPr/>
          <p:nvPr/>
        </p:nvSpPr>
        <p:spPr>
          <a:xfrm>
            <a:off x="3725863" y="3248025"/>
            <a:ext cx="1289050" cy="1408113"/>
          </a:xfrm>
          <a:custGeom>
            <a:avLst/>
            <a:gdLst/>
            <a:ahLst/>
            <a:cxnLst/>
            <a:rect l="l" t="t" r="r" b="b"/>
            <a:pathLst>
              <a:path w="1288257" h="1407319" extrusionOk="0">
                <a:moveTo>
                  <a:pt x="521494" y="840581"/>
                </a:moveTo>
                <a:lnTo>
                  <a:pt x="590550" y="752475"/>
                </a:lnTo>
                <a:lnTo>
                  <a:pt x="664369" y="647700"/>
                </a:lnTo>
                <a:lnTo>
                  <a:pt x="759619" y="502444"/>
                </a:lnTo>
                <a:lnTo>
                  <a:pt x="847725" y="347663"/>
                </a:lnTo>
                <a:lnTo>
                  <a:pt x="914400" y="211931"/>
                </a:lnTo>
                <a:lnTo>
                  <a:pt x="983457" y="21431"/>
                </a:lnTo>
                <a:lnTo>
                  <a:pt x="1012032" y="0"/>
                </a:lnTo>
                <a:lnTo>
                  <a:pt x="1140619" y="97631"/>
                </a:lnTo>
                <a:lnTo>
                  <a:pt x="1214438" y="152400"/>
                </a:lnTo>
                <a:lnTo>
                  <a:pt x="1269207" y="204788"/>
                </a:lnTo>
                <a:lnTo>
                  <a:pt x="1283494" y="235744"/>
                </a:lnTo>
                <a:lnTo>
                  <a:pt x="1288257" y="264319"/>
                </a:lnTo>
                <a:lnTo>
                  <a:pt x="1281113" y="292894"/>
                </a:lnTo>
                <a:lnTo>
                  <a:pt x="1266825" y="307181"/>
                </a:lnTo>
                <a:lnTo>
                  <a:pt x="1207294" y="333375"/>
                </a:lnTo>
                <a:lnTo>
                  <a:pt x="1121569" y="390525"/>
                </a:lnTo>
                <a:lnTo>
                  <a:pt x="1014413" y="531019"/>
                </a:lnTo>
                <a:lnTo>
                  <a:pt x="812007" y="766763"/>
                </a:lnTo>
                <a:lnTo>
                  <a:pt x="650082" y="938213"/>
                </a:lnTo>
                <a:lnTo>
                  <a:pt x="466725" y="1109663"/>
                </a:lnTo>
                <a:lnTo>
                  <a:pt x="297657" y="1243013"/>
                </a:lnTo>
                <a:lnTo>
                  <a:pt x="111919" y="1369219"/>
                </a:lnTo>
                <a:lnTo>
                  <a:pt x="64294" y="1397794"/>
                </a:lnTo>
                <a:lnTo>
                  <a:pt x="21432" y="1407319"/>
                </a:lnTo>
                <a:lnTo>
                  <a:pt x="4763" y="1400175"/>
                </a:lnTo>
                <a:lnTo>
                  <a:pt x="0" y="1381125"/>
                </a:lnTo>
                <a:lnTo>
                  <a:pt x="19050" y="1354931"/>
                </a:lnTo>
                <a:lnTo>
                  <a:pt x="104775" y="1281113"/>
                </a:lnTo>
                <a:lnTo>
                  <a:pt x="223838" y="1173956"/>
                </a:lnTo>
                <a:lnTo>
                  <a:pt x="340519" y="1052513"/>
                </a:lnTo>
                <a:lnTo>
                  <a:pt x="521494" y="8405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4" name="Google Shape;2724;p247"/>
          <p:cNvSpPr/>
          <p:nvPr/>
        </p:nvSpPr>
        <p:spPr>
          <a:xfrm>
            <a:off x="5438775" y="3103563"/>
            <a:ext cx="2078038" cy="1285875"/>
          </a:xfrm>
          <a:custGeom>
            <a:avLst/>
            <a:gdLst/>
            <a:ahLst/>
            <a:cxnLst/>
            <a:rect l="l" t="t" r="r" b="b"/>
            <a:pathLst>
              <a:path w="2078831" h="1285875" extrusionOk="0">
                <a:moveTo>
                  <a:pt x="459581" y="511969"/>
                </a:moveTo>
                <a:lnTo>
                  <a:pt x="221456" y="283369"/>
                </a:lnTo>
                <a:lnTo>
                  <a:pt x="0" y="64294"/>
                </a:lnTo>
                <a:lnTo>
                  <a:pt x="90488" y="0"/>
                </a:lnTo>
                <a:lnTo>
                  <a:pt x="283369" y="169069"/>
                </a:lnTo>
                <a:lnTo>
                  <a:pt x="497681" y="340519"/>
                </a:lnTo>
                <a:lnTo>
                  <a:pt x="792956" y="561975"/>
                </a:lnTo>
                <a:lnTo>
                  <a:pt x="1100138" y="778669"/>
                </a:lnTo>
                <a:lnTo>
                  <a:pt x="1223963" y="866775"/>
                </a:lnTo>
                <a:lnTo>
                  <a:pt x="1407319" y="971550"/>
                </a:lnTo>
                <a:lnTo>
                  <a:pt x="1545431" y="1038225"/>
                </a:lnTo>
                <a:lnTo>
                  <a:pt x="1678781" y="1095375"/>
                </a:lnTo>
                <a:lnTo>
                  <a:pt x="1809750" y="1145381"/>
                </a:lnTo>
                <a:lnTo>
                  <a:pt x="2021681" y="1204912"/>
                </a:lnTo>
                <a:lnTo>
                  <a:pt x="2066925" y="1219200"/>
                </a:lnTo>
                <a:lnTo>
                  <a:pt x="2078831" y="1228725"/>
                </a:lnTo>
                <a:lnTo>
                  <a:pt x="2078831" y="1250156"/>
                </a:lnTo>
                <a:lnTo>
                  <a:pt x="2059781" y="1259681"/>
                </a:lnTo>
                <a:lnTo>
                  <a:pt x="1893094" y="1271587"/>
                </a:lnTo>
                <a:lnTo>
                  <a:pt x="1490663" y="1283494"/>
                </a:lnTo>
                <a:lnTo>
                  <a:pt x="1378744" y="1285875"/>
                </a:lnTo>
                <a:lnTo>
                  <a:pt x="1328738" y="1278731"/>
                </a:lnTo>
                <a:lnTo>
                  <a:pt x="1288256" y="1266825"/>
                </a:lnTo>
                <a:lnTo>
                  <a:pt x="1247775" y="1240631"/>
                </a:lnTo>
                <a:lnTo>
                  <a:pt x="1202531" y="1197769"/>
                </a:lnTo>
                <a:lnTo>
                  <a:pt x="1047750" y="1052512"/>
                </a:lnTo>
                <a:lnTo>
                  <a:pt x="707231" y="742950"/>
                </a:lnTo>
                <a:lnTo>
                  <a:pt x="459581" y="5119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p247"/>
          <p:cNvSpPr/>
          <p:nvPr/>
        </p:nvSpPr>
        <p:spPr>
          <a:xfrm>
            <a:off x="4462463" y="3833813"/>
            <a:ext cx="1638300" cy="952500"/>
          </a:xfrm>
          <a:custGeom>
            <a:avLst/>
            <a:gdLst/>
            <a:ahLst/>
            <a:cxnLst/>
            <a:rect l="l" t="t" r="r" b="b"/>
            <a:pathLst>
              <a:path w="1638300" h="952500" extrusionOk="0">
                <a:moveTo>
                  <a:pt x="771525" y="304800"/>
                </a:moveTo>
                <a:lnTo>
                  <a:pt x="581025" y="345281"/>
                </a:lnTo>
                <a:lnTo>
                  <a:pt x="473868" y="373856"/>
                </a:lnTo>
                <a:lnTo>
                  <a:pt x="407193" y="385762"/>
                </a:lnTo>
                <a:lnTo>
                  <a:pt x="366712" y="388143"/>
                </a:lnTo>
                <a:lnTo>
                  <a:pt x="323850" y="381000"/>
                </a:lnTo>
                <a:lnTo>
                  <a:pt x="266700" y="359568"/>
                </a:lnTo>
                <a:lnTo>
                  <a:pt x="166687" y="311943"/>
                </a:lnTo>
                <a:lnTo>
                  <a:pt x="0" y="197643"/>
                </a:lnTo>
                <a:lnTo>
                  <a:pt x="9525" y="140493"/>
                </a:lnTo>
                <a:lnTo>
                  <a:pt x="109537" y="183356"/>
                </a:lnTo>
                <a:lnTo>
                  <a:pt x="164306" y="190500"/>
                </a:lnTo>
                <a:lnTo>
                  <a:pt x="292893" y="200025"/>
                </a:lnTo>
                <a:lnTo>
                  <a:pt x="347662" y="200025"/>
                </a:lnTo>
                <a:lnTo>
                  <a:pt x="400050" y="195262"/>
                </a:lnTo>
                <a:lnTo>
                  <a:pt x="488156" y="183356"/>
                </a:lnTo>
                <a:lnTo>
                  <a:pt x="933450" y="97631"/>
                </a:lnTo>
                <a:lnTo>
                  <a:pt x="1243012" y="42862"/>
                </a:lnTo>
                <a:lnTo>
                  <a:pt x="1302543" y="2381"/>
                </a:lnTo>
                <a:lnTo>
                  <a:pt x="1314450" y="0"/>
                </a:lnTo>
                <a:lnTo>
                  <a:pt x="1445418" y="57150"/>
                </a:lnTo>
                <a:lnTo>
                  <a:pt x="1519237" y="100012"/>
                </a:lnTo>
                <a:lnTo>
                  <a:pt x="1600200" y="169068"/>
                </a:lnTo>
                <a:lnTo>
                  <a:pt x="1626393" y="188118"/>
                </a:lnTo>
                <a:lnTo>
                  <a:pt x="1638300" y="202406"/>
                </a:lnTo>
                <a:lnTo>
                  <a:pt x="1633537" y="228600"/>
                </a:lnTo>
                <a:lnTo>
                  <a:pt x="1535906" y="350043"/>
                </a:lnTo>
                <a:lnTo>
                  <a:pt x="1390650" y="762000"/>
                </a:lnTo>
                <a:lnTo>
                  <a:pt x="1357312" y="864393"/>
                </a:lnTo>
                <a:lnTo>
                  <a:pt x="1309687" y="914400"/>
                </a:lnTo>
                <a:lnTo>
                  <a:pt x="1264443" y="945356"/>
                </a:lnTo>
                <a:lnTo>
                  <a:pt x="1240631" y="952500"/>
                </a:lnTo>
                <a:lnTo>
                  <a:pt x="1214437" y="950118"/>
                </a:lnTo>
                <a:lnTo>
                  <a:pt x="1197768" y="940593"/>
                </a:lnTo>
                <a:lnTo>
                  <a:pt x="1176337" y="909637"/>
                </a:lnTo>
                <a:lnTo>
                  <a:pt x="1173956" y="892968"/>
                </a:lnTo>
                <a:lnTo>
                  <a:pt x="1202531" y="733425"/>
                </a:lnTo>
                <a:lnTo>
                  <a:pt x="1278731" y="440531"/>
                </a:lnTo>
                <a:lnTo>
                  <a:pt x="1312068" y="292893"/>
                </a:lnTo>
                <a:lnTo>
                  <a:pt x="1316831" y="261937"/>
                </a:lnTo>
                <a:lnTo>
                  <a:pt x="1316831" y="247650"/>
                </a:lnTo>
                <a:lnTo>
                  <a:pt x="1312068" y="233362"/>
                </a:lnTo>
                <a:lnTo>
                  <a:pt x="1300162" y="226218"/>
                </a:lnTo>
                <a:lnTo>
                  <a:pt x="1281112" y="221456"/>
                </a:lnTo>
                <a:lnTo>
                  <a:pt x="1247775" y="219075"/>
                </a:lnTo>
                <a:lnTo>
                  <a:pt x="771525" y="3048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6" name="Google Shape;2726;p247"/>
          <p:cNvSpPr/>
          <p:nvPr/>
        </p:nvSpPr>
        <p:spPr>
          <a:xfrm>
            <a:off x="4776788" y="4562475"/>
            <a:ext cx="968375" cy="258763"/>
          </a:xfrm>
          <a:custGeom>
            <a:avLst/>
            <a:gdLst/>
            <a:ahLst/>
            <a:cxnLst/>
            <a:rect l="l" t="t" r="r" b="b"/>
            <a:pathLst>
              <a:path w="969168" h="259556" extrusionOk="0">
                <a:moveTo>
                  <a:pt x="176212" y="76200"/>
                </a:moveTo>
                <a:lnTo>
                  <a:pt x="473868" y="42863"/>
                </a:lnTo>
                <a:lnTo>
                  <a:pt x="926306" y="0"/>
                </a:lnTo>
                <a:lnTo>
                  <a:pt x="969168" y="97631"/>
                </a:lnTo>
                <a:lnTo>
                  <a:pt x="859631" y="166688"/>
                </a:lnTo>
                <a:lnTo>
                  <a:pt x="707231" y="169069"/>
                </a:lnTo>
                <a:lnTo>
                  <a:pt x="457200" y="190500"/>
                </a:lnTo>
                <a:lnTo>
                  <a:pt x="88106" y="247650"/>
                </a:lnTo>
                <a:lnTo>
                  <a:pt x="0" y="259556"/>
                </a:lnTo>
                <a:lnTo>
                  <a:pt x="21431" y="85725"/>
                </a:lnTo>
                <a:lnTo>
                  <a:pt x="57150" y="90488"/>
                </a:lnTo>
                <a:lnTo>
                  <a:pt x="176212" y="762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p247"/>
          <p:cNvSpPr/>
          <p:nvPr/>
        </p:nvSpPr>
        <p:spPr>
          <a:xfrm>
            <a:off x="4557713" y="4608513"/>
            <a:ext cx="2165350" cy="1165225"/>
          </a:xfrm>
          <a:custGeom>
            <a:avLst/>
            <a:gdLst/>
            <a:ahLst/>
            <a:cxnLst/>
            <a:rect l="l" t="t" r="r" b="b"/>
            <a:pathLst>
              <a:path w="2164556" h="1166812" extrusionOk="0">
                <a:moveTo>
                  <a:pt x="126206" y="716756"/>
                </a:moveTo>
                <a:lnTo>
                  <a:pt x="119062" y="616744"/>
                </a:lnTo>
                <a:lnTo>
                  <a:pt x="119062" y="369094"/>
                </a:lnTo>
                <a:lnTo>
                  <a:pt x="119062" y="226219"/>
                </a:lnTo>
                <a:lnTo>
                  <a:pt x="119062" y="190500"/>
                </a:lnTo>
                <a:lnTo>
                  <a:pt x="111918" y="157162"/>
                </a:lnTo>
                <a:lnTo>
                  <a:pt x="95250" y="126206"/>
                </a:lnTo>
                <a:lnTo>
                  <a:pt x="73818" y="102394"/>
                </a:lnTo>
                <a:lnTo>
                  <a:pt x="42862" y="83344"/>
                </a:lnTo>
                <a:lnTo>
                  <a:pt x="28575" y="73819"/>
                </a:lnTo>
                <a:lnTo>
                  <a:pt x="9525" y="47625"/>
                </a:lnTo>
                <a:lnTo>
                  <a:pt x="0" y="26194"/>
                </a:lnTo>
                <a:lnTo>
                  <a:pt x="2381" y="14287"/>
                </a:lnTo>
                <a:lnTo>
                  <a:pt x="9525" y="4762"/>
                </a:lnTo>
                <a:lnTo>
                  <a:pt x="33337" y="0"/>
                </a:lnTo>
                <a:lnTo>
                  <a:pt x="90487" y="4762"/>
                </a:lnTo>
                <a:lnTo>
                  <a:pt x="159543" y="11906"/>
                </a:lnTo>
                <a:lnTo>
                  <a:pt x="219075" y="23812"/>
                </a:lnTo>
                <a:lnTo>
                  <a:pt x="302418" y="47625"/>
                </a:lnTo>
                <a:cubicBezTo>
                  <a:pt x="301624" y="142875"/>
                  <a:pt x="300831" y="238125"/>
                  <a:pt x="300037" y="333375"/>
                </a:cubicBezTo>
                <a:cubicBezTo>
                  <a:pt x="299243" y="410369"/>
                  <a:pt x="298450" y="487362"/>
                  <a:pt x="297656" y="564356"/>
                </a:cubicBezTo>
                <a:cubicBezTo>
                  <a:pt x="298450" y="592137"/>
                  <a:pt x="299243" y="619919"/>
                  <a:pt x="300037" y="647700"/>
                </a:cubicBezTo>
                <a:lnTo>
                  <a:pt x="304800" y="711994"/>
                </a:lnTo>
                <a:lnTo>
                  <a:pt x="319087" y="766762"/>
                </a:lnTo>
                <a:lnTo>
                  <a:pt x="342900" y="814387"/>
                </a:lnTo>
                <a:lnTo>
                  <a:pt x="385762" y="864394"/>
                </a:lnTo>
                <a:lnTo>
                  <a:pt x="440531" y="902494"/>
                </a:lnTo>
                <a:lnTo>
                  <a:pt x="483393" y="923925"/>
                </a:lnTo>
                <a:lnTo>
                  <a:pt x="516731" y="933450"/>
                </a:lnTo>
                <a:lnTo>
                  <a:pt x="588168" y="945356"/>
                </a:lnTo>
                <a:lnTo>
                  <a:pt x="707231" y="952500"/>
                </a:lnTo>
                <a:lnTo>
                  <a:pt x="1092993" y="964406"/>
                </a:lnTo>
                <a:lnTo>
                  <a:pt x="1426368" y="950119"/>
                </a:lnTo>
                <a:lnTo>
                  <a:pt x="1557337" y="935831"/>
                </a:lnTo>
                <a:lnTo>
                  <a:pt x="1676400" y="919162"/>
                </a:lnTo>
                <a:lnTo>
                  <a:pt x="1721643" y="907256"/>
                </a:lnTo>
                <a:lnTo>
                  <a:pt x="1769268" y="885825"/>
                </a:lnTo>
                <a:lnTo>
                  <a:pt x="1797843" y="869156"/>
                </a:lnTo>
                <a:lnTo>
                  <a:pt x="1824037" y="842962"/>
                </a:lnTo>
                <a:lnTo>
                  <a:pt x="2076450" y="850106"/>
                </a:lnTo>
                <a:lnTo>
                  <a:pt x="2107406" y="895350"/>
                </a:lnTo>
                <a:lnTo>
                  <a:pt x="2138362" y="928687"/>
                </a:lnTo>
                <a:lnTo>
                  <a:pt x="2157412" y="962025"/>
                </a:lnTo>
                <a:lnTo>
                  <a:pt x="2164556" y="988219"/>
                </a:lnTo>
                <a:lnTo>
                  <a:pt x="2164556" y="1016794"/>
                </a:lnTo>
                <a:lnTo>
                  <a:pt x="2155031" y="1045369"/>
                </a:lnTo>
                <a:lnTo>
                  <a:pt x="2131218" y="1076325"/>
                </a:lnTo>
                <a:lnTo>
                  <a:pt x="2097881" y="1095375"/>
                </a:lnTo>
                <a:lnTo>
                  <a:pt x="2028825" y="1112044"/>
                </a:lnTo>
                <a:lnTo>
                  <a:pt x="1890712" y="1133475"/>
                </a:lnTo>
                <a:lnTo>
                  <a:pt x="1664493" y="1159669"/>
                </a:lnTo>
                <a:lnTo>
                  <a:pt x="1469231" y="1166812"/>
                </a:lnTo>
                <a:lnTo>
                  <a:pt x="1114425" y="1166812"/>
                </a:lnTo>
                <a:lnTo>
                  <a:pt x="897731" y="1152525"/>
                </a:lnTo>
                <a:lnTo>
                  <a:pt x="714375" y="1135856"/>
                </a:lnTo>
                <a:lnTo>
                  <a:pt x="635793" y="1126331"/>
                </a:lnTo>
                <a:lnTo>
                  <a:pt x="564356" y="1114425"/>
                </a:lnTo>
                <a:lnTo>
                  <a:pt x="492918" y="1092994"/>
                </a:lnTo>
                <a:lnTo>
                  <a:pt x="411956" y="1069181"/>
                </a:lnTo>
                <a:lnTo>
                  <a:pt x="342900" y="1040606"/>
                </a:lnTo>
                <a:lnTo>
                  <a:pt x="278606" y="1000125"/>
                </a:lnTo>
                <a:lnTo>
                  <a:pt x="223837" y="952500"/>
                </a:lnTo>
                <a:lnTo>
                  <a:pt x="195262" y="912019"/>
                </a:lnTo>
                <a:lnTo>
                  <a:pt x="166687" y="866775"/>
                </a:lnTo>
                <a:lnTo>
                  <a:pt x="145256" y="816769"/>
                </a:lnTo>
                <a:lnTo>
                  <a:pt x="126206" y="71675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8" name="Google Shape;2728;p247"/>
          <p:cNvSpPr/>
          <p:nvPr/>
        </p:nvSpPr>
        <p:spPr>
          <a:xfrm>
            <a:off x="6364288" y="4868863"/>
            <a:ext cx="284162" cy="684212"/>
          </a:xfrm>
          <a:custGeom>
            <a:avLst/>
            <a:gdLst/>
            <a:ahLst/>
            <a:cxnLst/>
            <a:rect l="l" t="t" r="r" b="b"/>
            <a:pathLst>
              <a:path w="283369" h="683419" extrusionOk="0">
                <a:moveTo>
                  <a:pt x="119063" y="304800"/>
                </a:moveTo>
                <a:lnTo>
                  <a:pt x="64294" y="466725"/>
                </a:lnTo>
                <a:lnTo>
                  <a:pt x="0" y="621507"/>
                </a:lnTo>
                <a:lnTo>
                  <a:pt x="147638" y="683419"/>
                </a:lnTo>
                <a:lnTo>
                  <a:pt x="283369" y="609600"/>
                </a:lnTo>
                <a:lnTo>
                  <a:pt x="266700" y="578644"/>
                </a:lnTo>
                <a:lnTo>
                  <a:pt x="257175" y="550069"/>
                </a:lnTo>
                <a:lnTo>
                  <a:pt x="242888" y="497682"/>
                </a:lnTo>
                <a:lnTo>
                  <a:pt x="235744" y="442913"/>
                </a:lnTo>
                <a:lnTo>
                  <a:pt x="230982" y="357188"/>
                </a:lnTo>
                <a:lnTo>
                  <a:pt x="240507" y="264319"/>
                </a:lnTo>
                <a:lnTo>
                  <a:pt x="252413" y="138113"/>
                </a:lnTo>
                <a:cubicBezTo>
                  <a:pt x="253207" y="119857"/>
                  <a:pt x="254000" y="101600"/>
                  <a:pt x="254794" y="83344"/>
                </a:cubicBezTo>
                <a:lnTo>
                  <a:pt x="250032" y="47625"/>
                </a:lnTo>
                <a:lnTo>
                  <a:pt x="242888" y="16669"/>
                </a:lnTo>
                <a:lnTo>
                  <a:pt x="233363" y="4763"/>
                </a:lnTo>
                <a:lnTo>
                  <a:pt x="216694" y="0"/>
                </a:lnTo>
                <a:lnTo>
                  <a:pt x="204788" y="11907"/>
                </a:lnTo>
                <a:lnTo>
                  <a:pt x="185738" y="66675"/>
                </a:lnTo>
                <a:lnTo>
                  <a:pt x="119063" y="3048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702ACCD-2BD4-5846-8907-37E9428E00A2}"/>
              </a:ext>
            </a:extLst>
          </p:cNvPr>
          <p:cNvGrpSpPr/>
          <p:nvPr/>
        </p:nvGrpSpPr>
        <p:grpSpPr>
          <a:xfrm>
            <a:off x="2680451" y="1555832"/>
            <a:ext cx="4832350" cy="4262437"/>
            <a:chOff x="2836863" y="1700213"/>
            <a:chExt cx="4832350" cy="4262437"/>
          </a:xfrm>
        </p:grpSpPr>
        <p:sp>
          <p:nvSpPr>
            <p:cNvPr id="17" name="Google Shape;2715;p247">
              <a:extLst>
                <a:ext uri="{FF2B5EF4-FFF2-40B4-BE49-F238E27FC236}">
                  <a16:creationId xmlns:a16="http://schemas.microsoft.com/office/drawing/2014/main" id="{DC8B2910-1F9C-5E42-9C28-C6B22B3E803D}"/>
                </a:ext>
              </a:extLst>
            </p:cNvPr>
            <p:cNvSpPr/>
            <p:nvPr/>
          </p:nvSpPr>
          <p:spPr>
            <a:xfrm>
              <a:off x="3219450" y="1847850"/>
              <a:ext cx="762000" cy="668338"/>
            </a:xfrm>
            <a:custGeom>
              <a:avLst/>
              <a:gdLst/>
              <a:ahLst/>
              <a:cxnLst/>
              <a:rect l="l" t="t" r="r" b="b"/>
              <a:pathLst>
                <a:path w="762000" h="669131" extrusionOk="0">
                  <a:moveTo>
                    <a:pt x="257175" y="354806"/>
                  </a:moveTo>
                  <a:lnTo>
                    <a:pt x="171450" y="264319"/>
                  </a:lnTo>
                  <a:lnTo>
                    <a:pt x="95250" y="178594"/>
                  </a:lnTo>
                  <a:lnTo>
                    <a:pt x="30956" y="97631"/>
                  </a:lnTo>
                  <a:lnTo>
                    <a:pt x="11906" y="64294"/>
                  </a:lnTo>
                  <a:lnTo>
                    <a:pt x="2381" y="38100"/>
                  </a:lnTo>
                  <a:lnTo>
                    <a:pt x="0" y="23813"/>
                  </a:lnTo>
                  <a:lnTo>
                    <a:pt x="4763" y="7144"/>
                  </a:lnTo>
                  <a:lnTo>
                    <a:pt x="19050" y="0"/>
                  </a:lnTo>
                  <a:lnTo>
                    <a:pt x="40481" y="0"/>
                  </a:lnTo>
                  <a:lnTo>
                    <a:pt x="73819" y="9525"/>
                  </a:lnTo>
                  <a:lnTo>
                    <a:pt x="138113" y="61913"/>
                  </a:lnTo>
                  <a:lnTo>
                    <a:pt x="209550" y="109538"/>
                  </a:lnTo>
                  <a:lnTo>
                    <a:pt x="285750" y="152400"/>
                  </a:lnTo>
                  <a:lnTo>
                    <a:pt x="357188" y="185738"/>
                  </a:lnTo>
                  <a:lnTo>
                    <a:pt x="433388" y="216694"/>
                  </a:lnTo>
                  <a:lnTo>
                    <a:pt x="540544" y="250031"/>
                  </a:lnTo>
                  <a:lnTo>
                    <a:pt x="581025" y="259556"/>
                  </a:lnTo>
                  <a:lnTo>
                    <a:pt x="597694" y="266700"/>
                  </a:lnTo>
                  <a:lnTo>
                    <a:pt x="635794" y="307181"/>
                  </a:lnTo>
                  <a:lnTo>
                    <a:pt x="683419" y="361950"/>
                  </a:lnTo>
                  <a:lnTo>
                    <a:pt x="719138" y="421481"/>
                  </a:lnTo>
                  <a:lnTo>
                    <a:pt x="742950" y="476250"/>
                  </a:lnTo>
                  <a:lnTo>
                    <a:pt x="757238" y="528638"/>
                  </a:lnTo>
                  <a:lnTo>
                    <a:pt x="762000" y="566738"/>
                  </a:lnTo>
                  <a:lnTo>
                    <a:pt x="762000" y="609600"/>
                  </a:lnTo>
                  <a:lnTo>
                    <a:pt x="750094" y="638175"/>
                  </a:lnTo>
                  <a:lnTo>
                    <a:pt x="735806" y="659606"/>
                  </a:lnTo>
                  <a:lnTo>
                    <a:pt x="716756" y="669131"/>
                  </a:lnTo>
                  <a:lnTo>
                    <a:pt x="681038" y="664369"/>
                  </a:lnTo>
                  <a:lnTo>
                    <a:pt x="614363" y="633413"/>
                  </a:lnTo>
                  <a:lnTo>
                    <a:pt x="478631" y="545306"/>
                  </a:lnTo>
                  <a:lnTo>
                    <a:pt x="376238" y="464344"/>
                  </a:lnTo>
                  <a:lnTo>
                    <a:pt x="257175" y="35480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716;p247">
              <a:extLst>
                <a:ext uri="{FF2B5EF4-FFF2-40B4-BE49-F238E27FC236}">
                  <a16:creationId xmlns:a16="http://schemas.microsoft.com/office/drawing/2014/main" id="{D928B6BC-0076-CA4D-82DD-4D3997E8D058}"/>
                </a:ext>
              </a:extLst>
            </p:cNvPr>
            <p:cNvSpPr/>
            <p:nvPr/>
          </p:nvSpPr>
          <p:spPr>
            <a:xfrm>
              <a:off x="2894013" y="3125788"/>
              <a:ext cx="644525" cy="520700"/>
            </a:xfrm>
            <a:custGeom>
              <a:avLst/>
              <a:gdLst/>
              <a:ahLst/>
              <a:cxnLst/>
              <a:rect l="l" t="t" r="r" b="b"/>
              <a:pathLst>
                <a:path w="645319" h="519113" extrusionOk="0">
                  <a:moveTo>
                    <a:pt x="211931" y="297657"/>
                  </a:moveTo>
                  <a:lnTo>
                    <a:pt x="121444" y="211932"/>
                  </a:lnTo>
                  <a:lnTo>
                    <a:pt x="80962" y="164307"/>
                  </a:lnTo>
                  <a:lnTo>
                    <a:pt x="35719" y="100013"/>
                  </a:lnTo>
                  <a:lnTo>
                    <a:pt x="11906" y="57150"/>
                  </a:lnTo>
                  <a:lnTo>
                    <a:pt x="0" y="26194"/>
                  </a:lnTo>
                  <a:lnTo>
                    <a:pt x="0" y="9525"/>
                  </a:lnTo>
                  <a:lnTo>
                    <a:pt x="9525" y="0"/>
                  </a:lnTo>
                  <a:lnTo>
                    <a:pt x="38100" y="0"/>
                  </a:lnTo>
                  <a:lnTo>
                    <a:pt x="73819" y="14288"/>
                  </a:lnTo>
                  <a:lnTo>
                    <a:pt x="142875" y="54769"/>
                  </a:lnTo>
                  <a:lnTo>
                    <a:pt x="190500" y="78582"/>
                  </a:lnTo>
                  <a:lnTo>
                    <a:pt x="257175" y="107157"/>
                  </a:lnTo>
                  <a:lnTo>
                    <a:pt x="340519" y="138113"/>
                  </a:lnTo>
                  <a:lnTo>
                    <a:pt x="400050" y="152400"/>
                  </a:lnTo>
                  <a:lnTo>
                    <a:pt x="452437" y="161925"/>
                  </a:lnTo>
                  <a:lnTo>
                    <a:pt x="495300" y="176213"/>
                  </a:lnTo>
                  <a:lnTo>
                    <a:pt x="521494" y="190500"/>
                  </a:lnTo>
                  <a:lnTo>
                    <a:pt x="550069" y="214313"/>
                  </a:lnTo>
                  <a:lnTo>
                    <a:pt x="576262" y="245269"/>
                  </a:lnTo>
                  <a:lnTo>
                    <a:pt x="602456" y="285750"/>
                  </a:lnTo>
                  <a:lnTo>
                    <a:pt x="621506" y="323850"/>
                  </a:lnTo>
                  <a:lnTo>
                    <a:pt x="635794" y="376238"/>
                  </a:lnTo>
                  <a:lnTo>
                    <a:pt x="642937" y="416719"/>
                  </a:lnTo>
                  <a:lnTo>
                    <a:pt x="645319" y="471488"/>
                  </a:lnTo>
                  <a:lnTo>
                    <a:pt x="638175" y="500063"/>
                  </a:lnTo>
                  <a:lnTo>
                    <a:pt x="621506" y="514350"/>
                  </a:lnTo>
                  <a:lnTo>
                    <a:pt x="592931" y="519113"/>
                  </a:lnTo>
                  <a:lnTo>
                    <a:pt x="552450" y="509588"/>
                  </a:lnTo>
                  <a:lnTo>
                    <a:pt x="461962" y="464344"/>
                  </a:lnTo>
                  <a:lnTo>
                    <a:pt x="352425" y="404813"/>
                  </a:lnTo>
                  <a:lnTo>
                    <a:pt x="211931" y="29765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17;p247">
              <a:extLst>
                <a:ext uri="{FF2B5EF4-FFF2-40B4-BE49-F238E27FC236}">
                  <a16:creationId xmlns:a16="http://schemas.microsoft.com/office/drawing/2014/main" id="{CCDB7EEA-F989-2142-BD8B-F53149FE1E72}"/>
                </a:ext>
              </a:extLst>
            </p:cNvPr>
            <p:cNvSpPr/>
            <p:nvPr/>
          </p:nvSpPr>
          <p:spPr>
            <a:xfrm>
              <a:off x="2836863" y="5305425"/>
              <a:ext cx="498475" cy="657225"/>
            </a:xfrm>
            <a:custGeom>
              <a:avLst/>
              <a:gdLst/>
              <a:ahLst/>
              <a:cxnLst/>
              <a:rect l="l" t="t" r="r" b="b"/>
              <a:pathLst>
                <a:path w="500062" h="657225" extrusionOk="0">
                  <a:moveTo>
                    <a:pt x="235744" y="445294"/>
                  </a:moveTo>
                  <a:lnTo>
                    <a:pt x="152400" y="333375"/>
                  </a:lnTo>
                  <a:lnTo>
                    <a:pt x="90487" y="235744"/>
                  </a:lnTo>
                  <a:lnTo>
                    <a:pt x="54769" y="176213"/>
                  </a:lnTo>
                  <a:lnTo>
                    <a:pt x="23812" y="121444"/>
                  </a:lnTo>
                  <a:lnTo>
                    <a:pt x="7144" y="71438"/>
                  </a:lnTo>
                  <a:lnTo>
                    <a:pt x="2381" y="47625"/>
                  </a:lnTo>
                  <a:lnTo>
                    <a:pt x="0" y="30956"/>
                  </a:lnTo>
                  <a:lnTo>
                    <a:pt x="0" y="21431"/>
                  </a:lnTo>
                  <a:lnTo>
                    <a:pt x="2381" y="9525"/>
                  </a:lnTo>
                  <a:lnTo>
                    <a:pt x="9525" y="0"/>
                  </a:lnTo>
                  <a:lnTo>
                    <a:pt x="28575" y="2381"/>
                  </a:lnTo>
                  <a:lnTo>
                    <a:pt x="54769" y="21431"/>
                  </a:lnTo>
                  <a:lnTo>
                    <a:pt x="95250" y="64294"/>
                  </a:lnTo>
                  <a:lnTo>
                    <a:pt x="142875" y="116681"/>
                  </a:lnTo>
                  <a:lnTo>
                    <a:pt x="178594" y="147638"/>
                  </a:lnTo>
                  <a:lnTo>
                    <a:pt x="207169" y="166688"/>
                  </a:lnTo>
                  <a:lnTo>
                    <a:pt x="226219" y="173831"/>
                  </a:lnTo>
                  <a:lnTo>
                    <a:pt x="238125" y="173831"/>
                  </a:lnTo>
                  <a:lnTo>
                    <a:pt x="257175" y="169069"/>
                  </a:lnTo>
                  <a:lnTo>
                    <a:pt x="500062" y="509588"/>
                  </a:lnTo>
                  <a:lnTo>
                    <a:pt x="490537" y="597694"/>
                  </a:lnTo>
                  <a:lnTo>
                    <a:pt x="481012" y="633413"/>
                  </a:lnTo>
                  <a:lnTo>
                    <a:pt x="461962" y="654844"/>
                  </a:lnTo>
                  <a:lnTo>
                    <a:pt x="442912" y="657225"/>
                  </a:lnTo>
                  <a:lnTo>
                    <a:pt x="402431" y="638175"/>
                  </a:lnTo>
                  <a:lnTo>
                    <a:pt x="364331" y="607219"/>
                  </a:lnTo>
                  <a:lnTo>
                    <a:pt x="235744" y="44529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18;p247">
              <a:extLst>
                <a:ext uri="{FF2B5EF4-FFF2-40B4-BE49-F238E27FC236}">
                  <a16:creationId xmlns:a16="http://schemas.microsoft.com/office/drawing/2014/main" id="{86E6FEC3-DD3A-FD48-AD47-9B695C98FBA2}"/>
                </a:ext>
              </a:extLst>
            </p:cNvPr>
            <p:cNvSpPr/>
            <p:nvPr/>
          </p:nvSpPr>
          <p:spPr>
            <a:xfrm>
              <a:off x="4281488" y="2332038"/>
              <a:ext cx="2384425" cy="444500"/>
            </a:xfrm>
            <a:custGeom>
              <a:avLst/>
              <a:gdLst/>
              <a:ahLst/>
              <a:cxnLst/>
              <a:rect l="l" t="t" r="r" b="b"/>
              <a:pathLst>
                <a:path w="2383631" h="445294" extrusionOk="0">
                  <a:moveTo>
                    <a:pt x="1085850" y="381000"/>
                  </a:moveTo>
                  <a:lnTo>
                    <a:pt x="840581" y="402431"/>
                  </a:lnTo>
                  <a:lnTo>
                    <a:pt x="623887" y="426244"/>
                  </a:lnTo>
                  <a:lnTo>
                    <a:pt x="495300" y="442912"/>
                  </a:lnTo>
                  <a:lnTo>
                    <a:pt x="442912" y="445294"/>
                  </a:lnTo>
                  <a:lnTo>
                    <a:pt x="369093" y="445294"/>
                  </a:lnTo>
                  <a:lnTo>
                    <a:pt x="292893" y="438150"/>
                  </a:lnTo>
                  <a:lnTo>
                    <a:pt x="219075" y="416719"/>
                  </a:lnTo>
                  <a:lnTo>
                    <a:pt x="154781" y="385762"/>
                  </a:lnTo>
                  <a:lnTo>
                    <a:pt x="78581" y="333375"/>
                  </a:lnTo>
                  <a:lnTo>
                    <a:pt x="19050" y="283369"/>
                  </a:lnTo>
                  <a:lnTo>
                    <a:pt x="4762" y="259556"/>
                  </a:lnTo>
                  <a:lnTo>
                    <a:pt x="0" y="242887"/>
                  </a:lnTo>
                  <a:lnTo>
                    <a:pt x="2381" y="216694"/>
                  </a:lnTo>
                  <a:lnTo>
                    <a:pt x="7143" y="211931"/>
                  </a:lnTo>
                  <a:lnTo>
                    <a:pt x="23812" y="209550"/>
                  </a:lnTo>
                  <a:lnTo>
                    <a:pt x="61912" y="223837"/>
                  </a:lnTo>
                  <a:lnTo>
                    <a:pt x="152400" y="259556"/>
                  </a:lnTo>
                  <a:lnTo>
                    <a:pt x="214312" y="278606"/>
                  </a:lnTo>
                  <a:lnTo>
                    <a:pt x="280987" y="288131"/>
                  </a:lnTo>
                  <a:lnTo>
                    <a:pt x="371475" y="292894"/>
                  </a:lnTo>
                  <a:lnTo>
                    <a:pt x="631031" y="266700"/>
                  </a:lnTo>
                  <a:lnTo>
                    <a:pt x="847725" y="247650"/>
                  </a:lnTo>
                  <a:lnTo>
                    <a:pt x="1145381" y="209550"/>
                  </a:lnTo>
                  <a:lnTo>
                    <a:pt x="1578768" y="135731"/>
                  </a:lnTo>
                  <a:lnTo>
                    <a:pt x="1783556" y="109537"/>
                  </a:lnTo>
                  <a:lnTo>
                    <a:pt x="1971675" y="50006"/>
                  </a:lnTo>
                  <a:lnTo>
                    <a:pt x="1995487" y="30956"/>
                  </a:lnTo>
                  <a:lnTo>
                    <a:pt x="2026443" y="9525"/>
                  </a:lnTo>
                  <a:lnTo>
                    <a:pt x="2052637" y="0"/>
                  </a:lnTo>
                  <a:lnTo>
                    <a:pt x="2078831" y="0"/>
                  </a:lnTo>
                  <a:lnTo>
                    <a:pt x="2121693" y="4762"/>
                  </a:lnTo>
                  <a:lnTo>
                    <a:pt x="2178843" y="19050"/>
                  </a:lnTo>
                  <a:lnTo>
                    <a:pt x="2245518" y="42862"/>
                  </a:lnTo>
                  <a:lnTo>
                    <a:pt x="2295525" y="61912"/>
                  </a:lnTo>
                  <a:lnTo>
                    <a:pt x="2336006" y="85725"/>
                  </a:lnTo>
                  <a:lnTo>
                    <a:pt x="2357437" y="104775"/>
                  </a:lnTo>
                  <a:lnTo>
                    <a:pt x="2376487" y="128587"/>
                  </a:lnTo>
                  <a:lnTo>
                    <a:pt x="2383631" y="152400"/>
                  </a:lnTo>
                  <a:lnTo>
                    <a:pt x="2376487" y="176212"/>
                  </a:lnTo>
                  <a:lnTo>
                    <a:pt x="2343150" y="207169"/>
                  </a:lnTo>
                  <a:lnTo>
                    <a:pt x="2281237" y="226219"/>
                  </a:lnTo>
                  <a:lnTo>
                    <a:pt x="1759743" y="292894"/>
                  </a:lnTo>
                  <a:lnTo>
                    <a:pt x="1543050" y="314325"/>
                  </a:lnTo>
                  <a:lnTo>
                    <a:pt x="1085850" y="3810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719;p247">
              <a:extLst>
                <a:ext uri="{FF2B5EF4-FFF2-40B4-BE49-F238E27FC236}">
                  <a16:creationId xmlns:a16="http://schemas.microsoft.com/office/drawing/2014/main" id="{BDD00E0A-E275-3649-B687-F03995620FFF}"/>
                </a:ext>
              </a:extLst>
            </p:cNvPr>
            <p:cNvSpPr/>
            <p:nvPr/>
          </p:nvSpPr>
          <p:spPr>
            <a:xfrm>
              <a:off x="3065463" y="4113213"/>
              <a:ext cx="895350" cy="1714500"/>
            </a:xfrm>
            <a:custGeom>
              <a:avLst/>
              <a:gdLst/>
              <a:ahLst/>
              <a:cxnLst/>
              <a:rect l="l" t="t" r="r" b="b"/>
              <a:pathLst>
                <a:path w="895350" h="1714500" extrusionOk="0">
                  <a:moveTo>
                    <a:pt x="261937" y="1078706"/>
                  </a:moveTo>
                  <a:lnTo>
                    <a:pt x="183356" y="1202531"/>
                  </a:lnTo>
                  <a:lnTo>
                    <a:pt x="116681" y="1285875"/>
                  </a:lnTo>
                  <a:lnTo>
                    <a:pt x="0" y="1385887"/>
                  </a:lnTo>
                  <a:lnTo>
                    <a:pt x="50006" y="1576387"/>
                  </a:lnTo>
                  <a:lnTo>
                    <a:pt x="266700" y="1714500"/>
                  </a:lnTo>
                  <a:lnTo>
                    <a:pt x="285750" y="1652587"/>
                  </a:lnTo>
                  <a:lnTo>
                    <a:pt x="311944" y="1559719"/>
                  </a:lnTo>
                  <a:lnTo>
                    <a:pt x="333375" y="1497806"/>
                  </a:lnTo>
                  <a:lnTo>
                    <a:pt x="428625" y="1281112"/>
                  </a:lnTo>
                  <a:lnTo>
                    <a:pt x="521494" y="1047750"/>
                  </a:lnTo>
                  <a:lnTo>
                    <a:pt x="640556" y="750094"/>
                  </a:lnTo>
                  <a:lnTo>
                    <a:pt x="745331" y="464344"/>
                  </a:lnTo>
                  <a:lnTo>
                    <a:pt x="821531" y="271462"/>
                  </a:lnTo>
                  <a:lnTo>
                    <a:pt x="876300" y="116681"/>
                  </a:lnTo>
                  <a:lnTo>
                    <a:pt x="895350" y="52387"/>
                  </a:lnTo>
                  <a:lnTo>
                    <a:pt x="892969" y="28575"/>
                  </a:lnTo>
                  <a:lnTo>
                    <a:pt x="888206" y="7144"/>
                  </a:lnTo>
                  <a:lnTo>
                    <a:pt x="878681" y="0"/>
                  </a:lnTo>
                  <a:lnTo>
                    <a:pt x="862012" y="0"/>
                  </a:lnTo>
                  <a:lnTo>
                    <a:pt x="840581" y="19050"/>
                  </a:lnTo>
                  <a:lnTo>
                    <a:pt x="800100" y="133350"/>
                  </a:lnTo>
                  <a:lnTo>
                    <a:pt x="692944" y="354806"/>
                  </a:lnTo>
                  <a:lnTo>
                    <a:pt x="571500" y="585787"/>
                  </a:lnTo>
                  <a:lnTo>
                    <a:pt x="447675" y="795337"/>
                  </a:lnTo>
                  <a:lnTo>
                    <a:pt x="261937" y="107870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720;p247">
              <a:extLst>
                <a:ext uri="{FF2B5EF4-FFF2-40B4-BE49-F238E27FC236}">
                  <a16:creationId xmlns:a16="http://schemas.microsoft.com/office/drawing/2014/main" id="{AC273F88-DAE5-A34D-9874-E33C8D5BFE03}"/>
                </a:ext>
              </a:extLst>
            </p:cNvPr>
            <p:cNvSpPr/>
            <p:nvPr/>
          </p:nvSpPr>
          <p:spPr>
            <a:xfrm>
              <a:off x="4675188" y="1884363"/>
              <a:ext cx="450850" cy="1477962"/>
            </a:xfrm>
            <a:custGeom>
              <a:avLst/>
              <a:gdLst/>
              <a:ahLst/>
              <a:cxnLst/>
              <a:rect l="l" t="t" r="r" b="b"/>
              <a:pathLst>
                <a:path w="452437" h="1478756" extrusionOk="0">
                  <a:moveTo>
                    <a:pt x="240506" y="578644"/>
                  </a:moveTo>
                  <a:lnTo>
                    <a:pt x="223837" y="435769"/>
                  </a:lnTo>
                  <a:lnTo>
                    <a:pt x="214312" y="330994"/>
                  </a:lnTo>
                  <a:lnTo>
                    <a:pt x="207169" y="285750"/>
                  </a:lnTo>
                  <a:lnTo>
                    <a:pt x="180975" y="226219"/>
                  </a:lnTo>
                  <a:lnTo>
                    <a:pt x="145256" y="173831"/>
                  </a:lnTo>
                  <a:lnTo>
                    <a:pt x="92869" y="114300"/>
                  </a:lnTo>
                  <a:lnTo>
                    <a:pt x="54769" y="78581"/>
                  </a:lnTo>
                  <a:lnTo>
                    <a:pt x="19050" y="52387"/>
                  </a:lnTo>
                  <a:lnTo>
                    <a:pt x="4762" y="38100"/>
                  </a:lnTo>
                  <a:lnTo>
                    <a:pt x="0" y="21431"/>
                  </a:lnTo>
                  <a:lnTo>
                    <a:pt x="7144" y="4762"/>
                  </a:lnTo>
                  <a:lnTo>
                    <a:pt x="28575" y="0"/>
                  </a:lnTo>
                  <a:lnTo>
                    <a:pt x="57150" y="0"/>
                  </a:lnTo>
                  <a:lnTo>
                    <a:pt x="109537" y="16669"/>
                  </a:lnTo>
                  <a:lnTo>
                    <a:pt x="235744" y="59531"/>
                  </a:lnTo>
                  <a:lnTo>
                    <a:pt x="311944" y="97631"/>
                  </a:lnTo>
                  <a:lnTo>
                    <a:pt x="385762" y="145256"/>
                  </a:lnTo>
                  <a:lnTo>
                    <a:pt x="411956" y="169069"/>
                  </a:lnTo>
                  <a:lnTo>
                    <a:pt x="433387" y="197644"/>
                  </a:lnTo>
                  <a:lnTo>
                    <a:pt x="447675" y="226219"/>
                  </a:lnTo>
                  <a:lnTo>
                    <a:pt x="450056" y="261937"/>
                  </a:lnTo>
                  <a:lnTo>
                    <a:pt x="433387" y="314325"/>
                  </a:lnTo>
                  <a:lnTo>
                    <a:pt x="423862" y="366712"/>
                  </a:lnTo>
                  <a:lnTo>
                    <a:pt x="423862" y="435769"/>
                  </a:lnTo>
                  <a:lnTo>
                    <a:pt x="447675" y="707231"/>
                  </a:lnTo>
                  <a:lnTo>
                    <a:pt x="442912" y="862012"/>
                  </a:lnTo>
                  <a:lnTo>
                    <a:pt x="452437" y="1464469"/>
                  </a:lnTo>
                  <a:lnTo>
                    <a:pt x="242887" y="1478756"/>
                  </a:lnTo>
                  <a:lnTo>
                    <a:pt x="245269" y="838200"/>
                  </a:lnTo>
                  <a:cubicBezTo>
                    <a:pt x="243681" y="749300"/>
                    <a:pt x="242094" y="660400"/>
                    <a:pt x="240506" y="5786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21;p247">
              <a:extLst>
                <a:ext uri="{FF2B5EF4-FFF2-40B4-BE49-F238E27FC236}">
                  <a16:creationId xmlns:a16="http://schemas.microsoft.com/office/drawing/2014/main" id="{04547340-65E0-CC45-921D-B5D7B5A18AB2}"/>
                </a:ext>
              </a:extLst>
            </p:cNvPr>
            <p:cNvSpPr/>
            <p:nvPr/>
          </p:nvSpPr>
          <p:spPr>
            <a:xfrm>
              <a:off x="5751513" y="1700213"/>
              <a:ext cx="419100" cy="1574800"/>
            </a:xfrm>
            <a:custGeom>
              <a:avLst/>
              <a:gdLst/>
              <a:ahLst/>
              <a:cxnLst/>
              <a:rect l="l" t="t" r="r" b="b"/>
              <a:pathLst>
                <a:path w="419100" h="1574006" extrusionOk="0">
                  <a:moveTo>
                    <a:pt x="119062" y="604837"/>
                  </a:moveTo>
                  <a:lnTo>
                    <a:pt x="128587" y="273843"/>
                  </a:lnTo>
                  <a:lnTo>
                    <a:pt x="123825" y="211931"/>
                  </a:lnTo>
                  <a:lnTo>
                    <a:pt x="114300" y="180975"/>
                  </a:lnTo>
                  <a:lnTo>
                    <a:pt x="97631" y="145256"/>
                  </a:lnTo>
                  <a:lnTo>
                    <a:pt x="80962" y="119062"/>
                  </a:lnTo>
                  <a:lnTo>
                    <a:pt x="40481" y="73818"/>
                  </a:lnTo>
                  <a:lnTo>
                    <a:pt x="7144" y="42862"/>
                  </a:lnTo>
                  <a:lnTo>
                    <a:pt x="0" y="23812"/>
                  </a:lnTo>
                  <a:lnTo>
                    <a:pt x="2381" y="11906"/>
                  </a:lnTo>
                  <a:lnTo>
                    <a:pt x="16669" y="0"/>
                  </a:lnTo>
                  <a:lnTo>
                    <a:pt x="59531" y="2381"/>
                  </a:lnTo>
                  <a:lnTo>
                    <a:pt x="147637" y="26193"/>
                  </a:lnTo>
                  <a:lnTo>
                    <a:pt x="230981" y="61912"/>
                  </a:lnTo>
                  <a:lnTo>
                    <a:pt x="288131" y="100012"/>
                  </a:lnTo>
                  <a:lnTo>
                    <a:pt x="342900" y="140493"/>
                  </a:lnTo>
                  <a:lnTo>
                    <a:pt x="371475" y="169068"/>
                  </a:lnTo>
                  <a:lnTo>
                    <a:pt x="400050" y="207168"/>
                  </a:lnTo>
                  <a:lnTo>
                    <a:pt x="414337" y="240506"/>
                  </a:lnTo>
                  <a:lnTo>
                    <a:pt x="419100" y="285750"/>
                  </a:lnTo>
                  <a:lnTo>
                    <a:pt x="414337" y="316706"/>
                  </a:lnTo>
                  <a:lnTo>
                    <a:pt x="400050" y="338137"/>
                  </a:lnTo>
                  <a:lnTo>
                    <a:pt x="373856" y="366712"/>
                  </a:lnTo>
                  <a:lnTo>
                    <a:pt x="357187" y="400050"/>
                  </a:lnTo>
                  <a:lnTo>
                    <a:pt x="340519" y="500062"/>
                  </a:lnTo>
                  <a:lnTo>
                    <a:pt x="302419" y="771525"/>
                  </a:lnTo>
                  <a:lnTo>
                    <a:pt x="280987" y="945356"/>
                  </a:lnTo>
                  <a:lnTo>
                    <a:pt x="180975" y="1545431"/>
                  </a:lnTo>
                  <a:lnTo>
                    <a:pt x="0" y="1574006"/>
                  </a:lnTo>
                  <a:lnTo>
                    <a:pt x="38100" y="1335881"/>
                  </a:lnTo>
                  <a:lnTo>
                    <a:pt x="85725" y="931068"/>
                  </a:lnTo>
                  <a:lnTo>
                    <a:pt x="119062" y="6048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22;p247">
              <a:extLst>
                <a:ext uri="{FF2B5EF4-FFF2-40B4-BE49-F238E27FC236}">
                  <a16:creationId xmlns:a16="http://schemas.microsoft.com/office/drawing/2014/main" id="{7B0C28C1-EEFB-2D4D-97A4-55F7A21A06B4}"/>
                </a:ext>
              </a:extLst>
            </p:cNvPr>
            <p:cNvSpPr/>
            <p:nvPr/>
          </p:nvSpPr>
          <p:spPr>
            <a:xfrm>
              <a:off x="3833813" y="3051175"/>
              <a:ext cx="3267075" cy="554038"/>
            </a:xfrm>
            <a:custGeom>
              <a:avLst/>
              <a:gdLst/>
              <a:ahLst/>
              <a:cxnLst/>
              <a:rect l="l" t="t" r="r" b="b"/>
              <a:pathLst>
                <a:path w="3265714" h="555172" extrusionOk="0">
                  <a:moveTo>
                    <a:pt x="1507671" y="334736"/>
                  </a:moveTo>
                  <a:lnTo>
                    <a:pt x="1099457" y="400050"/>
                  </a:lnTo>
                  <a:lnTo>
                    <a:pt x="781050" y="473529"/>
                  </a:lnTo>
                  <a:lnTo>
                    <a:pt x="394607" y="552450"/>
                  </a:lnTo>
                  <a:lnTo>
                    <a:pt x="348343" y="555172"/>
                  </a:lnTo>
                  <a:lnTo>
                    <a:pt x="302078" y="549729"/>
                  </a:lnTo>
                  <a:lnTo>
                    <a:pt x="244928" y="525236"/>
                  </a:lnTo>
                  <a:lnTo>
                    <a:pt x="168728" y="478972"/>
                  </a:lnTo>
                  <a:lnTo>
                    <a:pt x="65314" y="405493"/>
                  </a:lnTo>
                  <a:lnTo>
                    <a:pt x="24493" y="367393"/>
                  </a:lnTo>
                  <a:lnTo>
                    <a:pt x="5443" y="340179"/>
                  </a:lnTo>
                  <a:lnTo>
                    <a:pt x="0" y="318408"/>
                  </a:lnTo>
                  <a:lnTo>
                    <a:pt x="0" y="302079"/>
                  </a:lnTo>
                  <a:lnTo>
                    <a:pt x="8164" y="296636"/>
                  </a:lnTo>
                  <a:lnTo>
                    <a:pt x="24493" y="296636"/>
                  </a:lnTo>
                  <a:lnTo>
                    <a:pt x="89807" y="321129"/>
                  </a:lnTo>
                  <a:lnTo>
                    <a:pt x="171450" y="345622"/>
                  </a:lnTo>
                  <a:lnTo>
                    <a:pt x="253093" y="356508"/>
                  </a:lnTo>
                  <a:lnTo>
                    <a:pt x="332014" y="361950"/>
                  </a:lnTo>
                  <a:lnTo>
                    <a:pt x="468086" y="351065"/>
                  </a:lnTo>
                  <a:lnTo>
                    <a:pt x="876300" y="277586"/>
                  </a:lnTo>
                  <a:lnTo>
                    <a:pt x="1091293" y="239486"/>
                  </a:lnTo>
                  <a:lnTo>
                    <a:pt x="1298121" y="214993"/>
                  </a:lnTo>
                  <a:lnTo>
                    <a:pt x="1529443" y="179615"/>
                  </a:lnTo>
                  <a:lnTo>
                    <a:pt x="1736271" y="152400"/>
                  </a:lnTo>
                  <a:lnTo>
                    <a:pt x="1932214" y="127908"/>
                  </a:lnTo>
                  <a:lnTo>
                    <a:pt x="2117271" y="106136"/>
                  </a:lnTo>
                  <a:lnTo>
                    <a:pt x="2400300" y="95250"/>
                  </a:lnTo>
                  <a:lnTo>
                    <a:pt x="2579914" y="87086"/>
                  </a:lnTo>
                  <a:lnTo>
                    <a:pt x="2653393" y="73479"/>
                  </a:lnTo>
                  <a:lnTo>
                    <a:pt x="2721428" y="54429"/>
                  </a:lnTo>
                  <a:lnTo>
                    <a:pt x="2835728" y="2722"/>
                  </a:lnTo>
                  <a:lnTo>
                    <a:pt x="2860221" y="0"/>
                  </a:lnTo>
                  <a:lnTo>
                    <a:pt x="2982686" y="38100"/>
                  </a:lnTo>
                  <a:lnTo>
                    <a:pt x="3121478" y="97972"/>
                  </a:lnTo>
                  <a:lnTo>
                    <a:pt x="3197678" y="138793"/>
                  </a:lnTo>
                  <a:lnTo>
                    <a:pt x="3241221" y="168729"/>
                  </a:lnTo>
                  <a:lnTo>
                    <a:pt x="3254828" y="190500"/>
                  </a:lnTo>
                  <a:lnTo>
                    <a:pt x="3265714" y="209550"/>
                  </a:lnTo>
                  <a:lnTo>
                    <a:pt x="3265714" y="231322"/>
                  </a:lnTo>
                  <a:lnTo>
                    <a:pt x="3252107" y="255815"/>
                  </a:lnTo>
                  <a:lnTo>
                    <a:pt x="3216728" y="288472"/>
                  </a:lnTo>
                  <a:lnTo>
                    <a:pt x="3170464" y="307522"/>
                  </a:lnTo>
                  <a:lnTo>
                    <a:pt x="3045278" y="299358"/>
                  </a:lnTo>
                  <a:lnTo>
                    <a:pt x="2764971" y="272143"/>
                  </a:lnTo>
                  <a:lnTo>
                    <a:pt x="2585357" y="261258"/>
                  </a:lnTo>
                  <a:lnTo>
                    <a:pt x="2196193" y="266700"/>
                  </a:lnTo>
                  <a:lnTo>
                    <a:pt x="1943100" y="280308"/>
                  </a:lnTo>
                  <a:lnTo>
                    <a:pt x="1779814" y="310243"/>
                  </a:lnTo>
                  <a:lnTo>
                    <a:pt x="1507671" y="3347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23;p247">
              <a:extLst>
                <a:ext uri="{FF2B5EF4-FFF2-40B4-BE49-F238E27FC236}">
                  <a16:creationId xmlns:a16="http://schemas.microsoft.com/office/drawing/2014/main" id="{01212CE0-7D22-0A47-8B1E-B24B5DAC8126}"/>
                </a:ext>
              </a:extLst>
            </p:cNvPr>
            <p:cNvSpPr/>
            <p:nvPr/>
          </p:nvSpPr>
          <p:spPr>
            <a:xfrm>
              <a:off x="3878263" y="3400425"/>
              <a:ext cx="1289050" cy="1408113"/>
            </a:xfrm>
            <a:custGeom>
              <a:avLst/>
              <a:gdLst/>
              <a:ahLst/>
              <a:cxnLst/>
              <a:rect l="l" t="t" r="r" b="b"/>
              <a:pathLst>
                <a:path w="1288257" h="1407319" extrusionOk="0">
                  <a:moveTo>
                    <a:pt x="521494" y="840581"/>
                  </a:moveTo>
                  <a:lnTo>
                    <a:pt x="590550" y="752475"/>
                  </a:lnTo>
                  <a:lnTo>
                    <a:pt x="664369" y="647700"/>
                  </a:lnTo>
                  <a:lnTo>
                    <a:pt x="759619" y="502444"/>
                  </a:lnTo>
                  <a:lnTo>
                    <a:pt x="847725" y="347663"/>
                  </a:lnTo>
                  <a:lnTo>
                    <a:pt x="914400" y="211931"/>
                  </a:lnTo>
                  <a:lnTo>
                    <a:pt x="983457" y="21431"/>
                  </a:lnTo>
                  <a:lnTo>
                    <a:pt x="1012032" y="0"/>
                  </a:lnTo>
                  <a:lnTo>
                    <a:pt x="1140619" y="97631"/>
                  </a:lnTo>
                  <a:lnTo>
                    <a:pt x="1214438" y="152400"/>
                  </a:lnTo>
                  <a:lnTo>
                    <a:pt x="1269207" y="204788"/>
                  </a:lnTo>
                  <a:lnTo>
                    <a:pt x="1283494" y="235744"/>
                  </a:lnTo>
                  <a:lnTo>
                    <a:pt x="1288257" y="264319"/>
                  </a:lnTo>
                  <a:lnTo>
                    <a:pt x="1281113" y="292894"/>
                  </a:lnTo>
                  <a:lnTo>
                    <a:pt x="1266825" y="307181"/>
                  </a:lnTo>
                  <a:lnTo>
                    <a:pt x="1207294" y="333375"/>
                  </a:lnTo>
                  <a:lnTo>
                    <a:pt x="1121569" y="390525"/>
                  </a:lnTo>
                  <a:lnTo>
                    <a:pt x="1014413" y="531019"/>
                  </a:lnTo>
                  <a:lnTo>
                    <a:pt x="812007" y="766763"/>
                  </a:lnTo>
                  <a:lnTo>
                    <a:pt x="650082" y="938213"/>
                  </a:lnTo>
                  <a:lnTo>
                    <a:pt x="466725" y="1109663"/>
                  </a:lnTo>
                  <a:lnTo>
                    <a:pt x="297657" y="1243013"/>
                  </a:lnTo>
                  <a:lnTo>
                    <a:pt x="111919" y="1369219"/>
                  </a:lnTo>
                  <a:lnTo>
                    <a:pt x="64294" y="1397794"/>
                  </a:lnTo>
                  <a:lnTo>
                    <a:pt x="21432" y="1407319"/>
                  </a:lnTo>
                  <a:lnTo>
                    <a:pt x="4763" y="1400175"/>
                  </a:lnTo>
                  <a:lnTo>
                    <a:pt x="0" y="1381125"/>
                  </a:lnTo>
                  <a:lnTo>
                    <a:pt x="19050" y="1354931"/>
                  </a:lnTo>
                  <a:lnTo>
                    <a:pt x="104775" y="1281113"/>
                  </a:lnTo>
                  <a:lnTo>
                    <a:pt x="223838" y="1173956"/>
                  </a:lnTo>
                  <a:lnTo>
                    <a:pt x="340519" y="1052513"/>
                  </a:lnTo>
                  <a:lnTo>
                    <a:pt x="521494" y="8405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24;p247">
              <a:extLst>
                <a:ext uri="{FF2B5EF4-FFF2-40B4-BE49-F238E27FC236}">
                  <a16:creationId xmlns:a16="http://schemas.microsoft.com/office/drawing/2014/main" id="{DBF46602-AEF0-F049-ADAD-794449732571}"/>
                </a:ext>
              </a:extLst>
            </p:cNvPr>
            <p:cNvSpPr/>
            <p:nvPr/>
          </p:nvSpPr>
          <p:spPr>
            <a:xfrm>
              <a:off x="5591175" y="3255963"/>
              <a:ext cx="2078038" cy="1285875"/>
            </a:xfrm>
            <a:custGeom>
              <a:avLst/>
              <a:gdLst/>
              <a:ahLst/>
              <a:cxnLst/>
              <a:rect l="l" t="t" r="r" b="b"/>
              <a:pathLst>
                <a:path w="2078831" h="1285875" extrusionOk="0">
                  <a:moveTo>
                    <a:pt x="459581" y="511969"/>
                  </a:moveTo>
                  <a:lnTo>
                    <a:pt x="221456" y="283369"/>
                  </a:lnTo>
                  <a:lnTo>
                    <a:pt x="0" y="64294"/>
                  </a:lnTo>
                  <a:lnTo>
                    <a:pt x="90488" y="0"/>
                  </a:lnTo>
                  <a:lnTo>
                    <a:pt x="283369" y="169069"/>
                  </a:lnTo>
                  <a:lnTo>
                    <a:pt x="497681" y="340519"/>
                  </a:lnTo>
                  <a:lnTo>
                    <a:pt x="792956" y="561975"/>
                  </a:lnTo>
                  <a:lnTo>
                    <a:pt x="1100138" y="778669"/>
                  </a:lnTo>
                  <a:lnTo>
                    <a:pt x="1223963" y="866775"/>
                  </a:lnTo>
                  <a:lnTo>
                    <a:pt x="1407319" y="971550"/>
                  </a:lnTo>
                  <a:lnTo>
                    <a:pt x="1545431" y="1038225"/>
                  </a:lnTo>
                  <a:lnTo>
                    <a:pt x="1678781" y="1095375"/>
                  </a:lnTo>
                  <a:lnTo>
                    <a:pt x="1809750" y="1145381"/>
                  </a:lnTo>
                  <a:lnTo>
                    <a:pt x="2021681" y="1204912"/>
                  </a:lnTo>
                  <a:lnTo>
                    <a:pt x="2066925" y="1219200"/>
                  </a:lnTo>
                  <a:lnTo>
                    <a:pt x="2078831" y="1228725"/>
                  </a:lnTo>
                  <a:lnTo>
                    <a:pt x="2078831" y="1250156"/>
                  </a:lnTo>
                  <a:lnTo>
                    <a:pt x="2059781" y="1259681"/>
                  </a:lnTo>
                  <a:lnTo>
                    <a:pt x="1893094" y="1271587"/>
                  </a:lnTo>
                  <a:lnTo>
                    <a:pt x="1490663" y="1283494"/>
                  </a:lnTo>
                  <a:lnTo>
                    <a:pt x="1378744" y="1285875"/>
                  </a:lnTo>
                  <a:lnTo>
                    <a:pt x="1328738" y="1278731"/>
                  </a:lnTo>
                  <a:lnTo>
                    <a:pt x="1288256" y="1266825"/>
                  </a:lnTo>
                  <a:lnTo>
                    <a:pt x="1247775" y="1240631"/>
                  </a:lnTo>
                  <a:lnTo>
                    <a:pt x="1202531" y="1197769"/>
                  </a:lnTo>
                  <a:lnTo>
                    <a:pt x="1047750" y="1052512"/>
                  </a:lnTo>
                  <a:lnTo>
                    <a:pt x="707231" y="742950"/>
                  </a:lnTo>
                  <a:lnTo>
                    <a:pt x="459581" y="5119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25;p247">
              <a:extLst>
                <a:ext uri="{FF2B5EF4-FFF2-40B4-BE49-F238E27FC236}">
                  <a16:creationId xmlns:a16="http://schemas.microsoft.com/office/drawing/2014/main" id="{44F1DFE8-1747-AE46-8C2C-2C7EE86C9FF1}"/>
                </a:ext>
              </a:extLst>
            </p:cNvPr>
            <p:cNvSpPr/>
            <p:nvPr/>
          </p:nvSpPr>
          <p:spPr>
            <a:xfrm>
              <a:off x="4614863" y="3986213"/>
              <a:ext cx="1638300" cy="952500"/>
            </a:xfrm>
            <a:custGeom>
              <a:avLst/>
              <a:gdLst/>
              <a:ahLst/>
              <a:cxnLst/>
              <a:rect l="l" t="t" r="r" b="b"/>
              <a:pathLst>
                <a:path w="1638300" h="952500" extrusionOk="0">
                  <a:moveTo>
                    <a:pt x="771525" y="304800"/>
                  </a:moveTo>
                  <a:lnTo>
                    <a:pt x="581025" y="345281"/>
                  </a:lnTo>
                  <a:lnTo>
                    <a:pt x="473868" y="373856"/>
                  </a:lnTo>
                  <a:lnTo>
                    <a:pt x="407193" y="385762"/>
                  </a:lnTo>
                  <a:lnTo>
                    <a:pt x="366712" y="388143"/>
                  </a:lnTo>
                  <a:lnTo>
                    <a:pt x="323850" y="381000"/>
                  </a:lnTo>
                  <a:lnTo>
                    <a:pt x="266700" y="359568"/>
                  </a:lnTo>
                  <a:lnTo>
                    <a:pt x="166687" y="311943"/>
                  </a:lnTo>
                  <a:lnTo>
                    <a:pt x="0" y="197643"/>
                  </a:lnTo>
                  <a:lnTo>
                    <a:pt x="9525" y="140493"/>
                  </a:lnTo>
                  <a:lnTo>
                    <a:pt x="109537" y="183356"/>
                  </a:lnTo>
                  <a:lnTo>
                    <a:pt x="164306" y="190500"/>
                  </a:lnTo>
                  <a:lnTo>
                    <a:pt x="292893" y="200025"/>
                  </a:lnTo>
                  <a:lnTo>
                    <a:pt x="347662" y="200025"/>
                  </a:lnTo>
                  <a:lnTo>
                    <a:pt x="400050" y="195262"/>
                  </a:lnTo>
                  <a:lnTo>
                    <a:pt x="488156" y="183356"/>
                  </a:lnTo>
                  <a:lnTo>
                    <a:pt x="933450" y="97631"/>
                  </a:lnTo>
                  <a:lnTo>
                    <a:pt x="1243012" y="42862"/>
                  </a:lnTo>
                  <a:lnTo>
                    <a:pt x="1302543" y="2381"/>
                  </a:lnTo>
                  <a:lnTo>
                    <a:pt x="1314450" y="0"/>
                  </a:lnTo>
                  <a:lnTo>
                    <a:pt x="1445418" y="57150"/>
                  </a:lnTo>
                  <a:lnTo>
                    <a:pt x="1519237" y="100012"/>
                  </a:lnTo>
                  <a:lnTo>
                    <a:pt x="1600200" y="169068"/>
                  </a:lnTo>
                  <a:lnTo>
                    <a:pt x="1626393" y="188118"/>
                  </a:lnTo>
                  <a:lnTo>
                    <a:pt x="1638300" y="202406"/>
                  </a:lnTo>
                  <a:lnTo>
                    <a:pt x="1633537" y="228600"/>
                  </a:lnTo>
                  <a:lnTo>
                    <a:pt x="1535906" y="350043"/>
                  </a:lnTo>
                  <a:lnTo>
                    <a:pt x="1390650" y="762000"/>
                  </a:lnTo>
                  <a:lnTo>
                    <a:pt x="1357312" y="864393"/>
                  </a:lnTo>
                  <a:lnTo>
                    <a:pt x="1309687" y="914400"/>
                  </a:lnTo>
                  <a:lnTo>
                    <a:pt x="1264443" y="945356"/>
                  </a:lnTo>
                  <a:lnTo>
                    <a:pt x="1240631" y="952500"/>
                  </a:lnTo>
                  <a:lnTo>
                    <a:pt x="1214437" y="950118"/>
                  </a:lnTo>
                  <a:lnTo>
                    <a:pt x="1197768" y="940593"/>
                  </a:lnTo>
                  <a:lnTo>
                    <a:pt x="1176337" y="909637"/>
                  </a:lnTo>
                  <a:lnTo>
                    <a:pt x="1173956" y="892968"/>
                  </a:lnTo>
                  <a:lnTo>
                    <a:pt x="1202531" y="733425"/>
                  </a:lnTo>
                  <a:lnTo>
                    <a:pt x="1278731" y="440531"/>
                  </a:lnTo>
                  <a:lnTo>
                    <a:pt x="1312068" y="292893"/>
                  </a:lnTo>
                  <a:lnTo>
                    <a:pt x="1316831" y="261937"/>
                  </a:lnTo>
                  <a:lnTo>
                    <a:pt x="1316831" y="247650"/>
                  </a:lnTo>
                  <a:lnTo>
                    <a:pt x="1312068" y="233362"/>
                  </a:lnTo>
                  <a:lnTo>
                    <a:pt x="1300162" y="226218"/>
                  </a:lnTo>
                  <a:lnTo>
                    <a:pt x="1281112" y="221456"/>
                  </a:lnTo>
                  <a:lnTo>
                    <a:pt x="1247775" y="219075"/>
                  </a:lnTo>
                  <a:lnTo>
                    <a:pt x="771525" y="30480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26;p247">
              <a:extLst>
                <a:ext uri="{FF2B5EF4-FFF2-40B4-BE49-F238E27FC236}">
                  <a16:creationId xmlns:a16="http://schemas.microsoft.com/office/drawing/2014/main" id="{5374F035-5872-7141-A27C-6E45ABED8619}"/>
                </a:ext>
              </a:extLst>
            </p:cNvPr>
            <p:cNvSpPr/>
            <p:nvPr/>
          </p:nvSpPr>
          <p:spPr>
            <a:xfrm>
              <a:off x="4929188" y="4714875"/>
              <a:ext cx="968375" cy="258763"/>
            </a:xfrm>
            <a:custGeom>
              <a:avLst/>
              <a:gdLst/>
              <a:ahLst/>
              <a:cxnLst/>
              <a:rect l="l" t="t" r="r" b="b"/>
              <a:pathLst>
                <a:path w="969168" h="259556" extrusionOk="0">
                  <a:moveTo>
                    <a:pt x="176212" y="76200"/>
                  </a:moveTo>
                  <a:lnTo>
                    <a:pt x="473868" y="42863"/>
                  </a:lnTo>
                  <a:lnTo>
                    <a:pt x="926306" y="0"/>
                  </a:lnTo>
                  <a:lnTo>
                    <a:pt x="969168" y="97631"/>
                  </a:lnTo>
                  <a:lnTo>
                    <a:pt x="859631" y="166688"/>
                  </a:lnTo>
                  <a:lnTo>
                    <a:pt x="707231" y="169069"/>
                  </a:lnTo>
                  <a:lnTo>
                    <a:pt x="457200" y="190500"/>
                  </a:lnTo>
                  <a:lnTo>
                    <a:pt x="88106" y="247650"/>
                  </a:lnTo>
                  <a:lnTo>
                    <a:pt x="0" y="259556"/>
                  </a:lnTo>
                  <a:lnTo>
                    <a:pt x="21431" y="85725"/>
                  </a:lnTo>
                  <a:lnTo>
                    <a:pt x="57150" y="90488"/>
                  </a:lnTo>
                  <a:lnTo>
                    <a:pt x="176212" y="7620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27;p247">
              <a:extLst>
                <a:ext uri="{FF2B5EF4-FFF2-40B4-BE49-F238E27FC236}">
                  <a16:creationId xmlns:a16="http://schemas.microsoft.com/office/drawing/2014/main" id="{5C4144AD-3E53-104D-84F6-348EA08930E8}"/>
                </a:ext>
              </a:extLst>
            </p:cNvPr>
            <p:cNvSpPr/>
            <p:nvPr/>
          </p:nvSpPr>
          <p:spPr>
            <a:xfrm>
              <a:off x="4710113" y="4760913"/>
              <a:ext cx="2165350" cy="1165225"/>
            </a:xfrm>
            <a:custGeom>
              <a:avLst/>
              <a:gdLst/>
              <a:ahLst/>
              <a:cxnLst/>
              <a:rect l="l" t="t" r="r" b="b"/>
              <a:pathLst>
                <a:path w="2164556" h="1166812" extrusionOk="0">
                  <a:moveTo>
                    <a:pt x="126206" y="716756"/>
                  </a:moveTo>
                  <a:lnTo>
                    <a:pt x="119062" y="616744"/>
                  </a:lnTo>
                  <a:lnTo>
                    <a:pt x="119062" y="369094"/>
                  </a:lnTo>
                  <a:lnTo>
                    <a:pt x="119062" y="226219"/>
                  </a:lnTo>
                  <a:lnTo>
                    <a:pt x="119062" y="190500"/>
                  </a:lnTo>
                  <a:lnTo>
                    <a:pt x="111918" y="157162"/>
                  </a:lnTo>
                  <a:lnTo>
                    <a:pt x="95250" y="126206"/>
                  </a:lnTo>
                  <a:lnTo>
                    <a:pt x="73818" y="102394"/>
                  </a:lnTo>
                  <a:lnTo>
                    <a:pt x="42862" y="83344"/>
                  </a:lnTo>
                  <a:lnTo>
                    <a:pt x="28575" y="73819"/>
                  </a:lnTo>
                  <a:lnTo>
                    <a:pt x="9525" y="47625"/>
                  </a:lnTo>
                  <a:lnTo>
                    <a:pt x="0" y="26194"/>
                  </a:lnTo>
                  <a:lnTo>
                    <a:pt x="2381" y="14287"/>
                  </a:lnTo>
                  <a:lnTo>
                    <a:pt x="9525" y="4762"/>
                  </a:lnTo>
                  <a:lnTo>
                    <a:pt x="33337" y="0"/>
                  </a:lnTo>
                  <a:lnTo>
                    <a:pt x="90487" y="4762"/>
                  </a:lnTo>
                  <a:lnTo>
                    <a:pt x="159543" y="11906"/>
                  </a:lnTo>
                  <a:lnTo>
                    <a:pt x="219075" y="23812"/>
                  </a:lnTo>
                  <a:lnTo>
                    <a:pt x="302418" y="47625"/>
                  </a:lnTo>
                  <a:cubicBezTo>
                    <a:pt x="301624" y="142875"/>
                    <a:pt x="300831" y="238125"/>
                    <a:pt x="300037" y="333375"/>
                  </a:cubicBezTo>
                  <a:cubicBezTo>
                    <a:pt x="299243" y="410369"/>
                    <a:pt x="298450" y="487362"/>
                    <a:pt x="297656" y="564356"/>
                  </a:cubicBezTo>
                  <a:cubicBezTo>
                    <a:pt x="298450" y="592137"/>
                    <a:pt x="299243" y="619919"/>
                    <a:pt x="300037" y="647700"/>
                  </a:cubicBezTo>
                  <a:lnTo>
                    <a:pt x="304800" y="711994"/>
                  </a:lnTo>
                  <a:lnTo>
                    <a:pt x="319087" y="766762"/>
                  </a:lnTo>
                  <a:lnTo>
                    <a:pt x="342900" y="814387"/>
                  </a:lnTo>
                  <a:lnTo>
                    <a:pt x="385762" y="864394"/>
                  </a:lnTo>
                  <a:lnTo>
                    <a:pt x="440531" y="902494"/>
                  </a:lnTo>
                  <a:lnTo>
                    <a:pt x="483393" y="923925"/>
                  </a:lnTo>
                  <a:lnTo>
                    <a:pt x="516731" y="933450"/>
                  </a:lnTo>
                  <a:lnTo>
                    <a:pt x="588168" y="945356"/>
                  </a:lnTo>
                  <a:lnTo>
                    <a:pt x="707231" y="952500"/>
                  </a:lnTo>
                  <a:lnTo>
                    <a:pt x="1092993" y="964406"/>
                  </a:lnTo>
                  <a:lnTo>
                    <a:pt x="1426368" y="950119"/>
                  </a:lnTo>
                  <a:lnTo>
                    <a:pt x="1557337" y="935831"/>
                  </a:lnTo>
                  <a:lnTo>
                    <a:pt x="1676400" y="919162"/>
                  </a:lnTo>
                  <a:lnTo>
                    <a:pt x="1721643" y="907256"/>
                  </a:lnTo>
                  <a:lnTo>
                    <a:pt x="1769268" y="885825"/>
                  </a:lnTo>
                  <a:lnTo>
                    <a:pt x="1797843" y="869156"/>
                  </a:lnTo>
                  <a:lnTo>
                    <a:pt x="1824037" y="842962"/>
                  </a:lnTo>
                  <a:lnTo>
                    <a:pt x="2076450" y="850106"/>
                  </a:lnTo>
                  <a:lnTo>
                    <a:pt x="2107406" y="895350"/>
                  </a:lnTo>
                  <a:lnTo>
                    <a:pt x="2138362" y="928687"/>
                  </a:lnTo>
                  <a:lnTo>
                    <a:pt x="2157412" y="962025"/>
                  </a:lnTo>
                  <a:lnTo>
                    <a:pt x="2164556" y="988219"/>
                  </a:lnTo>
                  <a:lnTo>
                    <a:pt x="2164556" y="1016794"/>
                  </a:lnTo>
                  <a:lnTo>
                    <a:pt x="2155031" y="1045369"/>
                  </a:lnTo>
                  <a:lnTo>
                    <a:pt x="2131218" y="1076325"/>
                  </a:lnTo>
                  <a:lnTo>
                    <a:pt x="2097881" y="1095375"/>
                  </a:lnTo>
                  <a:lnTo>
                    <a:pt x="2028825" y="1112044"/>
                  </a:lnTo>
                  <a:lnTo>
                    <a:pt x="1890712" y="1133475"/>
                  </a:lnTo>
                  <a:lnTo>
                    <a:pt x="1664493" y="1159669"/>
                  </a:lnTo>
                  <a:lnTo>
                    <a:pt x="1469231" y="1166812"/>
                  </a:lnTo>
                  <a:lnTo>
                    <a:pt x="1114425" y="1166812"/>
                  </a:lnTo>
                  <a:lnTo>
                    <a:pt x="897731" y="1152525"/>
                  </a:lnTo>
                  <a:lnTo>
                    <a:pt x="714375" y="1135856"/>
                  </a:lnTo>
                  <a:lnTo>
                    <a:pt x="635793" y="1126331"/>
                  </a:lnTo>
                  <a:lnTo>
                    <a:pt x="564356" y="1114425"/>
                  </a:lnTo>
                  <a:lnTo>
                    <a:pt x="492918" y="1092994"/>
                  </a:lnTo>
                  <a:lnTo>
                    <a:pt x="411956" y="1069181"/>
                  </a:lnTo>
                  <a:lnTo>
                    <a:pt x="342900" y="1040606"/>
                  </a:lnTo>
                  <a:lnTo>
                    <a:pt x="278606" y="1000125"/>
                  </a:lnTo>
                  <a:lnTo>
                    <a:pt x="223837" y="952500"/>
                  </a:lnTo>
                  <a:lnTo>
                    <a:pt x="195262" y="912019"/>
                  </a:lnTo>
                  <a:lnTo>
                    <a:pt x="166687" y="866775"/>
                  </a:lnTo>
                  <a:lnTo>
                    <a:pt x="145256" y="816769"/>
                  </a:lnTo>
                  <a:lnTo>
                    <a:pt x="126206" y="71675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28;p247">
              <a:extLst>
                <a:ext uri="{FF2B5EF4-FFF2-40B4-BE49-F238E27FC236}">
                  <a16:creationId xmlns:a16="http://schemas.microsoft.com/office/drawing/2014/main" id="{C890F0C9-3DC8-0844-BA69-3256C50699F4}"/>
                </a:ext>
              </a:extLst>
            </p:cNvPr>
            <p:cNvSpPr/>
            <p:nvPr/>
          </p:nvSpPr>
          <p:spPr>
            <a:xfrm>
              <a:off x="6516688" y="5021263"/>
              <a:ext cx="284162" cy="684212"/>
            </a:xfrm>
            <a:custGeom>
              <a:avLst/>
              <a:gdLst/>
              <a:ahLst/>
              <a:cxnLst/>
              <a:rect l="l" t="t" r="r" b="b"/>
              <a:pathLst>
                <a:path w="283369" h="683419" extrusionOk="0">
                  <a:moveTo>
                    <a:pt x="119063" y="304800"/>
                  </a:moveTo>
                  <a:lnTo>
                    <a:pt x="64294" y="466725"/>
                  </a:lnTo>
                  <a:lnTo>
                    <a:pt x="0" y="621507"/>
                  </a:lnTo>
                  <a:lnTo>
                    <a:pt x="147638" y="683419"/>
                  </a:lnTo>
                  <a:lnTo>
                    <a:pt x="283369" y="609600"/>
                  </a:lnTo>
                  <a:lnTo>
                    <a:pt x="266700" y="578644"/>
                  </a:lnTo>
                  <a:lnTo>
                    <a:pt x="257175" y="550069"/>
                  </a:lnTo>
                  <a:lnTo>
                    <a:pt x="242888" y="497682"/>
                  </a:lnTo>
                  <a:lnTo>
                    <a:pt x="235744" y="442913"/>
                  </a:lnTo>
                  <a:lnTo>
                    <a:pt x="230982" y="357188"/>
                  </a:lnTo>
                  <a:lnTo>
                    <a:pt x="240507" y="264319"/>
                  </a:lnTo>
                  <a:lnTo>
                    <a:pt x="252413" y="138113"/>
                  </a:lnTo>
                  <a:cubicBezTo>
                    <a:pt x="253207" y="119857"/>
                    <a:pt x="254000" y="101600"/>
                    <a:pt x="254794" y="83344"/>
                  </a:cubicBezTo>
                  <a:lnTo>
                    <a:pt x="250032" y="47625"/>
                  </a:lnTo>
                  <a:lnTo>
                    <a:pt x="242888" y="16669"/>
                  </a:lnTo>
                  <a:lnTo>
                    <a:pt x="233363" y="4763"/>
                  </a:lnTo>
                  <a:lnTo>
                    <a:pt x="216694" y="0"/>
                  </a:lnTo>
                  <a:lnTo>
                    <a:pt x="204788" y="11907"/>
                  </a:lnTo>
                  <a:lnTo>
                    <a:pt x="185738" y="66675"/>
                  </a:lnTo>
                  <a:lnTo>
                    <a:pt x="119063" y="30480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2733;p248">
            <a:extLst>
              <a:ext uri="{FF2B5EF4-FFF2-40B4-BE49-F238E27FC236}">
                <a16:creationId xmlns:a16="http://schemas.microsoft.com/office/drawing/2014/main" id="{0A17F5BA-3863-A74C-B9AD-A86DCBC88E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9619" y="1551239"/>
            <a:ext cx="4835525" cy="426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3" name="Google Shape;2733;p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7430" y="1587335"/>
            <a:ext cx="4835525" cy="426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p199"/>
          <p:cNvSpPr txBox="1"/>
          <p:nvPr/>
        </p:nvSpPr>
        <p:spPr>
          <a:xfrm>
            <a:off x="5385048" y="6669360"/>
            <a:ext cx="256834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所</a:t>
            </a:r>
            <a:endParaRPr/>
          </a:p>
        </p:txBody>
      </p:sp>
      <p:sp>
        <p:nvSpPr>
          <p:cNvPr id="2205" name="Google Shape;2205;p199"/>
          <p:cNvSpPr/>
          <p:nvPr/>
        </p:nvSpPr>
        <p:spPr>
          <a:xfrm>
            <a:off x="2767013" y="1887538"/>
            <a:ext cx="1993900" cy="536575"/>
          </a:xfrm>
          <a:custGeom>
            <a:avLst/>
            <a:gdLst/>
            <a:ahLst/>
            <a:cxnLst/>
            <a:rect l="l" t="t" r="r" b="b"/>
            <a:pathLst>
              <a:path w="1993106" h="535782" extrusionOk="0">
                <a:moveTo>
                  <a:pt x="997743" y="390525"/>
                </a:moveTo>
                <a:lnTo>
                  <a:pt x="771525" y="438150"/>
                </a:lnTo>
                <a:lnTo>
                  <a:pt x="581025" y="481013"/>
                </a:lnTo>
                <a:lnTo>
                  <a:pt x="409575" y="533400"/>
                </a:lnTo>
                <a:lnTo>
                  <a:pt x="371475" y="535782"/>
                </a:lnTo>
                <a:lnTo>
                  <a:pt x="311943" y="526257"/>
                </a:lnTo>
                <a:lnTo>
                  <a:pt x="250031" y="504825"/>
                </a:lnTo>
                <a:lnTo>
                  <a:pt x="171450" y="471488"/>
                </a:lnTo>
                <a:lnTo>
                  <a:pt x="119062" y="440532"/>
                </a:lnTo>
                <a:lnTo>
                  <a:pt x="78581" y="402432"/>
                </a:lnTo>
                <a:lnTo>
                  <a:pt x="52387" y="369094"/>
                </a:lnTo>
                <a:lnTo>
                  <a:pt x="28575" y="333375"/>
                </a:lnTo>
                <a:lnTo>
                  <a:pt x="7143" y="285750"/>
                </a:lnTo>
                <a:lnTo>
                  <a:pt x="0" y="259557"/>
                </a:lnTo>
                <a:lnTo>
                  <a:pt x="0" y="242888"/>
                </a:lnTo>
                <a:lnTo>
                  <a:pt x="7143" y="233363"/>
                </a:lnTo>
                <a:lnTo>
                  <a:pt x="21431" y="233363"/>
                </a:lnTo>
                <a:lnTo>
                  <a:pt x="61912" y="247650"/>
                </a:lnTo>
                <a:lnTo>
                  <a:pt x="154781" y="285750"/>
                </a:lnTo>
                <a:lnTo>
                  <a:pt x="214312" y="304800"/>
                </a:lnTo>
                <a:lnTo>
                  <a:pt x="288131" y="319088"/>
                </a:lnTo>
                <a:lnTo>
                  <a:pt x="342900" y="319088"/>
                </a:lnTo>
                <a:lnTo>
                  <a:pt x="590550" y="278607"/>
                </a:lnTo>
                <a:lnTo>
                  <a:pt x="976312" y="219075"/>
                </a:lnTo>
                <a:lnTo>
                  <a:pt x="1145381" y="188119"/>
                </a:lnTo>
                <a:lnTo>
                  <a:pt x="1309687" y="152400"/>
                </a:lnTo>
                <a:lnTo>
                  <a:pt x="1407318" y="121444"/>
                </a:lnTo>
                <a:lnTo>
                  <a:pt x="1450181" y="95250"/>
                </a:lnTo>
                <a:lnTo>
                  <a:pt x="1512093" y="57150"/>
                </a:lnTo>
                <a:lnTo>
                  <a:pt x="1578768" y="0"/>
                </a:lnTo>
                <a:lnTo>
                  <a:pt x="1669256" y="14288"/>
                </a:lnTo>
                <a:lnTo>
                  <a:pt x="1802606" y="47625"/>
                </a:lnTo>
                <a:lnTo>
                  <a:pt x="1874043" y="71438"/>
                </a:lnTo>
                <a:lnTo>
                  <a:pt x="1926431" y="100013"/>
                </a:lnTo>
                <a:lnTo>
                  <a:pt x="1971675" y="140494"/>
                </a:lnTo>
                <a:lnTo>
                  <a:pt x="1990725" y="166688"/>
                </a:lnTo>
                <a:lnTo>
                  <a:pt x="1993106" y="197644"/>
                </a:lnTo>
                <a:lnTo>
                  <a:pt x="1981200" y="221457"/>
                </a:lnTo>
                <a:lnTo>
                  <a:pt x="1957387" y="240507"/>
                </a:lnTo>
                <a:lnTo>
                  <a:pt x="1907381" y="261938"/>
                </a:lnTo>
                <a:lnTo>
                  <a:pt x="1847850" y="269082"/>
                </a:lnTo>
                <a:lnTo>
                  <a:pt x="1714500" y="271463"/>
                </a:lnTo>
                <a:lnTo>
                  <a:pt x="1564481" y="280988"/>
                </a:lnTo>
                <a:lnTo>
                  <a:pt x="1440656" y="297657"/>
                </a:lnTo>
                <a:lnTo>
                  <a:pt x="997743" y="3905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199"/>
          <p:cNvSpPr/>
          <p:nvPr/>
        </p:nvSpPr>
        <p:spPr>
          <a:xfrm>
            <a:off x="3122613" y="2762250"/>
            <a:ext cx="1476375" cy="1182688"/>
          </a:xfrm>
          <a:custGeom>
            <a:avLst/>
            <a:gdLst/>
            <a:ahLst/>
            <a:cxnLst/>
            <a:rect l="l" t="t" r="r" b="b"/>
            <a:pathLst>
              <a:path w="1476375" h="1183481" extrusionOk="0">
                <a:moveTo>
                  <a:pt x="433387" y="330994"/>
                </a:moveTo>
                <a:lnTo>
                  <a:pt x="69056" y="392906"/>
                </a:lnTo>
                <a:lnTo>
                  <a:pt x="0" y="226219"/>
                </a:lnTo>
                <a:lnTo>
                  <a:pt x="266700" y="207169"/>
                </a:lnTo>
                <a:lnTo>
                  <a:pt x="540544" y="171450"/>
                </a:lnTo>
                <a:lnTo>
                  <a:pt x="769144" y="126206"/>
                </a:lnTo>
                <a:lnTo>
                  <a:pt x="988219" y="71438"/>
                </a:lnTo>
                <a:lnTo>
                  <a:pt x="1162050" y="0"/>
                </a:lnTo>
                <a:lnTo>
                  <a:pt x="1207294" y="16669"/>
                </a:lnTo>
                <a:lnTo>
                  <a:pt x="1281112" y="57150"/>
                </a:lnTo>
                <a:lnTo>
                  <a:pt x="1347787" y="104775"/>
                </a:lnTo>
                <a:lnTo>
                  <a:pt x="1404937" y="157163"/>
                </a:lnTo>
                <a:lnTo>
                  <a:pt x="1445419" y="188119"/>
                </a:lnTo>
                <a:lnTo>
                  <a:pt x="1471612" y="221456"/>
                </a:lnTo>
                <a:lnTo>
                  <a:pt x="1476375" y="242888"/>
                </a:lnTo>
                <a:lnTo>
                  <a:pt x="1471612" y="264319"/>
                </a:lnTo>
                <a:lnTo>
                  <a:pt x="1447800" y="292894"/>
                </a:lnTo>
                <a:lnTo>
                  <a:pt x="1421606" y="309563"/>
                </a:lnTo>
                <a:lnTo>
                  <a:pt x="1402556" y="345281"/>
                </a:lnTo>
                <a:lnTo>
                  <a:pt x="1364456" y="452438"/>
                </a:lnTo>
                <a:lnTo>
                  <a:pt x="1328737" y="578644"/>
                </a:lnTo>
                <a:lnTo>
                  <a:pt x="1285875" y="769144"/>
                </a:lnTo>
                <a:lnTo>
                  <a:pt x="1243012" y="992981"/>
                </a:lnTo>
                <a:lnTo>
                  <a:pt x="1223962" y="1097756"/>
                </a:lnTo>
                <a:lnTo>
                  <a:pt x="1207294" y="1133475"/>
                </a:lnTo>
                <a:lnTo>
                  <a:pt x="1188244" y="1164431"/>
                </a:lnTo>
                <a:lnTo>
                  <a:pt x="1169194" y="1178719"/>
                </a:lnTo>
                <a:lnTo>
                  <a:pt x="1135856" y="1183481"/>
                </a:lnTo>
                <a:lnTo>
                  <a:pt x="1081087" y="1173956"/>
                </a:lnTo>
                <a:lnTo>
                  <a:pt x="1023937" y="1162050"/>
                </a:lnTo>
                <a:lnTo>
                  <a:pt x="1045369" y="931069"/>
                </a:lnTo>
                <a:lnTo>
                  <a:pt x="1100137" y="473869"/>
                </a:lnTo>
                <a:lnTo>
                  <a:pt x="1107281" y="342900"/>
                </a:lnTo>
                <a:lnTo>
                  <a:pt x="1107281" y="321469"/>
                </a:lnTo>
                <a:lnTo>
                  <a:pt x="1107281" y="302419"/>
                </a:lnTo>
                <a:lnTo>
                  <a:pt x="1100137" y="283369"/>
                </a:lnTo>
                <a:lnTo>
                  <a:pt x="1090612" y="269081"/>
                </a:lnTo>
                <a:lnTo>
                  <a:pt x="1059656" y="250031"/>
                </a:lnTo>
                <a:lnTo>
                  <a:pt x="1019175" y="242888"/>
                </a:lnTo>
                <a:lnTo>
                  <a:pt x="845344" y="271463"/>
                </a:lnTo>
                <a:lnTo>
                  <a:pt x="433387" y="3309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199"/>
          <p:cNvSpPr/>
          <p:nvPr/>
        </p:nvSpPr>
        <p:spPr>
          <a:xfrm>
            <a:off x="4789488" y="1485900"/>
            <a:ext cx="1701800" cy="1116013"/>
          </a:xfrm>
          <a:custGeom>
            <a:avLst/>
            <a:gdLst/>
            <a:ahLst/>
            <a:cxnLst/>
            <a:rect l="l" t="t" r="r" b="b"/>
            <a:pathLst>
              <a:path w="1702594" h="1116806" extrusionOk="0">
                <a:moveTo>
                  <a:pt x="607219" y="864394"/>
                </a:moveTo>
                <a:lnTo>
                  <a:pt x="271462" y="1019175"/>
                </a:lnTo>
                <a:lnTo>
                  <a:pt x="80962" y="1116806"/>
                </a:lnTo>
                <a:lnTo>
                  <a:pt x="16669" y="1085850"/>
                </a:lnTo>
                <a:lnTo>
                  <a:pt x="2381" y="1073944"/>
                </a:lnTo>
                <a:lnTo>
                  <a:pt x="0" y="1054894"/>
                </a:lnTo>
                <a:lnTo>
                  <a:pt x="7144" y="1040606"/>
                </a:lnTo>
                <a:lnTo>
                  <a:pt x="78581" y="1002506"/>
                </a:lnTo>
                <a:lnTo>
                  <a:pt x="440531" y="821531"/>
                </a:lnTo>
                <a:lnTo>
                  <a:pt x="697706" y="673894"/>
                </a:lnTo>
                <a:lnTo>
                  <a:pt x="916781" y="521494"/>
                </a:lnTo>
                <a:lnTo>
                  <a:pt x="1073944" y="402431"/>
                </a:lnTo>
                <a:lnTo>
                  <a:pt x="1145381" y="328613"/>
                </a:lnTo>
                <a:lnTo>
                  <a:pt x="1240631" y="214313"/>
                </a:lnTo>
                <a:lnTo>
                  <a:pt x="1250156" y="192881"/>
                </a:lnTo>
                <a:lnTo>
                  <a:pt x="1247775" y="169069"/>
                </a:lnTo>
                <a:lnTo>
                  <a:pt x="1231106" y="135731"/>
                </a:lnTo>
                <a:lnTo>
                  <a:pt x="1195387" y="102394"/>
                </a:lnTo>
                <a:lnTo>
                  <a:pt x="1171575" y="80963"/>
                </a:lnTo>
                <a:lnTo>
                  <a:pt x="1159669" y="57150"/>
                </a:lnTo>
                <a:lnTo>
                  <a:pt x="1159669" y="28575"/>
                </a:lnTo>
                <a:lnTo>
                  <a:pt x="1171575" y="7144"/>
                </a:lnTo>
                <a:lnTo>
                  <a:pt x="1190625" y="2381"/>
                </a:lnTo>
                <a:lnTo>
                  <a:pt x="1243012" y="0"/>
                </a:lnTo>
                <a:lnTo>
                  <a:pt x="1288256" y="4763"/>
                </a:lnTo>
                <a:lnTo>
                  <a:pt x="1357312" y="19050"/>
                </a:lnTo>
                <a:lnTo>
                  <a:pt x="1421606" y="42863"/>
                </a:lnTo>
                <a:lnTo>
                  <a:pt x="1502569" y="85725"/>
                </a:lnTo>
                <a:lnTo>
                  <a:pt x="1574006" y="130969"/>
                </a:lnTo>
                <a:lnTo>
                  <a:pt x="1633537" y="180975"/>
                </a:lnTo>
                <a:lnTo>
                  <a:pt x="1659731" y="209550"/>
                </a:lnTo>
                <a:lnTo>
                  <a:pt x="1685925" y="245269"/>
                </a:lnTo>
                <a:lnTo>
                  <a:pt x="1697831" y="271463"/>
                </a:lnTo>
                <a:lnTo>
                  <a:pt x="1702594" y="295275"/>
                </a:lnTo>
                <a:lnTo>
                  <a:pt x="1700212" y="328613"/>
                </a:lnTo>
                <a:lnTo>
                  <a:pt x="1681162" y="350044"/>
                </a:lnTo>
                <a:lnTo>
                  <a:pt x="1650206" y="364331"/>
                </a:lnTo>
                <a:lnTo>
                  <a:pt x="1612106" y="378619"/>
                </a:lnTo>
                <a:lnTo>
                  <a:pt x="1554956" y="411956"/>
                </a:lnTo>
                <a:lnTo>
                  <a:pt x="1283494" y="547688"/>
                </a:lnTo>
                <a:lnTo>
                  <a:pt x="890587" y="735806"/>
                </a:lnTo>
                <a:lnTo>
                  <a:pt x="607219" y="864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199"/>
          <p:cNvSpPr/>
          <p:nvPr/>
        </p:nvSpPr>
        <p:spPr>
          <a:xfrm>
            <a:off x="3195638" y="3686175"/>
            <a:ext cx="1017587" cy="361950"/>
          </a:xfrm>
          <a:custGeom>
            <a:avLst/>
            <a:gdLst/>
            <a:ahLst/>
            <a:cxnLst/>
            <a:rect l="l" t="t" r="r" b="b"/>
            <a:pathLst>
              <a:path w="1016793" h="361950" extrusionOk="0">
                <a:moveTo>
                  <a:pt x="307181" y="316706"/>
                </a:moveTo>
                <a:lnTo>
                  <a:pt x="0" y="361950"/>
                </a:lnTo>
                <a:cubicBezTo>
                  <a:pt x="794" y="307181"/>
                  <a:pt x="1587" y="252413"/>
                  <a:pt x="2381" y="197644"/>
                </a:cubicBezTo>
                <a:lnTo>
                  <a:pt x="278606" y="150019"/>
                </a:lnTo>
                <a:lnTo>
                  <a:pt x="561975" y="95250"/>
                </a:lnTo>
                <a:lnTo>
                  <a:pt x="831056" y="40481"/>
                </a:lnTo>
                <a:lnTo>
                  <a:pt x="1016793" y="0"/>
                </a:lnTo>
                <a:lnTo>
                  <a:pt x="1002506" y="242888"/>
                </a:lnTo>
                <a:lnTo>
                  <a:pt x="902493" y="240506"/>
                </a:lnTo>
                <a:lnTo>
                  <a:pt x="750093" y="261938"/>
                </a:lnTo>
                <a:lnTo>
                  <a:pt x="307181" y="3167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199"/>
          <p:cNvSpPr/>
          <p:nvPr/>
        </p:nvSpPr>
        <p:spPr>
          <a:xfrm rot="-5400000">
            <a:off x="1527175" y="3954463"/>
            <a:ext cx="2854325" cy="685800"/>
          </a:xfrm>
          <a:custGeom>
            <a:avLst/>
            <a:gdLst/>
            <a:ahLst/>
            <a:cxnLst/>
            <a:rect l="l" t="t" r="r" b="b"/>
            <a:pathLst>
              <a:path w="2855118" h="685800" extrusionOk="0">
                <a:moveTo>
                  <a:pt x="1564481" y="421482"/>
                </a:moveTo>
                <a:lnTo>
                  <a:pt x="1776412" y="440532"/>
                </a:lnTo>
                <a:lnTo>
                  <a:pt x="1962150" y="454819"/>
                </a:lnTo>
                <a:lnTo>
                  <a:pt x="2200275" y="459582"/>
                </a:lnTo>
                <a:lnTo>
                  <a:pt x="2450306" y="454819"/>
                </a:lnTo>
                <a:lnTo>
                  <a:pt x="2588418" y="440532"/>
                </a:lnTo>
                <a:lnTo>
                  <a:pt x="2659856" y="385763"/>
                </a:lnTo>
                <a:lnTo>
                  <a:pt x="2745581" y="309563"/>
                </a:lnTo>
                <a:lnTo>
                  <a:pt x="2790825" y="254794"/>
                </a:lnTo>
                <a:lnTo>
                  <a:pt x="2809875" y="235744"/>
                </a:lnTo>
                <a:lnTo>
                  <a:pt x="2826543" y="228600"/>
                </a:lnTo>
                <a:lnTo>
                  <a:pt x="2845593" y="233363"/>
                </a:lnTo>
                <a:lnTo>
                  <a:pt x="2855118" y="257175"/>
                </a:lnTo>
                <a:lnTo>
                  <a:pt x="2855118" y="295275"/>
                </a:lnTo>
                <a:lnTo>
                  <a:pt x="2840831" y="373857"/>
                </a:lnTo>
                <a:lnTo>
                  <a:pt x="2812256" y="457200"/>
                </a:lnTo>
                <a:lnTo>
                  <a:pt x="2731293" y="623888"/>
                </a:lnTo>
                <a:lnTo>
                  <a:pt x="2581275" y="661988"/>
                </a:lnTo>
                <a:lnTo>
                  <a:pt x="2486025" y="681038"/>
                </a:lnTo>
                <a:lnTo>
                  <a:pt x="2364581" y="685800"/>
                </a:lnTo>
                <a:lnTo>
                  <a:pt x="2190750" y="681038"/>
                </a:lnTo>
                <a:lnTo>
                  <a:pt x="1835943" y="664369"/>
                </a:lnTo>
                <a:lnTo>
                  <a:pt x="1693068" y="657225"/>
                </a:lnTo>
                <a:lnTo>
                  <a:pt x="1521618" y="626269"/>
                </a:lnTo>
                <a:lnTo>
                  <a:pt x="1212056" y="557213"/>
                </a:lnTo>
                <a:lnTo>
                  <a:pt x="978693" y="502444"/>
                </a:lnTo>
                <a:lnTo>
                  <a:pt x="769143" y="442913"/>
                </a:lnTo>
                <a:lnTo>
                  <a:pt x="650081" y="402432"/>
                </a:lnTo>
                <a:lnTo>
                  <a:pt x="483393" y="328613"/>
                </a:lnTo>
                <a:lnTo>
                  <a:pt x="250031" y="207169"/>
                </a:lnTo>
                <a:lnTo>
                  <a:pt x="88106" y="107157"/>
                </a:lnTo>
                <a:lnTo>
                  <a:pt x="14287" y="61913"/>
                </a:lnTo>
                <a:lnTo>
                  <a:pt x="2381" y="40482"/>
                </a:lnTo>
                <a:lnTo>
                  <a:pt x="0" y="21432"/>
                </a:lnTo>
                <a:lnTo>
                  <a:pt x="2381" y="7144"/>
                </a:lnTo>
                <a:lnTo>
                  <a:pt x="14287" y="0"/>
                </a:lnTo>
                <a:lnTo>
                  <a:pt x="33337" y="0"/>
                </a:lnTo>
                <a:lnTo>
                  <a:pt x="150018" y="50007"/>
                </a:lnTo>
                <a:lnTo>
                  <a:pt x="323850" y="128588"/>
                </a:lnTo>
                <a:lnTo>
                  <a:pt x="500062" y="195263"/>
                </a:lnTo>
                <a:lnTo>
                  <a:pt x="692943" y="264319"/>
                </a:lnTo>
                <a:lnTo>
                  <a:pt x="904875" y="323850"/>
                </a:lnTo>
                <a:lnTo>
                  <a:pt x="1107281" y="366713"/>
                </a:lnTo>
                <a:lnTo>
                  <a:pt x="1278731" y="395288"/>
                </a:lnTo>
                <a:lnTo>
                  <a:pt x="1564481" y="4214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199"/>
          <p:cNvSpPr/>
          <p:nvPr/>
        </p:nvSpPr>
        <p:spPr>
          <a:xfrm rot="-5400000">
            <a:off x="3351212" y="3473451"/>
            <a:ext cx="2913063" cy="1046162"/>
          </a:xfrm>
          <a:custGeom>
            <a:avLst/>
            <a:gdLst/>
            <a:ahLst/>
            <a:cxnLst/>
            <a:rect l="l" t="t" r="r" b="b"/>
            <a:pathLst>
              <a:path w="2913201" h="1045764" extrusionOk="0">
                <a:moveTo>
                  <a:pt x="1171978" y="643944"/>
                </a:moveTo>
                <a:lnTo>
                  <a:pt x="1316221" y="682580"/>
                </a:lnTo>
                <a:lnTo>
                  <a:pt x="1419252" y="703186"/>
                </a:lnTo>
                <a:lnTo>
                  <a:pt x="1558344" y="726368"/>
                </a:lnTo>
                <a:lnTo>
                  <a:pt x="1707739" y="741823"/>
                </a:lnTo>
                <a:lnTo>
                  <a:pt x="1970468" y="762429"/>
                </a:lnTo>
                <a:lnTo>
                  <a:pt x="2225470" y="772732"/>
                </a:lnTo>
                <a:lnTo>
                  <a:pt x="2483047" y="772732"/>
                </a:lnTo>
                <a:lnTo>
                  <a:pt x="2596381" y="762429"/>
                </a:lnTo>
                <a:lnTo>
                  <a:pt x="2665927" y="749550"/>
                </a:lnTo>
                <a:lnTo>
                  <a:pt x="2712291" y="734096"/>
                </a:lnTo>
                <a:lnTo>
                  <a:pt x="2745776" y="713490"/>
                </a:lnTo>
                <a:lnTo>
                  <a:pt x="2784413" y="677429"/>
                </a:lnTo>
                <a:lnTo>
                  <a:pt x="2812746" y="638792"/>
                </a:lnTo>
                <a:lnTo>
                  <a:pt x="2869413" y="543488"/>
                </a:lnTo>
                <a:lnTo>
                  <a:pt x="2913201" y="628489"/>
                </a:lnTo>
                <a:lnTo>
                  <a:pt x="2861686" y="749550"/>
                </a:lnTo>
                <a:lnTo>
                  <a:pt x="2820474" y="862884"/>
                </a:lnTo>
                <a:lnTo>
                  <a:pt x="2781837" y="963340"/>
                </a:lnTo>
                <a:lnTo>
                  <a:pt x="2766382" y="983946"/>
                </a:lnTo>
                <a:lnTo>
                  <a:pt x="2730321" y="1012279"/>
                </a:lnTo>
                <a:lnTo>
                  <a:pt x="2676230" y="1030310"/>
                </a:lnTo>
                <a:lnTo>
                  <a:pt x="2405774" y="1045764"/>
                </a:lnTo>
                <a:lnTo>
                  <a:pt x="2240924" y="1040613"/>
                </a:lnTo>
                <a:lnTo>
                  <a:pt x="2070923" y="1022582"/>
                </a:lnTo>
                <a:lnTo>
                  <a:pt x="1877740" y="996825"/>
                </a:lnTo>
                <a:lnTo>
                  <a:pt x="1627890" y="953037"/>
                </a:lnTo>
                <a:lnTo>
                  <a:pt x="1434707" y="911824"/>
                </a:lnTo>
                <a:lnTo>
                  <a:pt x="1256978" y="865460"/>
                </a:lnTo>
                <a:lnTo>
                  <a:pt x="1038037" y="788187"/>
                </a:lnTo>
                <a:lnTo>
                  <a:pt x="911825" y="736672"/>
                </a:lnTo>
                <a:lnTo>
                  <a:pt x="780460" y="667126"/>
                </a:lnTo>
                <a:lnTo>
                  <a:pt x="638792" y="582125"/>
                </a:lnTo>
                <a:lnTo>
                  <a:pt x="546065" y="515155"/>
                </a:lnTo>
                <a:lnTo>
                  <a:pt x="445609" y="440457"/>
                </a:lnTo>
                <a:lnTo>
                  <a:pt x="270457" y="296214"/>
                </a:lnTo>
                <a:lnTo>
                  <a:pt x="157123" y="200910"/>
                </a:lnTo>
                <a:lnTo>
                  <a:pt x="18031" y="72122"/>
                </a:lnTo>
                <a:lnTo>
                  <a:pt x="0" y="38637"/>
                </a:lnTo>
                <a:lnTo>
                  <a:pt x="0" y="23182"/>
                </a:lnTo>
                <a:lnTo>
                  <a:pt x="2576" y="10303"/>
                </a:lnTo>
                <a:lnTo>
                  <a:pt x="23182" y="0"/>
                </a:lnTo>
                <a:lnTo>
                  <a:pt x="46364" y="2576"/>
                </a:lnTo>
                <a:lnTo>
                  <a:pt x="157123" y="85001"/>
                </a:lnTo>
                <a:lnTo>
                  <a:pt x="288487" y="180304"/>
                </a:lnTo>
                <a:lnTo>
                  <a:pt x="422427" y="270456"/>
                </a:lnTo>
                <a:lnTo>
                  <a:pt x="576974" y="373487"/>
                </a:lnTo>
                <a:lnTo>
                  <a:pt x="739248" y="463639"/>
                </a:lnTo>
                <a:lnTo>
                  <a:pt x="898946" y="546064"/>
                </a:lnTo>
                <a:lnTo>
                  <a:pt x="1171978" y="6439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199"/>
          <p:cNvSpPr/>
          <p:nvPr/>
        </p:nvSpPr>
        <p:spPr>
          <a:xfrm>
            <a:off x="5237163" y="2714625"/>
            <a:ext cx="2068512" cy="519113"/>
          </a:xfrm>
          <a:custGeom>
            <a:avLst/>
            <a:gdLst/>
            <a:ahLst/>
            <a:cxnLst/>
            <a:rect l="l" t="t" r="r" b="b"/>
            <a:pathLst>
              <a:path w="2069306" h="519113" extrusionOk="0">
                <a:moveTo>
                  <a:pt x="614362" y="466725"/>
                </a:moveTo>
                <a:lnTo>
                  <a:pt x="428625" y="502444"/>
                </a:lnTo>
                <a:lnTo>
                  <a:pt x="359569" y="514350"/>
                </a:lnTo>
                <a:lnTo>
                  <a:pt x="323850" y="519113"/>
                </a:lnTo>
                <a:lnTo>
                  <a:pt x="211931" y="511969"/>
                </a:lnTo>
                <a:lnTo>
                  <a:pt x="4762" y="485775"/>
                </a:lnTo>
                <a:lnTo>
                  <a:pt x="0" y="323850"/>
                </a:lnTo>
                <a:lnTo>
                  <a:pt x="119062" y="335756"/>
                </a:lnTo>
                <a:lnTo>
                  <a:pt x="292894" y="333375"/>
                </a:lnTo>
                <a:lnTo>
                  <a:pt x="414337" y="323850"/>
                </a:lnTo>
                <a:lnTo>
                  <a:pt x="540544" y="309563"/>
                </a:lnTo>
                <a:lnTo>
                  <a:pt x="731044" y="273844"/>
                </a:lnTo>
                <a:lnTo>
                  <a:pt x="1066800" y="197644"/>
                </a:lnTo>
                <a:lnTo>
                  <a:pt x="1435894" y="111919"/>
                </a:lnTo>
                <a:lnTo>
                  <a:pt x="1538287" y="83344"/>
                </a:lnTo>
                <a:lnTo>
                  <a:pt x="1716881" y="0"/>
                </a:lnTo>
                <a:lnTo>
                  <a:pt x="1766887" y="11906"/>
                </a:lnTo>
                <a:lnTo>
                  <a:pt x="1900237" y="61913"/>
                </a:lnTo>
                <a:lnTo>
                  <a:pt x="2028825" y="111919"/>
                </a:lnTo>
                <a:lnTo>
                  <a:pt x="2057400" y="128588"/>
                </a:lnTo>
                <a:lnTo>
                  <a:pt x="2069306" y="147638"/>
                </a:lnTo>
                <a:lnTo>
                  <a:pt x="2066925" y="178594"/>
                </a:lnTo>
                <a:lnTo>
                  <a:pt x="2045494" y="211931"/>
                </a:lnTo>
                <a:lnTo>
                  <a:pt x="2007394" y="245269"/>
                </a:lnTo>
                <a:lnTo>
                  <a:pt x="1874044" y="269081"/>
                </a:lnTo>
                <a:lnTo>
                  <a:pt x="1719262" y="290513"/>
                </a:lnTo>
                <a:lnTo>
                  <a:pt x="1476375" y="319088"/>
                </a:lnTo>
                <a:lnTo>
                  <a:pt x="1114425" y="369094"/>
                </a:lnTo>
                <a:lnTo>
                  <a:pt x="909637" y="400050"/>
                </a:lnTo>
                <a:lnTo>
                  <a:pt x="614362" y="466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199"/>
          <p:cNvSpPr/>
          <p:nvPr/>
        </p:nvSpPr>
        <p:spPr>
          <a:xfrm rot="-5400000">
            <a:off x="4679156" y="4283870"/>
            <a:ext cx="2955925" cy="525462"/>
          </a:xfrm>
          <a:custGeom>
            <a:avLst/>
            <a:gdLst/>
            <a:ahLst/>
            <a:cxnLst/>
            <a:rect l="l" t="t" r="r" b="b"/>
            <a:pathLst>
              <a:path w="2956990" h="525458" extrusionOk="0">
                <a:moveTo>
                  <a:pt x="1365161" y="437882"/>
                </a:moveTo>
                <a:lnTo>
                  <a:pt x="855157" y="435306"/>
                </a:lnTo>
                <a:lnTo>
                  <a:pt x="466216" y="427579"/>
                </a:lnTo>
                <a:lnTo>
                  <a:pt x="193183" y="417276"/>
                </a:lnTo>
                <a:lnTo>
                  <a:pt x="118486" y="406973"/>
                </a:lnTo>
                <a:lnTo>
                  <a:pt x="69546" y="386366"/>
                </a:lnTo>
                <a:lnTo>
                  <a:pt x="20607" y="352881"/>
                </a:lnTo>
                <a:lnTo>
                  <a:pt x="5152" y="334851"/>
                </a:lnTo>
                <a:lnTo>
                  <a:pt x="0" y="316820"/>
                </a:lnTo>
                <a:lnTo>
                  <a:pt x="0" y="293638"/>
                </a:lnTo>
                <a:lnTo>
                  <a:pt x="15455" y="257578"/>
                </a:lnTo>
                <a:lnTo>
                  <a:pt x="41213" y="234396"/>
                </a:lnTo>
                <a:lnTo>
                  <a:pt x="123637" y="211214"/>
                </a:lnTo>
                <a:lnTo>
                  <a:pt x="211214" y="193183"/>
                </a:lnTo>
                <a:lnTo>
                  <a:pt x="409548" y="188032"/>
                </a:lnTo>
                <a:lnTo>
                  <a:pt x="795915" y="188032"/>
                </a:lnTo>
                <a:lnTo>
                  <a:pt x="1318797" y="188032"/>
                </a:lnTo>
                <a:lnTo>
                  <a:pt x="1949862" y="190607"/>
                </a:lnTo>
                <a:lnTo>
                  <a:pt x="2503653" y="190607"/>
                </a:lnTo>
                <a:lnTo>
                  <a:pt x="2593805" y="188032"/>
                </a:lnTo>
                <a:lnTo>
                  <a:pt x="2624715" y="182880"/>
                </a:lnTo>
                <a:lnTo>
                  <a:pt x="2658200" y="175153"/>
                </a:lnTo>
                <a:lnTo>
                  <a:pt x="2735473" y="151971"/>
                </a:lnTo>
                <a:lnTo>
                  <a:pt x="2792140" y="115910"/>
                </a:lnTo>
                <a:lnTo>
                  <a:pt x="2920929" y="0"/>
                </a:lnTo>
                <a:lnTo>
                  <a:pt x="2956990" y="211214"/>
                </a:lnTo>
                <a:lnTo>
                  <a:pt x="2859110" y="309093"/>
                </a:lnTo>
                <a:lnTo>
                  <a:pt x="2781837" y="404397"/>
                </a:lnTo>
                <a:lnTo>
                  <a:pt x="2720018" y="486822"/>
                </a:lnTo>
                <a:lnTo>
                  <a:pt x="2694261" y="517731"/>
                </a:lnTo>
                <a:lnTo>
                  <a:pt x="2668503" y="525458"/>
                </a:lnTo>
                <a:lnTo>
                  <a:pt x="2637594" y="522882"/>
                </a:lnTo>
                <a:lnTo>
                  <a:pt x="2614412" y="512579"/>
                </a:lnTo>
                <a:lnTo>
                  <a:pt x="2580927" y="484246"/>
                </a:lnTo>
                <a:lnTo>
                  <a:pt x="2555169" y="463640"/>
                </a:lnTo>
                <a:lnTo>
                  <a:pt x="2521684" y="443033"/>
                </a:lnTo>
                <a:lnTo>
                  <a:pt x="2472744" y="432730"/>
                </a:lnTo>
                <a:lnTo>
                  <a:pt x="2266682" y="432730"/>
                </a:lnTo>
                <a:lnTo>
                  <a:pt x="1365161" y="4378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9B5A970-7932-9D4D-8D1B-9F7930F63F6D}"/>
              </a:ext>
            </a:extLst>
          </p:cNvPr>
          <p:cNvGrpSpPr/>
          <p:nvPr/>
        </p:nvGrpSpPr>
        <p:grpSpPr>
          <a:xfrm>
            <a:off x="2607426" y="1481888"/>
            <a:ext cx="4694237" cy="4538663"/>
            <a:chOff x="2763838" y="1638300"/>
            <a:chExt cx="4694237" cy="4538663"/>
          </a:xfrm>
        </p:grpSpPr>
        <p:sp>
          <p:nvSpPr>
            <p:cNvPr id="11" name="Google Shape;2205;p199">
              <a:extLst>
                <a:ext uri="{FF2B5EF4-FFF2-40B4-BE49-F238E27FC236}">
                  <a16:creationId xmlns:a16="http://schemas.microsoft.com/office/drawing/2014/main" id="{E1E6E7E8-D51F-3748-96EE-354AA7CBF4F9}"/>
                </a:ext>
              </a:extLst>
            </p:cNvPr>
            <p:cNvSpPr/>
            <p:nvPr/>
          </p:nvSpPr>
          <p:spPr>
            <a:xfrm>
              <a:off x="2919413" y="2039938"/>
              <a:ext cx="1993900" cy="536575"/>
            </a:xfrm>
            <a:custGeom>
              <a:avLst/>
              <a:gdLst/>
              <a:ahLst/>
              <a:cxnLst/>
              <a:rect l="l" t="t" r="r" b="b"/>
              <a:pathLst>
                <a:path w="1993106" h="535782" extrusionOk="0">
                  <a:moveTo>
                    <a:pt x="997743" y="390525"/>
                  </a:moveTo>
                  <a:lnTo>
                    <a:pt x="771525" y="438150"/>
                  </a:lnTo>
                  <a:lnTo>
                    <a:pt x="581025" y="481013"/>
                  </a:lnTo>
                  <a:lnTo>
                    <a:pt x="409575" y="533400"/>
                  </a:lnTo>
                  <a:lnTo>
                    <a:pt x="371475" y="535782"/>
                  </a:lnTo>
                  <a:lnTo>
                    <a:pt x="311943" y="526257"/>
                  </a:lnTo>
                  <a:lnTo>
                    <a:pt x="250031" y="504825"/>
                  </a:lnTo>
                  <a:lnTo>
                    <a:pt x="171450" y="471488"/>
                  </a:lnTo>
                  <a:lnTo>
                    <a:pt x="119062" y="440532"/>
                  </a:lnTo>
                  <a:lnTo>
                    <a:pt x="78581" y="402432"/>
                  </a:lnTo>
                  <a:lnTo>
                    <a:pt x="52387" y="369094"/>
                  </a:lnTo>
                  <a:lnTo>
                    <a:pt x="28575" y="333375"/>
                  </a:lnTo>
                  <a:lnTo>
                    <a:pt x="7143" y="285750"/>
                  </a:lnTo>
                  <a:lnTo>
                    <a:pt x="0" y="259557"/>
                  </a:lnTo>
                  <a:lnTo>
                    <a:pt x="0" y="242888"/>
                  </a:lnTo>
                  <a:lnTo>
                    <a:pt x="7143" y="233363"/>
                  </a:lnTo>
                  <a:lnTo>
                    <a:pt x="21431" y="233363"/>
                  </a:lnTo>
                  <a:lnTo>
                    <a:pt x="61912" y="247650"/>
                  </a:lnTo>
                  <a:lnTo>
                    <a:pt x="154781" y="285750"/>
                  </a:lnTo>
                  <a:lnTo>
                    <a:pt x="214312" y="304800"/>
                  </a:lnTo>
                  <a:lnTo>
                    <a:pt x="288131" y="319088"/>
                  </a:lnTo>
                  <a:lnTo>
                    <a:pt x="342900" y="319088"/>
                  </a:lnTo>
                  <a:lnTo>
                    <a:pt x="590550" y="278607"/>
                  </a:lnTo>
                  <a:lnTo>
                    <a:pt x="976312" y="219075"/>
                  </a:lnTo>
                  <a:lnTo>
                    <a:pt x="1145381" y="188119"/>
                  </a:lnTo>
                  <a:lnTo>
                    <a:pt x="1309687" y="152400"/>
                  </a:lnTo>
                  <a:lnTo>
                    <a:pt x="1407318" y="121444"/>
                  </a:lnTo>
                  <a:lnTo>
                    <a:pt x="1450181" y="95250"/>
                  </a:lnTo>
                  <a:lnTo>
                    <a:pt x="1512093" y="57150"/>
                  </a:lnTo>
                  <a:lnTo>
                    <a:pt x="1578768" y="0"/>
                  </a:lnTo>
                  <a:lnTo>
                    <a:pt x="1669256" y="14288"/>
                  </a:lnTo>
                  <a:lnTo>
                    <a:pt x="1802606" y="47625"/>
                  </a:lnTo>
                  <a:lnTo>
                    <a:pt x="1874043" y="71438"/>
                  </a:lnTo>
                  <a:lnTo>
                    <a:pt x="1926431" y="100013"/>
                  </a:lnTo>
                  <a:lnTo>
                    <a:pt x="1971675" y="140494"/>
                  </a:lnTo>
                  <a:lnTo>
                    <a:pt x="1990725" y="166688"/>
                  </a:lnTo>
                  <a:lnTo>
                    <a:pt x="1993106" y="197644"/>
                  </a:lnTo>
                  <a:lnTo>
                    <a:pt x="1981200" y="221457"/>
                  </a:lnTo>
                  <a:lnTo>
                    <a:pt x="1957387" y="240507"/>
                  </a:lnTo>
                  <a:lnTo>
                    <a:pt x="1907381" y="261938"/>
                  </a:lnTo>
                  <a:lnTo>
                    <a:pt x="1847850" y="269082"/>
                  </a:lnTo>
                  <a:lnTo>
                    <a:pt x="1714500" y="271463"/>
                  </a:lnTo>
                  <a:lnTo>
                    <a:pt x="1564481" y="280988"/>
                  </a:lnTo>
                  <a:lnTo>
                    <a:pt x="1440656" y="297657"/>
                  </a:lnTo>
                  <a:lnTo>
                    <a:pt x="997743" y="3905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206;p199">
              <a:extLst>
                <a:ext uri="{FF2B5EF4-FFF2-40B4-BE49-F238E27FC236}">
                  <a16:creationId xmlns:a16="http://schemas.microsoft.com/office/drawing/2014/main" id="{7F3DD295-8D36-2F4B-A266-110684E164E7}"/>
                </a:ext>
              </a:extLst>
            </p:cNvPr>
            <p:cNvSpPr/>
            <p:nvPr/>
          </p:nvSpPr>
          <p:spPr>
            <a:xfrm>
              <a:off x="3275013" y="2914650"/>
              <a:ext cx="1476375" cy="1182688"/>
            </a:xfrm>
            <a:custGeom>
              <a:avLst/>
              <a:gdLst/>
              <a:ahLst/>
              <a:cxnLst/>
              <a:rect l="l" t="t" r="r" b="b"/>
              <a:pathLst>
                <a:path w="1476375" h="1183481" extrusionOk="0">
                  <a:moveTo>
                    <a:pt x="433387" y="330994"/>
                  </a:moveTo>
                  <a:lnTo>
                    <a:pt x="69056" y="392906"/>
                  </a:lnTo>
                  <a:lnTo>
                    <a:pt x="0" y="226219"/>
                  </a:lnTo>
                  <a:lnTo>
                    <a:pt x="266700" y="207169"/>
                  </a:lnTo>
                  <a:lnTo>
                    <a:pt x="540544" y="171450"/>
                  </a:lnTo>
                  <a:lnTo>
                    <a:pt x="769144" y="126206"/>
                  </a:lnTo>
                  <a:lnTo>
                    <a:pt x="988219" y="71438"/>
                  </a:lnTo>
                  <a:lnTo>
                    <a:pt x="1162050" y="0"/>
                  </a:lnTo>
                  <a:lnTo>
                    <a:pt x="1207294" y="16669"/>
                  </a:lnTo>
                  <a:lnTo>
                    <a:pt x="1281112" y="57150"/>
                  </a:lnTo>
                  <a:lnTo>
                    <a:pt x="1347787" y="104775"/>
                  </a:lnTo>
                  <a:lnTo>
                    <a:pt x="1404937" y="157163"/>
                  </a:lnTo>
                  <a:lnTo>
                    <a:pt x="1445419" y="188119"/>
                  </a:lnTo>
                  <a:lnTo>
                    <a:pt x="1471612" y="221456"/>
                  </a:lnTo>
                  <a:lnTo>
                    <a:pt x="1476375" y="242888"/>
                  </a:lnTo>
                  <a:lnTo>
                    <a:pt x="1471612" y="264319"/>
                  </a:lnTo>
                  <a:lnTo>
                    <a:pt x="1447800" y="292894"/>
                  </a:lnTo>
                  <a:lnTo>
                    <a:pt x="1421606" y="309563"/>
                  </a:lnTo>
                  <a:lnTo>
                    <a:pt x="1402556" y="345281"/>
                  </a:lnTo>
                  <a:lnTo>
                    <a:pt x="1364456" y="452438"/>
                  </a:lnTo>
                  <a:lnTo>
                    <a:pt x="1328737" y="578644"/>
                  </a:lnTo>
                  <a:lnTo>
                    <a:pt x="1285875" y="769144"/>
                  </a:lnTo>
                  <a:lnTo>
                    <a:pt x="1243012" y="992981"/>
                  </a:lnTo>
                  <a:lnTo>
                    <a:pt x="1223962" y="1097756"/>
                  </a:lnTo>
                  <a:lnTo>
                    <a:pt x="1207294" y="1133475"/>
                  </a:lnTo>
                  <a:lnTo>
                    <a:pt x="1188244" y="1164431"/>
                  </a:lnTo>
                  <a:lnTo>
                    <a:pt x="1169194" y="1178719"/>
                  </a:lnTo>
                  <a:lnTo>
                    <a:pt x="1135856" y="1183481"/>
                  </a:lnTo>
                  <a:lnTo>
                    <a:pt x="1081087" y="1173956"/>
                  </a:lnTo>
                  <a:lnTo>
                    <a:pt x="1023937" y="1162050"/>
                  </a:lnTo>
                  <a:lnTo>
                    <a:pt x="1045369" y="931069"/>
                  </a:lnTo>
                  <a:lnTo>
                    <a:pt x="1100137" y="473869"/>
                  </a:lnTo>
                  <a:lnTo>
                    <a:pt x="1107281" y="342900"/>
                  </a:lnTo>
                  <a:lnTo>
                    <a:pt x="1107281" y="321469"/>
                  </a:lnTo>
                  <a:lnTo>
                    <a:pt x="1107281" y="302419"/>
                  </a:lnTo>
                  <a:lnTo>
                    <a:pt x="1100137" y="283369"/>
                  </a:lnTo>
                  <a:lnTo>
                    <a:pt x="1090612" y="269081"/>
                  </a:lnTo>
                  <a:lnTo>
                    <a:pt x="1059656" y="250031"/>
                  </a:lnTo>
                  <a:lnTo>
                    <a:pt x="1019175" y="242888"/>
                  </a:lnTo>
                  <a:lnTo>
                    <a:pt x="845344" y="271463"/>
                  </a:lnTo>
                  <a:lnTo>
                    <a:pt x="433387" y="3309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207;p199">
              <a:extLst>
                <a:ext uri="{FF2B5EF4-FFF2-40B4-BE49-F238E27FC236}">
                  <a16:creationId xmlns:a16="http://schemas.microsoft.com/office/drawing/2014/main" id="{ABD01C47-C4EF-8C4B-9BCE-ED2802E51F7A}"/>
                </a:ext>
              </a:extLst>
            </p:cNvPr>
            <p:cNvSpPr/>
            <p:nvPr/>
          </p:nvSpPr>
          <p:spPr>
            <a:xfrm>
              <a:off x="4941888" y="1638300"/>
              <a:ext cx="1701800" cy="1116013"/>
            </a:xfrm>
            <a:custGeom>
              <a:avLst/>
              <a:gdLst/>
              <a:ahLst/>
              <a:cxnLst/>
              <a:rect l="l" t="t" r="r" b="b"/>
              <a:pathLst>
                <a:path w="1702594" h="1116806" extrusionOk="0">
                  <a:moveTo>
                    <a:pt x="607219" y="864394"/>
                  </a:moveTo>
                  <a:lnTo>
                    <a:pt x="271462" y="1019175"/>
                  </a:lnTo>
                  <a:lnTo>
                    <a:pt x="80962" y="1116806"/>
                  </a:lnTo>
                  <a:lnTo>
                    <a:pt x="16669" y="1085850"/>
                  </a:lnTo>
                  <a:lnTo>
                    <a:pt x="2381" y="1073944"/>
                  </a:lnTo>
                  <a:lnTo>
                    <a:pt x="0" y="1054894"/>
                  </a:lnTo>
                  <a:lnTo>
                    <a:pt x="7144" y="1040606"/>
                  </a:lnTo>
                  <a:lnTo>
                    <a:pt x="78581" y="1002506"/>
                  </a:lnTo>
                  <a:lnTo>
                    <a:pt x="440531" y="821531"/>
                  </a:lnTo>
                  <a:lnTo>
                    <a:pt x="697706" y="673894"/>
                  </a:lnTo>
                  <a:lnTo>
                    <a:pt x="916781" y="521494"/>
                  </a:lnTo>
                  <a:lnTo>
                    <a:pt x="1073944" y="402431"/>
                  </a:lnTo>
                  <a:lnTo>
                    <a:pt x="1145381" y="328613"/>
                  </a:lnTo>
                  <a:lnTo>
                    <a:pt x="1240631" y="214313"/>
                  </a:lnTo>
                  <a:lnTo>
                    <a:pt x="1250156" y="192881"/>
                  </a:lnTo>
                  <a:lnTo>
                    <a:pt x="1247775" y="169069"/>
                  </a:lnTo>
                  <a:lnTo>
                    <a:pt x="1231106" y="135731"/>
                  </a:lnTo>
                  <a:lnTo>
                    <a:pt x="1195387" y="102394"/>
                  </a:lnTo>
                  <a:lnTo>
                    <a:pt x="1171575" y="80963"/>
                  </a:lnTo>
                  <a:lnTo>
                    <a:pt x="1159669" y="57150"/>
                  </a:lnTo>
                  <a:lnTo>
                    <a:pt x="1159669" y="28575"/>
                  </a:lnTo>
                  <a:lnTo>
                    <a:pt x="1171575" y="7144"/>
                  </a:lnTo>
                  <a:lnTo>
                    <a:pt x="1190625" y="2381"/>
                  </a:lnTo>
                  <a:lnTo>
                    <a:pt x="1243012" y="0"/>
                  </a:lnTo>
                  <a:lnTo>
                    <a:pt x="1288256" y="4763"/>
                  </a:lnTo>
                  <a:lnTo>
                    <a:pt x="1357312" y="19050"/>
                  </a:lnTo>
                  <a:lnTo>
                    <a:pt x="1421606" y="42863"/>
                  </a:lnTo>
                  <a:lnTo>
                    <a:pt x="1502569" y="85725"/>
                  </a:lnTo>
                  <a:lnTo>
                    <a:pt x="1574006" y="130969"/>
                  </a:lnTo>
                  <a:lnTo>
                    <a:pt x="1633537" y="180975"/>
                  </a:lnTo>
                  <a:lnTo>
                    <a:pt x="1659731" y="209550"/>
                  </a:lnTo>
                  <a:lnTo>
                    <a:pt x="1685925" y="245269"/>
                  </a:lnTo>
                  <a:lnTo>
                    <a:pt x="1697831" y="271463"/>
                  </a:lnTo>
                  <a:lnTo>
                    <a:pt x="1702594" y="295275"/>
                  </a:lnTo>
                  <a:lnTo>
                    <a:pt x="1700212" y="328613"/>
                  </a:lnTo>
                  <a:lnTo>
                    <a:pt x="1681162" y="350044"/>
                  </a:lnTo>
                  <a:lnTo>
                    <a:pt x="1650206" y="364331"/>
                  </a:lnTo>
                  <a:lnTo>
                    <a:pt x="1612106" y="378619"/>
                  </a:lnTo>
                  <a:lnTo>
                    <a:pt x="1554956" y="411956"/>
                  </a:lnTo>
                  <a:lnTo>
                    <a:pt x="1283494" y="547688"/>
                  </a:lnTo>
                  <a:lnTo>
                    <a:pt x="890587" y="735806"/>
                  </a:lnTo>
                  <a:lnTo>
                    <a:pt x="607219" y="8643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208;p199">
              <a:extLst>
                <a:ext uri="{FF2B5EF4-FFF2-40B4-BE49-F238E27FC236}">
                  <a16:creationId xmlns:a16="http://schemas.microsoft.com/office/drawing/2014/main" id="{8ADA7C68-5D26-DE48-9C2B-0CD0490CFB06}"/>
                </a:ext>
              </a:extLst>
            </p:cNvPr>
            <p:cNvSpPr/>
            <p:nvPr/>
          </p:nvSpPr>
          <p:spPr>
            <a:xfrm>
              <a:off x="3348038" y="3838575"/>
              <a:ext cx="1017587" cy="361950"/>
            </a:xfrm>
            <a:custGeom>
              <a:avLst/>
              <a:gdLst/>
              <a:ahLst/>
              <a:cxnLst/>
              <a:rect l="l" t="t" r="r" b="b"/>
              <a:pathLst>
                <a:path w="1016793" h="361950" extrusionOk="0">
                  <a:moveTo>
                    <a:pt x="307181" y="316706"/>
                  </a:moveTo>
                  <a:lnTo>
                    <a:pt x="0" y="361950"/>
                  </a:lnTo>
                  <a:cubicBezTo>
                    <a:pt x="794" y="307181"/>
                    <a:pt x="1587" y="252413"/>
                    <a:pt x="2381" y="197644"/>
                  </a:cubicBezTo>
                  <a:lnTo>
                    <a:pt x="278606" y="150019"/>
                  </a:lnTo>
                  <a:lnTo>
                    <a:pt x="561975" y="95250"/>
                  </a:lnTo>
                  <a:lnTo>
                    <a:pt x="831056" y="40481"/>
                  </a:lnTo>
                  <a:lnTo>
                    <a:pt x="1016793" y="0"/>
                  </a:lnTo>
                  <a:lnTo>
                    <a:pt x="1002506" y="242888"/>
                  </a:lnTo>
                  <a:lnTo>
                    <a:pt x="902493" y="240506"/>
                  </a:lnTo>
                  <a:lnTo>
                    <a:pt x="750093" y="261938"/>
                  </a:lnTo>
                  <a:lnTo>
                    <a:pt x="307181" y="3167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209;p199">
              <a:extLst>
                <a:ext uri="{FF2B5EF4-FFF2-40B4-BE49-F238E27FC236}">
                  <a16:creationId xmlns:a16="http://schemas.microsoft.com/office/drawing/2014/main" id="{C4381FF4-BC30-6844-A89D-29E40B7196D7}"/>
                </a:ext>
              </a:extLst>
            </p:cNvPr>
            <p:cNvSpPr/>
            <p:nvPr/>
          </p:nvSpPr>
          <p:spPr>
            <a:xfrm rot="-5400000">
              <a:off x="1679575" y="4106863"/>
              <a:ext cx="2854325" cy="685800"/>
            </a:xfrm>
            <a:custGeom>
              <a:avLst/>
              <a:gdLst/>
              <a:ahLst/>
              <a:cxnLst/>
              <a:rect l="l" t="t" r="r" b="b"/>
              <a:pathLst>
                <a:path w="2855118" h="685800" extrusionOk="0">
                  <a:moveTo>
                    <a:pt x="1564481" y="421482"/>
                  </a:moveTo>
                  <a:lnTo>
                    <a:pt x="1776412" y="440532"/>
                  </a:lnTo>
                  <a:lnTo>
                    <a:pt x="1962150" y="454819"/>
                  </a:lnTo>
                  <a:lnTo>
                    <a:pt x="2200275" y="459582"/>
                  </a:lnTo>
                  <a:lnTo>
                    <a:pt x="2450306" y="454819"/>
                  </a:lnTo>
                  <a:lnTo>
                    <a:pt x="2588418" y="440532"/>
                  </a:lnTo>
                  <a:lnTo>
                    <a:pt x="2659856" y="385763"/>
                  </a:lnTo>
                  <a:lnTo>
                    <a:pt x="2745581" y="309563"/>
                  </a:lnTo>
                  <a:lnTo>
                    <a:pt x="2790825" y="254794"/>
                  </a:lnTo>
                  <a:lnTo>
                    <a:pt x="2809875" y="235744"/>
                  </a:lnTo>
                  <a:lnTo>
                    <a:pt x="2826543" y="228600"/>
                  </a:lnTo>
                  <a:lnTo>
                    <a:pt x="2845593" y="233363"/>
                  </a:lnTo>
                  <a:lnTo>
                    <a:pt x="2855118" y="257175"/>
                  </a:lnTo>
                  <a:lnTo>
                    <a:pt x="2855118" y="295275"/>
                  </a:lnTo>
                  <a:lnTo>
                    <a:pt x="2840831" y="373857"/>
                  </a:lnTo>
                  <a:lnTo>
                    <a:pt x="2812256" y="457200"/>
                  </a:lnTo>
                  <a:lnTo>
                    <a:pt x="2731293" y="623888"/>
                  </a:lnTo>
                  <a:lnTo>
                    <a:pt x="2581275" y="661988"/>
                  </a:lnTo>
                  <a:lnTo>
                    <a:pt x="2486025" y="681038"/>
                  </a:lnTo>
                  <a:lnTo>
                    <a:pt x="2364581" y="685800"/>
                  </a:lnTo>
                  <a:lnTo>
                    <a:pt x="2190750" y="681038"/>
                  </a:lnTo>
                  <a:lnTo>
                    <a:pt x="1835943" y="664369"/>
                  </a:lnTo>
                  <a:lnTo>
                    <a:pt x="1693068" y="657225"/>
                  </a:lnTo>
                  <a:lnTo>
                    <a:pt x="1521618" y="626269"/>
                  </a:lnTo>
                  <a:lnTo>
                    <a:pt x="1212056" y="557213"/>
                  </a:lnTo>
                  <a:lnTo>
                    <a:pt x="978693" y="502444"/>
                  </a:lnTo>
                  <a:lnTo>
                    <a:pt x="769143" y="442913"/>
                  </a:lnTo>
                  <a:lnTo>
                    <a:pt x="650081" y="402432"/>
                  </a:lnTo>
                  <a:lnTo>
                    <a:pt x="483393" y="328613"/>
                  </a:lnTo>
                  <a:lnTo>
                    <a:pt x="250031" y="207169"/>
                  </a:lnTo>
                  <a:lnTo>
                    <a:pt x="88106" y="107157"/>
                  </a:lnTo>
                  <a:lnTo>
                    <a:pt x="14287" y="61913"/>
                  </a:lnTo>
                  <a:lnTo>
                    <a:pt x="2381" y="40482"/>
                  </a:lnTo>
                  <a:lnTo>
                    <a:pt x="0" y="21432"/>
                  </a:lnTo>
                  <a:lnTo>
                    <a:pt x="2381" y="7144"/>
                  </a:lnTo>
                  <a:lnTo>
                    <a:pt x="14287" y="0"/>
                  </a:lnTo>
                  <a:lnTo>
                    <a:pt x="33337" y="0"/>
                  </a:lnTo>
                  <a:lnTo>
                    <a:pt x="150018" y="50007"/>
                  </a:lnTo>
                  <a:lnTo>
                    <a:pt x="323850" y="128588"/>
                  </a:lnTo>
                  <a:lnTo>
                    <a:pt x="500062" y="195263"/>
                  </a:lnTo>
                  <a:lnTo>
                    <a:pt x="692943" y="264319"/>
                  </a:lnTo>
                  <a:lnTo>
                    <a:pt x="904875" y="323850"/>
                  </a:lnTo>
                  <a:lnTo>
                    <a:pt x="1107281" y="366713"/>
                  </a:lnTo>
                  <a:lnTo>
                    <a:pt x="1278731" y="395288"/>
                  </a:lnTo>
                  <a:lnTo>
                    <a:pt x="1564481" y="4214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210;p199">
              <a:extLst>
                <a:ext uri="{FF2B5EF4-FFF2-40B4-BE49-F238E27FC236}">
                  <a16:creationId xmlns:a16="http://schemas.microsoft.com/office/drawing/2014/main" id="{D0412860-C9AE-574F-86A8-F623457E7AFD}"/>
                </a:ext>
              </a:extLst>
            </p:cNvPr>
            <p:cNvSpPr/>
            <p:nvPr/>
          </p:nvSpPr>
          <p:spPr>
            <a:xfrm rot="-5400000">
              <a:off x="3503612" y="3625851"/>
              <a:ext cx="2913063" cy="1046162"/>
            </a:xfrm>
            <a:custGeom>
              <a:avLst/>
              <a:gdLst/>
              <a:ahLst/>
              <a:cxnLst/>
              <a:rect l="l" t="t" r="r" b="b"/>
              <a:pathLst>
                <a:path w="2913201" h="1045764" extrusionOk="0">
                  <a:moveTo>
                    <a:pt x="1171978" y="643944"/>
                  </a:moveTo>
                  <a:lnTo>
                    <a:pt x="1316221" y="682580"/>
                  </a:lnTo>
                  <a:lnTo>
                    <a:pt x="1419252" y="703186"/>
                  </a:lnTo>
                  <a:lnTo>
                    <a:pt x="1558344" y="726368"/>
                  </a:lnTo>
                  <a:lnTo>
                    <a:pt x="1707739" y="741823"/>
                  </a:lnTo>
                  <a:lnTo>
                    <a:pt x="1970468" y="762429"/>
                  </a:lnTo>
                  <a:lnTo>
                    <a:pt x="2225470" y="772732"/>
                  </a:lnTo>
                  <a:lnTo>
                    <a:pt x="2483047" y="772732"/>
                  </a:lnTo>
                  <a:lnTo>
                    <a:pt x="2596381" y="762429"/>
                  </a:lnTo>
                  <a:lnTo>
                    <a:pt x="2665927" y="749550"/>
                  </a:lnTo>
                  <a:lnTo>
                    <a:pt x="2712291" y="734096"/>
                  </a:lnTo>
                  <a:lnTo>
                    <a:pt x="2745776" y="713490"/>
                  </a:lnTo>
                  <a:lnTo>
                    <a:pt x="2784413" y="677429"/>
                  </a:lnTo>
                  <a:lnTo>
                    <a:pt x="2812746" y="638792"/>
                  </a:lnTo>
                  <a:lnTo>
                    <a:pt x="2869413" y="543488"/>
                  </a:lnTo>
                  <a:lnTo>
                    <a:pt x="2913201" y="628489"/>
                  </a:lnTo>
                  <a:lnTo>
                    <a:pt x="2861686" y="749550"/>
                  </a:lnTo>
                  <a:lnTo>
                    <a:pt x="2820474" y="862884"/>
                  </a:lnTo>
                  <a:lnTo>
                    <a:pt x="2781837" y="963340"/>
                  </a:lnTo>
                  <a:lnTo>
                    <a:pt x="2766382" y="983946"/>
                  </a:lnTo>
                  <a:lnTo>
                    <a:pt x="2730321" y="1012279"/>
                  </a:lnTo>
                  <a:lnTo>
                    <a:pt x="2676230" y="1030310"/>
                  </a:lnTo>
                  <a:lnTo>
                    <a:pt x="2405774" y="1045764"/>
                  </a:lnTo>
                  <a:lnTo>
                    <a:pt x="2240924" y="1040613"/>
                  </a:lnTo>
                  <a:lnTo>
                    <a:pt x="2070923" y="1022582"/>
                  </a:lnTo>
                  <a:lnTo>
                    <a:pt x="1877740" y="996825"/>
                  </a:lnTo>
                  <a:lnTo>
                    <a:pt x="1627890" y="953037"/>
                  </a:lnTo>
                  <a:lnTo>
                    <a:pt x="1434707" y="911824"/>
                  </a:lnTo>
                  <a:lnTo>
                    <a:pt x="1256978" y="865460"/>
                  </a:lnTo>
                  <a:lnTo>
                    <a:pt x="1038037" y="788187"/>
                  </a:lnTo>
                  <a:lnTo>
                    <a:pt x="911825" y="736672"/>
                  </a:lnTo>
                  <a:lnTo>
                    <a:pt x="780460" y="667126"/>
                  </a:lnTo>
                  <a:lnTo>
                    <a:pt x="638792" y="582125"/>
                  </a:lnTo>
                  <a:lnTo>
                    <a:pt x="546065" y="515155"/>
                  </a:lnTo>
                  <a:lnTo>
                    <a:pt x="445609" y="440457"/>
                  </a:lnTo>
                  <a:lnTo>
                    <a:pt x="270457" y="296214"/>
                  </a:lnTo>
                  <a:lnTo>
                    <a:pt x="157123" y="200910"/>
                  </a:lnTo>
                  <a:lnTo>
                    <a:pt x="18031" y="72122"/>
                  </a:lnTo>
                  <a:lnTo>
                    <a:pt x="0" y="38637"/>
                  </a:lnTo>
                  <a:lnTo>
                    <a:pt x="0" y="23182"/>
                  </a:lnTo>
                  <a:lnTo>
                    <a:pt x="2576" y="10303"/>
                  </a:lnTo>
                  <a:lnTo>
                    <a:pt x="23182" y="0"/>
                  </a:lnTo>
                  <a:lnTo>
                    <a:pt x="46364" y="2576"/>
                  </a:lnTo>
                  <a:lnTo>
                    <a:pt x="157123" y="85001"/>
                  </a:lnTo>
                  <a:lnTo>
                    <a:pt x="288487" y="180304"/>
                  </a:lnTo>
                  <a:lnTo>
                    <a:pt x="422427" y="270456"/>
                  </a:lnTo>
                  <a:lnTo>
                    <a:pt x="576974" y="373487"/>
                  </a:lnTo>
                  <a:lnTo>
                    <a:pt x="739248" y="463639"/>
                  </a:lnTo>
                  <a:lnTo>
                    <a:pt x="898946" y="546064"/>
                  </a:lnTo>
                  <a:lnTo>
                    <a:pt x="1171978" y="6439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211;p199">
              <a:extLst>
                <a:ext uri="{FF2B5EF4-FFF2-40B4-BE49-F238E27FC236}">
                  <a16:creationId xmlns:a16="http://schemas.microsoft.com/office/drawing/2014/main" id="{36DFE5FD-86BD-AD46-B536-3E44D3B0E8AA}"/>
                </a:ext>
              </a:extLst>
            </p:cNvPr>
            <p:cNvSpPr/>
            <p:nvPr/>
          </p:nvSpPr>
          <p:spPr>
            <a:xfrm>
              <a:off x="5389563" y="2867025"/>
              <a:ext cx="2068512" cy="519113"/>
            </a:xfrm>
            <a:custGeom>
              <a:avLst/>
              <a:gdLst/>
              <a:ahLst/>
              <a:cxnLst/>
              <a:rect l="l" t="t" r="r" b="b"/>
              <a:pathLst>
                <a:path w="2069306" h="519113" extrusionOk="0">
                  <a:moveTo>
                    <a:pt x="614362" y="466725"/>
                  </a:moveTo>
                  <a:lnTo>
                    <a:pt x="428625" y="502444"/>
                  </a:lnTo>
                  <a:lnTo>
                    <a:pt x="359569" y="514350"/>
                  </a:lnTo>
                  <a:lnTo>
                    <a:pt x="323850" y="519113"/>
                  </a:lnTo>
                  <a:lnTo>
                    <a:pt x="211931" y="511969"/>
                  </a:lnTo>
                  <a:lnTo>
                    <a:pt x="4762" y="485775"/>
                  </a:lnTo>
                  <a:lnTo>
                    <a:pt x="0" y="323850"/>
                  </a:lnTo>
                  <a:lnTo>
                    <a:pt x="119062" y="335756"/>
                  </a:lnTo>
                  <a:lnTo>
                    <a:pt x="292894" y="333375"/>
                  </a:lnTo>
                  <a:lnTo>
                    <a:pt x="414337" y="323850"/>
                  </a:lnTo>
                  <a:lnTo>
                    <a:pt x="540544" y="309563"/>
                  </a:lnTo>
                  <a:lnTo>
                    <a:pt x="731044" y="273844"/>
                  </a:lnTo>
                  <a:lnTo>
                    <a:pt x="1066800" y="197644"/>
                  </a:lnTo>
                  <a:lnTo>
                    <a:pt x="1435894" y="111919"/>
                  </a:lnTo>
                  <a:lnTo>
                    <a:pt x="1538287" y="83344"/>
                  </a:lnTo>
                  <a:lnTo>
                    <a:pt x="1716881" y="0"/>
                  </a:lnTo>
                  <a:lnTo>
                    <a:pt x="1766887" y="11906"/>
                  </a:lnTo>
                  <a:lnTo>
                    <a:pt x="1900237" y="61913"/>
                  </a:lnTo>
                  <a:lnTo>
                    <a:pt x="2028825" y="111919"/>
                  </a:lnTo>
                  <a:lnTo>
                    <a:pt x="2057400" y="128588"/>
                  </a:lnTo>
                  <a:lnTo>
                    <a:pt x="2069306" y="147638"/>
                  </a:lnTo>
                  <a:lnTo>
                    <a:pt x="2066925" y="178594"/>
                  </a:lnTo>
                  <a:lnTo>
                    <a:pt x="2045494" y="211931"/>
                  </a:lnTo>
                  <a:lnTo>
                    <a:pt x="2007394" y="245269"/>
                  </a:lnTo>
                  <a:lnTo>
                    <a:pt x="1874044" y="269081"/>
                  </a:lnTo>
                  <a:lnTo>
                    <a:pt x="1719262" y="290513"/>
                  </a:lnTo>
                  <a:lnTo>
                    <a:pt x="1476375" y="319088"/>
                  </a:lnTo>
                  <a:lnTo>
                    <a:pt x="1114425" y="369094"/>
                  </a:lnTo>
                  <a:lnTo>
                    <a:pt x="909637" y="400050"/>
                  </a:lnTo>
                  <a:lnTo>
                    <a:pt x="614362" y="4667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212;p199">
              <a:extLst>
                <a:ext uri="{FF2B5EF4-FFF2-40B4-BE49-F238E27FC236}">
                  <a16:creationId xmlns:a16="http://schemas.microsoft.com/office/drawing/2014/main" id="{C09B35F3-3E82-8342-AF52-CAC6BF7BB315}"/>
                </a:ext>
              </a:extLst>
            </p:cNvPr>
            <p:cNvSpPr/>
            <p:nvPr/>
          </p:nvSpPr>
          <p:spPr>
            <a:xfrm rot="-5400000">
              <a:off x="4831556" y="4436270"/>
              <a:ext cx="2955925" cy="525462"/>
            </a:xfrm>
            <a:custGeom>
              <a:avLst/>
              <a:gdLst/>
              <a:ahLst/>
              <a:cxnLst/>
              <a:rect l="l" t="t" r="r" b="b"/>
              <a:pathLst>
                <a:path w="2956990" h="525458" extrusionOk="0">
                  <a:moveTo>
                    <a:pt x="1365161" y="437882"/>
                  </a:moveTo>
                  <a:lnTo>
                    <a:pt x="855157" y="435306"/>
                  </a:lnTo>
                  <a:lnTo>
                    <a:pt x="466216" y="427579"/>
                  </a:lnTo>
                  <a:lnTo>
                    <a:pt x="193183" y="417276"/>
                  </a:lnTo>
                  <a:lnTo>
                    <a:pt x="118486" y="406973"/>
                  </a:lnTo>
                  <a:lnTo>
                    <a:pt x="69546" y="386366"/>
                  </a:lnTo>
                  <a:lnTo>
                    <a:pt x="20607" y="352881"/>
                  </a:lnTo>
                  <a:lnTo>
                    <a:pt x="5152" y="334851"/>
                  </a:lnTo>
                  <a:lnTo>
                    <a:pt x="0" y="316820"/>
                  </a:lnTo>
                  <a:lnTo>
                    <a:pt x="0" y="293638"/>
                  </a:lnTo>
                  <a:lnTo>
                    <a:pt x="15455" y="257578"/>
                  </a:lnTo>
                  <a:lnTo>
                    <a:pt x="41213" y="234396"/>
                  </a:lnTo>
                  <a:lnTo>
                    <a:pt x="123637" y="211214"/>
                  </a:lnTo>
                  <a:lnTo>
                    <a:pt x="211214" y="193183"/>
                  </a:lnTo>
                  <a:lnTo>
                    <a:pt x="409548" y="188032"/>
                  </a:lnTo>
                  <a:lnTo>
                    <a:pt x="795915" y="188032"/>
                  </a:lnTo>
                  <a:lnTo>
                    <a:pt x="1318797" y="188032"/>
                  </a:lnTo>
                  <a:lnTo>
                    <a:pt x="1949862" y="190607"/>
                  </a:lnTo>
                  <a:lnTo>
                    <a:pt x="2503653" y="190607"/>
                  </a:lnTo>
                  <a:lnTo>
                    <a:pt x="2593805" y="188032"/>
                  </a:lnTo>
                  <a:lnTo>
                    <a:pt x="2624715" y="182880"/>
                  </a:lnTo>
                  <a:lnTo>
                    <a:pt x="2658200" y="175153"/>
                  </a:lnTo>
                  <a:lnTo>
                    <a:pt x="2735473" y="151971"/>
                  </a:lnTo>
                  <a:lnTo>
                    <a:pt x="2792140" y="115910"/>
                  </a:lnTo>
                  <a:lnTo>
                    <a:pt x="2920929" y="0"/>
                  </a:lnTo>
                  <a:lnTo>
                    <a:pt x="2956990" y="211214"/>
                  </a:lnTo>
                  <a:lnTo>
                    <a:pt x="2859110" y="309093"/>
                  </a:lnTo>
                  <a:lnTo>
                    <a:pt x="2781837" y="404397"/>
                  </a:lnTo>
                  <a:lnTo>
                    <a:pt x="2720018" y="486822"/>
                  </a:lnTo>
                  <a:lnTo>
                    <a:pt x="2694261" y="517731"/>
                  </a:lnTo>
                  <a:lnTo>
                    <a:pt x="2668503" y="525458"/>
                  </a:lnTo>
                  <a:lnTo>
                    <a:pt x="2637594" y="522882"/>
                  </a:lnTo>
                  <a:lnTo>
                    <a:pt x="2614412" y="512579"/>
                  </a:lnTo>
                  <a:lnTo>
                    <a:pt x="2580927" y="484246"/>
                  </a:lnTo>
                  <a:lnTo>
                    <a:pt x="2555169" y="463640"/>
                  </a:lnTo>
                  <a:lnTo>
                    <a:pt x="2521684" y="443033"/>
                  </a:lnTo>
                  <a:lnTo>
                    <a:pt x="2472744" y="432730"/>
                  </a:lnTo>
                  <a:lnTo>
                    <a:pt x="2266682" y="432730"/>
                  </a:lnTo>
                  <a:lnTo>
                    <a:pt x="1365161" y="4378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2217;p200">
            <a:extLst>
              <a:ext uri="{FF2B5EF4-FFF2-40B4-BE49-F238E27FC236}">
                <a16:creationId xmlns:a16="http://schemas.microsoft.com/office/drawing/2014/main" id="{55A78501-A468-E048-87E8-4095023CAB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5088" y="1485313"/>
            <a:ext cx="4695825" cy="45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7" name="Google Shape;2217;p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5088" y="1533441"/>
            <a:ext cx="4695825" cy="45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71"/>
          <p:cNvSpPr txBox="1"/>
          <p:nvPr/>
        </p:nvSpPr>
        <p:spPr>
          <a:xfrm>
            <a:off x="5385047" y="6957392"/>
            <a:ext cx="256834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面</a:t>
            </a:r>
            <a:endParaRPr/>
          </a:p>
        </p:txBody>
      </p:sp>
      <p:sp>
        <p:nvSpPr>
          <p:cNvPr id="861" name="Google Shape;861;p71"/>
          <p:cNvSpPr/>
          <p:nvPr/>
        </p:nvSpPr>
        <p:spPr>
          <a:xfrm>
            <a:off x="3168650" y="1752600"/>
            <a:ext cx="3457575" cy="603250"/>
          </a:xfrm>
          <a:custGeom>
            <a:avLst/>
            <a:gdLst/>
            <a:ahLst/>
            <a:cxnLst/>
            <a:rect l="l" t="t" r="r" b="b"/>
            <a:pathLst>
              <a:path w="3457575" h="603250" extrusionOk="0">
                <a:moveTo>
                  <a:pt x="1857375" y="184150"/>
                </a:moveTo>
                <a:lnTo>
                  <a:pt x="1574800" y="203200"/>
                </a:lnTo>
                <a:lnTo>
                  <a:pt x="1270000" y="241300"/>
                </a:lnTo>
                <a:lnTo>
                  <a:pt x="962025" y="282575"/>
                </a:lnTo>
                <a:lnTo>
                  <a:pt x="641350" y="323850"/>
                </a:lnTo>
                <a:lnTo>
                  <a:pt x="530225" y="342900"/>
                </a:lnTo>
                <a:lnTo>
                  <a:pt x="479425" y="342900"/>
                </a:lnTo>
                <a:lnTo>
                  <a:pt x="412750" y="333375"/>
                </a:lnTo>
                <a:lnTo>
                  <a:pt x="327025" y="304800"/>
                </a:lnTo>
                <a:lnTo>
                  <a:pt x="212725" y="257175"/>
                </a:lnTo>
                <a:lnTo>
                  <a:pt x="57150" y="158750"/>
                </a:lnTo>
                <a:lnTo>
                  <a:pt x="22225" y="149225"/>
                </a:lnTo>
                <a:lnTo>
                  <a:pt x="0" y="152400"/>
                </a:lnTo>
                <a:lnTo>
                  <a:pt x="0" y="177800"/>
                </a:lnTo>
                <a:lnTo>
                  <a:pt x="38100" y="244475"/>
                </a:lnTo>
                <a:lnTo>
                  <a:pt x="127000" y="361950"/>
                </a:lnTo>
                <a:lnTo>
                  <a:pt x="222250" y="473075"/>
                </a:lnTo>
                <a:lnTo>
                  <a:pt x="342900" y="581025"/>
                </a:lnTo>
                <a:lnTo>
                  <a:pt x="374650" y="596900"/>
                </a:lnTo>
                <a:lnTo>
                  <a:pt x="396875" y="603250"/>
                </a:lnTo>
                <a:lnTo>
                  <a:pt x="428625" y="600075"/>
                </a:lnTo>
                <a:lnTo>
                  <a:pt x="501650" y="571500"/>
                </a:lnTo>
                <a:lnTo>
                  <a:pt x="650875" y="530225"/>
                </a:lnTo>
                <a:lnTo>
                  <a:pt x="806450" y="492125"/>
                </a:lnTo>
                <a:lnTo>
                  <a:pt x="1003300" y="457200"/>
                </a:lnTo>
                <a:lnTo>
                  <a:pt x="1336675" y="409575"/>
                </a:lnTo>
                <a:lnTo>
                  <a:pt x="1736725" y="374650"/>
                </a:lnTo>
                <a:lnTo>
                  <a:pt x="2108200" y="346075"/>
                </a:lnTo>
                <a:lnTo>
                  <a:pt x="2463800" y="320675"/>
                </a:lnTo>
                <a:lnTo>
                  <a:pt x="2828925" y="295275"/>
                </a:lnTo>
                <a:lnTo>
                  <a:pt x="2943225" y="292100"/>
                </a:lnTo>
                <a:lnTo>
                  <a:pt x="3152775" y="298450"/>
                </a:lnTo>
                <a:lnTo>
                  <a:pt x="3333750" y="311150"/>
                </a:lnTo>
                <a:lnTo>
                  <a:pt x="3390900" y="314325"/>
                </a:lnTo>
                <a:lnTo>
                  <a:pt x="3419475" y="292100"/>
                </a:lnTo>
                <a:lnTo>
                  <a:pt x="3441700" y="266700"/>
                </a:lnTo>
                <a:lnTo>
                  <a:pt x="3457575" y="238125"/>
                </a:lnTo>
                <a:lnTo>
                  <a:pt x="3457575" y="209550"/>
                </a:lnTo>
                <a:lnTo>
                  <a:pt x="3444875" y="180975"/>
                </a:lnTo>
                <a:lnTo>
                  <a:pt x="3429000" y="158750"/>
                </a:lnTo>
                <a:lnTo>
                  <a:pt x="3378200" y="123825"/>
                </a:lnTo>
                <a:lnTo>
                  <a:pt x="3282950" y="69850"/>
                </a:lnTo>
                <a:lnTo>
                  <a:pt x="3152775" y="19050"/>
                </a:lnTo>
                <a:lnTo>
                  <a:pt x="3079750" y="0"/>
                </a:lnTo>
                <a:lnTo>
                  <a:pt x="3044825" y="15875"/>
                </a:lnTo>
                <a:lnTo>
                  <a:pt x="2854325" y="88900"/>
                </a:lnTo>
                <a:lnTo>
                  <a:pt x="2774950" y="101600"/>
                </a:lnTo>
                <a:lnTo>
                  <a:pt x="2251075" y="155575"/>
                </a:lnTo>
                <a:lnTo>
                  <a:pt x="1857375" y="1841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71"/>
          <p:cNvSpPr/>
          <p:nvPr/>
        </p:nvSpPr>
        <p:spPr>
          <a:xfrm>
            <a:off x="2720975" y="3244850"/>
            <a:ext cx="571500" cy="2460625"/>
          </a:xfrm>
          <a:custGeom>
            <a:avLst/>
            <a:gdLst/>
            <a:ahLst/>
            <a:cxnLst/>
            <a:rect l="l" t="t" r="r" b="b"/>
            <a:pathLst>
              <a:path w="571500" h="2460625" extrusionOk="0">
                <a:moveTo>
                  <a:pt x="441325" y="482600"/>
                </a:moveTo>
                <a:cubicBezTo>
                  <a:pt x="443442" y="617008"/>
                  <a:pt x="445558" y="751417"/>
                  <a:pt x="447675" y="885825"/>
                </a:cubicBezTo>
                <a:lnTo>
                  <a:pt x="463550" y="1365250"/>
                </a:lnTo>
                <a:lnTo>
                  <a:pt x="473075" y="1584325"/>
                </a:lnTo>
                <a:lnTo>
                  <a:pt x="508000" y="1968500"/>
                </a:lnTo>
                <a:lnTo>
                  <a:pt x="539750" y="2203450"/>
                </a:lnTo>
                <a:lnTo>
                  <a:pt x="571500" y="2330450"/>
                </a:lnTo>
                <a:lnTo>
                  <a:pt x="571500" y="2381250"/>
                </a:lnTo>
                <a:lnTo>
                  <a:pt x="555625" y="2435225"/>
                </a:lnTo>
                <a:lnTo>
                  <a:pt x="539750" y="2454275"/>
                </a:lnTo>
                <a:lnTo>
                  <a:pt x="511175" y="2460625"/>
                </a:lnTo>
                <a:lnTo>
                  <a:pt x="476250" y="2447925"/>
                </a:lnTo>
                <a:lnTo>
                  <a:pt x="444500" y="2425700"/>
                </a:lnTo>
                <a:lnTo>
                  <a:pt x="390525" y="2352675"/>
                </a:lnTo>
                <a:lnTo>
                  <a:pt x="339725" y="2270125"/>
                </a:lnTo>
                <a:lnTo>
                  <a:pt x="304800" y="2168525"/>
                </a:lnTo>
                <a:lnTo>
                  <a:pt x="282575" y="2114550"/>
                </a:lnTo>
                <a:lnTo>
                  <a:pt x="273050" y="2044700"/>
                </a:lnTo>
                <a:lnTo>
                  <a:pt x="282575" y="1971675"/>
                </a:lnTo>
                <a:lnTo>
                  <a:pt x="276225" y="1720850"/>
                </a:lnTo>
                <a:lnTo>
                  <a:pt x="263525" y="1184275"/>
                </a:lnTo>
                <a:lnTo>
                  <a:pt x="244475" y="850900"/>
                </a:lnTo>
                <a:lnTo>
                  <a:pt x="222250" y="530225"/>
                </a:lnTo>
                <a:lnTo>
                  <a:pt x="215900" y="457200"/>
                </a:lnTo>
                <a:lnTo>
                  <a:pt x="203200" y="365125"/>
                </a:lnTo>
                <a:lnTo>
                  <a:pt x="180975" y="298450"/>
                </a:lnTo>
                <a:lnTo>
                  <a:pt x="161925" y="250825"/>
                </a:lnTo>
                <a:lnTo>
                  <a:pt x="127000" y="193675"/>
                </a:lnTo>
                <a:lnTo>
                  <a:pt x="95250" y="149225"/>
                </a:lnTo>
                <a:lnTo>
                  <a:pt x="53975" y="104775"/>
                </a:lnTo>
                <a:lnTo>
                  <a:pt x="12700" y="69850"/>
                </a:lnTo>
                <a:lnTo>
                  <a:pt x="0" y="41275"/>
                </a:lnTo>
                <a:lnTo>
                  <a:pt x="0" y="19050"/>
                </a:lnTo>
                <a:lnTo>
                  <a:pt x="19050" y="6350"/>
                </a:lnTo>
                <a:lnTo>
                  <a:pt x="53975" y="0"/>
                </a:lnTo>
                <a:lnTo>
                  <a:pt x="101600" y="3175"/>
                </a:lnTo>
                <a:lnTo>
                  <a:pt x="155575" y="22225"/>
                </a:lnTo>
                <a:lnTo>
                  <a:pt x="247650" y="66675"/>
                </a:lnTo>
                <a:lnTo>
                  <a:pt x="336550" y="117475"/>
                </a:lnTo>
                <a:lnTo>
                  <a:pt x="393700" y="158750"/>
                </a:lnTo>
                <a:lnTo>
                  <a:pt x="438150" y="234950"/>
                </a:lnTo>
                <a:cubicBezTo>
                  <a:pt x="439208" y="312208"/>
                  <a:pt x="440267" y="389467"/>
                  <a:pt x="441325" y="48260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71"/>
          <p:cNvSpPr/>
          <p:nvPr/>
        </p:nvSpPr>
        <p:spPr>
          <a:xfrm>
            <a:off x="4011613" y="2076450"/>
            <a:ext cx="1041400" cy="1341438"/>
          </a:xfrm>
          <a:custGeom>
            <a:avLst/>
            <a:gdLst/>
            <a:ahLst/>
            <a:cxnLst/>
            <a:rect l="l" t="t" r="r" b="b"/>
            <a:pathLst>
              <a:path w="1040607" h="1340644" extrusionOk="0">
                <a:moveTo>
                  <a:pt x="454819" y="547688"/>
                </a:moveTo>
                <a:lnTo>
                  <a:pt x="550069" y="371475"/>
                </a:lnTo>
                <a:lnTo>
                  <a:pt x="595313" y="269081"/>
                </a:lnTo>
                <a:lnTo>
                  <a:pt x="614363" y="216694"/>
                </a:lnTo>
                <a:lnTo>
                  <a:pt x="614363" y="185738"/>
                </a:lnTo>
                <a:lnTo>
                  <a:pt x="609600" y="150019"/>
                </a:lnTo>
                <a:lnTo>
                  <a:pt x="592932" y="104775"/>
                </a:lnTo>
                <a:lnTo>
                  <a:pt x="561975" y="52388"/>
                </a:lnTo>
                <a:lnTo>
                  <a:pt x="692944" y="0"/>
                </a:lnTo>
                <a:lnTo>
                  <a:pt x="814388" y="52388"/>
                </a:lnTo>
                <a:lnTo>
                  <a:pt x="912019" y="114300"/>
                </a:lnTo>
                <a:lnTo>
                  <a:pt x="1023938" y="192881"/>
                </a:lnTo>
                <a:lnTo>
                  <a:pt x="1033463" y="202406"/>
                </a:lnTo>
                <a:lnTo>
                  <a:pt x="1040607" y="216694"/>
                </a:lnTo>
                <a:lnTo>
                  <a:pt x="1040607" y="226219"/>
                </a:lnTo>
                <a:lnTo>
                  <a:pt x="1028700" y="250031"/>
                </a:lnTo>
                <a:lnTo>
                  <a:pt x="997744" y="278606"/>
                </a:lnTo>
                <a:lnTo>
                  <a:pt x="907257" y="330994"/>
                </a:lnTo>
                <a:lnTo>
                  <a:pt x="759619" y="519113"/>
                </a:lnTo>
                <a:lnTo>
                  <a:pt x="523875" y="790575"/>
                </a:lnTo>
                <a:lnTo>
                  <a:pt x="161925" y="1193006"/>
                </a:lnTo>
                <a:lnTo>
                  <a:pt x="0" y="1340644"/>
                </a:lnTo>
                <a:lnTo>
                  <a:pt x="42863" y="1209675"/>
                </a:lnTo>
                <a:lnTo>
                  <a:pt x="180975" y="985838"/>
                </a:lnTo>
                <a:lnTo>
                  <a:pt x="454819" y="54768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71"/>
          <p:cNvSpPr/>
          <p:nvPr/>
        </p:nvSpPr>
        <p:spPr>
          <a:xfrm>
            <a:off x="2889250" y="3008313"/>
            <a:ext cx="4146550" cy="2614612"/>
          </a:xfrm>
          <a:custGeom>
            <a:avLst/>
            <a:gdLst/>
            <a:ahLst/>
            <a:cxnLst/>
            <a:rect l="l" t="t" r="r" b="b"/>
            <a:pathLst>
              <a:path w="4147093" h="2614028" extrusionOk="0">
                <a:moveTo>
                  <a:pt x="1686031" y="200556"/>
                </a:moveTo>
                <a:lnTo>
                  <a:pt x="1284919" y="244746"/>
                </a:lnTo>
                <a:lnTo>
                  <a:pt x="1125154" y="271941"/>
                </a:lnTo>
                <a:lnTo>
                  <a:pt x="809023" y="309332"/>
                </a:lnTo>
                <a:lnTo>
                  <a:pt x="380717" y="360321"/>
                </a:lnTo>
                <a:lnTo>
                  <a:pt x="173362" y="380717"/>
                </a:lnTo>
                <a:lnTo>
                  <a:pt x="0" y="418109"/>
                </a:lnTo>
                <a:lnTo>
                  <a:pt x="251545" y="526885"/>
                </a:lnTo>
                <a:lnTo>
                  <a:pt x="295735" y="543881"/>
                </a:lnTo>
                <a:lnTo>
                  <a:pt x="367120" y="554079"/>
                </a:lnTo>
                <a:lnTo>
                  <a:pt x="421508" y="557478"/>
                </a:lnTo>
                <a:lnTo>
                  <a:pt x="591471" y="526885"/>
                </a:lnTo>
                <a:lnTo>
                  <a:pt x="975587" y="465698"/>
                </a:lnTo>
                <a:lnTo>
                  <a:pt x="1366501" y="401112"/>
                </a:lnTo>
                <a:lnTo>
                  <a:pt x="1675833" y="367120"/>
                </a:lnTo>
                <a:lnTo>
                  <a:pt x="2148330" y="326329"/>
                </a:lnTo>
                <a:lnTo>
                  <a:pt x="2603831" y="285538"/>
                </a:lnTo>
                <a:lnTo>
                  <a:pt x="3025338" y="251545"/>
                </a:lnTo>
                <a:lnTo>
                  <a:pt x="3569219" y="203955"/>
                </a:lnTo>
                <a:lnTo>
                  <a:pt x="3660999" y="203955"/>
                </a:lnTo>
                <a:lnTo>
                  <a:pt x="3698391" y="210754"/>
                </a:lnTo>
                <a:lnTo>
                  <a:pt x="3728984" y="224351"/>
                </a:lnTo>
                <a:lnTo>
                  <a:pt x="3752779" y="244746"/>
                </a:lnTo>
                <a:lnTo>
                  <a:pt x="3766376" y="268541"/>
                </a:lnTo>
                <a:lnTo>
                  <a:pt x="3776574" y="309332"/>
                </a:lnTo>
                <a:lnTo>
                  <a:pt x="3769775" y="435105"/>
                </a:lnTo>
                <a:lnTo>
                  <a:pt x="3694992" y="1097960"/>
                </a:lnTo>
                <a:lnTo>
                  <a:pt x="3552223" y="2284300"/>
                </a:lnTo>
                <a:lnTo>
                  <a:pt x="3569219" y="2566439"/>
                </a:lnTo>
                <a:lnTo>
                  <a:pt x="3586216" y="2600431"/>
                </a:lnTo>
                <a:lnTo>
                  <a:pt x="3620208" y="2614028"/>
                </a:lnTo>
                <a:lnTo>
                  <a:pt x="3647402" y="2614028"/>
                </a:lnTo>
                <a:lnTo>
                  <a:pt x="3681395" y="2593633"/>
                </a:lnTo>
                <a:lnTo>
                  <a:pt x="3705190" y="2556241"/>
                </a:lnTo>
                <a:lnTo>
                  <a:pt x="3732384" y="2498454"/>
                </a:lnTo>
                <a:lnTo>
                  <a:pt x="3769775" y="2338688"/>
                </a:lnTo>
                <a:lnTo>
                  <a:pt x="3820764" y="2104140"/>
                </a:lnTo>
                <a:lnTo>
                  <a:pt x="3888749" y="1726822"/>
                </a:lnTo>
                <a:lnTo>
                  <a:pt x="3956735" y="1312113"/>
                </a:lnTo>
                <a:lnTo>
                  <a:pt x="4031518" y="747836"/>
                </a:lnTo>
                <a:lnTo>
                  <a:pt x="4065511" y="537083"/>
                </a:lnTo>
                <a:lnTo>
                  <a:pt x="4085906" y="479295"/>
                </a:lnTo>
                <a:lnTo>
                  <a:pt x="4116500" y="424907"/>
                </a:lnTo>
                <a:lnTo>
                  <a:pt x="4140294" y="394314"/>
                </a:lnTo>
                <a:lnTo>
                  <a:pt x="4147093" y="367120"/>
                </a:lnTo>
                <a:lnTo>
                  <a:pt x="4147093" y="336526"/>
                </a:lnTo>
                <a:lnTo>
                  <a:pt x="4136895" y="292336"/>
                </a:lnTo>
                <a:lnTo>
                  <a:pt x="4113100" y="254944"/>
                </a:lnTo>
                <a:lnTo>
                  <a:pt x="4065511" y="200556"/>
                </a:lnTo>
                <a:lnTo>
                  <a:pt x="4004324" y="156366"/>
                </a:lnTo>
                <a:lnTo>
                  <a:pt x="3970332" y="125772"/>
                </a:lnTo>
                <a:lnTo>
                  <a:pt x="3898947" y="71384"/>
                </a:lnTo>
                <a:lnTo>
                  <a:pt x="3827563" y="27194"/>
                </a:lnTo>
                <a:lnTo>
                  <a:pt x="3786772" y="6799"/>
                </a:lnTo>
                <a:lnTo>
                  <a:pt x="3759578" y="0"/>
                </a:lnTo>
                <a:lnTo>
                  <a:pt x="3722186" y="10198"/>
                </a:lnTo>
                <a:lnTo>
                  <a:pt x="3644003" y="33993"/>
                </a:lnTo>
                <a:lnTo>
                  <a:pt x="3487637" y="61187"/>
                </a:lnTo>
                <a:lnTo>
                  <a:pt x="3212297" y="78183"/>
                </a:lnTo>
                <a:lnTo>
                  <a:pt x="2814584" y="105377"/>
                </a:lnTo>
                <a:lnTo>
                  <a:pt x="2450864" y="129172"/>
                </a:lnTo>
                <a:lnTo>
                  <a:pt x="2008961" y="173362"/>
                </a:lnTo>
                <a:lnTo>
                  <a:pt x="1686031" y="2005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71"/>
          <p:cNvSpPr/>
          <p:nvPr/>
        </p:nvSpPr>
        <p:spPr>
          <a:xfrm>
            <a:off x="3971925" y="3349625"/>
            <a:ext cx="415925" cy="2105025"/>
          </a:xfrm>
          <a:custGeom>
            <a:avLst/>
            <a:gdLst/>
            <a:ahLst/>
            <a:cxnLst/>
            <a:rect l="l" t="t" r="r" b="b"/>
            <a:pathLst>
              <a:path w="415925" h="2105025" extrusionOk="0">
                <a:moveTo>
                  <a:pt x="161925" y="908050"/>
                </a:moveTo>
                <a:lnTo>
                  <a:pt x="149225" y="482600"/>
                </a:lnTo>
                <a:lnTo>
                  <a:pt x="149225" y="396875"/>
                </a:lnTo>
                <a:lnTo>
                  <a:pt x="136525" y="330200"/>
                </a:lnTo>
                <a:lnTo>
                  <a:pt x="114300" y="250825"/>
                </a:lnTo>
                <a:lnTo>
                  <a:pt x="79375" y="184150"/>
                </a:lnTo>
                <a:lnTo>
                  <a:pt x="41275" y="127000"/>
                </a:lnTo>
                <a:lnTo>
                  <a:pt x="0" y="69850"/>
                </a:lnTo>
                <a:lnTo>
                  <a:pt x="79375" y="0"/>
                </a:lnTo>
                <a:lnTo>
                  <a:pt x="263525" y="57150"/>
                </a:lnTo>
                <a:lnTo>
                  <a:pt x="358775" y="139700"/>
                </a:lnTo>
                <a:lnTo>
                  <a:pt x="400050" y="184150"/>
                </a:lnTo>
                <a:lnTo>
                  <a:pt x="412750" y="203200"/>
                </a:lnTo>
                <a:lnTo>
                  <a:pt x="415925" y="231775"/>
                </a:lnTo>
                <a:lnTo>
                  <a:pt x="409575" y="285750"/>
                </a:lnTo>
                <a:lnTo>
                  <a:pt x="393700" y="577850"/>
                </a:lnTo>
                <a:lnTo>
                  <a:pt x="393700" y="1117600"/>
                </a:lnTo>
                <a:lnTo>
                  <a:pt x="393700" y="1981200"/>
                </a:lnTo>
                <a:lnTo>
                  <a:pt x="276225" y="2105025"/>
                </a:lnTo>
                <a:lnTo>
                  <a:pt x="168275" y="2006600"/>
                </a:lnTo>
                <a:cubicBezTo>
                  <a:pt x="166158" y="1644650"/>
                  <a:pt x="164042" y="1282700"/>
                  <a:pt x="161925" y="9080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71"/>
          <p:cNvSpPr/>
          <p:nvPr/>
        </p:nvSpPr>
        <p:spPr>
          <a:xfrm>
            <a:off x="5238750" y="3216275"/>
            <a:ext cx="396875" cy="2146300"/>
          </a:xfrm>
          <a:custGeom>
            <a:avLst/>
            <a:gdLst/>
            <a:ahLst/>
            <a:cxnLst/>
            <a:rect l="l" t="t" r="r" b="b"/>
            <a:pathLst>
              <a:path w="396875" h="2146300" extrusionOk="0">
                <a:moveTo>
                  <a:pt x="107950" y="863600"/>
                </a:moveTo>
                <a:cubicBezTo>
                  <a:pt x="109008" y="648758"/>
                  <a:pt x="110067" y="433917"/>
                  <a:pt x="111125" y="219075"/>
                </a:cubicBezTo>
                <a:lnTo>
                  <a:pt x="104775" y="171450"/>
                </a:lnTo>
                <a:lnTo>
                  <a:pt x="92075" y="142875"/>
                </a:lnTo>
                <a:lnTo>
                  <a:pt x="63500" y="117475"/>
                </a:lnTo>
                <a:lnTo>
                  <a:pt x="47625" y="107950"/>
                </a:lnTo>
                <a:lnTo>
                  <a:pt x="0" y="79375"/>
                </a:lnTo>
                <a:lnTo>
                  <a:pt x="79375" y="0"/>
                </a:lnTo>
                <a:lnTo>
                  <a:pt x="279400" y="111125"/>
                </a:lnTo>
                <a:lnTo>
                  <a:pt x="352425" y="155575"/>
                </a:lnTo>
                <a:lnTo>
                  <a:pt x="393700" y="184150"/>
                </a:lnTo>
                <a:lnTo>
                  <a:pt x="396875" y="196850"/>
                </a:lnTo>
                <a:lnTo>
                  <a:pt x="384175" y="241300"/>
                </a:lnTo>
                <a:lnTo>
                  <a:pt x="355600" y="384175"/>
                </a:lnTo>
                <a:lnTo>
                  <a:pt x="336550" y="781050"/>
                </a:lnTo>
                <a:lnTo>
                  <a:pt x="301625" y="1666875"/>
                </a:lnTo>
                <a:lnTo>
                  <a:pt x="288925" y="2019300"/>
                </a:lnTo>
                <a:lnTo>
                  <a:pt x="200025" y="2146300"/>
                </a:lnTo>
                <a:lnTo>
                  <a:pt x="111125" y="2051050"/>
                </a:lnTo>
                <a:cubicBezTo>
                  <a:pt x="110067" y="1662642"/>
                  <a:pt x="109008" y="1274233"/>
                  <a:pt x="107950" y="8636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71"/>
          <p:cNvSpPr/>
          <p:nvPr/>
        </p:nvSpPr>
        <p:spPr>
          <a:xfrm>
            <a:off x="4171950" y="3770313"/>
            <a:ext cx="1352550" cy="285750"/>
          </a:xfrm>
          <a:custGeom>
            <a:avLst/>
            <a:gdLst/>
            <a:ahLst/>
            <a:cxnLst/>
            <a:rect l="l" t="t" r="r" b="b"/>
            <a:pathLst>
              <a:path w="1352550" h="285750" extrusionOk="0">
                <a:moveTo>
                  <a:pt x="502444" y="102394"/>
                </a:moveTo>
                <a:lnTo>
                  <a:pt x="326231" y="126206"/>
                </a:lnTo>
                <a:lnTo>
                  <a:pt x="169069" y="130969"/>
                </a:lnTo>
                <a:lnTo>
                  <a:pt x="0" y="166687"/>
                </a:lnTo>
                <a:lnTo>
                  <a:pt x="185738" y="285750"/>
                </a:lnTo>
                <a:lnTo>
                  <a:pt x="521494" y="261937"/>
                </a:lnTo>
                <a:lnTo>
                  <a:pt x="942975" y="221456"/>
                </a:lnTo>
                <a:lnTo>
                  <a:pt x="1212056" y="192881"/>
                </a:lnTo>
                <a:lnTo>
                  <a:pt x="1352550" y="138112"/>
                </a:lnTo>
                <a:lnTo>
                  <a:pt x="1185863" y="47625"/>
                </a:lnTo>
                <a:lnTo>
                  <a:pt x="1057275" y="19050"/>
                </a:lnTo>
                <a:lnTo>
                  <a:pt x="942975" y="0"/>
                </a:lnTo>
                <a:lnTo>
                  <a:pt x="919163" y="2381"/>
                </a:lnTo>
                <a:lnTo>
                  <a:pt x="847725" y="28575"/>
                </a:lnTo>
                <a:lnTo>
                  <a:pt x="661988" y="78581"/>
                </a:lnTo>
                <a:lnTo>
                  <a:pt x="502444" y="102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71"/>
          <p:cNvSpPr/>
          <p:nvPr/>
        </p:nvSpPr>
        <p:spPr>
          <a:xfrm>
            <a:off x="4167188" y="4438650"/>
            <a:ext cx="1320800" cy="287338"/>
          </a:xfrm>
          <a:custGeom>
            <a:avLst/>
            <a:gdLst/>
            <a:ahLst/>
            <a:cxnLst/>
            <a:rect l="l" t="t" r="r" b="b"/>
            <a:pathLst>
              <a:path w="1321593" h="288131" extrusionOk="0">
                <a:moveTo>
                  <a:pt x="695325" y="242888"/>
                </a:moveTo>
                <a:lnTo>
                  <a:pt x="373856" y="266700"/>
                </a:lnTo>
                <a:lnTo>
                  <a:pt x="190500" y="288131"/>
                </a:lnTo>
                <a:lnTo>
                  <a:pt x="0" y="166688"/>
                </a:lnTo>
                <a:lnTo>
                  <a:pt x="185737" y="130969"/>
                </a:lnTo>
                <a:lnTo>
                  <a:pt x="407193" y="111919"/>
                </a:lnTo>
                <a:lnTo>
                  <a:pt x="681037" y="71438"/>
                </a:lnTo>
                <a:lnTo>
                  <a:pt x="840581" y="42863"/>
                </a:lnTo>
                <a:lnTo>
                  <a:pt x="907256" y="16669"/>
                </a:lnTo>
                <a:lnTo>
                  <a:pt x="926306" y="2381"/>
                </a:lnTo>
                <a:lnTo>
                  <a:pt x="947737" y="0"/>
                </a:lnTo>
                <a:lnTo>
                  <a:pt x="971550" y="7144"/>
                </a:lnTo>
                <a:lnTo>
                  <a:pt x="1052512" y="40481"/>
                </a:lnTo>
                <a:lnTo>
                  <a:pt x="1140618" y="83344"/>
                </a:lnTo>
                <a:lnTo>
                  <a:pt x="1202531" y="114300"/>
                </a:lnTo>
                <a:lnTo>
                  <a:pt x="1321593" y="204788"/>
                </a:lnTo>
                <a:lnTo>
                  <a:pt x="1183481" y="221456"/>
                </a:lnTo>
                <a:lnTo>
                  <a:pt x="695325" y="2428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71"/>
          <p:cNvSpPr/>
          <p:nvPr/>
        </p:nvSpPr>
        <p:spPr>
          <a:xfrm>
            <a:off x="3082925" y="5149850"/>
            <a:ext cx="3517900" cy="454025"/>
          </a:xfrm>
          <a:custGeom>
            <a:avLst/>
            <a:gdLst/>
            <a:ahLst/>
            <a:cxnLst/>
            <a:rect l="l" t="t" r="r" b="b"/>
            <a:pathLst>
              <a:path w="3517900" h="454025" extrusionOk="0">
                <a:moveTo>
                  <a:pt x="819150" y="212725"/>
                </a:moveTo>
                <a:lnTo>
                  <a:pt x="434975" y="266700"/>
                </a:lnTo>
                <a:lnTo>
                  <a:pt x="390525" y="266700"/>
                </a:lnTo>
                <a:lnTo>
                  <a:pt x="276225" y="260350"/>
                </a:lnTo>
                <a:lnTo>
                  <a:pt x="165100" y="244475"/>
                </a:lnTo>
                <a:lnTo>
                  <a:pt x="0" y="269875"/>
                </a:lnTo>
                <a:lnTo>
                  <a:pt x="203200" y="422275"/>
                </a:lnTo>
                <a:lnTo>
                  <a:pt x="273050" y="441325"/>
                </a:lnTo>
                <a:lnTo>
                  <a:pt x="327025" y="450850"/>
                </a:lnTo>
                <a:lnTo>
                  <a:pt x="377825" y="450850"/>
                </a:lnTo>
                <a:lnTo>
                  <a:pt x="441325" y="444500"/>
                </a:lnTo>
                <a:lnTo>
                  <a:pt x="587375" y="431800"/>
                </a:lnTo>
                <a:lnTo>
                  <a:pt x="1006475" y="390525"/>
                </a:lnTo>
                <a:lnTo>
                  <a:pt x="1536700" y="333375"/>
                </a:lnTo>
                <a:lnTo>
                  <a:pt x="1905000" y="301625"/>
                </a:lnTo>
                <a:lnTo>
                  <a:pt x="2359025" y="276225"/>
                </a:lnTo>
                <a:lnTo>
                  <a:pt x="2759075" y="260350"/>
                </a:lnTo>
                <a:lnTo>
                  <a:pt x="3009900" y="266700"/>
                </a:lnTo>
                <a:lnTo>
                  <a:pt x="3190875" y="279400"/>
                </a:lnTo>
                <a:lnTo>
                  <a:pt x="3238500" y="285750"/>
                </a:lnTo>
                <a:lnTo>
                  <a:pt x="3267075" y="295275"/>
                </a:lnTo>
                <a:lnTo>
                  <a:pt x="3286125" y="307975"/>
                </a:lnTo>
                <a:lnTo>
                  <a:pt x="3317875" y="333375"/>
                </a:lnTo>
                <a:lnTo>
                  <a:pt x="3340100" y="355600"/>
                </a:lnTo>
                <a:lnTo>
                  <a:pt x="3362325" y="384175"/>
                </a:lnTo>
                <a:lnTo>
                  <a:pt x="3387725" y="454025"/>
                </a:lnTo>
                <a:lnTo>
                  <a:pt x="3517900" y="307975"/>
                </a:lnTo>
                <a:lnTo>
                  <a:pt x="3368675" y="142875"/>
                </a:lnTo>
                <a:lnTo>
                  <a:pt x="3251200" y="85725"/>
                </a:lnTo>
                <a:lnTo>
                  <a:pt x="3079750" y="9525"/>
                </a:lnTo>
                <a:lnTo>
                  <a:pt x="3054350" y="0"/>
                </a:lnTo>
                <a:lnTo>
                  <a:pt x="3028950" y="6350"/>
                </a:lnTo>
                <a:lnTo>
                  <a:pt x="2917825" y="41275"/>
                </a:lnTo>
                <a:lnTo>
                  <a:pt x="2724150" y="63500"/>
                </a:lnTo>
                <a:lnTo>
                  <a:pt x="2432050" y="69850"/>
                </a:lnTo>
                <a:lnTo>
                  <a:pt x="2197100" y="98425"/>
                </a:lnTo>
                <a:lnTo>
                  <a:pt x="1749425" y="130175"/>
                </a:lnTo>
                <a:lnTo>
                  <a:pt x="1279525" y="155575"/>
                </a:lnTo>
                <a:lnTo>
                  <a:pt x="1073150" y="177800"/>
                </a:lnTo>
                <a:lnTo>
                  <a:pt x="819150" y="2127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0EAC3D5-506D-5944-96AE-6629069EBC9C}"/>
              </a:ext>
            </a:extLst>
          </p:cNvPr>
          <p:cNvGrpSpPr/>
          <p:nvPr/>
        </p:nvGrpSpPr>
        <p:grpSpPr>
          <a:xfrm>
            <a:off x="2716962" y="1760619"/>
            <a:ext cx="4314825" cy="3952875"/>
            <a:chOff x="2873375" y="1905000"/>
            <a:chExt cx="4314825" cy="3952875"/>
          </a:xfrm>
        </p:grpSpPr>
        <p:sp>
          <p:nvSpPr>
            <p:cNvPr id="12" name="Google Shape;861;p71">
              <a:extLst>
                <a:ext uri="{FF2B5EF4-FFF2-40B4-BE49-F238E27FC236}">
                  <a16:creationId xmlns:a16="http://schemas.microsoft.com/office/drawing/2014/main" id="{3B96303E-E288-EB4C-97D0-8A9FB1F5CC39}"/>
                </a:ext>
              </a:extLst>
            </p:cNvPr>
            <p:cNvSpPr/>
            <p:nvPr/>
          </p:nvSpPr>
          <p:spPr>
            <a:xfrm>
              <a:off x="3321050" y="1905000"/>
              <a:ext cx="3457575" cy="603250"/>
            </a:xfrm>
            <a:custGeom>
              <a:avLst/>
              <a:gdLst/>
              <a:ahLst/>
              <a:cxnLst/>
              <a:rect l="l" t="t" r="r" b="b"/>
              <a:pathLst>
                <a:path w="3457575" h="603250" extrusionOk="0">
                  <a:moveTo>
                    <a:pt x="1857375" y="184150"/>
                  </a:moveTo>
                  <a:lnTo>
                    <a:pt x="1574800" y="203200"/>
                  </a:lnTo>
                  <a:lnTo>
                    <a:pt x="1270000" y="241300"/>
                  </a:lnTo>
                  <a:lnTo>
                    <a:pt x="962025" y="282575"/>
                  </a:lnTo>
                  <a:lnTo>
                    <a:pt x="641350" y="323850"/>
                  </a:lnTo>
                  <a:lnTo>
                    <a:pt x="530225" y="342900"/>
                  </a:lnTo>
                  <a:lnTo>
                    <a:pt x="479425" y="342900"/>
                  </a:lnTo>
                  <a:lnTo>
                    <a:pt x="412750" y="333375"/>
                  </a:lnTo>
                  <a:lnTo>
                    <a:pt x="327025" y="304800"/>
                  </a:lnTo>
                  <a:lnTo>
                    <a:pt x="212725" y="257175"/>
                  </a:lnTo>
                  <a:lnTo>
                    <a:pt x="57150" y="158750"/>
                  </a:lnTo>
                  <a:lnTo>
                    <a:pt x="22225" y="149225"/>
                  </a:lnTo>
                  <a:lnTo>
                    <a:pt x="0" y="152400"/>
                  </a:lnTo>
                  <a:lnTo>
                    <a:pt x="0" y="177800"/>
                  </a:lnTo>
                  <a:lnTo>
                    <a:pt x="38100" y="244475"/>
                  </a:lnTo>
                  <a:lnTo>
                    <a:pt x="127000" y="361950"/>
                  </a:lnTo>
                  <a:lnTo>
                    <a:pt x="222250" y="473075"/>
                  </a:lnTo>
                  <a:lnTo>
                    <a:pt x="342900" y="581025"/>
                  </a:lnTo>
                  <a:lnTo>
                    <a:pt x="374650" y="596900"/>
                  </a:lnTo>
                  <a:lnTo>
                    <a:pt x="396875" y="603250"/>
                  </a:lnTo>
                  <a:lnTo>
                    <a:pt x="428625" y="600075"/>
                  </a:lnTo>
                  <a:lnTo>
                    <a:pt x="501650" y="571500"/>
                  </a:lnTo>
                  <a:lnTo>
                    <a:pt x="650875" y="530225"/>
                  </a:lnTo>
                  <a:lnTo>
                    <a:pt x="806450" y="492125"/>
                  </a:lnTo>
                  <a:lnTo>
                    <a:pt x="1003300" y="457200"/>
                  </a:lnTo>
                  <a:lnTo>
                    <a:pt x="1336675" y="409575"/>
                  </a:lnTo>
                  <a:lnTo>
                    <a:pt x="1736725" y="374650"/>
                  </a:lnTo>
                  <a:lnTo>
                    <a:pt x="2108200" y="346075"/>
                  </a:lnTo>
                  <a:lnTo>
                    <a:pt x="2463800" y="320675"/>
                  </a:lnTo>
                  <a:lnTo>
                    <a:pt x="2828925" y="295275"/>
                  </a:lnTo>
                  <a:lnTo>
                    <a:pt x="2943225" y="292100"/>
                  </a:lnTo>
                  <a:lnTo>
                    <a:pt x="3152775" y="298450"/>
                  </a:lnTo>
                  <a:lnTo>
                    <a:pt x="3333750" y="311150"/>
                  </a:lnTo>
                  <a:lnTo>
                    <a:pt x="3390900" y="314325"/>
                  </a:lnTo>
                  <a:lnTo>
                    <a:pt x="3419475" y="292100"/>
                  </a:lnTo>
                  <a:lnTo>
                    <a:pt x="3441700" y="266700"/>
                  </a:lnTo>
                  <a:lnTo>
                    <a:pt x="3457575" y="238125"/>
                  </a:lnTo>
                  <a:lnTo>
                    <a:pt x="3457575" y="209550"/>
                  </a:lnTo>
                  <a:lnTo>
                    <a:pt x="3444875" y="180975"/>
                  </a:lnTo>
                  <a:lnTo>
                    <a:pt x="3429000" y="158750"/>
                  </a:lnTo>
                  <a:lnTo>
                    <a:pt x="3378200" y="123825"/>
                  </a:lnTo>
                  <a:lnTo>
                    <a:pt x="3282950" y="69850"/>
                  </a:lnTo>
                  <a:lnTo>
                    <a:pt x="3152775" y="19050"/>
                  </a:lnTo>
                  <a:lnTo>
                    <a:pt x="3079750" y="0"/>
                  </a:lnTo>
                  <a:lnTo>
                    <a:pt x="3044825" y="15875"/>
                  </a:lnTo>
                  <a:lnTo>
                    <a:pt x="2854325" y="88900"/>
                  </a:lnTo>
                  <a:lnTo>
                    <a:pt x="2774950" y="101600"/>
                  </a:lnTo>
                  <a:lnTo>
                    <a:pt x="2251075" y="155575"/>
                  </a:lnTo>
                  <a:lnTo>
                    <a:pt x="1857375" y="1841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862;p71">
              <a:extLst>
                <a:ext uri="{FF2B5EF4-FFF2-40B4-BE49-F238E27FC236}">
                  <a16:creationId xmlns:a16="http://schemas.microsoft.com/office/drawing/2014/main" id="{93E9EC06-FDCA-7D46-8895-2D3E0732ABA2}"/>
                </a:ext>
              </a:extLst>
            </p:cNvPr>
            <p:cNvSpPr/>
            <p:nvPr/>
          </p:nvSpPr>
          <p:spPr>
            <a:xfrm>
              <a:off x="2873375" y="3397250"/>
              <a:ext cx="571500" cy="2460625"/>
            </a:xfrm>
            <a:custGeom>
              <a:avLst/>
              <a:gdLst/>
              <a:ahLst/>
              <a:cxnLst/>
              <a:rect l="l" t="t" r="r" b="b"/>
              <a:pathLst>
                <a:path w="571500" h="2460625" extrusionOk="0">
                  <a:moveTo>
                    <a:pt x="441325" y="482600"/>
                  </a:moveTo>
                  <a:cubicBezTo>
                    <a:pt x="443442" y="617008"/>
                    <a:pt x="445558" y="751417"/>
                    <a:pt x="447675" y="885825"/>
                  </a:cubicBezTo>
                  <a:lnTo>
                    <a:pt x="463550" y="1365250"/>
                  </a:lnTo>
                  <a:lnTo>
                    <a:pt x="473075" y="1584325"/>
                  </a:lnTo>
                  <a:lnTo>
                    <a:pt x="508000" y="1968500"/>
                  </a:lnTo>
                  <a:lnTo>
                    <a:pt x="539750" y="2203450"/>
                  </a:lnTo>
                  <a:lnTo>
                    <a:pt x="571500" y="2330450"/>
                  </a:lnTo>
                  <a:lnTo>
                    <a:pt x="571500" y="2381250"/>
                  </a:lnTo>
                  <a:lnTo>
                    <a:pt x="555625" y="2435225"/>
                  </a:lnTo>
                  <a:lnTo>
                    <a:pt x="539750" y="2454275"/>
                  </a:lnTo>
                  <a:lnTo>
                    <a:pt x="511175" y="2460625"/>
                  </a:lnTo>
                  <a:lnTo>
                    <a:pt x="476250" y="2447925"/>
                  </a:lnTo>
                  <a:lnTo>
                    <a:pt x="444500" y="2425700"/>
                  </a:lnTo>
                  <a:lnTo>
                    <a:pt x="390525" y="2352675"/>
                  </a:lnTo>
                  <a:lnTo>
                    <a:pt x="339725" y="2270125"/>
                  </a:lnTo>
                  <a:lnTo>
                    <a:pt x="304800" y="2168525"/>
                  </a:lnTo>
                  <a:lnTo>
                    <a:pt x="282575" y="2114550"/>
                  </a:lnTo>
                  <a:lnTo>
                    <a:pt x="273050" y="2044700"/>
                  </a:lnTo>
                  <a:lnTo>
                    <a:pt x="282575" y="1971675"/>
                  </a:lnTo>
                  <a:lnTo>
                    <a:pt x="276225" y="1720850"/>
                  </a:lnTo>
                  <a:lnTo>
                    <a:pt x="263525" y="1184275"/>
                  </a:lnTo>
                  <a:lnTo>
                    <a:pt x="244475" y="850900"/>
                  </a:lnTo>
                  <a:lnTo>
                    <a:pt x="222250" y="530225"/>
                  </a:lnTo>
                  <a:lnTo>
                    <a:pt x="215900" y="457200"/>
                  </a:lnTo>
                  <a:lnTo>
                    <a:pt x="203200" y="365125"/>
                  </a:lnTo>
                  <a:lnTo>
                    <a:pt x="180975" y="298450"/>
                  </a:lnTo>
                  <a:lnTo>
                    <a:pt x="161925" y="250825"/>
                  </a:lnTo>
                  <a:lnTo>
                    <a:pt x="127000" y="193675"/>
                  </a:lnTo>
                  <a:lnTo>
                    <a:pt x="95250" y="149225"/>
                  </a:lnTo>
                  <a:lnTo>
                    <a:pt x="53975" y="104775"/>
                  </a:lnTo>
                  <a:lnTo>
                    <a:pt x="12700" y="69850"/>
                  </a:lnTo>
                  <a:lnTo>
                    <a:pt x="0" y="41275"/>
                  </a:lnTo>
                  <a:lnTo>
                    <a:pt x="0" y="19050"/>
                  </a:lnTo>
                  <a:lnTo>
                    <a:pt x="19050" y="6350"/>
                  </a:lnTo>
                  <a:lnTo>
                    <a:pt x="53975" y="0"/>
                  </a:lnTo>
                  <a:lnTo>
                    <a:pt x="101600" y="3175"/>
                  </a:lnTo>
                  <a:lnTo>
                    <a:pt x="155575" y="22225"/>
                  </a:lnTo>
                  <a:lnTo>
                    <a:pt x="247650" y="66675"/>
                  </a:lnTo>
                  <a:lnTo>
                    <a:pt x="336550" y="117475"/>
                  </a:lnTo>
                  <a:lnTo>
                    <a:pt x="393700" y="158750"/>
                  </a:lnTo>
                  <a:lnTo>
                    <a:pt x="438150" y="234950"/>
                  </a:lnTo>
                  <a:cubicBezTo>
                    <a:pt x="439208" y="312208"/>
                    <a:pt x="440267" y="389467"/>
                    <a:pt x="441325" y="4826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863;p71">
              <a:extLst>
                <a:ext uri="{FF2B5EF4-FFF2-40B4-BE49-F238E27FC236}">
                  <a16:creationId xmlns:a16="http://schemas.microsoft.com/office/drawing/2014/main" id="{40CEF558-A112-F14C-B3AB-8182F9EDA9DC}"/>
                </a:ext>
              </a:extLst>
            </p:cNvPr>
            <p:cNvSpPr/>
            <p:nvPr/>
          </p:nvSpPr>
          <p:spPr>
            <a:xfrm>
              <a:off x="4164013" y="2228850"/>
              <a:ext cx="1041400" cy="1341438"/>
            </a:xfrm>
            <a:custGeom>
              <a:avLst/>
              <a:gdLst/>
              <a:ahLst/>
              <a:cxnLst/>
              <a:rect l="l" t="t" r="r" b="b"/>
              <a:pathLst>
                <a:path w="1040607" h="1340644" extrusionOk="0">
                  <a:moveTo>
                    <a:pt x="454819" y="547688"/>
                  </a:moveTo>
                  <a:lnTo>
                    <a:pt x="550069" y="371475"/>
                  </a:lnTo>
                  <a:lnTo>
                    <a:pt x="595313" y="269081"/>
                  </a:lnTo>
                  <a:lnTo>
                    <a:pt x="614363" y="216694"/>
                  </a:lnTo>
                  <a:lnTo>
                    <a:pt x="614363" y="185738"/>
                  </a:lnTo>
                  <a:lnTo>
                    <a:pt x="609600" y="150019"/>
                  </a:lnTo>
                  <a:lnTo>
                    <a:pt x="592932" y="104775"/>
                  </a:lnTo>
                  <a:lnTo>
                    <a:pt x="561975" y="52388"/>
                  </a:lnTo>
                  <a:lnTo>
                    <a:pt x="692944" y="0"/>
                  </a:lnTo>
                  <a:lnTo>
                    <a:pt x="814388" y="52388"/>
                  </a:lnTo>
                  <a:lnTo>
                    <a:pt x="912019" y="114300"/>
                  </a:lnTo>
                  <a:lnTo>
                    <a:pt x="1023938" y="192881"/>
                  </a:lnTo>
                  <a:lnTo>
                    <a:pt x="1033463" y="202406"/>
                  </a:lnTo>
                  <a:lnTo>
                    <a:pt x="1040607" y="216694"/>
                  </a:lnTo>
                  <a:lnTo>
                    <a:pt x="1040607" y="226219"/>
                  </a:lnTo>
                  <a:lnTo>
                    <a:pt x="1028700" y="250031"/>
                  </a:lnTo>
                  <a:lnTo>
                    <a:pt x="997744" y="278606"/>
                  </a:lnTo>
                  <a:lnTo>
                    <a:pt x="907257" y="330994"/>
                  </a:lnTo>
                  <a:lnTo>
                    <a:pt x="759619" y="519113"/>
                  </a:lnTo>
                  <a:lnTo>
                    <a:pt x="523875" y="790575"/>
                  </a:lnTo>
                  <a:lnTo>
                    <a:pt x="161925" y="1193006"/>
                  </a:lnTo>
                  <a:lnTo>
                    <a:pt x="0" y="1340644"/>
                  </a:lnTo>
                  <a:lnTo>
                    <a:pt x="42863" y="1209675"/>
                  </a:lnTo>
                  <a:lnTo>
                    <a:pt x="180975" y="985838"/>
                  </a:lnTo>
                  <a:lnTo>
                    <a:pt x="454819" y="54768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864;p71">
              <a:extLst>
                <a:ext uri="{FF2B5EF4-FFF2-40B4-BE49-F238E27FC236}">
                  <a16:creationId xmlns:a16="http://schemas.microsoft.com/office/drawing/2014/main" id="{68556A74-FAA9-3742-81A2-8E860C29803F}"/>
                </a:ext>
              </a:extLst>
            </p:cNvPr>
            <p:cNvSpPr/>
            <p:nvPr/>
          </p:nvSpPr>
          <p:spPr>
            <a:xfrm>
              <a:off x="3041650" y="3160713"/>
              <a:ext cx="4146550" cy="2614612"/>
            </a:xfrm>
            <a:custGeom>
              <a:avLst/>
              <a:gdLst/>
              <a:ahLst/>
              <a:cxnLst/>
              <a:rect l="l" t="t" r="r" b="b"/>
              <a:pathLst>
                <a:path w="4147093" h="2614028" extrusionOk="0">
                  <a:moveTo>
                    <a:pt x="1686031" y="200556"/>
                  </a:moveTo>
                  <a:lnTo>
                    <a:pt x="1284919" y="244746"/>
                  </a:lnTo>
                  <a:lnTo>
                    <a:pt x="1125154" y="271941"/>
                  </a:lnTo>
                  <a:lnTo>
                    <a:pt x="809023" y="309332"/>
                  </a:lnTo>
                  <a:lnTo>
                    <a:pt x="380717" y="360321"/>
                  </a:lnTo>
                  <a:lnTo>
                    <a:pt x="173362" y="380717"/>
                  </a:lnTo>
                  <a:lnTo>
                    <a:pt x="0" y="418109"/>
                  </a:lnTo>
                  <a:lnTo>
                    <a:pt x="251545" y="526885"/>
                  </a:lnTo>
                  <a:lnTo>
                    <a:pt x="295735" y="543881"/>
                  </a:lnTo>
                  <a:lnTo>
                    <a:pt x="367120" y="554079"/>
                  </a:lnTo>
                  <a:lnTo>
                    <a:pt x="421508" y="557478"/>
                  </a:lnTo>
                  <a:lnTo>
                    <a:pt x="591471" y="526885"/>
                  </a:lnTo>
                  <a:lnTo>
                    <a:pt x="975587" y="465698"/>
                  </a:lnTo>
                  <a:lnTo>
                    <a:pt x="1366501" y="401112"/>
                  </a:lnTo>
                  <a:lnTo>
                    <a:pt x="1675833" y="367120"/>
                  </a:lnTo>
                  <a:lnTo>
                    <a:pt x="2148330" y="326329"/>
                  </a:lnTo>
                  <a:lnTo>
                    <a:pt x="2603831" y="285538"/>
                  </a:lnTo>
                  <a:lnTo>
                    <a:pt x="3025338" y="251545"/>
                  </a:lnTo>
                  <a:lnTo>
                    <a:pt x="3569219" y="203955"/>
                  </a:lnTo>
                  <a:lnTo>
                    <a:pt x="3660999" y="203955"/>
                  </a:lnTo>
                  <a:lnTo>
                    <a:pt x="3698391" y="210754"/>
                  </a:lnTo>
                  <a:lnTo>
                    <a:pt x="3728984" y="224351"/>
                  </a:lnTo>
                  <a:lnTo>
                    <a:pt x="3752779" y="244746"/>
                  </a:lnTo>
                  <a:lnTo>
                    <a:pt x="3766376" y="268541"/>
                  </a:lnTo>
                  <a:lnTo>
                    <a:pt x="3776574" y="309332"/>
                  </a:lnTo>
                  <a:lnTo>
                    <a:pt x="3769775" y="435105"/>
                  </a:lnTo>
                  <a:lnTo>
                    <a:pt x="3694992" y="1097960"/>
                  </a:lnTo>
                  <a:lnTo>
                    <a:pt x="3552223" y="2284300"/>
                  </a:lnTo>
                  <a:lnTo>
                    <a:pt x="3569219" y="2566439"/>
                  </a:lnTo>
                  <a:lnTo>
                    <a:pt x="3586216" y="2600431"/>
                  </a:lnTo>
                  <a:lnTo>
                    <a:pt x="3620208" y="2614028"/>
                  </a:lnTo>
                  <a:lnTo>
                    <a:pt x="3647402" y="2614028"/>
                  </a:lnTo>
                  <a:lnTo>
                    <a:pt x="3681395" y="2593633"/>
                  </a:lnTo>
                  <a:lnTo>
                    <a:pt x="3705190" y="2556241"/>
                  </a:lnTo>
                  <a:lnTo>
                    <a:pt x="3732384" y="2498454"/>
                  </a:lnTo>
                  <a:lnTo>
                    <a:pt x="3769775" y="2338688"/>
                  </a:lnTo>
                  <a:lnTo>
                    <a:pt x="3820764" y="2104140"/>
                  </a:lnTo>
                  <a:lnTo>
                    <a:pt x="3888749" y="1726822"/>
                  </a:lnTo>
                  <a:lnTo>
                    <a:pt x="3956735" y="1312113"/>
                  </a:lnTo>
                  <a:lnTo>
                    <a:pt x="4031518" y="747836"/>
                  </a:lnTo>
                  <a:lnTo>
                    <a:pt x="4065511" y="537083"/>
                  </a:lnTo>
                  <a:lnTo>
                    <a:pt x="4085906" y="479295"/>
                  </a:lnTo>
                  <a:lnTo>
                    <a:pt x="4116500" y="424907"/>
                  </a:lnTo>
                  <a:lnTo>
                    <a:pt x="4140294" y="394314"/>
                  </a:lnTo>
                  <a:lnTo>
                    <a:pt x="4147093" y="367120"/>
                  </a:lnTo>
                  <a:lnTo>
                    <a:pt x="4147093" y="336526"/>
                  </a:lnTo>
                  <a:lnTo>
                    <a:pt x="4136895" y="292336"/>
                  </a:lnTo>
                  <a:lnTo>
                    <a:pt x="4113100" y="254944"/>
                  </a:lnTo>
                  <a:lnTo>
                    <a:pt x="4065511" y="200556"/>
                  </a:lnTo>
                  <a:lnTo>
                    <a:pt x="4004324" y="156366"/>
                  </a:lnTo>
                  <a:lnTo>
                    <a:pt x="3970332" y="125772"/>
                  </a:lnTo>
                  <a:lnTo>
                    <a:pt x="3898947" y="71384"/>
                  </a:lnTo>
                  <a:lnTo>
                    <a:pt x="3827563" y="27194"/>
                  </a:lnTo>
                  <a:lnTo>
                    <a:pt x="3786772" y="6799"/>
                  </a:lnTo>
                  <a:lnTo>
                    <a:pt x="3759578" y="0"/>
                  </a:lnTo>
                  <a:lnTo>
                    <a:pt x="3722186" y="10198"/>
                  </a:lnTo>
                  <a:lnTo>
                    <a:pt x="3644003" y="33993"/>
                  </a:lnTo>
                  <a:lnTo>
                    <a:pt x="3487637" y="61187"/>
                  </a:lnTo>
                  <a:lnTo>
                    <a:pt x="3212297" y="78183"/>
                  </a:lnTo>
                  <a:lnTo>
                    <a:pt x="2814584" y="105377"/>
                  </a:lnTo>
                  <a:lnTo>
                    <a:pt x="2450864" y="129172"/>
                  </a:lnTo>
                  <a:lnTo>
                    <a:pt x="2008961" y="173362"/>
                  </a:lnTo>
                  <a:lnTo>
                    <a:pt x="1686031" y="2005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865;p71">
              <a:extLst>
                <a:ext uri="{FF2B5EF4-FFF2-40B4-BE49-F238E27FC236}">
                  <a16:creationId xmlns:a16="http://schemas.microsoft.com/office/drawing/2014/main" id="{F2A4B332-2856-E24C-9BE5-B8565B0E0812}"/>
                </a:ext>
              </a:extLst>
            </p:cNvPr>
            <p:cNvSpPr/>
            <p:nvPr/>
          </p:nvSpPr>
          <p:spPr>
            <a:xfrm>
              <a:off x="4124325" y="3502025"/>
              <a:ext cx="415925" cy="2105025"/>
            </a:xfrm>
            <a:custGeom>
              <a:avLst/>
              <a:gdLst/>
              <a:ahLst/>
              <a:cxnLst/>
              <a:rect l="l" t="t" r="r" b="b"/>
              <a:pathLst>
                <a:path w="415925" h="2105025" extrusionOk="0">
                  <a:moveTo>
                    <a:pt x="161925" y="908050"/>
                  </a:moveTo>
                  <a:lnTo>
                    <a:pt x="149225" y="482600"/>
                  </a:lnTo>
                  <a:lnTo>
                    <a:pt x="149225" y="396875"/>
                  </a:lnTo>
                  <a:lnTo>
                    <a:pt x="136525" y="330200"/>
                  </a:lnTo>
                  <a:lnTo>
                    <a:pt x="114300" y="250825"/>
                  </a:lnTo>
                  <a:lnTo>
                    <a:pt x="79375" y="184150"/>
                  </a:lnTo>
                  <a:lnTo>
                    <a:pt x="41275" y="127000"/>
                  </a:lnTo>
                  <a:lnTo>
                    <a:pt x="0" y="69850"/>
                  </a:lnTo>
                  <a:lnTo>
                    <a:pt x="79375" y="0"/>
                  </a:lnTo>
                  <a:lnTo>
                    <a:pt x="263525" y="57150"/>
                  </a:lnTo>
                  <a:lnTo>
                    <a:pt x="358775" y="139700"/>
                  </a:lnTo>
                  <a:lnTo>
                    <a:pt x="400050" y="184150"/>
                  </a:lnTo>
                  <a:lnTo>
                    <a:pt x="412750" y="203200"/>
                  </a:lnTo>
                  <a:lnTo>
                    <a:pt x="415925" y="231775"/>
                  </a:lnTo>
                  <a:lnTo>
                    <a:pt x="409575" y="285750"/>
                  </a:lnTo>
                  <a:lnTo>
                    <a:pt x="393700" y="577850"/>
                  </a:lnTo>
                  <a:lnTo>
                    <a:pt x="393700" y="1117600"/>
                  </a:lnTo>
                  <a:lnTo>
                    <a:pt x="393700" y="1981200"/>
                  </a:lnTo>
                  <a:lnTo>
                    <a:pt x="276225" y="2105025"/>
                  </a:lnTo>
                  <a:lnTo>
                    <a:pt x="168275" y="2006600"/>
                  </a:lnTo>
                  <a:cubicBezTo>
                    <a:pt x="166158" y="1644650"/>
                    <a:pt x="164042" y="1282700"/>
                    <a:pt x="161925" y="9080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866;p71">
              <a:extLst>
                <a:ext uri="{FF2B5EF4-FFF2-40B4-BE49-F238E27FC236}">
                  <a16:creationId xmlns:a16="http://schemas.microsoft.com/office/drawing/2014/main" id="{6CF0D282-2E24-4640-A896-9FF7CCA157A4}"/>
                </a:ext>
              </a:extLst>
            </p:cNvPr>
            <p:cNvSpPr/>
            <p:nvPr/>
          </p:nvSpPr>
          <p:spPr>
            <a:xfrm>
              <a:off x="5391150" y="3368675"/>
              <a:ext cx="396875" cy="2146300"/>
            </a:xfrm>
            <a:custGeom>
              <a:avLst/>
              <a:gdLst/>
              <a:ahLst/>
              <a:cxnLst/>
              <a:rect l="l" t="t" r="r" b="b"/>
              <a:pathLst>
                <a:path w="396875" h="2146300" extrusionOk="0">
                  <a:moveTo>
                    <a:pt x="107950" y="863600"/>
                  </a:moveTo>
                  <a:cubicBezTo>
                    <a:pt x="109008" y="648758"/>
                    <a:pt x="110067" y="433917"/>
                    <a:pt x="111125" y="219075"/>
                  </a:cubicBezTo>
                  <a:lnTo>
                    <a:pt x="104775" y="171450"/>
                  </a:lnTo>
                  <a:lnTo>
                    <a:pt x="92075" y="142875"/>
                  </a:lnTo>
                  <a:lnTo>
                    <a:pt x="63500" y="117475"/>
                  </a:lnTo>
                  <a:lnTo>
                    <a:pt x="47625" y="107950"/>
                  </a:lnTo>
                  <a:lnTo>
                    <a:pt x="0" y="79375"/>
                  </a:lnTo>
                  <a:lnTo>
                    <a:pt x="79375" y="0"/>
                  </a:lnTo>
                  <a:lnTo>
                    <a:pt x="279400" y="111125"/>
                  </a:lnTo>
                  <a:lnTo>
                    <a:pt x="352425" y="155575"/>
                  </a:lnTo>
                  <a:lnTo>
                    <a:pt x="393700" y="184150"/>
                  </a:lnTo>
                  <a:lnTo>
                    <a:pt x="396875" y="196850"/>
                  </a:lnTo>
                  <a:lnTo>
                    <a:pt x="384175" y="241300"/>
                  </a:lnTo>
                  <a:lnTo>
                    <a:pt x="355600" y="384175"/>
                  </a:lnTo>
                  <a:lnTo>
                    <a:pt x="336550" y="781050"/>
                  </a:lnTo>
                  <a:lnTo>
                    <a:pt x="301625" y="1666875"/>
                  </a:lnTo>
                  <a:lnTo>
                    <a:pt x="288925" y="2019300"/>
                  </a:lnTo>
                  <a:lnTo>
                    <a:pt x="200025" y="2146300"/>
                  </a:lnTo>
                  <a:lnTo>
                    <a:pt x="111125" y="2051050"/>
                  </a:lnTo>
                  <a:cubicBezTo>
                    <a:pt x="110067" y="1662642"/>
                    <a:pt x="109008" y="1274233"/>
                    <a:pt x="107950" y="8636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867;p71">
              <a:extLst>
                <a:ext uri="{FF2B5EF4-FFF2-40B4-BE49-F238E27FC236}">
                  <a16:creationId xmlns:a16="http://schemas.microsoft.com/office/drawing/2014/main" id="{91331A38-0C20-624B-92C4-F36CBD909D93}"/>
                </a:ext>
              </a:extLst>
            </p:cNvPr>
            <p:cNvSpPr/>
            <p:nvPr/>
          </p:nvSpPr>
          <p:spPr>
            <a:xfrm>
              <a:off x="4324350" y="3922713"/>
              <a:ext cx="1352550" cy="285750"/>
            </a:xfrm>
            <a:custGeom>
              <a:avLst/>
              <a:gdLst/>
              <a:ahLst/>
              <a:cxnLst/>
              <a:rect l="l" t="t" r="r" b="b"/>
              <a:pathLst>
                <a:path w="1352550" h="285750" extrusionOk="0">
                  <a:moveTo>
                    <a:pt x="502444" y="102394"/>
                  </a:moveTo>
                  <a:lnTo>
                    <a:pt x="326231" y="126206"/>
                  </a:lnTo>
                  <a:lnTo>
                    <a:pt x="169069" y="130969"/>
                  </a:lnTo>
                  <a:lnTo>
                    <a:pt x="0" y="166687"/>
                  </a:lnTo>
                  <a:lnTo>
                    <a:pt x="185738" y="285750"/>
                  </a:lnTo>
                  <a:lnTo>
                    <a:pt x="521494" y="261937"/>
                  </a:lnTo>
                  <a:lnTo>
                    <a:pt x="942975" y="221456"/>
                  </a:lnTo>
                  <a:lnTo>
                    <a:pt x="1212056" y="192881"/>
                  </a:lnTo>
                  <a:lnTo>
                    <a:pt x="1352550" y="138112"/>
                  </a:lnTo>
                  <a:lnTo>
                    <a:pt x="1185863" y="47625"/>
                  </a:lnTo>
                  <a:lnTo>
                    <a:pt x="1057275" y="19050"/>
                  </a:lnTo>
                  <a:lnTo>
                    <a:pt x="942975" y="0"/>
                  </a:lnTo>
                  <a:lnTo>
                    <a:pt x="919163" y="2381"/>
                  </a:lnTo>
                  <a:lnTo>
                    <a:pt x="847725" y="28575"/>
                  </a:lnTo>
                  <a:lnTo>
                    <a:pt x="661988" y="78581"/>
                  </a:lnTo>
                  <a:lnTo>
                    <a:pt x="502444" y="1023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868;p71">
              <a:extLst>
                <a:ext uri="{FF2B5EF4-FFF2-40B4-BE49-F238E27FC236}">
                  <a16:creationId xmlns:a16="http://schemas.microsoft.com/office/drawing/2014/main" id="{A240F080-1EDB-D544-A1BE-03E6B8E87E2E}"/>
                </a:ext>
              </a:extLst>
            </p:cNvPr>
            <p:cNvSpPr/>
            <p:nvPr/>
          </p:nvSpPr>
          <p:spPr>
            <a:xfrm>
              <a:off x="4319588" y="4591050"/>
              <a:ext cx="1320800" cy="287338"/>
            </a:xfrm>
            <a:custGeom>
              <a:avLst/>
              <a:gdLst/>
              <a:ahLst/>
              <a:cxnLst/>
              <a:rect l="l" t="t" r="r" b="b"/>
              <a:pathLst>
                <a:path w="1321593" h="288131" extrusionOk="0">
                  <a:moveTo>
                    <a:pt x="695325" y="242888"/>
                  </a:moveTo>
                  <a:lnTo>
                    <a:pt x="373856" y="266700"/>
                  </a:lnTo>
                  <a:lnTo>
                    <a:pt x="190500" y="288131"/>
                  </a:lnTo>
                  <a:lnTo>
                    <a:pt x="0" y="166688"/>
                  </a:lnTo>
                  <a:lnTo>
                    <a:pt x="185737" y="130969"/>
                  </a:lnTo>
                  <a:lnTo>
                    <a:pt x="407193" y="111919"/>
                  </a:lnTo>
                  <a:lnTo>
                    <a:pt x="681037" y="71438"/>
                  </a:lnTo>
                  <a:lnTo>
                    <a:pt x="840581" y="42863"/>
                  </a:lnTo>
                  <a:lnTo>
                    <a:pt x="907256" y="16669"/>
                  </a:lnTo>
                  <a:lnTo>
                    <a:pt x="926306" y="2381"/>
                  </a:lnTo>
                  <a:lnTo>
                    <a:pt x="947737" y="0"/>
                  </a:lnTo>
                  <a:lnTo>
                    <a:pt x="971550" y="7144"/>
                  </a:lnTo>
                  <a:lnTo>
                    <a:pt x="1052512" y="40481"/>
                  </a:lnTo>
                  <a:lnTo>
                    <a:pt x="1140618" y="83344"/>
                  </a:lnTo>
                  <a:lnTo>
                    <a:pt x="1202531" y="114300"/>
                  </a:lnTo>
                  <a:lnTo>
                    <a:pt x="1321593" y="204788"/>
                  </a:lnTo>
                  <a:lnTo>
                    <a:pt x="1183481" y="221456"/>
                  </a:lnTo>
                  <a:lnTo>
                    <a:pt x="695325" y="2428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869;p71">
              <a:extLst>
                <a:ext uri="{FF2B5EF4-FFF2-40B4-BE49-F238E27FC236}">
                  <a16:creationId xmlns:a16="http://schemas.microsoft.com/office/drawing/2014/main" id="{78639BFC-7F6B-644A-991F-F4C53A0CF028}"/>
                </a:ext>
              </a:extLst>
            </p:cNvPr>
            <p:cNvSpPr/>
            <p:nvPr/>
          </p:nvSpPr>
          <p:spPr>
            <a:xfrm>
              <a:off x="3235325" y="5302250"/>
              <a:ext cx="3517900" cy="454025"/>
            </a:xfrm>
            <a:custGeom>
              <a:avLst/>
              <a:gdLst/>
              <a:ahLst/>
              <a:cxnLst/>
              <a:rect l="l" t="t" r="r" b="b"/>
              <a:pathLst>
                <a:path w="3517900" h="454025" extrusionOk="0">
                  <a:moveTo>
                    <a:pt x="819150" y="212725"/>
                  </a:moveTo>
                  <a:lnTo>
                    <a:pt x="434975" y="266700"/>
                  </a:lnTo>
                  <a:lnTo>
                    <a:pt x="390525" y="266700"/>
                  </a:lnTo>
                  <a:lnTo>
                    <a:pt x="276225" y="260350"/>
                  </a:lnTo>
                  <a:lnTo>
                    <a:pt x="165100" y="244475"/>
                  </a:lnTo>
                  <a:lnTo>
                    <a:pt x="0" y="269875"/>
                  </a:lnTo>
                  <a:lnTo>
                    <a:pt x="203200" y="422275"/>
                  </a:lnTo>
                  <a:lnTo>
                    <a:pt x="273050" y="441325"/>
                  </a:lnTo>
                  <a:lnTo>
                    <a:pt x="327025" y="450850"/>
                  </a:lnTo>
                  <a:lnTo>
                    <a:pt x="377825" y="450850"/>
                  </a:lnTo>
                  <a:lnTo>
                    <a:pt x="441325" y="444500"/>
                  </a:lnTo>
                  <a:lnTo>
                    <a:pt x="587375" y="431800"/>
                  </a:lnTo>
                  <a:lnTo>
                    <a:pt x="1006475" y="390525"/>
                  </a:lnTo>
                  <a:lnTo>
                    <a:pt x="1536700" y="333375"/>
                  </a:lnTo>
                  <a:lnTo>
                    <a:pt x="1905000" y="301625"/>
                  </a:lnTo>
                  <a:lnTo>
                    <a:pt x="2359025" y="276225"/>
                  </a:lnTo>
                  <a:lnTo>
                    <a:pt x="2759075" y="260350"/>
                  </a:lnTo>
                  <a:lnTo>
                    <a:pt x="3009900" y="266700"/>
                  </a:lnTo>
                  <a:lnTo>
                    <a:pt x="3190875" y="279400"/>
                  </a:lnTo>
                  <a:lnTo>
                    <a:pt x="3238500" y="285750"/>
                  </a:lnTo>
                  <a:lnTo>
                    <a:pt x="3267075" y="295275"/>
                  </a:lnTo>
                  <a:lnTo>
                    <a:pt x="3286125" y="307975"/>
                  </a:lnTo>
                  <a:lnTo>
                    <a:pt x="3317875" y="333375"/>
                  </a:lnTo>
                  <a:lnTo>
                    <a:pt x="3340100" y="355600"/>
                  </a:lnTo>
                  <a:lnTo>
                    <a:pt x="3362325" y="384175"/>
                  </a:lnTo>
                  <a:lnTo>
                    <a:pt x="3387725" y="454025"/>
                  </a:lnTo>
                  <a:lnTo>
                    <a:pt x="3517900" y="307975"/>
                  </a:lnTo>
                  <a:lnTo>
                    <a:pt x="3368675" y="142875"/>
                  </a:lnTo>
                  <a:lnTo>
                    <a:pt x="3251200" y="85725"/>
                  </a:lnTo>
                  <a:lnTo>
                    <a:pt x="3079750" y="9525"/>
                  </a:lnTo>
                  <a:lnTo>
                    <a:pt x="3054350" y="0"/>
                  </a:lnTo>
                  <a:lnTo>
                    <a:pt x="3028950" y="6350"/>
                  </a:lnTo>
                  <a:lnTo>
                    <a:pt x="2917825" y="41275"/>
                  </a:lnTo>
                  <a:lnTo>
                    <a:pt x="2724150" y="63500"/>
                  </a:lnTo>
                  <a:lnTo>
                    <a:pt x="2432050" y="69850"/>
                  </a:lnTo>
                  <a:lnTo>
                    <a:pt x="2197100" y="98425"/>
                  </a:lnTo>
                  <a:lnTo>
                    <a:pt x="1749425" y="130175"/>
                  </a:lnTo>
                  <a:lnTo>
                    <a:pt x="1279525" y="155575"/>
                  </a:lnTo>
                  <a:lnTo>
                    <a:pt x="1073150" y="177800"/>
                  </a:lnTo>
                  <a:lnTo>
                    <a:pt x="819150" y="2127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874;p72">
            <a:extLst>
              <a:ext uri="{FF2B5EF4-FFF2-40B4-BE49-F238E27FC236}">
                <a16:creationId xmlns:a16="http://schemas.microsoft.com/office/drawing/2014/main" id="{880B22F5-9C47-A04E-997B-474B32A345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3397" y="1766974"/>
            <a:ext cx="4314825" cy="39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5588" y="1730878"/>
            <a:ext cx="4314825" cy="39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 txBox="1"/>
          <p:nvPr/>
        </p:nvSpPr>
        <p:spPr>
          <a:xfrm>
            <a:off x="6208713" y="6858000"/>
            <a:ext cx="17446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登</a:t>
            </a: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3343275" y="1665288"/>
            <a:ext cx="1695450" cy="539750"/>
          </a:xfrm>
          <a:custGeom>
            <a:avLst/>
            <a:gdLst/>
            <a:ahLst/>
            <a:cxnLst/>
            <a:rect l="l" t="t" r="r" b="b"/>
            <a:pathLst>
              <a:path w="1695450" h="540544" extrusionOk="0">
                <a:moveTo>
                  <a:pt x="950119" y="352425"/>
                </a:moveTo>
                <a:lnTo>
                  <a:pt x="1097756" y="302419"/>
                </a:lnTo>
                <a:lnTo>
                  <a:pt x="1169194" y="280987"/>
                </a:lnTo>
                <a:lnTo>
                  <a:pt x="1633538" y="285750"/>
                </a:lnTo>
                <a:lnTo>
                  <a:pt x="1669256" y="252412"/>
                </a:lnTo>
                <a:lnTo>
                  <a:pt x="1685925" y="228600"/>
                </a:lnTo>
                <a:lnTo>
                  <a:pt x="1695450" y="202406"/>
                </a:lnTo>
                <a:lnTo>
                  <a:pt x="1695450" y="188119"/>
                </a:lnTo>
                <a:lnTo>
                  <a:pt x="1688306" y="157162"/>
                </a:lnTo>
                <a:lnTo>
                  <a:pt x="1666875" y="135731"/>
                </a:lnTo>
                <a:lnTo>
                  <a:pt x="1626394" y="111919"/>
                </a:lnTo>
                <a:lnTo>
                  <a:pt x="1566863" y="71437"/>
                </a:lnTo>
                <a:lnTo>
                  <a:pt x="1497806" y="30956"/>
                </a:lnTo>
                <a:lnTo>
                  <a:pt x="1428750" y="4762"/>
                </a:lnTo>
                <a:lnTo>
                  <a:pt x="1400175" y="0"/>
                </a:lnTo>
                <a:lnTo>
                  <a:pt x="1354931" y="19050"/>
                </a:lnTo>
                <a:lnTo>
                  <a:pt x="1262063" y="61912"/>
                </a:lnTo>
                <a:lnTo>
                  <a:pt x="1164431" y="109537"/>
                </a:lnTo>
                <a:lnTo>
                  <a:pt x="1109663" y="128587"/>
                </a:lnTo>
                <a:lnTo>
                  <a:pt x="914400" y="180975"/>
                </a:lnTo>
                <a:lnTo>
                  <a:pt x="742950" y="223837"/>
                </a:lnTo>
                <a:lnTo>
                  <a:pt x="585788" y="257175"/>
                </a:lnTo>
                <a:lnTo>
                  <a:pt x="502444" y="266700"/>
                </a:lnTo>
                <a:lnTo>
                  <a:pt x="433388" y="271462"/>
                </a:lnTo>
                <a:lnTo>
                  <a:pt x="371475" y="269081"/>
                </a:lnTo>
                <a:lnTo>
                  <a:pt x="290513" y="250031"/>
                </a:lnTo>
                <a:lnTo>
                  <a:pt x="147638" y="200025"/>
                </a:lnTo>
                <a:lnTo>
                  <a:pt x="47625" y="150019"/>
                </a:lnTo>
                <a:lnTo>
                  <a:pt x="19050" y="140494"/>
                </a:lnTo>
                <a:lnTo>
                  <a:pt x="2381" y="145256"/>
                </a:lnTo>
                <a:lnTo>
                  <a:pt x="0" y="164306"/>
                </a:lnTo>
                <a:lnTo>
                  <a:pt x="9525" y="195262"/>
                </a:lnTo>
                <a:lnTo>
                  <a:pt x="45244" y="247650"/>
                </a:lnTo>
                <a:lnTo>
                  <a:pt x="95250" y="311944"/>
                </a:lnTo>
                <a:lnTo>
                  <a:pt x="164306" y="381000"/>
                </a:lnTo>
                <a:lnTo>
                  <a:pt x="226219" y="435769"/>
                </a:lnTo>
                <a:lnTo>
                  <a:pt x="259556" y="471487"/>
                </a:lnTo>
                <a:lnTo>
                  <a:pt x="288131" y="497681"/>
                </a:lnTo>
                <a:lnTo>
                  <a:pt x="316706" y="514350"/>
                </a:lnTo>
                <a:lnTo>
                  <a:pt x="347663" y="526256"/>
                </a:lnTo>
                <a:lnTo>
                  <a:pt x="378619" y="535781"/>
                </a:lnTo>
                <a:lnTo>
                  <a:pt x="404813" y="540544"/>
                </a:lnTo>
                <a:lnTo>
                  <a:pt x="433388" y="535781"/>
                </a:lnTo>
                <a:lnTo>
                  <a:pt x="588169" y="478631"/>
                </a:lnTo>
                <a:lnTo>
                  <a:pt x="819150" y="397669"/>
                </a:lnTo>
                <a:lnTo>
                  <a:pt x="950119" y="3524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3"/>
          <p:cNvSpPr/>
          <p:nvPr/>
        </p:nvSpPr>
        <p:spPr>
          <a:xfrm>
            <a:off x="5391150" y="1677988"/>
            <a:ext cx="817563" cy="731837"/>
          </a:xfrm>
          <a:custGeom>
            <a:avLst/>
            <a:gdLst/>
            <a:ahLst/>
            <a:cxnLst/>
            <a:rect l="l" t="t" r="r" b="b"/>
            <a:pathLst>
              <a:path w="816769" h="731044" extrusionOk="0">
                <a:moveTo>
                  <a:pt x="300038" y="383382"/>
                </a:moveTo>
                <a:lnTo>
                  <a:pt x="371475" y="307182"/>
                </a:lnTo>
                <a:lnTo>
                  <a:pt x="419100" y="261938"/>
                </a:lnTo>
                <a:lnTo>
                  <a:pt x="428625" y="245269"/>
                </a:lnTo>
                <a:lnTo>
                  <a:pt x="433388" y="211932"/>
                </a:lnTo>
                <a:lnTo>
                  <a:pt x="426244" y="164307"/>
                </a:lnTo>
                <a:lnTo>
                  <a:pt x="409575" y="126207"/>
                </a:lnTo>
                <a:lnTo>
                  <a:pt x="381000" y="92869"/>
                </a:lnTo>
                <a:lnTo>
                  <a:pt x="359569" y="76200"/>
                </a:lnTo>
                <a:lnTo>
                  <a:pt x="345281" y="59532"/>
                </a:lnTo>
                <a:lnTo>
                  <a:pt x="335756" y="30957"/>
                </a:lnTo>
                <a:lnTo>
                  <a:pt x="335756" y="11907"/>
                </a:lnTo>
                <a:lnTo>
                  <a:pt x="345281" y="0"/>
                </a:lnTo>
                <a:lnTo>
                  <a:pt x="369094" y="2382"/>
                </a:lnTo>
                <a:lnTo>
                  <a:pt x="419100" y="23813"/>
                </a:lnTo>
                <a:lnTo>
                  <a:pt x="478631" y="57150"/>
                </a:lnTo>
                <a:lnTo>
                  <a:pt x="533400" y="92869"/>
                </a:lnTo>
                <a:lnTo>
                  <a:pt x="585788" y="119063"/>
                </a:lnTo>
                <a:lnTo>
                  <a:pt x="619125" y="133350"/>
                </a:lnTo>
                <a:lnTo>
                  <a:pt x="661988" y="157163"/>
                </a:lnTo>
                <a:lnTo>
                  <a:pt x="707231" y="190500"/>
                </a:lnTo>
                <a:lnTo>
                  <a:pt x="752475" y="233363"/>
                </a:lnTo>
                <a:lnTo>
                  <a:pt x="785813" y="271463"/>
                </a:lnTo>
                <a:lnTo>
                  <a:pt x="807244" y="304800"/>
                </a:lnTo>
                <a:lnTo>
                  <a:pt x="816769" y="345282"/>
                </a:lnTo>
                <a:lnTo>
                  <a:pt x="814388" y="373857"/>
                </a:lnTo>
                <a:lnTo>
                  <a:pt x="804863" y="392907"/>
                </a:lnTo>
                <a:lnTo>
                  <a:pt x="778669" y="407194"/>
                </a:lnTo>
                <a:lnTo>
                  <a:pt x="754856" y="409575"/>
                </a:lnTo>
                <a:lnTo>
                  <a:pt x="716756" y="411957"/>
                </a:lnTo>
                <a:lnTo>
                  <a:pt x="673894" y="419100"/>
                </a:lnTo>
                <a:lnTo>
                  <a:pt x="557213" y="461963"/>
                </a:lnTo>
                <a:lnTo>
                  <a:pt x="390525" y="533400"/>
                </a:lnTo>
                <a:lnTo>
                  <a:pt x="164306" y="645319"/>
                </a:lnTo>
                <a:lnTo>
                  <a:pt x="57150" y="702469"/>
                </a:lnTo>
                <a:lnTo>
                  <a:pt x="0" y="731044"/>
                </a:lnTo>
                <a:lnTo>
                  <a:pt x="57150" y="647700"/>
                </a:lnTo>
                <a:lnTo>
                  <a:pt x="147638" y="540544"/>
                </a:lnTo>
                <a:lnTo>
                  <a:pt x="300038" y="3833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3"/>
          <p:cNvSpPr/>
          <p:nvPr/>
        </p:nvSpPr>
        <p:spPr>
          <a:xfrm>
            <a:off x="3646488" y="3732213"/>
            <a:ext cx="520700" cy="1060450"/>
          </a:xfrm>
          <a:custGeom>
            <a:avLst/>
            <a:gdLst/>
            <a:ahLst/>
            <a:cxnLst/>
            <a:rect l="l" t="t" r="r" b="b"/>
            <a:pathLst>
              <a:path w="521494" h="1062037" extrusionOk="0">
                <a:moveTo>
                  <a:pt x="392906" y="414337"/>
                </a:moveTo>
                <a:lnTo>
                  <a:pt x="381000" y="295275"/>
                </a:lnTo>
                <a:lnTo>
                  <a:pt x="361950" y="145256"/>
                </a:lnTo>
                <a:lnTo>
                  <a:pt x="319087" y="114300"/>
                </a:lnTo>
                <a:lnTo>
                  <a:pt x="259556" y="80962"/>
                </a:lnTo>
                <a:lnTo>
                  <a:pt x="190500" y="50006"/>
                </a:lnTo>
                <a:lnTo>
                  <a:pt x="116681" y="23812"/>
                </a:lnTo>
                <a:lnTo>
                  <a:pt x="54769" y="4762"/>
                </a:lnTo>
                <a:lnTo>
                  <a:pt x="16669" y="0"/>
                </a:lnTo>
                <a:lnTo>
                  <a:pt x="2381" y="4762"/>
                </a:lnTo>
                <a:lnTo>
                  <a:pt x="0" y="21431"/>
                </a:lnTo>
                <a:lnTo>
                  <a:pt x="4762" y="45244"/>
                </a:lnTo>
                <a:lnTo>
                  <a:pt x="28575" y="80962"/>
                </a:lnTo>
                <a:lnTo>
                  <a:pt x="61912" y="114300"/>
                </a:lnTo>
                <a:lnTo>
                  <a:pt x="95250" y="161925"/>
                </a:lnTo>
                <a:lnTo>
                  <a:pt x="128587" y="219075"/>
                </a:lnTo>
                <a:lnTo>
                  <a:pt x="150019" y="276225"/>
                </a:lnTo>
                <a:lnTo>
                  <a:pt x="169069" y="364331"/>
                </a:lnTo>
                <a:lnTo>
                  <a:pt x="226219" y="747712"/>
                </a:lnTo>
                <a:lnTo>
                  <a:pt x="250031" y="904875"/>
                </a:lnTo>
                <a:lnTo>
                  <a:pt x="261937" y="926306"/>
                </a:lnTo>
                <a:lnTo>
                  <a:pt x="285750" y="962025"/>
                </a:lnTo>
                <a:lnTo>
                  <a:pt x="319087" y="1004887"/>
                </a:lnTo>
                <a:lnTo>
                  <a:pt x="345281" y="1028700"/>
                </a:lnTo>
                <a:lnTo>
                  <a:pt x="381000" y="1050131"/>
                </a:lnTo>
                <a:lnTo>
                  <a:pt x="402431" y="1057275"/>
                </a:lnTo>
                <a:lnTo>
                  <a:pt x="435769" y="1062037"/>
                </a:lnTo>
                <a:lnTo>
                  <a:pt x="452437" y="1057275"/>
                </a:lnTo>
                <a:lnTo>
                  <a:pt x="478631" y="1050131"/>
                </a:lnTo>
                <a:lnTo>
                  <a:pt x="497681" y="1035844"/>
                </a:lnTo>
                <a:lnTo>
                  <a:pt x="511969" y="1019175"/>
                </a:lnTo>
                <a:lnTo>
                  <a:pt x="516731" y="1002506"/>
                </a:lnTo>
                <a:lnTo>
                  <a:pt x="521494" y="976312"/>
                </a:lnTo>
                <a:lnTo>
                  <a:pt x="514350" y="923925"/>
                </a:lnTo>
                <a:lnTo>
                  <a:pt x="471487" y="795337"/>
                </a:lnTo>
                <a:lnTo>
                  <a:pt x="426244" y="616744"/>
                </a:lnTo>
                <a:lnTo>
                  <a:pt x="392906" y="4143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3"/>
          <p:cNvSpPr/>
          <p:nvPr/>
        </p:nvSpPr>
        <p:spPr>
          <a:xfrm>
            <a:off x="3971925" y="4891088"/>
            <a:ext cx="500063" cy="631825"/>
          </a:xfrm>
          <a:custGeom>
            <a:avLst/>
            <a:gdLst/>
            <a:ahLst/>
            <a:cxnLst/>
            <a:rect l="l" t="t" r="r" b="b"/>
            <a:pathLst>
              <a:path w="500063" h="631031" extrusionOk="0">
                <a:moveTo>
                  <a:pt x="161925" y="302418"/>
                </a:moveTo>
                <a:lnTo>
                  <a:pt x="85725" y="185737"/>
                </a:lnTo>
                <a:lnTo>
                  <a:pt x="26194" y="102393"/>
                </a:lnTo>
                <a:lnTo>
                  <a:pt x="7144" y="69056"/>
                </a:lnTo>
                <a:lnTo>
                  <a:pt x="0" y="38100"/>
                </a:lnTo>
                <a:lnTo>
                  <a:pt x="0" y="9525"/>
                </a:lnTo>
                <a:lnTo>
                  <a:pt x="7144" y="0"/>
                </a:lnTo>
                <a:lnTo>
                  <a:pt x="23813" y="0"/>
                </a:lnTo>
                <a:lnTo>
                  <a:pt x="47625" y="4762"/>
                </a:lnTo>
                <a:lnTo>
                  <a:pt x="92869" y="33337"/>
                </a:lnTo>
                <a:lnTo>
                  <a:pt x="185738" y="97631"/>
                </a:lnTo>
                <a:lnTo>
                  <a:pt x="285750" y="161925"/>
                </a:lnTo>
                <a:lnTo>
                  <a:pt x="435769" y="252412"/>
                </a:lnTo>
                <a:lnTo>
                  <a:pt x="459581" y="271462"/>
                </a:lnTo>
                <a:lnTo>
                  <a:pt x="473869" y="290512"/>
                </a:lnTo>
                <a:lnTo>
                  <a:pt x="485775" y="321468"/>
                </a:lnTo>
                <a:lnTo>
                  <a:pt x="495300" y="354806"/>
                </a:lnTo>
                <a:lnTo>
                  <a:pt x="500063" y="397668"/>
                </a:lnTo>
                <a:lnTo>
                  <a:pt x="495300" y="500062"/>
                </a:lnTo>
                <a:lnTo>
                  <a:pt x="481013" y="588168"/>
                </a:lnTo>
                <a:lnTo>
                  <a:pt x="471488" y="609600"/>
                </a:lnTo>
                <a:lnTo>
                  <a:pt x="450056" y="626268"/>
                </a:lnTo>
                <a:lnTo>
                  <a:pt x="426244" y="631031"/>
                </a:lnTo>
                <a:lnTo>
                  <a:pt x="392906" y="626268"/>
                </a:lnTo>
                <a:lnTo>
                  <a:pt x="371475" y="614362"/>
                </a:lnTo>
                <a:lnTo>
                  <a:pt x="340519" y="573881"/>
                </a:lnTo>
                <a:lnTo>
                  <a:pt x="271463" y="464343"/>
                </a:lnTo>
                <a:lnTo>
                  <a:pt x="161925" y="3024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3"/>
          <p:cNvSpPr/>
          <p:nvPr/>
        </p:nvSpPr>
        <p:spPr>
          <a:xfrm>
            <a:off x="5151438" y="4694238"/>
            <a:ext cx="701675" cy="977900"/>
          </a:xfrm>
          <a:custGeom>
            <a:avLst/>
            <a:gdLst/>
            <a:ahLst/>
            <a:cxnLst/>
            <a:rect l="l" t="t" r="r" b="b"/>
            <a:pathLst>
              <a:path w="702469" h="978694" extrusionOk="0">
                <a:moveTo>
                  <a:pt x="200025" y="485775"/>
                </a:moveTo>
                <a:lnTo>
                  <a:pt x="252412" y="366712"/>
                </a:lnTo>
                <a:lnTo>
                  <a:pt x="285750" y="278606"/>
                </a:lnTo>
                <a:lnTo>
                  <a:pt x="292894" y="240506"/>
                </a:lnTo>
                <a:lnTo>
                  <a:pt x="295275" y="216694"/>
                </a:lnTo>
                <a:lnTo>
                  <a:pt x="292894" y="176212"/>
                </a:lnTo>
                <a:lnTo>
                  <a:pt x="283369" y="147637"/>
                </a:lnTo>
                <a:lnTo>
                  <a:pt x="264319" y="121444"/>
                </a:lnTo>
                <a:lnTo>
                  <a:pt x="228600" y="92869"/>
                </a:lnTo>
                <a:lnTo>
                  <a:pt x="192881" y="73819"/>
                </a:lnTo>
                <a:lnTo>
                  <a:pt x="173831" y="50006"/>
                </a:lnTo>
                <a:lnTo>
                  <a:pt x="166687" y="33337"/>
                </a:lnTo>
                <a:lnTo>
                  <a:pt x="166687" y="19050"/>
                </a:lnTo>
                <a:lnTo>
                  <a:pt x="176212" y="11906"/>
                </a:lnTo>
                <a:lnTo>
                  <a:pt x="192881" y="4762"/>
                </a:lnTo>
                <a:lnTo>
                  <a:pt x="238125" y="0"/>
                </a:lnTo>
                <a:lnTo>
                  <a:pt x="292894" y="4762"/>
                </a:lnTo>
                <a:lnTo>
                  <a:pt x="330994" y="11906"/>
                </a:lnTo>
                <a:lnTo>
                  <a:pt x="416719" y="35719"/>
                </a:lnTo>
                <a:lnTo>
                  <a:pt x="528637" y="83344"/>
                </a:lnTo>
                <a:lnTo>
                  <a:pt x="602456" y="128587"/>
                </a:lnTo>
                <a:lnTo>
                  <a:pt x="650081" y="166687"/>
                </a:lnTo>
                <a:lnTo>
                  <a:pt x="683419" y="195262"/>
                </a:lnTo>
                <a:lnTo>
                  <a:pt x="702469" y="226219"/>
                </a:lnTo>
                <a:lnTo>
                  <a:pt x="702469" y="238125"/>
                </a:lnTo>
                <a:lnTo>
                  <a:pt x="685800" y="252412"/>
                </a:lnTo>
                <a:lnTo>
                  <a:pt x="628650" y="273844"/>
                </a:lnTo>
                <a:lnTo>
                  <a:pt x="573881" y="300037"/>
                </a:lnTo>
                <a:lnTo>
                  <a:pt x="445294" y="476250"/>
                </a:lnTo>
                <a:lnTo>
                  <a:pt x="211931" y="762000"/>
                </a:lnTo>
                <a:lnTo>
                  <a:pt x="135731" y="854869"/>
                </a:lnTo>
                <a:lnTo>
                  <a:pt x="0" y="978694"/>
                </a:lnTo>
                <a:lnTo>
                  <a:pt x="21431" y="840581"/>
                </a:lnTo>
                <a:lnTo>
                  <a:pt x="161925" y="566737"/>
                </a:lnTo>
                <a:lnTo>
                  <a:pt x="200025" y="485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3"/>
          <p:cNvSpPr/>
          <p:nvPr/>
        </p:nvSpPr>
        <p:spPr>
          <a:xfrm>
            <a:off x="2724150" y="1927225"/>
            <a:ext cx="2266950" cy="1968500"/>
          </a:xfrm>
          <a:custGeom>
            <a:avLst/>
            <a:gdLst/>
            <a:ahLst/>
            <a:cxnLst/>
            <a:rect l="l" t="t" r="r" b="b"/>
            <a:pathLst>
              <a:path w="2266950" h="1968500" extrusionOk="0">
                <a:moveTo>
                  <a:pt x="1533525" y="536575"/>
                </a:moveTo>
                <a:lnTo>
                  <a:pt x="1628775" y="400050"/>
                </a:lnTo>
                <a:lnTo>
                  <a:pt x="1736725" y="228600"/>
                </a:lnTo>
                <a:lnTo>
                  <a:pt x="1812925" y="95250"/>
                </a:lnTo>
                <a:lnTo>
                  <a:pt x="1819275" y="73025"/>
                </a:lnTo>
                <a:lnTo>
                  <a:pt x="1819275" y="50800"/>
                </a:lnTo>
                <a:lnTo>
                  <a:pt x="1809750" y="28575"/>
                </a:lnTo>
                <a:lnTo>
                  <a:pt x="1778000" y="0"/>
                </a:lnTo>
                <a:lnTo>
                  <a:pt x="2266950" y="6350"/>
                </a:lnTo>
                <a:lnTo>
                  <a:pt x="2244725" y="34925"/>
                </a:lnTo>
                <a:lnTo>
                  <a:pt x="2162175" y="88900"/>
                </a:lnTo>
                <a:lnTo>
                  <a:pt x="2076450" y="203200"/>
                </a:lnTo>
                <a:lnTo>
                  <a:pt x="1978025" y="333375"/>
                </a:lnTo>
                <a:lnTo>
                  <a:pt x="1847850" y="492125"/>
                </a:lnTo>
                <a:lnTo>
                  <a:pt x="1685925" y="673100"/>
                </a:lnTo>
                <a:lnTo>
                  <a:pt x="1558925" y="819150"/>
                </a:lnTo>
                <a:lnTo>
                  <a:pt x="1371600" y="1012825"/>
                </a:lnTo>
                <a:lnTo>
                  <a:pt x="1203325" y="1187450"/>
                </a:lnTo>
                <a:lnTo>
                  <a:pt x="1171575" y="1235075"/>
                </a:lnTo>
                <a:lnTo>
                  <a:pt x="1035050" y="1349375"/>
                </a:lnTo>
                <a:lnTo>
                  <a:pt x="908050" y="1454150"/>
                </a:lnTo>
                <a:lnTo>
                  <a:pt x="749300" y="1571625"/>
                </a:lnTo>
                <a:lnTo>
                  <a:pt x="622300" y="1666875"/>
                </a:lnTo>
                <a:lnTo>
                  <a:pt x="466725" y="1771650"/>
                </a:lnTo>
                <a:lnTo>
                  <a:pt x="371475" y="1825625"/>
                </a:lnTo>
                <a:lnTo>
                  <a:pt x="266700" y="1873250"/>
                </a:lnTo>
                <a:lnTo>
                  <a:pt x="98425" y="1949450"/>
                </a:lnTo>
                <a:lnTo>
                  <a:pt x="44450" y="1955800"/>
                </a:lnTo>
                <a:lnTo>
                  <a:pt x="12700" y="1968500"/>
                </a:lnTo>
                <a:lnTo>
                  <a:pt x="0" y="1962150"/>
                </a:lnTo>
                <a:lnTo>
                  <a:pt x="9525" y="1949450"/>
                </a:lnTo>
                <a:lnTo>
                  <a:pt x="114300" y="1879600"/>
                </a:lnTo>
                <a:lnTo>
                  <a:pt x="295275" y="1749425"/>
                </a:lnTo>
                <a:lnTo>
                  <a:pt x="476250" y="1616075"/>
                </a:lnTo>
                <a:lnTo>
                  <a:pt x="673100" y="1457325"/>
                </a:lnTo>
                <a:lnTo>
                  <a:pt x="911225" y="1250950"/>
                </a:lnTo>
                <a:lnTo>
                  <a:pt x="1152525" y="1006475"/>
                </a:lnTo>
                <a:lnTo>
                  <a:pt x="1266825" y="876300"/>
                </a:lnTo>
                <a:lnTo>
                  <a:pt x="1438275" y="669925"/>
                </a:lnTo>
                <a:lnTo>
                  <a:pt x="1533525" y="5365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3"/>
          <p:cNvSpPr/>
          <p:nvPr/>
        </p:nvSpPr>
        <p:spPr>
          <a:xfrm>
            <a:off x="3074988" y="2409825"/>
            <a:ext cx="758825" cy="623888"/>
          </a:xfrm>
          <a:custGeom>
            <a:avLst/>
            <a:gdLst/>
            <a:ahLst/>
            <a:cxnLst/>
            <a:rect l="l" t="t" r="r" b="b"/>
            <a:pathLst>
              <a:path w="759619" h="623888" extrusionOk="0">
                <a:moveTo>
                  <a:pt x="271462" y="280988"/>
                </a:moveTo>
                <a:lnTo>
                  <a:pt x="150019" y="176213"/>
                </a:lnTo>
                <a:lnTo>
                  <a:pt x="64294" y="102394"/>
                </a:lnTo>
                <a:lnTo>
                  <a:pt x="21431" y="66675"/>
                </a:lnTo>
                <a:lnTo>
                  <a:pt x="4762" y="40481"/>
                </a:lnTo>
                <a:lnTo>
                  <a:pt x="0" y="14288"/>
                </a:lnTo>
                <a:lnTo>
                  <a:pt x="7144" y="2381"/>
                </a:lnTo>
                <a:lnTo>
                  <a:pt x="19050" y="0"/>
                </a:lnTo>
                <a:lnTo>
                  <a:pt x="42862" y="4763"/>
                </a:lnTo>
                <a:lnTo>
                  <a:pt x="69056" y="14288"/>
                </a:lnTo>
                <a:lnTo>
                  <a:pt x="159544" y="30956"/>
                </a:lnTo>
                <a:lnTo>
                  <a:pt x="259556" y="54769"/>
                </a:lnTo>
                <a:lnTo>
                  <a:pt x="342900" y="78581"/>
                </a:lnTo>
                <a:lnTo>
                  <a:pt x="452437" y="116681"/>
                </a:lnTo>
                <a:lnTo>
                  <a:pt x="516731" y="142875"/>
                </a:lnTo>
                <a:lnTo>
                  <a:pt x="588169" y="180975"/>
                </a:lnTo>
                <a:lnTo>
                  <a:pt x="621506" y="204788"/>
                </a:lnTo>
                <a:lnTo>
                  <a:pt x="645319" y="233363"/>
                </a:lnTo>
                <a:lnTo>
                  <a:pt x="673894" y="283369"/>
                </a:lnTo>
                <a:lnTo>
                  <a:pt x="692944" y="316706"/>
                </a:lnTo>
                <a:lnTo>
                  <a:pt x="709612" y="361950"/>
                </a:lnTo>
                <a:lnTo>
                  <a:pt x="726281" y="419100"/>
                </a:lnTo>
                <a:lnTo>
                  <a:pt x="742950" y="488156"/>
                </a:lnTo>
                <a:lnTo>
                  <a:pt x="752475" y="528638"/>
                </a:lnTo>
                <a:lnTo>
                  <a:pt x="759619" y="588169"/>
                </a:lnTo>
                <a:lnTo>
                  <a:pt x="752475" y="623888"/>
                </a:lnTo>
                <a:lnTo>
                  <a:pt x="714375" y="619125"/>
                </a:lnTo>
                <a:lnTo>
                  <a:pt x="650081" y="597694"/>
                </a:lnTo>
                <a:lnTo>
                  <a:pt x="590550" y="566738"/>
                </a:lnTo>
                <a:lnTo>
                  <a:pt x="531019" y="511969"/>
                </a:lnTo>
                <a:lnTo>
                  <a:pt x="421481" y="414338"/>
                </a:lnTo>
                <a:lnTo>
                  <a:pt x="271462" y="2809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3"/>
          <p:cNvSpPr/>
          <p:nvPr/>
        </p:nvSpPr>
        <p:spPr>
          <a:xfrm>
            <a:off x="4806950" y="1895475"/>
            <a:ext cx="2489200" cy="1603375"/>
          </a:xfrm>
          <a:custGeom>
            <a:avLst/>
            <a:gdLst/>
            <a:ahLst/>
            <a:cxnLst/>
            <a:rect l="l" t="t" r="r" b="b"/>
            <a:pathLst>
              <a:path w="2489200" h="1603375" extrusionOk="0">
                <a:moveTo>
                  <a:pt x="482600" y="466725"/>
                </a:moveTo>
                <a:lnTo>
                  <a:pt x="358775" y="346075"/>
                </a:lnTo>
                <a:lnTo>
                  <a:pt x="263525" y="263525"/>
                </a:lnTo>
                <a:lnTo>
                  <a:pt x="184150" y="196850"/>
                </a:lnTo>
                <a:lnTo>
                  <a:pt x="120650" y="149225"/>
                </a:lnTo>
                <a:lnTo>
                  <a:pt x="38100" y="98425"/>
                </a:lnTo>
                <a:lnTo>
                  <a:pt x="0" y="0"/>
                </a:lnTo>
                <a:lnTo>
                  <a:pt x="158750" y="57150"/>
                </a:lnTo>
                <a:lnTo>
                  <a:pt x="234950" y="120650"/>
                </a:lnTo>
                <a:lnTo>
                  <a:pt x="517525" y="349250"/>
                </a:lnTo>
                <a:lnTo>
                  <a:pt x="650875" y="454025"/>
                </a:lnTo>
                <a:lnTo>
                  <a:pt x="714375" y="498475"/>
                </a:lnTo>
                <a:lnTo>
                  <a:pt x="857250" y="609600"/>
                </a:lnTo>
                <a:lnTo>
                  <a:pt x="987425" y="714375"/>
                </a:lnTo>
                <a:lnTo>
                  <a:pt x="1133475" y="831850"/>
                </a:lnTo>
                <a:lnTo>
                  <a:pt x="1260475" y="927100"/>
                </a:lnTo>
                <a:lnTo>
                  <a:pt x="1384300" y="1016000"/>
                </a:lnTo>
                <a:lnTo>
                  <a:pt x="1492250" y="1089025"/>
                </a:lnTo>
                <a:lnTo>
                  <a:pt x="1600200" y="1152525"/>
                </a:lnTo>
                <a:lnTo>
                  <a:pt x="1758950" y="1238250"/>
                </a:lnTo>
                <a:lnTo>
                  <a:pt x="1997075" y="1346200"/>
                </a:lnTo>
                <a:lnTo>
                  <a:pt x="2282825" y="1457325"/>
                </a:lnTo>
                <a:lnTo>
                  <a:pt x="2460625" y="1520825"/>
                </a:lnTo>
                <a:lnTo>
                  <a:pt x="2479675" y="1539875"/>
                </a:lnTo>
                <a:lnTo>
                  <a:pt x="2489200" y="1552575"/>
                </a:lnTo>
                <a:lnTo>
                  <a:pt x="2482850" y="1568450"/>
                </a:lnTo>
                <a:lnTo>
                  <a:pt x="2447925" y="1577975"/>
                </a:lnTo>
                <a:lnTo>
                  <a:pt x="2336800" y="1597025"/>
                </a:lnTo>
                <a:lnTo>
                  <a:pt x="2190750" y="1603375"/>
                </a:lnTo>
                <a:lnTo>
                  <a:pt x="1905000" y="1597025"/>
                </a:lnTo>
                <a:lnTo>
                  <a:pt x="1711325" y="1600200"/>
                </a:lnTo>
                <a:lnTo>
                  <a:pt x="1593850" y="1590675"/>
                </a:lnTo>
                <a:lnTo>
                  <a:pt x="1549400" y="1574800"/>
                </a:lnTo>
                <a:lnTo>
                  <a:pt x="1504950" y="1549400"/>
                </a:lnTo>
                <a:lnTo>
                  <a:pt x="1466850" y="1511300"/>
                </a:lnTo>
                <a:lnTo>
                  <a:pt x="1447800" y="1479550"/>
                </a:lnTo>
                <a:lnTo>
                  <a:pt x="1368425" y="1390650"/>
                </a:lnTo>
                <a:lnTo>
                  <a:pt x="1171575" y="1181100"/>
                </a:lnTo>
                <a:lnTo>
                  <a:pt x="952500" y="946150"/>
                </a:lnTo>
                <a:lnTo>
                  <a:pt x="758825" y="746125"/>
                </a:lnTo>
                <a:lnTo>
                  <a:pt x="533400" y="514350"/>
                </a:lnTo>
                <a:lnTo>
                  <a:pt x="482600" y="4667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3"/>
          <p:cNvSpPr/>
          <p:nvPr/>
        </p:nvSpPr>
        <p:spPr>
          <a:xfrm>
            <a:off x="5889625" y="2060575"/>
            <a:ext cx="962025" cy="781050"/>
          </a:xfrm>
          <a:custGeom>
            <a:avLst/>
            <a:gdLst/>
            <a:ahLst/>
            <a:cxnLst/>
            <a:rect l="l" t="t" r="r" b="b"/>
            <a:pathLst>
              <a:path w="962025" h="781050" extrusionOk="0">
                <a:moveTo>
                  <a:pt x="392906" y="359569"/>
                </a:moveTo>
                <a:lnTo>
                  <a:pt x="500062" y="266700"/>
                </a:lnTo>
                <a:lnTo>
                  <a:pt x="552450" y="216694"/>
                </a:lnTo>
                <a:lnTo>
                  <a:pt x="554831" y="207169"/>
                </a:lnTo>
                <a:lnTo>
                  <a:pt x="557212" y="190500"/>
                </a:lnTo>
                <a:lnTo>
                  <a:pt x="554831" y="159544"/>
                </a:lnTo>
                <a:lnTo>
                  <a:pt x="542925" y="126206"/>
                </a:lnTo>
                <a:lnTo>
                  <a:pt x="514350" y="88106"/>
                </a:lnTo>
                <a:lnTo>
                  <a:pt x="485775" y="59531"/>
                </a:lnTo>
                <a:lnTo>
                  <a:pt x="471487" y="33337"/>
                </a:lnTo>
                <a:lnTo>
                  <a:pt x="471487" y="11906"/>
                </a:lnTo>
                <a:lnTo>
                  <a:pt x="478631" y="0"/>
                </a:lnTo>
                <a:lnTo>
                  <a:pt x="500062" y="0"/>
                </a:lnTo>
                <a:lnTo>
                  <a:pt x="533400" y="11906"/>
                </a:lnTo>
                <a:lnTo>
                  <a:pt x="600075" y="42862"/>
                </a:lnTo>
                <a:lnTo>
                  <a:pt x="661987" y="69056"/>
                </a:lnTo>
                <a:lnTo>
                  <a:pt x="771525" y="128587"/>
                </a:lnTo>
                <a:lnTo>
                  <a:pt x="873918" y="190500"/>
                </a:lnTo>
                <a:lnTo>
                  <a:pt x="931068" y="228600"/>
                </a:lnTo>
                <a:lnTo>
                  <a:pt x="952500" y="252412"/>
                </a:lnTo>
                <a:lnTo>
                  <a:pt x="962025" y="273844"/>
                </a:lnTo>
                <a:lnTo>
                  <a:pt x="959643" y="295275"/>
                </a:lnTo>
                <a:lnTo>
                  <a:pt x="945356" y="314325"/>
                </a:lnTo>
                <a:lnTo>
                  <a:pt x="919162" y="330994"/>
                </a:lnTo>
                <a:lnTo>
                  <a:pt x="862012" y="342900"/>
                </a:lnTo>
                <a:lnTo>
                  <a:pt x="816768" y="350044"/>
                </a:lnTo>
                <a:lnTo>
                  <a:pt x="645318" y="426244"/>
                </a:lnTo>
                <a:lnTo>
                  <a:pt x="416718" y="538162"/>
                </a:lnTo>
                <a:lnTo>
                  <a:pt x="192881" y="671512"/>
                </a:lnTo>
                <a:lnTo>
                  <a:pt x="73818" y="745331"/>
                </a:lnTo>
                <a:lnTo>
                  <a:pt x="0" y="781050"/>
                </a:lnTo>
                <a:lnTo>
                  <a:pt x="42862" y="683419"/>
                </a:lnTo>
                <a:lnTo>
                  <a:pt x="145256" y="592931"/>
                </a:lnTo>
                <a:lnTo>
                  <a:pt x="321468" y="423862"/>
                </a:lnTo>
                <a:lnTo>
                  <a:pt x="392906" y="3595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3"/>
          <p:cNvSpPr/>
          <p:nvPr/>
        </p:nvSpPr>
        <p:spPr>
          <a:xfrm>
            <a:off x="3886200" y="3071813"/>
            <a:ext cx="1925638" cy="357187"/>
          </a:xfrm>
          <a:custGeom>
            <a:avLst/>
            <a:gdLst/>
            <a:ahLst/>
            <a:cxnLst/>
            <a:rect l="l" t="t" r="r" b="b"/>
            <a:pathLst>
              <a:path w="1926431" h="357187" extrusionOk="0">
                <a:moveTo>
                  <a:pt x="947738" y="107156"/>
                </a:moveTo>
                <a:lnTo>
                  <a:pt x="1195388" y="80962"/>
                </a:lnTo>
                <a:lnTo>
                  <a:pt x="1314450" y="69056"/>
                </a:lnTo>
                <a:lnTo>
                  <a:pt x="1345406" y="61912"/>
                </a:lnTo>
                <a:lnTo>
                  <a:pt x="1454944" y="26193"/>
                </a:lnTo>
                <a:lnTo>
                  <a:pt x="1552575" y="2381"/>
                </a:lnTo>
                <a:lnTo>
                  <a:pt x="1574006" y="0"/>
                </a:lnTo>
                <a:lnTo>
                  <a:pt x="1604963" y="7143"/>
                </a:lnTo>
                <a:lnTo>
                  <a:pt x="1683544" y="30956"/>
                </a:lnTo>
                <a:lnTo>
                  <a:pt x="1781175" y="71437"/>
                </a:lnTo>
                <a:lnTo>
                  <a:pt x="1885950" y="121443"/>
                </a:lnTo>
                <a:lnTo>
                  <a:pt x="1919288" y="152400"/>
                </a:lnTo>
                <a:lnTo>
                  <a:pt x="1926431" y="166687"/>
                </a:lnTo>
                <a:lnTo>
                  <a:pt x="1921669" y="185737"/>
                </a:lnTo>
                <a:lnTo>
                  <a:pt x="1897856" y="204787"/>
                </a:lnTo>
                <a:lnTo>
                  <a:pt x="1845469" y="223837"/>
                </a:lnTo>
                <a:lnTo>
                  <a:pt x="1816894" y="223837"/>
                </a:lnTo>
                <a:lnTo>
                  <a:pt x="1728788" y="223837"/>
                </a:lnTo>
                <a:lnTo>
                  <a:pt x="1545431" y="223837"/>
                </a:lnTo>
                <a:lnTo>
                  <a:pt x="1404938" y="221456"/>
                </a:lnTo>
                <a:lnTo>
                  <a:pt x="1216819" y="235743"/>
                </a:lnTo>
                <a:lnTo>
                  <a:pt x="871538" y="266700"/>
                </a:lnTo>
                <a:lnTo>
                  <a:pt x="623888" y="302418"/>
                </a:lnTo>
                <a:lnTo>
                  <a:pt x="473869" y="335756"/>
                </a:lnTo>
                <a:lnTo>
                  <a:pt x="421481" y="354806"/>
                </a:lnTo>
                <a:lnTo>
                  <a:pt x="404813" y="357187"/>
                </a:lnTo>
                <a:lnTo>
                  <a:pt x="376238" y="350043"/>
                </a:lnTo>
                <a:lnTo>
                  <a:pt x="326231" y="335756"/>
                </a:lnTo>
                <a:lnTo>
                  <a:pt x="271463" y="311943"/>
                </a:lnTo>
                <a:lnTo>
                  <a:pt x="176213" y="257175"/>
                </a:lnTo>
                <a:lnTo>
                  <a:pt x="147638" y="238125"/>
                </a:lnTo>
                <a:lnTo>
                  <a:pt x="109538" y="211931"/>
                </a:lnTo>
                <a:lnTo>
                  <a:pt x="64294" y="171450"/>
                </a:lnTo>
                <a:lnTo>
                  <a:pt x="38100" y="138112"/>
                </a:lnTo>
                <a:lnTo>
                  <a:pt x="0" y="71437"/>
                </a:lnTo>
                <a:lnTo>
                  <a:pt x="0" y="4762"/>
                </a:lnTo>
                <a:lnTo>
                  <a:pt x="54769" y="23812"/>
                </a:lnTo>
                <a:lnTo>
                  <a:pt x="90488" y="52387"/>
                </a:lnTo>
                <a:lnTo>
                  <a:pt x="140494" y="83343"/>
                </a:lnTo>
                <a:lnTo>
                  <a:pt x="197644" y="109537"/>
                </a:lnTo>
                <a:lnTo>
                  <a:pt x="250031" y="128587"/>
                </a:lnTo>
                <a:lnTo>
                  <a:pt x="297656" y="142875"/>
                </a:lnTo>
                <a:lnTo>
                  <a:pt x="352425" y="152400"/>
                </a:lnTo>
                <a:lnTo>
                  <a:pt x="409575" y="157162"/>
                </a:lnTo>
                <a:lnTo>
                  <a:pt x="495300" y="152400"/>
                </a:lnTo>
                <a:lnTo>
                  <a:pt x="657225" y="135731"/>
                </a:lnTo>
                <a:lnTo>
                  <a:pt x="947738" y="1071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3"/>
          <p:cNvSpPr/>
          <p:nvPr/>
        </p:nvSpPr>
        <p:spPr>
          <a:xfrm>
            <a:off x="3805238" y="3652838"/>
            <a:ext cx="2327275" cy="1033462"/>
          </a:xfrm>
          <a:custGeom>
            <a:avLst/>
            <a:gdLst/>
            <a:ahLst/>
            <a:cxnLst/>
            <a:rect l="l" t="t" r="r" b="b"/>
            <a:pathLst>
              <a:path w="2326481" h="1033462" extrusionOk="0">
                <a:moveTo>
                  <a:pt x="812006" y="204787"/>
                </a:moveTo>
                <a:lnTo>
                  <a:pt x="583406" y="216693"/>
                </a:lnTo>
                <a:lnTo>
                  <a:pt x="397668" y="221456"/>
                </a:lnTo>
                <a:lnTo>
                  <a:pt x="183356" y="226218"/>
                </a:lnTo>
                <a:lnTo>
                  <a:pt x="0" y="261937"/>
                </a:lnTo>
                <a:lnTo>
                  <a:pt x="95250" y="409575"/>
                </a:lnTo>
                <a:lnTo>
                  <a:pt x="300037" y="397668"/>
                </a:lnTo>
                <a:lnTo>
                  <a:pt x="573881" y="381000"/>
                </a:lnTo>
                <a:lnTo>
                  <a:pt x="900112" y="354806"/>
                </a:lnTo>
                <a:lnTo>
                  <a:pt x="1209675" y="328612"/>
                </a:lnTo>
                <a:lnTo>
                  <a:pt x="1535906" y="302418"/>
                </a:lnTo>
                <a:lnTo>
                  <a:pt x="1783556" y="278606"/>
                </a:lnTo>
                <a:lnTo>
                  <a:pt x="1890712" y="269081"/>
                </a:lnTo>
                <a:lnTo>
                  <a:pt x="1909762" y="271462"/>
                </a:lnTo>
                <a:lnTo>
                  <a:pt x="1924050" y="278606"/>
                </a:lnTo>
                <a:lnTo>
                  <a:pt x="1938337" y="295275"/>
                </a:lnTo>
                <a:lnTo>
                  <a:pt x="1945481" y="316706"/>
                </a:lnTo>
                <a:cubicBezTo>
                  <a:pt x="1944687" y="336550"/>
                  <a:pt x="1943894" y="356393"/>
                  <a:pt x="1943100" y="376237"/>
                </a:cubicBezTo>
                <a:lnTo>
                  <a:pt x="1926431" y="488156"/>
                </a:lnTo>
                <a:lnTo>
                  <a:pt x="1902618" y="597693"/>
                </a:lnTo>
                <a:lnTo>
                  <a:pt x="1885950" y="657225"/>
                </a:lnTo>
                <a:lnTo>
                  <a:pt x="1857375" y="731043"/>
                </a:lnTo>
                <a:lnTo>
                  <a:pt x="1814512" y="821531"/>
                </a:lnTo>
                <a:lnTo>
                  <a:pt x="1821656" y="1012031"/>
                </a:lnTo>
                <a:lnTo>
                  <a:pt x="1831181" y="1028700"/>
                </a:lnTo>
                <a:lnTo>
                  <a:pt x="1852612" y="1033462"/>
                </a:lnTo>
                <a:lnTo>
                  <a:pt x="1883568" y="1028700"/>
                </a:lnTo>
                <a:lnTo>
                  <a:pt x="1962150" y="1002506"/>
                </a:lnTo>
                <a:lnTo>
                  <a:pt x="1995487" y="983456"/>
                </a:lnTo>
                <a:lnTo>
                  <a:pt x="2012156" y="947737"/>
                </a:lnTo>
                <a:lnTo>
                  <a:pt x="2078831" y="819150"/>
                </a:lnTo>
                <a:lnTo>
                  <a:pt x="2147887" y="661987"/>
                </a:lnTo>
                <a:lnTo>
                  <a:pt x="2209800" y="507206"/>
                </a:lnTo>
                <a:lnTo>
                  <a:pt x="2231231" y="431006"/>
                </a:lnTo>
                <a:lnTo>
                  <a:pt x="2252662" y="419100"/>
                </a:lnTo>
                <a:lnTo>
                  <a:pt x="2295525" y="400050"/>
                </a:lnTo>
                <a:lnTo>
                  <a:pt x="2319337" y="381000"/>
                </a:lnTo>
                <a:lnTo>
                  <a:pt x="2326481" y="359568"/>
                </a:lnTo>
                <a:lnTo>
                  <a:pt x="2319337" y="333375"/>
                </a:lnTo>
                <a:lnTo>
                  <a:pt x="2274093" y="276225"/>
                </a:lnTo>
                <a:lnTo>
                  <a:pt x="2205037" y="200025"/>
                </a:lnTo>
                <a:lnTo>
                  <a:pt x="2133600" y="135731"/>
                </a:lnTo>
                <a:lnTo>
                  <a:pt x="2047875" y="69056"/>
                </a:lnTo>
                <a:lnTo>
                  <a:pt x="1955006" y="11906"/>
                </a:lnTo>
                <a:lnTo>
                  <a:pt x="1933575" y="0"/>
                </a:lnTo>
                <a:lnTo>
                  <a:pt x="1919287" y="0"/>
                </a:lnTo>
                <a:lnTo>
                  <a:pt x="1885950" y="21431"/>
                </a:lnTo>
                <a:lnTo>
                  <a:pt x="1807368" y="59531"/>
                </a:lnTo>
                <a:lnTo>
                  <a:pt x="1721643" y="85725"/>
                </a:lnTo>
                <a:lnTo>
                  <a:pt x="1597818" y="111918"/>
                </a:lnTo>
                <a:lnTo>
                  <a:pt x="1371600" y="145256"/>
                </a:lnTo>
                <a:lnTo>
                  <a:pt x="1159668" y="169068"/>
                </a:lnTo>
                <a:lnTo>
                  <a:pt x="952500" y="195262"/>
                </a:lnTo>
                <a:lnTo>
                  <a:pt x="812006" y="2047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3"/>
          <p:cNvSpPr/>
          <p:nvPr/>
        </p:nvSpPr>
        <p:spPr>
          <a:xfrm>
            <a:off x="3895725" y="4411663"/>
            <a:ext cx="1900238" cy="269875"/>
          </a:xfrm>
          <a:custGeom>
            <a:avLst/>
            <a:gdLst/>
            <a:ahLst/>
            <a:cxnLst/>
            <a:rect l="l" t="t" r="r" b="b"/>
            <a:pathLst>
              <a:path w="1900238" h="269082" extrusionOk="0">
                <a:moveTo>
                  <a:pt x="814388" y="95250"/>
                </a:moveTo>
                <a:lnTo>
                  <a:pt x="871538" y="95250"/>
                </a:lnTo>
                <a:lnTo>
                  <a:pt x="1035844" y="69057"/>
                </a:lnTo>
                <a:lnTo>
                  <a:pt x="1295400" y="30957"/>
                </a:lnTo>
                <a:lnTo>
                  <a:pt x="1488281" y="4763"/>
                </a:lnTo>
                <a:lnTo>
                  <a:pt x="1547813" y="0"/>
                </a:lnTo>
                <a:lnTo>
                  <a:pt x="1595438" y="2382"/>
                </a:lnTo>
                <a:lnTo>
                  <a:pt x="1707356" y="16669"/>
                </a:lnTo>
                <a:lnTo>
                  <a:pt x="1766888" y="30957"/>
                </a:lnTo>
                <a:lnTo>
                  <a:pt x="1900238" y="180975"/>
                </a:lnTo>
                <a:cubicBezTo>
                  <a:pt x="1847230" y="209085"/>
                  <a:pt x="1800694" y="264319"/>
                  <a:pt x="1740694" y="264319"/>
                </a:cubicBezTo>
                <a:lnTo>
                  <a:pt x="1716881" y="238125"/>
                </a:lnTo>
                <a:lnTo>
                  <a:pt x="1683544" y="214313"/>
                </a:lnTo>
                <a:lnTo>
                  <a:pt x="1647825" y="192882"/>
                </a:lnTo>
                <a:lnTo>
                  <a:pt x="1609725" y="183357"/>
                </a:lnTo>
                <a:lnTo>
                  <a:pt x="1564481" y="173832"/>
                </a:lnTo>
                <a:lnTo>
                  <a:pt x="1464469" y="176213"/>
                </a:lnTo>
                <a:lnTo>
                  <a:pt x="1266825" y="192882"/>
                </a:lnTo>
                <a:lnTo>
                  <a:pt x="985838" y="211932"/>
                </a:lnTo>
                <a:lnTo>
                  <a:pt x="700088" y="233363"/>
                </a:lnTo>
                <a:lnTo>
                  <a:pt x="450056" y="252413"/>
                </a:lnTo>
                <a:lnTo>
                  <a:pt x="254794" y="269082"/>
                </a:lnTo>
                <a:lnTo>
                  <a:pt x="80963" y="214313"/>
                </a:lnTo>
                <a:lnTo>
                  <a:pt x="0" y="123825"/>
                </a:lnTo>
                <a:lnTo>
                  <a:pt x="209550" y="114300"/>
                </a:lnTo>
                <a:lnTo>
                  <a:pt x="352425" y="114300"/>
                </a:lnTo>
                <a:lnTo>
                  <a:pt x="642938" y="104775"/>
                </a:lnTo>
                <a:lnTo>
                  <a:pt x="814388" y="95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3"/>
          <p:cNvSpPr/>
          <p:nvPr/>
        </p:nvSpPr>
        <p:spPr>
          <a:xfrm>
            <a:off x="2959100" y="5372100"/>
            <a:ext cx="3933825" cy="568325"/>
          </a:xfrm>
          <a:custGeom>
            <a:avLst/>
            <a:gdLst/>
            <a:ahLst/>
            <a:cxnLst/>
            <a:rect l="l" t="t" r="r" b="b"/>
            <a:pathLst>
              <a:path w="3933825" h="568325" extrusionOk="0">
                <a:moveTo>
                  <a:pt x="1765300" y="203200"/>
                </a:moveTo>
                <a:lnTo>
                  <a:pt x="2155825" y="161925"/>
                </a:lnTo>
                <a:lnTo>
                  <a:pt x="2346325" y="149225"/>
                </a:lnTo>
                <a:lnTo>
                  <a:pt x="2454275" y="139700"/>
                </a:lnTo>
                <a:lnTo>
                  <a:pt x="2733675" y="114300"/>
                </a:lnTo>
                <a:lnTo>
                  <a:pt x="3032125" y="79375"/>
                </a:lnTo>
                <a:lnTo>
                  <a:pt x="3248025" y="38100"/>
                </a:lnTo>
                <a:lnTo>
                  <a:pt x="3368675" y="0"/>
                </a:lnTo>
                <a:lnTo>
                  <a:pt x="3384550" y="0"/>
                </a:lnTo>
                <a:lnTo>
                  <a:pt x="3416300" y="6350"/>
                </a:lnTo>
                <a:lnTo>
                  <a:pt x="3514725" y="28575"/>
                </a:lnTo>
                <a:lnTo>
                  <a:pt x="3667125" y="73025"/>
                </a:lnTo>
                <a:lnTo>
                  <a:pt x="3832225" y="130175"/>
                </a:lnTo>
                <a:lnTo>
                  <a:pt x="3886200" y="155575"/>
                </a:lnTo>
                <a:lnTo>
                  <a:pt x="3908425" y="180975"/>
                </a:lnTo>
                <a:lnTo>
                  <a:pt x="3921125" y="203200"/>
                </a:lnTo>
                <a:lnTo>
                  <a:pt x="3933825" y="228600"/>
                </a:lnTo>
                <a:lnTo>
                  <a:pt x="3933825" y="250825"/>
                </a:lnTo>
                <a:lnTo>
                  <a:pt x="3921125" y="288925"/>
                </a:lnTo>
                <a:lnTo>
                  <a:pt x="3886200" y="323850"/>
                </a:lnTo>
                <a:lnTo>
                  <a:pt x="3851275" y="336550"/>
                </a:lnTo>
                <a:lnTo>
                  <a:pt x="3775075" y="336550"/>
                </a:lnTo>
                <a:lnTo>
                  <a:pt x="3505200" y="330200"/>
                </a:lnTo>
                <a:lnTo>
                  <a:pt x="3114675" y="323850"/>
                </a:lnTo>
                <a:lnTo>
                  <a:pt x="2794000" y="314325"/>
                </a:lnTo>
                <a:lnTo>
                  <a:pt x="2460625" y="314325"/>
                </a:lnTo>
                <a:lnTo>
                  <a:pt x="2124075" y="336550"/>
                </a:lnTo>
                <a:lnTo>
                  <a:pt x="1851025" y="368300"/>
                </a:lnTo>
                <a:lnTo>
                  <a:pt x="1628775" y="396875"/>
                </a:lnTo>
                <a:lnTo>
                  <a:pt x="1301750" y="441325"/>
                </a:lnTo>
                <a:lnTo>
                  <a:pt x="1117600" y="473075"/>
                </a:lnTo>
                <a:lnTo>
                  <a:pt x="977900" y="498475"/>
                </a:lnTo>
                <a:lnTo>
                  <a:pt x="812800" y="530225"/>
                </a:lnTo>
                <a:lnTo>
                  <a:pt x="606425" y="565150"/>
                </a:lnTo>
                <a:lnTo>
                  <a:pt x="549275" y="568325"/>
                </a:lnTo>
                <a:lnTo>
                  <a:pt x="463550" y="549275"/>
                </a:lnTo>
                <a:lnTo>
                  <a:pt x="368300" y="514350"/>
                </a:lnTo>
                <a:lnTo>
                  <a:pt x="288925" y="476250"/>
                </a:lnTo>
                <a:lnTo>
                  <a:pt x="212725" y="434975"/>
                </a:lnTo>
                <a:lnTo>
                  <a:pt x="180975" y="412750"/>
                </a:lnTo>
                <a:lnTo>
                  <a:pt x="114300" y="349250"/>
                </a:lnTo>
                <a:lnTo>
                  <a:pt x="34925" y="263525"/>
                </a:lnTo>
                <a:lnTo>
                  <a:pt x="3175" y="215900"/>
                </a:lnTo>
                <a:lnTo>
                  <a:pt x="0" y="193675"/>
                </a:lnTo>
                <a:lnTo>
                  <a:pt x="3175" y="180975"/>
                </a:lnTo>
                <a:lnTo>
                  <a:pt x="15875" y="171450"/>
                </a:lnTo>
                <a:lnTo>
                  <a:pt x="50800" y="177800"/>
                </a:lnTo>
                <a:lnTo>
                  <a:pt x="85725" y="187325"/>
                </a:lnTo>
                <a:lnTo>
                  <a:pt x="136525" y="212725"/>
                </a:lnTo>
                <a:lnTo>
                  <a:pt x="187325" y="238125"/>
                </a:lnTo>
                <a:lnTo>
                  <a:pt x="241300" y="254000"/>
                </a:lnTo>
                <a:lnTo>
                  <a:pt x="314325" y="276225"/>
                </a:lnTo>
                <a:lnTo>
                  <a:pt x="396875" y="288925"/>
                </a:lnTo>
                <a:lnTo>
                  <a:pt x="508000" y="298450"/>
                </a:lnTo>
                <a:lnTo>
                  <a:pt x="685800" y="301625"/>
                </a:lnTo>
                <a:lnTo>
                  <a:pt x="911225" y="285750"/>
                </a:lnTo>
                <a:lnTo>
                  <a:pt x="1130300" y="263525"/>
                </a:lnTo>
                <a:lnTo>
                  <a:pt x="1365250" y="244475"/>
                </a:lnTo>
                <a:lnTo>
                  <a:pt x="1765300" y="203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E0F1942-2F81-C740-8465-05137B5CAB0B}"/>
              </a:ext>
            </a:extLst>
          </p:cNvPr>
          <p:cNvGrpSpPr/>
          <p:nvPr/>
        </p:nvGrpSpPr>
        <p:grpSpPr>
          <a:xfrm>
            <a:off x="2724150" y="1677988"/>
            <a:ext cx="4572000" cy="4275137"/>
            <a:chOff x="2876550" y="1817688"/>
            <a:chExt cx="4572000" cy="4275137"/>
          </a:xfrm>
        </p:grpSpPr>
        <p:sp>
          <p:nvSpPr>
            <p:cNvPr id="16" name="Google Shape;220;p13">
              <a:extLst>
                <a:ext uri="{FF2B5EF4-FFF2-40B4-BE49-F238E27FC236}">
                  <a16:creationId xmlns:a16="http://schemas.microsoft.com/office/drawing/2014/main" id="{798CF0C7-EFDE-5C49-B62C-ABD4CF3F94B0}"/>
                </a:ext>
              </a:extLst>
            </p:cNvPr>
            <p:cNvSpPr/>
            <p:nvPr/>
          </p:nvSpPr>
          <p:spPr>
            <a:xfrm>
              <a:off x="3495675" y="1817688"/>
              <a:ext cx="1695450" cy="539750"/>
            </a:xfrm>
            <a:custGeom>
              <a:avLst/>
              <a:gdLst/>
              <a:ahLst/>
              <a:cxnLst/>
              <a:rect l="l" t="t" r="r" b="b"/>
              <a:pathLst>
                <a:path w="1695450" h="540544" extrusionOk="0">
                  <a:moveTo>
                    <a:pt x="950119" y="352425"/>
                  </a:moveTo>
                  <a:lnTo>
                    <a:pt x="1097756" y="302419"/>
                  </a:lnTo>
                  <a:lnTo>
                    <a:pt x="1169194" y="280987"/>
                  </a:lnTo>
                  <a:lnTo>
                    <a:pt x="1633538" y="285750"/>
                  </a:lnTo>
                  <a:lnTo>
                    <a:pt x="1669256" y="252412"/>
                  </a:lnTo>
                  <a:lnTo>
                    <a:pt x="1685925" y="228600"/>
                  </a:lnTo>
                  <a:lnTo>
                    <a:pt x="1695450" y="202406"/>
                  </a:lnTo>
                  <a:lnTo>
                    <a:pt x="1695450" y="188119"/>
                  </a:lnTo>
                  <a:lnTo>
                    <a:pt x="1688306" y="157162"/>
                  </a:lnTo>
                  <a:lnTo>
                    <a:pt x="1666875" y="135731"/>
                  </a:lnTo>
                  <a:lnTo>
                    <a:pt x="1626394" y="111919"/>
                  </a:lnTo>
                  <a:lnTo>
                    <a:pt x="1566863" y="71437"/>
                  </a:lnTo>
                  <a:lnTo>
                    <a:pt x="1497806" y="30956"/>
                  </a:lnTo>
                  <a:lnTo>
                    <a:pt x="1428750" y="4762"/>
                  </a:lnTo>
                  <a:lnTo>
                    <a:pt x="1400175" y="0"/>
                  </a:lnTo>
                  <a:lnTo>
                    <a:pt x="1354931" y="19050"/>
                  </a:lnTo>
                  <a:lnTo>
                    <a:pt x="1262063" y="61912"/>
                  </a:lnTo>
                  <a:lnTo>
                    <a:pt x="1164431" y="109537"/>
                  </a:lnTo>
                  <a:lnTo>
                    <a:pt x="1109663" y="128587"/>
                  </a:lnTo>
                  <a:lnTo>
                    <a:pt x="914400" y="180975"/>
                  </a:lnTo>
                  <a:lnTo>
                    <a:pt x="742950" y="223837"/>
                  </a:lnTo>
                  <a:lnTo>
                    <a:pt x="585788" y="257175"/>
                  </a:lnTo>
                  <a:lnTo>
                    <a:pt x="502444" y="266700"/>
                  </a:lnTo>
                  <a:lnTo>
                    <a:pt x="433388" y="271462"/>
                  </a:lnTo>
                  <a:lnTo>
                    <a:pt x="371475" y="269081"/>
                  </a:lnTo>
                  <a:lnTo>
                    <a:pt x="290513" y="250031"/>
                  </a:lnTo>
                  <a:lnTo>
                    <a:pt x="147638" y="200025"/>
                  </a:lnTo>
                  <a:lnTo>
                    <a:pt x="47625" y="150019"/>
                  </a:lnTo>
                  <a:lnTo>
                    <a:pt x="19050" y="140494"/>
                  </a:lnTo>
                  <a:lnTo>
                    <a:pt x="2381" y="145256"/>
                  </a:lnTo>
                  <a:lnTo>
                    <a:pt x="0" y="164306"/>
                  </a:lnTo>
                  <a:lnTo>
                    <a:pt x="9525" y="195262"/>
                  </a:lnTo>
                  <a:lnTo>
                    <a:pt x="45244" y="247650"/>
                  </a:lnTo>
                  <a:lnTo>
                    <a:pt x="95250" y="311944"/>
                  </a:lnTo>
                  <a:lnTo>
                    <a:pt x="164306" y="381000"/>
                  </a:lnTo>
                  <a:lnTo>
                    <a:pt x="226219" y="435769"/>
                  </a:lnTo>
                  <a:lnTo>
                    <a:pt x="259556" y="471487"/>
                  </a:lnTo>
                  <a:lnTo>
                    <a:pt x="288131" y="497681"/>
                  </a:lnTo>
                  <a:lnTo>
                    <a:pt x="316706" y="514350"/>
                  </a:lnTo>
                  <a:lnTo>
                    <a:pt x="347663" y="526256"/>
                  </a:lnTo>
                  <a:lnTo>
                    <a:pt x="378619" y="535781"/>
                  </a:lnTo>
                  <a:lnTo>
                    <a:pt x="404813" y="540544"/>
                  </a:lnTo>
                  <a:lnTo>
                    <a:pt x="433388" y="535781"/>
                  </a:lnTo>
                  <a:lnTo>
                    <a:pt x="588169" y="478631"/>
                  </a:lnTo>
                  <a:lnTo>
                    <a:pt x="819150" y="397669"/>
                  </a:lnTo>
                  <a:lnTo>
                    <a:pt x="950119" y="3524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21;p13">
              <a:extLst>
                <a:ext uri="{FF2B5EF4-FFF2-40B4-BE49-F238E27FC236}">
                  <a16:creationId xmlns:a16="http://schemas.microsoft.com/office/drawing/2014/main" id="{5CE01FC5-7FC5-9649-8463-86E1344697F5}"/>
                </a:ext>
              </a:extLst>
            </p:cNvPr>
            <p:cNvSpPr/>
            <p:nvPr/>
          </p:nvSpPr>
          <p:spPr>
            <a:xfrm>
              <a:off x="5543550" y="1830388"/>
              <a:ext cx="817563" cy="731837"/>
            </a:xfrm>
            <a:custGeom>
              <a:avLst/>
              <a:gdLst/>
              <a:ahLst/>
              <a:cxnLst/>
              <a:rect l="l" t="t" r="r" b="b"/>
              <a:pathLst>
                <a:path w="816769" h="731044" extrusionOk="0">
                  <a:moveTo>
                    <a:pt x="300038" y="383382"/>
                  </a:moveTo>
                  <a:lnTo>
                    <a:pt x="371475" y="307182"/>
                  </a:lnTo>
                  <a:lnTo>
                    <a:pt x="419100" y="261938"/>
                  </a:lnTo>
                  <a:lnTo>
                    <a:pt x="428625" y="245269"/>
                  </a:lnTo>
                  <a:lnTo>
                    <a:pt x="433388" y="211932"/>
                  </a:lnTo>
                  <a:lnTo>
                    <a:pt x="426244" y="164307"/>
                  </a:lnTo>
                  <a:lnTo>
                    <a:pt x="409575" y="126207"/>
                  </a:lnTo>
                  <a:lnTo>
                    <a:pt x="381000" y="92869"/>
                  </a:lnTo>
                  <a:lnTo>
                    <a:pt x="359569" y="76200"/>
                  </a:lnTo>
                  <a:lnTo>
                    <a:pt x="345281" y="59532"/>
                  </a:lnTo>
                  <a:lnTo>
                    <a:pt x="335756" y="30957"/>
                  </a:lnTo>
                  <a:lnTo>
                    <a:pt x="335756" y="11907"/>
                  </a:lnTo>
                  <a:lnTo>
                    <a:pt x="345281" y="0"/>
                  </a:lnTo>
                  <a:lnTo>
                    <a:pt x="369094" y="2382"/>
                  </a:lnTo>
                  <a:lnTo>
                    <a:pt x="419100" y="23813"/>
                  </a:lnTo>
                  <a:lnTo>
                    <a:pt x="478631" y="57150"/>
                  </a:lnTo>
                  <a:lnTo>
                    <a:pt x="533400" y="92869"/>
                  </a:lnTo>
                  <a:lnTo>
                    <a:pt x="585788" y="119063"/>
                  </a:lnTo>
                  <a:lnTo>
                    <a:pt x="619125" y="133350"/>
                  </a:lnTo>
                  <a:lnTo>
                    <a:pt x="661988" y="157163"/>
                  </a:lnTo>
                  <a:lnTo>
                    <a:pt x="707231" y="190500"/>
                  </a:lnTo>
                  <a:lnTo>
                    <a:pt x="752475" y="233363"/>
                  </a:lnTo>
                  <a:lnTo>
                    <a:pt x="785813" y="271463"/>
                  </a:lnTo>
                  <a:lnTo>
                    <a:pt x="807244" y="304800"/>
                  </a:lnTo>
                  <a:lnTo>
                    <a:pt x="816769" y="345282"/>
                  </a:lnTo>
                  <a:lnTo>
                    <a:pt x="814388" y="373857"/>
                  </a:lnTo>
                  <a:lnTo>
                    <a:pt x="804863" y="392907"/>
                  </a:lnTo>
                  <a:lnTo>
                    <a:pt x="778669" y="407194"/>
                  </a:lnTo>
                  <a:lnTo>
                    <a:pt x="754856" y="409575"/>
                  </a:lnTo>
                  <a:lnTo>
                    <a:pt x="716756" y="411957"/>
                  </a:lnTo>
                  <a:lnTo>
                    <a:pt x="673894" y="419100"/>
                  </a:lnTo>
                  <a:lnTo>
                    <a:pt x="557213" y="461963"/>
                  </a:lnTo>
                  <a:lnTo>
                    <a:pt x="390525" y="533400"/>
                  </a:lnTo>
                  <a:lnTo>
                    <a:pt x="164306" y="645319"/>
                  </a:lnTo>
                  <a:lnTo>
                    <a:pt x="57150" y="702469"/>
                  </a:lnTo>
                  <a:lnTo>
                    <a:pt x="0" y="731044"/>
                  </a:lnTo>
                  <a:lnTo>
                    <a:pt x="57150" y="647700"/>
                  </a:lnTo>
                  <a:lnTo>
                    <a:pt x="147638" y="540544"/>
                  </a:lnTo>
                  <a:lnTo>
                    <a:pt x="300038" y="3833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22;p13">
              <a:extLst>
                <a:ext uri="{FF2B5EF4-FFF2-40B4-BE49-F238E27FC236}">
                  <a16:creationId xmlns:a16="http://schemas.microsoft.com/office/drawing/2014/main" id="{B7D5CEDB-555A-7A49-8E69-F03ABD44C99B}"/>
                </a:ext>
              </a:extLst>
            </p:cNvPr>
            <p:cNvSpPr/>
            <p:nvPr/>
          </p:nvSpPr>
          <p:spPr>
            <a:xfrm>
              <a:off x="3798888" y="3884613"/>
              <a:ext cx="520700" cy="1060450"/>
            </a:xfrm>
            <a:custGeom>
              <a:avLst/>
              <a:gdLst/>
              <a:ahLst/>
              <a:cxnLst/>
              <a:rect l="l" t="t" r="r" b="b"/>
              <a:pathLst>
                <a:path w="521494" h="1062037" extrusionOk="0">
                  <a:moveTo>
                    <a:pt x="392906" y="414337"/>
                  </a:moveTo>
                  <a:lnTo>
                    <a:pt x="381000" y="295275"/>
                  </a:lnTo>
                  <a:lnTo>
                    <a:pt x="361950" y="145256"/>
                  </a:lnTo>
                  <a:lnTo>
                    <a:pt x="319087" y="114300"/>
                  </a:lnTo>
                  <a:lnTo>
                    <a:pt x="259556" y="80962"/>
                  </a:lnTo>
                  <a:lnTo>
                    <a:pt x="190500" y="50006"/>
                  </a:lnTo>
                  <a:lnTo>
                    <a:pt x="116681" y="23812"/>
                  </a:lnTo>
                  <a:lnTo>
                    <a:pt x="54769" y="4762"/>
                  </a:lnTo>
                  <a:lnTo>
                    <a:pt x="16669" y="0"/>
                  </a:lnTo>
                  <a:lnTo>
                    <a:pt x="2381" y="4762"/>
                  </a:lnTo>
                  <a:lnTo>
                    <a:pt x="0" y="21431"/>
                  </a:lnTo>
                  <a:lnTo>
                    <a:pt x="4762" y="45244"/>
                  </a:lnTo>
                  <a:lnTo>
                    <a:pt x="28575" y="80962"/>
                  </a:lnTo>
                  <a:lnTo>
                    <a:pt x="61912" y="114300"/>
                  </a:lnTo>
                  <a:lnTo>
                    <a:pt x="95250" y="161925"/>
                  </a:lnTo>
                  <a:lnTo>
                    <a:pt x="128587" y="219075"/>
                  </a:lnTo>
                  <a:lnTo>
                    <a:pt x="150019" y="276225"/>
                  </a:lnTo>
                  <a:lnTo>
                    <a:pt x="169069" y="364331"/>
                  </a:lnTo>
                  <a:lnTo>
                    <a:pt x="226219" y="747712"/>
                  </a:lnTo>
                  <a:lnTo>
                    <a:pt x="250031" y="904875"/>
                  </a:lnTo>
                  <a:lnTo>
                    <a:pt x="261937" y="926306"/>
                  </a:lnTo>
                  <a:lnTo>
                    <a:pt x="285750" y="962025"/>
                  </a:lnTo>
                  <a:lnTo>
                    <a:pt x="319087" y="1004887"/>
                  </a:lnTo>
                  <a:lnTo>
                    <a:pt x="345281" y="1028700"/>
                  </a:lnTo>
                  <a:lnTo>
                    <a:pt x="381000" y="1050131"/>
                  </a:lnTo>
                  <a:lnTo>
                    <a:pt x="402431" y="1057275"/>
                  </a:lnTo>
                  <a:lnTo>
                    <a:pt x="435769" y="1062037"/>
                  </a:lnTo>
                  <a:lnTo>
                    <a:pt x="452437" y="1057275"/>
                  </a:lnTo>
                  <a:lnTo>
                    <a:pt x="478631" y="1050131"/>
                  </a:lnTo>
                  <a:lnTo>
                    <a:pt x="497681" y="1035844"/>
                  </a:lnTo>
                  <a:lnTo>
                    <a:pt x="511969" y="1019175"/>
                  </a:lnTo>
                  <a:lnTo>
                    <a:pt x="516731" y="1002506"/>
                  </a:lnTo>
                  <a:lnTo>
                    <a:pt x="521494" y="976312"/>
                  </a:lnTo>
                  <a:lnTo>
                    <a:pt x="514350" y="923925"/>
                  </a:lnTo>
                  <a:lnTo>
                    <a:pt x="471487" y="795337"/>
                  </a:lnTo>
                  <a:lnTo>
                    <a:pt x="426244" y="616744"/>
                  </a:lnTo>
                  <a:lnTo>
                    <a:pt x="392906" y="4143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23;p13">
              <a:extLst>
                <a:ext uri="{FF2B5EF4-FFF2-40B4-BE49-F238E27FC236}">
                  <a16:creationId xmlns:a16="http://schemas.microsoft.com/office/drawing/2014/main" id="{C21F36CD-908C-2D47-A553-16F055E4B35A}"/>
                </a:ext>
              </a:extLst>
            </p:cNvPr>
            <p:cNvSpPr/>
            <p:nvPr/>
          </p:nvSpPr>
          <p:spPr>
            <a:xfrm>
              <a:off x="4124325" y="5043488"/>
              <a:ext cx="500063" cy="631825"/>
            </a:xfrm>
            <a:custGeom>
              <a:avLst/>
              <a:gdLst/>
              <a:ahLst/>
              <a:cxnLst/>
              <a:rect l="l" t="t" r="r" b="b"/>
              <a:pathLst>
                <a:path w="500063" h="631031" extrusionOk="0">
                  <a:moveTo>
                    <a:pt x="161925" y="302418"/>
                  </a:moveTo>
                  <a:lnTo>
                    <a:pt x="85725" y="185737"/>
                  </a:lnTo>
                  <a:lnTo>
                    <a:pt x="26194" y="102393"/>
                  </a:lnTo>
                  <a:lnTo>
                    <a:pt x="7144" y="69056"/>
                  </a:lnTo>
                  <a:lnTo>
                    <a:pt x="0" y="38100"/>
                  </a:lnTo>
                  <a:lnTo>
                    <a:pt x="0" y="9525"/>
                  </a:lnTo>
                  <a:lnTo>
                    <a:pt x="7144" y="0"/>
                  </a:lnTo>
                  <a:lnTo>
                    <a:pt x="23813" y="0"/>
                  </a:lnTo>
                  <a:lnTo>
                    <a:pt x="47625" y="4762"/>
                  </a:lnTo>
                  <a:lnTo>
                    <a:pt x="92869" y="33337"/>
                  </a:lnTo>
                  <a:lnTo>
                    <a:pt x="185738" y="97631"/>
                  </a:lnTo>
                  <a:lnTo>
                    <a:pt x="285750" y="161925"/>
                  </a:lnTo>
                  <a:lnTo>
                    <a:pt x="435769" y="252412"/>
                  </a:lnTo>
                  <a:lnTo>
                    <a:pt x="459581" y="271462"/>
                  </a:lnTo>
                  <a:lnTo>
                    <a:pt x="473869" y="290512"/>
                  </a:lnTo>
                  <a:lnTo>
                    <a:pt x="485775" y="321468"/>
                  </a:lnTo>
                  <a:lnTo>
                    <a:pt x="495300" y="354806"/>
                  </a:lnTo>
                  <a:lnTo>
                    <a:pt x="500063" y="397668"/>
                  </a:lnTo>
                  <a:lnTo>
                    <a:pt x="495300" y="500062"/>
                  </a:lnTo>
                  <a:lnTo>
                    <a:pt x="481013" y="588168"/>
                  </a:lnTo>
                  <a:lnTo>
                    <a:pt x="471488" y="609600"/>
                  </a:lnTo>
                  <a:lnTo>
                    <a:pt x="450056" y="626268"/>
                  </a:lnTo>
                  <a:lnTo>
                    <a:pt x="426244" y="631031"/>
                  </a:lnTo>
                  <a:lnTo>
                    <a:pt x="392906" y="626268"/>
                  </a:lnTo>
                  <a:lnTo>
                    <a:pt x="371475" y="614362"/>
                  </a:lnTo>
                  <a:lnTo>
                    <a:pt x="340519" y="573881"/>
                  </a:lnTo>
                  <a:lnTo>
                    <a:pt x="271463" y="464343"/>
                  </a:lnTo>
                  <a:lnTo>
                    <a:pt x="161925" y="3024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24;p13">
              <a:extLst>
                <a:ext uri="{FF2B5EF4-FFF2-40B4-BE49-F238E27FC236}">
                  <a16:creationId xmlns:a16="http://schemas.microsoft.com/office/drawing/2014/main" id="{36E22F87-D46D-354B-8466-9FD6E95D9892}"/>
                </a:ext>
              </a:extLst>
            </p:cNvPr>
            <p:cNvSpPr/>
            <p:nvPr/>
          </p:nvSpPr>
          <p:spPr>
            <a:xfrm>
              <a:off x="5303838" y="4846638"/>
              <a:ext cx="701675" cy="977900"/>
            </a:xfrm>
            <a:custGeom>
              <a:avLst/>
              <a:gdLst/>
              <a:ahLst/>
              <a:cxnLst/>
              <a:rect l="l" t="t" r="r" b="b"/>
              <a:pathLst>
                <a:path w="702469" h="978694" extrusionOk="0">
                  <a:moveTo>
                    <a:pt x="200025" y="485775"/>
                  </a:moveTo>
                  <a:lnTo>
                    <a:pt x="252412" y="366712"/>
                  </a:lnTo>
                  <a:lnTo>
                    <a:pt x="285750" y="278606"/>
                  </a:lnTo>
                  <a:lnTo>
                    <a:pt x="292894" y="240506"/>
                  </a:lnTo>
                  <a:lnTo>
                    <a:pt x="295275" y="216694"/>
                  </a:lnTo>
                  <a:lnTo>
                    <a:pt x="292894" y="176212"/>
                  </a:lnTo>
                  <a:lnTo>
                    <a:pt x="283369" y="147637"/>
                  </a:lnTo>
                  <a:lnTo>
                    <a:pt x="264319" y="121444"/>
                  </a:lnTo>
                  <a:lnTo>
                    <a:pt x="228600" y="92869"/>
                  </a:lnTo>
                  <a:lnTo>
                    <a:pt x="192881" y="73819"/>
                  </a:lnTo>
                  <a:lnTo>
                    <a:pt x="173831" y="50006"/>
                  </a:lnTo>
                  <a:lnTo>
                    <a:pt x="166687" y="33337"/>
                  </a:lnTo>
                  <a:lnTo>
                    <a:pt x="166687" y="19050"/>
                  </a:lnTo>
                  <a:lnTo>
                    <a:pt x="176212" y="11906"/>
                  </a:lnTo>
                  <a:lnTo>
                    <a:pt x="192881" y="4762"/>
                  </a:lnTo>
                  <a:lnTo>
                    <a:pt x="238125" y="0"/>
                  </a:lnTo>
                  <a:lnTo>
                    <a:pt x="292894" y="4762"/>
                  </a:lnTo>
                  <a:lnTo>
                    <a:pt x="330994" y="11906"/>
                  </a:lnTo>
                  <a:lnTo>
                    <a:pt x="416719" y="35719"/>
                  </a:lnTo>
                  <a:lnTo>
                    <a:pt x="528637" y="83344"/>
                  </a:lnTo>
                  <a:lnTo>
                    <a:pt x="602456" y="128587"/>
                  </a:lnTo>
                  <a:lnTo>
                    <a:pt x="650081" y="166687"/>
                  </a:lnTo>
                  <a:lnTo>
                    <a:pt x="683419" y="195262"/>
                  </a:lnTo>
                  <a:lnTo>
                    <a:pt x="702469" y="226219"/>
                  </a:lnTo>
                  <a:lnTo>
                    <a:pt x="702469" y="238125"/>
                  </a:lnTo>
                  <a:lnTo>
                    <a:pt x="685800" y="252412"/>
                  </a:lnTo>
                  <a:lnTo>
                    <a:pt x="628650" y="273844"/>
                  </a:lnTo>
                  <a:lnTo>
                    <a:pt x="573881" y="300037"/>
                  </a:lnTo>
                  <a:lnTo>
                    <a:pt x="445294" y="476250"/>
                  </a:lnTo>
                  <a:lnTo>
                    <a:pt x="211931" y="762000"/>
                  </a:lnTo>
                  <a:lnTo>
                    <a:pt x="135731" y="854869"/>
                  </a:lnTo>
                  <a:lnTo>
                    <a:pt x="0" y="978694"/>
                  </a:lnTo>
                  <a:lnTo>
                    <a:pt x="21431" y="840581"/>
                  </a:lnTo>
                  <a:lnTo>
                    <a:pt x="161925" y="566737"/>
                  </a:lnTo>
                  <a:lnTo>
                    <a:pt x="200025" y="4857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25;p13">
              <a:extLst>
                <a:ext uri="{FF2B5EF4-FFF2-40B4-BE49-F238E27FC236}">
                  <a16:creationId xmlns:a16="http://schemas.microsoft.com/office/drawing/2014/main" id="{0A1D603D-3E29-BF48-B4E4-540892B14F98}"/>
                </a:ext>
              </a:extLst>
            </p:cNvPr>
            <p:cNvSpPr/>
            <p:nvPr/>
          </p:nvSpPr>
          <p:spPr>
            <a:xfrm>
              <a:off x="2876550" y="2079625"/>
              <a:ext cx="2266950" cy="1968500"/>
            </a:xfrm>
            <a:custGeom>
              <a:avLst/>
              <a:gdLst/>
              <a:ahLst/>
              <a:cxnLst/>
              <a:rect l="l" t="t" r="r" b="b"/>
              <a:pathLst>
                <a:path w="2266950" h="1968500" extrusionOk="0">
                  <a:moveTo>
                    <a:pt x="1533525" y="536575"/>
                  </a:moveTo>
                  <a:lnTo>
                    <a:pt x="1628775" y="400050"/>
                  </a:lnTo>
                  <a:lnTo>
                    <a:pt x="1736725" y="228600"/>
                  </a:lnTo>
                  <a:lnTo>
                    <a:pt x="1812925" y="95250"/>
                  </a:lnTo>
                  <a:lnTo>
                    <a:pt x="1819275" y="73025"/>
                  </a:lnTo>
                  <a:lnTo>
                    <a:pt x="1819275" y="50800"/>
                  </a:lnTo>
                  <a:lnTo>
                    <a:pt x="1809750" y="28575"/>
                  </a:lnTo>
                  <a:lnTo>
                    <a:pt x="1778000" y="0"/>
                  </a:lnTo>
                  <a:lnTo>
                    <a:pt x="2266950" y="6350"/>
                  </a:lnTo>
                  <a:lnTo>
                    <a:pt x="2244725" y="34925"/>
                  </a:lnTo>
                  <a:lnTo>
                    <a:pt x="2162175" y="88900"/>
                  </a:lnTo>
                  <a:lnTo>
                    <a:pt x="2076450" y="203200"/>
                  </a:lnTo>
                  <a:lnTo>
                    <a:pt x="1978025" y="333375"/>
                  </a:lnTo>
                  <a:lnTo>
                    <a:pt x="1847850" y="492125"/>
                  </a:lnTo>
                  <a:lnTo>
                    <a:pt x="1685925" y="673100"/>
                  </a:lnTo>
                  <a:lnTo>
                    <a:pt x="1558925" y="819150"/>
                  </a:lnTo>
                  <a:lnTo>
                    <a:pt x="1371600" y="1012825"/>
                  </a:lnTo>
                  <a:lnTo>
                    <a:pt x="1203325" y="1187450"/>
                  </a:lnTo>
                  <a:lnTo>
                    <a:pt x="1171575" y="1235075"/>
                  </a:lnTo>
                  <a:lnTo>
                    <a:pt x="1035050" y="1349375"/>
                  </a:lnTo>
                  <a:lnTo>
                    <a:pt x="908050" y="1454150"/>
                  </a:lnTo>
                  <a:lnTo>
                    <a:pt x="749300" y="1571625"/>
                  </a:lnTo>
                  <a:lnTo>
                    <a:pt x="622300" y="1666875"/>
                  </a:lnTo>
                  <a:lnTo>
                    <a:pt x="466725" y="1771650"/>
                  </a:lnTo>
                  <a:lnTo>
                    <a:pt x="371475" y="1825625"/>
                  </a:lnTo>
                  <a:lnTo>
                    <a:pt x="266700" y="1873250"/>
                  </a:lnTo>
                  <a:lnTo>
                    <a:pt x="98425" y="1949450"/>
                  </a:lnTo>
                  <a:lnTo>
                    <a:pt x="44450" y="1955800"/>
                  </a:lnTo>
                  <a:lnTo>
                    <a:pt x="12700" y="1968500"/>
                  </a:lnTo>
                  <a:lnTo>
                    <a:pt x="0" y="1962150"/>
                  </a:lnTo>
                  <a:lnTo>
                    <a:pt x="9525" y="1949450"/>
                  </a:lnTo>
                  <a:lnTo>
                    <a:pt x="114300" y="1879600"/>
                  </a:lnTo>
                  <a:lnTo>
                    <a:pt x="295275" y="1749425"/>
                  </a:lnTo>
                  <a:lnTo>
                    <a:pt x="476250" y="1616075"/>
                  </a:lnTo>
                  <a:lnTo>
                    <a:pt x="673100" y="1457325"/>
                  </a:lnTo>
                  <a:lnTo>
                    <a:pt x="911225" y="1250950"/>
                  </a:lnTo>
                  <a:lnTo>
                    <a:pt x="1152525" y="1006475"/>
                  </a:lnTo>
                  <a:lnTo>
                    <a:pt x="1266825" y="876300"/>
                  </a:lnTo>
                  <a:lnTo>
                    <a:pt x="1438275" y="669925"/>
                  </a:lnTo>
                  <a:lnTo>
                    <a:pt x="1533525" y="5365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6;p13">
              <a:extLst>
                <a:ext uri="{FF2B5EF4-FFF2-40B4-BE49-F238E27FC236}">
                  <a16:creationId xmlns:a16="http://schemas.microsoft.com/office/drawing/2014/main" id="{2A0C7B75-2752-C04F-9D9B-8B8AD3A8B83D}"/>
                </a:ext>
              </a:extLst>
            </p:cNvPr>
            <p:cNvSpPr/>
            <p:nvPr/>
          </p:nvSpPr>
          <p:spPr>
            <a:xfrm>
              <a:off x="3227388" y="2562225"/>
              <a:ext cx="758825" cy="623888"/>
            </a:xfrm>
            <a:custGeom>
              <a:avLst/>
              <a:gdLst/>
              <a:ahLst/>
              <a:cxnLst/>
              <a:rect l="l" t="t" r="r" b="b"/>
              <a:pathLst>
                <a:path w="759619" h="623888" extrusionOk="0">
                  <a:moveTo>
                    <a:pt x="271462" y="280988"/>
                  </a:moveTo>
                  <a:lnTo>
                    <a:pt x="150019" y="176213"/>
                  </a:lnTo>
                  <a:lnTo>
                    <a:pt x="64294" y="102394"/>
                  </a:lnTo>
                  <a:lnTo>
                    <a:pt x="21431" y="66675"/>
                  </a:lnTo>
                  <a:lnTo>
                    <a:pt x="4762" y="40481"/>
                  </a:lnTo>
                  <a:lnTo>
                    <a:pt x="0" y="14288"/>
                  </a:lnTo>
                  <a:lnTo>
                    <a:pt x="7144" y="2381"/>
                  </a:lnTo>
                  <a:lnTo>
                    <a:pt x="19050" y="0"/>
                  </a:lnTo>
                  <a:lnTo>
                    <a:pt x="42862" y="4763"/>
                  </a:lnTo>
                  <a:lnTo>
                    <a:pt x="69056" y="14288"/>
                  </a:lnTo>
                  <a:lnTo>
                    <a:pt x="159544" y="30956"/>
                  </a:lnTo>
                  <a:lnTo>
                    <a:pt x="259556" y="54769"/>
                  </a:lnTo>
                  <a:lnTo>
                    <a:pt x="342900" y="78581"/>
                  </a:lnTo>
                  <a:lnTo>
                    <a:pt x="452437" y="116681"/>
                  </a:lnTo>
                  <a:lnTo>
                    <a:pt x="516731" y="142875"/>
                  </a:lnTo>
                  <a:lnTo>
                    <a:pt x="588169" y="180975"/>
                  </a:lnTo>
                  <a:lnTo>
                    <a:pt x="621506" y="204788"/>
                  </a:lnTo>
                  <a:lnTo>
                    <a:pt x="645319" y="233363"/>
                  </a:lnTo>
                  <a:lnTo>
                    <a:pt x="673894" y="283369"/>
                  </a:lnTo>
                  <a:lnTo>
                    <a:pt x="692944" y="316706"/>
                  </a:lnTo>
                  <a:lnTo>
                    <a:pt x="709612" y="361950"/>
                  </a:lnTo>
                  <a:lnTo>
                    <a:pt x="726281" y="419100"/>
                  </a:lnTo>
                  <a:lnTo>
                    <a:pt x="742950" y="488156"/>
                  </a:lnTo>
                  <a:lnTo>
                    <a:pt x="752475" y="528638"/>
                  </a:lnTo>
                  <a:lnTo>
                    <a:pt x="759619" y="588169"/>
                  </a:lnTo>
                  <a:lnTo>
                    <a:pt x="752475" y="623888"/>
                  </a:lnTo>
                  <a:lnTo>
                    <a:pt x="714375" y="619125"/>
                  </a:lnTo>
                  <a:lnTo>
                    <a:pt x="650081" y="597694"/>
                  </a:lnTo>
                  <a:lnTo>
                    <a:pt x="590550" y="566738"/>
                  </a:lnTo>
                  <a:lnTo>
                    <a:pt x="531019" y="511969"/>
                  </a:lnTo>
                  <a:lnTo>
                    <a:pt x="421481" y="414338"/>
                  </a:lnTo>
                  <a:lnTo>
                    <a:pt x="271462" y="2809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27;p13">
              <a:extLst>
                <a:ext uri="{FF2B5EF4-FFF2-40B4-BE49-F238E27FC236}">
                  <a16:creationId xmlns:a16="http://schemas.microsoft.com/office/drawing/2014/main" id="{F7B26A91-1723-584F-8622-0462C3E33D20}"/>
                </a:ext>
              </a:extLst>
            </p:cNvPr>
            <p:cNvSpPr/>
            <p:nvPr/>
          </p:nvSpPr>
          <p:spPr>
            <a:xfrm>
              <a:off x="4959350" y="2047875"/>
              <a:ext cx="2489200" cy="1603375"/>
            </a:xfrm>
            <a:custGeom>
              <a:avLst/>
              <a:gdLst/>
              <a:ahLst/>
              <a:cxnLst/>
              <a:rect l="l" t="t" r="r" b="b"/>
              <a:pathLst>
                <a:path w="2489200" h="1603375" extrusionOk="0">
                  <a:moveTo>
                    <a:pt x="482600" y="466725"/>
                  </a:moveTo>
                  <a:lnTo>
                    <a:pt x="358775" y="346075"/>
                  </a:lnTo>
                  <a:lnTo>
                    <a:pt x="263525" y="263525"/>
                  </a:lnTo>
                  <a:lnTo>
                    <a:pt x="184150" y="196850"/>
                  </a:lnTo>
                  <a:lnTo>
                    <a:pt x="120650" y="149225"/>
                  </a:lnTo>
                  <a:lnTo>
                    <a:pt x="38100" y="98425"/>
                  </a:lnTo>
                  <a:lnTo>
                    <a:pt x="0" y="0"/>
                  </a:lnTo>
                  <a:lnTo>
                    <a:pt x="158750" y="57150"/>
                  </a:lnTo>
                  <a:lnTo>
                    <a:pt x="234950" y="120650"/>
                  </a:lnTo>
                  <a:lnTo>
                    <a:pt x="517525" y="349250"/>
                  </a:lnTo>
                  <a:lnTo>
                    <a:pt x="650875" y="454025"/>
                  </a:lnTo>
                  <a:lnTo>
                    <a:pt x="714375" y="498475"/>
                  </a:lnTo>
                  <a:lnTo>
                    <a:pt x="857250" y="609600"/>
                  </a:lnTo>
                  <a:lnTo>
                    <a:pt x="987425" y="714375"/>
                  </a:lnTo>
                  <a:lnTo>
                    <a:pt x="1133475" y="831850"/>
                  </a:lnTo>
                  <a:lnTo>
                    <a:pt x="1260475" y="927100"/>
                  </a:lnTo>
                  <a:lnTo>
                    <a:pt x="1384300" y="1016000"/>
                  </a:lnTo>
                  <a:lnTo>
                    <a:pt x="1492250" y="1089025"/>
                  </a:lnTo>
                  <a:lnTo>
                    <a:pt x="1600200" y="1152525"/>
                  </a:lnTo>
                  <a:lnTo>
                    <a:pt x="1758950" y="1238250"/>
                  </a:lnTo>
                  <a:lnTo>
                    <a:pt x="1997075" y="1346200"/>
                  </a:lnTo>
                  <a:lnTo>
                    <a:pt x="2282825" y="1457325"/>
                  </a:lnTo>
                  <a:lnTo>
                    <a:pt x="2460625" y="1520825"/>
                  </a:lnTo>
                  <a:lnTo>
                    <a:pt x="2479675" y="1539875"/>
                  </a:lnTo>
                  <a:lnTo>
                    <a:pt x="2489200" y="1552575"/>
                  </a:lnTo>
                  <a:lnTo>
                    <a:pt x="2482850" y="1568450"/>
                  </a:lnTo>
                  <a:lnTo>
                    <a:pt x="2447925" y="1577975"/>
                  </a:lnTo>
                  <a:lnTo>
                    <a:pt x="2336800" y="1597025"/>
                  </a:lnTo>
                  <a:lnTo>
                    <a:pt x="2190750" y="1603375"/>
                  </a:lnTo>
                  <a:lnTo>
                    <a:pt x="1905000" y="1597025"/>
                  </a:lnTo>
                  <a:lnTo>
                    <a:pt x="1711325" y="1600200"/>
                  </a:lnTo>
                  <a:lnTo>
                    <a:pt x="1593850" y="1590675"/>
                  </a:lnTo>
                  <a:lnTo>
                    <a:pt x="1549400" y="1574800"/>
                  </a:lnTo>
                  <a:lnTo>
                    <a:pt x="1504950" y="1549400"/>
                  </a:lnTo>
                  <a:lnTo>
                    <a:pt x="1466850" y="1511300"/>
                  </a:lnTo>
                  <a:lnTo>
                    <a:pt x="1447800" y="1479550"/>
                  </a:lnTo>
                  <a:lnTo>
                    <a:pt x="1368425" y="1390650"/>
                  </a:lnTo>
                  <a:lnTo>
                    <a:pt x="1171575" y="1181100"/>
                  </a:lnTo>
                  <a:lnTo>
                    <a:pt x="952500" y="946150"/>
                  </a:lnTo>
                  <a:lnTo>
                    <a:pt x="758825" y="746125"/>
                  </a:lnTo>
                  <a:lnTo>
                    <a:pt x="533400" y="514350"/>
                  </a:lnTo>
                  <a:lnTo>
                    <a:pt x="482600" y="4667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28;p13">
              <a:extLst>
                <a:ext uri="{FF2B5EF4-FFF2-40B4-BE49-F238E27FC236}">
                  <a16:creationId xmlns:a16="http://schemas.microsoft.com/office/drawing/2014/main" id="{77509A50-2EBB-544D-A4DB-65630F501E13}"/>
                </a:ext>
              </a:extLst>
            </p:cNvPr>
            <p:cNvSpPr/>
            <p:nvPr/>
          </p:nvSpPr>
          <p:spPr>
            <a:xfrm>
              <a:off x="6042025" y="2212975"/>
              <a:ext cx="962025" cy="781050"/>
            </a:xfrm>
            <a:custGeom>
              <a:avLst/>
              <a:gdLst/>
              <a:ahLst/>
              <a:cxnLst/>
              <a:rect l="l" t="t" r="r" b="b"/>
              <a:pathLst>
                <a:path w="962025" h="781050" extrusionOk="0">
                  <a:moveTo>
                    <a:pt x="392906" y="359569"/>
                  </a:moveTo>
                  <a:lnTo>
                    <a:pt x="500062" y="266700"/>
                  </a:lnTo>
                  <a:lnTo>
                    <a:pt x="552450" y="216694"/>
                  </a:lnTo>
                  <a:lnTo>
                    <a:pt x="554831" y="207169"/>
                  </a:lnTo>
                  <a:lnTo>
                    <a:pt x="557212" y="190500"/>
                  </a:lnTo>
                  <a:lnTo>
                    <a:pt x="554831" y="159544"/>
                  </a:lnTo>
                  <a:lnTo>
                    <a:pt x="542925" y="126206"/>
                  </a:lnTo>
                  <a:lnTo>
                    <a:pt x="514350" y="88106"/>
                  </a:lnTo>
                  <a:lnTo>
                    <a:pt x="485775" y="59531"/>
                  </a:lnTo>
                  <a:lnTo>
                    <a:pt x="471487" y="33337"/>
                  </a:lnTo>
                  <a:lnTo>
                    <a:pt x="471487" y="11906"/>
                  </a:lnTo>
                  <a:lnTo>
                    <a:pt x="478631" y="0"/>
                  </a:lnTo>
                  <a:lnTo>
                    <a:pt x="500062" y="0"/>
                  </a:lnTo>
                  <a:lnTo>
                    <a:pt x="533400" y="11906"/>
                  </a:lnTo>
                  <a:lnTo>
                    <a:pt x="600075" y="42862"/>
                  </a:lnTo>
                  <a:lnTo>
                    <a:pt x="661987" y="69056"/>
                  </a:lnTo>
                  <a:lnTo>
                    <a:pt x="771525" y="128587"/>
                  </a:lnTo>
                  <a:lnTo>
                    <a:pt x="873918" y="190500"/>
                  </a:lnTo>
                  <a:lnTo>
                    <a:pt x="931068" y="228600"/>
                  </a:lnTo>
                  <a:lnTo>
                    <a:pt x="952500" y="252412"/>
                  </a:lnTo>
                  <a:lnTo>
                    <a:pt x="962025" y="273844"/>
                  </a:lnTo>
                  <a:lnTo>
                    <a:pt x="959643" y="295275"/>
                  </a:lnTo>
                  <a:lnTo>
                    <a:pt x="945356" y="314325"/>
                  </a:lnTo>
                  <a:lnTo>
                    <a:pt x="919162" y="330994"/>
                  </a:lnTo>
                  <a:lnTo>
                    <a:pt x="862012" y="342900"/>
                  </a:lnTo>
                  <a:lnTo>
                    <a:pt x="816768" y="350044"/>
                  </a:lnTo>
                  <a:lnTo>
                    <a:pt x="645318" y="426244"/>
                  </a:lnTo>
                  <a:lnTo>
                    <a:pt x="416718" y="538162"/>
                  </a:lnTo>
                  <a:lnTo>
                    <a:pt x="192881" y="671512"/>
                  </a:lnTo>
                  <a:lnTo>
                    <a:pt x="73818" y="745331"/>
                  </a:lnTo>
                  <a:lnTo>
                    <a:pt x="0" y="781050"/>
                  </a:lnTo>
                  <a:lnTo>
                    <a:pt x="42862" y="683419"/>
                  </a:lnTo>
                  <a:lnTo>
                    <a:pt x="145256" y="592931"/>
                  </a:lnTo>
                  <a:lnTo>
                    <a:pt x="321468" y="423862"/>
                  </a:lnTo>
                  <a:lnTo>
                    <a:pt x="392906" y="3595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29;p13">
              <a:extLst>
                <a:ext uri="{FF2B5EF4-FFF2-40B4-BE49-F238E27FC236}">
                  <a16:creationId xmlns:a16="http://schemas.microsoft.com/office/drawing/2014/main" id="{3645CA04-8769-9148-BAB5-B27F9361CAE6}"/>
                </a:ext>
              </a:extLst>
            </p:cNvPr>
            <p:cNvSpPr/>
            <p:nvPr/>
          </p:nvSpPr>
          <p:spPr>
            <a:xfrm>
              <a:off x="4038600" y="3224213"/>
              <a:ext cx="1925638" cy="357187"/>
            </a:xfrm>
            <a:custGeom>
              <a:avLst/>
              <a:gdLst/>
              <a:ahLst/>
              <a:cxnLst/>
              <a:rect l="l" t="t" r="r" b="b"/>
              <a:pathLst>
                <a:path w="1926431" h="357187" extrusionOk="0">
                  <a:moveTo>
                    <a:pt x="947738" y="107156"/>
                  </a:moveTo>
                  <a:lnTo>
                    <a:pt x="1195388" y="80962"/>
                  </a:lnTo>
                  <a:lnTo>
                    <a:pt x="1314450" y="69056"/>
                  </a:lnTo>
                  <a:lnTo>
                    <a:pt x="1345406" y="61912"/>
                  </a:lnTo>
                  <a:lnTo>
                    <a:pt x="1454944" y="26193"/>
                  </a:lnTo>
                  <a:lnTo>
                    <a:pt x="1552575" y="2381"/>
                  </a:lnTo>
                  <a:lnTo>
                    <a:pt x="1574006" y="0"/>
                  </a:lnTo>
                  <a:lnTo>
                    <a:pt x="1604963" y="7143"/>
                  </a:lnTo>
                  <a:lnTo>
                    <a:pt x="1683544" y="30956"/>
                  </a:lnTo>
                  <a:lnTo>
                    <a:pt x="1781175" y="71437"/>
                  </a:lnTo>
                  <a:lnTo>
                    <a:pt x="1885950" y="121443"/>
                  </a:lnTo>
                  <a:lnTo>
                    <a:pt x="1919288" y="152400"/>
                  </a:lnTo>
                  <a:lnTo>
                    <a:pt x="1926431" y="166687"/>
                  </a:lnTo>
                  <a:lnTo>
                    <a:pt x="1921669" y="185737"/>
                  </a:lnTo>
                  <a:lnTo>
                    <a:pt x="1897856" y="204787"/>
                  </a:lnTo>
                  <a:lnTo>
                    <a:pt x="1845469" y="223837"/>
                  </a:lnTo>
                  <a:lnTo>
                    <a:pt x="1816894" y="223837"/>
                  </a:lnTo>
                  <a:lnTo>
                    <a:pt x="1728788" y="223837"/>
                  </a:lnTo>
                  <a:lnTo>
                    <a:pt x="1545431" y="223837"/>
                  </a:lnTo>
                  <a:lnTo>
                    <a:pt x="1404938" y="221456"/>
                  </a:lnTo>
                  <a:lnTo>
                    <a:pt x="1216819" y="235743"/>
                  </a:lnTo>
                  <a:lnTo>
                    <a:pt x="871538" y="266700"/>
                  </a:lnTo>
                  <a:lnTo>
                    <a:pt x="623888" y="302418"/>
                  </a:lnTo>
                  <a:lnTo>
                    <a:pt x="473869" y="335756"/>
                  </a:lnTo>
                  <a:lnTo>
                    <a:pt x="421481" y="354806"/>
                  </a:lnTo>
                  <a:lnTo>
                    <a:pt x="404813" y="357187"/>
                  </a:lnTo>
                  <a:lnTo>
                    <a:pt x="376238" y="350043"/>
                  </a:lnTo>
                  <a:lnTo>
                    <a:pt x="326231" y="335756"/>
                  </a:lnTo>
                  <a:lnTo>
                    <a:pt x="271463" y="311943"/>
                  </a:lnTo>
                  <a:lnTo>
                    <a:pt x="176213" y="257175"/>
                  </a:lnTo>
                  <a:lnTo>
                    <a:pt x="147638" y="238125"/>
                  </a:lnTo>
                  <a:lnTo>
                    <a:pt x="109538" y="211931"/>
                  </a:lnTo>
                  <a:lnTo>
                    <a:pt x="64294" y="171450"/>
                  </a:lnTo>
                  <a:lnTo>
                    <a:pt x="38100" y="138112"/>
                  </a:lnTo>
                  <a:lnTo>
                    <a:pt x="0" y="71437"/>
                  </a:lnTo>
                  <a:lnTo>
                    <a:pt x="0" y="4762"/>
                  </a:lnTo>
                  <a:lnTo>
                    <a:pt x="54769" y="23812"/>
                  </a:lnTo>
                  <a:lnTo>
                    <a:pt x="90488" y="52387"/>
                  </a:lnTo>
                  <a:lnTo>
                    <a:pt x="140494" y="83343"/>
                  </a:lnTo>
                  <a:lnTo>
                    <a:pt x="197644" y="109537"/>
                  </a:lnTo>
                  <a:lnTo>
                    <a:pt x="250031" y="128587"/>
                  </a:lnTo>
                  <a:lnTo>
                    <a:pt x="297656" y="142875"/>
                  </a:lnTo>
                  <a:lnTo>
                    <a:pt x="352425" y="152400"/>
                  </a:lnTo>
                  <a:lnTo>
                    <a:pt x="409575" y="157162"/>
                  </a:lnTo>
                  <a:lnTo>
                    <a:pt x="495300" y="152400"/>
                  </a:lnTo>
                  <a:lnTo>
                    <a:pt x="657225" y="135731"/>
                  </a:lnTo>
                  <a:lnTo>
                    <a:pt x="947738" y="107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30;p13">
              <a:extLst>
                <a:ext uri="{FF2B5EF4-FFF2-40B4-BE49-F238E27FC236}">
                  <a16:creationId xmlns:a16="http://schemas.microsoft.com/office/drawing/2014/main" id="{3751A2F5-E357-D84E-8A00-7FEAC157A7C4}"/>
                </a:ext>
              </a:extLst>
            </p:cNvPr>
            <p:cNvSpPr/>
            <p:nvPr/>
          </p:nvSpPr>
          <p:spPr>
            <a:xfrm>
              <a:off x="3957638" y="3805238"/>
              <a:ext cx="2327275" cy="1033462"/>
            </a:xfrm>
            <a:custGeom>
              <a:avLst/>
              <a:gdLst/>
              <a:ahLst/>
              <a:cxnLst/>
              <a:rect l="l" t="t" r="r" b="b"/>
              <a:pathLst>
                <a:path w="2326481" h="1033462" extrusionOk="0">
                  <a:moveTo>
                    <a:pt x="812006" y="204787"/>
                  </a:moveTo>
                  <a:lnTo>
                    <a:pt x="583406" y="216693"/>
                  </a:lnTo>
                  <a:lnTo>
                    <a:pt x="397668" y="221456"/>
                  </a:lnTo>
                  <a:lnTo>
                    <a:pt x="183356" y="226218"/>
                  </a:lnTo>
                  <a:lnTo>
                    <a:pt x="0" y="261937"/>
                  </a:lnTo>
                  <a:lnTo>
                    <a:pt x="95250" y="409575"/>
                  </a:lnTo>
                  <a:lnTo>
                    <a:pt x="300037" y="397668"/>
                  </a:lnTo>
                  <a:lnTo>
                    <a:pt x="573881" y="381000"/>
                  </a:lnTo>
                  <a:lnTo>
                    <a:pt x="900112" y="354806"/>
                  </a:lnTo>
                  <a:lnTo>
                    <a:pt x="1209675" y="328612"/>
                  </a:lnTo>
                  <a:lnTo>
                    <a:pt x="1535906" y="302418"/>
                  </a:lnTo>
                  <a:lnTo>
                    <a:pt x="1783556" y="278606"/>
                  </a:lnTo>
                  <a:lnTo>
                    <a:pt x="1890712" y="269081"/>
                  </a:lnTo>
                  <a:lnTo>
                    <a:pt x="1909762" y="271462"/>
                  </a:lnTo>
                  <a:lnTo>
                    <a:pt x="1924050" y="278606"/>
                  </a:lnTo>
                  <a:lnTo>
                    <a:pt x="1938337" y="295275"/>
                  </a:lnTo>
                  <a:lnTo>
                    <a:pt x="1945481" y="316706"/>
                  </a:lnTo>
                  <a:cubicBezTo>
                    <a:pt x="1944687" y="336550"/>
                    <a:pt x="1943894" y="356393"/>
                    <a:pt x="1943100" y="376237"/>
                  </a:cubicBezTo>
                  <a:lnTo>
                    <a:pt x="1926431" y="488156"/>
                  </a:lnTo>
                  <a:lnTo>
                    <a:pt x="1902618" y="597693"/>
                  </a:lnTo>
                  <a:lnTo>
                    <a:pt x="1885950" y="657225"/>
                  </a:lnTo>
                  <a:lnTo>
                    <a:pt x="1857375" y="731043"/>
                  </a:lnTo>
                  <a:lnTo>
                    <a:pt x="1814512" y="821531"/>
                  </a:lnTo>
                  <a:lnTo>
                    <a:pt x="1821656" y="1012031"/>
                  </a:lnTo>
                  <a:lnTo>
                    <a:pt x="1831181" y="1028700"/>
                  </a:lnTo>
                  <a:lnTo>
                    <a:pt x="1852612" y="1033462"/>
                  </a:lnTo>
                  <a:lnTo>
                    <a:pt x="1883568" y="1028700"/>
                  </a:lnTo>
                  <a:lnTo>
                    <a:pt x="1962150" y="1002506"/>
                  </a:lnTo>
                  <a:lnTo>
                    <a:pt x="1995487" y="983456"/>
                  </a:lnTo>
                  <a:lnTo>
                    <a:pt x="2012156" y="947737"/>
                  </a:lnTo>
                  <a:lnTo>
                    <a:pt x="2078831" y="819150"/>
                  </a:lnTo>
                  <a:lnTo>
                    <a:pt x="2147887" y="661987"/>
                  </a:lnTo>
                  <a:lnTo>
                    <a:pt x="2209800" y="507206"/>
                  </a:lnTo>
                  <a:lnTo>
                    <a:pt x="2231231" y="431006"/>
                  </a:lnTo>
                  <a:lnTo>
                    <a:pt x="2252662" y="419100"/>
                  </a:lnTo>
                  <a:lnTo>
                    <a:pt x="2295525" y="400050"/>
                  </a:lnTo>
                  <a:lnTo>
                    <a:pt x="2319337" y="381000"/>
                  </a:lnTo>
                  <a:lnTo>
                    <a:pt x="2326481" y="359568"/>
                  </a:lnTo>
                  <a:lnTo>
                    <a:pt x="2319337" y="333375"/>
                  </a:lnTo>
                  <a:lnTo>
                    <a:pt x="2274093" y="276225"/>
                  </a:lnTo>
                  <a:lnTo>
                    <a:pt x="2205037" y="200025"/>
                  </a:lnTo>
                  <a:lnTo>
                    <a:pt x="2133600" y="135731"/>
                  </a:lnTo>
                  <a:lnTo>
                    <a:pt x="2047875" y="69056"/>
                  </a:lnTo>
                  <a:lnTo>
                    <a:pt x="1955006" y="11906"/>
                  </a:lnTo>
                  <a:lnTo>
                    <a:pt x="1933575" y="0"/>
                  </a:lnTo>
                  <a:lnTo>
                    <a:pt x="1919287" y="0"/>
                  </a:lnTo>
                  <a:lnTo>
                    <a:pt x="1885950" y="21431"/>
                  </a:lnTo>
                  <a:lnTo>
                    <a:pt x="1807368" y="59531"/>
                  </a:lnTo>
                  <a:lnTo>
                    <a:pt x="1721643" y="85725"/>
                  </a:lnTo>
                  <a:lnTo>
                    <a:pt x="1597818" y="111918"/>
                  </a:lnTo>
                  <a:lnTo>
                    <a:pt x="1371600" y="145256"/>
                  </a:lnTo>
                  <a:lnTo>
                    <a:pt x="1159668" y="169068"/>
                  </a:lnTo>
                  <a:lnTo>
                    <a:pt x="952500" y="195262"/>
                  </a:lnTo>
                  <a:lnTo>
                    <a:pt x="812006" y="2047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31;p13">
              <a:extLst>
                <a:ext uri="{FF2B5EF4-FFF2-40B4-BE49-F238E27FC236}">
                  <a16:creationId xmlns:a16="http://schemas.microsoft.com/office/drawing/2014/main" id="{144DB4E3-33FC-FF44-BBA4-C50404F6A6C3}"/>
                </a:ext>
              </a:extLst>
            </p:cNvPr>
            <p:cNvSpPr/>
            <p:nvPr/>
          </p:nvSpPr>
          <p:spPr>
            <a:xfrm>
              <a:off x="4048125" y="4564063"/>
              <a:ext cx="1900238" cy="269875"/>
            </a:xfrm>
            <a:custGeom>
              <a:avLst/>
              <a:gdLst/>
              <a:ahLst/>
              <a:cxnLst/>
              <a:rect l="l" t="t" r="r" b="b"/>
              <a:pathLst>
                <a:path w="1900238" h="269082" extrusionOk="0">
                  <a:moveTo>
                    <a:pt x="814388" y="95250"/>
                  </a:moveTo>
                  <a:lnTo>
                    <a:pt x="871538" y="95250"/>
                  </a:lnTo>
                  <a:lnTo>
                    <a:pt x="1035844" y="69057"/>
                  </a:lnTo>
                  <a:lnTo>
                    <a:pt x="1295400" y="30957"/>
                  </a:lnTo>
                  <a:lnTo>
                    <a:pt x="1488281" y="4763"/>
                  </a:lnTo>
                  <a:lnTo>
                    <a:pt x="1547813" y="0"/>
                  </a:lnTo>
                  <a:lnTo>
                    <a:pt x="1595438" y="2382"/>
                  </a:lnTo>
                  <a:lnTo>
                    <a:pt x="1707356" y="16669"/>
                  </a:lnTo>
                  <a:lnTo>
                    <a:pt x="1766888" y="30957"/>
                  </a:lnTo>
                  <a:lnTo>
                    <a:pt x="1900238" y="180975"/>
                  </a:lnTo>
                  <a:cubicBezTo>
                    <a:pt x="1847230" y="209085"/>
                    <a:pt x="1800694" y="264319"/>
                    <a:pt x="1740694" y="264319"/>
                  </a:cubicBezTo>
                  <a:lnTo>
                    <a:pt x="1716881" y="238125"/>
                  </a:lnTo>
                  <a:lnTo>
                    <a:pt x="1683544" y="214313"/>
                  </a:lnTo>
                  <a:lnTo>
                    <a:pt x="1647825" y="192882"/>
                  </a:lnTo>
                  <a:lnTo>
                    <a:pt x="1609725" y="183357"/>
                  </a:lnTo>
                  <a:lnTo>
                    <a:pt x="1564481" y="173832"/>
                  </a:lnTo>
                  <a:lnTo>
                    <a:pt x="1464469" y="176213"/>
                  </a:lnTo>
                  <a:lnTo>
                    <a:pt x="1266825" y="192882"/>
                  </a:lnTo>
                  <a:lnTo>
                    <a:pt x="985838" y="211932"/>
                  </a:lnTo>
                  <a:lnTo>
                    <a:pt x="700088" y="233363"/>
                  </a:lnTo>
                  <a:lnTo>
                    <a:pt x="450056" y="252413"/>
                  </a:lnTo>
                  <a:lnTo>
                    <a:pt x="254794" y="269082"/>
                  </a:lnTo>
                  <a:lnTo>
                    <a:pt x="80963" y="214313"/>
                  </a:lnTo>
                  <a:lnTo>
                    <a:pt x="0" y="123825"/>
                  </a:lnTo>
                  <a:lnTo>
                    <a:pt x="209550" y="114300"/>
                  </a:lnTo>
                  <a:lnTo>
                    <a:pt x="352425" y="114300"/>
                  </a:lnTo>
                  <a:lnTo>
                    <a:pt x="642938" y="104775"/>
                  </a:lnTo>
                  <a:lnTo>
                    <a:pt x="814388" y="952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32;p13">
              <a:extLst>
                <a:ext uri="{FF2B5EF4-FFF2-40B4-BE49-F238E27FC236}">
                  <a16:creationId xmlns:a16="http://schemas.microsoft.com/office/drawing/2014/main" id="{CBF44968-6CDA-CF46-B967-187BFD8AF95C}"/>
                </a:ext>
              </a:extLst>
            </p:cNvPr>
            <p:cNvSpPr/>
            <p:nvPr/>
          </p:nvSpPr>
          <p:spPr>
            <a:xfrm>
              <a:off x="3111500" y="5524500"/>
              <a:ext cx="3933825" cy="568325"/>
            </a:xfrm>
            <a:custGeom>
              <a:avLst/>
              <a:gdLst/>
              <a:ahLst/>
              <a:cxnLst/>
              <a:rect l="l" t="t" r="r" b="b"/>
              <a:pathLst>
                <a:path w="3933825" h="568325" extrusionOk="0">
                  <a:moveTo>
                    <a:pt x="1765300" y="203200"/>
                  </a:moveTo>
                  <a:lnTo>
                    <a:pt x="2155825" y="161925"/>
                  </a:lnTo>
                  <a:lnTo>
                    <a:pt x="2346325" y="149225"/>
                  </a:lnTo>
                  <a:lnTo>
                    <a:pt x="2454275" y="139700"/>
                  </a:lnTo>
                  <a:lnTo>
                    <a:pt x="2733675" y="114300"/>
                  </a:lnTo>
                  <a:lnTo>
                    <a:pt x="3032125" y="79375"/>
                  </a:lnTo>
                  <a:lnTo>
                    <a:pt x="3248025" y="38100"/>
                  </a:lnTo>
                  <a:lnTo>
                    <a:pt x="3368675" y="0"/>
                  </a:lnTo>
                  <a:lnTo>
                    <a:pt x="3384550" y="0"/>
                  </a:lnTo>
                  <a:lnTo>
                    <a:pt x="3416300" y="6350"/>
                  </a:lnTo>
                  <a:lnTo>
                    <a:pt x="3514725" y="28575"/>
                  </a:lnTo>
                  <a:lnTo>
                    <a:pt x="3667125" y="73025"/>
                  </a:lnTo>
                  <a:lnTo>
                    <a:pt x="3832225" y="130175"/>
                  </a:lnTo>
                  <a:lnTo>
                    <a:pt x="3886200" y="155575"/>
                  </a:lnTo>
                  <a:lnTo>
                    <a:pt x="3908425" y="180975"/>
                  </a:lnTo>
                  <a:lnTo>
                    <a:pt x="3921125" y="203200"/>
                  </a:lnTo>
                  <a:lnTo>
                    <a:pt x="3933825" y="228600"/>
                  </a:lnTo>
                  <a:lnTo>
                    <a:pt x="3933825" y="250825"/>
                  </a:lnTo>
                  <a:lnTo>
                    <a:pt x="3921125" y="288925"/>
                  </a:lnTo>
                  <a:lnTo>
                    <a:pt x="3886200" y="323850"/>
                  </a:lnTo>
                  <a:lnTo>
                    <a:pt x="3851275" y="336550"/>
                  </a:lnTo>
                  <a:lnTo>
                    <a:pt x="3775075" y="336550"/>
                  </a:lnTo>
                  <a:lnTo>
                    <a:pt x="3505200" y="330200"/>
                  </a:lnTo>
                  <a:lnTo>
                    <a:pt x="3114675" y="323850"/>
                  </a:lnTo>
                  <a:lnTo>
                    <a:pt x="2794000" y="314325"/>
                  </a:lnTo>
                  <a:lnTo>
                    <a:pt x="2460625" y="314325"/>
                  </a:lnTo>
                  <a:lnTo>
                    <a:pt x="2124075" y="336550"/>
                  </a:lnTo>
                  <a:lnTo>
                    <a:pt x="1851025" y="368300"/>
                  </a:lnTo>
                  <a:lnTo>
                    <a:pt x="1628775" y="396875"/>
                  </a:lnTo>
                  <a:lnTo>
                    <a:pt x="1301750" y="441325"/>
                  </a:lnTo>
                  <a:lnTo>
                    <a:pt x="1117600" y="473075"/>
                  </a:lnTo>
                  <a:lnTo>
                    <a:pt x="977900" y="498475"/>
                  </a:lnTo>
                  <a:lnTo>
                    <a:pt x="812800" y="530225"/>
                  </a:lnTo>
                  <a:lnTo>
                    <a:pt x="606425" y="565150"/>
                  </a:lnTo>
                  <a:lnTo>
                    <a:pt x="549275" y="568325"/>
                  </a:lnTo>
                  <a:lnTo>
                    <a:pt x="463550" y="549275"/>
                  </a:lnTo>
                  <a:lnTo>
                    <a:pt x="368300" y="514350"/>
                  </a:lnTo>
                  <a:lnTo>
                    <a:pt x="288925" y="476250"/>
                  </a:lnTo>
                  <a:lnTo>
                    <a:pt x="212725" y="434975"/>
                  </a:lnTo>
                  <a:lnTo>
                    <a:pt x="180975" y="412750"/>
                  </a:lnTo>
                  <a:lnTo>
                    <a:pt x="114300" y="349250"/>
                  </a:lnTo>
                  <a:lnTo>
                    <a:pt x="34925" y="263525"/>
                  </a:lnTo>
                  <a:lnTo>
                    <a:pt x="3175" y="215900"/>
                  </a:lnTo>
                  <a:lnTo>
                    <a:pt x="0" y="193675"/>
                  </a:lnTo>
                  <a:lnTo>
                    <a:pt x="3175" y="180975"/>
                  </a:lnTo>
                  <a:lnTo>
                    <a:pt x="15875" y="171450"/>
                  </a:lnTo>
                  <a:lnTo>
                    <a:pt x="50800" y="177800"/>
                  </a:lnTo>
                  <a:lnTo>
                    <a:pt x="85725" y="187325"/>
                  </a:lnTo>
                  <a:lnTo>
                    <a:pt x="136525" y="212725"/>
                  </a:lnTo>
                  <a:lnTo>
                    <a:pt x="187325" y="238125"/>
                  </a:lnTo>
                  <a:lnTo>
                    <a:pt x="241300" y="254000"/>
                  </a:lnTo>
                  <a:lnTo>
                    <a:pt x="314325" y="276225"/>
                  </a:lnTo>
                  <a:lnTo>
                    <a:pt x="396875" y="288925"/>
                  </a:lnTo>
                  <a:lnTo>
                    <a:pt x="508000" y="298450"/>
                  </a:lnTo>
                  <a:lnTo>
                    <a:pt x="685800" y="301625"/>
                  </a:lnTo>
                  <a:lnTo>
                    <a:pt x="911225" y="285750"/>
                  </a:lnTo>
                  <a:lnTo>
                    <a:pt x="1130300" y="263525"/>
                  </a:lnTo>
                  <a:lnTo>
                    <a:pt x="1365250" y="244475"/>
                  </a:lnTo>
                  <a:lnTo>
                    <a:pt x="1765300" y="203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237;p14">
            <a:extLst>
              <a:ext uri="{FF2B5EF4-FFF2-40B4-BE49-F238E27FC236}">
                <a16:creationId xmlns:a16="http://schemas.microsoft.com/office/drawing/2014/main" id="{270044F6-0404-984D-AE96-D228FC53AD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4150" y="1677988"/>
            <a:ext cx="4572000" cy="42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1593015"/>
            <a:ext cx="4572000" cy="42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5">
            <a:extLst>
              <a:ext uri="{FF2B5EF4-FFF2-40B4-BE49-F238E27FC236}">
                <a16:creationId xmlns:a16="http://schemas.microsoft.com/office/drawing/2014/main" id="{8BCB115E-9BA0-47D5-B7FB-1AC6262D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401" y="2006626"/>
            <a:ext cx="7101880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ちいちゃんのかげおくり　　　　　　　　　　起 列 乗 急 追 血 暗 橋 暑 寒 軽 命 第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修飾語を使って書こう　　　　　　　　　　　主 州 根 流 荷 君 守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はんで意見をまとめよう　　　　　　　　　　進 役 他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すがたをかえる大豆　　　　　　　　　　　　豆 者 育 消 取 期 畑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ことわざ　故事成語　　　　　　　　　　　　福 苦 倍 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漢字の意味　　　　　　　　　　　　　　　　鼻 歯 階 央 旅 委 級 昭 和 駅 業 皮 皿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三年とうげ　　　　　　　　　　　　　　　　息 美 転 病 医 薬 飲 重 配 度 幸 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たから島のぼうけん　　　　　　　　　　　　島 待 受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カンジーはかせの音訓かるた　　　　　　　　代 曲 投 炭 庫 羊 勝 宿 丁 帳 宮 院 笛 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ありの行列　　　　　　　　　　　　　　　　研 究 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つたわる言葉で表そう　　　　　　　　　　　等 湖 注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これがわたしのお気に入り　　　　　　　　　反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コンピュータのローマ字入力　　　　　　　　波 勉 放 打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わたしたちの学校　　　　　　　　　　　　　速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モチモチの木　　　　　　　　　　　　　　　神 箱 湯</a:t>
            </a:r>
            <a:endParaRPr lang="ja-JP" altLang="en-US" sz="1463" dirty="0">
              <a:solidFill>
                <a:schemeClr val="tx1">
                  <a:lumMod val="50000"/>
                  <a:lumOff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37087BB-D769-40A9-B96F-7CDC86119510}"/>
              </a:ext>
            </a:extLst>
          </p:cNvPr>
          <p:cNvSpPr/>
          <p:nvPr/>
        </p:nvSpPr>
        <p:spPr>
          <a:xfrm>
            <a:off x="1384003" y="1575477"/>
            <a:ext cx="701675" cy="2927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13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下巻</a:t>
            </a:r>
          </a:p>
        </p:txBody>
      </p:sp>
      <p:sp>
        <p:nvSpPr>
          <p:cNvPr id="6" name="テキスト ボックス 9">
            <a:extLst>
              <a:ext uri="{FF2B5EF4-FFF2-40B4-BE49-F238E27FC236}">
                <a16:creationId xmlns:a16="http://schemas.microsoft.com/office/drawing/2014/main" id="{42BDADC0-94A0-4FB9-A66D-ED58D2D7E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771" y="734257"/>
            <a:ext cx="719603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光村図書 </a:t>
            </a:r>
            <a:r>
              <a:rPr lang="en-US" altLang="ja-JP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年生の漢字一覧（</a:t>
            </a:r>
            <a:r>
              <a:rPr lang="en-US" altLang="ja-JP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2/2</a:t>
            </a:r>
            <a:r>
              <a:rPr lang="ja-JP" altLang="en-US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844615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4736975" y="6858000"/>
            <a:ext cx="321642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事</a:t>
            </a:r>
            <a:endParaRPr dirty="0"/>
          </a:p>
        </p:txBody>
      </p:sp>
      <p:sp>
        <p:nvSpPr>
          <p:cNvPr id="134" name="Google Shape;134;p5"/>
          <p:cNvSpPr/>
          <p:nvPr/>
        </p:nvSpPr>
        <p:spPr>
          <a:xfrm>
            <a:off x="2835275" y="1774825"/>
            <a:ext cx="4149725" cy="601663"/>
          </a:xfrm>
          <a:custGeom>
            <a:avLst/>
            <a:gdLst/>
            <a:ahLst/>
            <a:cxnLst/>
            <a:rect l="l" t="t" r="r" b="b"/>
            <a:pathLst>
              <a:path w="4150492" h="601668" extrusionOk="0">
                <a:moveTo>
                  <a:pt x="1944375" y="360321"/>
                </a:moveTo>
                <a:lnTo>
                  <a:pt x="1703027" y="370519"/>
                </a:lnTo>
                <a:lnTo>
                  <a:pt x="1533065" y="387515"/>
                </a:lnTo>
                <a:lnTo>
                  <a:pt x="1308714" y="414709"/>
                </a:lnTo>
                <a:lnTo>
                  <a:pt x="1070766" y="458900"/>
                </a:lnTo>
                <a:lnTo>
                  <a:pt x="802224" y="513288"/>
                </a:lnTo>
                <a:lnTo>
                  <a:pt x="601668" y="560877"/>
                </a:lnTo>
                <a:lnTo>
                  <a:pt x="496291" y="598269"/>
                </a:lnTo>
                <a:lnTo>
                  <a:pt x="455500" y="601668"/>
                </a:lnTo>
                <a:lnTo>
                  <a:pt x="377317" y="571075"/>
                </a:lnTo>
                <a:lnTo>
                  <a:pt x="282138" y="516687"/>
                </a:lnTo>
                <a:lnTo>
                  <a:pt x="197157" y="458900"/>
                </a:lnTo>
                <a:lnTo>
                  <a:pt x="129172" y="401112"/>
                </a:lnTo>
                <a:lnTo>
                  <a:pt x="47590" y="319530"/>
                </a:lnTo>
                <a:lnTo>
                  <a:pt x="13597" y="282138"/>
                </a:lnTo>
                <a:lnTo>
                  <a:pt x="0" y="258343"/>
                </a:lnTo>
                <a:lnTo>
                  <a:pt x="0" y="244746"/>
                </a:lnTo>
                <a:lnTo>
                  <a:pt x="3399" y="227750"/>
                </a:lnTo>
                <a:lnTo>
                  <a:pt x="23795" y="224351"/>
                </a:lnTo>
                <a:lnTo>
                  <a:pt x="78183" y="251545"/>
                </a:lnTo>
                <a:lnTo>
                  <a:pt x="163164" y="288937"/>
                </a:lnTo>
                <a:lnTo>
                  <a:pt x="234549" y="309332"/>
                </a:lnTo>
                <a:lnTo>
                  <a:pt x="312732" y="326329"/>
                </a:lnTo>
                <a:lnTo>
                  <a:pt x="384116" y="329728"/>
                </a:lnTo>
                <a:lnTo>
                  <a:pt x="482694" y="319530"/>
                </a:lnTo>
                <a:lnTo>
                  <a:pt x="812422" y="282138"/>
                </a:lnTo>
                <a:lnTo>
                  <a:pt x="1111557" y="254944"/>
                </a:lnTo>
                <a:lnTo>
                  <a:pt x="1410691" y="227750"/>
                </a:lnTo>
                <a:lnTo>
                  <a:pt x="2019158" y="180160"/>
                </a:lnTo>
                <a:lnTo>
                  <a:pt x="2270703" y="159765"/>
                </a:lnTo>
                <a:lnTo>
                  <a:pt x="2661618" y="142769"/>
                </a:lnTo>
                <a:lnTo>
                  <a:pt x="3103521" y="115575"/>
                </a:lnTo>
                <a:lnTo>
                  <a:pt x="3436648" y="88381"/>
                </a:lnTo>
                <a:lnTo>
                  <a:pt x="3742581" y="0"/>
                </a:lnTo>
                <a:lnTo>
                  <a:pt x="3871753" y="33992"/>
                </a:lnTo>
                <a:lnTo>
                  <a:pt x="3970332" y="71384"/>
                </a:lnTo>
                <a:lnTo>
                  <a:pt x="4092705" y="135970"/>
                </a:lnTo>
                <a:lnTo>
                  <a:pt x="4113100" y="156366"/>
                </a:lnTo>
                <a:lnTo>
                  <a:pt x="4140294" y="207355"/>
                </a:lnTo>
                <a:lnTo>
                  <a:pt x="4150492" y="248146"/>
                </a:lnTo>
                <a:lnTo>
                  <a:pt x="4140294" y="282138"/>
                </a:lnTo>
                <a:lnTo>
                  <a:pt x="4113100" y="302534"/>
                </a:lnTo>
                <a:lnTo>
                  <a:pt x="4055313" y="316131"/>
                </a:lnTo>
                <a:lnTo>
                  <a:pt x="3980529" y="305933"/>
                </a:lnTo>
                <a:lnTo>
                  <a:pt x="3786772" y="278739"/>
                </a:lnTo>
                <a:lnTo>
                  <a:pt x="3501234" y="268541"/>
                </a:lnTo>
                <a:lnTo>
                  <a:pt x="2885969" y="299134"/>
                </a:lnTo>
                <a:lnTo>
                  <a:pt x="2267304" y="339926"/>
                </a:lnTo>
                <a:lnTo>
                  <a:pt x="1944375" y="36032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3643313" y="2509838"/>
            <a:ext cx="522287" cy="784225"/>
          </a:xfrm>
          <a:custGeom>
            <a:avLst/>
            <a:gdLst/>
            <a:ahLst/>
            <a:cxnLst/>
            <a:rect l="l" t="t" r="r" b="b"/>
            <a:pathLst>
              <a:path w="521493" h="783431" extrusionOk="0">
                <a:moveTo>
                  <a:pt x="288131" y="514350"/>
                </a:moveTo>
                <a:lnTo>
                  <a:pt x="264318" y="423862"/>
                </a:lnTo>
                <a:lnTo>
                  <a:pt x="238125" y="338137"/>
                </a:lnTo>
                <a:lnTo>
                  <a:pt x="209550" y="216693"/>
                </a:lnTo>
                <a:lnTo>
                  <a:pt x="192881" y="171450"/>
                </a:lnTo>
                <a:lnTo>
                  <a:pt x="176212" y="145256"/>
                </a:lnTo>
                <a:lnTo>
                  <a:pt x="145256" y="114300"/>
                </a:lnTo>
                <a:lnTo>
                  <a:pt x="92868" y="83343"/>
                </a:lnTo>
                <a:lnTo>
                  <a:pt x="33337" y="54768"/>
                </a:lnTo>
                <a:lnTo>
                  <a:pt x="9525" y="42862"/>
                </a:lnTo>
                <a:lnTo>
                  <a:pt x="2381" y="30956"/>
                </a:lnTo>
                <a:lnTo>
                  <a:pt x="0" y="16668"/>
                </a:lnTo>
                <a:lnTo>
                  <a:pt x="9525" y="4762"/>
                </a:lnTo>
                <a:lnTo>
                  <a:pt x="42862" y="0"/>
                </a:lnTo>
                <a:lnTo>
                  <a:pt x="100012" y="2381"/>
                </a:lnTo>
                <a:lnTo>
                  <a:pt x="202406" y="21431"/>
                </a:lnTo>
                <a:lnTo>
                  <a:pt x="357187" y="69056"/>
                </a:lnTo>
                <a:lnTo>
                  <a:pt x="433387" y="226218"/>
                </a:lnTo>
                <a:lnTo>
                  <a:pt x="473868" y="419100"/>
                </a:lnTo>
                <a:lnTo>
                  <a:pt x="497681" y="564356"/>
                </a:lnTo>
                <a:lnTo>
                  <a:pt x="521493" y="740568"/>
                </a:lnTo>
                <a:lnTo>
                  <a:pt x="488156" y="766762"/>
                </a:lnTo>
                <a:lnTo>
                  <a:pt x="466725" y="778668"/>
                </a:lnTo>
                <a:lnTo>
                  <a:pt x="428625" y="783431"/>
                </a:lnTo>
                <a:lnTo>
                  <a:pt x="395287" y="773906"/>
                </a:lnTo>
                <a:lnTo>
                  <a:pt x="369093" y="754856"/>
                </a:lnTo>
                <a:lnTo>
                  <a:pt x="357187" y="735806"/>
                </a:lnTo>
                <a:lnTo>
                  <a:pt x="288131" y="5143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3913188" y="2354263"/>
            <a:ext cx="2286000" cy="831850"/>
          </a:xfrm>
          <a:custGeom>
            <a:avLst/>
            <a:gdLst/>
            <a:ahLst/>
            <a:cxnLst/>
            <a:rect l="l" t="t" r="r" b="b"/>
            <a:pathLst>
              <a:path w="2286000" h="831057" extrusionOk="0">
                <a:moveTo>
                  <a:pt x="423862" y="361950"/>
                </a:moveTo>
                <a:lnTo>
                  <a:pt x="61912" y="388144"/>
                </a:lnTo>
                <a:lnTo>
                  <a:pt x="0" y="228600"/>
                </a:lnTo>
                <a:lnTo>
                  <a:pt x="171450" y="216694"/>
                </a:lnTo>
                <a:lnTo>
                  <a:pt x="521494" y="195263"/>
                </a:lnTo>
                <a:lnTo>
                  <a:pt x="940594" y="157163"/>
                </a:lnTo>
                <a:lnTo>
                  <a:pt x="1202531" y="130969"/>
                </a:lnTo>
                <a:lnTo>
                  <a:pt x="1538287" y="92869"/>
                </a:lnTo>
                <a:lnTo>
                  <a:pt x="1935956" y="50007"/>
                </a:lnTo>
                <a:lnTo>
                  <a:pt x="1955006" y="45244"/>
                </a:lnTo>
                <a:lnTo>
                  <a:pt x="2045494" y="4763"/>
                </a:lnTo>
                <a:lnTo>
                  <a:pt x="2064544" y="0"/>
                </a:lnTo>
                <a:lnTo>
                  <a:pt x="2145506" y="71438"/>
                </a:lnTo>
                <a:lnTo>
                  <a:pt x="2235994" y="159544"/>
                </a:lnTo>
                <a:lnTo>
                  <a:pt x="2274094" y="207169"/>
                </a:lnTo>
                <a:lnTo>
                  <a:pt x="2286000" y="240507"/>
                </a:lnTo>
                <a:lnTo>
                  <a:pt x="2276475" y="266700"/>
                </a:lnTo>
                <a:lnTo>
                  <a:pt x="2202656" y="354807"/>
                </a:lnTo>
                <a:lnTo>
                  <a:pt x="2188369" y="371475"/>
                </a:lnTo>
                <a:lnTo>
                  <a:pt x="2109787" y="552450"/>
                </a:lnTo>
                <a:lnTo>
                  <a:pt x="2043112" y="700088"/>
                </a:lnTo>
                <a:lnTo>
                  <a:pt x="2002631" y="778669"/>
                </a:lnTo>
                <a:lnTo>
                  <a:pt x="1969294" y="816769"/>
                </a:lnTo>
                <a:lnTo>
                  <a:pt x="1947862" y="828675"/>
                </a:lnTo>
                <a:lnTo>
                  <a:pt x="1926431" y="831057"/>
                </a:lnTo>
                <a:lnTo>
                  <a:pt x="1902619" y="823913"/>
                </a:lnTo>
                <a:lnTo>
                  <a:pt x="1878806" y="802482"/>
                </a:lnTo>
                <a:lnTo>
                  <a:pt x="1833562" y="723900"/>
                </a:lnTo>
                <a:lnTo>
                  <a:pt x="1888331" y="557213"/>
                </a:lnTo>
                <a:lnTo>
                  <a:pt x="1945481" y="280988"/>
                </a:lnTo>
                <a:lnTo>
                  <a:pt x="1952625" y="247650"/>
                </a:lnTo>
                <a:lnTo>
                  <a:pt x="1950244" y="233363"/>
                </a:lnTo>
                <a:lnTo>
                  <a:pt x="1943100" y="214313"/>
                </a:lnTo>
                <a:lnTo>
                  <a:pt x="1931194" y="204788"/>
                </a:lnTo>
                <a:lnTo>
                  <a:pt x="1907381" y="200025"/>
                </a:lnTo>
                <a:lnTo>
                  <a:pt x="1690687" y="235744"/>
                </a:lnTo>
                <a:lnTo>
                  <a:pt x="1414462" y="266700"/>
                </a:lnTo>
                <a:lnTo>
                  <a:pt x="1197769" y="292894"/>
                </a:lnTo>
                <a:lnTo>
                  <a:pt x="931069" y="316707"/>
                </a:lnTo>
                <a:lnTo>
                  <a:pt x="423862" y="3619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4070350" y="2906713"/>
            <a:ext cx="1787525" cy="352425"/>
          </a:xfrm>
          <a:custGeom>
            <a:avLst/>
            <a:gdLst/>
            <a:ahLst/>
            <a:cxnLst/>
            <a:rect l="l" t="t" r="r" b="b"/>
            <a:pathLst>
              <a:path w="1788319" h="352425" extrusionOk="0">
                <a:moveTo>
                  <a:pt x="240507" y="311944"/>
                </a:moveTo>
                <a:lnTo>
                  <a:pt x="54769" y="352425"/>
                </a:lnTo>
                <a:lnTo>
                  <a:pt x="0" y="176213"/>
                </a:lnTo>
                <a:lnTo>
                  <a:pt x="276225" y="135732"/>
                </a:lnTo>
                <a:lnTo>
                  <a:pt x="511969" y="104775"/>
                </a:lnTo>
                <a:lnTo>
                  <a:pt x="781050" y="73819"/>
                </a:lnTo>
                <a:lnTo>
                  <a:pt x="1033463" y="52388"/>
                </a:lnTo>
                <a:lnTo>
                  <a:pt x="1214438" y="28575"/>
                </a:lnTo>
                <a:lnTo>
                  <a:pt x="1447800" y="11907"/>
                </a:lnTo>
                <a:lnTo>
                  <a:pt x="1776413" y="0"/>
                </a:lnTo>
                <a:lnTo>
                  <a:pt x="1788319" y="190500"/>
                </a:lnTo>
                <a:lnTo>
                  <a:pt x="1640682" y="166688"/>
                </a:lnTo>
                <a:lnTo>
                  <a:pt x="1547813" y="169069"/>
                </a:lnTo>
                <a:lnTo>
                  <a:pt x="1233488" y="188119"/>
                </a:lnTo>
                <a:lnTo>
                  <a:pt x="1040607" y="204788"/>
                </a:lnTo>
                <a:lnTo>
                  <a:pt x="766763" y="233363"/>
                </a:lnTo>
                <a:lnTo>
                  <a:pt x="473869" y="271463"/>
                </a:lnTo>
                <a:lnTo>
                  <a:pt x="240507" y="3119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3409950" y="3408363"/>
            <a:ext cx="2944813" cy="1416050"/>
          </a:xfrm>
          <a:custGeom>
            <a:avLst/>
            <a:gdLst/>
            <a:ahLst/>
            <a:cxnLst/>
            <a:rect l="l" t="t" r="r" b="b"/>
            <a:pathLst>
              <a:path w="2943684" h="1415609" extrusionOk="0">
                <a:moveTo>
                  <a:pt x="1068430" y="413192"/>
                </a:moveTo>
                <a:lnTo>
                  <a:pt x="843497" y="442531"/>
                </a:lnTo>
                <a:lnTo>
                  <a:pt x="630789" y="464535"/>
                </a:lnTo>
                <a:lnTo>
                  <a:pt x="594116" y="474315"/>
                </a:lnTo>
                <a:lnTo>
                  <a:pt x="503654" y="496319"/>
                </a:lnTo>
                <a:lnTo>
                  <a:pt x="435196" y="508543"/>
                </a:lnTo>
                <a:lnTo>
                  <a:pt x="369183" y="513433"/>
                </a:lnTo>
                <a:lnTo>
                  <a:pt x="320285" y="503654"/>
                </a:lnTo>
                <a:lnTo>
                  <a:pt x="281166" y="484094"/>
                </a:lnTo>
                <a:lnTo>
                  <a:pt x="198039" y="425416"/>
                </a:lnTo>
                <a:lnTo>
                  <a:pt x="122246" y="352069"/>
                </a:lnTo>
                <a:lnTo>
                  <a:pt x="58678" y="283611"/>
                </a:lnTo>
                <a:lnTo>
                  <a:pt x="22004" y="239602"/>
                </a:lnTo>
                <a:lnTo>
                  <a:pt x="9780" y="220043"/>
                </a:lnTo>
                <a:lnTo>
                  <a:pt x="0" y="178479"/>
                </a:lnTo>
                <a:lnTo>
                  <a:pt x="0" y="161365"/>
                </a:lnTo>
                <a:lnTo>
                  <a:pt x="4890" y="146695"/>
                </a:lnTo>
                <a:lnTo>
                  <a:pt x="19559" y="141806"/>
                </a:lnTo>
                <a:lnTo>
                  <a:pt x="44009" y="146695"/>
                </a:lnTo>
                <a:lnTo>
                  <a:pt x="100242" y="180924"/>
                </a:lnTo>
                <a:lnTo>
                  <a:pt x="158920" y="217598"/>
                </a:lnTo>
                <a:lnTo>
                  <a:pt x="232267" y="251827"/>
                </a:lnTo>
                <a:lnTo>
                  <a:pt x="281166" y="268941"/>
                </a:lnTo>
                <a:lnTo>
                  <a:pt x="344734" y="283611"/>
                </a:lnTo>
                <a:lnTo>
                  <a:pt x="440086" y="290946"/>
                </a:lnTo>
                <a:lnTo>
                  <a:pt x="601450" y="278721"/>
                </a:lnTo>
                <a:lnTo>
                  <a:pt x="872836" y="249382"/>
                </a:lnTo>
                <a:lnTo>
                  <a:pt x="1188231" y="210263"/>
                </a:lnTo>
                <a:lnTo>
                  <a:pt x="1442503" y="176034"/>
                </a:lnTo>
                <a:lnTo>
                  <a:pt x="1699219" y="154030"/>
                </a:lnTo>
                <a:lnTo>
                  <a:pt x="2053733" y="114911"/>
                </a:lnTo>
                <a:lnTo>
                  <a:pt x="2469369" y="66013"/>
                </a:lnTo>
                <a:lnTo>
                  <a:pt x="2508488" y="53788"/>
                </a:lnTo>
                <a:lnTo>
                  <a:pt x="2618509" y="2445"/>
                </a:lnTo>
                <a:lnTo>
                  <a:pt x="2628289" y="0"/>
                </a:lnTo>
                <a:lnTo>
                  <a:pt x="2655183" y="12225"/>
                </a:lnTo>
                <a:lnTo>
                  <a:pt x="2804323" y="117356"/>
                </a:lnTo>
                <a:lnTo>
                  <a:pt x="2919234" y="198039"/>
                </a:lnTo>
                <a:lnTo>
                  <a:pt x="2936349" y="222488"/>
                </a:lnTo>
                <a:lnTo>
                  <a:pt x="2943684" y="271386"/>
                </a:lnTo>
                <a:lnTo>
                  <a:pt x="2943684" y="288501"/>
                </a:lnTo>
                <a:lnTo>
                  <a:pt x="2924124" y="310505"/>
                </a:lnTo>
                <a:lnTo>
                  <a:pt x="2894785" y="354514"/>
                </a:lnTo>
                <a:lnTo>
                  <a:pt x="2865446" y="420526"/>
                </a:lnTo>
                <a:lnTo>
                  <a:pt x="2836107" y="501209"/>
                </a:lnTo>
                <a:lnTo>
                  <a:pt x="2806768" y="633234"/>
                </a:lnTo>
                <a:lnTo>
                  <a:pt x="2738310" y="826383"/>
                </a:lnTo>
                <a:lnTo>
                  <a:pt x="2650293" y="1058650"/>
                </a:lnTo>
                <a:lnTo>
                  <a:pt x="2513378" y="1413164"/>
                </a:lnTo>
                <a:lnTo>
                  <a:pt x="2332454" y="1415609"/>
                </a:lnTo>
                <a:lnTo>
                  <a:pt x="2474259" y="848387"/>
                </a:lnTo>
                <a:lnTo>
                  <a:pt x="2523157" y="645459"/>
                </a:lnTo>
                <a:lnTo>
                  <a:pt x="2579390" y="374073"/>
                </a:lnTo>
                <a:lnTo>
                  <a:pt x="2581835" y="359403"/>
                </a:lnTo>
                <a:lnTo>
                  <a:pt x="2562276" y="322730"/>
                </a:lnTo>
                <a:lnTo>
                  <a:pt x="2525602" y="276276"/>
                </a:lnTo>
                <a:lnTo>
                  <a:pt x="2506043" y="266496"/>
                </a:lnTo>
                <a:lnTo>
                  <a:pt x="2413136" y="264052"/>
                </a:lnTo>
                <a:lnTo>
                  <a:pt x="2156419" y="278721"/>
                </a:lnTo>
                <a:lnTo>
                  <a:pt x="1689440" y="330064"/>
                </a:lnTo>
                <a:lnTo>
                  <a:pt x="1425388" y="359403"/>
                </a:lnTo>
                <a:lnTo>
                  <a:pt x="1068430" y="4131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2541588" y="3965575"/>
            <a:ext cx="4727575" cy="557213"/>
          </a:xfrm>
          <a:custGeom>
            <a:avLst/>
            <a:gdLst/>
            <a:ahLst/>
            <a:cxnLst/>
            <a:rect l="l" t="t" r="r" b="b"/>
            <a:pathLst>
              <a:path w="4728210" h="556260" extrusionOk="0">
                <a:moveTo>
                  <a:pt x="1642110" y="441960"/>
                </a:moveTo>
                <a:lnTo>
                  <a:pt x="1238250" y="480060"/>
                </a:lnTo>
                <a:lnTo>
                  <a:pt x="872490" y="506730"/>
                </a:lnTo>
                <a:lnTo>
                  <a:pt x="697230" y="525780"/>
                </a:lnTo>
                <a:lnTo>
                  <a:pt x="613410" y="541020"/>
                </a:lnTo>
                <a:lnTo>
                  <a:pt x="560070" y="556260"/>
                </a:lnTo>
                <a:lnTo>
                  <a:pt x="521970" y="552450"/>
                </a:lnTo>
                <a:lnTo>
                  <a:pt x="441960" y="537210"/>
                </a:lnTo>
                <a:lnTo>
                  <a:pt x="361950" y="506730"/>
                </a:lnTo>
                <a:lnTo>
                  <a:pt x="259080" y="453390"/>
                </a:lnTo>
                <a:lnTo>
                  <a:pt x="129540" y="358140"/>
                </a:lnTo>
                <a:lnTo>
                  <a:pt x="49530" y="281940"/>
                </a:lnTo>
                <a:lnTo>
                  <a:pt x="15240" y="247650"/>
                </a:lnTo>
                <a:lnTo>
                  <a:pt x="0" y="220980"/>
                </a:lnTo>
                <a:lnTo>
                  <a:pt x="0" y="205740"/>
                </a:lnTo>
                <a:lnTo>
                  <a:pt x="11430" y="186690"/>
                </a:lnTo>
                <a:lnTo>
                  <a:pt x="26670" y="186690"/>
                </a:lnTo>
                <a:lnTo>
                  <a:pt x="80010" y="209550"/>
                </a:lnTo>
                <a:lnTo>
                  <a:pt x="186690" y="255270"/>
                </a:lnTo>
                <a:lnTo>
                  <a:pt x="274320" y="285750"/>
                </a:lnTo>
                <a:lnTo>
                  <a:pt x="377190" y="316230"/>
                </a:lnTo>
                <a:lnTo>
                  <a:pt x="480060" y="331470"/>
                </a:lnTo>
                <a:lnTo>
                  <a:pt x="563880" y="335280"/>
                </a:lnTo>
                <a:lnTo>
                  <a:pt x="777240" y="327660"/>
                </a:lnTo>
                <a:lnTo>
                  <a:pt x="1264920" y="285750"/>
                </a:lnTo>
                <a:lnTo>
                  <a:pt x="1630680" y="247650"/>
                </a:lnTo>
                <a:lnTo>
                  <a:pt x="2312670" y="179070"/>
                </a:lnTo>
                <a:lnTo>
                  <a:pt x="2567940" y="156210"/>
                </a:lnTo>
                <a:lnTo>
                  <a:pt x="2948940" y="129540"/>
                </a:lnTo>
                <a:lnTo>
                  <a:pt x="3417570" y="87630"/>
                </a:lnTo>
                <a:lnTo>
                  <a:pt x="3676650" y="64770"/>
                </a:lnTo>
                <a:lnTo>
                  <a:pt x="3893820" y="64770"/>
                </a:lnTo>
                <a:lnTo>
                  <a:pt x="4034790" y="57150"/>
                </a:lnTo>
                <a:lnTo>
                  <a:pt x="4099560" y="41910"/>
                </a:lnTo>
                <a:lnTo>
                  <a:pt x="4191000" y="19050"/>
                </a:lnTo>
                <a:lnTo>
                  <a:pt x="4263390" y="0"/>
                </a:lnTo>
                <a:lnTo>
                  <a:pt x="4339590" y="3810"/>
                </a:lnTo>
                <a:lnTo>
                  <a:pt x="4480560" y="34290"/>
                </a:lnTo>
                <a:lnTo>
                  <a:pt x="4602480" y="76200"/>
                </a:lnTo>
                <a:lnTo>
                  <a:pt x="4667250" y="106680"/>
                </a:lnTo>
                <a:lnTo>
                  <a:pt x="4701540" y="129540"/>
                </a:lnTo>
                <a:lnTo>
                  <a:pt x="4724400" y="160020"/>
                </a:lnTo>
                <a:lnTo>
                  <a:pt x="4728210" y="194310"/>
                </a:lnTo>
                <a:lnTo>
                  <a:pt x="4709160" y="236220"/>
                </a:lnTo>
                <a:lnTo>
                  <a:pt x="4663440" y="266700"/>
                </a:lnTo>
                <a:lnTo>
                  <a:pt x="4610100" y="285750"/>
                </a:lnTo>
                <a:lnTo>
                  <a:pt x="4526280" y="281940"/>
                </a:lnTo>
                <a:lnTo>
                  <a:pt x="4366260" y="266700"/>
                </a:lnTo>
                <a:lnTo>
                  <a:pt x="4232910" y="266700"/>
                </a:lnTo>
                <a:lnTo>
                  <a:pt x="3577590" y="270510"/>
                </a:lnTo>
                <a:lnTo>
                  <a:pt x="3348990" y="285750"/>
                </a:lnTo>
                <a:lnTo>
                  <a:pt x="3131820" y="300990"/>
                </a:lnTo>
                <a:lnTo>
                  <a:pt x="2853690" y="323850"/>
                </a:lnTo>
                <a:lnTo>
                  <a:pt x="2571750" y="350520"/>
                </a:lnTo>
                <a:lnTo>
                  <a:pt x="2301240" y="381000"/>
                </a:lnTo>
                <a:lnTo>
                  <a:pt x="1642110" y="4419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3505200" y="4700588"/>
            <a:ext cx="2560638" cy="358775"/>
          </a:xfrm>
          <a:custGeom>
            <a:avLst/>
            <a:gdLst/>
            <a:ahLst/>
            <a:cxnLst/>
            <a:rect l="l" t="t" r="r" b="b"/>
            <a:pathLst>
              <a:path w="2559844" h="359568" extrusionOk="0">
                <a:moveTo>
                  <a:pt x="1014413" y="283368"/>
                </a:moveTo>
                <a:lnTo>
                  <a:pt x="697706" y="323850"/>
                </a:lnTo>
                <a:lnTo>
                  <a:pt x="459581" y="357187"/>
                </a:lnTo>
                <a:lnTo>
                  <a:pt x="411956" y="359568"/>
                </a:lnTo>
                <a:lnTo>
                  <a:pt x="359569" y="354806"/>
                </a:lnTo>
                <a:lnTo>
                  <a:pt x="269081" y="330993"/>
                </a:lnTo>
                <a:lnTo>
                  <a:pt x="202406" y="297656"/>
                </a:lnTo>
                <a:lnTo>
                  <a:pt x="164306" y="276225"/>
                </a:lnTo>
                <a:lnTo>
                  <a:pt x="123825" y="242887"/>
                </a:lnTo>
                <a:lnTo>
                  <a:pt x="76200" y="195262"/>
                </a:lnTo>
                <a:lnTo>
                  <a:pt x="40481" y="159543"/>
                </a:lnTo>
                <a:lnTo>
                  <a:pt x="14288" y="123825"/>
                </a:lnTo>
                <a:lnTo>
                  <a:pt x="2381" y="104775"/>
                </a:lnTo>
                <a:lnTo>
                  <a:pt x="0" y="90487"/>
                </a:lnTo>
                <a:lnTo>
                  <a:pt x="0" y="80962"/>
                </a:lnTo>
                <a:lnTo>
                  <a:pt x="4763" y="64293"/>
                </a:lnTo>
                <a:lnTo>
                  <a:pt x="11906" y="57150"/>
                </a:lnTo>
                <a:lnTo>
                  <a:pt x="30956" y="57150"/>
                </a:lnTo>
                <a:lnTo>
                  <a:pt x="76200" y="80962"/>
                </a:lnTo>
                <a:lnTo>
                  <a:pt x="130969" y="114300"/>
                </a:lnTo>
                <a:lnTo>
                  <a:pt x="197644" y="138112"/>
                </a:lnTo>
                <a:lnTo>
                  <a:pt x="273844" y="150018"/>
                </a:lnTo>
                <a:lnTo>
                  <a:pt x="369094" y="157162"/>
                </a:lnTo>
                <a:lnTo>
                  <a:pt x="547688" y="150018"/>
                </a:lnTo>
                <a:lnTo>
                  <a:pt x="1014413" y="121443"/>
                </a:lnTo>
                <a:lnTo>
                  <a:pt x="1350169" y="88106"/>
                </a:lnTo>
                <a:lnTo>
                  <a:pt x="1607344" y="42862"/>
                </a:lnTo>
                <a:lnTo>
                  <a:pt x="1962150" y="21431"/>
                </a:lnTo>
                <a:lnTo>
                  <a:pt x="2264569" y="0"/>
                </a:lnTo>
                <a:lnTo>
                  <a:pt x="2462213" y="4762"/>
                </a:lnTo>
                <a:lnTo>
                  <a:pt x="2495550" y="16668"/>
                </a:lnTo>
                <a:lnTo>
                  <a:pt x="2524125" y="30956"/>
                </a:lnTo>
                <a:lnTo>
                  <a:pt x="2538413" y="40481"/>
                </a:lnTo>
                <a:lnTo>
                  <a:pt x="2550319" y="54768"/>
                </a:lnTo>
                <a:lnTo>
                  <a:pt x="2559844" y="71437"/>
                </a:lnTo>
                <a:lnTo>
                  <a:pt x="2557463" y="109537"/>
                </a:lnTo>
                <a:lnTo>
                  <a:pt x="2550319" y="140493"/>
                </a:lnTo>
                <a:lnTo>
                  <a:pt x="2528888" y="171450"/>
                </a:lnTo>
                <a:lnTo>
                  <a:pt x="2495550" y="190500"/>
                </a:lnTo>
                <a:lnTo>
                  <a:pt x="2438400" y="202406"/>
                </a:lnTo>
                <a:lnTo>
                  <a:pt x="2340769" y="204787"/>
                </a:lnTo>
                <a:lnTo>
                  <a:pt x="2135981" y="204787"/>
                </a:lnTo>
                <a:lnTo>
                  <a:pt x="1595438" y="230981"/>
                </a:lnTo>
                <a:lnTo>
                  <a:pt x="1335881" y="250031"/>
                </a:lnTo>
                <a:lnTo>
                  <a:pt x="1014413" y="283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/>
          <p:nvPr/>
        </p:nvSpPr>
        <p:spPr>
          <a:xfrm rot="-5400000">
            <a:off x="2489994" y="3428207"/>
            <a:ext cx="4765675" cy="655637"/>
          </a:xfrm>
          <a:custGeom>
            <a:avLst/>
            <a:gdLst/>
            <a:ahLst/>
            <a:cxnLst/>
            <a:rect l="l" t="t" r="r" b="b"/>
            <a:pathLst>
              <a:path w="4766807" h="655983" extrusionOk="0">
                <a:moveTo>
                  <a:pt x="2842592" y="314077"/>
                </a:moveTo>
                <a:lnTo>
                  <a:pt x="4265875" y="310101"/>
                </a:lnTo>
                <a:lnTo>
                  <a:pt x="4452731" y="306125"/>
                </a:lnTo>
                <a:lnTo>
                  <a:pt x="4528268" y="290223"/>
                </a:lnTo>
                <a:lnTo>
                  <a:pt x="4556098" y="274320"/>
                </a:lnTo>
                <a:lnTo>
                  <a:pt x="4599830" y="210710"/>
                </a:lnTo>
                <a:lnTo>
                  <a:pt x="4683319" y="63611"/>
                </a:lnTo>
                <a:lnTo>
                  <a:pt x="4699221" y="19879"/>
                </a:lnTo>
                <a:lnTo>
                  <a:pt x="4715124" y="0"/>
                </a:lnTo>
                <a:lnTo>
                  <a:pt x="4735002" y="7952"/>
                </a:lnTo>
                <a:lnTo>
                  <a:pt x="4754880" y="43732"/>
                </a:lnTo>
                <a:lnTo>
                  <a:pt x="4766807" y="95416"/>
                </a:lnTo>
                <a:lnTo>
                  <a:pt x="4766807" y="159026"/>
                </a:lnTo>
                <a:lnTo>
                  <a:pt x="4762832" y="222637"/>
                </a:lnTo>
                <a:lnTo>
                  <a:pt x="4742953" y="310101"/>
                </a:lnTo>
                <a:lnTo>
                  <a:pt x="4719099" y="385639"/>
                </a:lnTo>
                <a:lnTo>
                  <a:pt x="4679343" y="477079"/>
                </a:lnTo>
                <a:lnTo>
                  <a:pt x="4627659" y="556592"/>
                </a:lnTo>
                <a:lnTo>
                  <a:pt x="4575976" y="612251"/>
                </a:lnTo>
                <a:lnTo>
                  <a:pt x="4536219" y="648032"/>
                </a:lnTo>
                <a:lnTo>
                  <a:pt x="4492487" y="655983"/>
                </a:lnTo>
                <a:lnTo>
                  <a:pt x="4468633" y="640080"/>
                </a:lnTo>
                <a:lnTo>
                  <a:pt x="4436828" y="608275"/>
                </a:lnTo>
                <a:lnTo>
                  <a:pt x="4389120" y="584421"/>
                </a:lnTo>
                <a:lnTo>
                  <a:pt x="4313583" y="564543"/>
                </a:lnTo>
                <a:lnTo>
                  <a:pt x="4186362" y="560567"/>
                </a:lnTo>
                <a:lnTo>
                  <a:pt x="2902226" y="556592"/>
                </a:lnTo>
                <a:lnTo>
                  <a:pt x="1705555" y="556592"/>
                </a:lnTo>
                <a:lnTo>
                  <a:pt x="763326" y="560567"/>
                </a:lnTo>
                <a:lnTo>
                  <a:pt x="425395" y="560567"/>
                </a:lnTo>
                <a:lnTo>
                  <a:pt x="353833" y="552616"/>
                </a:lnTo>
                <a:lnTo>
                  <a:pt x="254442" y="536713"/>
                </a:lnTo>
                <a:lnTo>
                  <a:pt x="131197" y="492981"/>
                </a:lnTo>
                <a:lnTo>
                  <a:pt x="71562" y="465152"/>
                </a:lnTo>
                <a:lnTo>
                  <a:pt x="27830" y="429371"/>
                </a:lnTo>
                <a:lnTo>
                  <a:pt x="7952" y="405517"/>
                </a:lnTo>
                <a:lnTo>
                  <a:pt x="0" y="381663"/>
                </a:lnTo>
                <a:lnTo>
                  <a:pt x="0" y="361785"/>
                </a:lnTo>
                <a:lnTo>
                  <a:pt x="27830" y="314077"/>
                </a:lnTo>
                <a:lnTo>
                  <a:pt x="99392" y="274320"/>
                </a:lnTo>
                <a:lnTo>
                  <a:pt x="683813" y="310101"/>
                </a:lnTo>
                <a:lnTo>
                  <a:pt x="1192696" y="318052"/>
                </a:lnTo>
                <a:lnTo>
                  <a:pt x="2425148" y="310101"/>
                </a:lnTo>
                <a:lnTo>
                  <a:pt x="2842592" y="31407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4191000" y="5376863"/>
            <a:ext cx="695325" cy="730250"/>
          </a:xfrm>
          <a:custGeom>
            <a:avLst/>
            <a:gdLst/>
            <a:ahLst/>
            <a:cxnLst/>
            <a:rect l="l" t="t" r="r" b="b"/>
            <a:pathLst>
              <a:path w="695325" h="731043" extrusionOk="0">
                <a:moveTo>
                  <a:pt x="235744" y="190500"/>
                </a:moveTo>
                <a:lnTo>
                  <a:pt x="435769" y="233362"/>
                </a:lnTo>
                <a:lnTo>
                  <a:pt x="497681" y="240506"/>
                </a:lnTo>
                <a:lnTo>
                  <a:pt x="535781" y="238125"/>
                </a:lnTo>
                <a:lnTo>
                  <a:pt x="561975" y="230981"/>
                </a:lnTo>
                <a:lnTo>
                  <a:pt x="588169" y="214312"/>
                </a:lnTo>
                <a:lnTo>
                  <a:pt x="609600" y="190500"/>
                </a:lnTo>
                <a:lnTo>
                  <a:pt x="633413" y="152400"/>
                </a:lnTo>
                <a:lnTo>
                  <a:pt x="650081" y="114300"/>
                </a:lnTo>
                <a:lnTo>
                  <a:pt x="695325" y="0"/>
                </a:lnTo>
                <a:lnTo>
                  <a:pt x="666750" y="731043"/>
                </a:lnTo>
                <a:lnTo>
                  <a:pt x="616744" y="640556"/>
                </a:lnTo>
                <a:lnTo>
                  <a:pt x="561975" y="578643"/>
                </a:lnTo>
                <a:lnTo>
                  <a:pt x="497681" y="516731"/>
                </a:lnTo>
                <a:lnTo>
                  <a:pt x="400050" y="433387"/>
                </a:lnTo>
                <a:lnTo>
                  <a:pt x="278606" y="350043"/>
                </a:lnTo>
                <a:lnTo>
                  <a:pt x="147638" y="278606"/>
                </a:lnTo>
                <a:lnTo>
                  <a:pt x="73819" y="247650"/>
                </a:lnTo>
                <a:lnTo>
                  <a:pt x="42863" y="230981"/>
                </a:lnTo>
                <a:lnTo>
                  <a:pt x="19050" y="214312"/>
                </a:lnTo>
                <a:lnTo>
                  <a:pt x="7144" y="202406"/>
                </a:lnTo>
                <a:lnTo>
                  <a:pt x="0" y="192881"/>
                </a:lnTo>
                <a:lnTo>
                  <a:pt x="2381" y="176212"/>
                </a:lnTo>
                <a:lnTo>
                  <a:pt x="19050" y="161925"/>
                </a:lnTo>
                <a:lnTo>
                  <a:pt x="54769" y="152400"/>
                </a:lnTo>
                <a:lnTo>
                  <a:pt x="85725" y="152400"/>
                </a:lnTo>
                <a:lnTo>
                  <a:pt x="235744" y="1905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69D4E97-1CE8-1048-87BB-023FA5472456}"/>
              </a:ext>
            </a:extLst>
          </p:cNvPr>
          <p:cNvGrpSpPr/>
          <p:nvPr/>
        </p:nvGrpSpPr>
        <p:grpSpPr>
          <a:xfrm>
            <a:off x="2541588" y="1373188"/>
            <a:ext cx="4727575" cy="4765675"/>
            <a:chOff x="2693988" y="1525588"/>
            <a:chExt cx="4727575" cy="4765675"/>
          </a:xfrm>
        </p:grpSpPr>
        <p:sp>
          <p:nvSpPr>
            <p:cNvPr id="30" name="Google Shape;134;p5">
              <a:extLst>
                <a:ext uri="{FF2B5EF4-FFF2-40B4-BE49-F238E27FC236}">
                  <a16:creationId xmlns:a16="http://schemas.microsoft.com/office/drawing/2014/main" id="{C7B20669-A696-3340-89FD-6A7361C5A8B2}"/>
                </a:ext>
              </a:extLst>
            </p:cNvPr>
            <p:cNvSpPr/>
            <p:nvPr/>
          </p:nvSpPr>
          <p:spPr>
            <a:xfrm>
              <a:off x="2987675" y="1927225"/>
              <a:ext cx="4149725" cy="601663"/>
            </a:xfrm>
            <a:custGeom>
              <a:avLst/>
              <a:gdLst/>
              <a:ahLst/>
              <a:cxnLst/>
              <a:rect l="l" t="t" r="r" b="b"/>
              <a:pathLst>
                <a:path w="4150492" h="601668" extrusionOk="0">
                  <a:moveTo>
                    <a:pt x="1944375" y="360321"/>
                  </a:moveTo>
                  <a:lnTo>
                    <a:pt x="1703027" y="370519"/>
                  </a:lnTo>
                  <a:lnTo>
                    <a:pt x="1533065" y="387515"/>
                  </a:lnTo>
                  <a:lnTo>
                    <a:pt x="1308714" y="414709"/>
                  </a:lnTo>
                  <a:lnTo>
                    <a:pt x="1070766" y="458900"/>
                  </a:lnTo>
                  <a:lnTo>
                    <a:pt x="802224" y="513288"/>
                  </a:lnTo>
                  <a:lnTo>
                    <a:pt x="601668" y="560877"/>
                  </a:lnTo>
                  <a:lnTo>
                    <a:pt x="496291" y="598269"/>
                  </a:lnTo>
                  <a:lnTo>
                    <a:pt x="455500" y="601668"/>
                  </a:lnTo>
                  <a:lnTo>
                    <a:pt x="377317" y="571075"/>
                  </a:lnTo>
                  <a:lnTo>
                    <a:pt x="282138" y="516687"/>
                  </a:lnTo>
                  <a:lnTo>
                    <a:pt x="197157" y="458900"/>
                  </a:lnTo>
                  <a:lnTo>
                    <a:pt x="129172" y="401112"/>
                  </a:lnTo>
                  <a:lnTo>
                    <a:pt x="47590" y="319530"/>
                  </a:lnTo>
                  <a:lnTo>
                    <a:pt x="13597" y="282138"/>
                  </a:lnTo>
                  <a:lnTo>
                    <a:pt x="0" y="258343"/>
                  </a:lnTo>
                  <a:lnTo>
                    <a:pt x="0" y="244746"/>
                  </a:lnTo>
                  <a:lnTo>
                    <a:pt x="3399" y="227750"/>
                  </a:lnTo>
                  <a:lnTo>
                    <a:pt x="23795" y="224351"/>
                  </a:lnTo>
                  <a:lnTo>
                    <a:pt x="78183" y="251545"/>
                  </a:lnTo>
                  <a:lnTo>
                    <a:pt x="163164" y="288937"/>
                  </a:lnTo>
                  <a:lnTo>
                    <a:pt x="234549" y="309332"/>
                  </a:lnTo>
                  <a:lnTo>
                    <a:pt x="312732" y="326329"/>
                  </a:lnTo>
                  <a:lnTo>
                    <a:pt x="384116" y="329728"/>
                  </a:lnTo>
                  <a:lnTo>
                    <a:pt x="482694" y="319530"/>
                  </a:lnTo>
                  <a:lnTo>
                    <a:pt x="812422" y="282138"/>
                  </a:lnTo>
                  <a:lnTo>
                    <a:pt x="1111557" y="254944"/>
                  </a:lnTo>
                  <a:lnTo>
                    <a:pt x="1410691" y="227750"/>
                  </a:lnTo>
                  <a:lnTo>
                    <a:pt x="2019158" y="180160"/>
                  </a:lnTo>
                  <a:lnTo>
                    <a:pt x="2270703" y="159765"/>
                  </a:lnTo>
                  <a:lnTo>
                    <a:pt x="2661618" y="142769"/>
                  </a:lnTo>
                  <a:lnTo>
                    <a:pt x="3103521" y="115575"/>
                  </a:lnTo>
                  <a:lnTo>
                    <a:pt x="3436648" y="88381"/>
                  </a:lnTo>
                  <a:lnTo>
                    <a:pt x="3742581" y="0"/>
                  </a:lnTo>
                  <a:lnTo>
                    <a:pt x="3871753" y="33992"/>
                  </a:lnTo>
                  <a:lnTo>
                    <a:pt x="3970332" y="71384"/>
                  </a:lnTo>
                  <a:lnTo>
                    <a:pt x="4092705" y="135970"/>
                  </a:lnTo>
                  <a:lnTo>
                    <a:pt x="4113100" y="156366"/>
                  </a:lnTo>
                  <a:lnTo>
                    <a:pt x="4140294" y="207355"/>
                  </a:lnTo>
                  <a:lnTo>
                    <a:pt x="4150492" y="248146"/>
                  </a:lnTo>
                  <a:lnTo>
                    <a:pt x="4140294" y="282138"/>
                  </a:lnTo>
                  <a:lnTo>
                    <a:pt x="4113100" y="302534"/>
                  </a:lnTo>
                  <a:lnTo>
                    <a:pt x="4055313" y="316131"/>
                  </a:lnTo>
                  <a:lnTo>
                    <a:pt x="3980529" y="305933"/>
                  </a:lnTo>
                  <a:lnTo>
                    <a:pt x="3786772" y="278739"/>
                  </a:lnTo>
                  <a:lnTo>
                    <a:pt x="3501234" y="268541"/>
                  </a:lnTo>
                  <a:lnTo>
                    <a:pt x="2885969" y="299134"/>
                  </a:lnTo>
                  <a:lnTo>
                    <a:pt x="2267304" y="339926"/>
                  </a:lnTo>
                  <a:lnTo>
                    <a:pt x="1944375" y="36032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35;p5">
              <a:extLst>
                <a:ext uri="{FF2B5EF4-FFF2-40B4-BE49-F238E27FC236}">
                  <a16:creationId xmlns:a16="http://schemas.microsoft.com/office/drawing/2014/main" id="{3FBF7FC6-C790-824B-AC71-A6B37000CF81}"/>
                </a:ext>
              </a:extLst>
            </p:cNvPr>
            <p:cNvSpPr/>
            <p:nvPr/>
          </p:nvSpPr>
          <p:spPr>
            <a:xfrm>
              <a:off x="3795713" y="2662238"/>
              <a:ext cx="522287" cy="784225"/>
            </a:xfrm>
            <a:custGeom>
              <a:avLst/>
              <a:gdLst/>
              <a:ahLst/>
              <a:cxnLst/>
              <a:rect l="l" t="t" r="r" b="b"/>
              <a:pathLst>
                <a:path w="521493" h="783431" extrusionOk="0">
                  <a:moveTo>
                    <a:pt x="288131" y="514350"/>
                  </a:moveTo>
                  <a:lnTo>
                    <a:pt x="264318" y="423862"/>
                  </a:lnTo>
                  <a:lnTo>
                    <a:pt x="238125" y="338137"/>
                  </a:lnTo>
                  <a:lnTo>
                    <a:pt x="209550" y="216693"/>
                  </a:lnTo>
                  <a:lnTo>
                    <a:pt x="192881" y="171450"/>
                  </a:lnTo>
                  <a:lnTo>
                    <a:pt x="176212" y="145256"/>
                  </a:lnTo>
                  <a:lnTo>
                    <a:pt x="145256" y="114300"/>
                  </a:lnTo>
                  <a:lnTo>
                    <a:pt x="92868" y="83343"/>
                  </a:lnTo>
                  <a:lnTo>
                    <a:pt x="33337" y="54768"/>
                  </a:lnTo>
                  <a:lnTo>
                    <a:pt x="9525" y="42862"/>
                  </a:lnTo>
                  <a:lnTo>
                    <a:pt x="2381" y="30956"/>
                  </a:lnTo>
                  <a:lnTo>
                    <a:pt x="0" y="16668"/>
                  </a:lnTo>
                  <a:lnTo>
                    <a:pt x="9525" y="4762"/>
                  </a:lnTo>
                  <a:lnTo>
                    <a:pt x="42862" y="0"/>
                  </a:lnTo>
                  <a:lnTo>
                    <a:pt x="100012" y="2381"/>
                  </a:lnTo>
                  <a:lnTo>
                    <a:pt x="202406" y="21431"/>
                  </a:lnTo>
                  <a:lnTo>
                    <a:pt x="357187" y="69056"/>
                  </a:lnTo>
                  <a:lnTo>
                    <a:pt x="433387" y="226218"/>
                  </a:lnTo>
                  <a:lnTo>
                    <a:pt x="473868" y="419100"/>
                  </a:lnTo>
                  <a:lnTo>
                    <a:pt x="497681" y="564356"/>
                  </a:lnTo>
                  <a:lnTo>
                    <a:pt x="521493" y="740568"/>
                  </a:lnTo>
                  <a:lnTo>
                    <a:pt x="488156" y="766762"/>
                  </a:lnTo>
                  <a:lnTo>
                    <a:pt x="466725" y="778668"/>
                  </a:lnTo>
                  <a:lnTo>
                    <a:pt x="428625" y="783431"/>
                  </a:lnTo>
                  <a:lnTo>
                    <a:pt x="395287" y="773906"/>
                  </a:lnTo>
                  <a:lnTo>
                    <a:pt x="369093" y="754856"/>
                  </a:lnTo>
                  <a:lnTo>
                    <a:pt x="357187" y="735806"/>
                  </a:lnTo>
                  <a:lnTo>
                    <a:pt x="288131" y="5143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36;p5">
              <a:extLst>
                <a:ext uri="{FF2B5EF4-FFF2-40B4-BE49-F238E27FC236}">
                  <a16:creationId xmlns:a16="http://schemas.microsoft.com/office/drawing/2014/main" id="{9B88DCF0-BD24-9040-9151-6B2A132AF393}"/>
                </a:ext>
              </a:extLst>
            </p:cNvPr>
            <p:cNvSpPr/>
            <p:nvPr/>
          </p:nvSpPr>
          <p:spPr>
            <a:xfrm>
              <a:off x="4065588" y="2506663"/>
              <a:ext cx="2286000" cy="831850"/>
            </a:xfrm>
            <a:custGeom>
              <a:avLst/>
              <a:gdLst/>
              <a:ahLst/>
              <a:cxnLst/>
              <a:rect l="l" t="t" r="r" b="b"/>
              <a:pathLst>
                <a:path w="2286000" h="831057" extrusionOk="0">
                  <a:moveTo>
                    <a:pt x="423862" y="361950"/>
                  </a:moveTo>
                  <a:lnTo>
                    <a:pt x="61912" y="388144"/>
                  </a:lnTo>
                  <a:lnTo>
                    <a:pt x="0" y="228600"/>
                  </a:lnTo>
                  <a:lnTo>
                    <a:pt x="171450" y="216694"/>
                  </a:lnTo>
                  <a:lnTo>
                    <a:pt x="521494" y="195263"/>
                  </a:lnTo>
                  <a:lnTo>
                    <a:pt x="940594" y="157163"/>
                  </a:lnTo>
                  <a:lnTo>
                    <a:pt x="1202531" y="130969"/>
                  </a:lnTo>
                  <a:lnTo>
                    <a:pt x="1538287" y="92869"/>
                  </a:lnTo>
                  <a:lnTo>
                    <a:pt x="1935956" y="50007"/>
                  </a:lnTo>
                  <a:lnTo>
                    <a:pt x="1955006" y="45244"/>
                  </a:lnTo>
                  <a:lnTo>
                    <a:pt x="2045494" y="4763"/>
                  </a:lnTo>
                  <a:lnTo>
                    <a:pt x="2064544" y="0"/>
                  </a:lnTo>
                  <a:lnTo>
                    <a:pt x="2145506" y="71438"/>
                  </a:lnTo>
                  <a:lnTo>
                    <a:pt x="2235994" y="159544"/>
                  </a:lnTo>
                  <a:lnTo>
                    <a:pt x="2274094" y="207169"/>
                  </a:lnTo>
                  <a:lnTo>
                    <a:pt x="2286000" y="240507"/>
                  </a:lnTo>
                  <a:lnTo>
                    <a:pt x="2276475" y="266700"/>
                  </a:lnTo>
                  <a:lnTo>
                    <a:pt x="2202656" y="354807"/>
                  </a:lnTo>
                  <a:lnTo>
                    <a:pt x="2188369" y="371475"/>
                  </a:lnTo>
                  <a:lnTo>
                    <a:pt x="2109787" y="552450"/>
                  </a:lnTo>
                  <a:lnTo>
                    <a:pt x="2043112" y="700088"/>
                  </a:lnTo>
                  <a:lnTo>
                    <a:pt x="2002631" y="778669"/>
                  </a:lnTo>
                  <a:lnTo>
                    <a:pt x="1969294" y="816769"/>
                  </a:lnTo>
                  <a:lnTo>
                    <a:pt x="1947862" y="828675"/>
                  </a:lnTo>
                  <a:lnTo>
                    <a:pt x="1926431" y="831057"/>
                  </a:lnTo>
                  <a:lnTo>
                    <a:pt x="1902619" y="823913"/>
                  </a:lnTo>
                  <a:lnTo>
                    <a:pt x="1878806" y="802482"/>
                  </a:lnTo>
                  <a:lnTo>
                    <a:pt x="1833562" y="723900"/>
                  </a:lnTo>
                  <a:lnTo>
                    <a:pt x="1888331" y="557213"/>
                  </a:lnTo>
                  <a:lnTo>
                    <a:pt x="1945481" y="280988"/>
                  </a:lnTo>
                  <a:lnTo>
                    <a:pt x="1952625" y="247650"/>
                  </a:lnTo>
                  <a:lnTo>
                    <a:pt x="1950244" y="233363"/>
                  </a:lnTo>
                  <a:lnTo>
                    <a:pt x="1943100" y="214313"/>
                  </a:lnTo>
                  <a:lnTo>
                    <a:pt x="1931194" y="204788"/>
                  </a:lnTo>
                  <a:lnTo>
                    <a:pt x="1907381" y="200025"/>
                  </a:lnTo>
                  <a:lnTo>
                    <a:pt x="1690687" y="235744"/>
                  </a:lnTo>
                  <a:lnTo>
                    <a:pt x="1414462" y="266700"/>
                  </a:lnTo>
                  <a:lnTo>
                    <a:pt x="1197769" y="292894"/>
                  </a:lnTo>
                  <a:lnTo>
                    <a:pt x="931069" y="316707"/>
                  </a:lnTo>
                  <a:lnTo>
                    <a:pt x="423862" y="3619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37;p5">
              <a:extLst>
                <a:ext uri="{FF2B5EF4-FFF2-40B4-BE49-F238E27FC236}">
                  <a16:creationId xmlns:a16="http://schemas.microsoft.com/office/drawing/2014/main" id="{0920C779-E989-BB49-97F7-FD53DB291209}"/>
                </a:ext>
              </a:extLst>
            </p:cNvPr>
            <p:cNvSpPr/>
            <p:nvPr/>
          </p:nvSpPr>
          <p:spPr>
            <a:xfrm>
              <a:off x="4222750" y="3059113"/>
              <a:ext cx="1787525" cy="352425"/>
            </a:xfrm>
            <a:custGeom>
              <a:avLst/>
              <a:gdLst/>
              <a:ahLst/>
              <a:cxnLst/>
              <a:rect l="l" t="t" r="r" b="b"/>
              <a:pathLst>
                <a:path w="1788319" h="352425" extrusionOk="0">
                  <a:moveTo>
                    <a:pt x="240507" y="311944"/>
                  </a:moveTo>
                  <a:lnTo>
                    <a:pt x="54769" y="352425"/>
                  </a:lnTo>
                  <a:lnTo>
                    <a:pt x="0" y="176213"/>
                  </a:lnTo>
                  <a:lnTo>
                    <a:pt x="276225" y="135732"/>
                  </a:lnTo>
                  <a:lnTo>
                    <a:pt x="511969" y="104775"/>
                  </a:lnTo>
                  <a:lnTo>
                    <a:pt x="781050" y="73819"/>
                  </a:lnTo>
                  <a:lnTo>
                    <a:pt x="1033463" y="52388"/>
                  </a:lnTo>
                  <a:lnTo>
                    <a:pt x="1214438" y="28575"/>
                  </a:lnTo>
                  <a:lnTo>
                    <a:pt x="1447800" y="11907"/>
                  </a:lnTo>
                  <a:lnTo>
                    <a:pt x="1776413" y="0"/>
                  </a:lnTo>
                  <a:lnTo>
                    <a:pt x="1788319" y="190500"/>
                  </a:lnTo>
                  <a:lnTo>
                    <a:pt x="1640682" y="166688"/>
                  </a:lnTo>
                  <a:lnTo>
                    <a:pt x="1547813" y="169069"/>
                  </a:lnTo>
                  <a:lnTo>
                    <a:pt x="1233488" y="188119"/>
                  </a:lnTo>
                  <a:lnTo>
                    <a:pt x="1040607" y="204788"/>
                  </a:lnTo>
                  <a:lnTo>
                    <a:pt x="766763" y="233363"/>
                  </a:lnTo>
                  <a:lnTo>
                    <a:pt x="473869" y="271463"/>
                  </a:lnTo>
                  <a:lnTo>
                    <a:pt x="240507" y="3119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38;p5">
              <a:extLst>
                <a:ext uri="{FF2B5EF4-FFF2-40B4-BE49-F238E27FC236}">
                  <a16:creationId xmlns:a16="http://schemas.microsoft.com/office/drawing/2014/main" id="{20B56940-C044-AA46-8580-15ACE5024930}"/>
                </a:ext>
              </a:extLst>
            </p:cNvPr>
            <p:cNvSpPr/>
            <p:nvPr/>
          </p:nvSpPr>
          <p:spPr>
            <a:xfrm>
              <a:off x="3562350" y="3560763"/>
              <a:ext cx="2944813" cy="1416050"/>
            </a:xfrm>
            <a:custGeom>
              <a:avLst/>
              <a:gdLst/>
              <a:ahLst/>
              <a:cxnLst/>
              <a:rect l="l" t="t" r="r" b="b"/>
              <a:pathLst>
                <a:path w="2943684" h="1415609" extrusionOk="0">
                  <a:moveTo>
                    <a:pt x="1068430" y="413192"/>
                  </a:moveTo>
                  <a:lnTo>
                    <a:pt x="843497" y="442531"/>
                  </a:lnTo>
                  <a:lnTo>
                    <a:pt x="630789" y="464535"/>
                  </a:lnTo>
                  <a:lnTo>
                    <a:pt x="594116" y="474315"/>
                  </a:lnTo>
                  <a:lnTo>
                    <a:pt x="503654" y="496319"/>
                  </a:lnTo>
                  <a:lnTo>
                    <a:pt x="435196" y="508543"/>
                  </a:lnTo>
                  <a:lnTo>
                    <a:pt x="369183" y="513433"/>
                  </a:lnTo>
                  <a:lnTo>
                    <a:pt x="320285" y="503654"/>
                  </a:lnTo>
                  <a:lnTo>
                    <a:pt x="281166" y="484094"/>
                  </a:lnTo>
                  <a:lnTo>
                    <a:pt x="198039" y="425416"/>
                  </a:lnTo>
                  <a:lnTo>
                    <a:pt x="122246" y="352069"/>
                  </a:lnTo>
                  <a:lnTo>
                    <a:pt x="58678" y="283611"/>
                  </a:lnTo>
                  <a:lnTo>
                    <a:pt x="22004" y="239602"/>
                  </a:lnTo>
                  <a:lnTo>
                    <a:pt x="9780" y="220043"/>
                  </a:lnTo>
                  <a:lnTo>
                    <a:pt x="0" y="178479"/>
                  </a:lnTo>
                  <a:lnTo>
                    <a:pt x="0" y="161365"/>
                  </a:lnTo>
                  <a:lnTo>
                    <a:pt x="4890" y="146695"/>
                  </a:lnTo>
                  <a:lnTo>
                    <a:pt x="19559" y="141806"/>
                  </a:lnTo>
                  <a:lnTo>
                    <a:pt x="44009" y="146695"/>
                  </a:lnTo>
                  <a:lnTo>
                    <a:pt x="100242" y="180924"/>
                  </a:lnTo>
                  <a:lnTo>
                    <a:pt x="158920" y="217598"/>
                  </a:lnTo>
                  <a:lnTo>
                    <a:pt x="232267" y="251827"/>
                  </a:lnTo>
                  <a:lnTo>
                    <a:pt x="281166" y="268941"/>
                  </a:lnTo>
                  <a:lnTo>
                    <a:pt x="344734" y="283611"/>
                  </a:lnTo>
                  <a:lnTo>
                    <a:pt x="440086" y="290946"/>
                  </a:lnTo>
                  <a:lnTo>
                    <a:pt x="601450" y="278721"/>
                  </a:lnTo>
                  <a:lnTo>
                    <a:pt x="872836" y="249382"/>
                  </a:lnTo>
                  <a:lnTo>
                    <a:pt x="1188231" y="210263"/>
                  </a:lnTo>
                  <a:lnTo>
                    <a:pt x="1442503" y="176034"/>
                  </a:lnTo>
                  <a:lnTo>
                    <a:pt x="1699219" y="154030"/>
                  </a:lnTo>
                  <a:lnTo>
                    <a:pt x="2053733" y="114911"/>
                  </a:lnTo>
                  <a:lnTo>
                    <a:pt x="2469369" y="66013"/>
                  </a:lnTo>
                  <a:lnTo>
                    <a:pt x="2508488" y="53788"/>
                  </a:lnTo>
                  <a:lnTo>
                    <a:pt x="2618509" y="2445"/>
                  </a:lnTo>
                  <a:lnTo>
                    <a:pt x="2628289" y="0"/>
                  </a:lnTo>
                  <a:lnTo>
                    <a:pt x="2655183" y="12225"/>
                  </a:lnTo>
                  <a:lnTo>
                    <a:pt x="2804323" y="117356"/>
                  </a:lnTo>
                  <a:lnTo>
                    <a:pt x="2919234" y="198039"/>
                  </a:lnTo>
                  <a:lnTo>
                    <a:pt x="2936349" y="222488"/>
                  </a:lnTo>
                  <a:lnTo>
                    <a:pt x="2943684" y="271386"/>
                  </a:lnTo>
                  <a:lnTo>
                    <a:pt x="2943684" y="288501"/>
                  </a:lnTo>
                  <a:lnTo>
                    <a:pt x="2924124" y="310505"/>
                  </a:lnTo>
                  <a:lnTo>
                    <a:pt x="2894785" y="354514"/>
                  </a:lnTo>
                  <a:lnTo>
                    <a:pt x="2865446" y="420526"/>
                  </a:lnTo>
                  <a:lnTo>
                    <a:pt x="2836107" y="501209"/>
                  </a:lnTo>
                  <a:lnTo>
                    <a:pt x="2806768" y="633234"/>
                  </a:lnTo>
                  <a:lnTo>
                    <a:pt x="2738310" y="826383"/>
                  </a:lnTo>
                  <a:lnTo>
                    <a:pt x="2650293" y="1058650"/>
                  </a:lnTo>
                  <a:lnTo>
                    <a:pt x="2513378" y="1413164"/>
                  </a:lnTo>
                  <a:lnTo>
                    <a:pt x="2332454" y="1415609"/>
                  </a:lnTo>
                  <a:lnTo>
                    <a:pt x="2474259" y="848387"/>
                  </a:lnTo>
                  <a:lnTo>
                    <a:pt x="2523157" y="645459"/>
                  </a:lnTo>
                  <a:lnTo>
                    <a:pt x="2579390" y="374073"/>
                  </a:lnTo>
                  <a:lnTo>
                    <a:pt x="2581835" y="359403"/>
                  </a:lnTo>
                  <a:lnTo>
                    <a:pt x="2562276" y="322730"/>
                  </a:lnTo>
                  <a:lnTo>
                    <a:pt x="2525602" y="276276"/>
                  </a:lnTo>
                  <a:lnTo>
                    <a:pt x="2506043" y="266496"/>
                  </a:lnTo>
                  <a:lnTo>
                    <a:pt x="2413136" y="264052"/>
                  </a:lnTo>
                  <a:lnTo>
                    <a:pt x="2156419" y="278721"/>
                  </a:lnTo>
                  <a:lnTo>
                    <a:pt x="1689440" y="330064"/>
                  </a:lnTo>
                  <a:lnTo>
                    <a:pt x="1425388" y="359403"/>
                  </a:lnTo>
                  <a:lnTo>
                    <a:pt x="1068430" y="41319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39;p5">
              <a:extLst>
                <a:ext uri="{FF2B5EF4-FFF2-40B4-BE49-F238E27FC236}">
                  <a16:creationId xmlns:a16="http://schemas.microsoft.com/office/drawing/2014/main" id="{2D0BADA7-ABAB-3B4C-BC74-2F845A4A1EA2}"/>
                </a:ext>
              </a:extLst>
            </p:cNvPr>
            <p:cNvSpPr/>
            <p:nvPr/>
          </p:nvSpPr>
          <p:spPr>
            <a:xfrm>
              <a:off x="2693988" y="4117975"/>
              <a:ext cx="4727575" cy="557213"/>
            </a:xfrm>
            <a:custGeom>
              <a:avLst/>
              <a:gdLst/>
              <a:ahLst/>
              <a:cxnLst/>
              <a:rect l="l" t="t" r="r" b="b"/>
              <a:pathLst>
                <a:path w="4728210" h="556260" extrusionOk="0">
                  <a:moveTo>
                    <a:pt x="1642110" y="441960"/>
                  </a:moveTo>
                  <a:lnTo>
                    <a:pt x="1238250" y="480060"/>
                  </a:lnTo>
                  <a:lnTo>
                    <a:pt x="872490" y="506730"/>
                  </a:lnTo>
                  <a:lnTo>
                    <a:pt x="697230" y="525780"/>
                  </a:lnTo>
                  <a:lnTo>
                    <a:pt x="613410" y="541020"/>
                  </a:lnTo>
                  <a:lnTo>
                    <a:pt x="560070" y="556260"/>
                  </a:lnTo>
                  <a:lnTo>
                    <a:pt x="521970" y="552450"/>
                  </a:lnTo>
                  <a:lnTo>
                    <a:pt x="441960" y="537210"/>
                  </a:lnTo>
                  <a:lnTo>
                    <a:pt x="361950" y="506730"/>
                  </a:lnTo>
                  <a:lnTo>
                    <a:pt x="259080" y="453390"/>
                  </a:lnTo>
                  <a:lnTo>
                    <a:pt x="129540" y="358140"/>
                  </a:lnTo>
                  <a:lnTo>
                    <a:pt x="49530" y="281940"/>
                  </a:lnTo>
                  <a:lnTo>
                    <a:pt x="15240" y="247650"/>
                  </a:lnTo>
                  <a:lnTo>
                    <a:pt x="0" y="220980"/>
                  </a:lnTo>
                  <a:lnTo>
                    <a:pt x="0" y="205740"/>
                  </a:lnTo>
                  <a:lnTo>
                    <a:pt x="11430" y="186690"/>
                  </a:lnTo>
                  <a:lnTo>
                    <a:pt x="26670" y="186690"/>
                  </a:lnTo>
                  <a:lnTo>
                    <a:pt x="80010" y="209550"/>
                  </a:lnTo>
                  <a:lnTo>
                    <a:pt x="186690" y="255270"/>
                  </a:lnTo>
                  <a:lnTo>
                    <a:pt x="274320" y="285750"/>
                  </a:lnTo>
                  <a:lnTo>
                    <a:pt x="377190" y="316230"/>
                  </a:lnTo>
                  <a:lnTo>
                    <a:pt x="480060" y="331470"/>
                  </a:lnTo>
                  <a:lnTo>
                    <a:pt x="563880" y="335280"/>
                  </a:lnTo>
                  <a:lnTo>
                    <a:pt x="777240" y="327660"/>
                  </a:lnTo>
                  <a:lnTo>
                    <a:pt x="1264920" y="285750"/>
                  </a:lnTo>
                  <a:lnTo>
                    <a:pt x="1630680" y="247650"/>
                  </a:lnTo>
                  <a:lnTo>
                    <a:pt x="2312670" y="179070"/>
                  </a:lnTo>
                  <a:lnTo>
                    <a:pt x="2567940" y="156210"/>
                  </a:lnTo>
                  <a:lnTo>
                    <a:pt x="2948940" y="129540"/>
                  </a:lnTo>
                  <a:lnTo>
                    <a:pt x="3417570" y="87630"/>
                  </a:lnTo>
                  <a:lnTo>
                    <a:pt x="3676650" y="64770"/>
                  </a:lnTo>
                  <a:lnTo>
                    <a:pt x="3893820" y="64770"/>
                  </a:lnTo>
                  <a:lnTo>
                    <a:pt x="4034790" y="57150"/>
                  </a:lnTo>
                  <a:lnTo>
                    <a:pt x="4099560" y="41910"/>
                  </a:lnTo>
                  <a:lnTo>
                    <a:pt x="4191000" y="19050"/>
                  </a:lnTo>
                  <a:lnTo>
                    <a:pt x="4263390" y="0"/>
                  </a:lnTo>
                  <a:lnTo>
                    <a:pt x="4339590" y="3810"/>
                  </a:lnTo>
                  <a:lnTo>
                    <a:pt x="4480560" y="34290"/>
                  </a:lnTo>
                  <a:lnTo>
                    <a:pt x="4602480" y="76200"/>
                  </a:lnTo>
                  <a:lnTo>
                    <a:pt x="4667250" y="106680"/>
                  </a:lnTo>
                  <a:lnTo>
                    <a:pt x="4701540" y="129540"/>
                  </a:lnTo>
                  <a:lnTo>
                    <a:pt x="4724400" y="160020"/>
                  </a:lnTo>
                  <a:lnTo>
                    <a:pt x="4728210" y="194310"/>
                  </a:lnTo>
                  <a:lnTo>
                    <a:pt x="4709160" y="236220"/>
                  </a:lnTo>
                  <a:lnTo>
                    <a:pt x="4663440" y="266700"/>
                  </a:lnTo>
                  <a:lnTo>
                    <a:pt x="4610100" y="285750"/>
                  </a:lnTo>
                  <a:lnTo>
                    <a:pt x="4526280" y="281940"/>
                  </a:lnTo>
                  <a:lnTo>
                    <a:pt x="4366260" y="266700"/>
                  </a:lnTo>
                  <a:lnTo>
                    <a:pt x="4232910" y="266700"/>
                  </a:lnTo>
                  <a:lnTo>
                    <a:pt x="3577590" y="270510"/>
                  </a:lnTo>
                  <a:lnTo>
                    <a:pt x="3348990" y="285750"/>
                  </a:lnTo>
                  <a:lnTo>
                    <a:pt x="3131820" y="300990"/>
                  </a:lnTo>
                  <a:lnTo>
                    <a:pt x="2853690" y="323850"/>
                  </a:lnTo>
                  <a:lnTo>
                    <a:pt x="2571750" y="350520"/>
                  </a:lnTo>
                  <a:lnTo>
                    <a:pt x="2301240" y="381000"/>
                  </a:lnTo>
                  <a:lnTo>
                    <a:pt x="1642110" y="4419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40;p5">
              <a:extLst>
                <a:ext uri="{FF2B5EF4-FFF2-40B4-BE49-F238E27FC236}">
                  <a16:creationId xmlns:a16="http://schemas.microsoft.com/office/drawing/2014/main" id="{F152C3B0-D1B0-CC45-940E-19079544599A}"/>
                </a:ext>
              </a:extLst>
            </p:cNvPr>
            <p:cNvSpPr/>
            <p:nvPr/>
          </p:nvSpPr>
          <p:spPr>
            <a:xfrm>
              <a:off x="3657600" y="4852988"/>
              <a:ext cx="2560638" cy="358775"/>
            </a:xfrm>
            <a:custGeom>
              <a:avLst/>
              <a:gdLst/>
              <a:ahLst/>
              <a:cxnLst/>
              <a:rect l="l" t="t" r="r" b="b"/>
              <a:pathLst>
                <a:path w="2559844" h="359568" extrusionOk="0">
                  <a:moveTo>
                    <a:pt x="1014413" y="283368"/>
                  </a:moveTo>
                  <a:lnTo>
                    <a:pt x="697706" y="323850"/>
                  </a:lnTo>
                  <a:lnTo>
                    <a:pt x="459581" y="357187"/>
                  </a:lnTo>
                  <a:lnTo>
                    <a:pt x="411956" y="359568"/>
                  </a:lnTo>
                  <a:lnTo>
                    <a:pt x="359569" y="354806"/>
                  </a:lnTo>
                  <a:lnTo>
                    <a:pt x="269081" y="330993"/>
                  </a:lnTo>
                  <a:lnTo>
                    <a:pt x="202406" y="297656"/>
                  </a:lnTo>
                  <a:lnTo>
                    <a:pt x="164306" y="276225"/>
                  </a:lnTo>
                  <a:lnTo>
                    <a:pt x="123825" y="242887"/>
                  </a:lnTo>
                  <a:lnTo>
                    <a:pt x="76200" y="195262"/>
                  </a:lnTo>
                  <a:lnTo>
                    <a:pt x="40481" y="159543"/>
                  </a:lnTo>
                  <a:lnTo>
                    <a:pt x="14288" y="123825"/>
                  </a:lnTo>
                  <a:lnTo>
                    <a:pt x="2381" y="104775"/>
                  </a:lnTo>
                  <a:lnTo>
                    <a:pt x="0" y="90487"/>
                  </a:lnTo>
                  <a:lnTo>
                    <a:pt x="0" y="80962"/>
                  </a:lnTo>
                  <a:lnTo>
                    <a:pt x="4763" y="64293"/>
                  </a:lnTo>
                  <a:lnTo>
                    <a:pt x="11906" y="57150"/>
                  </a:lnTo>
                  <a:lnTo>
                    <a:pt x="30956" y="57150"/>
                  </a:lnTo>
                  <a:lnTo>
                    <a:pt x="76200" y="80962"/>
                  </a:lnTo>
                  <a:lnTo>
                    <a:pt x="130969" y="114300"/>
                  </a:lnTo>
                  <a:lnTo>
                    <a:pt x="197644" y="138112"/>
                  </a:lnTo>
                  <a:lnTo>
                    <a:pt x="273844" y="150018"/>
                  </a:lnTo>
                  <a:lnTo>
                    <a:pt x="369094" y="157162"/>
                  </a:lnTo>
                  <a:lnTo>
                    <a:pt x="547688" y="150018"/>
                  </a:lnTo>
                  <a:lnTo>
                    <a:pt x="1014413" y="121443"/>
                  </a:lnTo>
                  <a:lnTo>
                    <a:pt x="1350169" y="88106"/>
                  </a:lnTo>
                  <a:lnTo>
                    <a:pt x="1607344" y="42862"/>
                  </a:lnTo>
                  <a:lnTo>
                    <a:pt x="1962150" y="21431"/>
                  </a:lnTo>
                  <a:lnTo>
                    <a:pt x="2264569" y="0"/>
                  </a:lnTo>
                  <a:lnTo>
                    <a:pt x="2462213" y="4762"/>
                  </a:lnTo>
                  <a:lnTo>
                    <a:pt x="2495550" y="16668"/>
                  </a:lnTo>
                  <a:lnTo>
                    <a:pt x="2524125" y="30956"/>
                  </a:lnTo>
                  <a:lnTo>
                    <a:pt x="2538413" y="40481"/>
                  </a:lnTo>
                  <a:lnTo>
                    <a:pt x="2550319" y="54768"/>
                  </a:lnTo>
                  <a:lnTo>
                    <a:pt x="2559844" y="71437"/>
                  </a:lnTo>
                  <a:lnTo>
                    <a:pt x="2557463" y="109537"/>
                  </a:lnTo>
                  <a:lnTo>
                    <a:pt x="2550319" y="140493"/>
                  </a:lnTo>
                  <a:lnTo>
                    <a:pt x="2528888" y="171450"/>
                  </a:lnTo>
                  <a:lnTo>
                    <a:pt x="2495550" y="190500"/>
                  </a:lnTo>
                  <a:lnTo>
                    <a:pt x="2438400" y="202406"/>
                  </a:lnTo>
                  <a:lnTo>
                    <a:pt x="2340769" y="204787"/>
                  </a:lnTo>
                  <a:lnTo>
                    <a:pt x="2135981" y="204787"/>
                  </a:lnTo>
                  <a:lnTo>
                    <a:pt x="1595438" y="230981"/>
                  </a:lnTo>
                  <a:lnTo>
                    <a:pt x="1335881" y="250031"/>
                  </a:lnTo>
                  <a:lnTo>
                    <a:pt x="1014413" y="2833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41;p5">
              <a:extLst>
                <a:ext uri="{FF2B5EF4-FFF2-40B4-BE49-F238E27FC236}">
                  <a16:creationId xmlns:a16="http://schemas.microsoft.com/office/drawing/2014/main" id="{5A112314-29F7-F549-BBCA-601C5DFF4953}"/>
                </a:ext>
              </a:extLst>
            </p:cNvPr>
            <p:cNvSpPr/>
            <p:nvPr/>
          </p:nvSpPr>
          <p:spPr>
            <a:xfrm rot="-5400000">
              <a:off x="2642394" y="3580607"/>
              <a:ext cx="4765675" cy="655637"/>
            </a:xfrm>
            <a:custGeom>
              <a:avLst/>
              <a:gdLst/>
              <a:ahLst/>
              <a:cxnLst/>
              <a:rect l="l" t="t" r="r" b="b"/>
              <a:pathLst>
                <a:path w="4766807" h="655983" extrusionOk="0">
                  <a:moveTo>
                    <a:pt x="2842592" y="314077"/>
                  </a:moveTo>
                  <a:lnTo>
                    <a:pt x="4265875" y="310101"/>
                  </a:lnTo>
                  <a:lnTo>
                    <a:pt x="4452731" y="306125"/>
                  </a:lnTo>
                  <a:lnTo>
                    <a:pt x="4528268" y="290223"/>
                  </a:lnTo>
                  <a:lnTo>
                    <a:pt x="4556098" y="274320"/>
                  </a:lnTo>
                  <a:lnTo>
                    <a:pt x="4599830" y="210710"/>
                  </a:lnTo>
                  <a:lnTo>
                    <a:pt x="4683319" y="63611"/>
                  </a:lnTo>
                  <a:lnTo>
                    <a:pt x="4699221" y="19879"/>
                  </a:lnTo>
                  <a:lnTo>
                    <a:pt x="4715124" y="0"/>
                  </a:lnTo>
                  <a:lnTo>
                    <a:pt x="4735002" y="7952"/>
                  </a:lnTo>
                  <a:lnTo>
                    <a:pt x="4754880" y="43732"/>
                  </a:lnTo>
                  <a:lnTo>
                    <a:pt x="4766807" y="95416"/>
                  </a:lnTo>
                  <a:lnTo>
                    <a:pt x="4766807" y="159026"/>
                  </a:lnTo>
                  <a:lnTo>
                    <a:pt x="4762832" y="222637"/>
                  </a:lnTo>
                  <a:lnTo>
                    <a:pt x="4742953" y="310101"/>
                  </a:lnTo>
                  <a:lnTo>
                    <a:pt x="4719099" y="385639"/>
                  </a:lnTo>
                  <a:lnTo>
                    <a:pt x="4679343" y="477079"/>
                  </a:lnTo>
                  <a:lnTo>
                    <a:pt x="4627659" y="556592"/>
                  </a:lnTo>
                  <a:lnTo>
                    <a:pt x="4575976" y="612251"/>
                  </a:lnTo>
                  <a:lnTo>
                    <a:pt x="4536219" y="648032"/>
                  </a:lnTo>
                  <a:lnTo>
                    <a:pt x="4492487" y="655983"/>
                  </a:lnTo>
                  <a:lnTo>
                    <a:pt x="4468633" y="640080"/>
                  </a:lnTo>
                  <a:lnTo>
                    <a:pt x="4436828" y="608275"/>
                  </a:lnTo>
                  <a:lnTo>
                    <a:pt x="4389120" y="584421"/>
                  </a:lnTo>
                  <a:lnTo>
                    <a:pt x="4313583" y="564543"/>
                  </a:lnTo>
                  <a:lnTo>
                    <a:pt x="4186362" y="560567"/>
                  </a:lnTo>
                  <a:lnTo>
                    <a:pt x="2902226" y="556592"/>
                  </a:lnTo>
                  <a:lnTo>
                    <a:pt x="1705555" y="556592"/>
                  </a:lnTo>
                  <a:lnTo>
                    <a:pt x="763326" y="560567"/>
                  </a:lnTo>
                  <a:lnTo>
                    <a:pt x="425395" y="560567"/>
                  </a:lnTo>
                  <a:lnTo>
                    <a:pt x="353833" y="552616"/>
                  </a:lnTo>
                  <a:lnTo>
                    <a:pt x="254442" y="536713"/>
                  </a:lnTo>
                  <a:lnTo>
                    <a:pt x="131197" y="492981"/>
                  </a:lnTo>
                  <a:lnTo>
                    <a:pt x="71562" y="465152"/>
                  </a:lnTo>
                  <a:lnTo>
                    <a:pt x="27830" y="429371"/>
                  </a:lnTo>
                  <a:lnTo>
                    <a:pt x="7952" y="405517"/>
                  </a:lnTo>
                  <a:lnTo>
                    <a:pt x="0" y="381663"/>
                  </a:lnTo>
                  <a:lnTo>
                    <a:pt x="0" y="361785"/>
                  </a:lnTo>
                  <a:lnTo>
                    <a:pt x="27830" y="314077"/>
                  </a:lnTo>
                  <a:lnTo>
                    <a:pt x="99392" y="274320"/>
                  </a:lnTo>
                  <a:lnTo>
                    <a:pt x="683813" y="310101"/>
                  </a:lnTo>
                  <a:lnTo>
                    <a:pt x="1192696" y="318052"/>
                  </a:lnTo>
                  <a:lnTo>
                    <a:pt x="2425148" y="310101"/>
                  </a:lnTo>
                  <a:lnTo>
                    <a:pt x="2842592" y="31407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42;p5">
              <a:extLst>
                <a:ext uri="{FF2B5EF4-FFF2-40B4-BE49-F238E27FC236}">
                  <a16:creationId xmlns:a16="http://schemas.microsoft.com/office/drawing/2014/main" id="{2809FF11-1E11-8A48-AB06-3C87CDBA371F}"/>
                </a:ext>
              </a:extLst>
            </p:cNvPr>
            <p:cNvSpPr/>
            <p:nvPr/>
          </p:nvSpPr>
          <p:spPr>
            <a:xfrm>
              <a:off x="4343400" y="5529263"/>
              <a:ext cx="695325" cy="730250"/>
            </a:xfrm>
            <a:custGeom>
              <a:avLst/>
              <a:gdLst/>
              <a:ahLst/>
              <a:cxnLst/>
              <a:rect l="l" t="t" r="r" b="b"/>
              <a:pathLst>
                <a:path w="695325" h="731043" extrusionOk="0">
                  <a:moveTo>
                    <a:pt x="235744" y="190500"/>
                  </a:moveTo>
                  <a:lnTo>
                    <a:pt x="435769" y="233362"/>
                  </a:lnTo>
                  <a:lnTo>
                    <a:pt x="497681" y="240506"/>
                  </a:lnTo>
                  <a:lnTo>
                    <a:pt x="535781" y="238125"/>
                  </a:lnTo>
                  <a:lnTo>
                    <a:pt x="561975" y="230981"/>
                  </a:lnTo>
                  <a:lnTo>
                    <a:pt x="588169" y="214312"/>
                  </a:lnTo>
                  <a:lnTo>
                    <a:pt x="609600" y="190500"/>
                  </a:lnTo>
                  <a:lnTo>
                    <a:pt x="633413" y="152400"/>
                  </a:lnTo>
                  <a:lnTo>
                    <a:pt x="650081" y="114300"/>
                  </a:lnTo>
                  <a:lnTo>
                    <a:pt x="695325" y="0"/>
                  </a:lnTo>
                  <a:lnTo>
                    <a:pt x="666750" y="731043"/>
                  </a:lnTo>
                  <a:lnTo>
                    <a:pt x="616744" y="640556"/>
                  </a:lnTo>
                  <a:lnTo>
                    <a:pt x="561975" y="578643"/>
                  </a:lnTo>
                  <a:lnTo>
                    <a:pt x="497681" y="516731"/>
                  </a:lnTo>
                  <a:lnTo>
                    <a:pt x="400050" y="433387"/>
                  </a:lnTo>
                  <a:lnTo>
                    <a:pt x="278606" y="350043"/>
                  </a:lnTo>
                  <a:lnTo>
                    <a:pt x="147638" y="278606"/>
                  </a:lnTo>
                  <a:lnTo>
                    <a:pt x="73819" y="247650"/>
                  </a:lnTo>
                  <a:lnTo>
                    <a:pt x="42863" y="230981"/>
                  </a:lnTo>
                  <a:lnTo>
                    <a:pt x="19050" y="214312"/>
                  </a:lnTo>
                  <a:lnTo>
                    <a:pt x="7144" y="202406"/>
                  </a:lnTo>
                  <a:lnTo>
                    <a:pt x="0" y="192881"/>
                  </a:lnTo>
                  <a:lnTo>
                    <a:pt x="2381" y="176212"/>
                  </a:lnTo>
                  <a:lnTo>
                    <a:pt x="19050" y="161925"/>
                  </a:lnTo>
                  <a:lnTo>
                    <a:pt x="54769" y="152400"/>
                  </a:lnTo>
                  <a:lnTo>
                    <a:pt x="85725" y="152400"/>
                  </a:lnTo>
                  <a:lnTo>
                    <a:pt x="235744" y="1905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" name="Google Shape;147;p6">
            <a:extLst>
              <a:ext uri="{FF2B5EF4-FFF2-40B4-BE49-F238E27FC236}">
                <a16:creationId xmlns:a16="http://schemas.microsoft.com/office/drawing/2014/main" id="{B9981F88-5346-9D4A-AB47-4FB19F885A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4763" y="1373186"/>
            <a:ext cx="4724400" cy="47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1393490"/>
            <a:ext cx="4724400" cy="47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図書館たんけんだん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館 号</a:t>
            </a:r>
          </a:p>
        </p:txBody>
      </p:sp>
    </p:spTree>
    <p:extLst>
      <p:ext uri="{BB962C8B-B14F-4D97-AF65-F5344CB8AC3E}">
        <p14:creationId xmlns:p14="http://schemas.microsoft.com/office/powerpoint/2010/main" val="4281582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111"/>
          <p:cNvSpPr txBox="1"/>
          <p:nvPr/>
        </p:nvSpPr>
        <p:spPr>
          <a:xfrm>
            <a:off x="5592763" y="7173415"/>
            <a:ext cx="236061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館</a:t>
            </a:r>
            <a:endParaRPr/>
          </a:p>
        </p:txBody>
      </p:sp>
      <p:sp>
        <p:nvSpPr>
          <p:cNvPr id="1289" name="Google Shape;1289;p111"/>
          <p:cNvSpPr/>
          <p:nvPr/>
        </p:nvSpPr>
        <p:spPr>
          <a:xfrm>
            <a:off x="2452688" y="1420813"/>
            <a:ext cx="1462087" cy="1781175"/>
          </a:xfrm>
          <a:custGeom>
            <a:avLst/>
            <a:gdLst/>
            <a:ahLst/>
            <a:cxnLst/>
            <a:rect l="l" t="t" r="r" b="b"/>
            <a:pathLst>
              <a:path w="1462087" h="1781175" extrusionOk="0">
                <a:moveTo>
                  <a:pt x="609600" y="1100138"/>
                </a:moveTo>
                <a:lnTo>
                  <a:pt x="771525" y="888207"/>
                </a:lnTo>
                <a:lnTo>
                  <a:pt x="950118" y="633413"/>
                </a:lnTo>
                <a:lnTo>
                  <a:pt x="1028700" y="495300"/>
                </a:lnTo>
                <a:lnTo>
                  <a:pt x="1104900" y="328613"/>
                </a:lnTo>
                <a:lnTo>
                  <a:pt x="1131093" y="247650"/>
                </a:lnTo>
                <a:lnTo>
                  <a:pt x="1131093" y="202407"/>
                </a:lnTo>
                <a:lnTo>
                  <a:pt x="1121568" y="164307"/>
                </a:lnTo>
                <a:lnTo>
                  <a:pt x="1100137" y="133350"/>
                </a:lnTo>
                <a:lnTo>
                  <a:pt x="1057275" y="102394"/>
                </a:lnTo>
                <a:lnTo>
                  <a:pt x="1014412" y="78582"/>
                </a:lnTo>
                <a:lnTo>
                  <a:pt x="997743" y="66675"/>
                </a:lnTo>
                <a:lnTo>
                  <a:pt x="988218" y="54769"/>
                </a:lnTo>
                <a:lnTo>
                  <a:pt x="983456" y="35719"/>
                </a:lnTo>
                <a:lnTo>
                  <a:pt x="988218" y="11907"/>
                </a:lnTo>
                <a:lnTo>
                  <a:pt x="997743" y="0"/>
                </a:lnTo>
                <a:lnTo>
                  <a:pt x="1014412" y="0"/>
                </a:lnTo>
                <a:lnTo>
                  <a:pt x="1100137" y="30957"/>
                </a:lnTo>
                <a:lnTo>
                  <a:pt x="1185862" y="69057"/>
                </a:lnTo>
                <a:lnTo>
                  <a:pt x="1276350" y="123825"/>
                </a:lnTo>
                <a:lnTo>
                  <a:pt x="1362075" y="195263"/>
                </a:lnTo>
                <a:lnTo>
                  <a:pt x="1419225" y="261938"/>
                </a:lnTo>
                <a:lnTo>
                  <a:pt x="1462087" y="338138"/>
                </a:lnTo>
                <a:lnTo>
                  <a:pt x="1395412" y="409575"/>
                </a:lnTo>
                <a:lnTo>
                  <a:pt x="1243012" y="592932"/>
                </a:lnTo>
                <a:lnTo>
                  <a:pt x="1035843" y="850107"/>
                </a:lnTo>
                <a:lnTo>
                  <a:pt x="807243" y="1119188"/>
                </a:lnTo>
                <a:lnTo>
                  <a:pt x="621506" y="1314450"/>
                </a:lnTo>
                <a:lnTo>
                  <a:pt x="385762" y="1514475"/>
                </a:lnTo>
                <a:lnTo>
                  <a:pt x="114300" y="1735932"/>
                </a:lnTo>
                <a:lnTo>
                  <a:pt x="61912" y="1769269"/>
                </a:lnTo>
                <a:lnTo>
                  <a:pt x="21431" y="1781175"/>
                </a:lnTo>
                <a:lnTo>
                  <a:pt x="2381" y="1776413"/>
                </a:lnTo>
                <a:lnTo>
                  <a:pt x="0" y="1759744"/>
                </a:lnTo>
                <a:lnTo>
                  <a:pt x="16668" y="1716882"/>
                </a:lnTo>
                <a:lnTo>
                  <a:pt x="33337" y="1697832"/>
                </a:lnTo>
                <a:lnTo>
                  <a:pt x="261937" y="1488282"/>
                </a:lnTo>
                <a:lnTo>
                  <a:pt x="435768" y="1304925"/>
                </a:lnTo>
                <a:lnTo>
                  <a:pt x="609600" y="11001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111"/>
          <p:cNvSpPr/>
          <p:nvPr/>
        </p:nvSpPr>
        <p:spPr>
          <a:xfrm>
            <a:off x="3462338" y="2466975"/>
            <a:ext cx="523875" cy="682625"/>
          </a:xfrm>
          <a:custGeom>
            <a:avLst/>
            <a:gdLst/>
            <a:ahLst/>
            <a:cxnLst/>
            <a:rect l="l" t="t" r="r" b="b"/>
            <a:pathLst>
              <a:path w="523875" h="683419" extrusionOk="0">
                <a:moveTo>
                  <a:pt x="230981" y="483394"/>
                </a:moveTo>
                <a:lnTo>
                  <a:pt x="221456" y="266700"/>
                </a:lnTo>
                <a:lnTo>
                  <a:pt x="209550" y="226219"/>
                </a:lnTo>
                <a:lnTo>
                  <a:pt x="188118" y="190500"/>
                </a:lnTo>
                <a:lnTo>
                  <a:pt x="138112" y="135731"/>
                </a:lnTo>
                <a:lnTo>
                  <a:pt x="61912" y="88106"/>
                </a:lnTo>
                <a:lnTo>
                  <a:pt x="19050" y="61913"/>
                </a:lnTo>
                <a:lnTo>
                  <a:pt x="4762" y="45244"/>
                </a:lnTo>
                <a:lnTo>
                  <a:pt x="0" y="23813"/>
                </a:lnTo>
                <a:lnTo>
                  <a:pt x="7143" y="7144"/>
                </a:lnTo>
                <a:lnTo>
                  <a:pt x="23812" y="2381"/>
                </a:lnTo>
                <a:lnTo>
                  <a:pt x="250031" y="0"/>
                </a:lnTo>
                <a:lnTo>
                  <a:pt x="304800" y="7144"/>
                </a:lnTo>
                <a:lnTo>
                  <a:pt x="357187" y="26194"/>
                </a:lnTo>
                <a:lnTo>
                  <a:pt x="447675" y="80963"/>
                </a:lnTo>
                <a:lnTo>
                  <a:pt x="514350" y="142875"/>
                </a:lnTo>
                <a:lnTo>
                  <a:pt x="521493" y="166688"/>
                </a:lnTo>
                <a:lnTo>
                  <a:pt x="523875" y="200025"/>
                </a:lnTo>
                <a:lnTo>
                  <a:pt x="509587" y="235744"/>
                </a:lnTo>
                <a:lnTo>
                  <a:pt x="478631" y="288131"/>
                </a:lnTo>
                <a:lnTo>
                  <a:pt x="454818" y="347663"/>
                </a:lnTo>
                <a:lnTo>
                  <a:pt x="435768" y="419100"/>
                </a:lnTo>
                <a:lnTo>
                  <a:pt x="426243" y="500063"/>
                </a:lnTo>
                <a:lnTo>
                  <a:pt x="435768" y="588169"/>
                </a:lnTo>
                <a:lnTo>
                  <a:pt x="440531" y="628650"/>
                </a:lnTo>
                <a:lnTo>
                  <a:pt x="347662" y="683419"/>
                </a:lnTo>
                <a:lnTo>
                  <a:pt x="235743" y="669131"/>
                </a:lnTo>
                <a:lnTo>
                  <a:pt x="230981" y="611981"/>
                </a:lnTo>
                <a:cubicBezTo>
                  <a:pt x="230187" y="569119"/>
                  <a:pt x="229394" y="526256"/>
                  <a:pt x="230981" y="483394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111"/>
          <p:cNvSpPr/>
          <p:nvPr/>
        </p:nvSpPr>
        <p:spPr>
          <a:xfrm>
            <a:off x="5567363" y="1501775"/>
            <a:ext cx="647700" cy="884238"/>
          </a:xfrm>
          <a:custGeom>
            <a:avLst/>
            <a:gdLst/>
            <a:ahLst/>
            <a:cxnLst/>
            <a:rect l="l" t="t" r="r" b="b"/>
            <a:pathLst>
              <a:path w="647700" h="883444" extrusionOk="0">
                <a:moveTo>
                  <a:pt x="295275" y="571500"/>
                </a:moveTo>
                <a:lnTo>
                  <a:pt x="292893" y="381000"/>
                </a:lnTo>
                <a:lnTo>
                  <a:pt x="278606" y="311944"/>
                </a:lnTo>
                <a:lnTo>
                  <a:pt x="259556" y="264319"/>
                </a:lnTo>
                <a:lnTo>
                  <a:pt x="235743" y="226219"/>
                </a:lnTo>
                <a:lnTo>
                  <a:pt x="190500" y="180975"/>
                </a:lnTo>
                <a:lnTo>
                  <a:pt x="142875" y="142875"/>
                </a:lnTo>
                <a:lnTo>
                  <a:pt x="88106" y="111919"/>
                </a:lnTo>
                <a:lnTo>
                  <a:pt x="35718" y="92869"/>
                </a:lnTo>
                <a:lnTo>
                  <a:pt x="21431" y="80962"/>
                </a:lnTo>
                <a:lnTo>
                  <a:pt x="4762" y="69056"/>
                </a:lnTo>
                <a:lnTo>
                  <a:pt x="0" y="42862"/>
                </a:lnTo>
                <a:lnTo>
                  <a:pt x="14287" y="16669"/>
                </a:lnTo>
                <a:lnTo>
                  <a:pt x="42862" y="7144"/>
                </a:lnTo>
                <a:lnTo>
                  <a:pt x="130968" y="0"/>
                </a:lnTo>
                <a:lnTo>
                  <a:pt x="176212" y="4762"/>
                </a:lnTo>
                <a:lnTo>
                  <a:pt x="314325" y="42862"/>
                </a:lnTo>
                <a:lnTo>
                  <a:pt x="426243" y="90487"/>
                </a:lnTo>
                <a:lnTo>
                  <a:pt x="554831" y="173831"/>
                </a:lnTo>
                <a:lnTo>
                  <a:pt x="628650" y="250031"/>
                </a:lnTo>
                <a:lnTo>
                  <a:pt x="645318" y="278606"/>
                </a:lnTo>
                <a:lnTo>
                  <a:pt x="647700" y="314325"/>
                </a:lnTo>
                <a:lnTo>
                  <a:pt x="638175" y="350044"/>
                </a:lnTo>
                <a:lnTo>
                  <a:pt x="602456" y="388144"/>
                </a:lnTo>
                <a:lnTo>
                  <a:pt x="585787" y="428625"/>
                </a:lnTo>
                <a:lnTo>
                  <a:pt x="571500" y="483394"/>
                </a:lnTo>
                <a:lnTo>
                  <a:pt x="561975" y="559594"/>
                </a:lnTo>
                <a:cubicBezTo>
                  <a:pt x="562769" y="635000"/>
                  <a:pt x="563562" y="710406"/>
                  <a:pt x="564356" y="785812"/>
                </a:cubicBezTo>
                <a:lnTo>
                  <a:pt x="564356" y="828675"/>
                </a:lnTo>
                <a:lnTo>
                  <a:pt x="461962" y="883444"/>
                </a:lnTo>
                <a:lnTo>
                  <a:pt x="292893" y="871537"/>
                </a:lnTo>
                <a:lnTo>
                  <a:pt x="295275" y="571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111"/>
          <p:cNvSpPr/>
          <p:nvPr/>
        </p:nvSpPr>
        <p:spPr>
          <a:xfrm>
            <a:off x="4721225" y="2201863"/>
            <a:ext cx="341313" cy="1112837"/>
          </a:xfrm>
          <a:custGeom>
            <a:avLst/>
            <a:gdLst/>
            <a:ahLst/>
            <a:cxnLst/>
            <a:rect l="l" t="t" r="r" b="b"/>
            <a:pathLst>
              <a:path w="340519" h="1112044" extrusionOk="0">
                <a:moveTo>
                  <a:pt x="138112" y="295275"/>
                </a:moveTo>
                <a:lnTo>
                  <a:pt x="66675" y="104775"/>
                </a:lnTo>
                <a:lnTo>
                  <a:pt x="38100" y="52388"/>
                </a:lnTo>
                <a:lnTo>
                  <a:pt x="30956" y="23813"/>
                </a:lnTo>
                <a:lnTo>
                  <a:pt x="35719" y="7144"/>
                </a:lnTo>
                <a:lnTo>
                  <a:pt x="52387" y="0"/>
                </a:lnTo>
                <a:lnTo>
                  <a:pt x="100012" y="9525"/>
                </a:lnTo>
                <a:lnTo>
                  <a:pt x="128587" y="28575"/>
                </a:lnTo>
                <a:lnTo>
                  <a:pt x="314325" y="264319"/>
                </a:lnTo>
                <a:lnTo>
                  <a:pt x="338137" y="431007"/>
                </a:lnTo>
                <a:lnTo>
                  <a:pt x="340519" y="628650"/>
                </a:lnTo>
                <a:lnTo>
                  <a:pt x="323850" y="752475"/>
                </a:lnTo>
                <a:lnTo>
                  <a:pt x="278606" y="947738"/>
                </a:lnTo>
                <a:lnTo>
                  <a:pt x="242887" y="1040607"/>
                </a:lnTo>
                <a:lnTo>
                  <a:pt x="219075" y="1071563"/>
                </a:lnTo>
                <a:lnTo>
                  <a:pt x="180975" y="1102519"/>
                </a:lnTo>
                <a:lnTo>
                  <a:pt x="154781" y="1112044"/>
                </a:lnTo>
                <a:lnTo>
                  <a:pt x="92869" y="1107282"/>
                </a:lnTo>
                <a:lnTo>
                  <a:pt x="64294" y="1092994"/>
                </a:lnTo>
                <a:lnTo>
                  <a:pt x="42862" y="1062038"/>
                </a:lnTo>
                <a:lnTo>
                  <a:pt x="19050" y="990600"/>
                </a:lnTo>
                <a:lnTo>
                  <a:pt x="0" y="795338"/>
                </a:lnTo>
                <a:lnTo>
                  <a:pt x="7144" y="769144"/>
                </a:lnTo>
                <a:lnTo>
                  <a:pt x="78581" y="664369"/>
                </a:lnTo>
                <a:lnTo>
                  <a:pt x="116681" y="592932"/>
                </a:lnTo>
                <a:lnTo>
                  <a:pt x="138112" y="533400"/>
                </a:lnTo>
                <a:lnTo>
                  <a:pt x="154781" y="433388"/>
                </a:lnTo>
                <a:lnTo>
                  <a:pt x="154781" y="378619"/>
                </a:lnTo>
                <a:lnTo>
                  <a:pt x="138112" y="2952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111"/>
          <p:cNvSpPr/>
          <p:nvPr/>
        </p:nvSpPr>
        <p:spPr>
          <a:xfrm rot="-5400000">
            <a:off x="3886994" y="4323556"/>
            <a:ext cx="2984500" cy="427038"/>
          </a:xfrm>
          <a:custGeom>
            <a:avLst/>
            <a:gdLst/>
            <a:ahLst/>
            <a:cxnLst/>
            <a:rect l="l" t="t" r="r" b="b"/>
            <a:pathLst>
              <a:path w="2985247" h="427861" extrusionOk="0">
                <a:moveTo>
                  <a:pt x="1870363" y="227378"/>
                </a:moveTo>
                <a:lnTo>
                  <a:pt x="2430250" y="227378"/>
                </a:lnTo>
                <a:lnTo>
                  <a:pt x="2616064" y="212708"/>
                </a:lnTo>
                <a:lnTo>
                  <a:pt x="2701636" y="190704"/>
                </a:lnTo>
                <a:lnTo>
                  <a:pt x="2792098" y="141805"/>
                </a:lnTo>
                <a:lnTo>
                  <a:pt x="2863001" y="88017"/>
                </a:lnTo>
                <a:lnTo>
                  <a:pt x="2926569" y="17114"/>
                </a:lnTo>
                <a:lnTo>
                  <a:pt x="2953463" y="0"/>
                </a:lnTo>
                <a:lnTo>
                  <a:pt x="2970577" y="2445"/>
                </a:lnTo>
                <a:lnTo>
                  <a:pt x="2985247" y="19559"/>
                </a:lnTo>
                <a:lnTo>
                  <a:pt x="2982802" y="58678"/>
                </a:lnTo>
                <a:lnTo>
                  <a:pt x="2965687" y="151585"/>
                </a:lnTo>
                <a:lnTo>
                  <a:pt x="2929013" y="273831"/>
                </a:lnTo>
                <a:lnTo>
                  <a:pt x="2843441" y="425416"/>
                </a:lnTo>
                <a:lnTo>
                  <a:pt x="2672297" y="425416"/>
                </a:lnTo>
                <a:lnTo>
                  <a:pt x="259161" y="427861"/>
                </a:lnTo>
                <a:lnTo>
                  <a:pt x="173589" y="415636"/>
                </a:lnTo>
                <a:lnTo>
                  <a:pt x="68457" y="386297"/>
                </a:lnTo>
                <a:lnTo>
                  <a:pt x="24449" y="359403"/>
                </a:lnTo>
                <a:lnTo>
                  <a:pt x="0" y="325174"/>
                </a:lnTo>
                <a:lnTo>
                  <a:pt x="2444" y="288501"/>
                </a:lnTo>
                <a:lnTo>
                  <a:pt x="26894" y="256717"/>
                </a:lnTo>
                <a:lnTo>
                  <a:pt x="68457" y="232267"/>
                </a:lnTo>
                <a:lnTo>
                  <a:pt x="185813" y="193149"/>
                </a:lnTo>
                <a:lnTo>
                  <a:pt x="459644" y="139360"/>
                </a:lnTo>
                <a:lnTo>
                  <a:pt x="486539" y="139360"/>
                </a:lnTo>
                <a:lnTo>
                  <a:pt x="662573" y="178479"/>
                </a:lnTo>
                <a:lnTo>
                  <a:pt x="877726" y="210263"/>
                </a:lnTo>
                <a:lnTo>
                  <a:pt x="1352040" y="224933"/>
                </a:lnTo>
                <a:lnTo>
                  <a:pt x="1870363" y="2273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111"/>
          <p:cNvSpPr/>
          <p:nvPr/>
        </p:nvSpPr>
        <p:spPr>
          <a:xfrm>
            <a:off x="3783013" y="1757363"/>
            <a:ext cx="847725" cy="671512"/>
          </a:xfrm>
          <a:custGeom>
            <a:avLst/>
            <a:gdLst/>
            <a:ahLst/>
            <a:cxnLst/>
            <a:rect l="l" t="t" r="r" b="b"/>
            <a:pathLst>
              <a:path w="847725" h="671512" extrusionOk="0">
                <a:moveTo>
                  <a:pt x="364332" y="297656"/>
                </a:moveTo>
                <a:lnTo>
                  <a:pt x="264319" y="207168"/>
                </a:lnTo>
                <a:lnTo>
                  <a:pt x="92869" y="85725"/>
                </a:lnTo>
                <a:lnTo>
                  <a:pt x="0" y="28575"/>
                </a:lnTo>
                <a:lnTo>
                  <a:pt x="50007" y="0"/>
                </a:lnTo>
                <a:lnTo>
                  <a:pt x="130969" y="2381"/>
                </a:lnTo>
                <a:lnTo>
                  <a:pt x="209550" y="30956"/>
                </a:lnTo>
                <a:lnTo>
                  <a:pt x="452438" y="133350"/>
                </a:lnTo>
                <a:lnTo>
                  <a:pt x="650082" y="223837"/>
                </a:lnTo>
                <a:lnTo>
                  <a:pt x="678657" y="245268"/>
                </a:lnTo>
                <a:lnTo>
                  <a:pt x="766763" y="352425"/>
                </a:lnTo>
                <a:lnTo>
                  <a:pt x="819150" y="447675"/>
                </a:lnTo>
                <a:lnTo>
                  <a:pt x="842963" y="516731"/>
                </a:lnTo>
                <a:lnTo>
                  <a:pt x="847725" y="564356"/>
                </a:lnTo>
                <a:lnTo>
                  <a:pt x="842963" y="614362"/>
                </a:lnTo>
                <a:lnTo>
                  <a:pt x="826294" y="652462"/>
                </a:lnTo>
                <a:lnTo>
                  <a:pt x="812007" y="661987"/>
                </a:lnTo>
                <a:lnTo>
                  <a:pt x="776288" y="671512"/>
                </a:lnTo>
                <a:lnTo>
                  <a:pt x="735807" y="669131"/>
                </a:lnTo>
                <a:lnTo>
                  <a:pt x="702469" y="661987"/>
                </a:lnTo>
                <a:lnTo>
                  <a:pt x="661988" y="640556"/>
                </a:lnTo>
                <a:lnTo>
                  <a:pt x="619125" y="595312"/>
                </a:lnTo>
                <a:lnTo>
                  <a:pt x="364332" y="2976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111"/>
          <p:cNvSpPr/>
          <p:nvPr/>
        </p:nvSpPr>
        <p:spPr>
          <a:xfrm>
            <a:off x="3182938" y="2938463"/>
            <a:ext cx="1403350" cy="1519237"/>
          </a:xfrm>
          <a:custGeom>
            <a:avLst/>
            <a:gdLst/>
            <a:ahLst/>
            <a:cxnLst/>
            <a:rect l="l" t="t" r="r" b="b"/>
            <a:pathLst>
              <a:path w="1402557" h="1519237" extrusionOk="0">
                <a:moveTo>
                  <a:pt x="538163" y="295275"/>
                </a:moveTo>
                <a:lnTo>
                  <a:pt x="385763" y="335756"/>
                </a:lnTo>
                <a:lnTo>
                  <a:pt x="202407" y="354806"/>
                </a:lnTo>
                <a:lnTo>
                  <a:pt x="154782" y="359568"/>
                </a:lnTo>
                <a:lnTo>
                  <a:pt x="85725" y="361950"/>
                </a:lnTo>
                <a:lnTo>
                  <a:pt x="0" y="240506"/>
                </a:lnTo>
                <a:lnTo>
                  <a:pt x="152400" y="219075"/>
                </a:lnTo>
                <a:lnTo>
                  <a:pt x="528638" y="150018"/>
                </a:lnTo>
                <a:lnTo>
                  <a:pt x="754857" y="107156"/>
                </a:lnTo>
                <a:lnTo>
                  <a:pt x="940594" y="69056"/>
                </a:lnTo>
                <a:lnTo>
                  <a:pt x="976313" y="57150"/>
                </a:lnTo>
                <a:lnTo>
                  <a:pt x="1090613" y="0"/>
                </a:lnTo>
                <a:lnTo>
                  <a:pt x="1109663" y="2381"/>
                </a:lnTo>
                <a:lnTo>
                  <a:pt x="1343025" y="140493"/>
                </a:lnTo>
                <a:lnTo>
                  <a:pt x="1393032" y="183356"/>
                </a:lnTo>
                <a:lnTo>
                  <a:pt x="1402557" y="209550"/>
                </a:lnTo>
                <a:lnTo>
                  <a:pt x="1400175" y="245268"/>
                </a:lnTo>
                <a:lnTo>
                  <a:pt x="1385888" y="304800"/>
                </a:lnTo>
                <a:lnTo>
                  <a:pt x="1343025" y="383381"/>
                </a:lnTo>
                <a:lnTo>
                  <a:pt x="1328738" y="411956"/>
                </a:lnTo>
                <a:lnTo>
                  <a:pt x="1266825" y="723900"/>
                </a:lnTo>
                <a:lnTo>
                  <a:pt x="1231107" y="997743"/>
                </a:lnTo>
                <a:lnTo>
                  <a:pt x="1223963" y="1214437"/>
                </a:lnTo>
                <a:lnTo>
                  <a:pt x="1216819" y="1328737"/>
                </a:lnTo>
                <a:lnTo>
                  <a:pt x="1188244" y="1440656"/>
                </a:lnTo>
                <a:lnTo>
                  <a:pt x="1166813" y="1483518"/>
                </a:lnTo>
                <a:lnTo>
                  <a:pt x="1135857" y="1509712"/>
                </a:lnTo>
                <a:lnTo>
                  <a:pt x="1102519" y="1519237"/>
                </a:lnTo>
                <a:lnTo>
                  <a:pt x="1078707" y="1514475"/>
                </a:lnTo>
                <a:lnTo>
                  <a:pt x="1042988" y="1485900"/>
                </a:lnTo>
                <a:lnTo>
                  <a:pt x="1021557" y="1438275"/>
                </a:lnTo>
                <a:lnTo>
                  <a:pt x="1007269" y="1231106"/>
                </a:lnTo>
                <a:lnTo>
                  <a:pt x="1021557" y="831056"/>
                </a:lnTo>
                <a:lnTo>
                  <a:pt x="1047750" y="616743"/>
                </a:lnTo>
                <a:lnTo>
                  <a:pt x="1047750" y="311943"/>
                </a:lnTo>
                <a:lnTo>
                  <a:pt x="1040607" y="280987"/>
                </a:lnTo>
                <a:lnTo>
                  <a:pt x="1031082" y="264318"/>
                </a:lnTo>
                <a:lnTo>
                  <a:pt x="1014413" y="250031"/>
                </a:lnTo>
                <a:lnTo>
                  <a:pt x="988219" y="240506"/>
                </a:lnTo>
                <a:lnTo>
                  <a:pt x="538163" y="2952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111"/>
          <p:cNvSpPr/>
          <p:nvPr/>
        </p:nvSpPr>
        <p:spPr>
          <a:xfrm>
            <a:off x="3228975" y="3543300"/>
            <a:ext cx="1062038" cy="347663"/>
          </a:xfrm>
          <a:custGeom>
            <a:avLst/>
            <a:gdLst/>
            <a:ahLst/>
            <a:cxnLst/>
            <a:rect l="l" t="t" r="r" b="b"/>
            <a:pathLst>
              <a:path w="1062038" h="347663" extrusionOk="0">
                <a:moveTo>
                  <a:pt x="559594" y="271463"/>
                </a:moveTo>
                <a:lnTo>
                  <a:pt x="42863" y="347663"/>
                </a:lnTo>
                <a:lnTo>
                  <a:pt x="0" y="185738"/>
                </a:lnTo>
                <a:lnTo>
                  <a:pt x="361950" y="133350"/>
                </a:lnTo>
                <a:lnTo>
                  <a:pt x="804863" y="54769"/>
                </a:lnTo>
                <a:lnTo>
                  <a:pt x="1062038" y="0"/>
                </a:lnTo>
                <a:lnTo>
                  <a:pt x="1019175" y="223838"/>
                </a:lnTo>
                <a:lnTo>
                  <a:pt x="559594" y="2714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111"/>
          <p:cNvSpPr/>
          <p:nvPr/>
        </p:nvSpPr>
        <p:spPr>
          <a:xfrm>
            <a:off x="3211513" y="4149725"/>
            <a:ext cx="1055687" cy="342900"/>
          </a:xfrm>
          <a:custGeom>
            <a:avLst/>
            <a:gdLst/>
            <a:ahLst/>
            <a:cxnLst/>
            <a:rect l="l" t="t" r="r" b="b"/>
            <a:pathLst>
              <a:path w="1054894" h="342900" extrusionOk="0">
                <a:moveTo>
                  <a:pt x="452438" y="273844"/>
                </a:moveTo>
                <a:lnTo>
                  <a:pt x="14288" y="342900"/>
                </a:lnTo>
                <a:lnTo>
                  <a:pt x="0" y="154781"/>
                </a:lnTo>
                <a:lnTo>
                  <a:pt x="197644" y="147637"/>
                </a:lnTo>
                <a:lnTo>
                  <a:pt x="428625" y="119062"/>
                </a:lnTo>
                <a:lnTo>
                  <a:pt x="695325" y="73819"/>
                </a:lnTo>
                <a:lnTo>
                  <a:pt x="1054894" y="0"/>
                </a:lnTo>
                <a:lnTo>
                  <a:pt x="1040607" y="209550"/>
                </a:lnTo>
                <a:lnTo>
                  <a:pt x="916782" y="216694"/>
                </a:lnTo>
                <a:lnTo>
                  <a:pt x="854869" y="216694"/>
                </a:lnTo>
                <a:lnTo>
                  <a:pt x="452438" y="2738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111"/>
          <p:cNvSpPr/>
          <p:nvPr/>
        </p:nvSpPr>
        <p:spPr>
          <a:xfrm rot="-5400000">
            <a:off x="1689894" y="4269582"/>
            <a:ext cx="2914650" cy="468312"/>
          </a:xfrm>
          <a:custGeom>
            <a:avLst/>
            <a:gdLst/>
            <a:ahLst/>
            <a:cxnLst/>
            <a:rect l="l" t="t" r="r" b="b"/>
            <a:pathLst>
              <a:path w="2914650" h="469106" extrusionOk="0">
                <a:moveTo>
                  <a:pt x="1683544" y="180975"/>
                </a:moveTo>
                <a:lnTo>
                  <a:pt x="2083594" y="204788"/>
                </a:lnTo>
                <a:lnTo>
                  <a:pt x="2514600" y="200025"/>
                </a:lnTo>
                <a:lnTo>
                  <a:pt x="2609850" y="185738"/>
                </a:lnTo>
                <a:lnTo>
                  <a:pt x="2707481" y="157163"/>
                </a:lnTo>
                <a:lnTo>
                  <a:pt x="2781300" y="111919"/>
                </a:lnTo>
                <a:lnTo>
                  <a:pt x="2814637" y="71438"/>
                </a:lnTo>
                <a:lnTo>
                  <a:pt x="2843212" y="19050"/>
                </a:lnTo>
                <a:lnTo>
                  <a:pt x="2859881" y="4763"/>
                </a:lnTo>
                <a:lnTo>
                  <a:pt x="2883694" y="0"/>
                </a:lnTo>
                <a:lnTo>
                  <a:pt x="2895600" y="9525"/>
                </a:lnTo>
                <a:lnTo>
                  <a:pt x="2912269" y="33338"/>
                </a:lnTo>
                <a:lnTo>
                  <a:pt x="2914650" y="57150"/>
                </a:lnTo>
                <a:lnTo>
                  <a:pt x="2886075" y="166688"/>
                </a:lnTo>
                <a:lnTo>
                  <a:pt x="2838450" y="283369"/>
                </a:lnTo>
                <a:lnTo>
                  <a:pt x="2778919" y="373856"/>
                </a:lnTo>
                <a:lnTo>
                  <a:pt x="2593181" y="454819"/>
                </a:lnTo>
                <a:lnTo>
                  <a:pt x="2545556" y="469106"/>
                </a:lnTo>
                <a:lnTo>
                  <a:pt x="2224087" y="442913"/>
                </a:lnTo>
                <a:lnTo>
                  <a:pt x="2083594" y="423863"/>
                </a:lnTo>
                <a:lnTo>
                  <a:pt x="1638300" y="397669"/>
                </a:lnTo>
                <a:lnTo>
                  <a:pt x="1488281" y="376238"/>
                </a:lnTo>
                <a:lnTo>
                  <a:pt x="778669" y="340519"/>
                </a:lnTo>
                <a:lnTo>
                  <a:pt x="411956" y="335756"/>
                </a:lnTo>
                <a:lnTo>
                  <a:pt x="114300" y="407194"/>
                </a:lnTo>
                <a:lnTo>
                  <a:pt x="35719" y="364331"/>
                </a:lnTo>
                <a:lnTo>
                  <a:pt x="7144" y="338138"/>
                </a:lnTo>
                <a:lnTo>
                  <a:pt x="0" y="307181"/>
                </a:lnTo>
                <a:lnTo>
                  <a:pt x="23812" y="269081"/>
                </a:lnTo>
                <a:lnTo>
                  <a:pt x="119062" y="211931"/>
                </a:lnTo>
                <a:lnTo>
                  <a:pt x="292894" y="133350"/>
                </a:lnTo>
                <a:lnTo>
                  <a:pt x="419100" y="97631"/>
                </a:lnTo>
                <a:lnTo>
                  <a:pt x="490537" y="90488"/>
                </a:lnTo>
                <a:lnTo>
                  <a:pt x="631031" y="121444"/>
                </a:lnTo>
                <a:lnTo>
                  <a:pt x="800100" y="135731"/>
                </a:lnTo>
                <a:lnTo>
                  <a:pt x="1343025" y="164306"/>
                </a:lnTo>
                <a:lnTo>
                  <a:pt x="1683544" y="1809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111"/>
          <p:cNvSpPr/>
          <p:nvPr/>
        </p:nvSpPr>
        <p:spPr>
          <a:xfrm>
            <a:off x="3167063" y="5062538"/>
            <a:ext cx="1127125" cy="795337"/>
          </a:xfrm>
          <a:custGeom>
            <a:avLst/>
            <a:gdLst/>
            <a:ahLst/>
            <a:cxnLst/>
            <a:rect l="l" t="t" r="r" b="b"/>
            <a:pathLst>
              <a:path w="1126331" h="795337" extrusionOk="0">
                <a:moveTo>
                  <a:pt x="478631" y="528637"/>
                </a:moveTo>
                <a:lnTo>
                  <a:pt x="138112" y="795337"/>
                </a:lnTo>
                <a:lnTo>
                  <a:pt x="0" y="666750"/>
                </a:lnTo>
                <a:lnTo>
                  <a:pt x="76200" y="495300"/>
                </a:lnTo>
                <a:lnTo>
                  <a:pt x="185737" y="454818"/>
                </a:lnTo>
                <a:lnTo>
                  <a:pt x="514350" y="314325"/>
                </a:lnTo>
                <a:lnTo>
                  <a:pt x="842962" y="128587"/>
                </a:lnTo>
                <a:lnTo>
                  <a:pt x="1042987" y="0"/>
                </a:lnTo>
                <a:lnTo>
                  <a:pt x="1126331" y="80962"/>
                </a:lnTo>
                <a:lnTo>
                  <a:pt x="857250" y="269081"/>
                </a:lnTo>
                <a:lnTo>
                  <a:pt x="478631" y="5286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111"/>
          <p:cNvSpPr/>
          <p:nvPr/>
        </p:nvSpPr>
        <p:spPr>
          <a:xfrm>
            <a:off x="3833813" y="4657725"/>
            <a:ext cx="806450" cy="1025525"/>
          </a:xfrm>
          <a:custGeom>
            <a:avLst/>
            <a:gdLst/>
            <a:ahLst/>
            <a:cxnLst/>
            <a:rect l="l" t="t" r="r" b="b"/>
            <a:pathLst>
              <a:path w="807243" h="1026319" extrusionOk="0">
                <a:moveTo>
                  <a:pt x="459581" y="619125"/>
                </a:moveTo>
                <a:lnTo>
                  <a:pt x="419100" y="519113"/>
                </a:lnTo>
                <a:lnTo>
                  <a:pt x="352425" y="416719"/>
                </a:lnTo>
                <a:lnTo>
                  <a:pt x="235743" y="273844"/>
                </a:lnTo>
                <a:lnTo>
                  <a:pt x="121443" y="154781"/>
                </a:lnTo>
                <a:lnTo>
                  <a:pt x="21431" y="76200"/>
                </a:lnTo>
                <a:lnTo>
                  <a:pt x="7143" y="57150"/>
                </a:lnTo>
                <a:lnTo>
                  <a:pt x="0" y="28575"/>
                </a:lnTo>
                <a:lnTo>
                  <a:pt x="4762" y="9525"/>
                </a:lnTo>
                <a:lnTo>
                  <a:pt x="19050" y="0"/>
                </a:lnTo>
                <a:lnTo>
                  <a:pt x="54768" y="2381"/>
                </a:lnTo>
                <a:lnTo>
                  <a:pt x="180975" y="61913"/>
                </a:lnTo>
                <a:lnTo>
                  <a:pt x="381000" y="185738"/>
                </a:lnTo>
                <a:lnTo>
                  <a:pt x="609600" y="364331"/>
                </a:lnTo>
                <a:lnTo>
                  <a:pt x="716756" y="473869"/>
                </a:lnTo>
                <a:lnTo>
                  <a:pt x="747712" y="550069"/>
                </a:lnTo>
                <a:lnTo>
                  <a:pt x="790575" y="673894"/>
                </a:lnTo>
                <a:lnTo>
                  <a:pt x="807243" y="785813"/>
                </a:lnTo>
                <a:lnTo>
                  <a:pt x="792956" y="878681"/>
                </a:lnTo>
                <a:lnTo>
                  <a:pt x="766762" y="959644"/>
                </a:lnTo>
                <a:lnTo>
                  <a:pt x="738187" y="1007269"/>
                </a:lnTo>
                <a:lnTo>
                  <a:pt x="721518" y="1021556"/>
                </a:lnTo>
                <a:lnTo>
                  <a:pt x="692943" y="1026319"/>
                </a:lnTo>
                <a:lnTo>
                  <a:pt x="654843" y="1021556"/>
                </a:lnTo>
                <a:lnTo>
                  <a:pt x="611981" y="1002506"/>
                </a:lnTo>
                <a:lnTo>
                  <a:pt x="569118" y="952500"/>
                </a:lnTo>
                <a:lnTo>
                  <a:pt x="540543" y="902494"/>
                </a:lnTo>
                <a:lnTo>
                  <a:pt x="523875" y="838200"/>
                </a:lnTo>
                <a:lnTo>
                  <a:pt x="459581" y="6191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111"/>
          <p:cNvSpPr/>
          <p:nvPr/>
        </p:nvSpPr>
        <p:spPr>
          <a:xfrm>
            <a:off x="4959350" y="2190750"/>
            <a:ext cx="2466975" cy="442913"/>
          </a:xfrm>
          <a:custGeom>
            <a:avLst/>
            <a:gdLst/>
            <a:ahLst/>
            <a:cxnLst/>
            <a:rect l="l" t="t" r="r" b="b"/>
            <a:pathLst>
              <a:path w="2466975" h="442913" extrusionOk="0">
                <a:moveTo>
                  <a:pt x="669131" y="316706"/>
                </a:moveTo>
                <a:lnTo>
                  <a:pt x="342900" y="378619"/>
                </a:lnTo>
                <a:lnTo>
                  <a:pt x="57150" y="442913"/>
                </a:lnTo>
                <a:lnTo>
                  <a:pt x="0" y="273844"/>
                </a:lnTo>
                <a:lnTo>
                  <a:pt x="71437" y="276225"/>
                </a:lnTo>
                <a:lnTo>
                  <a:pt x="300037" y="240506"/>
                </a:lnTo>
                <a:lnTo>
                  <a:pt x="902494" y="140494"/>
                </a:lnTo>
                <a:lnTo>
                  <a:pt x="1164431" y="102394"/>
                </a:lnTo>
                <a:lnTo>
                  <a:pt x="2012156" y="52388"/>
                </a:lnTo>
                <a:lnTo>
                  <a:pt x="2055019" y="28575"/>
                </a:lnTo>
                <a:lnTo>
                  <a:pt x="2102644" y="9525"/>
                </a:lnTo>
                <a:lnTo>
                  <a:pt x="2150269" y="0"/>
                </a:lnTo>
                <a:lnTo>
                  <a:pt x="2176462" y="4763"/>
                </a:lnTo>
                <a:lnTo>
                  <a:pt x="2250281" y="42863"/>
                </a:lnTo>
                <a:lnTo>
                  <a:pt x="2290762" y="78581"/>
                </a:lnTo>
                <a:lnTo>
                  <a:pt x="2369344" y="150019"/>
                </a:lnTo>
                <a:lnTo>
                  <a:pt x="2445544" y="240506"/>
                </a:lnTo>
                <a:lnTo>
                  <a:pt x="2464594" y="283369"/>
                </a:lnTo>
                <a:lnTo>
                  <a:pt x="2466975" y="316706"/>
                </a:lnTo>
                <a:lnTo>
                  <a:pt x="2455069" y="350044"/>
                </a:lnTo>
                <a:lnTo>
                  <a:pt x="2428875" y="373856"/>
                </a:lnTo>
                <a:lnTo>
                  <a:pt x="2383631" y="388144"/>
                </a:lnTo>
                <a:lnTo>
                  <a:pt x="2350294" y="397669"/>
                </a:lnTo>
                <a:lnTo>
                  <a:pt x="2314575" y="397669"/>
                </a:lnTo>
                <a:lnTo>
                  <a:pt x="2250281" y="407194"/>
                </a:lnTo>
                <a:lnTo>
                  <a:pt x="2005012" y="214313"/>
                </a:lnTo>
                <a:lnTo>
                  <a:pt x="1709737" y="221456"/>
                </a:lnTo>
                <a:lnTo>
                  <a:pt x="1266825" y="252413"/>
                </a:lnTo>
                <a:lnTo>
                  <a:pt x="669131" y="3167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111"/>
          <p:cNvSpPr/>
          <p:nvPr/>
        </p:nvSpPr>
        <p:spPr>
          <a:xfrm>
            <a:off x="6638925" y="2381250"/>
            <a:ext cx="623888" cy="533400"/>
          </a:xfrm>
          <a:custGeom>
            <a:avLst/>
            <a:gdLst/>
            <a:ahLst/>
            <a:cxnLst/>
            <a:rect l="l" t="t" r="r" b="b"/>
            <a:pathLst>
              <a:path w="623888" h="533400" extrusionOk="0">
                <a:moveTo>
                  <a:pt x="180975" y="428625"/>
                </a:moveTo>
                <a:lnTo>
                  <a:pt x="304800" y="340519"/>
                </a:lnTo>
                <a:lnTo>
                  <a:pt x="361950" y="304800"/>
                </a:lnTo>
                <a:lnTo>
                  <a:pt x="485775" y="247650"/>
                </a:lnTo>
                <a:lnTo>
                  <a:pt x="623888" y="197644"/>
                </a:lnTo>
                <a:lnTo>
                  <a:pt x="352425" y="0"/>
                </a:lnTo>
                <a:lnTo>
                  <a:pt x="338138" y="64294"/>
                </a:lnTo>
                <a:lnTo>
                  <a:pt x="314325" y="116681"/>
                </a:lnTo>
                <a:lnTo>
                  <a:pt x="285750" y="145256"/>
                </a:lnTo>
                <a:lnTo>
                  <a:pt x="11906" y="454819"/>
                </a:lnTo>
                <a:lnTo>
                  <a:pt x="0" y="481013"/>
                </a:lnTo>
                <a:lnTo>
                  <a:pt x="0" y="502444"/>
                </a:lnTo>
                <a:lnTo>
                  <a:pt x="14288" y="523875"/>
                </a:lnTo>
                <a:lnTo>
                  <a:pt x="28575" y="528638"/>
                </a:lnTo>
                <a:lnTo>
                  <a:pt x="47625" y="533400"/>
                </a:lnTo>
                <a:lnTo>
                  <a:pt x="71438" y="526256"/>
                </a:lnTo>
                <a:lnTo>
                  <a:pt x="180975" y="428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111"/>
          <p:cNvSpPr/>
          <p:nvPr/>
        </p:nvSpPr>
        <p:spPr>
          <a:xfrm>
            <a:off x="5467350" y="2963863"/>
            <a:ext cx="1392238" cy="1112837"/>
          </a:xfrm>
          <a:custGeom>
            <a:avLst/>
            <a:gdLst/>
            <a:ahLst/>
            <a:cxnLst/>
            <a:rect l="l" t="t" r="r" b="b"/>
            <a:pathLst>
              <a:path w="1393031" h="1112044" extrusionOk="0">
                <a:moveTo>
                  <a:pt x="464344" y="323850"/>
                </a:moveTo>
                <a:lnTo>
                  <a:pt x="64294" y="414338"/>
                </a:lnTo>
                <a:lnTo>
                  <a:pt x="0" y="250032"/>
                </a:lnTo>
                <a:lnTo>
                  <a:pt x="145256" y="214313"/>
                </a:lnTo>
                <a:lnTo>
                  <a:pt x="607219" y="121444"/>
                </a:lnTo>
                <a:lnTo>
                  <a:pt x="892969" y="64294"/>
                </a:lnTo>
                <a:lnTo>
                  <a:pt x="907256" y="54769"/>
                </a:lnTo>
                <a:lnTo>
                  <a:pt x="928688" y="26194"/>
                </a:lnTo>
                <a:lnTo>
                  <a:pt x="947738" y="11907"/>
                </a:lnTo>
                <a:lnTo>
                  <a:pt x="981075" y="0"/>
                </a:lnTo>
                <a:lnTo>
                  <a:pt x="1000125" y="0"/>
                </a:lnTo>
                <a:lnTo>
                  <a:pt x="1019175" y="4763"/>
                </a:lnTo>
                <a:lnTo>
                  <a:pt x="1185863" y="95250"/>
                </a:lnTo>
                <a:lnTo>
                  <a:pt x="1359694" y="216694"/>
                </a:lnTo>
                <a:lnTo>
                  <a:pt x="1381125" y="238125"/>
                </a:lnTo>
                <a:lnTo>
                  <a:pt x="1388269" y="252413"/>
                </a:lnTo>
                <a:lnTo>
                  <a:pt x="1393031" y="276225"/>
                </a:lnTo>
                <a:lnTo>
                  <a:pt x="1388269" y="304800"/>
                </a:lnTo>
                <a:lnTo>
                  <a:pt x="1364456" y="352425"/>
                </a:lnTo>
                <a:lnTo>
                  <a:pt x="1312069" y="440532"/>
                </a:lnTo>
                <a:lnTo>
                  <a:pt x="1297781" y="471488"/>
                </a:lnTo>
                <a:lnTo>
                  <a:pt x="1207294" y="809625"/>
                </a:lnTo>
                <a:lnTo>
                  <a:pt x="1178719" y="942975"/>
                </a:lnTo>
                <a:lnTo>
                  <a:pt x="1157288" y="1042988"/>
                </a:lnTo>
                <a:lnTo>
                  <a:pt x="1143000" y="1071563"/>
                </a:lnTo>
                <a:lnTo>
                  <a:pt x="1126331" y="1090613"/>
                </a:lnTo>
                <a:lnTo>
                  <a:pt x="1100138" y="1102519"/>
                </a:lnTo>
                <a:lnTo>
                  <a:pt x="1069181" y="1112044"/>
                </a:lnTo>
                <a:lnTo>
                  <a:pt x="1009650" y="1112044"/>
                </a:lnTo>
                <a:lnTo>
                  <a:pt x="976313" y="902494"/>
                </a:lnTo>
                <a:lnTo>
                  <a:pt x="1016794" y="328613"/>
                </a:lnTo>
                <a:lnTo>
                  <a:pt x="1014413" y="288132"/>
                </a:lnTo>
                <a:lnTo>
                  <a:pt x="1009650" y="273844"/>
                </a:lnTo>
                <a:lnTo>
                  <a:pt x="992981" y="261938"/>
                </a:lnTo>
                <a:lnTo>
                  <a:pt x="962025" y="250032"/>
                </a:lnTo>
                <a:lnTo>
                  <a:pt x="926306" y="242888"/>
                </a:lnTo>
                <a:lnTo>
                  <a:pt x="892969" y="242888"/>
                </a:lnTo>
                <a:lnTo>
                  <a:pt x="464344" y="323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111"/>
          <p:cNvSpPr/>
          <p:nvPr/>
        </p:nvSpPr>
        <p:spPr>
          <a:xfrm>
            <a:off x="5481638" y="3868738"/>
            <a:ext cx="1058862" cy="312737"/>
          </a:xfrm>
          <a:custGeom>
            <a:avLst/>
            <a:gdLst/>
            <a:ahLst/>
            <a:cxnLst/>
            <a:rect l="l" t="t" r="r" b="b"/>
            <a:pathLst>
              <a:path w="1059656" h="311944" extrusionOk="0">
                <a:moveTo>
                  <a:pt x="428625" y="245269"/>
                </a:moveTo>
                <a:lnTo>
                  <a:pt x="57150" y="311944"/>
                </a:lnTo>
                <a:lnTo>
                  <a:pt x="0" y="145257"/>
                </a:lnTo>
                <a:lnTo>
                  <a:pt x="180975" y="123825"/>
                </a:lnTo>
                <a:lnTo>
                  <a:pt x="733425" y="38100"/>
                </a:lnTo>
                <a:lnTo>
                  <a:pt x="983456" y="0"/>
                </a:lnTo>
                <a:lnTo>
                  <a:pt x="1059656" y="202407"/>
                </a:lnTo>
                <a:lnTo>
                  <a:pt x="957262" y="207169"/>
                </a:lnTo>
                <a:lnTo>
                  <a:pt x="428625" y="2452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111"/>
          <p:cNvSpPr/>
          <p:nvPr/>
        </p:nvSpPr>
        <p:spPr>
          <a:xfrm>
            <a:off x="5472113" y="4624388"/>
            <a:ext cx="1568450" cy="1016000"/>
          </a:xfrm>
          <a:custGeom>
            <a:avLst/>
            <a:gdLst/>
            <a:ahLst/>
            <a:cxnLst/>
            <a:rect l="l" t="t" r="r" b="b"/>
            <a:pathLst>
              <a:path w="1569243" h="1016793" extrusionOk="0">
                <a:moveTo>
                  <a:pt x="704850" y="271462"/>
                </a:moveTo>
                <a:lnTo>
                  <a:pt x="64293" y="359568"/>
                </a:lnTo>
                <a:lnTo>
                  <a:pt x="0" y="192881"/>
                </a:lnTo>
                <a:lnTo>
                  <a:pt x="207168" y="178593"/>
                </a:lnTo>
                <a:lnTo>
                  <a:pt x="673893" y="111918"/>
                </a:lnTo>
                <a:lnTo>
                  <a:pt x="1090612" y="57150"/>
                </a:lnTo>
                <a:lnTo>
                  <a:pt x="1138237" y="21431"/>
                </a:lnTo>
                <a:lnTo>
                  <a:pt x="1166812" y="4762"/>
                </a:lnTo>
                <a:lnTo>
                  <a:pt x="1188243" y="0"/>
                </a:lnTo>
                <a:lnTo>
                  <a:pt x="1219200" y="4762"/>
                </a:lnTo>
                <a:lnTo>
                  <a:pt x="1338262" y="76200"/>
                </a:lnTo>
                <a:lnTo>
                  <a:pt x="1488281" y="178593"/>
                </a:lnTo>
                <a:lnTo>
                  <a:pt x="1528762" y="219075"/>
                </a:lnTo>
                <a:lnTo>
                  <a:pt x="1559718" y="264318"/>
                </a:lnTo>
                <a:lnTo>
                  <a:pt x="1569243" y="295275"/>
                </a:lnTo>
                <a:lnTo>
                  <a:pt x="1562100" y="328612"/>
                </a:lnTo>
                <a:lnTo>
                  <a:pt x="1538287" y="364331"/>
                </a:lnTo>
                <a:lnTo>
                  <a:pt x="1504950" y="392906"/>
                </a:lnTo>
                <a:lnTo>
                  <a:pt x="1476375" y="459581"/>
                </a:lnTo>
                <a:lnTo>
                  <a:pt x="1378743" y="764381"/>
                </a:lnTo>
                <a:lnTo>
                  <a:pt x="1331118" y="1002506"/>
                </a:lnTo>
                <a:lnTo>
                  <a:pt x="1223962" y="1016793"/>
                </a:lnTo>
                <a:lnTo>
                  <a:pt x="1119187" y="976312"/>
                </a:lnTo>
                <a:lnTo>
                  <a:pt x="1169193" y="683418"/>
                </a:lnTo>
                <a:lnTo>
                  <a:pt x="1214437" y="376237"/>
                </a:lnTo>
                <a:lnTo>
                  <a:pt x="1214437" y="314325"/>
                </a:lnTo>
                <a:lnTo>
                  <a:pt x="1209675" y="285750"/>
                </a:lnTo>
                <a:lnTo>
                  <a:pt x="1202531" y="269081"/>
                </a:lnTo>
                <a:lnTo>
                  <a:pt x="1183481" y="247650"/>
                </a:lnTo>
                <a:lnTo>
                  <a:pt x="1166812" y="238125"/>
                </a:lnTo>
                <a:lnTo>
                  <a:pt x="1128712" y="228600"/>
                </a:lnTo>
                <a:lnTo>
                  <a:pt x="1095375" y="228600"/>
                </a:lnTo>
                <a:lnTo>
                  <a:pt x="704850" y="2714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111"/>
          <p:cNvSpPr/>
          <p:nvPr/>
        </p:nvSpPr>
        <p:spPr>
          <a:xfrm>
            <a:off x="5473700" y="5526088"/>
            <a:ext cx="1447800" cy="279400"/>
          </a:xfrm>
          <a:custGeom>
            <a:avLst/>
            <a:gdLst/>
            <a:ahLst/>
            <a:cxnLst/>
            <a:rect l="l" t="t" r="r" b="b"/>
            <a:pathLst>
              <a:path w="1447800" h="278607" extrusionOk="0">
                <a:moveTo>
                  <a:pt x="678656" y="228600"/>
                </a:moveTo>
                <a:lnTo>
                  <a:pt x="50006" y="278607"/>
                </a:lnTo>
                <a:lnTo>
                  <a:pt x="0" y="114300"/>
                </a:lnTo>
                <a:lnTo>
                  <a:pt x="276225" y="102394"/>
                </a:lnTo>
                <a:lnTo>
                  <a:pt x="907256" y="30957"/>
                </a:lnTo>
                <a:lnTo>
                  <a:pt x="1150144" y="0"/>
                </a:lnTo>
                <a:lnTo>
                  <a:pt x="1331119" y="14288"/>
                </a:lnTo>
                <a:lnTo>
                  <a:pt x="1402556" y="85725"/>
                </a:lnTo>
                <a:lnTo>
                  <a:pt x="1440656" y="121444"/>
                </a:lnTo>
                <a:lnTo>
                  <a:pt x="1447800" y="150019"/>
                </a:lnTo>
                <a:lnTo>
                  <a:pt x="1440656" y="195263"/>
                </a:lnTo>
                <a:lnTo>
                  <a:pt x="1428750" y="211932"/>
                </a:lnTo>
                <a:lnTo>
                  <a:pt x="1395412" y="226219"/>
                </a:lnTo>
                <a:lnTo>
                  <a:pt x="1345406" y="228600"/>
                </a:lnTo>
                <a:lnTo>
                  <a:pt x="1254919" y="214313"/>
                </a:lnTo>
                <a:lnTo>
                  <a:pt x="1121569" y="200025"/>
                </a:lnTo>
                <a:lnTo>
                  <a:pt x="1035844" y="200025"/>
                </a:lnTo>
                <a:lnTo>
                  <a:pt x="678656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7E96974-3FBD-C04D-9A67-F55D0B31A655}"/>
              </a:ext>
            </a:extLst>
          </p:cNvPr>
          <p:cNvGrpSpPr/>
          <p:nvPr/>
        </p:nvGrpSpPr>
        <p:grpSpPr>
          <a:xfrm>
            <a:off x="2460706" y="1428833"/>
            <a:ext cx="4973637" cy="4608512"/>
            <a:chOff x="2605088" y="1573213"/>
            <a:chExt cx="4973637" cy="4608512"/>
          </a:xfrm>
        </p:grpSpPr>
        <p:sp>
          <p:nvSpPr>
            <p:cNvPr id="21" name="Google Shape;1289;p111">
              <a:extLst>
                <a:ext uri="{FF2B5EF4-FFF2-40B4-BE49-F238E27FC236}">
                  <a16:creationId xmlns:a16="http://schemas.microsoft.com/office/drawing/2014/main" id="{54838AB3-01D5-494C-9086-D98CBB9F408E}"/>
                </a:ext>
              </a:extLst>
            </p:cNvPr>
            <p:cNvSpPr/>
            <p:nvPr/>
          </p:nvSpPr>
          <p:spPr>
            <a:xfrm>
              <a:off x="2605088" y="1573213"/>
              <a:ext cx="1462087" cy="1781175"/>
            </a:xfrm>
            <a:custGeom>
              <a:avLst/>
              <a:gdLst/>
              <a:ahLst/>
              <a:cxnLst/>
              <a:rect l="l" t="t" r="r" b="b"/>
              <a:pathLst>
                <a:path w="1462087" h="1781175" extrusionOk="0">
                  <a:moveTo>
                    <a:pt x="609600" y="1100138"/>
                  </a:moveTo>
                  <a:lnTo>
                    <a:pt x="771525" y="888207"/>
                  </a:lnTo>
                  <a:lnTo>
                    <a:pt x="950118" y="633413"/>
                  </a:lnTo>
                  <a:lnTo>
                    <a:pt x="1028700" y="495300"/>
                  </a:lnTo>
                  <a:lnTo>
                    <a:pt x="1104900" y="328613"/>
                  </a:lnTo>
                  <a:lnTo>
                    <a:pt x="1131093" y="247650"/>
                  </a:lnTo>
                  <a:lnTo>
                    <a:pt x="1131093" y="202407"/>
                  </a:lnTo>
                  <a:lnTo>
                    <a:pt x="1121568" y="164307"/>
                  </a:lnTo>
                  <a:lnTo>
                    <a:pt x="1100137" y="133350"/>
                  </a:lnTo>
                  <a:lnTo>
                    <a:pt x="1057275" y="102394"/>
                  </a:lnTo>
                  <a:lnTo>
                    <a:pt x="1014412" y="78582"/>
                  </a:lnTo>
                  <a:lnTo>
                    <a:pt x="997743" y="66675"/>
                  </a:lnTo>
                  <a:lnTo>
                    <a:pt x="988218" y="54769"/>
                  </a:lnTo>
                  <a:lnTo>
                    <a:pt x="983456" y="35719"/>
                  </a:lnTo>
                  <a:lnTo>
                    <a:pt x="988218" y="11907"/>
                  </a:lnTo>
                  <a:lnTo>
                    <a:pt x="997743" y="0"/>
                  </a:lnTo>
                  <a:lnTo>
                    <a:pt x="1014412" y="0"/>
                  </a:lnTo>
                  <a:lnTo>
                    <a:pt x="1100137" y="30957"/>
                  </a:lnTo>
                  <a:lnTo>
                    <a:pt x="1185862" y="69057"/>
                  </a:lnTo>
                  <a:lnTo>
                    <a:pt x="1276350" y="123825"/>
                  </a:lnTo>
                  <a:lnTo>
                    <a:pt x="1362075" y="195263"/>
                  </a:lnTo>
                  <a:lnTo>
                    <a:pt x="1419225" y="261938"/>
                  </a:lnTo>
                  <a:lnTo>
                    <a:pt x="1462087" y="338138"/>
                  </a:lnTo>
                  <a:lnTo>
                    <a:pt x="1395412" y="409575"/>
                  </a:lnTo>
                  <a:lnTo>
                    <a:pt x="1243012" y="592932"/>
                  </a:lnTo>
                  <a:lnTo>
                    <a:pt x="1035843" y="850107"/>
                  </a:lnTo>
                  <a:lnTo>
                    <a:pt x="807243" y="1119188"/>
                  </a:lnTo>
                  <a:lnTo>
                    <a:pt x="621506" y="1314450"/>
                  </a:lnTo>
                  <a:lnTo>
                    <a:pt x="385762" y="1514475"/>
                  </a:lnTo>
                  <a:lnTo>
                    <a:pt x="114300" y="1735932"/>
                  </a:lnTo>
                  <a:lnTo>
                    <a:pt x="61912" y="1769269"/>
                  </a:lnTo>
                  <a:lnTo>
                    <a:pt x="21431" y="1781175"/>
                  </a:lnTo>
                  <a:lnTo>
                    <a:pt x="2381" y="1776413"/>
                  </a:lnTo>
                  <a:lnTo>
                    <a:pt x="0" y="1759744"/>
                  </a:lnTo>
                  <a:lnTo>
                    <a:pt x="16668" y="1716882"/>
                  </a:lnTo>
                  <a:lnTo>
                    <a:pt x="33337" y="1697832"/>
                  </a:lnTo>
                  <a:lnTo>
                    <a:pt x="261937" y="1488282"/>
                  </a:lnTo>
                  <a:lnTo>
                    <a:pt x="435768" y="1304925"/>
                  </a:lnTo>
                  <a:lnTo>
                    <a:pt x="609600" y="11001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290;p111">
              <a:extLst>
                <a:ext uri="{FF2B5EF4-FFF2-40B4-BE49-F238E27FC236}">
                  <a16:creationId xmlns:a16="http://schemas.microsoft.com/office/drawing/2014/main" id="{7C694E52-E1B5-5648-9783-02CAAE688607}"/>
                </a:ext>
              </a:extLst>
            </p:cNvPr>
            <p:cNvSpPr/>
            <p:nvPr/>
          </p:nvSpPr>
          <p:spPr>
            <a:xfrm>
              <a:off x="3614738" y="2619375"/>
              <a:ext cx="523875" cy="682625"/>
            </a:xfrm>
            <a:custGeom>
              <a:avLst/>
              <a:gdLst/>
              <a:ahLst/>
              <a:cxnLst/>
              <a:rect l="l" t="t" r="r" b="b"/>
              <a:pathLst>
                <a:path w="523875" h="683419" extrusionOk="0">
                  <a:moveTo>
                    <a:pt x="230981" y="483394"/>
                  </a:moveTo>
                  <a:lnTo>
                    <a:pt x="221456" y="266700"/>
                  </a:lnTo>
                  <a:lnTo>
                    <a:pt x="209550" y="226219"/>
                  </a:lnTo>
                  <a:lnTo>
                    <a:pt x="188118" y="190500"/>
                  </a:lnTo>
                  <a:lnTo>
                    <a:pt x="138112" y="135731"/>
                  </a:lnTo>
                  <a:lnTo>
                    <a:pt x="61912" y="88106"/>
                  </a:lnTo>
                  <a:lnTo>
                    <a:pt x="19050" y="61913"/>
                  </a:lnTo>
                  <a:lnTo>
                    <a:pt x="4762" y="45244"/>
                  </a:lnTo>
                  <a:lnTo>
                    <a:pt x="0" y="23813"/>
                  </a:lnTo>
                  <a:lnTo>
                    <a:pt x="7143" y="7144"/>
                  </a:lnTo>
                  <a:lnTo>
                    <a:pt x="23812" y="2381"/>
                  </a:lnTo>
                  <a:lnTo>
                    <a:pt x="250031" y="0"/>
                  </a:lnTo>
                  <a:lnTo>
                    <a:pt x="304800" y="7144"/>
                  </a:lnTo>
                  <a:lnTo>
                    <a:pt x="357187" y="26194"/>
                  </a:lnTo>
                  <a:lnTo>
                    <a:pt x="447675" y="80963"/>
                  </a:lnTo>
                  <a:lnTo>
                    <a:pt x="514350" y="142875"/>
                  </a:lnTo>
                  <a:lnTo>
                    <a:pt x="521493" y="166688"/>
                  </a:lnTo>
                  <a:lnTo>
                    <a:pt x="523875" y="200025"/>
                  </a:lnTo>
                  <a:lnTo>
                    <a:pt x="509587" y="235744"/>
                  </a:lnTo>
                  <a:lnTo>
                    <a:pt x="478631" y="288131"/>
                  </a:lnTo>
                  <a:lnTo>
                    <a:pt x="454818" y="347663"/>
                  </a:lnTo>
                  <a:lnTo>
                    <a:pt x="435768" y="419100"/>
                  </a:lnTo>
                  <a:lnTo>
                    <a:pt x="426243" y="500063"/>
                  </a:lnTo>
                  <a:lnTo>
                    <a:pt x="435768" y="588169"/>
                  </a:lnTo>
                  <a:lnTo>
                    <a:pt x="440531" y="628650"/>
                  </a:lnTo>
                  <a:lnTo>
                    <a:pt x="347662" y="683419"/>
                  </a:lnTo>
                  <a:lnTo>
                    <a:pt x="235743" y="669131"/>
                  </a:lnTo>
                  <a:lnTo>
                    <a:pt x="230981" y="611981"/>
                  </a:lnTo>
                  <a:cubicBezTo>
                    <a:pt x="230187" y="569119"/>
                    <a:pt x="229394" y="526256"/>
                    <a:pt x="230981" y="48339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291;p111">
              <a:extLst>
                <a:ext uri="{FF2B5EF4-FFF2-40B4-BE49-F238E27FC236}">
                  <a16:creationId xmlns:a16="http://schemas.microsoft.com/office/drawing/2014/main" id="{DD36614C-CBB6-7B4C-9A0B-0EBA76FA0C47}"/>
                </a:ext>
              </a:extLst>
            </p:cNvPr>
            <p:cNvSpPr/>
            <p:nvPr/>
          </p:nvSpPr>
          <p:spPr>
            <a:xfrm>
              <a:off x="5719763" y="1654175"/>
              <a:ext cx="647700" cy="884238"/>
            </a:xfrm>
            <a:custGeom>
              <a:avLst/>
              <a:gdLst/>
              <a:ahLst/>
              <a:cxnLst/>
              <a:rect l="l" t="t" r="r" b="b"/>
              <a:pathLst>
                <a:path w="647700" h="883444" extrusionOk="0">
                  <a:moveTo>
                    <a:pt x="295275" y="571500"/>
                  </a:moveTo>
                  <a:lnTo>
                    <a:pt x="292893" y="381000"/>
                  </a:lnTo>
                  <a:lnTo>
                    <a:pt x="278606" y="311944"/>
                  </a:lnTo>
                  <a:lnTo>
                    <a:pt x="259556" y="264319"/>
                  </a:lnTo>
                  <a:lnTo>
                    <a:pt x="235743" y="226219"/>
                  </a:lnTo>
                  <a:lnTo>
                    <a:pt x="190500" y="180975"/>
                  </a:lnTo>
                  <a:lnTo>
                    <a:pt x="142875" y="142875"/>
                  </a:lnTo>
                  <a:lnTo>
                    <a:pt x="88106" y="111919"/>
                  </a:lnTo>
                  <a:lnTo>
                    <a:pt x="35718" y="92869"/>
                  </a:lnTo>
                  <a:lnTo>
                    <a:pt x="21431" y="80962"/>
                  </a:lnTo>
                  <a:lnTo>
                    <a:pt x="4762" y="69056"/>
                  </a:lnTo>
                  <a:lnTo>
                    <a:pt x="0" y="42862"/>
                  </a:lnTo>
                  <a:lnTo>
                    <a:pt x="14287" y="16669"/>
                  </a:lnTo>
                  <a:lnTo>
                    <a:pt x="42862" y="7144"/>
                  </a:lnTo>
                  <a:lnTo>
                    <a:pt x="130968" y="0"/>
                  </a:lnTo>
                  <a:lnTo>
                    <a:pt x="176212" y="4762"/>
                  </a:lnTo>
                  <a:lnTo>
                    <a:pt x="314325" y="42862"/>
                  </a:lnTo>
                  <a:lnTo>
                    <a:pt x="426243" y="90487"/>
                  </a:lnTo>
                  <a:lnTo>
                    <a:pt x="554831" y="173831"/>
                  </a:lnTo>
                  <a:lnTo>
                    <a:pt x="628650" y="250031"/>
                  </a:lnTo>
                  <a:lnTo>
                    <a:pt x="645318" y="278606"/>
                  </a:lnTo>
                  <a:lnTo>
                    <a:pt x="647700" y="314325"/>
                  </a:lnTo>
                  <a:lnTo>
                    <a:pt x="638175" y="350044"/>
                  </a:lnTo>
                  <a:lnTo>
                    <a:pt x="602456" y="388144"/>
                  </a:lnTo>
                  <a:lnTo>
                    <a:pt x="585787" y="428625"/>
                  </a:lnTo>
                  <a:lnTo>
                    <a:pt x="571500" y="483394"/>
                  </a:lnTo>
                  <a:lnTo>
                    <a:pt x="561975" y="559594"/>
                  </a:lnTo>
                  <a:cubicBezTo>
                    <a:pt x="562769" y="635000"/>
                    <a:pt x="563562" y="710406"/>
                    <a:pt x="564356" y="785812"/>
                  </a:cubicBezTo>
                  <a:lnTo>
                    <a:pt x="564356" y="828675"/>
                  </a:lnTo>
                  <a:lnTo>
                    <a:pt x="461962" y="883444"/>
                  </a:lnTo>
                  <a:lnTo>
                    <a:pt x="292893" y="871537"/>
                  </a:lnTo>
                  <a:lnTo>
                    <a:pt x="295275" y="5715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292;p111">
              <a:extLst>
                <a:ext uri="{FF2B5EF4-FFF2-40B4-BE49-F238E27FC236}">
                  <a16:creationId xmlns:a16="http://schemas.microsoft.com/office/drawing/2014/main" id="{ABC1EB69-DB8C-6B45-8238-153FFEFFEE2A}"/>
                </a:ext>
              </a:extLst>
            </p:cNvPr>
            <p:cNvSpPr/>
            <p:nvPr/>
          </p:nvSpPr>
          <p:spPr>
            <a:xfrm>
              <a:off x="4873625" y="2354263"/>
              <a:ext cx="341313" cy="1112837"/>
            </a:xfrm>
            <a:custGeom>
              <a:avLst/>
              <a:gdLst/>
              <a:ahLst/>
              <a:cxnLst/>
              <a:rect l="l" t="t" r="r" b="b"/>
              <a:pathLst>
                <a:path w="340519" h="1112044" extrusionOk="0">
                  <a:moveTo>
                    <a:pt x="138112" y="295275"/>
                  </a:moveTo>
                  <a:lnTo>
                    <a:pt x="66675" y="104775"/>
                  </a:lnTo>
                  <a:lnTo>
                    <a:pt x="38100" y="52388"/>
                  </a:lnTo>
                  <a:lnTo>
                    <a:pt x="30956" y="23813"/>
                  </a:lnTo>
                  <a:lnTo>
                    <a:pt x="35719" y="7144"/>
                  </a:lnTo>
                  <a:lnTo>
                    <a:pt x="52387" y="0"/>
                  </a:lnTo>
                  <a:lnTo>
                    <a:pt x="100012" y="9525"/>
                  </a:lnTo>
                  <a:lnTo>
                    <a:pt x="128587" y="28575"/>
                  </a:lnTo>
                  <a:lnTo>
                    <a:pt x="314325" y="264319"/>
                  </a:lnTo>
                  <a:lnTo>
                    <a:pt x="338137" y="431007"/>
                  </a:lnTo>
                  <a:lnTo>
                    <a:pt x="340519" y="628650"/>
                  </a:lnTo>
                  <a:lnTo>
                    <a:pt x="323850" y="752475"/>
                  </a:lnTo>
                  <a:lnTo>
                    <a:pt x="278606" y="947738"/>
                  </a:lnTo>
                  <a:lnTo>
                    <a:pt x="242887" y="1040607"/>
                  </a:lnTo>
                  <a:lnTo>
                    <a:pt x="219075" y="1071563"/>
                  </a:lnTo>
                  <a:lnTo>
                    <a:pt x="180975" y="1102519"/>
                  </a:lnTo>
                  <a:lnTo>
                    <a:pt x="154781" y="1112044"/>
                  </a:lnTo>
                  <a:lnTo>
                    <a:pt x="92869" y="1107282"/>
                  </a:lnTo>
                  <a:lnTo>
                    <a:pt x="64294" y="1092994"/>
                  </a:lnTo>
                  <a:lnTo>
                    <a:pt x="42862" y="1062038"/>
                  </a:lnTo>
                  <a:lnTo>
                    <a:pt x="19050" y="990600"/>
                  </a:lnTo>
                  <a:lnTo>
                    <a:pt x="0" y="795338"/>
                  </a:lnTo>
                  <a:lnTo>
                    <a:pt x="7144" y="769144"/>
                  </a:lnTo>
                  <a:lnTo>
                    <a:pt x="78581" y="664369"/>
                  </a:lnTo>
                  <a:lnTo>
                    <a:pt x="116681" y="592932"/>
                  </a:lnTo>
                  <a:lnTo>
                    <a:pt x="138112" y="533400"/>
                  </a:lnTo>
                  <a:lnTo>
                    <a:pt x="154781" y="433388"/>
                  </a:lnTo>
                  <a:lnTo>
                    <a:pt x="154781" y="378619"/>
                  </a:lnTo>
                  <a:lnTo>
                    <a:pt x="138112" y="2952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293;p111">
              <a:extLst>
                <a:ext uri="{FF2B5EF4-FFF2-40B4-BE49-F238E27FC236}">
                  <a16:creationId xmlns:a16="http://schemas.microsoft.com/office/drawing/2014/main" id="{8EC09A18-D66D-804F-A73D-EF6E519823D9}"/>
                </a:ext>
              </a:extLst>
            </p:cNvPr>
            <p:cNvSpPr/>
            <p:nvPr/>
          </p:nvSpPr>
          <p:spPr>
            <a:xfrm rot="-5400000">
              <a:off x="4039394" y="4475956"/>
              <a:ext cx="2984500" cy="427038"/>
            </a:xfrm>
            <a:custGeom>
              <a:avLst/>
              <a:gdLst/>
              <a:ahLst/>
              <a:cxnLst/>
              <a:rect l="l" t="t" r="r" b="b"/>
              <a:pathLst>
                <a:path w="2985247" h="427861" extrusionOk="0">
                  <a:moveTo>
                    <a:pt x="1870363" y="227378"/>
                  </a:moveTo>
                  <a:lnTo>
                    <a:pt x="2430250" y="227378"/>
                  </a:lnTo>
                  <a:lnTo>
                    <a:pt x="2616064" y="212708"/>
                  </a:lnTo>
                  <a:lnTo>
                    <a:pt x="2701636" y="190704"/>
                  </a:lnTo>
                  <a:lnTo>
                    <a:pt x="2792098" y="141805"/>
                  </a:lnTo>
                  <a:lnTo>
                    <a:pt x="2863001" y="88017"/>
                  </a:lnTo>
                  <a:lnTo>
                    <a:pt x="2926569" y="17114"/>
                  </a:lnTo>
                  <a:lnTo>
                    <a:pt x="2953463" y="0"/>
                  </a:lnTo>
                  <a:lnTo>
                    <a:pt x="2970577" y="2445"/>
                  </a:lnTo>
                  <a:lnTo>
                    <a:pt x="2985247" y="19559"/>
                  </a:lnTo>
                  <a:lnTo>
                    <a:pt x="2982802" y="58678"/>
                  </a:lnTo>
                  <a:lnTo>
                    <a:pt x="2965687" y="151585"/>
                  </a:lnTo>
                  <a:lnTo>
                    <a:pt x="2929013" y="273831"/>
                  </a:lnTo>
                  <a:lnTo>
                    <a:pt x="2843441" y="425416"/>
                  </a:lnTo>
                  <a:lnTo>
                    <a:pt x="2672297" y="425416"/>
                  </a:lnTo>
                  <a:lnTo>
                    <a:pt x="259161" y="427861"/>
                  </a:lnTo>
                  <a:lnTo>
                    <a:pt x="173589" y="415636"/>
                  </a:lnTo>
                  <a:lnTo>
                    <a:pt x="68457" y="386297"/>
                  </a:lnTo>
                  <a:lnTo>
                    <a:pt x="24449" y="359403"/>
                  </a:lnTo>
                  <a:lnTo>
                    <a:pt x="0" y="325174"/>
                  </a:lnTo>
                  <a:lnTo>
                    <a:pt x="2444" y="288501"/>
                  </a:lnTo>
                  <a:lnTo>
                    <a:pt x="26894" y="256717"/>
                  </a:lnTo>
                  <a:lnTo>
                    <a:pt x="68457" y="232267"/>
                  </a:lnTo>
                  <a:lnTo>
                    <a:pt x="185813" y="193149"/>
                  </a:lnTo>
                  <a:lnTo>
                    <a:pt x="459644" y="139360"/>
                  </a:lnTo>
                  <a:lnTo>
                    <a:pt x="486539" y="139360"/>
                  </a:lnTo>
                  <a:lnTo>
                    <a:pt x="662573" y="178479"/>
                  </a:lnTo>
                  <a:lnTo>
                    <a:pt x="877726" y="210263"/>
                  </a:lnTo>
                  <a:lnTo>
                    <a:pt x="1352040" y="224933"/>
                  </a:lnTo>
                  <a:lnTo>
                    <a:pt x="1870363" y="2273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294;p111">
              <a:extLst>
                <a:ext uri="{FF2B5EF4-FFF2-40B4-BE49-F238E27FC236}">
                  <a16:creationId xmlns:a16="http://schemas.microsoft.com/office/drawing/2014/main" id="{2B227DE5-28FB-614C-B5BD-088718228A2E}"/>
                </a:ext>
              </a:extLst>
            </p:cNvPr>
            <p:cNvSpPr/>
            <p:nvPr/>
          </p:nvSpPr>
          <p:spPr>
            <a:xfrm>
              <a:off x="3935413" y="1909763"/>
              <a:ext cx="847725" cy="671512"/>
            </a:xfrm>
            <a:custGeom>
              <a:avLst/>
              <a:gdLst/>
              <a:ahLst/>
              <a:cxnLst/>
              <a:rect l="l" t="t" r="r" b="b"/>
              <a:pathLst>
                <a:path w="847725" h="671512" extrusionOk="0">
                  <a:moveTo>
                    <a:pt x="364332" y="297656"/>
                  </a:moveTo>
                  <a:lnTo>
                    <a:pt x="264319" y="207168"/>
                  </a:lnTo>
                  <a:lnTo>
                    <a:pt x="92869" y="85725"/>
                  </a:lnTo>
                  <a:lnTo>
                    <a:pt x="0" y="28575"/>
                  </a:lnTo>
                  <a:lnTo>
                    <a:pt x="50007" y="0"/>
                  </a:lnTo>
                  <a:lnTo>
                    <a:pt x="130969" y="2381"/>
                  </a:lnTo>
                  <a:lnTo>
                    <a:pt x="209550" y="30956"/>
                  </a:lnTo>
                  <a:lnTo>
                    <a:pt x="452438" y="133350"/>
                  </a:lnTo>
                  <a:lnTo>
                    <a:pt x="650082" y="223837"/>
                  </a:lnTo>
                  <a:lnTo>
                    <a:pt x="678657" y="245268"/>
                  </a:lnTo>
                  <a:lnTo>
                    <a:pt x="766763" y="352425"/>
                  </a:lnTo>
                  <a:lnTo>
                    <a:pt x="819150" y="447675"/>
                  </a:lnTo>
                  <a:lnTo>
                    <a:pt x="842963" y="516731"/>
                  </a:lnTo>
                  <a:lnTo>
                    <a:pt x="847725" y="564356"/>
                  </a:lnTo>
                  <a:lnTo>
                    <a:pt x="842963" y="614362"/>
                  </a:lnTo>
                  <a:lnTo>
                    <a:pt x="826294" y="652462"/>
                  </a:lnTo>
                  <a:lnTo>
                    <a:pt x="812007" y="661987"/>
                  </a:lnTo>
                  <a:lnTo>
                    <a:pt x="776288" y="671512"/>
                  </a:lnTo>
                  <a:lnTo>
                    <a:pt x="735807" y="669131"/>
                  </a:lnTo>
                  <a:lnTo>
                    <a:pt x="702469" y="661987"/>
                  </a:lnTo>
                  <a:lnTo>
                    <a:pt x="661988" y="640556"/>
                  </a:lnTo>
                  <a:lnTo>
                    <a:pt x="619125" y="595312"/>
                  </a:lnTo>
                  <a:lnTo>
                    <a:pt x="364332" y="2976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295;p111">
              <a:extLst>
                <a:ext uri="{FF2B5EF4-FFF2-40B4-BE49-F238E27FC236}">
                  <a16:creationId xmlns:a16="http://schemas.microsoft.com/office/drawing/2014/main" id="{85C79A4A-C2A8-5942-937E-ED789A08E51A}"/>
                </a:ext>
              </a:extLst>
            </p:cNvPr>
            <p:cNvSpPr/>
            <p:nvPr/>
          </p:nvSpPr>
          <p:spPr>
            <a:xfrm>
              <a:off x="3335338" y="3090863"/>
              <a:ext cx="1403350" cy="1519237"/>
            </a:xfrm>
            <a:custGeom>
              <a:avLst/>
              <a:gdLst/>
              <a:ahLst/>
              <a:cxnLst/>
              <a:rect l="l" t="t" r="r" b="b"/>
              <a:pathLst>
                <a:path w="1402557" h="1519237" extrusionOk="0">
                  <a:moveTo>
                    <a:pt x="538163" y="295275"/>
                  </a:moveTo>
                  <a:lnTo>
                    <a:pt x="385763" y="335756"/>
                  </a:lnTo>
                  <a:lnTo>
                    <a:pt x="202407" y="354806"/>
                  </a:lnTo>
                  <a:lnTo>
                    <a:pt x="154782" y="359568"/>
                  </a:lnTo>
                  <a:lnTo>
                    <a:pt x="85725" y="361950"/>
                  </a:lnTo>
                  <a:lnTo>
                    <a:pt x="0" y="240506"/>
                  </a:lnTo>
                  <a:lnTo>
                    <a:pt x="152400" y="219075"/>
                  </a:lnTo>
                  <a:lnTo>
                    <a:pt x="528638" y="150018"/>
                  </a:lnTo>
                  <a:lnTo>
                    <a:pt x="754857" y="107156"/>
                  </a:lnTo>
                  <a:lnTo>
                    <a:pt x="940594" y="69056"/>
                  </a:lnTo>
                  <a:lnTo>
                    <a:pt x="976313" y="57150"/>
                  </a:lnTo>
                  <a:lnTo>
                    <a:pt x="1090613" y="0"/>
                  </a:lnTo>
                  <a:lnTo>
                    <a:pt x="1109663" y="2381"/>
                  </a:lnTo>
                  <a:lnTo>
                    <a:pt x="1343025" y="140493"/>
                  </a:lnTo>
                  <a:lnTo>
                    <a:pt x="1393032" y="183356"/>
                  </a:lnTo>
                  <a:lnTo>
                    <a:pt x="1402557" y="209550"/>
                  </a:lnTo>
                  <a:lnTo>
                    <a:pt x="1400175" y="245268"/>
                  </a:lnTo>
                  <a:lnTo>
                    <a:pt x="1385888" y="304800"/>
                  </a:lnTo>
                  <a:lnTo>
                    <a:pt x="1343025" y="383381"/>
                  </a:lnTo>
                  <a:lnTo>
                    <a:pt x="1328738" y="411956"/>
                  </a:lnTo>
                  <a:lnTo>
                    <a:pt x="1266825" y="723900"/>
                  </a:lnTo>
                  <a:lnTo>
                    <a:pt x="1231107" y="997743"/>
                  </a:lnTo>
                  <a:lnTo>
                    <a:pt x="1223963" y="1214437"/>
                  </a:lnTo>
                  <a:lnTo>
                    <a:pt x="1216819" y="1328737"/>
                  </a:lnTo>
                  <a:lnTo>
                    <a:pt x="1188244" y="1440656"/>
                  </a:lnTo>
                  <a:lnTo>
                    <a:pt x="1166813" y="1483518"/>
                  </a:lnTo>
                  <a:lnTo>
                    <a:pt x="1135857" y="1509712"/>
                  </a:lnTo>
                  <a:lnTo>
                    <a:pt x="1102519" y="1519237"/>
                  </a:lnTo>
                  <a:lnTo>
                    <a:pt x="1078707" y="1514475"/>
                  </a:lnTo>
                  <a:lnTo>
                    <a:pt x="1042988" y="1485900"/>
                  </a:lnTo>
                  <a:lnTo>
                    <a:pt x="1021557" y="1438275"/>
                  </a:lnTo>
                  <a:lnTo>
                    <a:pt x="1007269" y="1231106"/>
                  </a:lnTo>
                  <a:lnTo>
                    <a:pt x="1021557" y="831056"/>
                  </a:lnTo>
                  <a:lnTo>
                    <a:pt x="1047750" y="616743"/>
                  </a:lnTo>
                  <a:lnTo>
                    <a:pt x="1047750" y="311943"/>
                  </a:lnTo>
                  <a:lnTo>
                    <a:pt x="1040607" y="280987"/>
                  </a:lnTo>
                  <a:lnTo>
                    <a:pt x="1031082" y="264318"/>
                  </a:lnTo>
                  <a:lnTo>
                    <a:pt x="1014413" y="250031"/>
                  </a:lnTo>
                  <a:lnTo>
                    <a:pt x="988219" y="240506"/>
                  </a:lnTo>
                  <a:lnTo>
                    <a:pt x="538163" y="2952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296;p111">
              <a:extLst>
                <a:ext uri="{FF2B5EF4-FFF2-40B4-BE49-F238E27FC236}">
                  <a16:creationId xmlns:a16="http://schemas.microsoft.com/office/drawing/2014/main" id="{4F40FDAB-5976-ED41-91AE-5A350C048660}"/>
                </a:ext>
              </a:extLst>
            </p:cNvPr>
            <p:cNvSpPr/>
            <p:nvPr/>
          </p:nvSpPr>
          <p:spPr>
            <a:xfrm>
              <a:off x="3381375" y="3695700"/>
              <a:ext cx="1062038" cy="347663"/>
            </a:xfrm>
            <a:custGeom>
              <a:avLst/>
              <a:gdLst/>
              <a:ahLst/>
              <a:cxnLst/>
              <a:rect l="l" t="t" r="r" b="b"/>
              <a:pathLst>
                <a:path w="1062038" h="347663" extrusionOk="0">
                  <a:moveTo>
                    <a:pt x="559594" y="271463"/>
                  </a:moveTo>
                  <a:lnTo>
                    <a:pt x="42863" y="347663"/>
                  </a:lnTo>
                  <a:lnTo>
                    <a:pt x="0" y="185738"/>
                  </a:lnTo>
                  <a:lnTo>
                    <a:pt x="361950" y="133350"/>
                  </a:lnTo>
                  <a:lnTo>
                    <a:pt x="804863" y="54769"/>
                  </a:lnTo>
                  <a:lnTo>
                    <a:pt x="1062038" y="0"/>
                  </a:lnTo>
                  <a:lnTo>
                    <a:pt x="1019175" y="223838"/>
                  </a:lnTo>
                  <a:lnTo>
                    <a:pt x="559594" y="2714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297;p111">
              <a:extLst>
                <a:ext uri="{FF2B5EF4-FFF2-40B4-BE49-F238E27FC236}">
                  <a16:creationId xmlns:a16="http://schemas.microsoft.com/office/drawing/2014/main" id="{A64EC292-1245-D349-995F-646A4B6CF954}"/>
                </a:ext>
              </a:extLst>
            </p:cNvPr>
            <p:cNvSpPr/>
            <p:nvPr/>
          </p:nvSpPr>
          <p:spPr>
            <a:xfrm>
              <a:off x="3363913" y="4302125"/>
              <a:ext cx="1055687" cy="342900"/>
            </a:xfrm>
            <a:custGeom>
              <a:avLst/>
              <a:gdLst/>
              <a:ahLst/>
              <a:cxnLst/>
              <a:rect l="l" t="t" r="r" b="b"/>
              <a:pathLst>
                <a:path w="1054894" h="342900" extrusionOk="0">
                  <a:moveTo>
                    <a:pt x="452438" y="273844"/>
                  </a:moveTo>
                  <a:lnTo>
                    <a:pt x="14288" y="342900"/>
                  </a:lnTo>
                  <a:lnTo>
                    <a:pt x="0" y="154781"/>
                  </a:lnTo>
                  <a:lnTo>
                    <a:pt x="197644" y="147637"/>
                  </a:lnTo>
                  <a:lnTo>
                    <a:pt x="428625" y="119062"/>
                  </a:lnTo>
                  <a:lnTo>
                    <a:pt x="695325" y="73819"/>
                  </a:lnTo>
                  <a:lnTo>
                    <a:pt x="1054894" y="0"/>
                  </a:lnTo>
                  <a:lnTo>
                    <a:pt x="1040607" y="209550"/>
                  </a:lnTo>
                  <a:lnTo>
                    <a:pt x="916782" y="216694"/>
                  </a:lnTo>
                  <a:lnTo>
                    <a:pt x="854869" y="216694"/>
                  </a:lnTo>
                  <a:lnTo>
                    <a:pt x="452438" y="2738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298;p111">
              <a:extLst>
                <a:ext uri="{FF2B5EF4-FFF2-40B4-BE49-F238E27FC236}">
                  <a16:creationId xmlns:a16="http://schemas.microsoft.com/office/drawing/2014/main" id="{D2C77548-1C49-CC4E-8CDC-6E6987B76998}"/>
                </a:ext>
              </a:extLst>
            </p:cNvPr>
            <p:cNvSpPr/>
            <p:nvPr/>
          </p:nvSpPr>
          <p:spPr>
            <a:xfrm rot="-5400000">
              <a:off x="1842294" y="4421982"/>
              <a:ext cx="2914650" cy="468312"/>
            </a:xfrm>
            <a:custGeom>
              <a:avLst/>
              <a:gdLst/>
              <a:ahLst/>
              <a:cxnLst/>
              <a:rect l="l" t="t" r="r" b="b"/>
              <a:pathLst>
                <a:path w="2914650" h="469106" extrusionOk="0">
                  <a:moveTo>
                    <a:pt x="1683544" y="180975"/>
                  </a:moveTo>
                  <a:lnTo>
                    <a:pt x="2083594" y="204788"/>
                  </a:lnTo>
                  <a:lnTo>
                    <a:pt x="2514600" y="200025"/>
                  </a:lnTo>
                  <a:lnTo>
                    <a:pt x="2609850" y="185738"/>
                  </a:lnTo>
                  <a:lnTo>
                    <a:pt x="2707481" y="157163"/>
                  </a:lnTo>
                  <a:lnTo>
                    <a:pt x="2781300" y="111919"/>
                  </a:lnTo>
                  <a:lnTo>
                    <a:pt x="2814637" y="71438"/>
                  </a:lnTo>
                  <a:lnTo>
                    <a:pt x="2843212" y="19050"/>
                  </a:lnTo>
                  <a:lnTo>
                    <a:pt x="2859881" y="4763"/>
                  </a:lnTo>
                  <a:lnTo>
                    <a:pt x="2883694" y="0"/>
                  </a:lnTo>
                  <a:lnTo>
                    <a:pt x="2895600" y="9525"/>
                  </a:lnTo>
                  <a:lnTo>
                    <a:pt x="2912269" y="33338"/>
                  </a:lnTo>
                  <a:lnTo>
                    <a:pt x="2914650" y="57150"/>
                  </a:lnTo>
                  <a:lnTo>
                    <a:pt x="2886075" y="166688"/>
                  </a:lnTo>
                  <a:lnTo>
                    <a:pt x="2838450" y="283369"/>
                  </a:lnTo>
                  <a:lnTo>
                    <a:pt x="2778919" y="373856"/>
                  </a:lnTo>
                  <a:lnTo>
                    <a:pt x="2593181" y="454819"/>
                  </a:lnTo>
                  <a:lnTo>
                    <a:pt x="2545556" y="469106"/>
                  </a:lnTo>
                  <a:lnTo>
                    <a:pt x="2224087" y="442913"/>
                  </a:lnTo>
                  <a:lnTo>
                    <a:pt x="2083594" y="423863"/>
                  </a:lnTo>
                  <a:lnTo>
                    <a:pt x="1638300" y="397669"/>
                  </a:lnTo>
                  <a:lnTo>
                    <a:pt x="1488281" y="376238"/>
                  </a:lnTo>
                  <a:lnTo>
                    <a:pt x="778669" y="340519"/>
                  </a:lnTo>
                  <a:lnTo>
                    <a:pt x="411956" y="335756"/>
                  </a:lnTo>
                  <a:lnTo>
                    <a:pt x="114300" y="407194"/>
                  </a:lnTo>
                  <a:lnTo>
                    <a:pt x="35719" y="364331"/>
                  </a:lnTo>
                  <a:lnTo>
                    <a:pt x="7144" y="338138"/>
                  </a:lnTo>
                  <a:lnTo>
                    <a:pt x="0" y="307181"/>
                  </a:lnTo>
                  <a:lnTo>
                    <a:pt x="23812" y="269081"/>
                  </a:lnTo>
                  <a:lnTo>
                    <a:pt x="119062" y="211931"/>
                  </a:lnTo>
                  <a:lnTo>
                    <a:pt x="292894" y="133350"/>
                  </a:lnTo>
                  <a:lnTo>
                    <a:pt x="419100" y="97631"/>
                  </a:lnTo>
                  <a:lnTo>
                    <a:pt x="490537" y="90488"/>
                  </a:lnTo>
                  <a:lnTo>
                    <a:pt x="631031" y="121444"/>
                  </a:lnTo>
                  <a:lnTo>
                    <a:pt x="800100" y="135731"/>
                  </a:lnTo>
                  <a:lnTo>
                    <a:pt x="1343025" y="164306"/>
                  </a:lnTo>
                  <a:lnTo>
                    <a:pt x="1683544" y="1809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299;p111">
              <a:extLst>
                <a:ext uri="{FF2B5EF4-FFF2-40B4-BE49-F238E27FC236}">
                  <a16:creationId xmlns:a16="http://schemas.microsoft.com/office/drawing/2014/main" id="{D8FA176E-8179-8644-9F07-A6930377174C}"/>
                </a:ext>
              </a:extLst>
            </p:cNvPr>
            <p:cNvSpPr/>
            <p:nvPr/>
          </p:nvSpPr>
          <p:spPr>
            <a:xfrm>
              <a:off x="3319463" y="5214938"/>
              <a:ext cx="1127125" cy="795337"/>
            </a:xfrm>
            <a:custGeom>
              <a:avLst/>
              <a:gdLst/>
              <a:ahLst/>
              <a:cxnLst/>
              <a:rect l="l" t="t" r="r" b="b"/>
              <a:pathLst>
                <a:path w="1126331" h="795337" extrusionOk="0">
                  <a:moveTo>
                    <a:pt x="478631" y="528637"/>
                  </a:moveTo>
                  <a:lnTo>
                    <a:pt x="138112" y="795337"/>
                  </a:lnTo>
                  <a:lnTo>
                    <a:pt x="0" y="666750"/>
                  </a:lnTo>
                  <a:lnTo>
                    <a:pt x="76200" y="495300"/>
                  </a:lnTo>
                  <a:lnTo>
                    <a:pt x="185737" y="454818"/>
                  </a:lnTo>
                  <a:lnTo>
                    <a:pt x="514350" y="314325"/>
                  </a:lnTo>
                  <a:lnTo>
                    <a:pt x="842962" y="128587"/>
                  </a:lnTo>
                  <a:lnTo>
                    <a:pt x="1042987" y="0"/>
                  </a:lnTo>
                  <a:lnTo>
                    <a:pt x="1126331" y="80962"/>
                  </a:lnTo>
                  <a:lnTo>
                    <a:pt x="857250" y="269081"/>
                  </a:lnTo>
                  <a:lnTo>
                    <a:pt x="478631" y="5286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300;p111">
              <a:extLst>
                <a:ext uri="{FF2B5EF4-FFF2-40B4-BE49-F238E27FC236}">
                  <a16:creationId xmlns:a16="http://schemas.microsoft.com/office/drawing/2014/main" id="{8C823B80-D760-ED4E-9297-C816BA716A64}"/>
                </a:ext>
              </a:extLst>
            </p:cNvPr>
            <p:cNvSpPr/>
            <p:nvPr/>
          </p:nvSpPr>
          <p:spPr>
            <a:xfrm>
              <a:off x="3986213" y="4810125"/>
              <a:ext cx="806450" cy="1025525"/>
            </a:xfrm>
            <a:custGeom>
              <a:avLst/>
              <a:gdLst/>
              <a:ahLst/>
              <a:cxnLst/>
              <a:rect l="l" t="t" r="r" b="b"/>
              <a:pathLst>
                <a:path w="807243" h="1026319" extrusionOk="0">
                  <a:moveTo>
                    <a:pt x="459581" y="619125"/>
                  </a:moveTo>
                  <a:lnTo>
                    <a:pt x="419100" y="519113"/>
                  </a:lnTo>
                  <a:lnTo>
                    <a:pt x="352425" y="416719"/>
                  </a:lnTo>
                  <a:lnTo>
                    <a:pt x="235743" y="273844"/>
                  </a:lnTo>
                  <a:lnTo>
                    <a:pt x="121443" y="154781"/>
                  </a:lnTo>
                  <a:lnTo>
                    <a:pt x="21431" y="76200"/>
                  </a:lnTo>
                  <a:lnTo>
                    <a:pt x="7143" y="57150"/>
                  </a:lnTo>
                  <a:lnTo>
                    <a:pt x="0" y="28575"/>
                  </a:lnTo>
                  <a:lnTo>
                    <a:pt x="4762" y="9525"/>
                  </a:lnTo>
                  <a:lnTo>
                    <a:pt x="19050" y="0"/>
                  </a:lnTo>
                  <a:lnTo>
                    <a:pt x="54768" y="2381"/>
                  </a:lnTo>
                  <a:lnTo>
                    <a:pt x="180975" y="61913"/>
                  </a:lnTo>
                  <a:lnTo>
                    <a:pt x="381000" y="185738"/>
                  </a:lnTo>
                  <a:lnTo>
                    <a:pt x="609600" y="364331"/>
                  </a:lnTo>
                  <a:lnTo>
                    <a:pt x="716756" y="473869"/>
                  </a:lnTo>
                  <a:lnTo>
                    <a:pt x="747712" y="550069"/>
                  </a:lnTo>
                  <a:lnTo>
                    <a:pt x="790575" y="673894"/>
                  </a:lnTo>
                  <a:lnTo>
                    <a:pt x="807243" y="785813"/>
                  </a:lnTo>
                  <a:lnTo>
                    <a:pt x="792956" y="878681"/>
                  </a:lnTo>
                  <a:lnTo>
                    <a:pt x="766762" y="959644"/>
                  </a:lnTo>
                  <a:lnTo>
                    <a:pt x="738187" y="1007269"/>
                  </a:lnTo>
                  <a:lnTo>
                    <a:pt x="721518" y="1021556"/>
                  </a:lnTo>
                  <a:lnTo>
                    <a:pt x="692943" y="1026319"/>
                  </a:lnTo>
                  <a:lnTo>
                    <a:pt x="654843" y="1021556"/>
                  </a:lnTo>
                  <a:lnTo>
                    <a:pt x="611981" y="1002506"/>
                  </a:lnTo>
                  <a:lnTo>
                    <a:pt x="569118" y="952500"/>
                  </a:lnTo>
                  <a:lnTo>
                    <a:pt x="540543" y="902494"/>
                  </a:lnTo>
                  <a:lnTo>
                    <a:pt x="523875" y="838200"/>
                  </a:lnTo>
                  <a:lnTo>
                    <a:pt x="459581" y="6191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301;p111">
              <a:extLst>
                <a:ext uri="{FF2B5EF4-FFF2-40B4-BE49-F238E27FC236}">
                  <a16:creationId xmlns:a16="http://schemas.microsoft.com/office/drawing/2014/main" id="{FF179B71-99DF-2142-AFD8-32FFB794E45C}"/>
                </a:ext>
              </a:extLst>
            </p:cNvPr>
            <p:cNvSpPr/>
            <p:nvPr/>
          </p:nvSpPr>
          <p:spPr>
            <a:xfrm>
              <a:off x="5111750" y="2343150"/>
              <a:ext cx="2466975" cy="442913"/>
            </a:xfrm>
            <a:custGeom>
              <a:avLst/>
              <a:gdLst/>
              <a:ahLst/>
              <a:cxnLst/>
              <a:rect l="l" t="t" r="r" b="b"/>
              <a:pathLst>
                <a:path w="2466975" h="442913" extrusionOk="0">
                  <a:moveTo>
                    <a:pt x="669131" y="316706"/>
                  </a:moveTo>
                  <a:lnTo>
                    <a:pt x="342900" y="378619"/>
                  </a:lnTo>
                  <a:lnTo>
                    <a:pt x="57150" y="442913"/>
                  </a:lnTo>
                  <a:lnTo>
                    <a:pt x="0" y="273844"/>
                  </a:lnTo>
                  <a:lnTo>
                    <a:pt x="71437" y="276225"/>
                  </a:lnTo>
                  <a:lnTo>
                    <a:pt x="300037" y="240506"/>
                  </a:lnTo>
                  <a:lnTo>
                    <a:pt x="902494" y="140494"/>
                  </a:lnTo>
                  <a:lnTo>
                    <a:pt x="1164431" y="102394"/>
                  </a:lnTo>
                  <a:lnTo>
                    <a:pt x="2012156" y="52388"/>
                  </a:lnTo>
                  <a:lnTo>
                    <a:pt x="2055019" y="28575"/>
                  </a:lnTo>
                  <a:lnTo>
                    <a:pt x="2102644" y="9525"/>
                  </a:lnTo>
                  <a:lnTo>
                    <a:pt x="2150269" y="0"/>
                  </a:lnTo>
                  <a:lnTo>
                    <a:pt x="2176462" y="4763"/>
                  </a:lnTo>
                  <a:lnTo>
                    <a:pt x="2250281" y="42863"/>
                  </a:lnTo>
                  <a:lnTo>
                    <a:pt x="2290762" y="78581"/>
                  </a:lnTo>
                  <a:lnTo>
                    <a:pt x="2369344" y="150019"/>
                  </a:lnTo>
                  <a:lnTo>
                    <a:pt x="2445544" y="240506"/>
                  </a:lnTo>
                  <a:lnTo>
                    <a:pt x="2464594" y="283369"/>
                  </a:lnTo>
                  <a:lnTo>
                    <a:pt x="2466975" y="316706"/>
                  </a:lnTo>
                  <a:lnTo>
                    <a:pt x="2455069" y="350044"/>
                  </a:lnTo>
                  <a:lnTo>
                    <a:pt x="2428875" y="373856"/>
                  </a:lnTo>
                  <a:lnTo>
                    <a:pt x="2383631" y="388144"/>
                  </a:lnTo>
                  <a:lnTo>
                    <a:pt x="2350294" y="397669"/>
                  </a:lnTo>
                  <a:lnTo>
                    <a:pt x="2314575" y="397669"/>
                  </a:lnTo>
                  <a:lnTo>
                    <a:pt x="2250281" y="407194"/>
                  </a:lnTo>
                  <a:lnTo>
                    <a:pt x="2005012" y="214313"/>
                  </a:lnTo>
                  <a:lnTo>
                    <a:pt x="1709737" y="221456"/>
                  </a:lnTo>
                  <a:lnTo>
                    <a:pt x="1266825" y="252413"/>
                  </a:lnTo>
                  <a:lnTo>
                    <a:pt x="669131" y="3167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302;p111">
              <a:extLst>
                <a:ext uri="{FF2B5EF4-FFF2-40B4-BE49-F238E27FC236}">
                  <a16:creationId xmlns:a16="http://schemas.microsoft.com/office/drawing/2014/main" id="{5798E72D-39DC-7F42-8D0A-53E89A47AC6C}"/>
                </a:ext>
              </a:extLst>
            </p:cNvPr>
            <p:cNvSpPr/>
            <p:nvPr/>
          </p:nvSpPr>
          <p:spPr>
            <a:xfrm>
              <a:off x="6791325" y="2533650"/>
              <a:ext cx="623888" cy="533400"/>
            </a:xfrm>
            <a:custGeom>
              <a:avLst/>
              <a:gdLst/>
              <a:ahLst/>
              <a:cxnLst/>
              <a:rect l="l" t="t" r="r" b="b"/>
              <a:pathLst>
                <a:path w="623888" h="533400" extrusionOk="0">
                  <a:moveTo>
                    <a:pt x="180975" y="428625"/>
                  </a:moveTo>
                  <a:lnTo>
                    <a:pt x="304800" y="340519"/>
                  </a:lnTo>
                  <a:lnTo>
                    <a:pt x="361950" y="304800"/>
                  </a:lnTo>
                  <a:lnTo>
                    <a:pt x="485775" y="247650"/>
                  </a:lnTo>
                  <a:lnTo>
                    <a:pt x="623888" y="197644"/>
                  </a:lnTo>
                  <a:lnTo>
                    <a:pt x="352425" y="0"/>
                  </a:lnTo>
                  <a:lnTo>
                    <a:pt x="338138" y="64294"/>
                  </a:lnTo>
                  <a:lnTo>
                    <a:pt x="314325" y="116681"/>
                  </a:lnTo>
                  <a:lnTo>
                    <a:pt x="285750" y="145256"/>
                  </a:lnTo>
                  <a:lnTo>
                    <a:pt x="11906" y="454819"/>
                  </a:lnTo>
                  <a:lnTo>
                    <a:pt x="0" y="481013"/>
                  </a:lnTo>
                  <a:lnTo>
                    <a:pt x="0" y="502444"/>
                  </a:lnTo>
                  <a:lnTo>
                    <a:pt x="14288" y="523875"/>
                  </a:lnTo>
                  <a:lnTo>
                    <a:pt x="28575" y="528638"/>
                  </a:lnTo>
                  <a:lnTo>
                    <a:pt x="47625" y="533400"/>
                  </a:lnTo>
                  <a:lnTo>
                    <a:pt x="71438" y="526256"/>
                  </a:lnTo>
                  <a:lnTo>
                    <a:pt x="180975" y="4286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303;p111">
              <a:extLst>
                <a:ext uri="{FF2B5EF4-FFF2-40B4-BE49-F238E27FC236}">
                  <a16:creationId xmlns:a16="http://schemas.microsoft.com/office/drawing/2014/main" id="{BC0F1BA5-09A4-644A-8BE1-C92E12B41EE1}"/>
                </a:ext>
              </a:extLst>
            </p:cNvPr>
            <p:cNvSpPr/>
            <p:nvPr/>
          </p:nvSpPr>
          <p:spPr>
            <a:xfrm>
              <a:off x="5619750" y="3116263"/>
              <a:ext cx="1392238" cy="1112837"/>
            </a:xfrm>
            <a:custGeom>
              <a:avLst/>
              <a:gdLst/>
              <a:ahLst/>
              <a:cxnLst/>
              <a:rect l="l" t="t" r="r" b="b"/>
              <a:pathLst>
                <a:path w="1393031" h="1112044" extrusionOk="0">
                  <a:moveTo>
                    <a:pt x="464344" y="323850"/>
                  </a:moveTo>
                  <a:lnTo>
                    <a:pt x="64294" y="414338"/>
                  </a:lnTo>
                  <a:lnTo>
                    <a:pt x="0" y="250032"/>
                  </a:lnTo>
                  <a:lnTo>
                    <a:pt x="145256" y="214313"/>
                  </a:lnTo>
                  <a:lnTo>
                    <a:pt x="607219" y="121444"/>
                  </a:lnTo>
                  <a:lnTo>
                    <a:pt x="892969" y="64294"/>
                  </a:lnTo>
                  <a:lnTo>
                    <a:pt x="907256" y="54769"/>
                  </a:lnTo>
                  <a:lnTo>
                    <a:pt x="928688" y="26194"/>
                  </a:lnTo>
                  <a:lnTo>
                    <a:pt x="947738" y="11907"/>
                  </a:lnTo>
                  <a:lnTo>
                    <a:pt x="981075" y="0"/>
                  </a:lnTo>
                  <a:lnTo>
                    <a:pt x="1000125" y="0"/>
                  </a:lnTo>
                  <a:lnTo>
                    <a:pt x="1019175" y="4763"/>
                  </a:lnTo>
                  <a:lnTo>
                    <a:pt x="1185863" y="95250"/>
                  </a:lnTo>
                  <a:lnTo>
                    <a:pt x="1359694" y="216694"/>
                  </a:lnTo>
                  <a:lnTo>
                    <a:pt x="1381125" y="238125"/>
                  </a:lnTo>
                  <a:lnTo>
                    <a:pt x="1388269" y="252413"/>
                  </a:lnTo>
                  <a:lnTo>
                    <a:pt x="1393031" y="276225"/>
                  </a:lnTo>
                  <a:lnTo>
                    <a:pt x="1388269" y="304800"/>
                  </a:lnTo>
                  <a:lnTo>
                    <a:pt x="1364456" y="352425"/>
                  </a:lnTo>
                  <a:lnTo>
                    <a:pt x="1312069" y="440532"/>
                  </a:lnTo>
                  <a:lnTo>
                    <a:pt x="1297781" y="471488"/>
                  </a:lnTo>
                  <a:lnTo>
                    <a:pt x="1207294" y="809625"/>
                  </a:lnTo>
                  <a:lnTo>
                    <a:pt x="1178719" y="942975"/>
                  </a:lnTo>
                  <a:lnTo>
                    <a:pt x="1157288" y="1042988"/>
                  </a:lnTo>
                  <a:lnTo>
                    <a:pt x="1143000" y="1071563"/>
                  </a:lnTo>
                  <a:lnTo>
                    <a:pt x="1126331" y="1090613"/>
                  </a:lnTo>
                  <a:lnTo>
                    <a:pt x="1100138" y="1102519"/>
                  </a:lnTo>
                  <a:lnTo>
                    <a:pt x="1069181" y="1112044"/>
                  </a:lnTo>
                  <a:lnTo>
                    <a:pt x="1009650" y="1112044"/>
                  </a:lnTo>
                  <a:lnTo>
                    <a:pt x="976313" y="902494"/>
                  </a:lnTo>
                  <a:lnTo>
                    <a:pt x="1016794" y="328613"/>
                  </a:lnTo>
                  <a:lnTo>
                    <a:pt x="1014413" y="288132"/>
                  </a:lnTo>
                  <a:lnTo>
                    <a:pt x="1009650" y="273844"/>
                  </a:lnTo>
                  <a:lnTo>
                    <a:pt x="992981" y="261938"/>
                  </a:lnTo>
                  <a:lnTo>
                    <a:pt x="962025" y="250032"/>
                  </a:lnTo>
                  <a:lnTo>
                    <a:pt x="926306" y="242888"/>
                  </a:lnTo>
                  <a:lnTo>
                    <a:pt x="892969" y="242888"/>
                  </a:lnTo>
                  <a:lnTo>
                    <a:pt x="464344" y="323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304;p111">
              <a:extLst>
                <a:ext uri="{FF2B5EF4-FFF2-40B4-BE49-F238E27FC236}">
                  <a16:creationId xmlns:a16="http://schemas.microsoft.com/office/drawing/2014/main" id="{A39E3A92-E3A4-CA46-BD9D-5E201F1A5EA9}"/>
                </a:ext>
              </a:extLst>
            </p:cNvPr>
            <p:cNvSpPr/>
            <p:nvPr/>
          </p:nvSpPr>
          <p:spPr>
            <a:xfrm>
              <a:off x="5634038" y="4021138"/>
              <a:ext cx="1058862" cy="312737"/>
            </a:xfrm>
            <a:custGeom>
              <a:avLst/>
              <a:gdLst/>
              <a:ahLst/>
              <a:cxnLst/>
              <a:rect l="l" t="t" r="r" b="b"/>
              <a:pathLst>
                <a:path w="1059656" h="311944" extrusionOk="0">
                  <a:moveTo>
                    <a:pt x="428625" y="245269"/>
                  </a:moveTo>
                  <a:lnTo>
                    <a:pt x="57150" y="311944"/>
                  </a:lnTo>
                  <a:lnTo>
                    <a:pt x="0" y="145257"/>
                  </a:lnTo>
                  <a:lnTo>
                    <a:pt x="180975" y="123825"/>
                  </a:lnTo>
                  <a:lnTo>
                    <a:pt x="733425" y="38100"/>
                  </a:lnTo>
                  <a:lnTo>
                    <a:pt x="983456" y="0"/>
                  </a:lnTo>
                  <a:lnTo>
                    <a:pt x="1059656" y="202407"/>
                  </a:lnTo>
                  <a:lnTo>
                    <a:pt x="957262" y="207169"/>
                  </a:lnTo>
                  <a:lnTo>
                    <a:pt x="428625" y="2452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305;p111">
              <a:extLst>
                <a:ext uri="{FF2B5EF4-FFF2-40B4-BE49-F238E27FC236}">
                  <a16:creationId xmlns:a16="http://schemas.microsoft.com/office/drawing/2014/main" id="{95A406D1-9A57-974C-8845-98D447B65C14}"/>
                </a:ext>
              </a:extLst>
            </p:cNvPr>
            <p:cNvSpPr/>
            <p:nvPr/>
          </p:nvSpPr>
          <p:spPr>
            <a:xfrm>
              <a:off x="5624513" y="4776788"/>
              <a:ext cx="1568450" cy="1016000"/>
            </a:xfrm>
            <a:custGeom>
              <a:avLst/>
              <a:gdLst/>
              <a:ahLst/>
              <a:cxnLst/>
              <a:rect l="l" t="t" r="r" b="b"/>
              <a:pathLst>
                <a:path w="1569243" h="1016793" extrusionOk="0">
                  <a:moveTo>
                    <a:pt x="704850" y="271462"/>
                  </a:moveTo>
                  <a:lnTo>
                    <a:pt x="64293" y="359568"/>
                  </a:lnTo>
                  <a:lnTo>
                    <a:pt x="0" y="192881"/>
                  </a:lnTo>
                  <a:lnTo>
                    <a:pt x="207168" y="178593"/>
                  </a:lnTo>
                  <a:lnTo>
                    <a:pt x="673893" y="111918"/>
                  </a:lnTo>
                  <a:lnTo>
                    <a:pt x="1090612" y="57150"/>
                  </a:lnTo>
                  <a:lnTo>
                    <a:pt x="1138237" y="21431"/>
                  </a:lnTo>
                  <a:lnTo>
                    <a:pt x="1166812" y="4762"/>
                  </a:lnTo>
                  <a:lnTo>
                    <a:pt x="1188243" y="0"/>
                  </a:lnTo>
                  <a:lnTo>
                    <a:pt x="1219200" y="4762"/>
                  </a:lnTo>
                  <a:lnTo>
                    <a:pt x="1338262" y="76200"/>
                  </a:lnTo>
                  <a:lnTo>
                    <a:pt x="1488281" y="178593"/>
                  </a:lnTo>
                  <a:lnTo>
                    <a:pt x="1528762" y="219075"/>
                  </a:lnTo>
                  <a:lnTo>
                    <a:pt x="1559718" y="264318"/>
                  </a:lnTo>
                  <a:lnTo>
                    <a:pt x="1569243" y="295275"/>
                  </a:lnTo>
                  <a:lnTo>
                    <a:pt x="1562100" y="328612"/>
                  </a:lnTo>
                  <a:lnTo>
                    <a:pt x="1538287" y="364331"/>
                  </a:lnTo>
                  <a:lnTo>
                    <a:pt x="1504950" y="392906"/>
                  </a:lnTo>
                  <a:lnTo>
                    <a:pt x="1476375" y="459581"/>
                  </a:lnTo>
                  <a:lnTo>
                    <a:pt x="1378743" y="764381"/>
                  </a:lnTo>
                  <a:lnTo>
                    <a:pt x="1331118" y="1002506"/>
                  </a:lnTo>
                  <a:lnTo>
                    <a:pt x="1223962" y="1016793"/>
                  </a:lnTo>
                  <a:lnTo>
                    <a:pt x="1119187" y="976312"/>
                  </a:lnTo>
                  <a:lnTo>
                    <a:pt x="1169193" y="683418"/>
                  </a:lnTo>
                  <a:lnTo>
                    <a:pt x="1214437" y="376237"/>
                  </a:lnTo>
                  <a:lnTo>
                    <a:pt x="1214437" y="314325"/>
                  </a:lnTo>
                  <a:lnTo>
                    <a:pt x="1209675" y="285750"/>
                  </a:lnTo>
                  <a:lnTo>
                    <a:pt x="1202531" y="269081"/>
                  </a:lnTo>
                  <a:lnTo>
                    <a:pt x="1183481" y="247650"/>
                  </a:lnTo>
                  <a:lnTo>
                    <a:pt x="1166812" y="238125"/>
                  </a:lnTo>
                  <a:lnTo>
                    <a:pt x="1128712" y="228600"/>
                  </a:lnTo>
                  <a:lnTo>
                    <a:pt x="1095375" y="228600"/>
                  </a:lnTo>
                  <a:lnTo>
                    <a:pt x="704850" y="2714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306;p111">
              <a:extLst>
                <a:ext uri="{FF2B5EF4-FFF2-40B4-BE49-F238E27FC236}">
                  <a16:creationId xmlns:a16="http://schemas.microsoft.com/office/drawing/2014/main" id="{11A280AF-C396-1840-BC37-8356EFFB25DD}"/>
                </a:ext>
              </a:extLst>
            </p:cNvPr>
            <p:cNvSpPr/>
            <p:nvPr/>
          </p:nvSpPr>
          <p:spPr>
            <a:xfrm>
              <a:off x="5626100" y="5678488"/>
              <a:ext cx="1447800" cy="279400"/>
            </a:xfrm>
            <a:custGeom>
              <a:avLst/>
              <a:gdLst/>
              <a:ahLst/>
              <a:cxnLst/>
              <a:rect l="l" t="t" r="r" b="b"/>
              <a:pathLst>
                <a:path w="1447800" h="278607" extrusionOk="0">
                  <a:moveTo>
                    <a:pt x="678656" y="228600"/>
                  </a:moveTo>
                  <a:lnTo>
                    <a:pt x="50006" y="278607"/>
                  </a:lnTo>
                  <a:lnTo>
                    <a:pt x="0" y="114300"/>
                  </a:lnTo>
                  <a:lnTo>
                    <a:pt x="276225" y="102394"/>
                  </a:lnTo>
                  <a:lnTo>
                    <a:pt x="907256" y="30957"/>
                  </a:lnTo>
                  <a:lnTo>
                    <a:pt x="1150144" y="0"/>
                  </a:lnTo>
                  <a:lnTo>
                    <a:pt x="1331119" y="14288"/>
                  </a:lnTo>
                  <a:lnTo>
                    <a:pt x="1402556" y="85725"/>
                  </a:lnTo>
                  <a:lnTo>
                    <a:pt x="1440656" y="121444"/>
                  </a:lnTo>
                  <a:lnTo>
                    <a:pt x="1447800" y="150019"/>
                  </a:lnTo>
                  <a:lnTo>
                    <a:pt x="1440656" y="195263"/>
                  </a:lnTo>
                  <a:lnTo>
                    <a:pt x="1428750" y="211932"/>
                  </a:lnTo>
                  <a:lnTo>
                    <a:pt x="1395412" y="226219"/>
                  </a:lnTo>
                  <a:lnTo>
                    <a:pt x="1345406" y="228600"/>
                  </a:lnTo>
                  <a:lnTo>
                    <a:pt x="1254919" y="214313"/>
                  </a:lnTo>
                  <a:lnTo>
                    <a:pt x="1121569" y="200025"/>
                  </a:lnTo>
                  <a:lnTo>
                    <a:pt x="1035844" y="200025"/>
                  </a:lnTo>
                  <a:lnTo>
                    <a:pt x="678656" y="228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" name="Google Shape;1311;p112">
            <a:extLst>
              <a:ext uri="{FF2B5EF4-FFF2-40B4-BE49-F238E27FC236}">
                <a16:creationId xmlns:a16="http://schemas.microsoft.com/office/drawing/2014/main" id="{BF1D959D-9495-F34E-AE20-44BEF7C833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3356" y="1424744"/>
            <a:ext cx="4975225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1" name="Google Shape;1311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5388" y="1388648"/>
            <a:ext cx="4975225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5"/>
          <p:cNvSpPr txBox="1"/>
          <p:nvPr/>
        </p:nvSpPr>
        <p:spPr>
          <a:xfrm>
            <a:off x="5751513" y="6669360"/>
            <a:ext cx="22018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号</a:t>
            </a:r>
            <a:endParaRPr/>
          </a:p>
        </p:txBody>
      </p:sp>
      <p:sp>
        <p:nvSpPr>
          <p:cNvPr id="571" name="Google Shape;571;p45"/>
          <p:cNvSpPr/>
          <p:nvPr/>
        </p:nvSpPr>
        <p:spPr>
          <a:xfrm>
            <a:off x="3722688" y="1695450"/>
            <a:ext cx="439737" cy="1266825"/>
          </a:xfrm>
          <a:custGeom>
            <a:avLst/>
            <a:gdLst/>
            <a:ahLst/>
            <a:cxnLst/>
            <a:rect l="l" t="t" r="r" b="b"/>
            <a:pathLst>
              <a:path w="440531" h="1266825" extrusionOk="0">
                <a:moveTo>
                  <a:pt x="185737" y="645319"/>
                </a:moveTo>
                <a:lnTo>
                  <a:pt x="154781" y="400050"/>
                </a:lnTo>
                <a:lnTo>
                  <a:pt x="138112" y="307181"/>
                </a:lnTo>
                <a:lnTo>
                  <a:pt x="119062" y="252413"/>
                </a:lnTo>
                <a:lnTo>
                  <a:pt x="83344" y="178594"/>
                </a:lnTo>
                <a:lnTo>
                  <a:pt x="54769" y="126206"/>
                </a:lnTo>
                <a:lnTo>
                  <a:pt x="26194" y="95250"/>
                </a:lnTo>
                <a:lnTo>
                  <a:pt x="9525" y="66675"/>
                </a:lnTo>
                <a:lnTo>
                  <a:pt x="0" y="35719"/>
                </a:lnTo>
                <a:lnTo>
                  <a:pt x="0" y="14288"/>
                </a:lnTo>
                <a:lnTo>
                  <a:pt x="4762" y="4763"/>
                </a:lnTo>
                <a:lnTo>
                  <a:pt x="23812" y="0"/>
                </a:lnTo>
                <a:lnTo>
                  <a:pt x="66675" y="11906"/>
                </a:lnTo>
                <a:lnTo>
                  <a:pt x="145256" y="57150"/>
                </a:lnTo>
                <a:lnTo>
                  <a:pt x="297656" y="147638"/>
                </a:lnTo>
                <a:lnTo>
                  <a:pt x="333375" y="290513"/>
                </a:lnTo>
                <a:lnTo>
                  <a:pt x="378619" y="573881"/>
                </a:lnTo>
                <a:lnTo>
                  <a:pt x="407194" y="809625"/>
                </a:lnTo>
                <a:lnTo>
                  <a:pt x="421481" y="992981"/>
                </a:lnTo>
                <a:lnTo>
                  <a:pt x="440531" y="1152525"/>
                </a:lnTo>
                <a:cubicBezTo>
                  <a:pt x="439737" y="1170781"/>
                  <a:pt x="438944" y="1189038"/>
                  <a:pt x="438150" y="1207294"/>
                </a:cubicBezTo>
                <a:lnTo>
                  <a:pt x="431006" y="1238250"/>
                </a:lnTo>
                <a:lnTo>
                  <a:pt x="416719" y="1262063"/>
                </a:lnTo>
                <a:lnTo>
                  <a:pt x="395287" y="1266825"/>
                </a:lnTo>
                <a:lnTo>
                  <a:pt x="354806" y="1259681"/>
                </a:lnTo>
                <a:lnTo>
                  <a:pt x="314325" y="1238250"/>
                </a:lnTo>
                <a:lnTo>
                  <a:pt x="290512" y="1214438"/>
                </a:lnTo>
                <a:lnTo>
                  <a:pt x="259556" y="1164431"/>
                </a:lnTo>
                <a:lnTo>
                  <a:pt x="238125" y="1100138"/>
                </a:lnTo>
                <a:lnTo>
                  <a:pt x="228600" y="1057275"/>
                </a:lnTo>
                <a:lnTo>
                  <a:pt x="216694" y="971550"/>
                </a:lnTo>
                <a:lnTo>
                  <a:pt x="185737" y="6453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45"/>
          <p:cNvSpPr/>
          <p:nvPr/>
        </p:nvSpPr>
        <p:spPr>
          <a:xfrm>
            <a:off x="2757488" y="3025775"/>
            <a:ext cx="4306887" cy="625475"/>
          </a:xfrm>
          <a:custGeom>
            <a:avLst/>
            <a:gdLst/>
            <a:ahLst/>
            <a:cxnLst/>
            <a:rect l="l" t="t" r="r" b="b"/>
            <a:pathLst>
              <a:path w="4307212" h="624899" extrusionOk="0">
                <a:moveTo>
                  <a:pt x="1020315" y="494270"/>
                </a:moveTo>
                <a:lnTo>
                  <a:pt x="843790" y="536636"/>
                </a:lnTo>
                <a:lnTo>
                  <a:pt x="522514" y="593124"/>
                </a:lnTo>
                <a:lnTo>
                  <a:pt x="391886" y="624899"/>
                </a:lnTo>
                <a:lnTo>
                  <a:pt x="356581" y="624899"/>
                </a:lnTo>
                <a:lnTo>
                  <a:pt x="303623" y="603716"/>
                </a:lnTo>
                <a:lnTo>
                  <a:pt x="240074" y="568411"/>
                </a:lnTo>
                <a:lnTo>
                  <a:pt x="155342" y="504862"/>
                </a:lnTo>
                <a:lnTo>
                  <a:pt x="88263" y="437782"/>
                </a:lnTo>
                <a:lnTo>
                  <a:pt x="24714" y="370703"/>
                </a:lnTo>
                <a:lnTo>
                  <a:pt x="10592" y="338928"/>
                </a:lnTo>
                <a:lnTo>
                  <a:pt x="0" y="303623"/>
                </a:lnTo>
                <a:lnTo>
                  <a:pt x="3531" y="275379"/>
                </a:lnTo>
                <a:lnTo>
                  <a:pt x="17653" y="268318"/>
                </a:lnTo>
                <a:lnTo>
                  <a:pt x="60019" y="285971"/>
                </a:lnTo>
                <a:lnTo>
                  <a:pt x="130629" y="321276"/>
                </a:lnTo>
                <a:lnTo>
                  <a:pt x="194178" y="342459"/>
                </a:lnTo>
                <a:lnTo>
                  <a:pt x="285971" y="360111"/>
                </a:lnTo>
                <a:lnTo>
                  <a:pt x="374233" y="360111"/>
                </a:lnTo>
                <a:lnTo>
                  <a:pt x="526045" y="356581"/>
                </a:lnTo>
                <a:lnTo>
                  <a:pt x="713161" y="342459"/>
                </a:lnTo>
                <a:lnTo>
                  <a:pt x="1023846" y="300093"/>
                </a:lnTo>
                <a:lnTo>
                  <a:pt x="1613439" y="240074"/>
                </a:lnTo>
                <a:lnTo>
                  <a:pt x="2280704" y="169464"/>
                </a:lnTo>
                <a:lnTo>
                  <a:pt x="2838524" y="116507"/>
                </a:lnTo>
                <a:lnTo>
                  <a:pt x="3385751" y="77671"/>
                </a:lnTo>
                <a:lnTo>
                  <a:pt x="3615234" y="70610"/>
                </a:lnTo>
                <a:lnTo>
                  <a:pt x="3717619" y="3531"/>
                </a:lnTo>
                <a:lnTo>
                  <a:pt x="3735271" y="0"/>
                </a:lnTo>
                <a:lnTo>
                  <a:pt x="3851778" y="10592"/>
                </a:lnTo>
                <a:lnTo>
                  <a:pt x="4024772" y="42366"/>
                </a:lnTo>
                <a:lnTo>
                  <a:pt x="4204828" y="102385"/>
                </a:lnTo>
                <a:lnTo>
                  <a:pt x="4257785" y="137690"/>
                </a:lnTo>
                <a:lnTo>
                  <a:pt x="4293090" y="180056"/>
                </a:lnTo>
                <a:lnTo>
                  <a:pt x="4307212" y="215361"/>
                </a:lnTo>
                <a:lnTo>
                  <a:pt x="4303682" y="243605"/>
                </a:lnTo>
                <a:lnTo>
                  <a:pt x="4268377" y="275379"/>
                </a:lnTo>
                <a:lnTo>
                  <a:pt x="4222480" y="289501"/>
                </a:lnTo>
                <a:lnTo>
                  <a:pt x="3964754" y="282440"/>
                </a:lnTo>
                <a:lnTo>
                  <a:pt x="3597581" y="278910"/>
                </a:lnTo>
                <a:lnTo>
                  <a:pt x="3004457" y="307154"/>
                </a:lnTo>
                <a:lnTo>
                  <a:pt x="2619632" y="324806"/>
                </a:lnTo>
                <a:lnTo>
                  <a:pt x="2153606" y="360111"/>
                </a:lnTo>
                <a:lnTo>
                  <a:pt x="1864105" y="402477"/>
                </a:lnTo>
                <a:lnTo>
                  <a:pt x="1676988" y="402477"/>
                </a:lnTo>
                <a:lnTo>
                  <a:pt x="1020315" y="49427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45"/>
          <p:cNvSpPr/>
          <p:nvPr/>
        </p:nvSpPr>
        <p:spPr>
          <a:xfrm>
            <a:off x="3952875" y="1573213"/>
            <a:ext cx="2171700" cy="1206500"/>
          </a:xfrm>
          <a:custGeom>
            <a:avLst/>
            <a:gdLst/>
            <a:ahLst/>
            <a:cxnLst/>
            <a:rect l="l" t="t" r="r" b="b"/>
            <a:pathLst>
              <a:path w="2171700" h="1204913" extrusionOk="0">
                <a:moveTo>
                  <a:pt x="516731" y="373857"/>
                </a:moveTo>
                <a:lnTo>
                  <a:pt x="326231" y="390525"/>
                </a:lnTo>
                <a:lnTo>
                  <a:pt x="52388" y="409575"/>
                </a:lnTo>
                <a:lnTo>
                  <a:pt x="0" y="340519"/>
                </a:lnTo>
                <a:lnTo>
                  <a:pt x="57150" y="269082"/>
                </a:lnTo>
                <a:lnTo>
                  <a:pt x="423863" y="228600"/>
                </a:lnTo>
                <a:lnTo>
                  <a:pt x="778669" y="180975"/>
                </a:lnTo>
                <a:lnTo>
                  <a:pt x="1183481" y="123825"/>
                </a:lnTo>
                <a:lnTo>
                  <a:pt x="1626394" y="57150"/>
                </a:lnTo>
                <a:lnTo>
                  <a:pt x="1704975" y="45244"/>
                </a:lnTo>
                <a:lnTo>
                  <a:pt x="1724025" y="33338"/>
                </a:lnTo>
                <a:lnTo>
                  <a:pt x="1750219" y="11907"/>
                </a:lnTo>
                <a:lnTo>
                  <a:pt x="1774031" y="0"/>
                </a:lnTo>
                <a:lnTo>
                  <a:pt x="1797844" y="0"/>
                </a:lnTo>
                <a:lnTo>
                  <a:pt x="1833563" y="7144"/>
                </a:lnTo>
                <a:lnTo>
                  <a:pt x="1878806" y="33338"/>
                </a:lnTo>
                <a:lnTo>
                  <a:pt x="1969294" y="92869"/>
                </a:lnTo>
                <a:lnTo>
                  <a:pt x="2109788" y="200025"/>
                </a:lnTo>
                <a:lnTo>
                  <a:pt x="2150269" y="238125"/>
                </a:lnTo>
                <a:lnTo>
                  <a:pt x="2164556" y="264319"/>
                </a:lnTo>
                <a:lnTo>
                  <a:pt x="2171700" y="290513"/>
                </a:lnTo>
                <a:lnTo>
                  <a:pt x="2169319" y="316707"/>
                </a:lnTo>
                <a:lnTo>
                  <a:pt x="2162175" y="335757"/>
                </a:lnTo>
                <a:lnTo>
                  <a:pt x="2143125" y="354807"/>
                </a:lnTo>
                <a:lnTo>
                  <a:pt x="2107406" y="364332"/>
                </a:lnTo>
                <a:lnTo>
                  <a:pt x="2081213" y="381000"/>
                </a:lnTo>
                <a:lnTo>
                  <a:pt x="2043113" y="411957"/>
                </a:lnTo>
                <a:lnTo>
                  <a:pt x="2021681" y="442913"/>
                </a:lnTo>
                <a:lnTo>
                  <a:pt x="1835944" y="966788"/>
                </a:lnTo>
                <a:lnTo>
                  <a:pt x="1802606" y="1078707"/>
                </a:lnTo>
                <a:lnTo>
                  <a:pt x="1774031" y="1138238"/>
                </a:lnTo>
                <a:lnTo>
                  <a:pt x="1738313" y="1178719"/>
                </a:lnTo>
                <a:lnTo>
                  <a:pt x="1704975" y="1200150"/>
                </a:lnTo>
                <a:lnTo>
                  <a:pt x="1681163" y="1204913"/>
                </a:lnTo>
                <a:lnTo>
                  <a:pt x="1650206" y="1200150"/>
                </a:lnTo>
                <a:lnTo>
                  <a:pt x="1619250" y="1183482"/>
                </a:lnTo>
                <a:lnTo>
                  <a:pt x="1583531" y="1138238"/>
                </a:lnTo>
                <a:lnTo>
                  <a:pt x="1597819" y="962025"/>
                </a:lnTo>
                <a:lnTo>
                  <a:pt x="1728788" y="471488"/>
                </a:lnTo>
                <a:lnTo>
                  <a:pt x="1774031" y="307182"/>
                </a:lnTo>
                <a:lnTo>
                  <a:pt x="1776413" y="276225"/>
                </a:lnTo>
                <a:lnTo>
                  <a:pt x="1776413" y="261938"/>
                </a:lnTo>
                <a:lnTo>
                  <a:pt x="1766888" y="247650"/>
                </a:lnTo>
                <a:lnTo>
                  <a:pt x="1745456" y="235744"/>
                </a:lnTo>
                <a:lnTo>
                  <a:pt x="1724025" y="230982"/>
                </a:lnTo>
                <a:lnTo>
                  <a:pt x="1690688" y="228600"/>
                </a:lnTo>
                <a:lnTo>
                  <a:pt x="1645444" y="230982"/>
                </a:lnTo>
                <a:lnTo>
                  <a:pt x="976313" y="321469"/>
                </a:lnTo>
                <a:lnTo>
                  <a:pt x="516731" y="3738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45"/>
          <p:cNvSpPr/>
          <p:nvPr/>
        </p:nvSpPr>
        <p:spPr>
          <a:xfrm>
            <a:off x="4081463" y="2509838"/>
            <a:ext cx="1557337" cy="342900"/>
          </a:xfrm>
          <a:custGeom>
            <a:avLst/>
            <a:gdLst/>
            <a:ahLst/>
            <a:cxnLst/>
            <a:rect l="l" t="t" r="r" b="b"/>
            <a:pathLst>
              <a:path w="1557337" h="342900" extrusionOk="0">
                <a:moveTo>
                  <a:pt x="319087" y="314325"/>
                </a:moveTo>
                <a:lnTo>
                  <a:pt x="47625" y="342900"/>
                </a:lnTo>
                <a:lnTo>
                  <a:pt x="0" y="264318"/>
                </a:lnTo>
                <a:lnTo>
                  <a:pt x="40481" y="188118"/>
                </a:lnTo>
                <a:lnTo>
                  <a:pt x="326231" y="159543"/>
                </a:lnTo>
                <a:lnTo>
                  <a:pt x="642937" y="114300"/>
                </a:lnTo>
                <a:lnTo>
                  <a:pt x="983456" y="59531"/>
                </a:lnTo>
                <a:lnTo>
                  <a:pt x="1207293" y="14287"/>
                </a:lnTo>
                <a:lnTo>
                  <a:pt x="1254918" y="4762"/>
                </a:lnTo>
                <a:lnTo>
                  <a:pt x="1297781" y="0"/>
                </a:lnTo>
                <a:lnTo>
                  <a:pt x="1362075" y="7143"/>
                </a:lnTo>
                <a:lnTo>
                  <a:pt x="1507331" y="33337"/>
                </a:lnTo>
                <a:lnTo>
                  <a:pt x="1557337" y="114300"/>
                </a:lnTo>
                <a:lnTo>
                  <a:pt x="1454943" y="202406"/>
                </a:lnTo>
                <a:lnTo>
                  <a:pt x="1435893" y="188118"/>
                </a:lnTo>
                <a:lnTo>
                  <a:pt x="1378743" y="180975"/>
                </a:lnTo>
                <a:lnTo>
                  <a:pt x="1219200" y="195262"/>
                </a:lnTo>
                <a:lnTo>
                  <a:pt x="845343" y="250031"/>
                </a:lnTo>
                <a:lnTo>
                  <a:pt x="500062" y="290512"/>
                </a:lnTo>
                <a:lnTo>
                  <a:pt x="319087" y="3143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45"/>
          <p:cNvSpPr/>
          <p:nvPr/>
        </p:nvSpPr>
        <p:spPr>
          <a:xfrm>
            <a:off x="4027488" y="3322638"/>
            <a:ext cx="676275" cy="1123950"/>
          </a:xfrm>
          <a:custGeom>
            <a:avLst/>
            <a:gdLst/>
            <a:ahLst/>
            <a:cxnLst/>
            <a:rect l="l" t="t" r="r" b="b"/>
            <a:pathLst>
              <a:path w="676275" h="1123950" extrusionOk="0">
                <a:moveTo>
                  <a:pt x="269081" y="550069"/>
                </a:moveTo>
                <a:lnTo>
                  <a:pt x="347662" y="435769"/>
                </a:lnTo>
                <a:lnTo>
                  <a:pt x="419100" y="316706"/>
                </a:lnTo>
                <a:lnTo>
                  <a:pt x="447675" y="266700"/>
                </a:lnTo>
                <a:lnTo>
                  <a:pt x="454819" y="235744"/>
                </a:lnTo>
                <a:lnTo>
                  <a:pt x="457200" y="207169"/>
                </a:lnTo>
                <a:lnTo>
                  <a:pt x="452437" y="161925"/>
                </a:lnTo>
                <a:lnTo>
                  <a:pt x="407194" y="54769"/>
                </a:lnTo>
                <a:lnTo>
                  <a:pt x="471487" y="0"/>
                </a:lnTo>
                <a:lnTo>
                  <a:pt x="535781" y="23812"/>
                </a:lnTo>
                <a:lnTo>
                  <a:pt x="640556" y="192881"/>
                </a:lnTo>
                <a:lnTo>
                  <a:pt x="671512" y="259556"/>
                </a:lnTo>
                <a:lnTo>
                  <a:pt x="676275" y="297656"/>
                </a:lnTo>
                <a:lnTo>
                  <a:pt x="666750" y="333375"/>
                </a:lnTo>
                <a:lnTo>
                  <a:pt x="561975" y="490537"/>
                </a:lnTo>
                <a:lnTo>
                  <a:pt x="328612" y="745331"/>
                </a:lnTo>
                <a:lnTo>
                  <a:pt x="309562" y="776287"/>
                </a:lnTo>
                <a:lnTo>
                  <a:pt x="138112" y="1123950"/>
                </a:lnTo>
                <a:lnTo>
                  <a:pt x="111919" y="1116806"/>
                </a:lnTo>
                <a:lnTo>
                  <a:pt x="95250" y="1102519"/>
                </a:lnTo>
                <a:lnTo>
                  <a:pt x="40481" y="1016794"/>
                </a:lnTo>
                <a:lnTo>
                  <a:pt x="11906" y="954881"/>
                </a:lnTo>
                <a:lnTo>
                  <a:pt x="0" y="900112"/>
                </a:lnTo>
                <a:lnTo>
                  <a:pt x="4762" y="838200"/>
                </a:lnTo>
                <a:lnTo>
                  <a:pt x="57150" y="790575"/>
                </a:lnTo>
                <a:lnTo>
                  <a:pt x="138112" y="707231"/>
                </a:lnTo>
                <a:lnTo>
                  <a:pt x="269081" y="5500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45"/>
          <p:cNvSpPr/>
          <p:nvPr/>
        </p:nvSpPr>
        <p:spPr>
          <a:xfrm>
            <a:off x="4143375" y="3916363"/>
            <a:ext cx="1685925" cy="530225"/>
          </a:xfrm>
          <a:custGeom>
            <a:avLst/>
            <a:gdLst/>
            <a:ahLst/>
            <a:cxnLst/>
            <a:rect l="l" t="t" r="r" b="b"/>
            <a:pathLst>
              <a:path w="1685925" h="528638" extrusionOk="0">
                <a:moveTo>
                  <a:pt x="695325" y="304800"/>
                </a:moveTo>
                <a:lnTo>
                  <a:pt x="459581" y="364332"/>
                </a:lnTo>
                <a:lnTo>
                  <a:pt x="292894" y="416719"/>
                </a:lnTo>
                <a:lnTo>
                  <a:pt x="171450" y="473869"/>
                </a:lnTo>
                <a:lnTo>
                  <a:pt x="111919" y="500063"/>
                </a:lnTo>
                <a:lnTo>
                  <a:pt x="61913" y="521494"/>
                </a:lnTo>
                <a:lnTo>
                  <a:pt x="21431" y="528638"/>
                </a:lnTo>
                <a:lnTo>
                  <a:pt x="7144" y="523875"/>
                </a:lnTo>
                <a:lnTo>
                  <a:pt x="0" y="276225"/>
                </a:lnTo>
                <a:lnTo>
                  <a:pt x="183356" y="195263"/>
                </a:lnTo>
                <a:lnTo>
                  <a:pt x="209550" y="216694"/>
                </a:lnTo>
                <a:lnTo>
                  <a:pt x="233363" y="226219"/>
                </a:lnTo>
                <a:lnTo>
                  <a:pt x="264319" y="226219"/>
                </a:lnTo>
                <a:lnTo>
                  <a:pt x="454819" y="188119"/>
                </a:lnTo>
                <a:lnTo>
                  <a:pt x="1040606" y="85725"/>
                </a:lnTo>
                <a:lnTo>
                  <a:pt x="1269206" y="45244"/>
                </a:lnTo>
                <a:lnTo>
                  <a:pt x="1402556" y="2382"/>
                </a:lnTo>
                <a:lnTo>
                  <a:pt x="1431131" y="0"/>
                </a:lnTo>
                <a:lnTo>
                  <a:pt x="1466850" y="9525"/>
                </a:lnTo>
                <a:lnTo>
                  <a:pt x="1662113" y="147638"/>
                </a:lnTo>
                <a:lnTo>
                  <a:pt x="1678781" y="166688"/>
                </a:lnTo>
                <a:lnTo>
                  <a:pt x="1685925" y="188119"/>
                </a:lnTo>
                <a:lnTo>
                  <a:pt x="1683544" y="219075"/>
                </a:lnTo>
                <a:lnTo>
                  <a:pt x="1664494" y="269082"/>
                </a:lnTo>
                <a:lnTo>
                  <a:pt x="1607344" y="323850"/>
                </a:lnTo>
                <a:lnTo>
                  <a:pt x="1321594" y="209550"/>
                </a:lnTo>
                <a:lnTo>
                  <a:pt x="1290638" y="202407"/>
                </a:lnTo>
                <a:lnTo>
                  <a:pt x="1247775" y="207169"/>
                </a:lnTo>
                <a:lnTo>
                  <a:pt x="695325" y="3048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45"/>
          <p:cNvSpPr/>
          <p:nvPr/>
        </p:nvSpPr>
        <p:spPr>
          <a:xfrm rot="-5400000">
            <a:off x="4308475" y="4524375"/>
            <a:ext cx="1900238" cy="985838"/>
          </a:xfrm>
          <a:custGeom>
            <a:avLst/>
            <a:gdLst/>
            <a:ahLst/>
            <a:cxnLst/>
            <a:rect l="l" t="t" r="r" b="b"/>
            <a:pathLst>
              <a:path w="1900238" h="985837" extrusionOk="0">
                <a:moveTo>
                  <a:pt x="1000125" y="488156"/>
                </a:moveTo>
                <a:lnTo>
                  <a:pt x="1259681" y="583406"/>
                </a:lnTo>
                <a:lnTo>
                  <a:pt x="1466850" y="645318"/>
                </a:lnTo>
                <a:lnTo>
                  <a:pt x="1662113" y="700087"/>
                </a:lnTo>
                <a:lnTo>
                  <a:pt x="1726406" y="716756"/>
                </a:lnTo>
                <a:lnTo>
                  <a:pt x="1762125" y="721518"/>
                </a:lnTo>
                <a:lnTo>
                  <a:pt x="1797844" y="721518"/>
                </a:lnTo>
                <a:lnTo>
                  <a:pt x="1819275" y="716756"/>
                </a:lnTo>
                <a:lnTo>
                  <a:pt x="1862138" y="692943"/>
                </a:lnTo>
                <a:lnTo>
                  <a:pt x="1900238" y="959643"/>
                </a:lnTo>
                <a:lnTo>
                  <a:pt x="1728788" y="985837"/>
                </a:lnTo>
                <a:lnTo>
                  <a:pt x="1604963" y="950118"/>
                </a:lnTo>
                <a:lnTo>
                  <a:pt x="1212056" y="821531"/>
                </a:lnTo>
                <a:lnTo>
                  <a:pt x="952500" y="726281"/>
                </a:lnTo>
                <a:lnTo>
                  <a:pt x="735806" y="638175"/>
                </a:lnTo>
                <a:lnTo>
                  <a:pt x="547688" y="550068"/>
                </a:lnTo>
                <a:lnTo>
                  <a:pt x="381000" y="457200"/>
                </a:lnTo>
                <a:lnTo>
                  <a:pt x="259556" y="378618"/>
                </a:lnTo>
                <a:lnTo>
                  <a:pt x="176213" y="304800"/>
                </a:lnTo>
                <a:lnTo>
                  <a:pt x="76200" y="209550"/>
                </a:lnTo>
                <a:lnTo>
                  <a:pt x="26194" y="157162"/>
                </a:lnTo>
                <a:lnTo>
                  <a:pt x="4763" y="123825"/>
                </a:lnTo>
                <a:lnTo>
                  <a:pt x="0" y="97631"/>
                </a:lnTo>
                <a:lnTo>
                  <a:pt x="4763" y="71437"/>
                </a:lnTo>
                <a:lnTo>
                  <a:pt x="28575" y="38100"/>
                </a:lnTo>
                <a:lnTo>
                  <a:pt x="92869" y="21431"/>
                </a:lnTo>
                <a:lnTo>
                  <a:pt x="154781" y="0"/>
                </a:lnTo>
                <a:lnTo>
                  <a:pt x="488156" y="204787"/>
                </a:lnTo>
                <a:lnTo>
                  <a:pt x="619125" y="295275"/>
                </a:lnTo>
                <a:lnTo>
                  <a:pt x="812006" y="397668"/>
                </a:lnTo>
                <a:lnTo>
                  <a:pt x="1000125" y="4881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45"/>
          <p:cNvSpPr/>
          <p:nvPr/>
        </p:nvSpPr>
        <p:spPr>
          <a:xfrm>
            <a:off x="4252913" y="5341938"/>
            <a:ext cx="785812" cy="492125"/>
          </a:xfrm>
          <a:custGeom>
            <a:avLst/>
            <a:gdLst/>
            <a:ahLst/>
            <a:cxnLst/>
            <a:rect l="l" t="t" r="r" b="b"/>
            <a:pathLst>
              <a:path w="785812" h="492919" extrusionOk="0">
                <a:moveTo>
                  <a:pt x="233362" y="83344"/>
                </a:moveTo>
                <a:lnTo>
                  <a:pt x="481012" y="180975"/>
                </a:lnTo>
                <a:lnTo>
                  <a:pt x="533400" y="195262"/>
                </a:lnTo>
                <a:lnTo>
                  <a:pt x="564356" y="195262"/>
                </a:lnTo>
                <a:lnTo>
                  <a:pt x="616743" y="190500"/>
                </a:lnTo>
                <a:lnTo>
                  <a:pt x="678656" y="171450"/>
                </a:lnTo>
                <a:lnTo>
                  <a:pt x="776287" y="88106"/>
                </a:lnTo>
                <a:lnTo>
                  <a:pt x="785812" y="409575"/>
                </a:lnTo>
                <a:lnTo>
                  <a:pt x="519112" y="492919"/>
                </a:lnTo>
                <a:lnTo>
                  <a:pt x="507206" y="459581"/>
                </a:lnTo>
                <a:lnTo>
                  <a:pt x="464343" y="404812"/>
                </a:lnTo>
                <a:lnTo>
                  <a:pt x="392906" y="330994"/>
                </a:lnTo>
                <a:lnTo>
                  <a:pt x="314325" y="257175"/>
                </a:lnTo>
                <a:lnTo>
                  <a:pt x="197643" y="171450"/>
                </a:lnTo>
                <a:lnTo>
                  <a:pt x="61912" y="80962"/>
                </a:lnTo>
                <a:lnTo>
                  <a:pt x="23812" y="57150"/>
                </a:lnTo>
                <a:lnTo>
                  <a:pt x="2381" y="35719"/>
                </a:lnTo>
                <a:lnTo>
                  <a:pt x="0" y="19050"/>
                </a:lnTo>
                <a:lnTo>
                  <a:pt x="9525" y="2381"/>
                </a:lnTo>
                <a:lnTo>
                  <a:pt x="28575" y="0"/>
                </a:lnTo>
                <a:lnTo>
                  <a:pt x="73818" y="9525"/>
                </a:lnTo>
                <a:lnTo>
                  <a:pt x="233362" y="833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3169402-7C31-FB45-B2B6-FDB195E67937}"/>
              </a:ext>
            </a:extLst>
          </p:cNvPr>
          <p:cNvGrpSpPr/>
          <p:nvPr/>
        </p:nvGrpSpPr>
        <p:grpSpPr>
          <a:xfrm>
            <a:off x="2753474" y="1581229"/>
            <a:ext cx="4306887" cy="4394200"/>
            <a:chOff x="2909888" y="1725613"/>
            <a:chExt cx="4306887" cy="4394200"/>
          </a:xfrm>
        </p:grpSpPr>
        <p:sp>
          <p:nvSpPr>
            <p:cNvPr id="11" name="Google Shape;571;p45">
              <a:extLst>
                <a:ext uri="{FF2B5EF4-FFF2-40B4-BE49-F238E27FC236}">
                  <a16:creationId xmlns:a16="http://schemas.microsoft.com/office/drawing/2014/main" id="{C7209F40-29C1-F948-AAAF-9E032B7B7516}"/>
                </a:ext>
              </a:extLst>
            </p:cNvPr>
            <p:cNvSpPr/>
            <p:nvPr/>
          </p:nvSpPr>
          <p:spPr>
            <a:xfrm>
              <a:off x="3875088" y="1847850"/>
              <a:ext cx="439737" cy="1266825"/>
            </a:xfrm>
            <a:custGeom>
              <a:avLst/>
              <a:gdLst/>
              <a:ahLst/>
              <a:cxnLst/>
              <a:rect l="l" t="t" r="r" b="b"/>
              <a:pathLst>
                <a:path w="440531" h="1266825" extrusionOk="0">
                  <a:moveTo>
                    <a:pt x="185737" y="645319"/>
                  </a:moveTo>
                  <a:lnTo>
                    <a:pt x="154781" y="400050"/>
                  </a:lnTo>
                  <a:lnTo>
                    <a:pt x="138112" y="307181"/>
                  </a:lnTo>
                  <a:lnTo>
                    <a:pt x="119062" y="252413"/>
                  </a:lnTo>
                  <a:lnTo>
                    <a:pt x="83344" y="178594"/>
                  </a:lnTo>
                  <a:lnTo>
                    <a:pt x="54769" y="126206"/>
                  </a:lnTo>
                  <a:lnTo>
                    <a:pt x="26194" y="95250"/>
                  </a:lnTo>
                  <a:lnTo>
                    <a:pt x="9525" y="66675"/>
                  </a:lnTo>
                  <a:lnTo>
                    <a:pt x="0" y="35719"/>
                  </a:lnTo>
                  <a:lnTo>
                    <a:pt x="0" y="14288"/>
                  </a:lnTo>
                  <a:lnTo>
                    <a:pt x="4762" y="4763"/>
                  </a:lnTo>
                  <a:lnTo>
                    <a:pt x="23812" y="0"/>
                  </a:lnTo>
                  <a:lnTo>
                    <a:pt x="66675" y="11906"/>
                  </a:lnTo>
                  <a:lnTo>
                    <a:pt x="145256" y="57150"/>
                  </a:lnTo>
                  <a:lnTo>
                    <a:pt x="297656" y="147638"/>
                  </a:lnTo>
                  <a:lnTo>
                    <a:pt x="333375" y="290513"/>
                  </a:lnTo>
                  <a:lnTo>
                    <a:pt x="378619" y="573881"/>
                  </a:lnTo>
                  <a:lnTo>
                    <a:pt x="407194" y="809625"/>
                  </a:lnTo>
                  <a:lnTo>
                    <a:pt x="421481" y="992981"/>
                  </a:lnTo>
                  <a:lnTo>
                    <a:pt x="440531" y="1152525"/>
                  </a:lnTo>
                  <a:cubicBezTo>
                    <a:pt x="439737" y="1170781"/>
                    <a:pt x="438944" y="1189038"/>
                    <a:pt x="438150" y="1207294"/>
                  </a:cubicBezTo>
                  <a:lnTo>
                    <a:pt x="431006" y="1238250"/>
                  </a:lnTo>
                  <a:lnTo>
                    <a:pt x="416719" y="1262063"/>
                  </a:lnTo>
                  <a:lnTo>
                    <a:pt x="395287" y="1266825"/>
                  </a:lnTo>
                  <a:lnTo>
                    <a:pt x="354806" y="1259681"/>
                  </a:lnTo>
                  <a:lnTo>
                    <a:pt x="314325" y="1238250"/>
                  </a:lnTo>
                  <a:lnTo>
                    <a:pt x="290512" y="1214438"/>
                  </a:lnTo>
                  <a:lnTo>
                    <a:pt x="259556" y="1164431"/>
                  </a:lnTo>
                  <a:lnTo>
                    <a:pt x="238125" y="1100138"/>
                  </a:lnTo>
                  <a:lnTo>
                    <a:pt x="228600" y="1057275"/>
                  </a:lnTo>
                  <a:lnTo>
                    <a:pt x="216694" y="971550"/>
                  </a:lnTo>
                  <a:lnTo>
                    <a:pt x="185737" y="6453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72;p45">
              <a:extLst>
                <a:ext uri="{FF2B5EF4-FFF2-40B4-BE49-F238E27FC236}">
                  <a16:creationId xmlns:a16="http://schemas.microsoft.com/office/drawing/2014/main" id="{FC6A96C7-6921-274C-88FC-80C56027F213}"/>
                </a:ext>
              </a:extLst>
            </p:cNvPr>
            <p:cNvSpPr/>
            <p:nvPr/>
          </p:nvSpPr>
          <p:spPr>
            <a:xfrm>
              <a:off x="2909888" y="3178175"/>
              <a:ext cx="4306887" cy="625475"/>
            </a:xfrm>
            <a:custGeom>
              <a:avLst/>
              <a:gdLst/>
              <a:ahLst/>
              <a:cxnLst/>
              <a:rect l="l" t="t" r="r" b="b"/>
              <a:pathLst>
                <a:path w="4307212" h="624899" extrusionOk="0">
                  <a:moveTo>
                    <a:pt x="1020315" y="494270"/>
                  </a:moveTo>
                  <a:lnTo>
                    <a:pt x="843790" y="536636"/>
                  </a:lnTo>
                  <a:lnTo>
                    <a:pt x="522514" y="593124"/>
                  </a:lnTo>
                  <a:lnTo>
                    <a:pt x="391886" y="624899"/>
                  </a:lnTo>
                  <a:lnTo>
                    <a:pt x="356581" y="624899"/>
                  </a:lnTo>
                  <a:lnTo>
                    <a:pt x="303623" y="603716"/>
                  </a:lnTo>
                  <a:lnTo>
                    <a:pt x="240074" y="568411"/>
                  </a:lnTo>
                  <a:lnTo>
                    <a:pt x="155342" y="504862"/>
                  </a:lnTo>
                  <a:lnTo>
                    <a:pt x="88263" y="437782"/>
                  </a:lnTo>
                  <a:lnTo>
                    <a:pt x="24714" y="370703"/>
                  </a:lnTo>
                  <a:lnTo>
                    <a:pt x="10592" y="338928"/>
                  </a:lnTo>
                  <a:lnTo>
                    <a:pt x="0" y="303623"/>
                  </a:lnTo>
                  <a:lnTo>
                    <a:pt x="3531" y="275379"/>
                  </a:lnTo>
                  <a:lnTo>
                    <a:pt x="17653" y="268318"/>
                  </a:lnTo>
                  <a:lnTo>
                    <a:pt x="60019" y="285971"/>
                  </a:lnTo>
                  <a:lnTo>
                    <a:pt x="130629" y="321276"/>
                  </a:lnTo>
                  <a:lnTo>
                    <a:pt x="194178" y="342459"/>
                  </a:lnTo>
                  <a:lnTo>
                    <a:pt x="285971" y="360111"/>
                  </a:lnTo>
                  <a:lnTo>
                    <a:pt x="374233" y="360111"/>
                  </a:lnTo>
                  <a:lnTo>
                    <a:pt x="526045" y="356581"/>
                  </a:lnTo>
                  <a:lnTo>
                    <a:pt x="713161" y="342459"/>
                  </a:lnTo>
                  <a:lnTo>
                    <a:pt x="1023846" y="300093"/>
                  </a:lnTo>
                  <a:lnTo>
                    <a:pt x="1613439" y="240074"/>
                  </a:lnTo>
                  <a:lnTo>
                    <a:pt x="2280704" y="169464"/>
                  </a:lnTo>
                  <a:lnTo>
                    <a:pt x="2838524" y="116507"/>
                  </a:lnTo>
                  <a:lnTo>
                    <a:pt x="3385751" y="77671"/>
                  </a:lnTo>
                  <a:lnTo>
                    <a:pt x="3615234" y="70610"/>
                  </a:lnTo>
                  <a:lnTo>
                    <a:pt x="3717619" y="3531"/>
                  </a:lnTo>
                  <a:lnTo>
                    <a:pt x="3735271" y="0"/>
                  </a:lnTo>
                  <a:lnTo>
                    <a:pt x="3851778" y="10592"/>
                  </a:lnTo>
                  <a:lnTo>
                    <a:pt x="4024772" y="42366"/>
                  </a:lnTo>
                  <a:lnTo>
                    <a:pt x="4204828" y="102385"/>
                  </a:lnTo>
                  <a:lnTo>
                    <a:pt x="4257785" y="137690"/>
                  </a:lnTo>
                  <a:lnTo>
                    <a:pt x="4293090" y="180056"/>
                  </a:lnTo>
                  <a:lnTo>
                    <a:pt x="4307212" y="215361"/>
                  </a:lnTo>
                  <a:lnTo>
                    <a:pt x="4303682" y="243605"/>
                  </a:lnTo>
                  <a:lnTo>
                    <a:pt x="4268377" y="275379"/>
                  </a:lnTo>
                  <a:lnTo>
                    <a:pt x="4222480" y="289501"/>
                  </a:lnTo>
                  <a:lnTo>
                    <a:pt x="3964754" y="282440"/>
                  </a:lnTo>
                  <a:lnTo>
                    <a:pt x="3597581" y="278910"/>
                  </a:lnTo>
                  <a:lnTo>
                    <a:pt x="3004457" y="307154"/>
                  </a:lnTo>
                  <a:lnTo>
                    <a:pt x="2619632" y="324806"/>
                  </a:lnTo>
                  <a:lnTo>
                    <a:pt x="2153606" y="360111"/>
                  </a:lnTo>
                  <a:lnTo>
                    <a:pt x="1864105" y="402477"/>
                  </a:lnTo>
                  <a:lnTo>
                    <a:pt x="1676988" y="402477"/>
                  </a:lnTo>
                  <a:lnTo>
                    <a:pt x="1020315" y="49427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73;p45">
              <a:extLst>
                <a:ext uri="{FF2B5EF4-FFF2-40B4-BE49-F238E27FC236}">
                  <a16:creationId xmlns:a16="http://schemas.microsoft.com/office/drawing/2014/main" id="{80AB9B4C-7255-2846-B51D-F99612485C34}"/>
                </a:ext>
              </a:extLst>
            </p:cNvPr>
            <p:cNvSpPr/>
            <p:nvPr/>
          </p:nvSpPr>
          <p:spPr>
            <a:xfrm>
              <a:off x="4105275" y="1725613"/>
              <a:ext cx="2171700" cy="1206500"/>
            </a:xfrm>
            <a:custGeom>
              <a:avLst/>
              <a:gdLst/>
              <a:ahLst/>
              <a:cxnLst/>
              <a:rect l="l" t="t" r="r" b="b"/>
              <a:pathLst>
                <a:path w="2171700" h="1204913" extrusionOk="0">
                  <a:moveTo>
                    <a:pt x="516731" y="373857"/>
                  </a:moveTo>
                  <a:lnTo>
                    <a:pt x="326231" y="390525"/>
                  </a:lnTo>
                  <a:lnTo>
                    <a:pt x="52388" y="409575"/>
                  </a:lnTo>
                  <a:lnTo>
                    <a:pt x="0" y="340519"/>
                  </a:lnTo>
                  <a:lnTo>
                    <a:pt x="57150" y="269082"/>
                  </a:lnTo>
                  <a:lnTo>
                    <a:pt x="423863" y="228600"/>
                  </a:lnTo>
                  <a:lnTo>
                    <a:pt x="778669" y="180975"/>
                  </a:lnTo>
                  <a:lnTo>
                    <a:pt x="1183481" y="123825"/>
                  </a:lnTo>
                  <a:lnTo>
                    <a:pt x="1626394" y="57150"/>
                  </a:lnTo>
                  <a:lnTo>
                    <a:pt x="1704975" y="45244"/>
                  </a:lnTo>
                  <a:lnTo>
                    <a:pt x="1724025" y="33338"/>
                  </a:lnTo>
                  <a:lnTo>
                    <a:pt x="1750219" y="11907"/>
                  </a:lnTo>
                  <a:lnTo>
                    <a:pt x="1774031" y="0"/>
                  </a:lnTo>
                  <a:lnTo>
                    <a:pt x="1797844" y="0"/>
                  </a:lnTo>
                  <a:lnTo>
                    <a:pt x="1833563" y="7144"/>
                  </a:lnTo>
                  <a:lnTo>
                    <a:pt x="1878806" y="33338"/>
                  </a:lnTo>
                  <a:lnTo>
                    <a:pt x="1969294" y="92869"/>
                  </a:lnTo>
                  <a:lnTo>
                    <a:pt x="2109788" y="200025"/>
                  </a:lnTo>
                  <a:lnTo>
                    <a:pt x="2150269" y="238125"/>
                  </a:lnTo>
                  <a:lnTo>
                    <a:pt x="2164556" y="264319"/>
                  </a:lnTo>
                  <a:lnTo>
                    <a:pt x="2171700" y="290513"/>
                  </a:lnTo>
                  <a:lnTo>
                    <a:pt x="2169319" y="316707"/>
                  </a:lnTo>
                  <a:lnTo>
                    <a:pt x="2162175" y="335757"/>
                  </a:lnTo>
                  <a:lnTo>
                    <a:pt x="2143125" y="354807"/>
                  </a:lnTo>
                  <a:lnTo>
                    <a:pt x="2107406" y="364332"/>
                  </a:lnTo>
                  <a:lnTo>
                    <a:pt x="2081213" y="381000"/>
                  </a:lnTo>
                  <a:lnTo>
                    <a:pt x="2043113" y="411957"/>
                  </a:lnTo>
                  <a:lnTo>
                    <a:pt x="2021681" y="442913"/>
                  </a:lnTo>
                  <a:lnTo>
                    <a:pt x="1835944" y="966788"/>
                  </a:lnTo>
                  <a:lnTo>
                    <a:pt x="1802606" y="1078707"/>
                  </a:lnTo>
                  <a:lnTo>
                    <a:pt x="1774031" y="1138238"/>
                  </a:lnTo>
                  <a:lnTo>
                    <a:pt x="1738313" y="1178719"/>
                  </a:lnTo>
                  <a:lnTo>
                    <a:pt x="1704975" y="1200150"/>
                  </a:lnTo>
                  <a:lnTo>
                    <a:pt x="1681163" y="1204913"/>
                  </a:lnTo>
                  <a:lnTo>
                    <a:pt x="1650206" y="1200150"/>
                  </a:lnTo>
                  <a:lnTo>
                    <a:pt x="1619250" y="1183482"/>
                  </a:lnTo>
                  <a:lnTo>
                    <a:pt x="1583531" y="1138238"/>
                  </a:lnTo>
                  <a:lnTo>
                    <a:pt x="1597819" y="962025"/>
                  </a:lnTo>
                  <a:lnTo>
                    <a:pt x="1728788" y="471488"/>
                  </a:lnTo>
                  <a:lnTo>
                    <a:pt x="1774031" y="307182"/>
                  </a:lnTo>
                  <a:lnTo>
                    <a:pt x="1776413" y="276225"/>
                  </a:lnTo>
                  <a:lnTo>
                    <a:pt x="1776413" y="261938"/>
                  </a:lnTo>
                  <a:lnTo>
                    <a:pt x="1766888" y="247650"/>
                  </a:lnTo>
                  <a:lnTo>
                    <a:pt x="1745456" y="235744"/>
                  </a:lnTo>
                  <a:lnTo>
                    <a:pt x="1724025" y="230982"/>
                  </a:lnTo>
                  <a:lnTo>
                    <a:pt x="1690688" y="228600"/>
                  </a:lnTo>
                  <a:lnTo>
                    <a:pt x="1645444" y="230982"/>
                  </a:lnTo>
                  <a:lnTo>
                    <a:pt x="976313" y="321469"/>
                  </a:lnTo>
                  <a:lnTo>
                    <a:pt x="516731" y="3738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74;p45">
              <a:extLst>
                <a:ext uri="{FF2B5EF4-FFF2-40B4-BE49-F238E27FC236}">
                  <a16:creationId xmlns:a16="http://schemas.microsoft.com/office/drawing/2014/main" id="{C1C96BD4-0AC5-1644-B7D2-18486935EABB}"/>
                </a:ext>
              </a:extLst>
            </p:cNvPr>
            <p:cNvSpPr/>
            <p:nvPr/>
          </p:nvSpPr>
          <p:spPr>
            <a:xfrm>
              <a:off x="4233863" y="2662238"/>
              <a:ext cx="1557337" cy="342900"/>
            </a:xfrm>
            <a:custGeom>
              <a:avLst/>
              <a:gdLst/>
              <a:ahLst/>
              <a:cxnLst/>
              <a:rect l="l" t="t" r="r" b="b"/>
              <a:pathLst>
                <a:path w="1557337" h="342900" extrusionOk="0">
                  <a:moveTo>
                    <a:pt x="319087" y="314325"/>
                  </a:moveTo>
                  <a:lnTo>
                    <a:pt x="47625" y="342900"/>
                  </a:lnTo>
                  <a:lnTo>
                    <a:pt x="0" y="264318"/>
                  </a:lnTo>
                  <a:lnTo>
                    <a:pt x="40481" y="188118"/>
                  </a:lnTo>
                  <a:lnTo>
                    <a:pt x="326231" y="159543"/>
                  </a:lnTo>
                  <a:lnTo>
                    <a:pt x="642937" y="114300"/>
                  </a:lnTo>
                  <a:lnTo>
                    <a:pt x="983456" y="59531"/>
                  </a:lnTo>
                  <a:lnTo>
                    <a:pt x="1207293" y="14287"/>
                  </a:lnTo>
                  <a:lnTo>
                    <a:pt x="1254918" y="4762"/>
                  </a:lnTo>
                  <a:lnTo>
                    <a:pt x="1297781" y="0"/>
                  </a:lnTo>
                  <a:lnTo>
                    <a:pt x="1362075" y="7143"/>
                  </a:lnTo>
                  <a:lnTo>
                    <a:pt x="1507331" y="33337"/>
                  </a:lnTo>
                  <a:lnTo>
                    <a:pt x="1557337" y="114300"/>
                  </a:lnTo>
                  <a:lnTo>
                    <a:pt x="1454943" y="202406"/>
                  </a:lnTo>
                  <a:lnTo>
                    <a:pt x="1435893" y="188118"/>
                  </a:lnTo>
                  <a:lnTo>
                    <a:pt x="1378743" y="180975"/>
                  </a:lnTo>
                  <a:lnTo>
                    <a:pt x="1219200" y="195262"/>
                  </a:lnTo>
                  <a:lnTo>
                    <a:pt x="845343" y="250031"/>
                  </a:lnTo>
                  <a:lnTo>
                    <a:pt x="500062" y="290512"/>
                  </a:lnTo>
                  <a:lnTo>
                    <a:pt x="319087" y="3143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75;p45">
              <a:extLst>
                <a:ext uri="{FF2B5EF4-FFF2-40B4-BE49-F238E27FC236}">
                  <a16:creationId xmlns:a16="http://schemas.microsoft.com/office/drawing/2014/main" id="{A37DBCB6-FF8F-D646-86C4-A99421D908F3}"/>
                </a:ext>
              </a:extLst>
            </p:cNvPr>
            <p:cNvSpPr/>
            <p:nvPr/>
          </p:nvSpPr>
          <p:spPr>
            <a:xfrm>
              <a:off x="4179888" y="3475038"/>
              <a:ext cx="676275" cy="1123950"/>
            </a:xfrm>
            <a:custGeom>
              <a:avLst/>
              <a:gdLst/>
              <a:ahLst/>
              <a:cxnLst/>
              <a:rect l="l" t="t" r="r" b="b"/>
              <a:pathLst>
                <a:path w="676275" h="1123950" extrusionOk="0">
                  <a:moveTo>
                    <a:pt x="269081" y="550069"/>
                  </a:moveTo>
                  <a:lnTo>
                    <a:pt x="347662" y="435769"/>
                  </a:lnTo>
                  <a:lnTo>
                    <a:pt x="419100" y="316706"/>
                  </a:lnTo>
                  <a:lnTo>
                    <a:pt x="447675" y="266700"/>
                  </a:lnTo>
                  <a:lnTo>
                    <a:pt x="454819" y="235744"/>
                  </a:lnTo>
                  <a:lnTo>
                    <a:pt x="457200" y="207169"/>
                  </a:lnTo>
                  <a:lnTo>
                    <a:pt x="452437" y="161925"/>
                  </a:lnTo>
                  <a:lnTo>
                    <a:pt x="407194" y="54769"/>
                  </a:lnTo>
                  <a:lnTo>
                    <a:pt x="471487" y="0"/>
                  </a:lnTo>
                  <a:lnTo>
                    <a:pt x="535781" y="23812"/>
                  </a:lnTo>
                  <a:lnTo>
                    <a:pt x="640556" y="192881"/>
                  </a:lnTo>
                  <a:lnTo>
                    <a:pt x="671512" y="259556"/>
                  </a:lnTo>
                  <a:lnTo>
                    <a:pt x="676275" y="297656"/>
                  </a:lnTo>
                  <a:lnTo>
                    <a:pt x="666750" y="333375"/>
                  </a:lnTo>
                  <a:lnTo>
                    <a:pt x="561975" y="490537"/>
                  </a:lnTo>
                  <a:lnTo>
                    <a:pt x="328612" y="745331"/>
                  </a:lnTo>
                  <a:lnTo>
                    <a:pt x="309562" y="776287"/>
                  </a:lnTo>
                  <a:lnTo>
                    <a:pt x="138112" y="1123950"/>
                  </a:lnTo>
                  <a:lnTo>
                    <a:pt x="111919" y="1116806"/>
                  </a:lnTo>
                  <a:lnTo>
                    <a:pt x="95250" y="1102519"/>
                  </a:lnTo>
                  <a:lnTo>
                    <a:pt x="40481" y="1016794"/>
                  </a:lnTo>
                  <a:lnTo>
                    <a:pt x="11906" y="954881"/>
                  </a:lnTo>
                  <a:lnTo>
                    <a:pt x="0" y="900112"/>
                  </a:lnTo>
                  <a:lnTo>
                    <a:pt x="4762" y="838200"/>
                  </a:lnTo>
                  <a:lnTo>
                    <a:pt x="57150" y="790575"/>
                  </a:lnTo>
                  <a:lnTo>
                    <a:pt x="138112" y="707231"/>
                  </a:lnTo>
                  <a:lnTo>
                    <a:pt x="269081" y="5500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76;p45">
              <a:extLst>
                <a:ext uri="{FF2B5EF4-FFF2-40B4-BE49-F238E27FC236}">
                  <a16:creationId xmlns:a16="http://schemas.microsoft.com/office/drawing/2014/main" id="{8CADBC0C-8678-4D40-A6C9-28FDE4DA4AE4}"/>
                </a:ext>
              </a:extLst>
            </p:cNvPr>
            <p:cNvSpPr/>
            <p:nvPr/>
          </p:nvSpPr>
          <p:spPr>
            <a:xfrm>
              <a:off x="4295775" y="4068763"/>
              <a:ext cx="1685925" cy="530225"/>
            </a:xfrm>
            <a:custGeom>
              <a:avLst/>
              <a:gdLst/>
              <a:ahLst/>
              <a:cxnLst/>
              <a:rect l="l" t="t" r="r" b="b"/>
              <a:pathLst>
                <a:path w="1685925" h="528638" extrusionOk="0">
                  <a:moveTo>
                    <a:pt x="695325" y="304800"/>
                  </a:moveTo>
                  <a:lnTo>
                    <a:pt x="459581" y="364332"/>
                  </a:lnTo>
                  <a:lnTo>
                    <a:pt x="292894" y="416719"/>
                  </a:lnTo>
                  <a:lnTo>
                    <a:pt x="171450" y="473869"/>
                  </a:lnTo>
                  <a:lnTo>
                    <a:pt x="111919" y="500063"/>
                  </a:lnTo>
                  <a:lnTo>
                    <a:pt x="61913" y="521494"/>
                  </a:lnTo>
                  <a:lnTo>
                    <a:pt x="21431" y="528638"/>
                  </a:lnTo>
                  <a:lnTo>
                    <a:pt x="7144" y="523875"/>
                  </a:lnTo>
                  <a:lnTo>
                    <a:pt x="0" y="276225"/>
                  </a:lnTo>
                  <a:lnTo>
                    <a:pt x="183356" y="195263"/>
                  </a:lnTo>
                  <a:lnTo>
                    <a:pt x="209550" y="216694"/>
                  </a:lnTo>
                  <a:lnTo>
                    <a:pt x="233363" y="226219"/>
                  </a:lnTo>
                  <a:lnTo>
                    <a:pt x="264319" y="226219"/>
                  </a:lnTo>
                  <a:lnTo>
                    <a:pt x="454819" y="188119"/>
                  </a:lnTo>
                  <a:lnTo>
                    <a:pt x="1040606" y="85725"/>
                  </a:lnTo>
                  <a:lnTo>
                    <a:pt x="1269206" y="45244"/>
                  </a:lnTo>
                  <a:lnTo>
                    <a:pt x="1402556" y="2382"/>
                  </a:lnTo>
                  <a:lnTo>
                    <a:pt x="1431131" y="0"/>
                  </a:lnTo>
                  <a:lnTo>
                    <a:pt x="1466850" y="9525"/>
                  </a:lnTo>
                  <a:lnTo>
                    <a:pt x="1662113" y="147638"/>
                  </a:lnTo>
                  <a:lnTo>
                    <a:pt x="1678781" y="166688"/>
                  </a:lnTo>
                  <a:lnTo>
                    <a:pt x="1685925" y="188119"/>
                  </a:lnTo>
                  <a:lnTo>
                    <a:pt x="1683544" y="219075"/>
                  </a:lnTo>
                  <a:lnTo>
                    <a:pt x="1664494" y="269082"/>
                  </a:lnTo>
                  <a:lnTo>
                    <a:pt x="1607344" y="323850"/>
                  </a:lnTo>
                  <a:lnTo>
                    <a:pt x="1321594" y="209550"/>
                  </a:lnTo>
                  <a:lnTo>
                    <a:pt x="1290638" y="202407"/>
                  </a:lnTo>
                  <a:lnTo>
                    <a:pt x="1247775" y="207169"/>
                  </a:lnTo>
                  <a:lnTo>
                    <a:pt x="695325" y="3048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77;p45">
              <a:extLst>
                <a:ext uri="{FF2B5EF4-FFF2-40B4-BE49-F238E27FC236}">
                  <a16:creationId xmlns:a16="http://schemas.microsoft.com/office/drawing/2014/main" id="{9D500CC5-2777-5B43-84CB-1B9A73880182}"/>
                </a:ext>
              </a:extLst>
            </p:cNvPr>
            <p:cNvSpPr/>
            <p:nvPr/>
          </p:nvSpPr>
          <p:spPr>
            <a:xfrm rot="-5400000">
              <a:off x="4460875" y="4676775"/>
              <a:ext cx="1900238" cy="985838"/>
            </a:xfrm>
            <a:custGeom>
              <a:avLst/>
              <a:gdLst/>
              <a:ahLst/>
              <a:cxnLst/>
              <a:rect l="l" t="t" r="r" b="b"/>
              <a:pathLst>
                <a:path w="1900238" h="985837" extrusionOk="0">
                  <a:moveTo>
                    <a:pt x="1000125" y="488156"/>
                  </a:moveTo>
                  <a:lnTo>
                    <a:pt x="1259681" y="583406"/>
                  </a:lnTo>
                  <a:lnTo>
                    <a:pt x="1466850" y="645318"/>
                  </a:lnTo>
                  <a:lnTo>
                    <a:pt x="1662113" y="700087"/>
                  </a:lnTo>
                  <a:lnTo>
                    <a:pt x="1726406" y="716756"/>
                  </a:lnTo>
                  <a:lnTo>
                    <a:pt x="1762125" y="721518"/>
                  </a:lnTo>
                  <a:lnTo>
                    <a:pt x="1797844" y="721518"/>
                  </a:lnTo>
                  <a:lnTo>
                    <a:pt x="1819275" y="716756"/>
                  </a:lnTo>
                  <a:lnTo>
                    <a:pt x="1862138" y="692943"/>
                  </a:lnTo>
                  <a:lnTo>
                    <a:pt x="1900238" y="959643"/>
                  </a:lnTo>
                  <a:lnTo>
                    <a:pt x="1728788" y="985837"/>
                  </a:lnTo>
                  <a:lnTo>
                    <a:pt x="1604963" y="950118"/>
                  </a:lnTo>
                  <a:lnTo>
                    <a:pt x="1212056" y="821531"/>
                  </a:lnTo>
                  <a:lnTo>
                    <a:pt x="952500" y="726281"/>
                  </a:lnTo>
                  <a:lnTo>
                    <a:pt x="735806" y="638175"/>
                  </a:lnTo>
                  <a:lnTo>
                    <a:pt x="547688" y="550068"/>
                  </a:lnTo>
                  <a:lnTo>
                    <a:pt x="381000" y="457200"/>
                  </a:lnTo>
                  <a:lnTo>
                    <a:pt x="259556" y="378618"/>
                  </a:lnTo>
                  <a:lnTo>
                    <a:pt x="176213" y="304800"/>
                  </a:lnTo>
                  <a:lnTo>
                    <a:pt x="76200" y="209550"/>
                  </a:lnTo>
                  <a:lnTo>
                    <a:pt x="26194" y="157162"/>
                  </a:lnTo>
                  <a:lnTo>
                    <a:pt x="4763" y="123825"/>
                  </a:lnTo>
                  <a:lnTo>
                    <a:pt x="0" y="97631"/>
                  </a:lnTo>
                  <a:lnTo>
                    <a:pt x="4763" y="71437"/>
                  </a:lnTo>
                  <a:lnTo>
                    <a:pt x="28575" y="38100"/>
                  </a:lnTo>
                  <a:lnTo>
                    <a:pt x="92869" y="21431"/>
                  </a:lnTo>
                  <a:lnTo>
                    <a:pt x="154781" y="0"/>
                  </a:lnTo>
                  <a:lnTo>
                    <a:pt x="488156" y="204787"/>
                  </a:lnTo>
                  <a:lnTo>
                    <a:pt x="619125" y="295275"/>
                  </a:lnTo>
                  <a:lnTo>
                    <a:pt x="812006" y="397668"/>
                  </a:lnTo>
                  <a:lnTo>
                    <a:pt x="1000125" y="4881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78;p45">
              <a:extLst>
                <a:ext uri="{FF2B5EF4-FFF2-40B4-BE49-F238E27FC236}">
                  <a16:creationId xmlns:a16="http://schemas.microsoft.com/office/drawing/2014/main" id="{A86BF0E2-E5D1-F841-97A9-725A33F1579B}"/>
                </a:ext>
              </a:extLst>
            </p:cNvPr>
            <p:cNvSpPr/>
            <p:nvPr/>
          </p:nvSpPr>
          <p:spPr>
            <a:xfrm>
              <a:off x="4405313" y="5494338"/>
              <a:ext cx="785812" cy="492125"/>
            </a:xfrm>
            <a:custGeom>
              <a:avLst/>
              <a:gdLst/>
              <a:ahLst/>
              <a:cxnLst/>
              <a:rect l="l" t="t" r="r" b="b"/>
              <a:pathLst>
                <a:path w="785812" h="492919" extrusionOk="0">
                  <a:moveTo>
                    <a:pt x="233362" y="83344"/>
                  </a:moveTo>
                  <a:lnTo>
                    <a:pt x="481012" y="180975"/>
                  </a:lnTo>
                  <a:lnTo>
                    <a:pt x="533400" y="195262"/>
                  </a:lnTo>
                  <a:lnTo>
                    <a:pt x="564356" y="195262"/>
                  </a:lnTo>
                  <a:lnTo>
                    <a:pt x="616743" y="190500"/>
                  </a:lnTo>
                  <a:lnTo>
                    <a:pt x="678656" y="171450"/>
                  </a:lnTo>
                  <a:lnTo>
                    <a:pt x="776287" y="88106"/>
                  </a:lnTo>
                  <a:lnTo>
                    <a:pt x="785812" y="409575"/>
                  </a:lnTo>
                  <a:lnTo>
                    <a:pt x="519112" y="492919"/>
                  </a:lnTo>
                  <a:lnTo>
                    <a:pt x="507206" y="459581"/>
                  </a:lnTo>
                  <a:lnTo>
                    <a:pt x="464343" y="404812"/>
                  </a:lnTo>
                  <a:lnTo>
                    <a:pt x="392906" y="330994"/>
                  </a:lnTo>
                  <a:lnTo>
                    <a:pt x="314325" y="257175"/>
                  </a:lnTo>
                  <a:lnTo>
                    <a:pt x="197643" y="171450"/>
                  </a:lnTo>
                  <a:lnTo>
                    <a:pt x="61912" y="80962"/>
                  </a:lnTo>
                  <a:lnTo>
                    <a:pt x="23812" y="57150"/>
                  </a:lnTo>
                  <a:lnTo>
                    <a:pt x="2381" y="35719"/>
                  </a:lnTo>
                  <a:lnTo>
                    <a:pt x="0" y="19050"/>
                  </a:lnTo>
                  <a:lnTo>
                    <a:pt x="9525" y="2381"/>
                  </a:lnTo>
                  <a:lnTo>
                    <a:pt x="28575" y="0"/>
                  </a:lnTo>
                  <a:lnTo>
                    <a:pt x="73818" y="9525"/>
                  </a:lnTo>
                  <a:lnTo>
                    <a:pt x="233362" y="833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583;p46">
            <a:extLst>
              <a:ext uri="{FF2B5EF4-FFF2-40B4-BE49-F238E27FC236}">
                <a16:creationId xmlns:a16="http://schemas.microsoft.com/office/drawing/2014/main" id="{8DC5EA4C-F0B8-2946-A206-19914D87E9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9047" y="1580822"/>
            <a:ext cx="4311650" cy="43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7175" y="1544726"/>
            <a:ext cx="4311650" cy="43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国語辞典を使おう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	使 深 意 味 漢 調 由 温 酒 問 題 章 平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5308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6" name="Google Shape;3716;p337"/>
          <p:cNvSpPr txBox="1"/>
          <p:nvPr/>
        </p:nvSpPr>
        <p:spPr>
          <a:xfrm>
            <a:off x="5385048" y="8109520"/>
            <a:ext cx="256834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使</a:t>
            </a:r>
            <a:endParaRPr/>
          </a:p>
        </p:txBody>
      </p:sp>
      <p:sp>
        <p:nvSpPr>
          <p:cNvPr id="3717" name="Google Shape;3717;p337"/>
          <p:cNvSpPr/>
          <p:nvPr/>
        </p:nvSpPr>
        <p:spPr>
          <a:xfrm>
            <a:off x="4270375" y="2046288"/>
            <a:ext cx="2295525" cy="622300"/>
          </a:xfrm>
          <a:custGeom>
            <a:avLst/>
            <a:gdLst/>
            <a:ahLst/>
            <a:cxnLst/>
            <a:rect l="l" t="t" r="r" b="b"/>
            <a:pathLst>
              <a:path w="2295525" h="623887" extrusionOk="0">
                <a:moveTo>
                  <a:pt x="788194" y="514350"/>
                </a:moveTo>
                <a:lnTo>
                  <a:pt x="623888" y="552450"/>
                </a:lnTo>
                <a:lnTo>
                  <a:pt x="495300" y="588169"/>
                </a:lnTo>
                <a:lnTo>
                  <a:pt x="369094" y="623887"/>
                </a:lnTo>
                <a:lnTo>
                  <a:pt x="333375" y="621506"/>
                </a:lnTo>
                <a:lnTo>
                  <a:pt x="290513" y="607219"/>
                </a:lnTo>
                <a:lnTo>
                  <a:pt x="233363" y="564356"/>
                </a:lnTo>
                <a:lnTo>
                  <a:pt x="140494" y="476250"/>
                </a:lnTo>
                <a:lnTo>
                  <a:pt x="61913" y="388144"/>
                </a:lnTo>
                <a:lnTo>
                  <a:pt x="11907" y="326231"/>
                </a:lnTo>
                <a:lnTo>
                  <a:pt x="2382" y="314325"/>
                </a:lnTo>
                <a:lnTo>
                  <a:pt x="0" y="297656"/>
                </a:lnTo>
                <a:lnTo>
                  <a:pt x="0" y="278606"/>
                </a:lnTo>
                <a:lnTo>
                  <a:pt x="7144" y="264319"/>
                </a:lnTo>
                <a:lnTo>
                  <a:pt x="26194" y="259556"/>
                </a:lnTo>
                <a:lnTo>
                  <a:pt x="52388" y="266700"/>
                </a:lnTo>
                <a:lnTo>
                  <a:pt x="92869" y="302419"/>
                </a:lnTo>
                <a:lnTo>
                  <a:pt x="128588" y="330994"/>
                </a:lnTo>
                <a:lnTo>
                  <a:pt x="154782" y="350044"/>
                </a:lnTo>
                <a:lnTo>
                  <a:pt x="190500" y="369094"/>
                </a:lnTo>
                <a:lnTo>
                  <a:pt x="223838" y="376237"/>
                </a:lnTo>
                <a:lnTo>
                  <a:pt x="261938" y="381000"/>
                </a:lnTo>
                <a:lnTo>
                  <a:pt x="295275" y="381000"/>
                </a:lnTo>
                <a:lnTo>
                  <a:pt x="338138" y="381000"/>
                </a:lnTo>
                <a:lnTo>
                  <a:pt x="419100" y="371475"/>
                </a:lnTo>
                <a:lnTo>
                  <a:pt x="728663" y="321469"/>
                </a:lnTo>
                <a:lnTo>
                  <a:pt x="1102519" y="247650"/>
                </a:lnTo>
                <a:lnTo>
                  <a:pt x="1378744" y="195262"/>
                </a:lnTo>
                <a:lnTo>
                  <a:pt x="1678782" y="123825"/>
                </a:lnTo>
                <a:lnTo>
                  <a:pt x="1824038" y="88106"/>
                </a:lnTo>
                <a:lnTo>
                  <a:pt x="1847850" y="71437"/>
                </a:lnTo>
                <a:lnTo>
                  <a:pt x="1940719" y="2381"/>
                </a:lnTo>
                <a:lnTo>
                  <a:pt x="1974057" y="0"/>
                </a:lnTo>
                <a:lnTo>
                  <a:pt x="2114550" y="38100"/>
                </a:lnTo>
                <a:lnTo>
                  <a:pt x="2197894" y="73819"/>
                </a:lnTo>
                <a:lnTo>
                  <a:pt x="2262188" y="109537"/>
                </a:lnTo>
                <a:lnTo>
                  <a:pt x="2283619" y="130969"/>
                </a:lnTo>
                <a:lnTo>
                  <a:pt x="2295525" y="169069"/>
                </a:lnTo>
                <a:lnTo>
                  <a:pt x="2290763" y="195262"/>
                </a:lnTo>
                <a:lnTo>
                  <a:pt x="2274094" y="221456"/>
                </a:lnTo>
                <a:lnTo>
                  <a:pt x="2238375" y="238125"/>
                </a:lnTo>
                <a:lnTo>
                  <a:pt x="1981200" y="288131"/>
                </a:lnTo>
                <a:lnTo>
                  <a:pt x="1595438" y="357187"/>
                </a:lnTo>
                <a:lnTo>
                  <a:pt x="1371600" y="400050"/>
                </a:lnTo>
                <a:lnTo>
                  <a:pt x="1116807" y="447675"/>
                </a:lnTo>
                <a:lnTo>
                  <a:pt x="788194" y="5143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8" name="Google Shape;3718;p337"/>
          <p:cNvSpPr/>
          <p:nvPr/>
        </p:nvSpPr>
        <p:spPr>
          <a:xfrm>
            <a:off x="4105275" y="3036888"/>
            <a:ext cx="547688" cy="1111250"/>
          </a:xfrm>
          <a:custGeom>
            <a:avLst/>
            <a:gdLst/>
            <a:ahLst/>
            <a:cxnLst/>
            <a:rect l="l" t="t" r="r" b="b"/>
            <a:pathLst>
              <a:path w="547688" h="1112044" extrusionOk="0">
                <a:moveTo>
                  <a:pt x="235744" y="581025"/>
                </a:moveTo>
                <a:lnTo>
                  <a:pt x="219075" y="473869"/>
                </a:lnTo>
                <a:lnTo>
                  <a:pt x="202406" y="388144"/>
                </a:lnTo>
                <a:lnTo>
                  <a:pt x="164306" y="271462"/>
                </a:lnTo>
                <a:lnTo>
                  <a:pt x="119063" y="178594"/>
                </a:lnTo>
                <a:lnTo>
                  <a:pt x="64294" y="102394"/>
                </a:lnTo>
                <a:lnTo>
                  <a:pt x="14288" y="59531"/>
                </a:lnTo>
                <a:lnTo>
                  <a:pt x="4763" y="40481"/>
                </a:lnTo>
                <a:lnTo>
                  <a:pt x="0" y="19050"/>
                </a:lnTo>
                <a:lnTo>
                  <a:pt x="4763" y="4762"/>
                </a:lnTo>
                <a:lnTo>
                  <a:pt x="16669" y="0"/>
                </a:lnTo>
                <a:lnTo>
                  <a:pt x="47625" y="4762"/>
                </a:lnTo>
                <a:lnTo>
                  <a:pt x="111919" y="23812"/>
                </a:lnTo>
                <a:lnTo>
                  <a:pt x="221456" y="54769"/>
                </a:lnTo>
                <a:lnTo>
                  <a:pt x="280988" y="78581"/>
                </a:lnTo>
                <a:lnTo>
                  <a:pt x="333375" y="104775"/>
                </a:lnTo>
                <a:lnTo>
                  <a:pt x="440531" y="285750"/>
                </a:lnTo>
                <a:lnTo>
                  <a:pt x="528638" y="835819"/>
                </a:lnTo>
                <a:lnTo>
                  <a:pt x="547688" y="997744"/>
                </a:lnTo>
                <a:lnTo>
                  <a:pt x="507206" y="1062037"/>
                </a:lnTo>
                <a:lnTo>
                  <a:pt x="473869" y="1097756"/>
                </a:lnTo>
                <a:lnTo>
                  <a:pt x="454819" y="1109662"/>
                </a:lnTo>
                <a:lnTo>
                  <a:pt x="428625" y="1112044"/>
                </a:lnTo>
                <a:lnTo>
                  <a:pt x="388144" y="1102519"/>
                </a:lnTo>
                <a:lnTo>
                  <a:pt x="345281" y="1071562"/>
                </a:lnTo>
                <a:lnTo>
                  <a:pt x="314325" y="1026319"/>
                </a:lnTo>
                <a:lnTo>
                  <a:pt x="290513" y="957262"/>
                </a:lnTo>
                <a:lnTo>
                  <a:pt x="285750" y="916781"/>
                </a:lnTo>
                <a:lnTo>
                  <a:pt x="285750" y="866775"/>
                </a:lnTo>
                <a:lnTo>
                  <a:pt x="271463" y="783431"/>
                </a:lnTo>
                <a:lnTo>
                  <a:pt x="235744" y="581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9" name="Google Shape;3719;p337"/>
          <p:cNvSpPr/>
          <p:nvPr/>
        </p:nvSpPr>
        <p:spPr>
          <a:xfrm rot="-5400000">
            <a:off x="1919287" y="1987551"/>
            <a:ext cx="2397125" cy="1638300"/>
          </a:xfrm>
          <a:custGeom>
            <a:avLst/>
            <a:gdLst/>
            <a:ahLst/>
            <a:cxnLst/>
            <a:rect l="l" t="t" r="r" b="b"/>
            <a:pathLst>
              <a:path w="2397919" h="1638300" extrusionOk="0">
                <a:moveTo>
                  <a:pt x="1126331" y="821531"/>
                </a:moveTo>
                <a:lnTo>
                  <a:pt x="1362075" y="964406"/>
                </a:lnTo>
                <a:lnTo>
                  <a:pt x="1507331" y="1042987"/>
                </a:lnTo>
                <a:lnTo>
                  <a:pt x="1674019" y="1126331"/>
                </a:lnTo>
                <a:lnTo>
                  <a:pt x="1833563" y="1200150"/>
                </a:lnTo>
                <a:lnTo>
                  <a:pt x="1940719" y="1243012"/>
                </a:lnTo>
                <a:lnTo>
                  <a:pt x="2028825" y="1269206"/>
                </a:lnTo>
                <a:lnTo>
                  <a:pt x="2109788" y="1283493"/>
                </a:lnTo>
                <a:lnTo>
                  <a:pt x="2143125" y="1285875"/>
                </a:lnTo>
                <a:lnTo>
                  <a:pt x="2171700" y="1278731"/>
                </a:lnTo>
                <a:lnTo>
                  <a:pt x="2231231" y="1257300"/>
                </a:lnTo>
                <a:lnTo>
                  <a:pt x="2266950" y="1235868"/>
                </a:lnTo>
                <a:lnTo>
                  <a:pt x="2314575" y="1195387"/>
                </a:lnTo>
                <a:lnTo>
                  <a:pt x="2343150" y="1176337"/>
                </a:lnTo>
                <a:lnTo>
                  <a:pt x="2364581" y="1164431"/>
                </a:lnTo>
                <a:lnTo>
                  <a:pt x="2383631" y="1164431"/>
                </a:lnTo>
                <a:lnTo>
                  <a:pt x="2393156" y="1169193"/>
                </a:lnTo>
                <a:lnTo>
                  <a:pt x="2397919" y="1185862"/>
                </a:lnTo>
                <a:lnTo>
                  <a:pt x="2376488" y="1276350"/>
                </a:lnTo>
                <a:lnTo>
                  <a:pt x="2347913" y="1359693"/>
                </a:lnTo>
                <a:lnTo>
                  <a:pt x="2321719" y="1407318"/>
                </a:lnTo>
                <a:lnTo>
                  <a:pt x="2264569" y="1478756"/>
                </a:lnTo>
                <a:lnTo>
                  <a:pt x="2169319" y="1569243"/>
                </a:lnTo>
                <a:lnTo>
                  <a:pt x="2085975" y="1626393"/>
                </a:lnTo>
                <a:lnTo>
                  <a:pt x="2055019" y="1638300"/>
                </a:lnTo>
                <a:lnTo>
                  <a:pt x="2028825" y="1635918"/>
                </a:lnTo>
                <a:lnTo>
                  <a:pt x="1988344" y="1621631"/>
                </a:lnTo>
                <a:lnTo>
                  <a:pt x="1945481" y="1588293"/>
                </a:lnTo>
                <a:lnTo>
                  <a:pt x="1931194" y="1574006"/>
                </a:lnTo>
                <a:lnTo>
                  <a:pt x="1647825" y="1407318"/>
                </a:lnTo>
                <a:lnTo>
                  <a:pt x="1409700" y="1262062"/>
                </a:lnTo>
                <a:lnTo>
                  <a:pt x="1209675" y="1131093"/>
                </a:lnTo>
                <a:lnTo>
                  <a:pt x="1035844" y="1012031"/>
                </a:lnTo>
                <a:lnTo>
                  <a:pt x="840581" y="881062"/>
                </a:lnTo>
                <a:lnTo>
                  <a:pt x="695325" y="752475"/>
                </a:lnTo>
                <a:lnTo>
                  <a:pt x="559594" y="631031"/>
                </a:lnTo>
                <a:lnTo>
                  <a:pt x="369094" y="454818"/>
                </a:lnTo>
                <a:lnTo>
                  <a:pt x="238125" y="326231"/>
                </a:lnTo>
                <a:lnTo>
                  <a:pt x="97631" y="173831"/>
                </a:lnTo>
                <a:lnTo>
                  <a:pt x="26194" y="92868"/>
                </a:lnTo>
                <a:lnTo>
                  <a:pt x="9525" y="71437"/>
                </a:lnTo>
                <a:lnTo>
                  <a:pt x="0" y="33337"/>
                </a:lnTo>
                <a:lnTo>
                  <a:pt x="0" y="16668"/>
                </a:lnTo>
                <a:lnTo>
                  <a:pt x="4763" y="4762"/>
                </a:lnTo>
                <a:lnTo>
                  <a:pt x="21431" y="0"/>
                </a:lnTo>
                <a:lnTo>
                  <a:pt x="42863" y="0"/>
                </a:lnTo>
                <a:lnTo>
                  <a:pt x="66675" y="11906"/>
                </a:lnTo>
                <a:lnTo>
                  <a:pt x="254794" y="178593"/>
                </a:lnTo>
                <a:lnTo>
                  <a:pt x="450056" y="345281"/>
                </a:lnTo>
                <a:lnTo>
                  <a:pt x="633413" y="478631"/>
                </a:lnTo>
                <a:lnTo>
                  <a:pt x="769144" y="581025"/>
                </a:lnTo>
                <a:lnTo>
                  <a:pt x="971550" y="723900"/>
                </a:lnTo>
                <a:lnTo>
                  <a:pt x="1126331" y="8215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0" name="Google Shape;3720;p337"/>
          <p:cNvSpPr/>
          <p:nvPr/>
        </p:nvSpPr>
        <p:spPr>
          <a:xfrm rot="-5400000">
            <a:off x="1828007" y="4326731"/>
            <a:ext cx="2933700" cy="357187"/>
          </a:xfrm>
          <a:custGeom>
            <a:avLst/>
            <a:gdLst/>
            <a:ahLst/>
            <a:cxnLst/>
            <a:rect l="l" t="t" r="r" b="b"/>
            <a:pathLst>
              <a:path w="2933700" h="357188" extrusionOk="0">
                <a:moveTo>
                  <a:pt x="1762125" y="128588"/>
                </a:moveTo>
                <a:lnTo>
                  <a:pt x="2138362" y="138113"/>
                </a:lnTo>
                <a:lnTo>
                  <a:pt x="2540793" y="135732"/>
                </a:lnTo>
                <a:lnTo>
                  <a:pt x="2721768" y="130969"/>
                </a:lnTo>
                <a:lnTo>
                  <a:pt x="2747962" y="123825"/>
                </a:lnTo>
                <a:lnTo>
                  <a:pt x="2776537" y="109538"/>
                </a:lnTo>
                <a:lnTo>
                  <a:pt x="2857500" y="16669"/>
                </a:lnTo>
                <a:lnTo>
                  <a:pt x="2933700" y="107157"/>
                </a:lnTo>
                <a:lnTo>
                  <a:pt x="2881312" y="185738"/>
                </a:lnTo>
                <a:lnTo>
                  <a:pt x="2833687" y="238125"/>
                </a:lnTo>
                <a:lnTo>
                  <a:pt x="2764631" y="290513"/>
                </a:lnTo>
                <a:lnTo>
                  <a:pt x="2693193" y="314325"/>
                </a:lnTo>
                <a:lnTo>
                  <a:pt x="2566987" y="335757"/>
                </a:lnTo>
                <a:lnTo>
                  <a:pt x="2407443" y="352425"/>
                </a:lnTo>
                <a:lnTo>
                  <a:pt x="2240756" y="357188"/>
                </a:lnTo>
                <a:lnTo>
                  <a:pt x="1788318" y="345282"/>
                </a:lnTo>
                <a:lnTo>
                  <a:pt x="1254918" y="335757"/>
                </a:lnTo>
                <a:lnTo>
                  <a:pt x="883443" y="326232"/>
                </a:lnTo>
                <a:lnTo>
                  <a:pt x="435768" y="316707"/>
                </a:lnTo>
                <a:lnTo>
                  <a:pt x="211931" y="311944"/>
                </a:lnTo>
                <a:lnTo>
                  <a:pt x="169068" y="302419"/>
                </a:lnTo>
                <a:lnTo>
                  <a:pt x="92868" y="273844"/>
                </a:lnTo>
                <a:lnTo>
                  <a:pt x="42862" y="250032"/>
                </a:lnTo>
                <a:lnTo>
                  <a:pt x="11906" y="228600"/>
                </a:lnTo>
                <a:lnTo>
                  <a:pt x="0" y="207169"/>
                </a:lnTo>
                <a:lnTo>
                  <a:pt x="0" y="178594"/>
                </a:lnTo>
                <a:lnTo>
                  <a:pt x="9525" y="159544"/>
                </a:lnTo>
                <a:lnTo>
                  <a:pt x="47625" y="121444"/>
                </a:lnTo>
                <a:lnTo>
                  <a:pt x="85725" y="97632"/>
                </a:lnTo>
                <a:lnTo>
                  <a:pt x="150018" y="66675"/>
                </a:lnTo>
                <a:lnTo>
                  <a:pt x="250031" y="35719"/>
                </a:lnTo>
                <a:lnTo>
                  <a:pt x="373856" y="7144"/>
                </a:lnTo>
                <a:lnTo>
                  <a:pt x="431006" y="0"/>
                </a:lnTo>
                <a:lnTo>
                  <a:pt x="502443" y="4763"/>
                </a:lnTo>
                <a:lnTo>
                  <a:pt x="711993" y="30957"/>
                </a:lnTo>
                <a:lnTo>
                  <a:pt x="885825" y="64294"/>
                </a:lnTo>
                <a:lnTo>
                  <a:pt x="988218" y="78582"/>
                </a:lnTo>
                <a:lnTo>
                  <a:pt x="1097756" y="90488"/>
                </a:lnTo>
                <a:lnTo>
                  <a:pt x="1507331" y="119063"/>
                </a:lnTo>
                <a:lnTo>
                  <a:pt x="1762125" y="12858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1" name="Google Shape;3721;p337"/>
          <p:cNvSpPr/>
          <p:nvPr/>
        </p:nvSpPr>
        <p:spPr>
          <a:xfrm>
            <a:off x="4365625" y="2763838"/>
            <a:ext cx="2524125" cy="1203325"/>
          </a:xfrm>
          <a:custGeom>
            <a:avLst/>
            <a:gdLst/>
            <a:ahLst/>
            <a:cxnLst/>
            <a:rect l="l" t="t" r="r" b="b"/>
            <a:pathLst>
              <a:path w="2524125" h="1202532" extrusionOk="0">
                <a:moveTo>
                  <a:pt x="461963" y="490538"/>
                </a:moveTo>
                <a:lnTo>
                  <a:pt x="102394" y="576263"/>
                </a:lnTo>
                <a:lnTo>
                  <a:pt x="0" y="469107"/>
                </a:lnTo>
                <a:lnTo>
                  <a:pt x="61913" y="371475"/>
                </a:lnTo>
                <a:lnTo>
                  <a:pt x="169069" y="361950"/>
                </a:lnTo>
                <a:lnTo>
                  <a:pt x="511969" y="316707"/>
                </a:lnTo>
                <a:lnTo>
                  <a:pt x="1021557" y="240507"/>
                </a:lnTo>
                <a:lnTo>
                  <a:pt x="1273969" y="195263"/>
                </a:lnTo>
                <a:lnTo>
                  <a:pt x="1500188" y="161925"/>
                </a:lnTo>
                <a:lnTo>
                  <a:pt x="1688307" y="126207"/>
                </a:lnTo>
                <a:lnTo>
                  <a:pt x="1838325" y="95250"/>
                </a:lnTo>
                <a:lnTo>
                  <a:pt x="1947863" y="73819"/>
                </a:lnTo>
                <a:lnTo>
                  <a:pt x="2005013" y="57150"/>
                </a:lnTo>
                <a:lnTo>
                  <a:pt x="2152650" y="2382"/>
                </a:lnTo>
                <a:lnTo>
                  <a:pt x="2176463" y="0"/>
                </a:lnTo>
                <a:lnTo>
                  <a:pt x="2264569" y="38100"/>
                </a:lnTo>
                <a:lnTo>
                  <a:pt x="2336007" y="78582"/>
                </a:lnTo>
                <a:lnTo>
                  <a:pt x="2436019" y="140494"/>
                </a:lnTo>
                <a:lnTo>
                  <a:pt x="2483644" y="178594"/>
                </a:lnTo>
                <a:lnTo>
                  <a:pt x="2507457" y="200025"/>
                </a:lnTo>
                <a:lnTo>
                  <a:pt x="2521744" y="233363"/>
                </a:lnTo>
                <a:lnTo>
                  <a:pt x="2524125" y="280988"/>
                </a:lnTo>
                <a:lnTo>
                  <a:pt x="2516982" y="311944"/>
                </a:lnTo>
                <a:lnTo>
                  <a:pt x="2497932" y="338138"/>
                </a:lnTo>
                <a:lnTo>
                  <a:pt x="2466975" y="364332"/>
                </a:lnTo>
                <a:lnTo>
                  <a:pt x="2438400" y="378619"/>
                </a:lnTo>
                <a:lnTo>
                  <a:pt x="2419350" y="397669"/>
                </a:lnTo>
                <a:lnTo>
                  <a:pt x="2400300" y="438150"/>
                </a:lnTo>
                <a:lnTo>
                  <a:pt x="2386013" y="485775"/>
                </a:lnTo>
                <a:lnTo>
                  <a:pt x="2281238" y="900113"/>
                </a:lnTo>
                <a:lnTo>
                  <a:pt x="2257425" y="1009650"/>
                </a:lnTo>
                <a:lnTo>
                  <a:pt x="2231232" y="1090613"/>
                </a:lnTo>
                <a:lnTo>
                  <a:pt x="2207419" y="1140619"/>
                </a:lnTo>
                <a:lnTo>
                  <a:pt x="2178844" y="1173957"/>
                </a:lnTo>
                <a:lnTo>
                  <a:pt x="2143125" y="1195388"/>
                </a:lnTo>
                <a:lnTo>
                  <a:pt x="2114550" y="1202532"/>
                </a:lnTo>
                <a:lnTo>
                  <a:pt x="2071688" y="1193007"/>
                </a:lnTo>
                <a:lnTo>
                  <a:pt x="2031207" y="1162050"/>
                </a:lnTo>
                <a:lnTo>
                  <a:pt x="2005013" y="1133475"/>
                </a:lnTo>
                <a:lnTo>
                  <a:pt x="1976438" y="1085850"/>
                </a:lnTo>
                <a:lnTo>
                  <a:pt x="2047875" y="781050"/>
                </a:lnTo>
                <a:lnTo>
                  <a:pt x="2069307" y="681038"/>
                </a:lnTo>
                <a:lnTo>
                  <a:pt x="2083594" y="602457"/>
                </a:lnTo>
                <a:lnTo>
                  <a:pt x="2095500" y="469107"/>
                </a:lnTo>
                <a:lnTo>
                  <a:pt x="2100263" y="378619"/>
                </a:lnTo>
                <a:cubicBezTo>
                  <a:pt x="2099469" y="359569"/>
                  <a:pt x="2098676" y="340519"/>
                  <a:pt x="2097882" y="321469"/>
                </a:cubicBezTo>
                <a:lnTo>
                  <a:pt x="2090738" y="300038"/>
                </a:lnTo>
                <a:lnTo>
                  <a:pt x="2076450" y="280988"/>
                </a:lnTo>
                <a:lnTo>
                  <a:pt x="2052638" y="269082"/>
                </a:lnTo>
                <a:lnTo>
                  <a:pt x="2007394" y="261938"/>
                </a:lnTo>
                <a:lnTo>
                  <a:pt x="1931194" y="271463"/>
                </a:lnTo>
                <a:lnTo>
                  <a:pt x="1278732" y="352425"/>
                </a:lnTo>
                <a:lnTo>
                  <a:pt x="1019175" y="395288"/>
                </a:lnTo>
                <a:lnTo>
                  <a:pt x="690563" y="447675"/>
                </a:lnTo>
                <a:lnTo>
                  <a:pt x="461963" y="4905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2" name="Google Shape;3722;p337"/>
          <p:cNvSpPr/>
          <p:nvPr/>
        </p:nvSpPr>
        <p:spPr>
          <a:xfrm>
            <a:off x="4543425" y="3595688"/>
            <a:ext cx="1933575" cy="444500"/>
          </a:xfrm>
          <a:custGeom>
            <a:avLst/>
            <a:gdLst/>
            <a:ahLst/>
            <a:cxnLst/>
            <a:rect l="l" t="t" r="r" b="b"/>
            <a:pathLst>
              <a:path w="1933575" h="445293" extrusionOk="0">
                <a:moveTo>
                  <a:pt x="492919" y="383381"/>
                </a:moveTo>
                <a:lnTo>
                  <a:pt x="342900" y="407193"/>
                </a:lnTo>
                <a:lnTo>
                  <a:pt x="59531" y="445293"/>
                </a:lnTo>
                <a:lnTo>
                  <a:pt x="0" y="357187"/>
                </a:lnTo>
                <a:lnTo>
                  <a:pt x="85725" y="285750"/>
                </a:lnTo>
                <a:lnTo>
                  <a:pt x="440531" y="214312"/>
                </a:lnTo>
                <a:lnTo>
                  <a:pt x="826294" y="145256"/>
                </a:lnTo>
                <a:lnTo>
                  <a:pt x="1078706" y="123825"/>
                </a:lnTo>
                <a:lnTo>
                  <a:pt x="1426369" y="78581"/>
                </a:lnTo>
                <a:lnTo>
                  <a:pt x="1697831" y="38100"/>
                </a:lnTo>
                <a:lnTo>
                  <a:pt x="1885950" y="0"/>
                </a:lnTo>
                <a:lnTo>
                  <a:pt x="1933575" y="180975"/>
                </a:lnTo>
                <a:lnTo>
                  <a:pt x="1804988" y="264318"/>
                </a:lnTo>
                <a:lnTo>
                  <a:pt x="1778794" y="238125"/>
                </a:lnTo>
                <a:lnTo>
                  <a:pt x="1747838" y="230981"/>
                </a:lnTo>
                <a:lnTo>
                  <a:pt x="1647825" y="233362"/>
                </a:lnTo>
                <a:lnTo>
                  <a:pt x="1362075" y="257175"/>
                </a:lnTo>
                <a:lnTo>
                  <a:pt x="1040606" y="304800"/>
                </a:lnTo>
                <a:lnTo>
                  <a:pt x="785813" y="333375"/>
                </a:lnTo>
                <a:lnTo>
                  <a:pt x="492919" y="3833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3" name="Google Shape;3723;p337"/>
          <p:cNvSpPr/>
          <p:nvPr/>
        </p:nvSpPr>
        <p:spPr>
          <a:xfrm rot="-5400000">
            <a:off x="2608262" y="2749551"/>
            <a:ext cx="4359275" cy="1835150"/>
          </a:xfrm>
          <a:custGeom>
            <a:avLst/>
            <a:gdLst/>
            <a:ahLst/>
            <a:cxnLst/>
            <a:rect l="l" t="t" r="r" b="b"/>
            <a:pathLst>
              <a:path w="4359860" h="1836115" extrusionOk="0">
                <a:moveTo>
                  <a:pt x="3178455" y="1521561"/>
                </a:moveTo>
                <a:lnTo>
                  <a:pt x="3343047" y="1521561"/>
                </a:lnTo>
                <a:lnTo>
                  <a:pt x="3547872" y="1503273"/>
                </a:lnTo>
                <a:lnTo>
                  <a:pt x="3756356" y="1503273"/>
                </a:lnTo>
                <a:lnTo>
                  <a:pt x="3968496" y="1503273"/>
                </a:lnTo>
                <a:lnTo>
                  <a:pt x="4023360" y="1499616"/>
                </a:lnTo>
                <a:lnTo>
                  <a:pt x="4081882" y="1484985"/>
                </a:lnTo>
                <a:lnTo>
                  <a:pt x="4158692" y="1455724"/>
                </a:lnTo>
                <a:lnTo>
                  <a:pt x="4228186" y="1408176"/>
                </a:lnTo>
                <a:lnTo>
                  <a:pt x="4272077" y="1371600"/>
                </a:lnTo>
                <a:lnTo>
                  <a:pt x="4297680" y="1342339"/>
                </a:lnTo>
                <a:lnTo>
                  <a:pt x="4315968" y="1331366"/>
                </a:lnTo>
                <a:lnTo>
                  <a:pt x="4337914" y="1335024"/>
                </a:lnTo>
                <a:lnTo>
                  <a:pt x="4356202" y="1356969"/>
                </a:lnTo>
                <a:lnTo>
                  <a:pt x="4359860" y="1397203"/>
                </a:lnTo>
                <a:lnTo>
                  <a:pt x="4315968" y="1565452"/>
                </a:lnTo>
                <a:lnTo>
                  <a:pt x="4286708" y="1631289"/>
                </a:lnTo>
                <a:lnTo>
                  <a:pt x="4191610" y="1777593"/>
                </a:lnTo>
                <a:lnTo>
                  <a:pt x="4162349" y="1810512"/>
                </a:lnTo>
                <a:lnTo>
                  <a:pt x="4118458" y="1832457"/>
                </a:lnTo>
                <a:lnTo>
                  <a:pt x="4070909" y="1836115"/>
                </a:lnTo>
                <a:lnTo>
                  <a:pt x="4045306" y="1814169"/>
                </a:lnTo>
                <a:lnTo>
                  <a:pt x="4012388" y="1792224"/>
                </a:lnTo>
                <a:lnTo>
                  <a:pt x="3968496" y="1781251"/>
                </a:lnTo>
                <a:lnTo>
                  <a:pt x="3891687" y="1770278"/>
                </a:lnTo>
                <a:lnTo>
                  <a:pt x="3584448" y="1766620"/>
                </a:lnTo>
                <a:lnTo>
                  <a:pt x="3401568" y="1766620"/>
                </a:lnTo>
                <a:lnTo>
                  <a:pt x="2871216" y="1766620"/>
                </a:lnTo>
                <a:lnTo>
                  <a:pt x="2743200" y="1766620"/>
                </a:lnTo>
                <a:lnTo>
                  <a:pt x="2117751" y="1744675"/>
                </a:lnTo>
                <a:lnTo>
                  <a:pt x="1938528" y="1719072"/>
                </a:lnTo>
                <a:lnTo>
                  <a:pt x="1719072" y="1686153"/>
                </a:lnTo>
                <a:lnTo>
                  <a:pt x="1466698" y="1634947"/>
                </a:lnTo>
                <a:lnTo>
                  <a:pt x="1313079" y="1594713"/>
                </a:lnTo>
                <a:lnTo>
                  <a:pt x="1177748" y="1547164"/>
                </a:lnTo>
                <a:lnTo>
                  <a:pt x="1024128" y="1477670"/>
                </a:lnTo>
                <a:lnTo>
                  <a:pt x="896112" y="1415491"/>
                </a:lnTo>
                <a:lnTo>
                  <a:pt x="779069" y="1324051"/>
                </a:lnTo>
                <a:lnTo>
                  <a:pt x="676656" y="1239926"/>
                </a:lnTo>
                <a:lnTo>
                  <a:pt x="581559" y="1148486"/>
                </a:lnTo>
                <a:lnTo>
                  <a:pt x="479146" y="1038758"/>
                </a:lnTo>
                <a:lnTo>
                  <a:pt x="395021" y="940003"/>
                </a:lnTo>
                <a:lnTo>
                  <a:pt x="343815" y="863193"/>
                </a:lnTo>
                <a:lnTo>
                  <a:pt x="285293" y="779068"/>
                </a:lnTo>
                <a:lnTo>
                  <a:pt x="219456" y="658368"/>
                </a:lnTo>
                <a:lnTo>
                  <a:pt x="153620" y="530352"/>
                </a:lnTo>
                <a:lnTo>
                  <a:pt x="102413" y="413308"/>
                </a:lnTo>
                <a:lnTo>
                  <a:pt x="65837" y="318211"/>
                </a:lnTo>
                <a:lnTo>
                  <a:pt x="40234" y="219456"/>
                </a:lnTo>
                <a:lnTo>
                  <a:pt x="10973" y="113385"/>
                </a:lnTo>
                <a:lnTo>
                  <a:pt x="0" y="69494"/>
                </a:lnTo>
                <a:lnTo>
                  <a:pt x="3658" y="36576"/>
                </a:lnTo>
                <a:lnTo>
                  <a:pt x="14631" y="7315"/>
                </a:lnTo>
                <a:lnTo>
                  <a:pt x="25604" y="0"/>
                </a:lnTo>
                <a:lnTo>
                  <a:pt x="51207" y="3657"/>
                </a:lnTo>
                <a:lnTo>
                  <a:pt x="65837" y="18288"/>
                </a:lnTo>
                <a:lnTo>
                  <a:pt x="91440" y="84124"/>
                </a:lnTo>
                <a:lnTo>
                  <a:pt x="146304" y="223113"/>
                </a:lnTo>
                <a:lnTo>
                  <a:pt x="208484" y="347472"/>
                </a:lnTo>
                <a:lnTo>
                  <a:pt x="285293" y="493776"/>
                </a:lnTo>
                <a:lnTo>
                  <a:pt x="343815" y="581558"/>
                </a:lnTo>
                <a:lnTo>
                  <a:pt x="449885" y="735177"/>
                </a:lnTo>
                <a:lnTo>
                  <a:pt x="559613" y="870508"/>
                </a:lnTo>
                <a:lnTo>
                  <a:pt x="691287" y="998524"/>
                </a:lnTo>
                <a:lnTo>
                  <a:pt x="764439" y="1057046"/>
                </a:lnTo>
                <a:lnTo>
                  <a:pt x="888797" y="1148486"/>
                </a:lnTo>
                <a:lnTo>
                  <a:pt x="1024128" y="1221638"/>
                </a:lnTo>
                <a:lnTo>
                  <a:pt x="1137514" y="1276502"/>
                </a:lnTo>
                <a:lnTo>
                  <a:pt x="1280160" y="1335024"/>
                </a:lnTo>
                <a:lnTo>
                  <a:pt x="1433780" y="1382572"/>
                </a:lnTo>
                <a:lnTo>
                  <a:pt x="1569111" y="1415491"/>
                </a:lnTo>
                <a:lnTo>
                  <a:pt x="1773936" y="1459382"/>
                </a:lnTo>
                <a:lnTo>
                  <a:pt x="1934871" y="1477670"/>
                </a:lnTo>
                <a:lnTo>
                  <a:pt x="2099463" y="1503273"/>
                </a:lnTo>
                <a:lnTo>
                  <a:pt x="2359152" y="1517904"/>
                </a:lnTo>
                <a:lnTo>
                  <a:pt x="2684679" y="1521561"/>
                </a:lnTo>
                <a:lnTo>
                  <a:pt x="2860244" y="1521561"/>
                </a:lnTo>
                <a:lnTo>
                  <a:pt x="3178455" y="152156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4" name="Google Shape;3724;p337"/>
          <p:cNvSpPr/>
          <p:nvPr/>
        </p:nvSpPr>
        <p:spPr>
          <a:xfrm>
            <a:off x="4222750" y="4252913"/>
            <a:ext cx="3132138" cy="1654175"/>
          </a:xfrm>
          <a:custGeom>
            <a:avLst/>
            <a:gdLst/>
            <a:ahLst/>
            <a:cxnLst/>
            <a:rect l="l" t="t" r="r" b="b"/>
            <a:pathLst>
              <a:path w="3131688" h="1654377" extrusionOk="0">
                <a:moveTo>
                  <a:pt x="1234175" y="832474"/>
                </a:moveTo>
                <a:lnTo>
                  <a:pt x="1065038" y="705621"/>
                </a:lnTo>
                <a:lnTo>
                  <a:pt x="848330" y="578768"/>
                </a:lnTo>
                <a:lnTo>
                  <a:pt x="679193" y="454558"/>
                </a:lnTo>
                <a:lnTo>
                  <a:pt x="539126" y="359418"/>
                </a:lnTo>
                <a:lnTo>
                  <a:pt x="428129" y="285420"/>
                </a:lnTo>
                <a:lnTo>
                  <a:pt x="356774" y="243136"/>
                </a:lnTo>
                <a:lnTo>
                  <a:pt x="303919" y="216708"/>
                </a:lnTo>
                <a:lnTo>
                  <a:pt x="251063" y="190280"/>
                </a:lnTo>
                <a:lnTo>
                  <a:pt x="190280" y="169138"/>
                </a:lnTo>
                <a:lnTo>
                  <a:pt x="100425" y="137425"/>
                </a:lnTo>
                <a:lnTo>
                  <a:pt x="66069" y="124211"/>
                </a:lnTo>
                <a:lnTo>
                  <a:pt x="34356" y="103068"/>
                </a:lnTo>
                <a:lnTo>
                  <a:pt x="10571" y="79284"/>
                </a:lnTo>
                <a:lnTo>
                  <a:pt x="0" y="55499"/>
                </a:lnTo>
                <a:lnTo>
                  <a:pt x="0" y="36999"/>
                </a:lnTo>
                <a:lnTo>
                  <a:pt x="7928" y="21142"/>
                </a:lnTo>
                <a:lnTo>
                  <a:pt x="34356" y="5286"/>
                </a:lnTo>
                <a:lnTo>
                  <a:pt x="63426" y="0"/>
                </a:lnTo>
                <a:lnTo>
                  <a:pt x="118925" y="0"/>
                </a:lnTo>
                <a:lnTo>
                  <a:pt x="163852" y="5286"/>
                </a:lnTo>
                <a:lnTo>
                  <a:pt x="240492" y="31714"/>
                </a:lnTo>
                <a:lnTo>
                  <a:pt x="412273" y="124211"/>
                </a:lnTo>
                <a:lnTo>
                  <a:pt x="607838" y="240493"/>
                </a:lnTo>
                <a:lnTo>
                  <a:pt x="919685" y="441344"/>
                </a:lnTo>
                <a:lnTo>
                  <a:pt x="1131107" y="568197"/>
                </a:lnTo>
                <a:lnTo>
                  <a:pt x="1519595" y="795475"/>
                </a:lnTo>
                <a:lnTo>
                  <a:pt x="1728374" y="909115"/>
                </a:lnTo>
                <a:lnTo>
                  <a:pt x="1976795" y="1046539"/>
                </a:lnTo>
                <a:lnTo>
                  <a:pt x="2320356" y="1218319"/>
                </a:lnTo>
                <a:lnTo>
                  <a:pt x="2579348" y="1331959"/>
                </a:lnTo>
                <a:lnTo>
                  <a:pt x="2722058" y="1382171"/>
                </a:lnTo>
                <a:lnTo>
                  <a:pt x="2930837" y="1445598"/>
                </a:lnTo>
                <a:lnTo>
                  <a:pt x="3055047" y="1477311"/>
                </a:lnTo>
                <a:lnTo>
                  <a:pt x="3110545" y="1490525"/>
                </a:lnTo>
                <a:lnTo>
                  <a:pt x="3129045" y="1503739"/>
                </a:lnTo>
                <a:lnTo>
                  <a:pt x="3131688" y="1519596"/>
                </a:lnTo>
                <a:lnTo>
                  <a:pt x="3121117" y="1543381"/>
                </a:lnTo>
                <a:lnTo>
                  <a:pt x="3092046" y="1561880"/>
                </a:lnTo>
                <a:lnTo>
                  <a:pt x="2534421" y="1627949"/>
                </a:lnTo>
                <a:lnTo>
                  <a:pt x="2346784" y="1649092"/>
                </a:lnTo>
                <a:lnTo>
                  <a:pt x="2291285" y="1654377"/>
                </a:lnTo>
                <a:lnTo>
                  <a:pt x="2251644" y="1649092"/>
                </a:lnTo>
                <a:lnTo>
                  <a:pt x="2206717" y="1641163"/>
                </a:lnTo>
                <a:lnTo>
                  <a:pt x="2167075" y="1622664"/>
                </a:lnTo>
                <a:lnTo>
                  <a:pt x="2116862" y="1577737"/>
                </a:lnTo>
                <a:lnTo>
                  <a:pt x="2085149" y="1546023"/>
                </a:lnTo>
                <a:lnTo>
                  <a:pt x="1834085" y="1324030"/>
                </a:lnTo>
                <a:lnTo>
                  <a:pt x="1625306" y="1149607"/>
                </a:lnTo>
                <a:lnTo>
                  <a:pt x="1450883" y="996326"/>
                </a:lnTo>
                <a:lnTo>
                  <a:pt x="1234175" y="8324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C150BEA-D577-1741-BB20-D3081EA7080C}"/>
              </a:ext>
            </a:extLst>
          </p:cNvPr>
          <p:cNvGrpSpPr/>
          <p:nvPr/>
        </p:nvGrpSpPr>
        <p:grpSpPr>
          <a:xfrm>
            <a:off x="2294686" y="1483476"/>
            <a:ext cx="5056188" cy="4484687"/>
            <a:chOff x="2451100" y="1639888"/>
            <a:chExt cx="5056188" cy="4484687"/>
          </a:xfrm>
        </p:grpSpPr>
        <p:sp>
          <p:nvSpPr>
            <p:cNvPr id="11" name="Google Shape;3717;p337">
              <a:extLst>
                <a:ext uri="{FF2B5EF4-FFF2-40B4-BE49-F238E27FC236}">
                  <a16:creationId xmlns:a16="http://schemas.microsoft.com/office/drawing/2014/main" id="{330A606A-AF8F-1B4D-9CDD-988061BAD0E3}"/>
                </a:ext>
              </a:extLst>
            </p:cNvPr>
            <p:cNvSpPr/>
            <p:nvPr/>
          </p:nvSpPr>
          <p:spPr>
            <a:xfrm>
              <a:off x="4422775" y="2198688"/>
              <a:ext cx="2295525" cy="622300"/>
            </a:xfrm>
            <a:custGeom>
              <a:avLst/>
              <a:gdLst/>
              <a:ahLst/>
              <a:cxnLst/>
              <a:rect l="l" t="t" r="r" b="b"/>
              <a:pathLst>
                <a:path w="2295525" h="623887" extrusionOk="0">
                  <a:moveTo>
                    <a:pt x="788194" y="514350"/>
                  </a:moveTo>
                  <a:lnTo>
                    <a:pt x="623888" y="552450"/>
                  </a:lnTo>
                  <a:lnTo>
                    <a:pt x="495300" y="588169"/>
                  </a:lnTo>
                  <a:lnTo>
                    <a:pt x="369094" y="623887"/>
                  </a:lnTo>
                  <a:lnTo>
                    <a:pt x="333375" y="621506"/>
                  </a:lnTo>
                  <a:lnTo>
                    <a:pt x="290513" y="607219"/>
                  </a:lnTo>
                  <a:lnTo>
                    <a:pt x="233363" y="564356"/>
                  </a:lnTo>
                  <a:lnTo>
                    <a:pt x="140494" y="476250"/>
                  </a:lnTo>
                  <a:lnTo>
                    <a:pt x="61913" y="388144"/>
                  </a:lnTo>
                  <a:lnTo>
                    <a:pt x="11907" y="326231"/>
                  </a:lnTo>
                  <a:lnTo>
                    <a:pt x="2382" y="314325"/>
                  </a:lnTo>
                  <a:lnTo>
                    <a:pt x="0" y="297656"/>
                  </a:lnTo>
                  <a:lnTo>
                    <a:pt x="0" y="278606"/>
                  </a:lnTo>
                  <a:lnTo>
                    <a:pt x="7144" y="264319"/>
                  </a:lnTo>
                  <a:lnTo>
                    <a:pt x="26194" y="259556"/>
                  </a:lnTo>
                  <a:lnTo>
                    <a:pt x="52388" y="266700"/>
                  </a:lnTo>
                  <a:lnTo>
                    <a:pt x="92869" y="302419"/>
                  </a:lnTo>
                  <a:lnTo>
                    <a:pt x="128588" y="330994"/>
                  </a:lnTo>
                  <a:lnTo>
                    <a:pt x="154782" y="350044"/>
                  </a:lnTo>
                  <a:lnTo>
                    <a:pt x="190500" y="369094"/>
                  </a:lnTo>
                  <a:lnTo>
                    <a:pt x="223838" y="376237"/>
                  </a:lnTo>
                  <a:lnTo>
                    <a:pt x="261938" y="381000"/>
                  </a:lnTo>
                  <a:lnTo>
                    <a:pt x="295275" y="381000"/>
                  </a:lnTo>
                  <a:lnTo>
                    <a:pt x="338138" y="381000"/>
                  </a:lnTo>
                  <a:lnTo>
                    <a:pt x="419100" y="371475"/>
                  </a:lnTo>
                  <a:lnTo>
                    <a:pt x="728663" y="321469"/>
                  </a:lnTo>
                  <a:lnTo>
                    <a:pt x="1102519" y="247650"/>
                  </a:lnTo>
                  <a:lnTo>
                    <a:pt x="1378744" y="195262"/>
                  </a:lnTo>
                  <a:lnTo>
                    <a:pt x="1678782" y="123825"/>
                  </a:lnTo>
                  <a:lnTo>
                    <a:pt x="1824038" y="88106"/>
                  </a:lnTo>
                  <a:lnTo>
                    <a:pt x="1847850" y="71437"/>
                  </a:lnTo>
                  <a:lnTo>
                    <a:pt x="1940719" y="2381"/>
                  </a:lnTo>
                  <a:lnTo>
                    <a:pt x="1974057" y="0"/>
                  </a:lnTo>
                  <a:lnTo>
                    <a:pt x="2114550" y="38100"/>
                  </a:lnTo>
                  <a:lnTo>
                    <a:pt x="2197894" y="73819"/>
                  </a:lnTo>
                  <a:lnTo>
                    <a:pt x="2262188" y="109537"/>
                  </a:lnTo>
                  <a:lnTo>
                    <a:pt x="2283619" y="130969"/>
                  </a:lnTo>
                  <a:lnTo>
                    <a:pt x="2295525" y="169069"/>
                  </a:lnTo>
                  <a:lnTo>
                    <a:pt x="2290763" y="195262"/>
                  </a:lnTo>
                  <a:lnTo>
                    <a:pt x="2274094" y="221456"/>
                  </a:lnTo>
                  <a:lnTo>
                    <a:pt x="2238375" y="238125"/>
                  </a:lnTo>
                  <a:lnTo>
                    <a:pt x="1981200" y="288131"/>
                  </a:lnTo>
                  <a:lnTo>
                    <a:pt x="1595438" y="357187"/>
                  </a:lnTo>
                  <a:lnTo>
                    <a:pt x="1371600" y="400050"/>
                  </a:lnTo>
                  <a:lnTo>
                    <a:pt x="1116807" y="447675"/>
                  </a:lnTo>
                  <a:lnTo>
                    <a:pt x="788194" y="5143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718;p337">
              <a:extLst>
                <a:ext uri="{FF2B5EF4-FFF2-40B4-BE49-F238E27FC236}">
                  <a16:creationId xmlns:a16="http://schemas.microsoft.com/office/drawing/2014/main" id="{B23DB3FD-3D40-A64E-B0AE-363E143306C9}"/>
                </a:ext>
              </a:extLst>
            </p:cNvPr>
            <p:cNvSpPr/>
            <p:nvPr/>
          </p:nvSpPr>
          <p:spPr>
            <a:xfrm>
              <a:off x="4257675" y="3189288"/>
              <a:ext cx="547688" cy="1111250"/>
            </a:xfrm>
            <a:custGeom>
              <a:avLst/>
              <a:gdLst/>
              <a:ahLst/>
              <a:cxnLst/>
              <a:rect l="l" t="t" r="r" b="b"/>
              <a:pathLst>
                <a:path w="547688" h="1112044" extrusionOk="0">
                  <a:moveTo>
                    <a:pt x="235744" y="581025"/>
                  </a:moveTo>
                  <a:lnTo>
                    <a:pt x="219075" y="473869"/>
                  </a:lnTo>
                  <a:lnTo>
                    <a:pt x="202406" y="388144"/>
                  </a:lnTo>
                  <a:lnTo>
                    <a:pt x="164306" y="271462"/>
                  </a:lnTo>
                  <a:lnTo>
                    <a:pt x="119063" y="178594"/>
                  </a:lnTo>
                  <a:lnTo>
                    <a:pt x="64294" y="102394"/>
                  </a:lnTo>
                  <a:lnTo>
                    <a:pt x="14288" y="59531"/>
                  </a:lnTo>
                  <a:lnTo>
                    <a:pt x="4763" y="40481"/>
                  </a:lnTo>
                  <a:lnTo>
                    <a:pt x="0" y="19050"/>
                  </a:lnTo>
                  <a:lnTo>
                    <a:pt x="4763" y="4762"/>
                  </a:lnTo>
                  <a:lnTo>
                    <a:pt x="16669" y="0"/>
                  </a:lnTo>
                  <a:lnTo>
                    <a:pt x="47625" y="4762"/>
                  </a:lnTo>
                  <a:lnTo>
                    <a:pt x="111919" y="23812"/>
                  </a:lnTo>
                  <a:lnTo>
                    <a:pt x="221456" y="54769"/>
                  </a:lnTo>
                  <a:lnTo>
                    <a:pt x="280988" y="78581"/>
                  </a:lnTo>
                  <a:lnTo>
                    <a:pt x="333375" y="104775"/>
                  </a:lnTo>
                  <a:lnTo>
                    <a:pt x="440531" y="285750"/>
                  </a:lnTo>
                  <a:lnTo>
                    <a:pt x="528638" y="835819"/>
                  </a:lnTo>
                  <a:lnTo>
                    <a:pt x="547688" y="997744"/>
                  </a:lnTo>
                  <a:lnTo>
                    <a:pt x="507206" y="1062037"/>
                  </a:lnTo>
                  <a:lnTo>
                    <a:pt x="473869" y="1097756"/>
                  </a:lnTo>
                  <a:lnTo>
                    <a:pt x="454819" y="1109662"/>
                  </a:lnTo>
                  <a:lnTo>
                    <a:pt x="428625" y="1112044"/>
                  </a:lnTo>
                  <a:lnTo>
                    <a:pt x="388144" y="1102519"/>
                  </a:lnTo>
                  <a:lnTo>
                    <a:pt x="345281" y="1071562"/>
                  </a:lnTo>
                  <a:lnTo>
                    <a:pt x="314325" y="1026319"/>
                  </a:lnTo>
                  <a:lnTo>
                    <a:pt x="290513" y="957262"/>
                  </a:lnTo>
                  <a:lnTo>
                    <a:pt x="285750" y="916781"/>
                  </a:lnTo>
                  <a:lnTo>
                    <a:pt x="285750" y="866775"/>
                  </a:lnTo>
                  <a:lnTo>
                    <a:pt x="271463" y="783431"/>
                  </a:lnTo>
                  <a:lnTo>
                    <a:pt x="235744" y="581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719;p337">
              <a:extLst>
                <a:ext uri="{FF2B5EF4-FFF2-40B4-BE49-F238E27FC236}">
                  <a16:creationId xmlns:a16="http://schemas.microsoft.com/office/drawing/2014/main" id="{A1609801-4E4C-0A4B-9DF0-5050F8C21F65}"/>
                </a:ext>
              </a:extLst>
            </p:cNvPr>
            <p:cNvSpPr/>
            <p:nvPr/>
          </p:nvSpPr>
          <p:spPr>
            <a:xfrm rot="-5400000">
              <a:off x="2071687" y="2139951"/>
              <a:ext cx="2397125" cy="1638300"/>
            </a:xfrm>
            <a:custGeom>
              <a:avLst/>
              <a:gdLst/>
              <a:ahLst/>
              <a:cxnLst/>
              <a:rect l="l" t="t" r="r" b="b"/>
              <a:pathLst>
                <a:path w="2397919" h="1638300" extrusionOk="0">
                  <a:moveTo>
                    <a:pt x="1126331" y="821531"/>
                  </a:moveTo>
                  <a:lnTo>
                    <a:pt x="1362075" y="964406"/>
                  </a:lnTo>
                  <a:lnTo>
                    <a:pt x="1507331" y="1042987"/>
                  </a:lnTo>
                  <a:lnTo>
                    <a:pt x="1674019" y="1126331"/>
                  </a:lnTo>
                  <a:lnTo>
                    <a:pt x="1833563" y="1200150"/>
                  </a:lnTo>
                  <a:lnTo>
                    <a:pt x="1940719" y="1243012"/>
                  </a:lnTo>
                  <a:lnTo>
                    <a:pt x="2028825" y="1269206"/>
                  </a:lnTo>
                  <a:lnTo>
                    <a:pt x="2109788" y="1283493"/>
                  </a:lnTo>
                  <a:lnTo>
                    <a:pt x="2143125" y="1285875"/>
                  </a:lnTo>
                  <a:lnTo>
                    <a:pt x="2171700" y="1278731"/>
                  </a:lnTo>
                  <a:lnTo>
                    <a:pt x="2231231" y="1257300"/>
                  </a:lnTo>
                  <a:lnTo>
                    <a:pt x="2266950" y="1235868"/>
                  </a:lnTo>
                  <a:lnTo>
                    <a:pt x="2314575" y="1195387"/>
                  </a:lnTo>
                  <a:lnTo>
                    <a:pt x="2343150" y="1176337"/>
                  </a:lnTo>
                  <a:lnTo>
                    <a:pt x="2364581" y="1164431"/>
                  </a:lnTo>
                  <a:lnTo>
                    <a:pt x="2383631" y="1164431"/>
                  </a:lnTo>
                  <a:lnTo>
                    <a:pt x="2393156" y="1169193"/>
                  </a:lnTo>
                  <a:lnTo>
                    <a:pt x="2397919" y="1185862"/>
                  </a:lnTo>
                  <a:lnTo>
                    <a:pt x="2376488" y="1276350"/>
                  </a:lnTo>
                  <a:lnTo>
                    <a:pt x="2347913" y="1359693"/>
                  </a:lnTo>
                  <a:lnTo>
                    <a:pt x="2321719" y="1407318"/>
                  </a:lnTo>
                  <a:lnTo>
                    <a:pt x="2264569" y="1478756"/>
                  </a:lnTo>
                  <a:lnTo>
                    <a:pt x="2169319" y="1569243"/>
                  </a:lnTo>
                  <a:lnTo>
                    <a:pt x="2085975" y="1626393"/>
                  </a:lnTo>
                  <a:lnTo>
                    <a:pt x="2055019" y="1638300"/>
                  </a:lnTo>
                  <a:lnTo>
                    <a:pt x="2028825" y="1635918"/>
                  </a:lnTo>
                  <a:lnTo>
                    <a:pt x="1988344" y="1621631"/>
                  </a:lnTo>
                  <a:lnTo>
                    <a:pt x="1945481" y="1588293"/>
                  </a:lnTo>
                  <a:lnTo>
                    <a:pt x="1931194" y="1574006"/>
                  </a:lnTo>
                  <a:lnTo>
                    <a:pt x="1647825" y="1407318"/>
                  </a:lnTo>
                  <a:lnTo>
                    <a:pt x="1409700" y="1262062"/>
                  </a:lnTo>
                  <a:lnTo>
                    <a:pt x="1209675" y="1131093"/>
                  </a:lnTo>
                  <a:lnTo>
                    <a:pt x="1035844" y="1012031"/>
                  </a:lnTo>
                  <a:lnTo>
                    <a:pt x="840581" y="881062"/>
                  </a:lnTo>
                  <a:lnTo>
                    <a:pt x="695325" y="752475"/>
                  </a:lnTo>
                  <a:lnTo>
                    <a:pt x="559594" y="631031"/>
                  </a:lnTo>
                  <a:lnTo>
                    <a:pt x="369094" y="454818"/>
                  </a:lnTo>
                  <a:lnTo>
                    <a:pt x="238125" y="326231"/>
                  </a:lnTo>
                  <a:lnTo>
                    <a:pt x="97631" y="173831"/>
                  </a:lnTo>
                  <a:lnTo>
                    <a:pt x="26194" y="92868"/>
                  </a:lnTo>
                  <a:lnTo>
                    <a:pt x="9525" y="71437"/>
                  </a:lnTo>
                  <a:lnTo>
                    <a:pt x="0" y="33337"/>
                  </a:lnTo>
                  <a:lnTo>
                    <a:pt x="0" y="16668"/>
                  </a:lnTo>
                  <a:lnTo>
                    <a:pt x="4763" y="4762"/>
                  </a:lnTo>
                  <a:lnTo>
                    <a:pt x="21431" y="0"/>
                  </a:lnTo>
                  <a:lnTo>
                    <a:pt x="42863" y="0"/>
                  </a:lnTo>
                  <a:lnTo>
                    <a:pt x="66675" y="11906"/>
                  </a:lnTo>
                  <a:lnTo>
                    <a:pt x="254794" y="178593"/>
                  </a:lnTo>
                  <a:lnTo>
                    <a:pt x="450056" y="345281"/>
                  </a:lnTo>
                  <a:lnTo>
                    <a:pt x="633413" y="478631"/>
                  </a:lnTo>
                  <a:lnTo>
                    <a:pt x="769144" y="581025"/>
                  </a:lnTo>
                  <a:lnTo>
                    <a:pt x="971550" y="723900"/>
                  </a:lnTo>
                  <a:lnTo>
                    <a:pt x="1126331" y="82153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720;p337">
              <a:extLst>
                <a:ext uri="{FF2B5EF4-FFF2-40B4-BE49-F238E27FC236}">
                  <a16:creationId xmlns:a16="http://schemas.microsoft.com/office/drawing/2014/main" id="{B355CC81-7647-D648-87F4-7089B2335FD6}"/>
                </a:ext>
              </a:extLst>
            </p:cNvPr>
            <p:cNvSpPr/>
            <p:nvPr/>
          </p:nvSpPr>
          <p:spPr>
            <a:xfrm rot="-5400000">
              <a:off x="1980407" y="4479131"/>
              <a:ext cx="2933700" cy="357187"/>
            </a:xfrm>
            <a:custGeom>
              <a:avLst/>
              <a:gdLst/>
              <a:ahLst/>
              <a:cxnLst/>
              <a:rect l="l" t="t" r="r" b="b"/>
              <a:pathLst>
                <a:path w="2933700" h="357188" extrusionOk="0">
                  <a:moveTo>
                    <a:pt x="1762125" y="128588"/>
                  </a:moveTo>
                  <a:lnTo>
                    <a:pt x="2138362" y="138113"/>
                  </a:lnTo>
                  <a:lnTo>
                    <a:pt x="2540793" y="135732"/>
                  </a:lnTo>
                  <a:lnTo>
                    <a:pt x="2721768" y="130969"/>
                  </a:lnTo>
                  <a:lnTo>
                    <a:pt x="2747962" y="123825"/>
                  </a:lnTo>
                  <a:lnTo>
                    <a:pt x="2776537" y="109538"/>
                  </a:lnTo>
                  <a:lnTo>
                    <a:pt x="2857500" y="16669"/>
                  </a:lnTo>
                  <a:lnTo>
                    <a:pt x="2933700" y="107157"/>
                  </a:lnTo>
                  <a:lnTo>
                    <a:pt x="2881312" y="185738"/>
                  </a:lnTo>
                  <a:lnTo>
                    <a:pt x="2833687" y="238125"/>
                  </a:lnTo>
                  <a:lnTo>
                    <a:pt x="2764631" y="290513"/>
                  </a:lnTo>
                  <a:lnTo>
                    <a:pt x="2693193" y="314325"/>
                  </a:lnTo>
                  <a:lnTo>
                    <a:pt x="2566987" y="335757"/>
                  </a:lnTo>
                  <a:lnTo>
                    <a:pt x="2407443" y="352425"/>
                  </a:lnTo>
                  <a:lnTo>
                    <a:pt x="2240756" y="357188"/>
                  </a:lnTo>
                  <a:lnTo>
                    <a:pt x="1788318" y="345282"/>
                  </a:lnTo>
                  <a:lnTo>
                    <a:pt x="1254918" y="335757"/>
                  </a:lnTo>
                  <a:lnTo>
                    <a:pt x="883443" y="326232"/>
                  </a:lnTo>
                  <a:lnTo>
                    <a:pt x="435768" y="316707"/>
                  </a:lnTo>
                  <a:lnTo>
                    <a:pt x="211931" y="311944"/>
                  </a:lnTo>
                  <a:lnTo>
                    <a:pt x="169068" y="302419"/>
                  </a:lnTo>
                  <a:lnTo>
                    <a:pt x="92868" y="273844"/>
                  </a:lnTo>
                  <a:lnTo>
                    <a:pt x="42862" y="250032"/>
                  </a:lnTo>
                  <a:lnTo>
                    <a:pt x="11906" y="228600"/>
                  </a:lnTo>
                  <a:lnTo>
                    <a:pt x="0" y="207169"/>
                  </a:lnTo>
                  <a:lnTo>
                    <a:pt x="0" y="178594"/>
                  </a:lnTo>
                  <a:lnTo>
                    <a:pt x="9525" y="159544"/>
                  </a:lnTo>
                  <a:lnTo>
                    <a:pt x="47625" y="121444"/>
                  </a:lnTo>
                  <a:lnTo>
                    <a:pt x="85725" y="97632"/>
                  </a:lnTo>
                  <a:lnTo>
                    <a:pt x="150018" y="66675"/>
                  </a:lnTo>
                  <a:lnTo>
                    <a:pt x="250031" y="35719"/>
                  </a:lnTo>
                  <a:lnTo>
                    <a:pt x="373856" y="7144"/>
                  </a:lnTo>
                  <a:lnTo>
                    <a:pt x="431006" y="0"/>
                  </a:lnTo>
                  <a:lnTo>
                    <a:pt x="502443" y="4763"/>
                  </a:lnTo>
                  <a:lnTo>
                    <a:pt x="711993" y="30957"/>
                  </a:lnTo>
                  <a:lnTo>
                    <a:pt x="885825" y="64294"/>
                  </a:lnTo>
                  <a:lnTo>
                    <a:pt x="988218" y="78582"/>
                  </a:lnTo>
                  <a:lnTo>
                    <a:pt x="1097756" y="90488"/>
                  </a:lnTo>
                  <a:lnTo>
                    <a:pt x="1507331" y="119063"/>
                  </a:lnTo>
                  <a:lnTo>
                    <a:pt x="1762125" y="12858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721;p337">
              <a:extLst>
                <a:ext uri="{FF2B5EF4-FFF2-40B4-BE49-F238E27FC236}">
                  <a16:creationId xmlns:a16="http://schemas.microsoft.com/office/drawing/2014/main" id="{FFD9B38A-454D-1F4F-9A4B-2D5712C691FE}"/>
                </a:ext>
              </a:extLst>
            </p:cNvPr>
            <p:cNvSpPr/>
            <p:nvPr/>
          </p:nvSpPr>
          <p:spPr>
            <a:xfrm>
              <a:off x="4518025" y="2916238"/>
              <a:ext cx="2524125" cy="1203325"/>
            </a:xfrm>
            <a:custGeom>
              <a:avLst/>
              <a:gdLst/>
              <a:ahLst/>
              <a:cxnLst/>
              <a:rect l="l" t="t" r="r" b="b"/>
              <a:pathLst>
                <a:path w="2524125" h="1202532" extrusionOk="0">
                  <a:moveTo>
                    <a:pt x="461963" y="490538"/>
                  </a:moveTo>
                  <a:lnTo>
                    <a:pt x="102394" y="576263"/>
                  </a:lnTo>
                  <a:lnTo>
                    <a:pt x="0" y="469107"/>
                  </a:lnTo>
                  <a:lnTo>
                    <a:pt x="61913" y="371475"/>
                  </a:lnTo>
                  <a:lnTo>
                    <a:pt x="169069" y="361950"/>
                  </a:lnTo>
                  <a:lnTo>
                    <a:pt x="511969" y="316707"/>
                  </a:lnTo>
                  <a:lnTo>
                    <a:pt x="1021557" y="240507"/>
                  </a:lnTo>
                  <a:lnTo>
                    <a:pt x="1273969" y="195263"/>
                  </a:lnTo>
                  <a:lnTo>
                    <a:pt x="1500188" y="161925"/>
                  </a:lnTo>
                  <a:lnTo>
                    <a:pt x="1688307" y="126207"/>
                  </a:lnTo>
                  <a:lnTo>
                    <a:pt x="1838325" y="95250"/>
                  </a:lnTo>
                  <a:lnTo>
                    <a:pt x="1947863" y="73819"/>
                  </a:lnTo>
                  <a:lnTo>
                    <a:pt x="2005013" y="57150"/>
                  </a:lnTo>
                  <a:lnTo>
                    <a:pt x="2152650" y="2382"/>
                  </a:lnTo>
                  <a:lnTo>
                    <a:pt x="2176463" y="0"/>
                  </a:lnTo>
                  <a:lnTo>
                    <a:pt x="2264569" y="38100"/>
                  </a:lnTo>
                  <a:lnTo>
                    <a:pt x="2336007" y="78582"/>
                  </a:lnTo>
                  <a:lnTo>
                    <a:pt x="2436019" y="140494"/>
                  </a:lnTo>
                  <a:lnTo>
                    <a:pt x="2483644" y="178594"/>
                  </a:lnTo>
                  <a:lnTo>
                    <a:pt x="2507457" y="200025"/>
                  </a:lnTo>
                  <a:lnTo>
                    <a:pt x="2521744" y="233363"/>
                  </a:lnTo>
                  <a:lnTo>
                    <a:pt x="2524125" y="280988"/>
                  </a:lnTo>
                  <a:lnTo>
                    <a:pt x="2516982" y="311944"/>
                  </a:lnTo>
                  <a:lnTo>
                    <a:pt x="2497932" y="338138"/>
                  </a:lnTo>
                  <a:lnTo>
                    <a:pt x="2466975" y="364332"/>
                  </a:lnTo>
                  <a:lnTo>
                    <a:pt x="2438400" y="378619"/>
                  </a:lnTo>
                  <a:lnTo>
                    <a:pt x="2419350" y="397669"/>
                  </a:lnTo>
                  <a:lnTo>
                    <a:pt x="2400300" y="438150"/>
                  </a:lnTo>
                  <a:lnTo>
                    <a:pt x="2386013" y="485775"/>
                  </a:lnTo>
                  <a:lnTo>
                    <a:pt x="2281238" y="900113"/>
                  </a:lnTo>
                  <a:lnTo>
                    <a:pt x="2257425" y="1009650"/>
                  </a:lnTo>
                  <a:lnTo>
                    <a:pt x="2231232" y="1090613"/>
                  </a:lnTo>
                  <a:lnTo>
                    <a:pt x="2207419" y="1140619"/>
                  </a:lnTo>
                  <a:lnTo>
                    <a:pt x="2178844" y="1173957"/>
                  </a:lnTo>
                  <a:lnTo>
                    <a:pt x="2143125" y="1195388"/>
                  </a:lnTo>
                  <a:lnTo>
                    <a:pt x="2114550" y="1202532"/>
                  </a:lnTo>
                  <a:lnTo>
                    <a:pt x="2071688" y="1193007"/>
                  </a:lnTo>
                  <a:lnTo>
                    <a:pt x="2031207" y="1162050"/>
                  </a:lnTo>
                  <a:lnTo>
                    <a:pt x="2005013" y="1133475"/>
                  </a:lnTo>
                  <a:lnTo>
                    <a:pt x="1976438" y="1085850"/>
                  </a:lnTo>
                  <a:lnTo>
                    <a:pt x="2047875" y="781050"/>
                  </a:lnTo>
                  <a:lnTo>
                    <a:pt x="2069307" y="681038"/>
                  </a:lnTo>
                  <a:lnTo>
                    <a:pt x="2083594" y="602457"/>
                  </a:lnTo>
                  <a:lnTo>
                    <a:pt x="2095500" y="469107"/>
                  </a:lnTo>
                  <a:lnTo>
                    <a:pt x="2100263" y="378619"/>
                  </a:lnTo>
                  <a:cubicBezTo>
                    <a:pt x="2099469" y="359569"/>
                    <a:pt x="2098676" y="340519"/>
                    <a:pt x="2097882" y="321469"/>
                  </a:cubicBezTo>
                  <a:lnTo>
                    <a:pt x="2090738" y="300038"/>
                  </a:lnTo>
                  <a:lnTo>
                    <a:pt x="2076450" y="280988"/>
                  </a:lnTo>
                  <a:lnTo>
                    <a:pt x="2052638" y="269082"/>
                  </a:lnTo>
                  <a:lnTo>
                    <a:pt x="2007394" y="261938"/>
                  </a:lnTo>
                  <a:lnTo>
                    <a:pt x="1931194" y="271463"/>
                  </a:lnTo>
                  <a:lnTo>
                    <a:pt x="1278732" y="352425"/>
                  </a:lnTo>
                  <a:lnTo>
                    <a:pt x="1019175" y="395288"/>
                  </a:lnTo>
                  <a:lnTo>
                    <a:pt x="690563" y="447675"/>
                  </a:lnTo>
                  <a:lnTo>
                    <a:pt x="461963" y="4905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722;p337">
              <a:extLst>
                <a:ext uri="{FF2B5EF4-FFF2-40B4-BE49-F238E27FC236}">
                  <a16:creationId xmlns:a16="http://schemas.microsoft.com/office/drawing/2014/main" id="{539620D7-DCEA-D146-AECB-C510524E7569}"/>
                </a:ext>
              </a:extLst>
            </p:cNvPr>
            <p:cNvSpPr/>
            <p:nvPr/>
          </p:nvSpPr>
          <p:spPr>
            <a:xfrm>
              <a:off x="4695825" y="3748088"/>
              <a:ext cx="1933575" cy="444500"/>
            </a:xfrm>
            <a:custGeom>
              <a:avLst/>
              <a:gdLst/>
              <a:ahLst/>
              <a:cxnLst/>
              <a:rect l="l" t="t" r="r" b="b"/>
              <a:pathLst>
                <a:path w="1933575" h="445293" extrusionOk="0">
                  <a:moveTo>
                    <a:pt x="492919" y="383381"/>
                  </a:moveTo>
                  <a:lnTo>
                    <a:pt x="342900" y="407193"/>
                  </a:lnTo>
                  <a:lnTo>
                    <a:pt x="59531" y="445293"/>
                  </a:lnTo>
                  <a:lnTo>
                    <a:pt x="0" y="357187"/>
                  </a:lnTo>
                  <a:lnTo>
                    <a:pt x="85725" y="285750"/>
                  </a:lnTo>
                  <a:lnTo>
                    <a:pt x="440531" y="214312"/>
                  </a:lnTo>
                  <a:lnTo>
                    <a:pt x="826294" y="145256"/>
                  </a:lnTo>
                  <a:lnTo>
                    <a:pt x="1078706" y="123825"/>
                  </a:lnTo>
                  <a:lnTo>
                    <a:pt x="1426369" y="78581"/>
                  </a:lnTo>
                  <a:lnTo>
                    <a:pt x="1697831" y="38100"/>
                  </a:lnTo>
                  <a:lnTo>
                    <a:pt x="1885950" y="0"/>
                  </a:lnTo>
                  <a:lnTo>
                    <a:pt x="1933575" y="180975"/>
                  </a:lnTo>
                  <a:lnTo>
                    <a:pt x="1804988" y="264318"/>
                  </a:lnTo>
                  <a:lnTo>
                    <a:pt x="1778794" y="238125"/>
                  </a:lnTo>
                  <a:lnTo>
                    <a:pt x="1747838" y="230981"/>
                  </a:lnTo>
                  <a:lnTo>
                    <a:pt x="1647825" y="233362"/>
                  </a:lnTo>
                  <a:lnTo>
                    <a:pt x="1362075" y="257175"/>
                  </a:lnTo>
                  <a:lnTo>
                    <a:pt x="1040606" y="304800"/>
                  </a:lnTo>
                  <a:lnTo>
                    <a:pt x="785813" y="333375"/>
                  </a:lnTo>
                  <a:lnTo>
                    <a:pt x="492919" y="3833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723;p337">
              <a:extLst>
                <a:ext uri="{FF2B5EF4-FFF2-40B4-BE49-F238E27FC236}">
                  <a16:creationId xmlns:a16="http://schemas.microsoft.com/office/drawing/2014/main" id="{FC793371-14F4-494D-AE56-67855ABD326F}"/>
                </a:ext>
              </a:extLst>
            </p:cNvPr>
            <p:cNvSpPr/>
            <p:nvPr/>
          </p:nvSpPr>
          <p:spPr>
            <a:xfrm rot="-5400000">
              <a:off x="2760662" y="2901951"/>
              <a:ext cx="4359275" cy="1835150"/>
            </a:xfrm>
            <a:custGeom>
              <a:avLst/>
              <a:gdLst/>
              <a:ahLst/>
              <a:cxnLst/>
              <a:rect l="l" t="t" r="r" b="b"/>
              <a:pathLst>
                <a:path w="4359860" h="1836115" extrusionOk="0">
                  <a:moveTo>
                    <a:pt x="3178455" y="1521561"/>
                  </a:moveTo>
                  <a:lnTo>
                    <a:pt x="3343047" y="1521561"/>
                  </a:lnTo>
                  <a:lnTo>
                    <a:pt x="3547872" y="1503273"/>
                  </a:lnTo>
                  <a:lnTo>
                    <a:pt x="3756356" y="1503273"/>
                  </a:lnTo>
                  <a:lnTo>
                    <a:pt x="3968496" y="1503273"/>
                  </a:lnTo>
                  <a:lnTo>
                    <a:pt x="4023360" y="1499616"/>
                  </a:lnTo>
                  <a:lnTo>
                    <a:pt x="4081882" y="1484985"/>
                  </a:lnTo>
                  <a:lnTo>
                    <a:pt x="4158692" y="1455724"/>
                  </a:lnTo>
                  <a:lnTo>
                    <a:pt x="4228186" y="1408176"/>
                  </a:lnTo>
                  <a:lnTo>
                    <a:pt x="4272077" y="1371600"/>
                  </a:lnTo>
                  <a:lnTo>
                    <a:pt x="4297680" y="1342339"/>
                  </a:lnTo>
                  <a:lnTo>
                    <a:pt x="4315968" y="1331366"/>
                  </a:lnTo>
                  <a:lnTo>
                    <a:pt x="4337914" y="1335024"/>
                  </a:lnTo>
                  <a:lnTo>
                    <a:pt x="4356202" y="1356969"/>
                  </a:lnTo>
                  <a:lnTo>
                    <a:pt x="4359860" y="1397203"/>
                  </a:lnTo>
                  <a:lnTo>
                    <a:pt x="4315968" y="1565452"/>
                  </a:lnTo>
                  <a:lnTo>
                    <a:pt x="4286708" y="1631289"/>
                  </a:lnTo>
                  <a:lnTo>
                    <a:pt x="4191610" y="1777593"/>
                  </a:lnTo>
                  <a:lnTo>
                    <a:pt x="4162349" y="1810512"/>
                  </a:lnTo>
                  <a:lnTo>
                    <a:pt x="4118458" y="1832457"/>
                  </a:lnTo>
                  <a:lnTo>
                    <a:pt x="4070909" y="1836115"/>
                  </a:lnTo>
                  <a:lnTo>
                    <a:pt x="4045306" y="1814169"/>
                  </a:lnTo>
                  <a:lnTo>
                    <a:pt x="4012388" y="1792224"/>
                  </a:lnTo>
                  <a:lnTo>
                    <a:pt x="3968496" y="1781251"/>
                  </a:lnTo>
                  <a:lnTo>
                    <a:pt x="3891687" y="1770278"/>
                  </a:lnTo>
                  <a:lnTo>
                    <a:pt x="3584448" y="1766620"/>
                  </a:lnTo>
                  <a:lnTo>
                    <a:pt x="3401568" y="1766620"/>
                  </a:lnTo>
                  <a:lnTo>
                    <a:pt x="2871216" y="1766620"/>
                  </a:lnTo>
                  <a:lnTo>
                    <a:pt x="2743200" y="1766620"/>
                  </a:lnTo>
                  <a:lnTo>
                    <a:pt x="2117751" y="1744675"/>
                  </a:lnTo>
                  <a:lnTo>
                    <a:pt x="1938528" y="1719072"/>
                  </a:lnTo>
                  <a:lnTo>
                    <a:pt x="1719072" y="1686153"/>
                  </a:lnTo>
                  <a:lnTo>
                    <a:pt x="1466698" y="1634947"/>
                  </a:lnTo>
                  <a:lnTo>
                    <a:pt x="1313079" y="1594713"/>
                  </a:lnTo>
                  <a:lnTo>
                    <a:pt x="1177748" y="1547164"/>
                  </a:lnTo>
                  <a:lnTo>
                    <a:pt x="1024128" y="1477670"/>
                  </a:lnTo>
                  <a:lnTo>
                    <a:pt x="896112" y="1415491"/>
                  </a:lnTo>
                  <a:lnTo>
                    <a:pt x="779069" y="1324051"/>
                  </a:lnTo>
                  <a:lnTo>
                    <a:pt x="676656" y="1239926"/>
                  </a:lnTo>
                  <a:lnTo>
                    <a:pt x="581559" y="1148486"/>
                  </a:lnTo>
                  <a:lnTo>
                    <a:pt x="479146" y="1038758"/>
                  </a:lnTo>
                  <a:lnTo>
                    <a:pt x="395021" y="940003"/>
                  </a:lnTo>
                  <a:lnTo>
                    <a:pt x="343815" y="863193"/>
                  </a:lnTo>
                  <a:lnTo>
                    <a:pt x="285293" y="779068"/>
                  </a:lnTo>
                  <a:lnTo>
                    <a:pt x="219456" y="658368"/>
                  </a:lnTo>
                  <a:lnTo>
                    <a:pt x="153620" y="530352"/>
                  </a:lnTo>
                  <a:lnTo>
                    <a:pt x="102413" y="413308"/>
                  </a:lnTo>
                  <a:lnTo>
                    <a:pt x="65837" y="318211"/>
                  </a:lnTo>
                  <a:lnTo>
                    <a:pt x="40234" y="219456"/>
                  </a:lnTo>
                  <a:lnTo>
                    <a:pt x="10973" y="113385"/>
                  </a:lnTo>
                  <a:lnTo>
                    <a:pt x="0" y="69494"/>
                  </a:lnTo>
                  <a:lnTo>
                    <a:pt x="3658" y="36576"/>
                  </a:lnTo>
                  <a:lnTo>
                    <a:pt x="14631" y="7315"/>
                  </a:lnTo>
                  <a:lnTo>
                    <a:pt x="25604" y="0"/>
                  </a:lnTo>
                  <a:lnTo>
                    <a:pt x="51207" y="3657"/>
                  </a:lnTo>
                  <a:lnTo>
                    <a:pt x="65837" y="18288"/>
                  </a:lnTo>
                  <a:lnTo>
                    <a:pt x="91440" y="84124"/>
                  </a:lnTo>
                  <a:lnTo>
                    <a:pt x="146304" y="223113"/>
                  </a:lnTo>
                  <a:lnTo>
                    <a:pt x="208484" y="347472"/>
                  </a:lnTo>
                  <a:lnTo>
                    <a:pt x="285293" y="493776"/>
                  </a:lnTo>
                  <a:lnTo>
                    <a:pt x="343815" y="581558"/>
                  </a:lnTo>
                  <a:lnTo>
                    <a:pt x="449885" y="735177"/>
                  </a:lnTo>
                  <a:lnTo>
                    <a:pt x="559613" y="870508"/>
                  </a:lnTo>
                  <a:lnTo>
                    <a:pt x="691287" y="998524"/>
                  </a:lnTo>
                  <a:lnTo>
                    <a:pt x="764439" y="1057046"/>
                  </a:lnTo>
                  <a:lnTo>
                    <a:pt x="888797" y="1148486"/>
                  </a:lnTo>
                  <a:lnTo>
                    <a:pt x="1024128" y="1221638"/>
                  </a:lnTo>
                  <a:lnTo>
                    <a:pt x="1137514" y="1276502"/>
                  </a:lnTo>
                  <a:lnTo>
                    <a:pt x="1280160" y="1335024"/>
                  </a:lnTo>
                  <a:lnTo>
                    <a:pt x="1433780" y="1382572"/>
                  </a:lnTo>
                  <a:lnTo>
                    <a:pt x="1569111" y="1415491"/>
                  </a:lnTo>
                  <a:lnTo>
                    <a:pt x="1773936" y="1459382"/>
                  </a:lnTo>
                  <a:lnTo>
                    <a:pt x="1934871" y="1477670"/>
                  </a:lnTo>
                  <a:lnTo>
                    <a:pt x="2099463" y="1503273"/>
                  </a:lnTo>
                  <a:lnTo>
                    <a:pt x="2359152" y="1517904"/>
                  </a:lnTo>
                  <a:lnTo>
                    <a:pt x="2684679" y="1521561"/>
                  </a:lnTo>
                  <a:lnTo>
                    <a:pt x="2860244" y="1521561"/>
                  </a:lnTo>
                  <a:lnTo>
                    <a:pt x="3178455" y="152156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724;p337">
              <a:extLst>
                <a:ext uri="{FF2B5EF4-FFF2-40B4-BE49-F238E27FC236}">
                  <a16:creationId xmlns:a16="http://schemas.microsoft.com/office/drawing/2014/main" id="{EF4AC798-E161-F040-8187-AB04795CEC9B}"/>
                </a:ext>
              </a:extLst>
            </p:cNvPr>
            <p:cNvSpPr/>
            <p:nvPr/>
          </p:nvSpPr>
          <p:spPr>
            <a:xfrm>
              <a:off x="4375150" y="4405313"/>
              <a:ext cx="3132138" cy="1654175"/>
            </a:xfrm>
            <a:custGeom>
              <a:avLst/>
              <a:gdLst/>
              <a:ahLst/>
              <a:cxnLst/>
              <a:rect l="l" t="t" r="r" b="b"/>
              <a:pathLst>
                <a:path w="3131688" h="1654377" extrusionOk="0">
                  <a:moveTo>
                    <a:pt x="1234175" y="832474"/>
                  </a:moveTo>
                  <a:lnTo>
                    <a:pt x="1065038" y="705621"/>
                  </a:lnTo>
                  <a:lnTo>
                    <a:pt x="848330" y="578768"/>
                  </a:lnTo>
                  <a:lnTo>
                    <a:pt x="679193" y="454558"/>
                  </a:lnTo>
                  <a:lnTo>
                    <a:pt x="539126" y="359418"/>
                  </a:lnTo>
                  <a:lnTo>
                    <a:pt x="428129" y="285420"/>
                  </a:lnTo>
                  <a:lnTo>
                    <a:pt x="356774" y="243136"/>
                  </a:lnTo>
                  <a:lnTo>
                    <a:pt x="303919" y="216708"/>
                  </a:lnTo>
                  <a:lnTo>
                    <a:pt x="251063" y="190280"/>
                  </a:lnTo>
                  <a:lnTo>
                    <a:pt x="190280" y="169138"/>
                  </a:lnTo>
                  <a:lnTo>
                    <a:pt x="100425" y="137425"/>
                  </a:lnTo>
                  <a:lnTo>
                    <a:pt x="66069" y="124211"/>
                  </a:lnTo>
                  <a:lnTo>
                    <a:pt x="34356" y="103068"/>
                  </a:lnTo>
                  <a:lnTo>
                    <a:pt x="10571" y="79284"/>
                  </a:lnTo>
                  <a:lnTo>
                    <a:pt x="0" y="55499"/>
                  </a:lnTo>
                  <a:lnTo>
                    <a:pt x="0" y="36999"/>
                  </a:lnTo>
                  <a:lnTo>
                    <a:pt x="7928" y="21142"/>
                  </a:lnTo>
                  <a:lnTo>
                    <a:pt x="34356" y="5286"/>
                  </a:lnTo>
                  <a:lnTo>
                    <a:pt x="63426" y="0"/>
                  </a:lnTo>
                  <a:lnTo>
                    <a:pt x="118925" y="0"/>
                  </a:lnTo>
                  <a:lnTo>
                    <a:pt x="163852" y="5286"/>
                  </a:lnTo>
                  <a:lnTo>
                    <a:pt x="240492" y="31714"/>
                  </a:lnTo>
                  <a:lnTo>
                    <a:pt x="412273" y="124211"/>
                  </a:lnTo>
                  <a:lnTo>
                    <a:pt x="607838" y="240493"/>
                  </a:lnTo>
                  <a:lnTo>
                    <a:pt x="919685" y="441344"/>
                  </a:lnTo>
                  <a:lnTo>
                    <a:pt x="1131107" y="568197"/>
                  </a:lnTo>
                  <a:lnTo>
                    <a:pt x="1519595" y="795475"/>
                  </a:lnTo>
                  <a:lnTo>
                    <a:pt x="1728374" y="909115"/>
                  </a:lnTo>
                  <a:lnTo>
                    <a:pt x="1976795" y="1046539"/>
                  </a:lnTo>
                  <a:lnTo>
                    <a:pt x="2320356" y="1218319"/>
                  </a:lnTo>
                  <a:lnTo>
                    <a:pt x="2579348" y="1331959"/>
                  </a:lnTo>
                  <a:lnTo>
                    <a:pt x="2722058" y="1382171"/>
                  </a:lnTo>
                  <a:lnTo>
                    <a:pt x="2930837" y="1445598"/>
                  </a:lnTo>
                  <a:lnTo>
                    <a:pt x="3055047" y="1477311"/>
                  </a:lnTo>
                  <a:lnTo>
                    <a:pt x="3110545" y="1490525"/>
                  </a:lnTo>
                  <a:lnTo>
                    <a:pt x="3129045" y="1503739"/>
                  </a:lnTo>
                  <a:lnTo>
                    <a:pt x="3131688" y="1519596"/>
                  </a:lnTo>
                  <a:lnTo>
                    <a:pt x="3121117" y="1543381"/>
                  </a:lnTo>
                  <a:lnTo>
                    <a:pt x="3092046" y="1561880"/>
                  </a:lnTo>
                  <a:lnTo>
                    <a:pt x="2534421" y="1627949"/>
                  </a:lnTo>
                  <a:lnTo>
                    <a:pt x="2346784" y="1649092"/>
                  </a:lnTo>
                  <a:lnTo>
                    <a:pt x="2291285" y="1654377"/>
                  </a:lnTo>
                  <a:lnTo>
                    <a:pt x="2251644" y="1649092"/>
                  </a:lnTo>
                  <a:lnTo>
                    <a:pt x="2206717" y="1641163"/>
                  </a:lnTo>
                  <a:lnTo>
                    <a:pt x="2167075" y="1622664"/>
                  </a:lnTo>
                  <a:lnTo>
                    <a:pt x="2116862" y="1577737"/>
                  </a:lnTo>
                  <a:lnTo>
                    <a:pt x="2085149" y="1546023"/>
                  </a:lnTo>
                  <a:lnTo>
                    <a:pt x="1834085" y="1324030"/>
                  </a:lnTo>
                  <a:lnTo>
                    <a:pt x="1625306" y="1149607"/>
                  </a:lnTo>
                  <a:lnTo>
                    <a:pt x="1450883" y="996326"/>
                  </a:lnTo>
                  <a:lnTo>
                    <a:pt x="1234175" y="83247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3729;p338">
            <a:extLst>
              <a:ext uri="{FF2B5EF4-FFF2-40B4-BE49-F238E27FC236}">
                <a16:creationId xmlns:a16="http://schemas.microsoft.com/office/drawing/2014/main" id="{004F775A-1E51-9A4E-8DD6-887B113DA1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0176" y="1486657"/>
            <a:ext cx="506095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9" name="Google Shape;3729;p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0175" y="1462593"/>
            <a:ext cx="506095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どきん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詩 習</a:t>
            </a:r>
          </a:p>
        </p:txBody>
      </p:sp>
    </p:spTree>
    <p:extLst>
      <p:ext uri="{BB962C8B-B14F-4D97-AF65-F5344CB8AC3E}">
        <p14:creationId xmlns:p14="http://schemas.microsoft.com/office/powerpoint/2010/main" val="1705352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" name="Google Shape;2785;p253"/>
          <p:cNvSpPr txBox="1"/>
          <p:nvPr/>
        </p:nvSpPr>
        <p:spPr>
          <a:xfrm>
            <a:off x="5367337" y="7677472"/>
            <a:ext cx="25860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深</a:t>
            </a:r>
            <a:endParaRPr/>
          </a:p>
        </p:txBody>
      </p:sp>
      <p:sp>
        <p:nvSpPr>
          <p:cNvPr id="2786" name="Google Shape;2786;p253"/>
          <p:cNvSpPr/>
          <p:nvPr/>
        </p:nvSpPr>
        <p:spPr>
          <a:xfrm>
            <a:off x="2852738" y="1782763"/>
            <a:ext cx="809625" cy="558800"/>
          </a:xfrm>
          <a:custGeom>
            <a:avLst/>
            <a:gdLst/>
            <a:ahLst/>
            <a:cxnLst/>
            <a:rect l="l" t="t" r="r" b="b"/>
            <a:pathLst>
              <a:path w="809625" h="557213" extrusionOk="0">
                <a:moveTo>
                  <a:pt x="335756" y="381000"/>
                </a:moveTo>
                <a:lnTo>
                  <a:pt x="254793" y="309563"/>
                </a:lnTo>
                <a:lnTo>
                  <a:pt x="159543" y="219075"/>
                </a:lnTo>
                <a:lnTo>
                  <a:pt x="88106" y="147638"/>
                </a:lnTo>
                <a:lnTo>
                  <a:pt x="30956" y="88107"/>
                </a:lnTo>
                <a:lnTo>
                  <a:pt x="11906" y="61913"/>
                </a:lnTo>
                <a:lnTo>
                  <a:pt x="4762" y="42863"/>
                </a:lnTo>
                <a:lnTo>
                  <a:pt x="0" y="30957"/>
                </a:lnTo>
                <a:lnTo>
                  <a:pt x="4762" y="11907"/>
                </a:lnTo>
                <a:lnTo>
                  <a:pt x="9525" y="4763"/>
                </a:lnTo>
                <a:lnTo>
                  <a:pt x="23812" y="0"/>
                </a:lnTo>
                <a:lnTo>
                  <a:pt x="47625" y="7144"/>
                </a:lnTo>
                <a:lnTo>
                  <a:pt x="135731" y="47625"/>
                </a:lnTo>
                <a:lnTo>
                  <a:pt x="219075" y="83344"/>
                </a:lnTo>
                <a:lnTo>
                  <a:pt x="330993" y="123825"/>
                </a:lnTo>
                <a:lnTo>
                  <a:pt x="395287" y="147638"/>
                </a:lnTo>
                <a:lnTo>
                  <a:pt x="466725" y="169069"/>
                </a:lnTo>
                <a:lnTo>
                  <a:pt x="535781" y="183357"/>
                </a:lnTo>
                <a:lnTo>
                  <a:pt x="619125" y="195263"/>
                </a:lnTo>
                <a:lnTo>
                  <a:pt x="657225" y="223838"/>
                </a:lnTo>
                <a:lnTo>
                  <a:pt x="709612" y="276225"/>
                </a:lnTo>
                <a:lnTo>
                  <a:pt x="769143" y="347663"/>
                </a:lnTo>
                <a:lnTo>
                  <a:pt x="795337" y="390525"/>
                </a:lnTo>
                <a:lnTo>
                  <a:pt x="804862" y="426244"/>
                </a:lnTo>
                <a:lnTo>
                  <a:pt x="809625" y="466725"/>
                </a:lnTo>
                <a:lnTo>
                  <a:pt x="802481" y="509588"/>
                </a:lnTo>
                <a:lnTo>
                  <a:pt x="788193" y="531019"/>
                </a:lnTo>
                <a:lnTo>
                  <a:pt x="769143" y="545307"/>
                </a:lnTo>
                <a:lnTo>
                  <a:pt x="747712" y="554832"/>
                </a:lnTo>
                <a:lnTo>
                  <a:pt x="719137" y="557213"/>
                </a:lnTo>
                <a:lnTo>
                  <a:pt x="657225" y="552450"/>
                </a:lnTo>
                <a:lnTo>
                  <a:pt x="597693" y="540544"/>
                </a:lnTo>
                <a:lnTo>
                  <a:pt x="535781" y="519113"/>
                </a:lnTo>
                <a:lnTo>
                  <a:pt x="471487" y="485775"/>
                </a:lnTo>
                <a:lnTo>
                  <a:pt x="335756" y="3810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253"/>
          <p:cNvSpPr/>
          <p:nvPr/>
        </p:nvSpPr>
        <p:spPr>
          <a:xfrm>
            <a:off x="2617788" y="2897188"/>
            <a:ext cx="723900" cy="558800"/>
          </a:xfrm>
          <a:custGeom>
            <a:avLst/>
            <a:gdLst/>
            <a:ahLst/>
            <a:cxnLst/>
            <a:rect l="l" t="t" r="r" b="b"/>
            <a:pathLst>
              <a:path w="723900" h="557213" extrusionOk="0">
                <a:moveTo>
                  <a:pt x="283369" y="390525"/>
                </a:moveTo>
                <a:lnTo>
                  <a:pt x="202406" y="323850"/>
                </a:lnTo>
                <a:lnTo>
                  <a:pt x="130969" y="257175"/>
                </a:lnTo>
                <a:lnTo>
                  <a:pt x="88106" y="207169"/>
                </a:lnTo>
                <a:lnTo>
                  <a:pt x="61912" y="169069"/>
                </a:lnTo>
                <a:lnTo>
                  <a:pt x="38100" y="135732"/>
                </a:lnTo>
                <a:lnTo>
                  <a:pt x="14287" y="88107"/>
                </a:lnTo>
                <a:lnTo>
                  <a:pt x="4762" y="64294"/>
                </a:lnTo>
                <a:lnTo>
                  <a:pt x="0" y="40482"/>
                </a:lnTo>
                <a:lnTo>
                  <a:pt x="0" y="26194"/>
                </a:lnTo>
                <a:lnTo>
                  <a:pt x="2381" y="11907"/>
                </a:lnTo>
                <a:lnTo>
                  <a:pt x="11906" y="2382"/>
                </a:lnTo>
                <a:lnTo>
                  <a:pt x="28575" y="0"/>
                </a:lnTo>
                <a:lnTo>
                  <a:pt x="52387" y="14288"/>
                </a:lnTo>
                <a:lnTo>
                  <a:pt x="161925" y="90488"/>
                </a:lnTo>
                <a:lnTo>
                  <a:pt x="209550" y="116682"/>
                </a:lnTo>
                <a:lnTo>
                  <a:pt x="283369" y="150019"/>
                </a:lnTo>
                <a:lnTo>
                  <a:pt x="350044" y="173832"/>
                </a:lnTo>
                <a:lnTo>
                  <a:pt x="407194" y="188119"/>
                </a:lnTo>
                <a:lnTo>
                  <a:pt x="483394" y="204788"/>
                </a:lnTo>
                <a:lnTo>
                  <a:pt x="595312" y="219075"/>
                </a:lnTo>
                <a:lnTo>
                  <a:pt x="626269" y="250032"/>
                </a:lnTo>
                <a:lnTo>
                  <a:pt x="664369" y="290513"/>
                </a:lnTo>
                <a:lnTo>
                  <a:pt x="700087" y="347663"/>
                </a:lnTo>
                <a:lnTo>
                  <a:pt x="714375" y="383382"/>
                </a:lnTo>
                <a:lnTo>
                  <a:pt x="723900" y="426244"/>
                </a:lnTo>
                <a:lnTo>
                  <a:pt x="723900" y="466725"/>
                </a:lnTo>
                <a:lnTo>
                  <a:pt x="714375" y="495300"/>
                </a:lnTo>
                <a:lnTo>
                  <a:pt x="697706" y="519113"/>
                </a:lnTo>
                <a:lnTo>
                  <a:pt x="673894" y="538163"/>
                </a:lnTo>
                <a:lnTo>
                  <a:pt x="650081" y="550069"/>
                </a:lnTo>
                <a:lnTo>
                  <a:pt x="611981" y="557213"/>
                </a:lnTo>
                <a:lnTo>
                  <a:pt x="569119" y="557213"/>
                </a:lnTo>
                <a:lnTo>
                  <a:pt x="528637" y="545307"/>
                </a:lnTo>
                <a:lnTo>
                  <a:pt x="283369" y="3905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253"/>
          <p:cNvSpPr/>
          <p:nvPr/>
        </p:nvSpPr>
        <p:spPr>
          <a:xfrm>
            <a:off x="2481263" y="5086350"/>
            <a:ext cx="493712" cy="690563"/>
          </a:xfrm>
          <a:custGeom>
            <a:avLst/>
            <a:gdLst/>
            <a:ahLst/>
            <a:cxnLst/>
            <a:rect l="l" t="t" r="r" b="b"/>
            <a:pathLst>
              <a:path w="492918" h="690563" extrusionOk="0">
                <a:moveTo>
                  <a:pt x="159543" y="383381"/>
                </a:moveTo>
                <a:lnTo>
                  <a:pt x="114300" y="302419"/>
                </a:lnTo>
                <a:lnTo>
                  <a:pt x="59531" y="190500"/>
                </a:lnTo>
                <a:lnTo>
                  <a:pt x="28575" y="119063"/>
                </a:lnTo>
                <a:lnTo>
                  <a:pt x="14287" y="83344"/>
                </a:lnTo>
                <a:lnTo>
                  <a:pt x="7143" y="64294"/>
                </a:lnTo>
                <a:lnTo>
                  <a:pt x="0" y="35719"/>
                </a:lnTo>
                <a:lnTo>
                  <a:pt x="0" y="19050"/>
                </a:lnTo>
                <a:lnTo>
                  <a:pt x="7143" y="4763"/>
                </a:lnTo>
                <a:lnTo>
                  <a:pt x="19050" y="0"/>
                </a:lnTo>
                <a:lnTo>
                  <a:pt x="40481" y="4763"/>
                </a:lnTo>
                <a:lnTo>
                  <a:pt x="66675" y="26194"/>
                </a:lnTo>
                <a:lnTo>
                  <a:pt x="109537" y="78581"/>
                </a:lnTo>
                <a:lnTo>
                  <a:pt x="138112" y="102394"/>
                </a:lnTo>
                <a:lnTo>
                  <a:pt x="183356" y="130969"/>
                </a:lnTo>
                <a:lnTo>
                  <a:pt x="211931" y="145256"/>
                </a:lnTo>
                <a:lnTo>
                  <a:pt x="254793" y="154781"/>
                </a:lnTo>
                <a:lnTo>
                  <a:pt x="276225" y="154781"/>
                </a:lnTo>
                <a:lnTo>
                  <a:pt x="492918" y="485775"/>
                </a:lnTo>
                <a:lnTo>
                  <a:pt x="473868" y="581025"/>
                </a:lnTo>
                <a:lnTo>
                  <a:pt x="452437" y="645319"/>
                </a:lnTo>
                <a:lnTo>
                  <a:pt x="440531" y="669131"/>
                </a:lnTo>
                <a:lnTo>
                  <a:pt x="428625" y="685800"/>
                </a:lnTo>
                <a:lnTo>
                  <a:pt x="411956" y="690563"/>
                </a:lnTo>
                <a:lnTo>
                  <a:pt x="388143" y="683419"/>
                </a:lnTo>
                <a:lnTo>
                  <a:pt x="347662" y="642938"/>
                </a:lnTo>
                <a:lnTo>
                  <a:pt x="285750" y="561975"/>
                </a:lnTo>
                <a:lnTo>
                  <a:pt x="240506" y="502444"/>
                </a:lnTo>
                <a:lnTo>
                  <a:pt x="159543" y="38338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253"/>
          <p:cNvSpPr/>
          <p:nvPr/>
        </p:nvSpPr>
        <p:spPr>
          <a:xfrm>
            <a:off x="3894138" y="1905000"/>
            <a:ext cx="342900" cy="1057275"/>
          </a:xfrm>
          <a:custGeom>
            <a:avLst/>
            <a:gdLst/>
            <a:ahLst/>
            <a:cxnLst/>
            <a:rect l="l" t="t" r="r" b="b"/>
            <a:pathLst>
              <a:path w="342900" h="1057275" extrusionOk="0">
                <a:moveTo>
                  <a:pt x="130969" y="526256"/>
                </a:moveTo>
                <a:lnTo>
                  <a:pt x="154781" y="411956"/>
                </a:lnTo>
                <a:lnTo>
                  <a:pt x="159544" y="378619"/>
                </a:lnTo>
                <a:lnTo>
                  <a:pt x="159544" y="283369"/>
                </a:lnTo>
                <a:lnTo>
                  <a:pt x="154781" y="214313"/>
                </a:lnTo>
                <a:lnTo>
                  <a:pt x="147637" y="173831"/>
                </a:lnTo>
                <a:lnTo>
                  <a:pt x="133350" y="121444"/>
                </a:lnTo>
                <a:lnTo>
                  <a:pt x="107156" y="78581"/>
                </a:lnTo>
                <a:lnTo>
                  <a:pt x="90487" y="52388"/>
                </a:lnTo>
                <a:lnTo>
                  <a:pt x="88106" y="35719"/>
                </a:lnTo>
                <a:lnTo>
                  <a:pt x="88106" y="21431"/>
                </a:lnTo>
                <a:lnTo>
                  <a:pt x="90487" y="7144"/>
                </a:lnTo>
                <a:lnTo>
                  <a:pt x="102394" y="0"/>
                </a:lnTo>
                <a:lnTo>
                  <a:pt x="121444" y="0"/>
                </a:lnTo>
                <a:lnTo>
                  <a:pt x="150019" y="9525"/>
                </a:lnTo>
                <a:lnTo>
                  <a:pt x="342900" y="95250"/>
                </a:lnTo>
                <a:lnTo>
                  <a:pt x="338137" y="276225"/>
                </a:lnTo>
                <a:lnTo>
                  <a:pt x="330994" y="450056"/>
                </a:lnTo>
                <a:lnTo>
                  <a:pt x="321469" y="552450"/>
                </a:lnTo>
                <a:lnTo>
                  <a:pt x="307181" y="654844"/>
                </a:lnTo>
                <a:lnTo>
                  <a:pt x="288131" y="733425"/>
                </a:lnTo>
                <a:lnTo>
                  <a:pt x="254794" y="831056"/>
                </a:lnTo>
                <a:lnTo>
                  <a:pt x="202406" y="954881"/>
                </a:lnTo>
                <a:lnTo>
                  <a:pt x="161925" y="1021556"/>
                </a:lnTo>
                <a:lnTo>
                  <a:pt x="128587" y="1050131"/>
                </a:lnTo>
                <a:lnTo>
                  <a:pt x="100012" y="1057275"/>
                </a:lnTo>
                <a:lnTo>
                  <a:pt x="66675" y="1054894"/>
                </a:lnTo>
                <a:lnTo>
                  <a:pt x="40481" y="1045369"/>
                </a:lnTo>
                <a:lnTo>
                  <a:pt x="21431" y="1026319"/>
                </a:lnTo>
                <a:lnTo>
                  <a:pt x="4762" y="983456"/>
                </a:lnTo>
                <a:lnTo>
                  <a:pt x="0" y="926306"/>
                </a:lnTo>
                <a:lnTo>
                  <a:pt x="9525" y="847725"/>
                </a:lnTo>
                <a:lnTo>
                  <a:pt x="26194" y="781050"/>
                </a:lnTo>
                <a:lnTo>
                  <a:pt x="64294" y="685800"/>
                </a:lnTo>
                <a:lnTo>
                  <a:pt x="111919" y="595313"/>
                </a:lnTo>
                <a:lnTo>
                  <a:pt x="130969" y="5262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253"/>
          <p:cNvSpPr/>
          <p:nvPr/>
        </p:nvSpPr>
        <p:spPr>
          <a:xfrm>
            <a:off x="4046538" y="2276475"/>
            <a:ext cx="1023937" cy="1135063"/>
          </a:xfrm>
          <a:custGeom>
            <a:avLst/>
            <a:gdLst/>
            <a:ahLst/>
            <a:cxnLst/>
            <a:rect l="l" t="t" r="r" b="b"/>
            <a:pathLst>
              <a:path w="1023937" h="1135856" extrusionOk="0">
                <a:moveTo>
                  <a:pt x="373856" y="733425"/>
                </a:moveTo>
                <a:lnTo>
                  <a:pt x="447675" y="650081"/>
                </a:lnTo>
                <a:lnTo>
                  <a:pt x="531019" y="547688"/>
                </a:lnTo>
                <a:lnTo>
                  <a:pt x="585787" y="471488"/>
                </a:lnTo>
                <a:lnTo>
                  <a:pt x="628650" y="395288"/>
                </a:lnTo>
                <a:lnTo>
                  <a:pt x="659606" y="328613"/>
                </a:lnTo>
                <a:lnTo>
                  <a:pt x="669131" y="290513"/>
                </a:lnTo>
                <a:lnTo>
                  <a:pt x="673894" y="266700"/>
                </a:lnTo>
                <a:lnTo>
                  <a:pt x="673894" y="242888"/>
                </a:lnTo>
                <a:lnTo>
                  <a:pt x="669131" y="204788"/>
                </a:lnTo>
                <a:lnTo>
                  <a:pt x="645319" y="140494"/>
                </a:lnTo>
                <a:lnTo>
                  <a:pt x="604837" y="47625"/>
                </a:lnTo>
                <a:lnTo>
                  <a:pt x="597694" y="26194"/>
                </a:lnTo>
                <a:lnTo>
                  <a:pt x="597694" y="11906"/>
                </a:lnTo>
                <a:lnTo>
                  <a:pt x="600075" y="4763"/>
                </a:lnTo>
                <a:lnTo>
                  <a:pt x="611981" y="0"/>
                </a:lnTo>
                <a:lnTo>
                  <a:pt x="631031" y="2381"/>
                </a:lnTo>
                <a:lnTo>
                  <a:pt x="695325" y="33338"/>
                </a:lnTo>
                <a:lnTo>
                  <a:pt x="764381" y="73819"/>
                </a:lnTo>
                <a:lnTo>
                  <a:pt x="842962" y="128588"/>
                </a:lnTo>
                <a:lnTo>
                  <a:pt x="897731" y="173831"/>
                </a:lnTo>
                <a:lnTo>
                  <a:pt x="962025" y="242888"/>
                </a:lnTo>
                <a:lnTo>
                  <a:pt x="1002506" y="292894"/>
                </a:lnTo>
                <a:lnTo>
                  <a:pt x="1019175" y="326231"/>
                </a:lnTo>
                <a:lnTo>
                  <a:pt x="1023937" y="350044"/>
                </a:lnTo>
                <a:lnTo>
                  <a:pt x="1019175" y="371475"/>
                </a:lnTo>
                <a:lnTo>
                  <a:pt x="997744" y="388144"/>
                </a:lnTo>
                <a:lnTo>
                  <a:pt x="954881" y="402431"/>
                </a:lnTo>
                <a:lnTo>
                  <a:pt x="897731" y="414338"/>
                </a:lnTo>
                <a:lnTo>
                  <a:pt x="800100" y="531019"/>
                </a:lnTo>
                <a:lnTo>
                  <a:pt x="652462" y="690563"/>
                </a:lnTo>
                <a:lnTo>
                  <a:pt x="457200" y="866775"/>
                </a:lnTo>
                <a:lnTo>
                  <a:pt x="288131" y="990600"/>
                </a:lnTo>
                <a:lnTo>
                  <a:pt x="123825" y="1092994"/>
                </a:lnTo>
                <a:lnTo>
                  <a:pt x="54769" y="1131094"/>
                </a:lnTo>
                <a:lnTo>
                  <a:pt x="38100" y="1135856"/>
                </a:lnTo>
                <a:lnTo>
                  <a:pt x="19050" y="1135856"/>
                </a:lnTo>
                <a:lnTo>
                  <a:pt x="2381" y="1126331"/>
                </a:lnTo>
                <a:lnTo>
                  <a:pt x="0" y="1109663"/>
                </a:lnTo>
                <a:lnTo>
                  <a:pt x="7144" y="1085850"/>
                </a:lnTo>
                <a:lnTo>
                  <a:pt x="88106" y="1014413"/>
                </a:lnTo>
                <a:lnTo>
                  <a:pt x="195262" y="921544"/>
                </a:lnTo>
                <a:lnTo>
                  <a:pt x="283369" y="835819"/>
                </a:lnTo>
                <a:lnTo>
                  <a:pt x="373856" y="7334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253"/>
          <p:cNvSpPr/>
          <p:nvPr/>
        </p:nvSpPr>
        <p:spPr>
          <a:xfrm>
            <a:off x="5419725" y="2125663"/>
            <a:ext cx="1243013" cy="1036637"/>
          </a:xfrm>
          <a:custGeom>
            <a:avLst/>
            <a:gdLst/>
            <a:ahLst/>
            <a:cxnLst/>
            <a:rect l="l" t="t" r="r" b="b"/>
            <a:pathLst>
              <a:path w="1243013" h="1035844" extrusionOk="0">
                <a:moveTo>
                  <a:pt x="190500" y="664369"/>
                </a:moveTo>
                <a:lnTo>
                  <a:pt x="178594" y="481013"/>
                </a:lnTo>
                <a:lnTo>
                  <a:pt x="173831" y="333375"/>
                </a:lnTo>
                <a:lnTo>
                  <a:pt x="166688" y="280988"/>
                </a:lnTo>
                <a:lnTo>
                  <a:pt x="114300" y="173832"/>
                </a:lnTo>
                <a:lnTo>
                  <a:pt x="78581" y="119063"/>
                </a:lnTo>
                <a:lnTo>
                  <a:pt x="42863" y="83344"/>
                </a:lnTo>
                <a:lnTo>
                  <a:pt x="21431" y="64294"/>
                </a:lnTo>
                <a:lnTo>
                  <a:pt x="9525" y="52388"/>
                </a:lnTo>
                <a:lnTo>
                  <a:pt x="0" y="30957"/>
                </a:lnTo>
                <a:lnTo>
                  <a:pt x="0" y="14288"/>
                </a:lnTo>
                <a:lnTo>
                  <a:pt x="9525" y="2382"/>
                </a:lnTo>
                <a:lnTo>
                  <a:pt x="30956" y="0"/>
                </a:lnTo>
                <a:lnTo>
                  <a:pt x="73819" y="11907"/>
                </a:lnTo>
                <a:lnTo>
                  <a:pt x="171450" y="42863"/>
                </a:lnTo>
                <a:lnTo>
                  <a:pt x="273844" y="85725"/>
                </a:lnTo>
                <a:lnTo>
                  <a:pt x="338138" y="126207"/>
                </a:lnTo>
                <a:lnTo>
                  <a:pt x="376238" y="161925"/>
                </a:lnTo>
                <a:lnTo>
                  <a:pt x="409575" y="202407"/>
                </a:lnTo>
                <a:lnTo>
                  <a:pt x="419100" y="238125"/>
                </a:lnTo>
                <a:lnTo>
                  <a:pt x="416719" y="278607"/>
                </a:lnTo>
                <a:lnTo>
                  <a:pt x="409575" y="302419"/>
                </a:lnTo>
                <a:lnTo>
                  <a:pt x="392906" y="350044"/>
                </a:lnTo>
                <a:lnTo>
                  <a:pt x="381000" y="397669"/>
                </a:lnTo>
                <a:lnTo>
                  <a:pt x="376238" y="469107"/>
                </a:lnTo>
                <a:lnTo>
                  <a:pt x="373856" y="552450"/>
                </a:lnTo>
                <a:lnTo>
                  <a:pt x="373856" y="619125"/>
                </a:lnTo>
                <a:lnTo>
                  <a:pt x="383381" y="700088"/>
                </a:lnTo>
                <a:lnTo>
                  <a:pt x="400050" y="757238"/>
                </a:lnTo>
                <a:lnTo>
                  <a:pt x="416719" y="790575"/>
                </a:lnTo>
                <a:lnTo>
                  <a:pt x="438150" y="809625"/>
                </a:lnTo>
                <a:lnTo>
                  <a:pt x="471488" y="823913"/>
                </a:lnTo>
                <a:lnTo>
                  <a:pt x="521494" y="831057"/>
                </a:lnTo>
                <a:lnTo>
                  <a:pt x="576263" y="835819"/>
                </a:lnTo>
                <a:lnTo>
                  <a:pt x="638175" y="835819"/>
                </a:lnTo>
                <a:lnTo>
                  <a:pt x="721519" y="831057"/>
                </a:lnTo>
                <a:lnTo>
                  <a:pt x="802481" y="821532"/>
                </a:lnTo>
                <a:lnTo>
                  <a:pt x="871538" y="807244"/>
                </a:lnTo>
                <a:lnTo>
                  <a:pt x="916781" y="790575"/>
                </a:lnTo>
                <a:lnTo>
                  <a:pt x="940594" y="771525"/>
                </a:lnTo>
                <a:lnTo>
                  <a:pt x="971550" y="750094"/>
                </a:lnTo>
                <a:lnTo>
                  <a:pt x="995363" y="740569"/>
                </a:lnTo>
                <a:lnTo>
                  <a:pt x="1026319" y="742950"/>
                </a:lnTo>
                <a:lnTo>
                  <a:pt x="1095375" y="766763"/>
                </a:lnTo>
                <a:lnTo>
                  <a:pt x="1138238" y="785813"/>
                </a:lnTo>
                <a:lnTo>
                  <a:pt x="1178719" y="812007"/>
                </a:lnTo>
                <a:lnTo>
                  <a:pt x="1214438" y="842963"/>
                </a:lnTo>
                <a:lnTo>
                  <a:pt x="1233488" y="876300"/>
                </a:lnTo>
                <a:lnTo>
                  <a:pt x="1243013" y="902494"/>
                </a:lnTo>
                <a:lnTo>
                  <a:pt x="1240631" y="923925"/>
                </a:lnTo>
                <a:lnTo>
                  <a:pt x="1223963" y="947738"/>
                </a:lnTo>
                <a:lnTo>
                  <a:pt x="1195388" y="971550"/>
                </a:lnTo>
                <a:lnTo>
                  <a:pt x="1138238" y="990600"/>
                </a:lnTo>
                <a:lnTo>
                  <a:pt x="1014413" y="1009650"/>
                </a:lnTo>
                <a:lnTo>
                  <a:pt x="857250" y="1026319"/>
                </a:lnTo>
                <a:lnTo>
                  <a:pt x="666750" y="1035844"/>
                </a:lnTo>
                <a:lnTo>
                  <a:pt x="523875" y="1031082"/>
                </a:lnTo>
                <a:lnTo>
                  <a:pt x="454819" y="1023938"/>
                </a:lnTo>
                <a:lnTo>
                  <a:pt x="402431" y="1014413"/>
                </a:lnTo>
                <a:lnTo>
                  <a:pt x="347663" y="1000125"/>
                </a:lnTo>
                <a:lnTo>
                  <a:pt x="304800" y="983457"/>
                </a:lnTo>
                <a:lnTo>
                  <a:pt x="269081" y="957263"/>
                </a:lnTo>
                <a:lnTo>
                  <a:pt x="230981" y="909638"/>
                </a:lnTo>
                <a:lnTo>
                  <a:pt x="209550" y="859632"/>
                </a:lnTo>
                <a:lnTo>
                  <a:pt x="190500" y="66436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253"/>
          <p:cNvSpPr/>
          <p:nvPr/>
        </p:nvSpPr>
        <p:spPr>
          <a:xfrm>
            <a:off x="4100513" y="3562350"/>
            <a:ext cx="2438400" cy="557213"/>
          </a:xfrm>
          <a:custGeom>
            <a:avLst/>
            <a:gdLst/>
            <a:ahLst/>
            <a:cxnLst/>
            <a:rect l="l" t="t" r="r" b="b"/>
            <a:pathLst>
              <a:path w="2438400" h="557213" extrusionOk="0">
                <a:moveTo>
                  <a:pt x="721518" y="440531"/>
                </a:moveTo>
                <a:lnTo>
                  <a:pt x="507206" y="507206"/>
                </a:lnTo>
                <a:lnTo>
                  <a:pt x="326231" y="554831"/>
                </a:lnTo>
                <a:lnTo>
                  <a:pt x="300037" y="557213"/>
                </a:lnTo>
                <a:lnTo>
                  <a:pt x="230981" y="535781"/>
                </a:lnTo>
                <a:lnTo>
                  <a:pt x="161925" y="492919"/>
                </a:lnTo>
                <a:lnTo>
                  <a:pt x="97631" y="442913"/>
                </a:lnTo>
                <a:lnTo>
                  <a:pt x="57150" y="400050"/>
                </a:lnTo>
                <a:lnTo>
                  <a:pt x="28575" y="364331"/>
                </a:lnTo>
                <a:lnTo>
                  <a:pt x="11906" y="321469"/>
                </a:lnTo>
                <a:lnTo>
                  <a:pt x="2381" y="280988"/>
                </a:lnTo>
                <a:lnTo>
                  <a:pt x="0" y="261938"/>
                </a:lnTo>
                <a:lnTo>
                  <a:pt x="2381" y="247650"/>
                </a:lnTo>
                <a:lnTo>
                  <a:pt x="30956" y="242888"/>
                </a:lnTo>
                <a:lnTo>
                  <a:pt x="47625" y="250031"/>
                </a:lnTo>
                <a:lnTo>
                  <a:pt x="104775" y="300038"/>
                </a:lnTo>
                <a:lnTo>
                  <a:pt x="145256" y="319088"/>
                </a:lnTo>
                <a:lnTo>
                  <a:pt x="190500" y="328613"/>
                </a:lnTo>
                <a:lnTo>
                  <a:pt x="238125" y="333375"/>
                </a:lnTo>
                <a:lnTo>
                  <a:pt x="352425" y="335756"/>
                </a:lnTo>
                <a:lnTo>
                  <a:pt x="514350" y="304800"/>
                </a:lnTo>
                <a:lnTo>
                  <a:pt x="969168" y="204788"/>
                </a:lnTo>
                <a:lnTo>
                  <a:pt x="1183481" y="154781"/>
                </a:lnTo>
                <a:lnTo>
                  <a:pt x="1385887" y="135731"/>
                </a:lnTo>
                <a:lnTo>
                  <a:pt x="1507331" y="111919"/>
                </a:lnTo>
                <a:lnTo>
                  <a:pt x="1712118" y="83344"/>
                </a:lnTo>
                <a:lnTo>
                  <a:pt x="1962150" y="69056"/>
                </a:lnTo>
                <a:lnTo>
                  <a:pt x="2026443" y="30956"/>
                </a:lnTo>
                <a:lnTo>
                  <a:pt x="2095500" y="0"/>
                </a:lnTo>
                <a:lnTo>
                  <a:pt x="2145506" y="9525"/>
                </a:lnTo>
                <a:lnTo>
                  <a:pt x="2212181" y="30956"/>
                </a:lnTo>
                <a:lnTo>
                  <a:pt x="2295525" y="66675"/>
                </a:lnTo>
                <a:lnTo>
                  <a:pt x="2359818" y="109538"/>
                </a:lnTo>
                <a:lnTo>
                  <a:pt x="2405062" y="145256"/>
                </a:lnTo>
                <a:lnTo>
                  <a:pt x="2433637" y="183356"/>
                </a:lnTo>
                <a:lnTo>
                  <a:pt x="2438400" y="202406"/>
                </a:lnTo>
                <a:lnTo>
                  <a:pt x="2428875" y="228600"/>
                </a:lnTo>
                <a:lnTo>
                  <a:pt x="2412206" y="247650"/>
                </a:lnTo>
                <a:lnTo>
                  <a:pt x="2381250" y="261938"/>
                </a:lnTo>
                <a:lnTo>
                  <a:pt x="2331243" y="266700"/>
                </a:lnTo>
                <a:lnTo>
                  <a:pt x="2093118" y="266700"/>
                </a:lnTo>
                <a:lnTo>
                  <a:pt x="1833562" y="273844"/>
                </a:lnTo>
                <a:lnTo>
                  <a:pt x="1395412" y="311944"/>
                </a:lnTo>
                <a:lnTo>
                  <a:pt x="933450" y="385763"/>
                </a:lnTo>
                <a:lnTo>
                  <a:pt x="721518" y="4405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253"/>
          <p:cNvSpPr/>
          <p:nvPr/>
        </p:nvSpPr>
        <p:spPr>
          <a:xfrm rot="-5400000">
            <a:off x="2301081" y="4206082"/>
            <a:ext cx="1857375" cy="1004888"/>
          </a:xfrm>
          <a:custGeom>
            <a:avLst/>
            <a:gdLst/>
            <a:ahLst/>
            <a:cxnLst/>
            <a:rect l="l" t="t" r="r" b="b"/>
            <a:pathLst>
              <a:path w="1857375" h="1004887" extrusionOk="0">
                <a:moveTo>
                  <a:pt x="581025" y="466725"/>
                </a:moveTo>
                <a:lnTo>
                  <a:pt x="390525" y="385762"/>
                </a:lnTo>
                <a:lnTo>
                  <a:pt x="238125" y="321468"/>
                </a:lnTo>
                <a:lnTo>
                  <a:pt x="0" y="221456"/>
                </a:lnTo>
                <a:lnTo>
                  <a:pt x="390525" y="0"/>
                </a:lnTo>
                <a:lnTo>
                  <a:pt x="392906" y="28575"/>
                </a:lnTo>
                <a:lnTo>
                  <a:pt x="400050" y="45243"/>
                </a:lnTo>
                <a:lnTo>
                  <a:pt x="416719" y="71437"/>
                </a:lnTo>
                <a:lnTo>
                  <a:pt x="461962" y="123825"/>
                </a:lnTo>
                <a:lnTo>
                  <a:pt x="516731" y="178593"/>
                </a:lnTo>
                <a:lnTo>
                  <a:pt x="611981" y="247650"/>
                </a:lnTo>
                <a:lnTo>
                  <a:pt x="771525" y="340518"/>
                </a:lnTo>
                <a:lnTo>
                  <a:pt x="1076325" y="519112"/>
                </a:lnTo>
                <a:lnTo>
                  <a:pt x="1309687" y="647700"/>
                </a:lnTo>
                <a:lnTo>
                  <a:pt x="1576387" y="797718"/>
                </a:lnTo>
                <a:lnTo>
                  <a:pt x="1793081" y="916781"/>
                </a:lnTo>
                <a:lnTo>
                  <a:pt x="1840706" y="940593"/>
                </a:lnTo>
                <a:lnTo>
                  <a:pt x="1850231" y="950118"/>
                </a:lnTo>
                <a:lnTo>
                  <a:pt x="1854994" y="962025"/>
                </a:lnTo>
                <a:lnTo>
                  <a:pt x="1857375" y="981075"/>
                </a:lnTo>
                <a:lnTo>
                  <a:pt x="1850231" y="997743"/>
                </a:lnTo>
                <a:lnTo>
                  <a:pt x="1835944" y="1004887"/>
                </a:lnTo>
                <a:lnTo>
                  <a:pt x="1795462" y="992981"/>
                </a:lnTo>
                <a:lnTo>
                  <a:pt x="1640681" y="923925"/>
                </a:lnTo>
                <a:lnTo>
                  <a:pt x="1314450" y="778668"/>
                </a:lnTo>
                <a:lnTo>
                  <a:pt x="1052512" y="666750"/>
                </a:lnTo>
                <a:lnTo>
                  <a:pt x="581025" y="4667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253"/>
          <p:cNvSpPr/>
          <p:nvPr/>
        </p:nvSpPr>
        <p:spPr>
          <a:xfrm>
            <a:off x="4160838" y="1714500"/>
            <a:ext cx="2822575" cy="557213"/>
          </a:xfrm>
          <a:custGeom>
            <a:avLst/>
            <a:gdLst/>
            <a:ahLst/>
            <a:cxnLst/>
            <a:rect l="l" t="t" r="r" b="b"/>
            <a:pathLst>
              <a:path w="2821438" h="557441" extrusionOk="0">
                <a:moveTo>
                  <a:pt x="904621" y="347178"/>
                </a:moveTo>
                <a:lnTo>
                  <a:pt x="618565" y="386297"/>
                </a:lnTo>
                <a:lnTo>
                  <a:pt x="224933" y="454755"/>
                </a:lnTo>
                <a:lnTo>
                  <a:pt x="163810" y="464535"/>
                </a:lnTo>
                <a:lnTo>
                  <a:pt x="29340" y="469424"/>
                </a:lnTo>
                <a:lnTo>
                  <a:pt x="0" y="288500"/>
                </a:lnTo>
                <a:lnTo>
                  <a:pt x="229823" y="286055"/>
                </a:lnTo>
                <a:lnTo>
                  <a:pt x="325175" y="271386"/>
                </a:lnTo>
                <a:lnTo>
                  <a:pt x="706582" y="210263"/>
                </a:lnTo>
                <a:lnTo>
                  <a:pt x="1256689" y="146695"/>
                </a:lnTo>
                <a:lnTo>
                  <a:pt x="1708999" y="105131"/>
                </a:lnTo>
                <a:lnTo>
                  <a:pt x="2210208" y="63568"/>
                </a:lnTo>
                <a:lnTo>
                  <a:pt x="2254217" y="56233"/>
                </a:lnTo>
                <a:lnTo>
                  <a:pt x="2410691" y="0"/>
                </a:lnTo>
                <a:lnTo>
                  <a:pt x="2422916" y="0"/>
                </a:lnTo>
                <a:lnTo>
                  <a:pt x="2447365" y="9779"/>
                </a:lnTo>
                <a:lnTo>
                  <a:pt x="2518268" y="61123"/>
                </a:lnTo>
                <a:lnTo>
                  <a:pt x="2589171" y="134470"/>
                </a:lnTo>
                <a:lnTo>
                  <a:pt x="2684522" y="246937"/>
                </a:lnTo>
                <a:lnTo>
                  <a:pt x="2787209" y="393632"/>
                </a:lnTo>
                <a:lnTo>
                  <a:pt x="2814103" y="440085"/>
                </a:lnTo>
                <a:lnTo>
                  <a:pt x="2821438" y="469424"/>
                </a:lnTo>
                <a:lnTo>
                  <a:pt x="2816548" y="503653"/>
                </a:lnTo>
                <a:lnTo>
                  <a:pt x="2799434" y="532992"/>
                </a:lnTo>
                <a:lnTo>
                  <a:pt x="2770095" y="550107"/>
                </a:lnTo>
                <a:lnTo>
                  <a:pt x="2730976" y="557441"/>
                </a:lnTo>
                <a:lnTo>
                  <a:pt x="2601395" y="557441"/>
                </a:lnTo>
                <a:lnTo>
                  <a:pt x="2334899" y="330064"/>
                </a:lnTo>
                <a:lnTo>
                  <a:pt x="2327564" y="315394"/>
                </a:lnTo>
                <a:lnTo>
                  <a:pt x="2310450" y="300725"/>
                </a:lnTo>
                <a:lnTo>
                  <a:pt x="2273776" y="283610"/>
                </a:lnTo>
                <a:lnTo>
                  <a:pt x="2219988" y="271386"/>
                </a:lnTo>
                <a:lnTo>
                  <a:pt x="2117301" y="261606"/>
                </a:lnTo>
                <a:lnTo>
                  <a:pt x="1999945" y="261606"/>
                </a:lnTo>
                <a:lnTo>
                  <a:pt x="1713889" y="271386"/>
                </a:lnTo>
                <a:lnTo>
                  <a:pt x="1369156" y="295835"/>
                </a:lnTo>
                <a:lnTo>
                  <a:pt x="904621" y="34717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253"/>
          <p:cNvSpPr/>
          <p:nvPr/>
        </p:nvSpPr>
        <p:spPr>
          <a:xfrm>
            <a:off x="6156325" y="1982788"/>
            <a:ext cx="661988" cy="469900"/>
          </a:xfrm>
          <a:custGeom>
            <a:avLst/>
            <a:gdLst/>
            <a:ahLst/>
            <a:cxnLst/>
            <a:rect l="l" t="t" r="r" b="b"/>
            <a:pathLst>
              <a:path w="661988" h="469107" extrusionOk="0">
                <a:moveTo>
                  <a:pt x="178594" y="290513"/>
                </a:moveTo>
                <a:lnTo>
                  <a:pt x="302419" y="180975"/>
                </a:lnTo>
                <a:lnTo>
                  <a:pt x="321469" y="159544"/>
                </a:lnTo>
                <a:lnTo>
                  <a:pt x="335757" y="130969"/>
                </a:lnTo>
                <a:lnTo>
                  <a:pt x="340519" y="107157"/>
                </a:lnTo>
                <a:lnTo>
                  <a:pt x="342900" y="78582"/>
                </a:lnTo>
                <a:lnTo>
                  <a:pt x="328613" y="0"/>
                </a:lnTo>
                <a:lnTo>
                  <a:pt x="661988" y="285750"/>
                </a:lnTo>
                <a:lnTo>
                  <a:pt x="604838" y="285750"/>
                </a:lnTo>
                <a:lnTo>
                  <a:pt x="514350" y="309563"/>
                </a:lnTo>
                <a:lnTo>
                  <a:pt x="335757" y="369094"/>
                </a:lnTo>
                <a:lnTo>
                  <a:pt x="90488" y="454819"/>
                </a:lnTo>
                <a:lnTo>
                  <a:pt x="35719" y="469107"/>
                </a:lnTo>
                <a:lnTo>
                  <a:pt x="14288" y="466725"/>
                </a:lnTo>
                <a:lnTo>
                  <a:pt x="0" y="454819"/>
                </a:lnTo>
                <a:lnTo>
                  <a:pt x="4763" y="433388"/>
                </a:lnTo>
                <a:lnTo>
                  <a:pt x="26194" y="407194"/>
                </a:lnTo>
                <a:lnTo>
                  <a:pt x="178594" y="2905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253"/>
          <p:cNvSpPr/>
          <p:nvPr/>
        </p:nvSpPr>
        <p:spPr>
          <a:xfrm rot="-5400000">
            <a:off x="3887788" y="4213225"/>
            <a:ext cx="2881312" cy="471488"/>
          </a:xfrm>
          <a:custGeom>
            <a:avLst/>
            <a:gdLst/>
            <a:ahLst/>
            <a:cxnLst/>
            <a:rect l="l" t="t" r="r" b="b"/>
            <a:pathLst>
              <a:path w="2881313" h="471487" extrusionOk="0">
                <a:moveTo>
                  <a:pt x="1126332" y="385762"/>
                </a:moveTo>
                <a:lnTo>
                  <a:pt x="723900" y="373856"/>
                </a:lnTo>
                <a:lnTo>
                  <a:pt x="545307" y="369094"/>
                </a:lnTo>
                <a:lnTo>
                  <a:pt x="328613" y="366712"/>
                </a:lnTo>
                <a:lnTo>
                  <a:pt x="183357" y="361950"/>
                </a:lnTo>
                <a:lnTo>
                  <a:pt x="97632" y="352425"/>
                </a:lnTo>
                <a:lnTo>
                  <a:pt x="64294" y="342900"/>
                </a:lnTo>
                <a:lnTo>
                  <a:pt x="42863" y="328612"/>
                </a:lnTo>
                <a:lnTo>
                  <a:pt x="19050" y="300037"/>
                </a:lnTo>
                <a:lnTo>
                  <a:pt x="7144" y="271462"/>
                </a:lnTo>
                <a:lnTo>
                  <a:pt x="0" y="245269"/>
                </a:lnTo>
                <a:lnTo>
                  <a:pt x="7144" y="223837"/>
                </a:lnTo>
                <a:lnTo>
                  <a:pt x="40482" y="197644"/>
                </a:lnTo>
                <a:lnTo>
                  <a:pt x="83344" y="171450"/>
                </a:lnTo>
                <a:lnTo>
                  <a:pt x="138113" y="145256"/>
                </a:lnTo>
                <a:lnTo>
                  <a:pt x="202407" y="123825"/>
                </a:lnTo>
                <a:lnTo>
                  <a:pt x="280988" y="97631"/>
                </a:lnTo>
                <a:lnTo>
                  <a:pt x="381000" y="73819"/>
                </a:lnTo>
                <a:lnTo>
                  <a:pt x="428625" y="83344"/>
                </a:lnTo>
                <a:lnTo>
                  <a:pt x="521494" y="104775"/>
                </a:lnTo>
                <a:lnTo>
                  <a:pt x="619125" y="121444"/>
                </a:lnTo>
                <a:lnTo>
                  <a:pt x="733425" y="133350"/>
                </a:lnTo>
                <a:lnTo>
                  <a:pt x="933450" y="157162"/>
                </a:lnTo>
                <a:lnTo>
                  <a:pt x="1150144" y="173831"/>
                </a:lnTo>
                <a:lnTo>
                  <a:pt x="1476375" y="185737"/>
                </a:lnTo>
                <a:lnTo>
                  <a:pt x="1871663" y="185737"/>
                </a:lnTo>
                <a:lnTo>
                  <a:pt x="2164557" y="192881"/>
                </a:lnTo>
                <a:lnTo>
                  <a:pt x="2274094" y="190500"/>
                </a:lnTo>
                <a:lnTo>
                  <a:pt x="2552700" y="190500"/>
                </a:lnTo>
                <a:lnTo>
                  <a:pt x="2588419" y="185737"/>
                </a:lnTo>
                <a:lnTo>
                  <a:pt x="2621757" y="178594"/>
                </a:lnTo>
                <a:lnTo>
                  <a:pt x="2647950" y="166687"/>
                </a:lnTo>
                <a:lnTo>
                  <a:pt x="2683669" y="145256"/>
                </a:lnTo>
                <a:lnTo>
                  <a:pt x="2731294" y="109537"/>
                </a:lnTo>
                <a:lnTo>
                  <a:pt x="2769394" y="66675"/>
                </a:lnTo>
                <a:lnTo>
                  <a:pt x="2812257" y="16669"/>
                </a:lnTo>
                <a:lnTo>
                  <a:pt x="2831307" y="4762"/>
                </a:lnTo>
                <a:lnTo>
                  <a:pt x="2852738" y="0"/>
                </a:lnTo>
                <a:lnTo>
                  <a:pt x="2874169" y="2381"/>
                </a:lnTo>
                <a:lnTo>
                  <a:pt x="2881313" y="14287"/>
                </a:lnTo>
                <a:lnTo>
                  <a:pt x="2871788" y="47625"/>
                </a:lnTo>
                <a:lnTo>
                  <a:pt x="2859882" y="83344"/>
                </a:lnTo>
                <a:lnTo>
                  <a:pt x="2838450" y="154781"/>
                </a:lnTo>
                <a:lnTo>
                  <a:pt x="2793207" y="266700"/>
                </a:lnTo>
                <a:lnTo>
                  <a:pt x="2743200" y="361950"/>
                </a:lnTo>
                <a:lnTo>
                  <a:pt x="2700338" y="419100"/>
                </a:lnTo>
                <a:lnTo>
                  <a:pt x="2662238" y="450056"/>
                </a:lnTo>
                <a:lnTo>
                  <a:pt x="2633663" y="466725"/>
                </a:lnTo>
                <a:lnTo>
                  <a:pt x="2593182" y="471487"/>
                </a:lnTo>
                <a:lnTo>
                  <a:pt x="2557463" y="461962"/>
                </a:lnTo>
                <a:lnTo>
                  <a:pt x="2526507" y="438150"/>
                </a:lnTo>
                <a:lnTo>
                  <a:pt x="2497932" y="411956"/>
                </a:lnTo>
                <a:lnTo>
                  <a:pt x="2466975" y="397669"/>
                </a:lnTo>
                <a:lnTo>
                  <a:pt x="2414588" y="390525"/>
                </a:lnTo>
                <a:lnTo>
                  <a:pt x="2185988" y="390525"/>
                </a:lnTo>
                <a:lnTo>
                  <a:pt x="2002632" y="390525"/>
                </a:lnTo>
                <a:lnTo>
                  <a:pt x="1666875" y="385762"/>
                </a:lnTo>
                <a:lnTo>
                  <a:pt x="1126332" y="3857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253"/>
          <p:cNvSpPr/>
          <p:nvPr/>
        </p:nvSpPr>
        <p:spPr>
          <a:xfrm>
            <a:off x="3732213" y="3849688"/>
            <a:ext cx="1635125" cy="1663700"/>
          </a:xfrm>
          <a:custGeom>
            <a:avLst/>
            <a:gdLst/>
            <a:ahLst/>
            <a:cxnLst/>
            <a:rect l="l" t="t" r="r" b="b"/>
            <a:pathLst>
              <a:path w="1635919" h="1662113" extrusionOk="0">
                <a:moveTo>
                  <a:pt x="754856" y="1112044"/>
                </a:moveTo>
                <a:lnTo>
                  <a:pt x="573881" y="1271588"/>
                </a:lnTo>
                <a:lnTo>
                  <a:pt x="383381" y="1426369"/>
                </a:lnTo>
                <a:lnTo>
                  <a:pt x="207169" y="1552575"/>
                </a:lnTo>
                <a:lnTo>
                  <a:pt x="76200" y="1638300"/>
                </a:lnTo>
                <a:lnTo>
                  <a:pt x="50006" y="1654969"/>
                </a:lnTo>
                <a:lnTo>
                  <a:pt x="30956" y="1662113"/>
                </a:lnTo>
                <a:lnTo>
                  <a:pt x="9525" y="1657350"/>
                </a:lnTo>
                <a:lnTo>
                  <a:pt x="0" y="1635919"/>
                </a:lnTo>
                <a:lnTo>
                  <a:pt x="7144" y="1614488"/>
                </a:lnTo>
                <a:lnTo>
                  <a:pt x="90487" y="1540669"/>
                </a:lnTo>
                <a:lnTo>
                  <a:pt x="273844" y="1376363"/>
                </a:lnTo>
                <a:lnTo>
                  <a:pt x="438150" y="1223963"/>
                </a:lnTo>
                <a:lnTo>
                  <a:pt x="647700" y="1009650"/>
                </a:lnTo>
                <a:lnTo>
                  <a:pt x="831056" y="800100"/>
                </a:lnTo>
                <a:lnTo>
                  <a:pt x="1054894" y="519113"/>
                </a:lnTo>
                <a:lnTo>
                  <a:pt x="1195387" y="321469"/>
                </a:lnTo>
                <a:lnTo>
                  <a:pt x="1385887" y="0"/>
                </a:lnTo>
                <a:lnTo>
                  <a:pt x="1635919" y="38100"/>
                </a:lnTo>
                <a:lnTo>
                  <a:pt x="1543050" y="211932"/>
                </a:lnTo>
                <a:lnTo>
                  <a:pt x="1493044" y="278607"/>
                </a:lnTo>
                <a:lnTo>
                  <a:pt x="1364456" y="450057"/>
                </a:lnTo>
                <a:lnTo>
                  <a:pt x="1252537" y="590550"/>
                </a:lnTo>
                <a:lnTo>
                  <a:pt x="1066800" y="807244"/>
                </a:lnTo>
                <a:lnTo>
                  <a:pt x="923925" y="954882"/>
                </a:lnTo>
                <a:lnTo>
                  <a:pt x="754856" y="11120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253"/>
          <p:cNvSpPr/>
          <p:nvPr/>
        </p:nvSpPr>
        <p:spPr>
          <a:xfrm>
            <a:off x="5276850" y="3829050"/>
            <a:ext cx="2136775" cy="1541463"/>
          </a:xfrm>
          <a:custGeom>
            <a:avLst/>
            <a:gdLst/>
            <a:ahLst/>
            <a:cxnLst/>
            <a:rect l="l" t="t" r="r" b="b"/>
            <a:pathLst>
              <a:path w="2135981" h="1540669" extrusionOk="0">
                <a:moveTo>
                  <a:pt x="683419" y="759619"/>
                </a:moveTo>
                <a:lnTo>
                  <a:pt x="531019" y="595313"/>
                </a:lnTo>
                <a:lnTo>
                  <a:pt x="366713" y="409575"/>
                </a:lnTo>
                <a:lnTo>
                  <a:pt x="223838" y="250031"/>
                </a:lnTo>
                <a:lnTo>
                  <a:pt x="0" y="38100"/>
                </a:lnTo>
                <a:lnTo>
                  <a:pt x="88106" y="0"/>
                </a:lnTo>
                <a:lnTo>
                  <a:pt x="204788" y="116681"/>
                </a:lnTo>
                <a:lnTo>
                  <a:pt x="442913" y="311944"/>
                </a:lnTo>
                <a:lnTo>
                  <a:pt x="795338" y="604838"/>
                </a:lnTo>
                <a:lnTo>
                  <a:pt x="983456" y="759619"/>
                </a:lnTo>
                <a:lnTo>
                  <a:pt x="1164431" y="900113"/>
                </a:lnTo>
                <a:lnTo>
                  <a:pt x="1259681" y="973931"/>
                </a:lnTo>
                <a:lnTo>
                  <a:pt x="1364456" y="1045369"/>
                </a:lnTo>
                <a:lnTo>
                  <a:pt x="1521619" y="1138238"/>
                </a:lnTo>
                <a:lnTo>
                  <a:pt x="1738313" y="1243013"/>
                </a:lnTo>
                <a:lnTo>
                  <a:pt x="1919288" y="1319213"/>
                </a:lnTo>
                <a:lnTo>
                  <a:pt x="2097881" y="1385888"/>
                </a:lnTo>
                <a:lnTo>
                  <a:pt x="2124075" y="1402556"/>
                </a:lnTo>
                <a:lnTo>
                  <a:pt x="2133600" y="1416844"/>
                </a:lnTo>
                <a:lnTo>
                  <a:pt x="2135981" y="1435894"/>
                </a:lnTo>
                <a:lnTo>
                  <a:pt x="2124075" y="1452563"/>
                </a:lnTo>
                <a:lnTo>
                  <a:pt x="1962150" y="1478756"/>
                </a:lnTo>
                <a:lnTo>
                  <a:pt x="1681163" y="1519238"/>
                </a:lnTo>
                <a:lnTo>
                  <a:pt x="1459706" y="1540669"/>
                </a:lnTo>
                <a:lnTo>
                  <a:pt x="1426369" y="1535906"/>
                </a:lnTo>
                <a:lnTo>
                  <a:pt x="1388269" y="1519238"/>
                </a:lnTo>
                <a:lnTo>
                  <a:pt x="1304925" y="1431131"/>
                </a:lnTo>
                <a:lnTo>
                  <a:pt x="1059656" y="1176338"/>
                </a:lnTo>
                <a:lnTo>
                  <a:pt x="857250" y="952500"/>
                </a:lnTo>
                <a:lnTo>
                  <a:pt x="683419" y="7596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E023A74-80AC-1546-8348-06AE4E9038BF}"/>
              </a:ext>
            </a:extLst>
          </p:cNvPr>
          <p:cNvGrpSpPr/>
          <p:nvPr/>
        </p:nvGrpSpPr>
        <p:grpSpPr>
          <a:xfrm>
            <a:off x="2477250" y="1734550"/>
            <a:ext cx="4932362" cy="4175125"/>
            <a:chOff x="2633663" y="1866900"/>
            <a:chExt cx="4932362" cy="4175125"/>
          </a:xfrm>
        </p:grpSpPr>
        <p:sp>
          <p:nvSpPr>
            <p:cNvPr id="16" name="Google Shape;2786;p253">
              <a:extLst>
                <a:ext uri="{FF2B5EF4-FFF2-40B4-BE49-F238E27FC236}">
                  <a16:creationId xmlns:a16="http://schemas.microsoft.com/office/drawing/2014/main" id="{E509413B-7EF8-C34A-BE03-B25E861C7658}"/>
                </a:ext>
              </a:extLst>
            </p:cNvPr>
            <p:cNvSpPr/>
            <p:nvPr/>
          </p:nvSpPr>
          <p:spPr>
            <a:xfrm>
              <a:off x="3005138" y="1935163"/>
              <a:ext cx="809625" cy="558800"/>
            </a:xfrm>
            <a:custGeom>
              <a:avLst/>
              <a:gdLst/>
              <a:ahLst/>
              <a:cxnLst/>
              <a:rect l="l" t="t" r="r" b="b"/>
              <a:pathLst>
                <a:path w="809625" h="557213" extrusionOk="0">
                  <a:moveTo>
                    <a:pt x="335756" y="381000"/>
                  </a:moveTo>
                  <a:lnTo>
                    <a:pt x="254793" y="309563"/>
                  </a:lnTo>
                  <a:lnTo>
                    <a:pt x="159543" y="219075"/>
                  </a:lnTo>
                  <a:lnTo>
                    <a:pt x="88106" y="147638"/>
                  </a:lnTo>
                  <a:lnTo>
                    <a:pt x="30956" y="88107"/>
                  </a:lnTo>
                  <a:lnTo>
                    <a:pt x="11906" y="61913"/>
                  </a:lnTo>
                  <a:lnTo>
                    <a:pt x="4762" y="42863"/>
                  </a:lnTo>
                  <a:lnTo>
                    <a:pt x="0" y="30957"/>
                  </a:lnTo>
                  <a:lnTo>
                    <a:pt x="4762" y="11907"/>
                  </a:lnTo>
                  <a:lnTo>
                    <a:pt x="9525" y="4763"/>
                  </a:lnTo>
                  <a:lnTo>
                    <a:pt x="23812" y="0"/>
                  </a:lnTo>
                  <a:lnTo>
                    <a:pt x="47625" y="7144"/>
                  </a:lnTo>
                  <a:lnTo>
                    <a:pt x="135731" y="47625"/>
                  </a:lnTo>
                  <a:lnTo>
                    <a:pt x="219075" y="83344"/>
                  </a:lnTo>
                  <a:lnTo>
                    <a:pt x="330993" y="123825"/>
                  </a:lnTo>
                  <a:lnTo>
                    <a:pt x="395287" y="147638"/>
                  </a:lnTo>
                  <a:lnTo>
                    <a:pt x="466725" y="169069"/>
                  </a:lnTo>
                  <a:lnTo>
                    <a:pt x="535781" y="183357"/>
                  </a:lnTo>
                  <a:lnTo>
                    <a:pt x="619125" y="195263"/>
                  </a:lnTo>
                  <a:lnTo>
                    <a:pt x="657225" y="223838"/>
                  </a:lnTo>
                  <a:lnTo>
                    <a:pt x="709612" y="276225"/>
                  </a:lnTo>
                  <a:lnTo>
                    <a:pt x="769143" y="347663"/>
                  </a:lnTo>
                  <a:lnTo>
                    <a:pt x="795337" y="390525"/>
                  </a:lnTo>
                  <a:lnTo>
                    <a:pt x="804862" y="426244"/>
                  </a:lnTo>
                  <a:lnTo>
                    <a:pt x="809625" y="466725"/>
                  </a:lnTo>
                  <a:lnTo>
                    <a:pt x="802481" y="509588"/>
                  </a:lnTo>
                  <a:lnTo>
                    <a:pt x="788193" y="531019"/>
                  </a:lnTo>
                  <a:lnTo>
                    <a:pt x="769143" y="545307"/>
                  </a:lnTo>
                  <a:lnTo>
                    <a:pt x="747712" y="554832"/>
                  </a:lnTo>
                  <a:lnTo>
                    <a:pt x="719137" y="557213"/>
                  </a:lnTo>
                  <a:lnTo>
                    <a:pt x="657225" y="552450"/>
                  </a:lnTo>
                  <a:lnTo>
                    <a:pt x="597693" y="540544"/>
                  </a:lnTo>
                  <a:lnTo>
                    <a:pt x="535781" y="519113"/>
                  </a:lnTo>
                  <a:lnTo>
                    <a:pt x="471487" y="485775"/>
                  </a:lnTo>
                  <a:lnTo>
                    <a:pt x="335756" y="3810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787;p253">
              <a:extLst>
                <a:ext uri="{FF2B5EF4-FFF2-40B4-BE49-F238E27FC236}">
                  <a16:creationId xmlns:a16="http://schemas.microsoft.com/office/drawing/2014/main" id="{BF7C7A87-FA02-2F48-A6BA-9DACAB6D79A0}"/>
                </a:ext>
              </a:extLst>
            </p:cNvPr>
            <p:cNvSpPr/>
            <p:nvPr/>
          </p:nvSpPr>
          <p:spPr>
            <a:xfrm>
              <a:off x="2770188" y="3049588"/>
              <a:ext cx="723900" cy="558800"/>
            </a:xfrm>
            <a:custGeom>
              <a:avLst/>
              <a:gdLst/>
              <a:ahLst/>
              <a:cxnLst/>
              <a:rect l="l" t="t" r="r" b="b"/>
              <a:pathLst>
                <a:path w="723900" h="557213" extrusionOk="0">
                  <a:moveTo>
                    <a:pt x="283369" y="390525"/>
                  </a:moveTo>
                  <a:lnTo>
                    <a:pt x="202406" y="323850"/>
                  </a:lnTo>
                  <a:lnTo>
                    <a:pt x="130969" y="257175"/>
                  </a:lnTo>
                  <a:lnTo>
                    <a:pt x="88106" y="207169"/>
                  </a:lnTo>
                  <a:lnTo>
                    <a:pt x="61912" y="169069"/>
                  </a:lnTo>
                  <a:lnTo>
                    <a:pt x="38100" y="135732"/>
                  </a:lnTo>
                  <a:lnTo>
                    <a:pt x="14287" y="88107"/>
                  </a:lnTo>
                  <a:lnTo>
                    <a:pt x="4762" y="64294"/>
                  </a:lnTo>
                  <a:lnTo>
                    <a:pt x="0" y="40482"/>
                  </a:lnTo>
                  <a:lnTo>
                    <a:pt x="0" y="26194"/>
                  </a:lnTo>
                  <a:lnTo>
                    <a:pt x="2381" y="11907"/>
                  </a:lnTo>
                  <a:lnTo>
                    <a:pt x="11906" y="2382"/>
                  </a:lnTo>
                  <a:lnTo>
                    <a:pt x="28575" y="0"/>
                  </a:lnTo>
                  <a:lnTo>
                    <a:pt x="52387" y="14288"/>
                  </a:lnTo>
                  <a:lnTo>
                    <a:pt x="161925" y="90488"/>
                  </a:lnTo>
                  <a:lnTo>
                    <a:pt x="209550" y="116682"/>
                  </a:lnTo>
                  <a:lnTo>
                    <a:pt x="283369" y="150019"/>
                  </a:lnTo>
                  <a:lnTo>
                    <a:pt x="350044" y="173832"/>
                  </a:lnTo>
                  <a:lnTo>
                    <a:pt x="407194" y="188119"/>
                  </a:lnTo>
                  <a:lnTo>
                    <a:pt x="483394" y="204788"/>
                  </a:lnTo>
                  <a:lnTo>
                    <a:pt x="595312" y="219075"/>
                  </a:lnTo>
                  <a:lnTo>
                    <a:pt x="626269" y="250032"/>
                  </a:lnTo>
                  <a:lnTo>
                    <a:pt x="664369" y="290513"/>
                  </a:lnTo>
                  <a:lnTo>
                    <a:pt x="700087" y="347663"/>
                  </a:lnTo>
                  <a:lnTo>
                    <a:pt x="714375" y="383382"/>
                  </a:lnTo>
                  <a:lnTo>
                    <a:pt x="723900" y="426244"/>
                  </a:lnTo>
                  <a:lnTo>
                    <a:pt x="723900" y="466725"/>
                  </a:lnTo>
                  <a:lnTo>
                    <a:pt x="714375" y="495300"/>
                  </a:lnTo>
                  <a:lnTo>
                    <a:pt x="697706" y="519113"/>
                  </a:lnTo>
                  <a:lnTo>
                    <a:pt x="673894" y="538163"/>
                  </a:lnTo>
                  <a:lnTo>
                    <a:pt x="650081" y="550069"/>
                  </a:lnTo>
                  <a:lnTo>
                    <a:pt x="611981" y="557213"/>
                  </a:lnTo>
                  <a:lnTo>
                    <a:pt x="569119" y="557213"/>
                  </a:lnTo>
                  <a:lnTo>
                    <a:pt x="528637" y="545307"/>
                  </a:lnTo>
                  <a:lnTo>
                    <a:pt x="283369" y="3905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788;p253">
              <a:extLst>
                <a:ext uri="{FF2B5EF4-FFF2-40B4-BE49-F238E27FC236}">
                  <a16:creationId xmlns:a16="http://schemas.microsoft.com/office/drawing/2014/main" id="{265F7D15-937B-634C-82C6-9DA3F19F396E}"/>
                </a:ext>
              </a:extLst>
            </p:cNvPr>
            <p:cNvSpPr/>
            <p:nvPr/>
          </p:nvSpPr>
          <p:spPr>
            <a:xfrm>
              <a:off x="2633663" y="5238750"/>
              <a:ext cx="493712" cy="690563"/>
            </a:xfrm>
            <a:custGeom>
              <a:avLst/>
              <a:gdLst/>
              <a:ahLst/>
              <a:cxnLst/>
              <a:rect l="l" t="t" r="r" b="b"/>
              <a:pathLst>
                <a:path w="492918" h="690563" extrusionOk="0">
                  <a:moveTo>
                    <a:pt x="159543" y="383381"/>
                  </a:moveTo>
                  <a:lnTo>
                    <a:pt x="114300" y="302419"/>
                  </a:lnTo>
                  <a:lnTo>
                    <a:pt x="59531" y="190500"/>
                  </a:lnTo>
                  <a:lnTo>
                    <a:pt x="28575" y="119063"/>
                  </a:lnTo>
                  <a:lnTo>
                    <a:pt x="14287" y="83344"/>
                  </a:lnTo>
                  <a:lnTo>
                    <a:pt x="7143" y="64294"/>
                  </a:lnTo>
                  <a:lnTo>
                    <a:pt x="0" y="35719"/>
                  </a:lnTo>
                  <a:lnTo>
                    <a:pt x="0" y="19050"/>
                  </a:lnTo>
                  <a:lnTo>
                    <a:pt x="7143" y="4763"/>
                  </a:lnTo>
                  <a:lnTo>
                    <a:pt x="19050" y="0"/>
                  </a:lnTo>
                  <a:lnTo>
                    <a:pt x="40481" y="4763"/>
                  </a:lnTo>
                  <a:lnTo>
                    <a:pt x="66675" y="26194"/>
                  </a:lnTo>
                  <a:lnTo>
                    <a:pt x="109537" y="78581"/>
                  </a:lnTo>
                  <a:lnTo>
                    <a:pt x="138112" y="102394"/>
                  </a:lnTo>
                  <a:lnTo>
                    <a:pt x="183356" y="130969"/>
                  </a:lnTo>
                  <a:lnTo>
                    <a:pt x="211931" y="145256"/>
                  </a:lnTo>
                  <a:lnTo>
                    <a:pt x="254793" y="154781"/>
                  </a:lnTo>
                  <a:lnTo>
                    <a:pt x="276225" y="154781"/>
                  </a:lnTo>
                  <a:lnTo>
                    <a:pt x="492918" y="485775"/>
                  </a:lnTo>
                  <a:lnTo>
                    <a:pt x="473868" y="581025"/>
                  </a:lnTo>
                  <a:lnTo>
                    <a:pt x="452437" y="645319"/>
                  </a:lnTo>
                  <a:lnTo>
                    <a:pt x="440531" y="669131"/>
                  </a:lnTo>
                  <a:lnTo>
                    <a:pt x="428625" y="685800"/>
                  </a:lnTo>
                  <a:lnTo>
                    <a:pt x="411956" y="690563"/>
                  </a:lnTo>
                  <a:lnTo>
                    <a:pt x="388143" y="683419"/>
                  </a:lnTo>
                  <a:lnTo>
                    <a:pt x="347662" y="642938"/>
                  </a:lnTo>
                  <a:lnTo>
                    <a:pt x="285750" y="561975"/>
                  </a:lnTo>
                  <a:lnTo>
                    <a:pt x="240506" y="502444"/>
                  </a:lnTo>
                  <a:lnTo>
                    <a:pt x="159543" y="38338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89;p253">
              <a:extLst>
                <a:ext uri="{FF2B5EF4-FFF2-40B4-BE49-F238E27FC236}">
                  <a16:creationId xmlns:a16="http://schemas.microsoft.com/office/drawing/2014/main" id="{723BE65A-E033-7445-9D7E-4E9738FBCDCB}"/>
                </a:ext>
              </a:extLst>
            </p:cNvPr>
            <p:cNvSpPr/>
            <p:nvPr/>
          </p:nvSpPr>
          <p:spPr>
            <a:xfrm>
              <a:off x="4046538" y="2057400"/>
              <a:ext cx="342900" cy="1057275"/>
            </a:xfrm>
            <a:custGeom>
              <a:avLst/>
              <a:gdLst/>
              <a:ahLst/>
              <a:cxnLst/>
              <a:rect l="l" t="t" r="r" b="b"/>
              <a:pathLst>
                <a:path w="342900" h="1057275" extrusionOk="0">
                  <a:moveTo>
                    <a:pt x="130969" y="526256"/>
                  </a:moveTo>
                  <a:lnTo>
                    <a:pt x="154781" y="411956"/>
                  </a:lnTo>
                  <a:lnTo>
                    <a:pt x="159544" y="378619"/>
                  </a:lnTo>
                  <a:lnTo>
                    <a:pt x="159544" y="283369"/>
                  </a:lnTo>
                  <a:lnTo>
                    <a:pt x="154781" y="214313"/>
                  </a:lnTo>
                  <a:lnTo>
                    <a:pt x="147637" y="173831"/>
                  </a:lnTo>
                  <a:lnTo>
                    <a:pt x="133350" y="121444"/>
                  </a:lnTo>
                  <a:lnTo>
                    <a:pt x="107156" y="78581"/>
                  </a:lnTo>
                  <a:lnTo>
                    <a:pt x="90487" y="52388"/>
                  </a:lnTo>
                  <a:lnTo>
                    <a:pt x="88106" y="35719"/>
                  </a:lnTo>
                  <a:lnTo>
                    <a:pt x="88106" y="21431"/>
                  </a:lnTo>
                  <a:lnTo>
                    <a:pt x="90487" y="7144"/>
                  </a:lnTo>
                  <a:lnTo>
                    <a:pt x="102394" y="0"/>
                  </a:lnTo>
                  <a:lnTo>
                    <a:pt x="121444" y="0"/>
                  </a:lnTo>
                  <a:lnTo>
                    <a:pt x="150019" y="9525"/>
                  </a:lnTo>
                  <a:lnTo>
                    <a:pt x="342900" y="95250"/>
                  </a:lnTo>
                  <a:lnTo>
                    <a:pt x="338137" y="276225"/>
                  </a:lnTo>
                  <a:lnTo>
                    <a:pt x="330994" y="450056"/>
                  </a:lnTo>
                  <a:lnTo>
                    <a:pt x="321469" y="552450"/>
                  </a:lnTo>
                  <a:lnTo>
                    <a:pt x="307181" y="654844"/>
                  </a:lnTo>
                  <a:lnTo>
                    <a:pt x="288131" y="733425"/>
                  </a:lnTo>
                  <a:lnTo>
                    <a:pt x="254794" y="831056"/>
                  </a:lnTo>
                  <a:lnTo>
                    <a:pt x="202406" y="954881"/>
                  </a:lnTo>
                  <a:lnTo>
                    <a:pt x="161925" y="1021556"/>
                  </a:lnTo>
                  <a:lnTo>
                    <a:pt x="128587" y="1050131"/>
                  </a:lnTo>
                  <a:lnTo>
                    <a:pt x="100012" y="1057275"/>
                  </a:lnTo>
                  <a:lnTo>
                    <a:pt x="66675" y="1054894"/>
                  </a:lnTo>
                  <a:lnTo>
                    <a:pt x="40481" y="1045369"/>
                  </a:lnTo>
                  <a:lnTo>
                    <a:pt x="21431" y="1026319"/>
                  </a:lnTo>
                  <a:lnTo>
                    <a:pt x="4762" y="983456"/>
                  </a:lnTo>
                  <a:lnTo>
                    <a:pt x="0" y="926306"/>
                  </a:lnTo>
                  <a:lnTo>
                    <a:pt x="9525" y="847725"/>
                  </a:lnTo>
                  <a:lnTo>
                    <a:pt x="26194" y="781050"/>
                  </a:lnTo>
                  <a:lnTo>
                    <a:pt x="64294" y="685800"/>
                  </a:lnTo>
                  <a:lnTo>
                    <a:pt x="111919" y="595313"/>
                  </a:lnTo>
                  <a:lnTo>
                    <a:pt x="130969" y="5262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90;p253">
              <a:extLst>
                <a:ext uri="{FF2B5EF4-FFF2-40B4-BE49-F238E27FC236}">
                  <a16:creationId xmlns:a16="http://schemas.microsoft.com/office/drawing/2014/main" id="{880724D3-E94E-714D-A2FF-9D21655A8EED}"/>
                </a:ext>
              </a:extLst>
            </p:cNvPr>
            <p:cNvSpPr/>
            <p:nvPr/>
          </p:nvSpPr>
          <p:spPr>
            <a:xfrm>
              <a:off x="4198938" y="2428875"/>
              <a:ext cx="1023937" cy="1135063"/>
            </a:xfrm>
            <a:custGeom>
              <a:avLst/>
              <a:gdLst/>
              <a:ahLst/>
              <a:cxnLst/>
              <a:rect l="l" t="t" r="r" b="b"/>
              <a:pathLst>
                <a:path w="1023937" h="1135856" extrusionOk="0">
                  <a:moveTo>
                    <a:pt x="373856" y="733425"/>
                  </a:moveTo>
                  <a:lnTo>
                    <a:pt x="447675" y="650081"/>
                  </a:lnTo>
                  <a:lnTo>
                    <a:pt x="531019" y="547688"/>
                  </a:lnTo>
                  <a:lnTo>
                    <a:pt x="585787" y="471488"/>
                  </a:lnTo>
                  <a:lnTo>
                    <a:pt x="628650" y="395288"/>
                  </a:lnTo>
                  <a:lnTo>
                    <a:pt x="659606" y="328613"/>
                  </a:lnTo>
                  <a:lnTo>
                    <a:pt x="669131" y="290513"/>
                  </a:lnTo>
                  <a:lnTo>
                    <a:pt x="673894" y="266700"/>
                  </a:lnTo>
                  <a:lnTo>
                    <a:pt x="673894" y="242888"/>
                  </a:lnTo>
                  <a:lnTo>
                    <a:pt x="669131" y="204788"/>
                  </a:lnTo>
                  <a:lnTo>
                    <a:pt x="645319" y="140494"/>
                  </a:lnTo>
                  <a:lnTo>
                    <a:pt x="604837" y="47625"/>
                  </a:lnTo>
                  <a:lnTo>
                    <a:pt x="597694" y="26194"/>
                  </a:lnTo>
                  <a:lnTo>
                    <a:pt x="597694" y="11906"/>
                  </a:lnTo>
                  <a:lnTo>
                    <a:pt x="600075" y="4763"/>
                  </a:lnTo>
                  <a:lnTo>
                    <a:pt x="611981" y="0"/>
                  </a:lnTo>
                  <a:lnTo>
                    <a:pt x="631031" y="2381"/>
                  </a:lnTo>
                  <a:lnTo>
                    <a:pt x="695325" y="33338"/>
                  </a:lnTo>
                  <a:lnTo>
                    <a:pt x="764381" y="73819"/>
                  </a:lnTo>
                  <a:lnTo>
                    <a:pt x="842962" y="128588"/>
                  </a:lnTo>
                  <a:lnTo>
                    <a:pt x="897731" y="173831"/>
                  </a:lnTo>
                  <a:lnTo>
                    <a:pt x="962025" y="242888"/>
                  </a:lnTo>
                  <a:lnTo>
                    <a:pt x="1002506" y="292894"/>
                  </a:lnTo>
                  <a:lnTo>
                    <a:pt x="1019175" y="326231"/>
                  </a:lnTo>
                  <a:lnTo>
                    <a:pt x="1023937" y="350044"/>
                  </a:lnTo>
                  <a:lnTo>
                    <a:pt x="1019175" y="371475"/>
                  </a:lnTo>
                  <a:lnTo>
                    <a:pt x="997744" y="388144"/>
                  </a:lnTo>
                  <a:lnTo>
                    <a:pt x="954881" y="402431"/>
                  </a:lnTo>
                  <a:lnTo>
                    <a:pt x="897731" y="414338"/>
                  </a:lnTo>
                  <a:lnTo>
                    <a:pt x="800100" y="531019"/>
                  </a:lnTo>
                  <a:lnTo>
                    <a:pt x="652462" y="690563"/>
                  </a:lnTo>
                  <a:lnTo>
                    <a:pt x="457200" y="866775"/>
                  </a:lnTo>
                  <a:lnTo>
                    <a:pt x="288131" y="990600"/>
                  </a:lnTo>
                  <a:lnTo>
                    <a:pt x="123825" y="1092994"/>
                  </a:lnTo>
                  <a:lnTo>
                    <a:pt x="54769" y="1131094"/>
                  </a:lnTo>
                  <a:lnTo>
                    <a:pt x="38100" y="1135856"/>
                  </a:lnTo>
                  <a:lnTo>
                    <a:pt x="19050" y="1135856"/>
                  </a:lnTo>
                  <a:lnTo>
                    <a:pt x="2381" y="1126331"/>
                  </a:lnTo>
                  <a:lnTo>
                    <a:pt x="0" y="1109663"/>
                  </a:lnTo>
                  <a:lnTo>
                    <a:pt x="7144" y="1085850"/>
                  </a:lnTo>
                  <a:lnTo>
                    <a:pt x="88106" y="1014413"/>
                  </a:lnTo>
                  <a:lnTo>
                    <a:pt x="195262" y="921544"/>
                  </a:lnTo>
                  <a:lnTo>
                    <a:pt x="283369" y="835819"/>
                  </a:lnTo>
                  <a:lnTo>
                    <a:pt x="373856" y="7334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791;p253">
              <a:extLst>
                <a:ext uri="{FF2B5EF4-FFF2-40B4-BE49-F238E27FC236}">
                  <a16:creationId xmlns:a16="http://schemas.microsoft.com/office/drawing/2014/main" id="{3F258EF2-9A17-7344-B6C5-42F424220DFA}"/>
                </a:ext>
              </a:extLst>
            </p:cNvPr>
            <p:cNvSpPr/>
            <p:nvPr/>
          </p:nvSpPr>
          <p:spPr>
            <a:xfrm>
              <a:off x="5572125" y="2278063"/>
              <a:ext cx="1243013" cy="1036637"/>
            </a:xfrm>
            <a:custGeom>
              <a:avLst/>
              <a:gdLst/>
              <a:ahLst/>
              <a:cxnLst/>
              <a:rect l="l" t="t" r="r" b="b"/>
              <a:pathLst>
                <a:path w="1243013" h="1035844" extrusionOk="0">
                  <a:moveTo>
                    <a:pt x="190500" y="664369"/>
                  </a:moveTo>
                  <a:lnTo>
                    <a:pt x="178594" y="481013"/>
                  </a:lnTo>
                  <a:lnTo>
                    <a:pt x="173831" y="333375"/>
                  </a:lnTo>
                  <a:lnTo>
                    <a:pt x="166688" y="280988"/>
                  </a:lnTo>
                  <a:lnTo>
                    <a:pt x="114300" y="173832"/>
                  </a:lnTo>
                  <a:lnTo>
                    <a:pt x="78581" y="119063"/>
                  </a:lnTo>
                  <a:lnTo>
                    <a:pt x="42863" y="83344"/>
                  </a:lnTo>
                  <a:lnTo>
                    <a:pt x="21431" y="64294"/>
                  </a:lnTo>
                  <a:lnTo>
                    <a:pt x="9525" y="52388"/>
                  </a:lnTo>
                  <a:lnTo>
                    <a:pt x="0" y="30957"/>
                  </a:lnTo>
                  <a:lnTo>
                    <a:pt x="0" y="14288"/>
                  </a:lnTo>
                  <a:lnTo>
                    <a:pt x="9525" y="2382"/>
                  </a:lnTo>
                  <a:lnTo>
                    <a:pt x="30956" y="0"/>
                  </a:lnTo>
                  <a:lnTo>
                    <a:pt x="73819" y="11907"/>
                  </a:lnTo>
                  <a:lnTo>
                    <a:pt x="171450" y="42863"/>
                  </a:lnTo>
                  <a:lnTo>
                    <a:pt x="273844" y="85725"/>
                  </a:lnTo>
                  <a:lnTo>
                    <a:pt x="338138" y="126207"/>
                  </a:lnTo>
                  <a:lnTo>
                    <a:pt x="376238" y="161925"/>
                  </a:lnTo>
                  <a:lnTo>
                    <a:pt x="409575" y="202407"/>
                  </a:lnTo>
                  <a:lnTo>
                    <a:pt x="419100" y="238125"/>
                  </a:lnTo>
                  <a:lnTo>
                    <a:pt x="416719" y="278607"/>
                  </a:lnTo>
                  <a:lnTo>
                    <a:pt x="409575" y="302419"/>
                  </a:lnTo>
                  <a:lnTo>
                    <a:pt x="392906" y="350044"/>
                  </a:lnTo>
                  <a:lnTo>
                    <a:pt x="381000" y="397669"/>
                  </a:lnTo>
                  <a:lnTo>
                    <a:pt x="376238" y="469107"/>
                  </a:lnTo>
                  <a:lnTo>
                    <a:pt x="373856" y="552450"/>
                  </a:lnTo>
                  <a:lnTo>
                    <a:pt x="373856" y="619125"/>
                  </a:lnTo>
                  <a:lnTo>
                    <a:pt x="383381" y="700088"/>
                  </a:lnTo>
                  <a:lnTo>
                    <a:pt x="400050" y="757238"/>
                  </a:lnTo>
                  <a:lnTo>
                    <a:pt x="416719" y="790575"/>
                  </a:lnTo>
                  <a:lnTo>
                    <a:pt x="438150" y="809625"/>
                  </a:lnTo>
                  <a:lnTo>
                    <a:pt x="471488" y="823913"/>
                  </a:lnTo>
                  <a:lnTo>
                    <a:pt x="521494" y="831057"/>
                  </a:lnTo>
                  <a:lnTo>
                    <a:pt x="576263" y="835819"/>
                  </a:lnTo>
                  <a:lnTo>
                    <a:pt x="638175" y="835819"/>
                  </a:lnTo>
                  <a:lnTo>
                    <a:pt x="721519" y="831057"/>
                  </a:lnTo>
                  <a:lnTo>
                    <a:pt x="802481" y="821532"/>
                  </a:lnTo>
                  <a:lnTo>
                    <a:pt x="871538" y="807244"/>
                  </a:lnTo>
                  <a:lnTo>
                    <a:pt x="916781" y="790575"/>
                  </a:lnTo>
                  <a:lnTo>
                    <a:pt x="940594" y="771525"/>
                  </a:lnTo>
                  <a:lnTo>
                    <a:pt x="971550" y="750094"/>
                  </a:lnTo>
                  <a:lnTo>
                    <a:pt x="995363" y="740569"/>
                  </a:lnTo>
                  <a:lnTo>
                    <a:pt x="1026319" y="742950"/>
                  </a:lnTo>
                  <a:lnTo>
                    <a:pt x="1095375" y="766763"/>
                  </a:lnTo>
                  <a:lnTo>
                    <a:pt x="1138238" y="785813"/>
                  </a:lnTo>
                  <a:lnTo>
                    <a:pt x="1178719" y="812007"/>
                  </a:lnTo>
                  <a:lnTo>
                    <a:pt x="1214438" y="842963"/>
                  </a:lnTo>
                  <a:lnTo>
                    <a:pt x="1233488" y="876300"/>
                  </a:lnTo>
                  <a:lnTo>
                    <a:pt x="1243013" y="902494"/>
                  </a:lnTo>
                  <a:lnTo>
                    <a:pt x="1240631" y="923925"/>
                  </a:lnTo>
                  <a:lnTo>
                    <a:pt x="1223963" y="947738"/>
                  </a:lnTo>
                  <a:lnTo>
                    <a:pt x="1195388" y="971550"/>
                  </a:lnTo>
                  <a:lnTo>
                    <a:pt x="1138238" y="990600"/>
                  </a:lnTo>
                  <a:lnTo>
                    <a:pt x="1014413" y="1009650"/>
                  </a:lnTo>
                  <a:lnTo>
                    <a:pt x="857250" y="1026319"/>
                  </a:lnTo>
                  <a:lnTo>
                    <a:pt x="666750" y="1035844"/>
                  </a:lnTo>
                  <a:lnTo>
                    <a:pt x="523875" y="1031082"/>
                  </a:lnTo>
                  <a:lnTo>
                    <a:pt x="454819" y="1023938"/>
                  </a:lnTo>
                  <a:lnTo>
                    <a:pt x="402431" y="1014413"/>
                  </a:lnTo>
                  <a:lnTo>
                    <a:pt x="347663" y="1000125"/>
                  </a:lnTo>
                  <a:lnTo>
                    <a:pt x="304800" y="983457"/>
                  </a:lnTo>
                  <a:lnTo>
                    <a:pt x="269081" y="957263"/>
                  </a:lnTo>
                  <a:lnTo>
                    <a:pt x="230981" y="909638"/>
                  </a:lnTo>
                  <a:lnTo>
                    <a:pt x="209550" y="859632"/>
                  </a:lnTo>
                  <a:lnTo>
                    <a:pt x="190500" y="66436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792;p253">
              <a:extLst>
                <a:ext uri="{FF2B5EF4-FFF2-40B4-BE49-F238E27FC236}">
                  <a16:creationId xmlns:a16="http://schemas.microsoft.com/office/drawing/2014/main" id="{F1314DA1-054E-6F4D-BE38-F433036EE738}"/>
                </a:ext>
              </a:extLst>
            </p:cNvPr>
            <p:cNvSpPr/>
            <p:nvPr/>
          </p:nvSpPr>
          <p:spPr>
            <a:xfrm>
              <a:off x="4252913" y="3714750"/>
              <a:ext cx="2438400" cy="557213"/>
            </a:xfrm>
            <a:custGeom>
              <a:avLst/>
              <a:gdLst/>
              <a:ahLst/>
              <a:cxnLst/>
              <a:rect l="l" t="t" r="r" b="b"/>
              <a:pathLst>
                <a:path w="2438400" h="557213" extrusionOk="0">
                  <a:moveTo>
                    <a:pt x="721518" y="440531"/>
                  </a:moveTo>
                  <a:lnTo>
                    <a:pt x="507206" y="507206"/>
                  </a:lnTo>
                  <a:lnTo>
                    <a:pt x="326231" y="554831"/>
                  </a:lnTo>
                  <a:lnTo>
                    <a:pt x="300037" y="557213"/>
                  </a:lnTo>
                  <a:lnTo>
                    <a:pt x="230981" y="535781"/>
                  </a:lnTo>
                  <a:lnTo>
                    <a:pt x="161925" y="492919"/>
                  </a:lnTo>
                  <a:lnTo>
                    <a:pt x="97631" y="442913"/>
                  </a:lnTo>
                  <a:lnTo>
                    <a:pt x="57150" y="400050"/>
                  </a:lnTo>
                  <a:lnTo>
                    <a:pt x="28575" y="364331"/>
                  </a:lnTo>
                  <a:lnTo>
                    <a:pt x="11906" y="321469"/>
                  </a:lnTo>
                  <a:lnTo>
                    <a:pt x="2381" y="280988"/>
                  </a:lnTo>
                  <a:lnTo>
                    <a:pt x="0" y="261938"/>
                  </a:lnTo>
                  <a:lnTo>
                    <a:pt x="2381" y="247650"/>
                  </a:lnTo>
                  <a:lnTo>
                    <a:pt x="30956" y="242888"/>
                  </a:lnTo>
                  <a:lnTo>
                    <a:pt x="47625" y="250031"/>
                  </a:lnTo>
                  <a:lnTo>
                    <a:pt x="104775" y="300038"/>
                  </a:lnTo>
                  <a:lnTo>
                    <a:pt x="145256" y="319088"/>
                  </a:lnTo>
                  <a:lnTo>
                    <a:pt x="190500" y="328613"/>
                  </a:lnTo>
                  <a:lnTo>
                    <a:pt x="238125" y="333375"/>
                  </a:lnTo>
                  <a:lnTo>
                    <a:pt x="352425" y="335756"/>
                  </a:lnTo>
                  <a:lnTo>
                    <a:pt x="514350" y="304800"/>
                  </a:lnTo>
                  <a:lnTo>
                    <a:pt x="969168" y="204788"/>
                  </a:lnTo>
                  <a:lnTo>
                    <a:pt x="1183481" y="154781"/>
                  </a:lnTo>
                  <a:lnTo>
                    <a:pt x="1385887" y="135731"/>
                  </a:lnTo>
                  <a:lnTo>
                    <a:pt x="1507331" y="111919"/>
                  </a:lnTo>
                  <a:lnTo>
                    <a:pt x="1712118" y="83344"/>
                  </a:lnTo>
                  <a:lnTo>
                    <a:pt x="1962150" y="69056"/>
                  </a:lnTo>
                  <a:lnTo>
                    <a:pt x="2026443" y="30956"/>
                  </a:lnTo>
                  <a:lnTo>
                    <a:pt x="2095500" y="0"/>
                  </a:lnTo>
                  <a:lnTo>
                    <a:pt x="2145506" y="9525"/>
                  </a:lnTo>
                  <a:lnTo>
                    <a:pt x="2212181" y="30956"/>
                  </a:lnTo>
                  <a:lnTo>
                    <a:pt x="2295525" y="66675"/>
                  </a:lnTo>
                  <a:lnTo>
                    <a:pt x="2359818" y="109538"/>
                  </a:lnTo>
                  <a:lnTo>
                    <a:pt x="2405062" y="145256"/>
                  </a:lnTo>
                  <a:lnTo>
                    <a:pt x="2433637" y="183356"/>
                  </a:lnTo>
                  <a:lnTo>
                    <a:pt x="2438400" y="202406"/>
                  </a:lnTo>
                  <a:lnTo>
                    <a:pt x="2428875" y="228600"/>
                  </a:lnTo>
                  <a:lnTo>
                    <a:pt x="2412206" y="247650"/>
                  </a:lnTo>
                  <a:lnTo>
                    <a:pt x="2381250" y="261938"/>
                  </a:lnTo>
                  <a:lnTo>
                    <a:pt x="2331243" y="266700"/>
                  </a:lnTo>
                  <a:lnTo>
                    <a:pt x="2093118" y="266700"/>
                  </a:lnTo>
                  <a:lnTo>
                    <a:pt x="1833562" y="273844"/>
                  </a:lnTo>
                  <a:lnTo>
                    <a:pt x="1395412" y="311944"/>
                  </a:lnTo>
                  <a:lnTo>
                    <a:pt x="933450" y="385763"/>
                  </a:lnTo>
                  <a:lnTo>
                    <a:pt x="721518" y="4405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93;p253">
              <a:extLst>
                <a:ext uri="{FF2B5EF4-FFF2-40B4-BE49-F238E27FC236}">
                  <a16:creationId xmlns:a16="http://schemas.microsoft.com/office/drawing/2014/main" id="{EDCB4E80-0D34-6B43-93AF-A2B65EA10824}"/>
                </a:ext>
              </a:extLst>
            </p:cNvPr>
            <p:cNvSpPr/>
            <p:nvPr/>
          </p:nvSpPr>
          <p:spPr>
            <a:xfrm rot="-5400000">
              <a:off x="2453481" y="4358482"/>
              <a:ext cx="1857375" cy="1004888"/>
            </a:xfrm>
            <a:custGeom>
              <a:avLst/>
              <a:gdLst/>
              <a:ahLst/>
              <a:cxnLst/>
              <a:rect l="l" t="t" r="r" b="b"/>
              <a:pathLst>
                <a:path w="1857375" h="1004887" extrusionOk="0">
                  <a:moveTo>
                    <a:pt x="581025" y="466725"/>
                  </a:moveTo>
                  <a:lnTo>
                    <a:pt x="390525" y="385762"/>
                  </a:lnTo>
                  <a:lnTo>
                    <a:pt x="238125" y="321468"/>
                  </a:lnTo>
                  <a:lnTo>
                    <a:pt x="0" y="221456"/>
                  </a:lnTo>
                  <a:lnTo>
                    <a:pt x="390525" y="0"/>
                  </a:lnTo>
                  <a:lnTo>
                    <a:pt x="392906" y="28575"/>
                  </a:lnTo>
                  <a:lnTo>
                    <a:pt x="400050" y="45243"/>
                  </a:lnTo>
                  <a:lnTo>
                    <a:pt x="416719" y="71437"/>
                  </a:lnTo>
                  <a:lnTo>
                    <a:pt x="461962" y="123825"/>
                  </a:lnTo>
                  <a:lnTo>
                    <a:pt x="516731" y="178593"/>
                  </a:lnTo>
                  <a:lnTo>
                    <a:pt x="611981" y="247650"/>
                  </a:lnTo>
                  <a:lnTo>
                    <a:pt x="771525" y="340518"/>
                  </a:lnTo>
                  <a:lnTo>
                    <a:pt x="1076325" y="519112"/>
                  </a:lnTo>
                  <a:lnTo>
                    <a:pt x="1309687" y="647700"/>
                  </a:lnTo>
                  <a:lnTo>
                    <a:pt x="1576387" y="797718"/>
                  </a:lnTo>
                  <a:lnTo>
                    <a:pt x="1793081" y="916781"/>
                  </a:lnTo>
                  <a:lnTo>
                    <a:pt x="1840706" y="940593"/>
                  </a:lnTo>
                  <a:lnTo>
                    <a:pt x="1850231" y="950118"/>
                  </a:lnTo>
                  <a:lnTo>
                    <a:pt x="1854994" y="962025"/>
                  </a:lnTo>
                  <a:lnTo>
                    <a:pt x="1857375" y="981075"/>
                  </a:lnTo>
                  <a:lnTo>
                    <a:pt x="1850231" y="997743"/>
                  </a:lnTo>
                  <a:lnTo>
                    <a:pt x="1835944" y="1004887"/>
                  </a:lnTo>
                  <a:lnTo>
                    <a:pt x="1795462" y="992981"/>
                  </a:lnTo>
                  <a:lnTo>
                    <a:pt x="1640681" y="923925"/>
                  </a:lnTo>
                  <a:lnTo>
                    <a:pt x="1314450" y="778668"/>
                  </a:lnTo>
                  <a:lnTo>
                    <a:pt x="1052512" y="666750"/>
                  </a:lnTo>
                  <a:lnTo>
                    <a:pt x="581025" y="4667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94;p253">
              <a:extLst>
                <a:ext uri="{FF2B5EF4-FFF2-40B4-BE49-F238E27FC236}">
                  <a16:creationId xmlns:a16="http://schemas.microsoft.com/office/drawing/2014/main" id="{D011E586-F406-9E4B-86F5-61DEFA50DDDE}"/>
                </a:ext>
              </a:extLst>
            </p:cNvPr>
            <p:cNvSpPr/>
            <p:nvPr/>
          </p:nvSpPr>
          <p:spPr>
            <a:xfrm>
              <a:off x="4313238" y="1866900"/>
              <a:ext cx="2822575" cy="557213"/>
            </a:xfrm>
            <a:custGeom>
              <a:avLst/>
              <a:gdLst/>
              <a:ahLst/>
              <a:cxnLst/>
              <a:rect l="l" t="t" r="r" b="b"/>
              <a:pathLst>
                <a:path w="2821438" h="557441" extrusionOk="0">
                  <a:moveTo>
                    <a:pt x="904621" y="347178"/>
                  </a:moveTo>
                  <a:lnTo>
                    <a:pt x="618565" y="386297"/>
                  </a:lnTo>
                  <a:lnTo>
                    <a:pt x="224933" y="454755"/>
                  </a:lnTo>
                  <a:lnTo>
                    <a:pt x="163810" y="464535"/>
                  </a:lnTo>
                  <a:lnTo>
                    <a:pt x="29340" y="469424"/>
                  </a:lnTo>
                  <a:lnTo>
                    <a:pt x="0" y="288500"/>
                  </a:lnTo>
                  <a:lnTo>
                    <a:pt x="229823" y="286055"/>
                  </a:lnTo>
                  <a:lnTo>
                    <a:pt x="325175" y="271386"/>
                  </a:lnTo>
                  <a:lnTo>
                    <a:pt x="706582" y="210263"/>
                  </a:lnTo>
                  <a:lnTo>
                    <a:pt x="1256689" y="146695"/>
                  </a:lnTo>
                  <a:lnTo>
                    <a:pt x="1708999" y="105131"/>
                  </a:lnTo>
                  <a:lnTo>
                    <a:pt x="2210208" y="63568"/>
                  </a:lnTo>
                  <a:lnTo>
                    <a:pt x="2254217" y="56233"/>
                  </a:lnTo>
                  <a:lnTo>
                    <a:pt x="2410691" y="0"/>
                  </a:lnTo>
                  <a:lnTo>
                    <a:pt x="2422916" y="0"/>
                  </a:lnTo>
                  <a:lnTo>
                    <a:pt x="2447365" y="9779"/>
                  </a:lnTo>
                  <a:lnTo>
                    <a:pt x="2518268" y="61123"/>
                  </a:lnTo>
                  <a:lnTo>
                    <a:pt x="2589171" y="134470"/>
                  </a:lnTo>
                  <a:lnTo>
                    <a:pt x="2684522" y="246937"/>
                  </a:lnTo>
                  <a:lnTo>
                    <a:pt x="2787209" y="393632"/>
                  </a:lnTo>
                  <a:lnTo>
                    <a:pt x="2814103" y="440085"/>
                  </a:lnTo>
                  <a:lnTo>
                    <a:pt x="2821438" y="469424"/>
                  </a:lnTo>
                  <a:lnTo>
                    <a:pt x="2816548" y="503653"/>
                  </a:lnTo>
                  <a:lnTo>
                    <a:pt x="2799434" y="532992"/>
                  </a:lnTo>
                  <a:lnTo>
                    <a:pt x="2770095" y="550107"/>
                  </a:lnTo>
                  <a:lnTo>
                    <a:pt x="2730976" y="557441"/>
                  </a:lnTo>
                  <a:lnTo>
                    <a:pt x="2601395" y="557441"/>
                  </a:lnTo>
                  <a:lnTo>
                    <a:pt x="2334899" y="330064"/>
                  </a:lnTo>
                  <a:lnTo>
                    <a:pt x="2327564" y="315394"/>
                  </a:lnTo>
                  <a:lnTo>
                    <a:pt x="2310450" y="300725"/>
                  </a:lnTo>
                  <a:lnTo>
                    <a:pt x="2273776" y="283610"/>
                  </a:lnTo>
                  <a:lnTo>
                    <a:pt x="2219988" y="271386"/>
                  </a:lnTo>
                  <a:lnTo>
                    <a:pt x="2117301" y="261606"/>
                  </a:lnTo>
                  <a:lnTo>
                    <a:pt x="1999945" y="261606"/>
                  </a:lnTo>
                  <a:lnTo>
                    <a:pt x="1713889" y="271386"/>
                  </a:lnTo>
                  <a:lnTo>
                    <a:pt x="1369156" y="295835"/>
                  </a:lnTo>
                  <a:lnTo>
                    <a:pt x="904621" y="34717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95;p253">
              <a:extLst>
                <a:ext uri="{FF2B5EF4-FFF2-40B4-BE49-F238E27FC236}">
                  <a16:creationId xmlns:a16="http://schemas.microsoft.com/office/drawing/2014/main" id="{4664A714-8A31-8D48-B9D5-0621AB163258}"/>
                </a:ext>
              </a:extLst>
            </p:cNvPr>
            <p:cNvSpPr/>
            <p:nvPr/>
          </p:nvSpPr>
          <p:spPr>
            <a:xfrm>
              <a:off x="6308725" y="2135188"/>
              <a:ext cx="661988" cy="469900"/>
            </a:xfrm>
            <a:custGeom>
              <a:avLst/>
              <a:gdLst/>
              <a:ahLst/>
              <a:cxnLst/>
              <a:rect l="l" t="t" r="r" b="b"/>
              <a:pathLst>
                <a:path w="661988" h="469107" extrusionOk="0">
                  <a:moveTo>
                    <a:pt x="178594" y="290513"/>
                  </a:moveTo>
                  <a:lnTo>
                    <a:pt x="302419" y="180975"/>
                  </a:lnTo>
                  <a:lnTo>
                    <a:pt x="321469" y="159544"/>
                  </a:lnTo>
                  <a:lnTo>
                    <a:pt x="335757" y="130969"/>
                  </a:lnTo>
                  <a:lnTo>
                    <a:pt x="340519" y="107157"/>
                  </a:lnTo>
                  <a:lnTo>
                    <a:pt x="342900" y="78582"/>
                  </a:lnTo>
                  <a:lnTo>
                    <a:pt x="328613" y="0"/>
                  </a:lnTo>
                  <a:lnTo>
                    <a:pt x="661988" y="285750"/>
                  </a:lnTo>
                  <a:lnTo>
                    <a:pt x="604838" y="285750"/>
                  </a:lnTo>
                  <a:lnTo>
                    <a:pt x="514350" y="309563"/>
                  </a:lnTo>
                  <a:lnTo>
                    <a:pt x="335757" y="369094"/>
                  </a:lnTo>
                  <a:lnTo>
                    <a:pt x="90488" y="454819"/>
                  </a:lnTo>
                  <a:lnTo>
                    <a:pt x="35719" y="469107"/>
                  </a:lnTo>
                  <a:lnTo>
                    <a:pt x="14288" y="466725"/>
                  </a:lnTo>
                  <a:lnTo>
                    <a:pt x="0" y="454819"/>
                  </a:lnTo>
                  <a:lnTo>
                    <a:pt x="4763" y="433388"/>
                  </a:lnTo>
                  <a:lnTo>
                    <a:pt x="26194" y="407194"/>
                  </a:lnTo>
                  <a:lnTo>
                    <a:pt x="178594" y="2905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96;p253">
              <a:extLst>
                <a:ext uri="{FF2B5EF4-FFF2-40B4-BE49-F238E27FC236}">
                  <a16:creationId xmlns:a16="http://schemas.microsoft.com/office/drawing/2014/main" id="{6B962EF9-2B1A-3B4F-9C38-DE90BCCE07E9}"/>
                </a:ext>
              </a:extLst>
            </p:cNvPr>
            <p:cNvSpPr/>
            <p:nvPr/>
          </p:nvSpPr>
          <p:spPr>
            <a:xfrm rot="-5400000">
              <a:off x="4040188" y="4365625"/>
              <a:ext cx="2881312" cy="471488"/>
            </a:xfrm>
            <a:custGeom>
              <a:avLst/>
              <a:gdLst/>
              <a:ahLst/>
              <a:cxnLst/>
              <a:rect l="l" t="t" r="r" b="b"/>
              <a:pathLst>
                <a:path w="2881313" h="471487" extrusionOk="0">
                  <a:moveTo>
                    <a:pt x="1126332" y="385762"/>
                  </a:moveTo>
                  <a:lnTo>
                    <a:pt x="723900" y="373856"/>
                  </a:lnTo>
                  <a:lnTo>
                    <a:pt x="545307" y="369094"/>
                  </a:lnTo>
                  <a:lnTo>
                    <a:pt x="328613" y="366712"/>
                  </a:lnTo>
                  <a:lnTo>
                    <a:pt x="183357" y="361950"/>
                  </a:lnTo>
                  <a:lnTo>
                    <a:pt x="97632" y="352425"/>
                  </a:lnTo>
                  <a:lnTo>
                    <a:pt x="64294" y="342900"/>
                  </a:lnTo>
                  <a:lnTo>
                    <a:pt x="42863" y="328612"/>
                  </a:lnTo>
                  <a:lnTo>
                    <a:pt x="19050" y="300037"/>
                  </a:lnTo>
                  <a:lnTo>
                    <a:pt x="7144" y="271462"/>
                  </a:lnTo>
                  <a:lnTo>
                    <a:pt x="0" y="245269"/>
                  </a:lnTo>
                  <a:lnTo>
                    <a:pt x="7144" y="223837"/>
                  </a:lnTo>
                  <a:lnTo>
                    <a:pt x="40482" y="197644"/>
                  </a:lnTo>
                  <a:lnTo>
                    <a:pt x="83344" y="171450"/>
                  </a:lnTo>
                  <a:lnTo>
                    <a:pt x="138113" y="145256"/>
                  </a:lnTo>
                  <a:lnTo>
                    <a:pt x="202407" y="123825"/>
                  </a:lnTo>
                  <a:lnTo>
                    <a:pt x="280988" y="97631"/>
                  </a:lnTo>
                  <a:lnTo>
                    <a:pt x="381000" y="73819"/>
                  </a:lnTo>
                  <a:lnTo>
                    <a:pt x="428625" y="83344"/>
                  </a:lnTo>
                  <a:lnTo>
                    <a:pt x="521494" y="104775"/>
                  </a:lnTo>
                  <a:lnTo>
                    <a:pt x="619125" y="121444"/>
                  </a:lnTo>
                  <a:lnTo>
                    <a:pt x="733425" y="133350"/>
                  </a:lnTo>
                  <a:lnTo>
                    <a:pt x="933450" y="157162"/>
                  </a:lnTo>
                  <a:lnTo>
                    <a:pt x="1150144" y="173831"/>
                  </a:lnTo>
                  <a:lnTo>
                    <a:pt x="1476375" y="185737"/>
                  </a:lnTo>
                  <a:lnTo>
                    <a:pt x="1871663" y="185737"/>
                  </a:lnTo>
                  <a:lnTo>
                    <a:pt x="2164557" y="192881"/>
                  </a:lnTo>
                  <a:lnTo>
                    <a:pt x="2274094" y="190500"/>
                  </a:lnTo>
                  <a:lnTo>
                    <a:pt x="2552700" y="190500"/>
                  </a:lnTo>
                  <a:lnTo>
                    <a:pt x="2588419" y="185737"/>
                  </a:lnTo>
                  <a:lnTo>
                    <a:pt x="2621757" y="178594"/>
                  </a:lnTo>
                  <a:lnTo>
                    <a:pt x="2647950" y="166687"/>
                  </a:lnTo>
                  <a:lnTo>
                    <a:pt x="2683669" y="145256"/>
                  </a:lnTo>
                  <a:lnTo>
                    <a:pt x="2731294" y="109537"/>
                  </a:lnTo>
                  <a:lnTo>
                    <a:pt x="2769394" y="66675"/>
                  </a:lnTo>
                  <a:lnTo>
                    <a:pt x="2812257" y="16669"/>
                  </a:lnTo>
                  <a:lnTo>
                    <a:pt x="2831307" y="4762"/>
                  </a:lnTo>
                  <a:lnTo>
                    <a:pt x="2852738" y="0"/>
                  </a:lnTo>
                  <a:lnTo>
                    <a:pt x="2874169" y="2381"/>
                  </a:lnTo>
                  <a:lnTo>
                    <a:pt x="2881313" y="14287"/>
                  </a:lnTo>
                  <a:lnTo>
                    <a:pt x="2871788" y="47625"/>
                  </a:lnTo>
                  <a:lnTo>
                    <a:pt x="2859882" y="83344"/>
                  </a:lnTo>
                  <a:lnTo>
                    <a:pt x="2838450" y="154781"/>
                  </a:lnTo>
                  <a:lnTo>
                    <a:pt x="2793207" y="266700"/>
                  </a:lnTo>
                  <a:lnTo>
                    <a:pt x="2743200" y="361950"/>
                  </a:lnTo>
                  <a:lnTo>
                    <a:pt x="2700338" y="419100"/>
                  </a:lnTo>
                  <a:lnTo>
                    <a:pt x="2662238" y="450056"/>
                  </a:lnTo>
                  <a:lnTo>
                    <a:pt x="2633663" y="466725"/>
                  </a:lnTo>
                  <a:lnTo>
                    <a:pt x="2593182" y="471487"/>
                  </a:lnTo>
                  <a:lnTo>
                    <a:pt x="2557463" y="461962"/>
                  </a:lnTo>
                  <a:lnTo>
                    <a:pt x="2526507" y="438150"/>
                  </a:lnTo>
                  <a:lnTo>
                    <a:pt x="2497932" y="411956"/>
                  </a:lnTo>
                  <a:lnTo>
                    <a:pt x="2466975" y="397669"/>
                  </a:lnTo>
                  <a:lnTo>
                    <a:pt x="2414588" y="390525"/>
                  </a:lnTo>
                  <a:lnTo>
                    <a:pt x="2185988" y="390525"/>
                  </a:lnTo>
                  <a:lnTo>
                    <a:pt x="2002632" y="390525"/>
                  </a:lnTo>
                  <a:lnTo>
                    <a:pt x="1666875" y="385762"/>
                  </a:lnTo>
                  <a:lnTo>
                    <a:pt x="1126332" y="3857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97;p253">
              <a:extLst>
                <a:ext uri="{FF2B5EF4-FFF2-40B4-BE49-F238E27FC236}">
                  <a16:creationId xmlns:a16="http://schemas.microsoft.com/office/drawing/2014/main" id="{253209CB-61BC-194E-9EEE-ECF76E0257AE}"/>
                </a:ext>
              </a:extLst>
            </p:cNvPr>
            <p:cNvSpPr/>
            <p:nvPr/>
          </p:nvSpPr>
          <p:spPr>
            <a:xfrm>
              <a:off x="3884613" y="4002088"/>
              <a:ext cx="1635125" cy="1663700"/>
            </a:xfrm>
            <a:custGeom>
              <a:avLst/>
              <a:gdLst/>
              <a:ahLst/>
              <a:cxnLst/>
              <a:rect l="l" t="t" r="r" b="b"/>
              <a:pathLst>
                <a:path w="1635919" h="1662113" extrusionOk="0">
                  <a:moveTo>
                    <a:pt x="754856" y="1112044"/>
                  </a:moveTo>
                  <a:lnTo>
                    <a:pt x="573881" y="1271588"/>
                  </a:lnTo>
                  <a:lnTo>
                    <a:pt x="383381" y="1426369"/>
                  </a:lnTo>
                  <a:lnTo>
                    <a:pt x="207169" y="1552575"/>
                  </a:lnTo>
                  <a:lnTo>
                    <a:pt x="76200" y="1638300"/>
                  </a:lnTo>
                  <a:lnTo>
                    <a:pt x="50006" y="1654969"/>
                  </a:lnTo>
                  <a:lnTo>
                    <a:pt x="30956" y="1662113"/>
                  </a:lnTo>
                  <a:lnTo>
                    <a:pt x="9525" y="1657350"/>
                  </a:lnTo>
                  <a:lnTo>
                    <a:pt x="0" y="1635919"/>
                  </a:lnTo>
                  <a:lnTo>
                    <a:pt x="7144" y="1614488"/>
                  </a:lnTo>
                  <a:lnTo>
                    <a:pt x="90487" y="1540669"/>
                  </a:lnTo>
                  <a:lnTo>
                    <a:pt x="273844" y="1376363"/>
                  </a:lnTo>
                  <a:lnTo>
                    <a:pt x="438150" y="1223963"/>
                  </a:lnTo>
                  <a:lnTo>
                    <a:pt x="647700" y="1009650"/>
                  </a:lnTo>
                  <a:lnTo>
                    <a:pt x="831056" y="800100"/>
                  </a:lnTo>
                  <a:lnTo>
                    <a:pt x="1054894" y="519113"/>
                  </a:lnTo>
                  <a:lnTo>
                    <a:pt x="1195387" y="321469"/>
                  </a:lnTo>
                  <a:lnTo>
                    <a:pt x="1385887" y="0"/>
                  </a:lnTo>
                  <a:lnTo>
                    <a:pt x="1635919" y="38100"/>
                  </a:lnTo>
                  <a:lnTo>
                    <a:pt x="1543050" y="211932"/>
                  </a:lnTo>
                  <a:lnTo>
                    <a:pt x="1493044" y="278607"/>
                  </a:lnTo>
                  <a:lnTo>
                    <a:pt x="1364456" y="450057"/>
                  </a:lnTo>
                  <a:lnTo>
                    <a:pt x="1252537" y="590550"/>
                  </a:lnTo>
                  <a:lnTo>
                    <a:pt x="1066800" y="807244"/>
                  </a:lnTo>
                  <a:lnTo>
                    <a:pt x="923925" y="954882"/>
                  </a:lnTo>
                  <a:lnTo>
                    <a:pt x="754856" y="11120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98;p253">
              <a:extLst>
                <a:ext uri="{FF2B5EF4-FFF2-40B4-BE49-F238E27FC236}">
                  <a16:creationId xmlns:a16="http://schemas.microsoft.com/office/drawing/2014/main" id="{1F660E5B-F9A7-B447-B4C1-31B0B7242EDA}"/>
                </a:ext>
              </a:extLst>
            </p:cNvPr>
            <p:cNvSpPr/>
            <p:nvPr/>
          </p:nvSpPr>
          <p:spPr>
            <a:xfrm>
              <a:off x="5429250" y="3981450"/>
              <a:ext cx="2136775" cy="1541463"/>
            </a:xfrm>
            <a:custGeom>
              <a:avLst/>
              <a:gdLst/>
              <a:ahLst/>
              <a:cxnLst/>
              <a:rect l="l" t="t" r="r" b="b"/>
              <a:pathLst>
                <a:path w="2135981" h="1540669" extrusionOk="0">
                  <a:moveTo>
                    <a:pt x="683419" y="759619"/>
                  </a:moveTo>
                  <a:lnTo>
                    <a:pt x="531019" y="595313"/>
                  </a:lnTo>
                  <a:lnTo>
                    <a:pt x="366713" y="409575"/>
                  </a:lnTo>
                  <a:lnTo>
                    <a:pt x="223838" y="250031"/>
                  </a:lnTo>
                  <a:lnTo>
                    <a:pt x="0" y="38100"/>
                  </a:lnTo>
                  <a:lnTo>
                    <a:pt x="88106" y="0"/>
                  </a:lnTo>
                  <a:lnTo>
                    <a:pt x="204788" y="116681"/>
                  </a:lnTo>
                  <a:lnTo>
                    <a:pt x="442913" y="311944"/>
                  </a:lnTo>
                  <a:lnTo>
                    <a:pt x="795338" y="604838"/>
                  </a:lnTo>
                  <a:lnTo>
                    <a:pt x="983456" y="759619"/>
                  </a:lnTo>
                  <a:lnTo>
                    <a:pt x="1164431" y="900113"/>
                  </a:lnTo>
                  <a:lnTo>
                    <a:pt x="1259681" y="973931"/>
                  </a:lnTo>
                  <a:lnTo>
                    <a:pt x="1364456" y="1045369"/>
                  </a:lnTo>
                  <a:lnTo>
                    <a:pt x="1521619" y="1138238"/>
                  </a:lnTo>
                  <a:lnTo>
                    <a:pt x="1738313" y="1243013"/>
                  </a:lnTo>
                  <a:lnTo>
                    <a:pt x="1919288" y="1319213"/>
                  </a:lnTo>
                  <a:lnTo>
                    <a:pt x="2097881" y="1385888"/>
                  </a:lnTo>
                  <a:lnTo>
                    <a:pt x="2124075" y="1402556"/>
                  </a:lnTo>
                  <a:lnTo>
                    <a:pt x="2133600" y="1416844"/>
                  </a:lnTo>
                  <a:lnTo>
                    <a:pt x="2135981" y="1435894"/>
                  </a:lnTo>
                  <a:lnTo>
                    <a:pt x="2124075" y="1452563"/>
                  </a:lnTo>
                  <a:lnTo>
                    <a:pt x="1962150" y="1478756"/>
                  </a:lnTo>
                  <a:lnTo>
                    <a:pt x="1681163" y="1519238"/>
                  </a:lnTo>
                  <a:lnTo>
                    <a:pt x="1459706" y="1540669"/>
                  </a:lnTo>
                  <a:lnTo>
                    <a:pt x="1426369" y="1535906"/>
                  </a:lnTo>
                  <a:lnTo>
                    <a:pt x="1388269" y="1519238"/>
                  </a:lnTo>
                  <a:lnTo>
                    <a:pt x="1304925" y="1431131"/>
                  </a:lnTo>
                  <a:lnTo>
                    <a:pt x="1059656" y="1176338"/>
                  </a:lnTo>
                  <a:lnTo>
                    <a:pt x="857250" y="952500"/>
                  </a:lnTo>
                  <a:lnTo>
                    <a:pt x="683419" y="7596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2803;p254">
            <a:extLst>
              <a:ext uri="{FF2B5EF4-FFF2-40B4-BE49-F238E27FC236}">
                <a16:creationId xmlns:a16="http://schemas.microsoft.com/office/drawing/2014/main" id="{C0A85D49-ED99-B74F-8660-654DFB80E7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5581" y="1714420"/>
            <a:ext cx="4930775" cy="41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3" name="Google Shape;2803;p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7773" y="1702388"/>
            <a:ext cx="4930775" cy="41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9"/>
          <p:cNvSpPr txBox="1"/>
          <p:nvPr/>
        </p:nvSpPr>
        <p:spPr>
          <a:xfrm>
            <a:off x="6897216" y="6597352"/>
            <a:ext cx="1056180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意</a:t>
            </a:r>
            <a:endParaRPr/>
          </a:p>
        </p:txBody>
      </p:sp>
      <p:sp>
        <p:nvSpPr>
          <p:cNvPr id="507" name="Google Shape;507;p39"/>
          <p:cNvSpPr/>
          <p:nvPr/>
        </p:nvSpPr>
        <p:spPr>
          <a:xfrm>
            <a:off x="4533900" y="1390650"/>
            <a:ext cx="573088" cy="601663"/>
          </a:xfrm>
          <a:custGeom>
            <a:avLst/>
            <a:gdLst/>
            <a:ahLst/>
            <a:cxnLst/>
            <a:rect l="l" t="t" r="r" b="b"/>
            <a:pathLst>
              <a:path w="573881" h="602456" extrusionOk="0">
                <a:moveTo>
                  <a:pt x="230981" y="364331"/>
                </a:moveTo>
                <a:lnTo>
                  <a:pt x="223838" y="266700"/>
                </a:lnTo>
                <a:lnTo>
                  <a:pt x="219075" y="219075"/>
                </a:lnTo>
                <a:lnTo>
                  <a:pt x="214313" y="200025"/>
                </a:lnTo>
                <a:lnTo>
                  <a:pt x="197644" y="178594"/>
                </a:lnTo>
                <a:lnTo>
                  <a:pt x="178594" y="159544"/>
                </a:lnTo>
                <a:lnTo>
                  <a:pt x="154781" y="145256"/>
                </a:lnTo>
                <a:lnTo>
                  <a:pt x="121444" y="121444"/>
                </a:lnTo>
                <a:lnTo>
                  <a:pt x="85725" y="102394"/>
                </a:lnTo>
                <a:lnTo>
                  <a:pt x="47625" y="83344"/>
                </a:lnTo>
                <a:lnTo>
                  <a:pt x="26194" y="76200"/>
                </a:lnTo>
                <a:lnTo>
                  <a:pt x="11906" y="66675"/>
                </a:lnTo>
                <a:lnTo>
                  <a:pt x="4763" y="57150"/>
                </a:lnTo>
                <a:lnTo>
                  <a:pt x="0" y="40481"/>
                </a:lnTo>
                <a:lnTo>
                  <a:pt x="9525" y="21431"/>
                </a:lnTo>
                <a:lnTo>
                  <a:pt x="40481" y="7144"/>
                </a:lnTo>
                <a:lnTo>
                  <a:pt x="73819" y="0"/>
                </a:lnTo>
                <a:lnTo>
                  <a:pt x="192881" y="9525"/>
                </a:lnTo>
                <a:lnTo>
                  <a:pt x="364331" y="35719"/>
                </a:lnTo>
                <a:lnTo>
                  <a:pt x="433388" y="54769"/>
                </a:lnTo>
                <a:lnTo>
                  <a:pt x="514350" y="90488"/>
                </a:lnTo>
                <a:lnTo>
                  <a:pt x="559594" y="126206"/>
                </a:lnTo>
                <a:lnTo>
                  <a:pt x="571500" y="154781"/>
                </a:lnTo>
                <a:lnTo>
                  <a:pt x="573881" y="185738"/>
                </a:lnTo>
                <a:lnTo>
                  <a:pt x="561975" y="211931"/>
                </a:lnTo>
                <a:lnTo>
                  <a:pt x="528638" y="245269"/>
                </a:lnTo>
                <a:lnTo>
                  <a:pt x="504825" y="290513"/>
                </a:lnTo>
                <a:lnTo>
                  <a:pt x="478631" y="383381"/>
                </a:lnTo>
                <a:lnTo>
                  <a:pt x="466725" y="514350"/>
                </a:lnTo>
                <a:lnTo>
                  <a:pt x="466725" y="569119"/>
                </a:lnTo>
                <a:lnTo>
                  <a:pt x="233363" y="602456"/>
                </a:lnTo>
                <a:cubicBezTo>
                  <a:pt x="234157" y="581819"/>
                  <a:pt x="234950" y="561181"/>
                  <a:pt x="235744" y="540544"/>
                </a:cubicBezTo>
                <a:lnTo>
                  <a:pt x="230981" y="3643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39"/>
          <p:cNvSpPr/>
          <p:nvPr/>
        </p:nvSpPr>
        <p:spPr>
          <a:xfrm>
            <a:off x="3713163" y="3306763"/>
            <a:ext cx="587375" cy="1341437"/>
          </a:xfrm>
          <a:custGeom>
            <a:avLst/>
            <a:gdLst/>
            <a:ahLst/>
            <a:cxnLst/>
            <a:rect l="l" t="t" r="r" b="b"/>
            <a:pathLst>
              <a:path w="586696" h="1342529" extrusionOk="0">
                <a:moveTo>
                  <a:pt x="248421" y="824546"/>
                </a:moveTo>
                <a:lnTo>
                  <a:pt x="221993" y="605195"/>
                </a:lnTo>
                <a:lnTo>
                  <a:pt x="192923" y="354132"/>
                </a:lnTo>
                <a:lnTo>
                  <a:pt x="184994" y="301276"/>
                </a:lnTo>
                <a:lnTo>
                  <a:pt x="171781" y="266920"/>
                </a:lnTo>
                <a:lnTo>
                  <a:pt x="129496" y="187637"/>
                </a:lnTo>
                <a:lnTo>
                  <a:pt x="100426" y="145353"/>
                </a:lnTo>
                <a:lnTo>
                  <a:pt x="60784" y="105711"/>
                </a:lnTo>
                <a:lnTo>
                  <a:pt x="31714" y="81926"/>
                </a:lnTo>
                <a:lnTo>
                  <a:pt x="13214" y="63427"/>
                </a:lnTo>
                <a:lnTo>
                  <a:pt x="0" y="39642"/>
                </a:lnTo>
                <a:lnTo>
                  <a:pt x="2643" y="21142"/>
                </a:lnTo>
                <a:lnTo>
                  <a:pt x="13214" y="5286"/>
                </a:lnTo>
                <a:lnTo>
                  <a:pt x="34356" y="0"/>
                </a:lnTo>
                <a:lnTo>
                  <a:pt x="103068" y="13214"/>
                </a:lnTo>
                <a:lnTo>
                  <a:pt x="245778" y="47570"/>
                </a:lnTo>
                <a:lnTo>
                  <a:pt x="343561" y="73998"/>
                </a:lnTo>
                <a:lnTo>
                  <a:pt x="380560" y="237850"/>
                </a:lnTo>
                <a:lnTo>
                  <a:pt x="451915" y="570839"/>
                </a:lnTo>
                <a:lnTo>
                  <a:pt x="475700" y="729406"/>
                </a:lnTo>
                <a:lnTo>
                  <a:pt x="520627" y="1107323"/>
                </a:lnTo>
                <a:lnTo>
                  <a:pt x="586696" y="1231533"/>
                </a:lnTo>
                <a:lnTo>
                  <a:pt x="549697" y="1276460"/>
                </a:lnTo>
                <a:lnTo>
                  <a:pt x="515341" y="1310816"/>
                </a:lnTo>
                <a:lnTo>
                  <a:pt x="486271" y="1334601"/>
                </a:lnTo>
                <a:lnTo>
                  <a:pt x="454557" y="1342529"/>
                </a:lnTo>
                <a:lnTo>
                  <a:pt x="406988" y="1331958"/>
                </a:lnTo>
                <a:lnTo>
                  <a:pt x="359418" y="1305531"/>
                </a:lnTo>
                <a:lnTo>
                  <a:pt x="319776" y="1265889"/>
                </a:lnTo>
                <a:lnTo>
                  <a:pt x="295991" y="1226247"/>
                </a:lnTo>
                <a:lnTo>
                  <a:pt x="288063" y="1170749"/>
                </a:lnTo>
                <a:lnTo>
                  <a:pt x="248421" y="8245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39"/>
          <p:cNvSpPr/>
          <p:nvPr/>
        </p:nvSpPr>
        <p:spPr>
          <a:xfrm>
            <a:off x="3068638" y="4878388"/>
            <a:ext cx="479425" cy="1155700"/>
          </a:xfrm>
          <a:custGeom>
            <a:avLst/>
            <a:gdLst/>
            <a:ahLst/>
            <a:cxnLst/>
            <a:rect l="l" t="t" r="r" b="b"/>
            <a:pathLst>
              <a:path w="478632" h="1154907" extrusionOk="0">
                <a:moveTo>
                  <a:pt x="9525" y="947738"/>
                </a:moveTo>
                <a:lnTo>
                  <a:pt x="0" y="854869"/>
                </a:lnTo>
                <a:lnTo>
                  <a:pt x="4763" y="769144"/>
                </a:lnTo>
                <a:lnTo>
                  <a:pt x="16669" y="726282"/>
                </a:lnTo>
                <a:lnTo>
                  <a:pt x="38100" y="688182"/>
                </a:lnTo>
                <a:lnTo>
                  <a:pt x="119063" y="588169"/>
                </a:lnTo>
                <a:lnTo>
                  <a:pt x="202407" y="459582"/>
                </a:lnTo>
                <a:lnTo>
                  <a:pt x="285750" y="304800"/>
                </a:lnTo>
                <a:lnTo>
                  <a:pt x="371475" y="123825"/>
                </a:lnTo>
                <a:lnTo>
                  <a:pt x="404813" y="38100"/>
                </a:lnTo>
                <a:lnTo>
                  <a:pt x="414338" y="11907"/>
                </a:lnTo>
                <a:lnTo>
                  <a:pt x="426244" y="4763"/>
                </a:lnTo>
                <a:lnTo>
                  <a:pt x="438150" y="0"/>
                </a:lnTo>
                <a:lnTo>
                  <a:pt x="459582" y="2382"/>
                </a:lnTo>
                <a:lnTo>
                  <a:pt x="471488" y="9525"/>
                </a:lnTo>
                <a:lnTo>
                  <a:pt x="478632" y="30957"/>
                </a:lnTo>
                <a:lnTo>
                  <a:pt x="471488" y="130969"/>
                </a:lnTo>
                <a:lnTo>
                  <a:pt x="435769" y="316707"/>
                </a:lnTo>
                <a:lnTo>
                  <a:pt x="359569" y="626269"/>
                </a:lnTo>
                <a:lnTo>
                  <a:pt x="300038" y="835819"/>
                </a:lnTo>
                <a:lnTo>
                  <a:pt x="252413" y="978694"/>
                </a:lnTo>
                <a:lnTo>
                  <a:pt x="200025" y="1083469"/>
                </a:lnTo>
                <a:lnTo>
                  <a:pt x="169069" y="1119188"/>
                </a:lnTo>
                <a:lnTo>
                  <a:pt x="145257" y="1138238"/>
                </a:lnTo>
                <a:lnTo>
                  <a:pt x="114300" y="1150144"/>
                </a:lnTo>
                <a:lnTo>
                  <a:pt x="90488" y="1154907"/>
                </a:lnTo>
                <a:lnTo>
                  <a:pt x="61913" y="1150144"/>
                </a:lnTo>
                <a:lnTo>
                  <a:pt x="40482" y="1133475"/>
                </a:lnTo>
                <a:lnTo>
                  <a:pt x="33338" y="1107282"/>
                </a:lnTo>
                <a:lnTo>
                  <a:pt x="9525" y="9477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39"/>
          <p:cNvSpPr/>
          <p:nvPr/>
        </p:nvSpPr>
        <p:spPr>
          <a:xfrm>
            <a:off x="4752975" y="4637088"/>
            <a:ext cx="528638" cy="673100"/>
          </a:xfrm>
          <a:custGeom>
            <a:avLst/>
            <a:gdLst/>
            <a:ahLst/>
            <a:cxnLst/>
            <a:rect l="l" t="t" r="r" b="b"/>
            <a:pathLst>
              <a:path w="528638" h="673894" extrusionOk="0">
                <a:moveTo>
                  <a:pt x="200025" y="414337"/>
                </a:moveTo>
                <a:lnTo>
                  <a:pt x="154781" y="350044"/>
                </a:lnTo>
                <a:lnTo>
                  <a:pt x="119063" y="285750"/>
                </a:lnTo>
                <a:lnTo>
                  <a:pt x="76200" y="202406"/>
                </a:lnTo>
                <a:lnTo>
                  <a:pt x="38100" y="116681"/>
                </a:lnTo>
                <a:lnTo>
                  <a:pt x="14288" y="64294"/>
                </a:lnTo>
                <a:lnTo>
                  <a:pt x="2381" y="38100"/>
                </a:lnTo>
                <a:lnTo>
                  <a:pt x="0" y="19050"/>
                </a:lnTo>
                <a:lnTo>
                  <a:pt x="7144" y="4762"/>
                </a:lnTo>
                <a:lnTo>
                  <a:pt x="26194" y="0"/>
                </a:lnTo>
                <a:lnTo>
                  <a:pt x="59531" y="9525"/>
                </a:lnTo>
                <a:lnTo>
                  <a:pt x="100013" y="54769"/>
                </a:lnTo>
                <a:lnTo>
                  <a:pt x="169069" y="111919"/>
                </a:lnTo>
                <a:lnTo>
                  <a:pt x="233363" y="154781"/>
                </a:lnTo>
                <a:lnTo>
                  <a:pt x="271463" y="176212"/>
                </a:lnTo>
                <a:lnTo>
                  <a:pt x="307181" y="188119"/>
                </a:lnTo>
                <a:lnTo>
                  <a:pt x="345281" y="192881"/>
                </a:lnTo>
                <a:lnTo>
                  <a:pt x="400050" y="188119"/>
                </a:lnTo>
                <a:lnTo>
                  <a:pt x="473869" y="169069"/>
                </a:lnTo>
                <a:lnTo>
                  <a:pt x="492919" y="159544"/>
                </a:lnTo>
                <a:lnTo>
                  <a:pt x="511969" y="161925"/>
                </a:lnTo>
                <a:lnTo>
                  <a:pt x="519113" y="176212"/>
                </a:lnTo>
                <a:lnTo>
                  <a:pt x="528638" y="350044"/>
                </a:lnTo>
                <a:lnTo>
                  <a:pt x="523875" y="504825"/>
                </a:lnTo>
                <a:lnTo>
                  <a:pt x="519113" y="588169"/>
                </a:lnTo>
                <a:lnTo>
                  <a:pt x="504825" y="654844"/>
                </a:lnTo>
                <a:lnTo>
                  <a:pt x="497681" y="666750"/>
                </a:lnTo>
                <a:lnTo>
                  <a:pt x="483394" y="673894"/>
                </a:lnTo>
                <a:lnTo>
                  <a:pt x="445294" y="669131"/>
                </a:lnTo>
                <a:lnTo>
                  <a:pt x="378619" y="623887"/>
                </a:lnTo>
                <a:lnTo>
                  <a:pt x="295275" y="547687"/>
                </a:lnTo>
                <a:lnTo>
                  <a:pt x="200025" y="4143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39"/>
          <p:cNvSpPr/>
          <p:nvPr/>
        </p:nvSpPr>
        <p:spPr>
          <a:xfrm>
            <a:off x="6192838" y="4600575"/>
            <a:ext cx="781050" cy="757238"/>
          </a:xfrm>
          <a:custGeom>
            <a:avLst/>
            <a:gdLst/>
            <a:ahLst/>
            <a:cxnLst/>
            <a:rect l="l" t="t" r="r" b="b"/>
            <a:pathLst>
              <a:path w="781050" h="757238" extrusionOk="0">
                <a:moveTo>
                  <a:pt x="464344" y="521494"/>
                </a:moveTo>
                <a:lnTo>
                  <a:pt x="381000" y="404813"/>
                </a:lnTo>
                <a:lnTo>
                  <a:pt x="295275" y="311944"/>
                </a:lnTo>
                <a:lnTo>
                  <a:pt x="230982" y="240506"/>
                </a:lnTo>
                <a:lnTo>
                  <a:pt x="164307" y="180975"/>
                </a:lnTo>
                <a:lnTo>
                  <a:pt x="59532" y="92869"/>
                </a:lnTo>
                <a:lnTo>
                  <a:pt x="23813" y="59531"/>
                </a:lnTo>
                <a:lnTo>
                  <a:pt x="9525" y="47625"/>
                </a:lnTo>
                <a:lnTo>
                  <a:pt x="0" y="35719"/>
                </a:lnTo>
                <a:lnTo>
                  <a:pt x="0" y="14288"/>
                </a:lnTo>
                <a:lnTo>
                  <a:pt x="7144" y="4763"/>
                </a:lnTo>
                <a:lnTo>
                  <a:pt x="30957" y="0"/>
                </a:lnTo>
                <a:lnTo>
                  <a:pt x="92869" y="19050"/>
                </a:lnTo>
                <a:lnTo>
                  <a:pt x="280988" y="100013"/>
                </a:lnTo>
                <a:lnTo>
                  <a:pt x="476250" y="188119"/>
                </a:lnTo>
                <a:lnTo>
                  <a:pt x="559594" y="230981"/>
                </a:lnTo>
                <a:lnTo>
                  <a:pt x="590550" y="257175"/>
                </a:lnTo>
                <a:lnTo>
                  <a:pt x="633413" y="304800"/>
                </a:lnTo>
                <a:lnTo>
                  <a:pt x="681038" y="371475"/>
                </a:lnTo>
                <a:lnTo>
                  <a:pt x="731044" y="473869"/>
                </a:lnTo>
                <a:lnTo>
                  <a:pt x="769144" y="585788"/>
                </a:lnTo>
                <a:lnTo>
                  <a:pt x="781050" y="631031"/>
                </a:lnTo>
                <a:lnTo>
                  <a:pt x="778669" y="669131"/>
                </a:lnTo>
                <a:lnTo>
                  <a:pt x="766763" y="702469"/>
                </a:lnTo>
                <a:lnTo>
                  <a:pt x="754857" y="726281"/>
                </a:lnTo>
                <a:lnTo>
                  <a:pt x="740569" y="742950"/>
                </a:lnTo>
                <a:lnTo>
                  <a:pt x="723900" y="754856"/>
                </a:lnTo>
                <a:lnTo>
                  <a:pt x="690563" y="757238"/>
                </a:lnTo>
                <a:lnTo>
                  <a:pt x="642938" y="742950"/>
                </a:lnTo>
                <a:lnTo>
                  <a:pt x="607219" y="719138"/>
                </a:lnTo>
                <a:lnTo>
                  <a:pt x="569119" y="692944"/>
                </a:lnTo>
                <a:lnTo>
                  <a:pt x="554832" y="676275"/>
                </a:lnTo>
                <a:lnTo>
                  <a:pt x="531019" y="623888"/>
                </a:lnTo>
                <a:lnTo>
                  <a:pt x="464344" y="5214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39"/>
          <p:cNvSpPr/>
          <p:nvPr/>
        </p:nvSpPr>
        <p:spPr>
          <a:xfrm>
            <a:off x="3975100" y="4819650"/>
            <a:ext cx="2740025" cy="1177925"/>
          </a:xfrm>
          <a:custGeom>
            <a:avLst/>
            <a:gdLst/>
            <a:ahLst/>
            <a:cxnLst/>
            <a:rect l="l" t="t" r="r" b="b"/>
            <a:pathLst>
              <a:path w="2740025" h="1177925" extrusionOk="0">
                <a:moveTo>
                  <a:pt x="1203325" y="841375"/>
                </a:moveTo>
                <a:lnTo>
                  <a:pt x="1390650" y="876300"/>
                </a:lnTo>
                <a:lnTo>
                  <a:pt x="1577975" y="904875"/>
                </a:lnTo>
                <a:lnTo>
                  <a:pt x="1762125" y="923925"/>
                </a:lnTo>
                <a:lnTo>
                  <a:pt x="1860550" y="927100"/>
                </a:lnTo>
                <a:lnTo>
                  <a:pt x="1962150" y="917575"/>
                </a:lnTo>
                <a:lnTo>
                  <a:pt x="2044700" y="898525"/>
                </a:lnTo>
                <a:lnTo>
                  <a:pt x="2619375" y="908050"/>
                </a:lnTo>
                <a:lnTo>
                  <a:pt x="2689225" y="936625"/>
                </a:lnTo>
                <a:lnTo>
                  <a:pt x="2711450" y="952500"/>
                </a:lnTo>
                <a:lnTo>
                  <a:pt x="2727325" y="974725"/>
                </a:lnTo>
                <a:lnTo>
                  <a:pt x="2736850" y="1003300"/>
                </a:lnTo>
                <a:lnTo>
                  <a:pt x="2740025" y="1035050"/>
                </a:lnTo>
                <a:lnTo>
                  <a:pt x="2720975" y="1082675"/>
                </a:lnTo>
                <a:lnTo>
                  <a:pt x="2695575" y="1104900"/>
                </a:lnTo>
                <a:lnTo>
                  <a:pt x="2644775" y="1130300"/>
                </a:lnTo>
                <a:lnTo>
                  <a:pt x="2559050" y="1149350"/>
                </a:lnTo>
                <a:lnTo>
                  <a:pt x="2387600" y="1165225"/>
                </a:lnTo>
                <a:lnTo>
                  <a:pt x="2197100" y="1171575"/>
                </a:lnTo>
                <a:lnTo>
                  <a:pt x="1930400" y="1177925"/>
                </a:lnTo>
                <a:lnTo>
                  <a:pt x="1743075" y="1171575"/>
                </a:lnTo>
                <a:lnTo>
                  <a:pt x="1485900" y="1146175"/>
                </a:lnTo>
                <a:lnTo>
                  <a:pt x="1308100" y="1117600"/>
                </a:lnTo>
                <a:lnTo>
                  <a:pt x="1092200" y="1063625"/>
                </a:lnTo>
                <a:lnTo>
                  <a:pt x="904875" y="993775"/>
                </a:lnTo>
                <a:lnTo>
                  <a:pt x="727075" y="904875"/>
                </a:lnTo>
                <a:lnTo>
                  <a:pt x="584200" y="815975"/>
                </a:lnTo>
                <a:lnTo>
                  <a:pt x="444500" y="708025"/>
                </a:lnTo>
                <a:lnTo>
                  <a:pt x="330200" y="590550"/>
                </a:lnTo>
                <a:lnTo>
                  <a:pt x="247650" y="495300"/>
                </a:lnTo>
                <a:lnTo>
                  <a:pt x="146050" y="352425"/>
                </a:lnTo>
                <a:lnTo>
                  <a:pt x="69850" y="209550"/>
                </a:lnTo>
                <a:lnTo>
                  <a:pt x="31750" y="120650"/>
                </a:lnTo>
                <a:lnTo>
                  <a:pt x="12700" y="69850"/>
                </a:lnTo>
                <a:lnTo>
                  <a:pt x="0" y="28575"/>
                </a:lnTo>
                <a:lnTo>
                  <a:pt x="6350" y="6350"/>
                </a:lnTo>
                <a:lnTo>
                  <a:pt x="22225" y="0"/>
                </a:lnTo>
                <a:lnTo>
                  <a:pt x="38100" y="0"/>
                </a:lnTo>
                <a:lnTo>
                  <a:pt x="50800" y="3175"/>
                </a:lnTo>
                <a:lnTo>
                  <a:pt x="66675" y="19050"/>
                </a:lnTo>
                <a:lnTo>
                  <a:pt x="127000" y="149225"/>
                </a:lnTo>
                <a:lnTo>
                  <a:pt x="225425" y="295275"/>
                </a:lnTo>
                <a:lnTo>
                  <a:pt x="358775" y="428625"/>
                </a:lnTo>
                <a:lnTo>
                  <a:pt x="530225" y="561975"/>
                </a:lnTo>
                <a:lnTo>
                  <a:pt x="685800" y="657225"/>
                </a:lnTo>
                <a:lnTo>
                  <a:pt x="908050" y="752475"/>
                </a:lnTo>
                <a:lnTo>
                  <a:pt x="1203325" y="8413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39"/>
          <p:cNvSpPr/>
          <p:nvPr/>
        </p:nvSpPr>
        <p:spPr>
          <a:xfrm>
            <a:off x="3476625" y="1757363"/>
            <a:ext cx="2803525" cy="495300"/>
          </a:xfrm>
          <a:custGeom>
            <a:avLst/>
            <a:gdLst/>
            <a:ahLst/>
            <a:cxnLst/>
            <a:rect l="l" t="t" r="r" b="b"/>
            <a:pathLst>
              <a:path w="2803775" h="496142" extrusionOk="0">
                <a:moveTo>
                  <a:pt x="839402" y="386529"/>
                </a:moveTo>
                <a:lnTo>
                  <a:pt x="637484" y="421144"/>
                </a:lnTo>
                <a:lnTo>
                  <a:pt x="499026" y="447105"/>
                </a:lnTo>
                <a:lnTo>
                  <a:pt x="392298" y="478835"/>
                </a:lnTo>
                <a:lnTo>
                  <a:pt x="354799" y="490373"/>
                </a:lnTo>
                <a:lnTo>
                  <a:pt x="331722" y="496142"/>
                </a:lnTo>
                <a:lnTo>
                  <a:pt x="302877" y="493257"/>
                </a:lnTo>
                <a:lnTo>
                  <a:pt x="262493" y="475950"/>
                </a:lnTo>
                <a:lnTo>
                  <a:pt x="173072" y="403836"/>
                </a:lnTo>
                <a:lnTo>
                  <a:pt x="103843" y="334607"/>
                </a:lnTo>
                <a:lnTo>
                  <a:pt x="49037" y="265378"/>
                </a:lnTo>
                <a:lnTo>
                  <a:pt x="20192" y="227879"/>
                </a:lnTo>
                <a:lnTo>
                  <a:pt x="0" y="199034"/>
                </a:lnTo>
                <a:lnTo>
                  <a:pt x="0" y="178842"/>
                </a:lnTo>
                <a:lnTo>
                  <a:pt x="5769" y="164419"/>
                </a:lnTo>
                <a:lnTo>
                  <a:pt x="23076" y="161535"/>
                </a:lnTo>
                <a:lnTo>
                  <a:pt x="60575" y="173073"/>
                </a:lnTo>
                <a:lnTo>
                  <a:pt x="121151" y="210572"/>
                </a:lnTo>
                <a:lnTo>
                  <a:pt x="175957" y="236533"/>
                </a:lnTo>
                <a:lnTo>
                  <a:pt x="233648" y="250956"/>
                </a:lnTo>
                <a:lnTo>
                  <a:pt x="302877" y="265378"/>
                </a:lnTo>
                <a:lnTo>
                  <a:pt x="366337" y="268263"/>
                </a:lnTo>
                <a:lnTo>
                  <a:pt x="496141" y="256725"/>
                </a:lnTo>
                <a:lnTo>
                  <a:pt x="1289390" y="175958"/>
                </a:lnTo>
                <a:lnTo>
                  <a:pt x="1531692" y="155766"/>
                </a:lnTo>
                <a:lnTo>
                  <a:pt x="2249943" y="69229"/>
                </a:lnTo>
                <a:lnTo>
                  <a:pt x="2362440" y="49038"/>
                </a:lnTo>
                <a:lnTo>
                  <a:pt x="2417247" y="31730"/>
                </a:lnTo>
                <a:lnTo>
                  <a:pt x="2469168" y="0"/>
                </a:lnTo>
                <a:lnTo>
                  <a:pt x="2498014" y="0"/>
                </a:lnTo>
                <a:lnTo>
                  <a:pt x="2573012" y="2885"/>
                </a:lnTo>
                <a:lnTo>
                  <a:pt x="2665317" y="20192"/>
                </a:lnTo>
                <a:lnTo>
                  <a:pt x="2714354" y="40384"/>
                </a:lnTo>
                <a:lnTo>
                  <a:pt x="2740315" y="57691"/>
                </a:lnTo>
                <a:lnTo>
                  <a:pt x="2772045" y="77883"/>
                </a:lnTo>
                <a:lnTo>
                  <a:pt x="2789352" y="95190"/>
                </a:lnTo>
                <a:lnTo>
                  <a:pt x="2800891" y="126920"/>
                </a:lnTo>
                <a:lnTo>
                  <a:pt x="2803775" y="164419"/>
                </a:lnTo>
                <a:lnTo>
                  <a:pt x="2803775" y="199034"/>
                </a:lnTo>
                <a:lnTo>
                  <a:pt x="2795122" y="219226"/>
                </a:lnTo>
                <a:lnTo>
                  <a:pt x="2757623" y="233648"/>
                </a:lnTo>
                <a:lnTo>
                  <a:pt x="2702816" y="242302"/>
                </a:lnTo>
                <a:lnTo>
                  <a:pt x="2065332" y="268263"/>
                </a:lnTo>
                <a:lnTo>
                  <a:pt x="1863414" y="285570"/>
                </a:lnTo>
                <a:lnTo>
                  <a:pt x="1765340" y="279801"/>
                </a:lnTo>
                <a:lnTo>
                  <a:pt x="1632651" y="288455"/>
                </a:lnTo>
                <a:lnTo>
                  <a:pt x="839402" y="3865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39"/>
          <p:cNvSpPr/>
          <p:nvPr/>
        </p:nvSpPr>
        <p:spPr>
          <a:xfrm>
            <a:off x="3979863" y="2095500"/>
            <a:ext cx="457200" cy="665163"/>
          </a:xfrm>
          <a:custGeom>
            <a:avLst/>
            <a:gdLst/>
            <a:ahLst/>
            <a:cxnLst/>
            <a:rect l="l" t="t" r="r" b="b"/>
            <a:pathLst>
              <a:path w="457200" h="664369" extrusionOk="0">
                <a:moveTo>
                  <a:pt x="109537" y="400050"/>
                </a:moveTo>
                <a:lnTo>
                  <a:pt x="73819" y="335756"/>
                </a:lnTo>
                <a:lnTo>
                  <a:pt x="52387" y="290513"/>
                </a:lnTo>
                <a:lnTo>
                  <a:pt x="30956" y="228600"/>
                </a:lnTo>
                <a:lnTo>
                  <a:pt x="14287" y="178594"/>
                </a:lnTo>
                <a:lnTo>
                  <a:pt x="9525" y="138113"/>
                </a:lnTo>
                <a:lnTo>
                  <a:pt x="4762" y="100013"/>
                </a:lnTo>
                <a:lnTo>
                  <a:pt x="0" y="0"/>
                </a:lnTo>
                <a:lnTo>
                  <a:pt x="109537" y="78581"/>
                </a:lnTo>
                <a:lnTo>
                  <a:pt x="159544" y="126206"/>
                </a:lnTo>
                <a:lnTo>
                  <a:pt x="250031" y="190500"/>
                </a:lnTo>
                <a:lnTo>
                  <a:pt x="347662" y="254794"/>
                </a:lnTo>
                <a:lnTo>
                  <a:pt x="383381" y="278606"/>
                </a:lnTo>
                <a:lnTo>
                  <a:pt x="397669" y="295275"/>
                </a:lnTo>
                <a:lnTo>
                  <a:pt x="419100" y="326231"/>
                </a:lnTo>
                <a:lnTo>
                  <a:pt x="440531" y="378619"/>
                </a:lnTo>
                <a:lnTo>
                  <a:pt x="452437" y="445294"/>
                </a:lnTo>
                <a:lnTo>
                  <a:pt x="457200" y="526256"/>
                </a:lnTo>
                <a:lnTo>
                  <a:pt x="450056" y="595313"/>
                </a:lnTo>
                <a:lnTo>
                  <a:pt x="433387" y="645319"/>
                </a:lnTo>
                <a:lnTo>
                  <a:pt x="416719" y="657225"/>
                </a:lnTo>
                <a:lnTo>
                  <a:pt x="373856" y="664369"/>
                </a:lnTo>
                <a:lnTo>
                  <a:pt x="330994" y="659606"/>
                </a:lnTo>
                <a:lnTo>
                  <a:pt x="283369" y="635794"/>
                </a:lnTo>
                <a:lnTo>
                  <a:pt x="240506" y="588169"/>
                </a:lnTo>
                <a:lnTo>
                  <a:pt x="109537" y="4000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39"/>
          <p:cNvSpPr/>
          <p:nvPr/>
        </p:nvSpPr>
        <p:spPr>
          <a:xfrm>
            <a:off x="5205413" y="2000250"/>
            <a:ext cx="508000" cy="744538"/>
          </a:xfrm>
          <a:custGeom>
            <a:avLst/>
            <a:gdLst/>
            <a:ahLst/>
            <a:cxnLst/>
            <a:rect l="l" t="t" r="r" b="b"/>
            <a:pathLst>
              <a:path w="507206" h="745331" extrusionOk="0">
                <a:moveTo>
                  <a:pt x="71437" y="516731"/>
                </a:moveTo>
                <a:lnTo>
                  <a:pt x="152400" y="319088"/>
                </a:lnTo>
                <a:lnTo>
                  <a:pt x="178593" y="245269"/>
                </a:lnTo>
                <a:lnTo>
                  <a:pt x="188118" y="214313"/>
                </a:lnTo>
                <a:lnTo>
                  <a:pt x="190500" y="185738"/>
                </a:lnTo>
                <a:lnTo>
                  <a:pt x="190500" y="147638"/>
                </a:lnTo>
                <a:lnTo>
                  <a:pt x="180975" y="116681"/>
                </a:lnTo>
                <a:lnTo>
                  <a:pt x="140493" y="26194"/>
                </a:lnTo>
                <a:lnTo>
                  <a:pt x="297656" y="0"/>
                </a:lnTo>
                <a:lnTo>
                  <a:pt x="369093" y="42863"/>
                </a:lnTo>
                <a:lnTo>
                  <a:pt x="428625" y="73819"/>
                </a:lnTo>
                <a:lnTo>
                  <a:pt x="452437" y="90488"/>
                </a:lnTo>
                <a:lnTo>
                  <a:pt x="476250" y="111919"/>
                </a:lnTo>
                <a:lnTo>
                  <a:pt x="495300" y="135731"/>
                </a:lnTo>
                <a:lnTo>
                  <a:pt x="507206" y="166688"/>
                </a:lnTo>
                <a:lnTo>
                  <a:pt x="507206" y="207169"/>
                </a:lnTo>
                <a:lnTo>
                  <a:pt x="490537" y="250031"/>
                </a:lnTo>
                <a:lnTo>
                  <a:pt x="440531" y="319088"/>
                </a:lnTo>
                <a:lnTo>
                  <a:pt x="330993" y="459581"/>
                </a:lnTo>
                <a:lnTo>
                  <a:pt x="159543" y="676275"/>
                </a:lnTo>
                <a:lnTo>
                  <a:pt x="114300" y="735806"/>
                </a:lnTo>
                <a:lnTo>
                  <a:pt x="0" y="745331"/>
                </a:lnTo>
                <a:lnTo>
                  <a:pt x="19050" y="681038"/>
                </a:lnTo>
                <a:lnTo>
                  <a:pt x="71437" y="516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39"/>
          <p:cNvSpPr/>
          <p:nvPr/>
        </p:nvSpPr>
        <p:spPr>
          <a:xfrm>
            <a:off x="2771775" y="2562225"/>
            <a:ext cx="4410075" cy="666750"/>
          </a:xfrm>
          <a:custGeom>
            <a:avLst/>
            <a:gdLst/>
            <a:ahLst/>
            <a:cxnLst/>
            <a:rect l="l" t="t" r="r" b="b"/>
            <a:pathLst>
              <a:path w="4410075" h="666750" extrusionOk="0">
                <a:moveTo>
                  <a:pt x="1447800" y="419100"/>
                </a:moveTo>
                <a:lnTo>
                  <a:pt x="990600" y="490538"/>
                </a:lnTo>
                <a:lnTo>
                  <a:pt x="757238" y="542925"/>
                </a:lnTo>
                <a:lnTo>
                  <a:pt x="528638" y="609600"/>
                </a:lnTo>
                <a:lnTo>
                  <a:pt x="357188" y="666750"/>
                </a:lnTo>
                <a:lnTo>
                  <a:pt x="319088" y="666750"/>
                </a:lnTo>
                <a:lnTo>
                  <a:pt x="257175" y="633413"/>
                </a:lnTo>
                <a:lnTo>
                  <a:pt x="166688" y="547688"/>
                </a:lnTo>
                <a:lnTo>
                  <a:pt x="80963" y="438150"/>
                </a:lnTo>
                <a:lnTo>
                  <a:pt x="23813" y="342900"/>
                </a:lnTo>
                <a:lnTo>
                  <a:pt x="0" y="280988"/>
                </a:lnTo>
                <a:lnTo>
                  <a:pt x="0" y="266700"/>
                </a:lnTo>
                <a:lnTo>
                  <a:pt x="9525" y="257175"/>
                </a:lnTo>
                <a:lnTo>
                  <a:pt x="38100" y="247650"/>
                </a:lnTo>
                <a:lnTo>
                  <a:pt x="71438" y="261938"/>
                </a:lnTo>
                <a:lnTo>
                  <a:pt x="128588" y="319088"/>
                </a:lnTo>
                <a:lnTo>
                  <a:pt x="171450" y="338138"/>
                </a:lnTo>
                <a:lnTo>
                  <a:pt x="242888" y="366713"/>
                </a:lnTo>
                <a:lnTo>
                  <a:pt x="304800" y="376238"/>
                </a:lnTo>
                <a:lnTo>
                  <a:pt x="395288" y="385763"/>
                </a:lnTo>
                <a:lnTo>
                  <a:pt x="585788" y="366713"/>
                </a:lnTo>
                <a:lnTo>
                  <a:pt x="947738" y="309563"/>
                </a:lnTo>
                <a:lnTo>
                  <a:pt x="1595438" y="219075"/>
                </a:lnTo>
                <a:lnTo>
                  <a:pt x="2352675" y="142875"/>
                </a:lnTo>
                <a:lnTo>
                  <a:pt x="2690813" y="123825"/>
                </a:lnTo>
                <a:lnTo>
                  <a:pt x="3305175" y="85725"/>
                </a:lnTo>
                <a:lnTo>
                  <a:pt x="3700463" y="61913"/>
                </a:lnTo>
                <a:lnTo>
                  <a:pt x="3786188" y="47625"/>
                </a:lnTo>
                <a:lnTo>
                  <a:pt x="3843338" y="23813"/>
                </a:lnTo>
                <a:lnTo>
                  <a:pt x="3862388" y="4763"/>
                </a:lnTo>
                <a:lnTo>
                  <a:pt x="3929063" y="0"/>
                </a:lnTo>
                <a:lnTo>
                  <a:pt x="4076700" y="14288"/>
                </a:lnTo>
                <a:lnTo>
                  <a:pt x="4219575" y="47625"/>
                </a:lnTo>
                <a:lnTo>
                  <a:pt x="4300538" y="90488"/>
                </a:lnTo>
                <a:lnTo>
                  <a:pt x="4348163" y="123825"/>
                </a:lnTo>
                <a:lnTo>
                  <a:pt x="4376738" y="147638"/>
                </a:lnTo>
                <a:lnTo>
                  <a:pt x="4405313" y="195263"/>
                </a:lnTo>
                <a:lnTo>
                  <a:pt x="4410075" y="238125"/>
                </a:lnTo>
                <a:lnTo>
                  <a:pt x="4391025" y="285750"/>
                </a:lnTo>
                <a:lnTo>
                  <a:pt x="4362450" y="304800"/>
                </a:lnTo>
                <a:lnTo>
                  <a:pt x="4076700" y="295275"/>
                </a:lnTo>
                <a:lnTo>
                  <a:pt x="3476625" y="280988"/>
                </a:lnTo>
                <a:lnTo>
                  <a:pt x="2724150" y="290513"/>
                </a:lnTo>
                <a:lnTo>
                  <a:pt x="2157413" y="333375"/>
                </a:lnTo>
                <a:lnTo>
                  <a:pt x="1447800" y="419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9"/>
          <p:cNvSpPr/>
          <p:nvPr/>
        </p:nvSpPr>
        <p:spPr>
          <a:xfrm>
            <a:off x="3965575" y="3121025"/>
            <a:ext cx="2320925" cy="1450975"/>
          </a:xfrm>
          <a:custGeom>
            <a:avLst/>
            <a:gdLst/>
            <a:ahLst/>
            <a:cxnLst/>
            <a:rect l="l" t="t" r="r" b="b"/>
            <a:pathLst>
              <a:path w="2320925" h="1450975" extrusionOk="0">
                <a:moveTo>
                  <a:pt x="812800" y="339725"/>
                </a:moveTo>
                <a:lnTo>
                  <a:pt x="320675" y="396875"/>
                </a:lnTo>
                <a:lnTo>
                  <a:pt x="98425" y="431800"/>
                </a:lnTo>
                <a:lnTo>
                  <a:pt x="0" y="273050"/>
                </a:lnTo>
                <a:lnTo>
                  <a:pt x="120650" y="254000"/>
                </a:lnTo>
                <a:lnTo>
                  <a:pt x="466725" y="215900"/>
                </a:lnTo>
                <a:lnTo>
                  <a:pt x="1276350" y="117475"/>
                </a:lnTo>
                <a:lnTo>
                  <a:pt x="1762125" y="66675"/>
                </a:lnTo>
                <a:lnTo>
                  <a:pt x="1819275" y="57150"/>
                </a:lnTo>
                <a:lnTo>
                  <a:pt x="1866900" y="44450"/>
                </a:lnTo>
                <a:lnTo>
                  <a:pt x="1920875" y="22225"/>
                </a:lnTo>
                <a:lnTo>
                  <a:pt x="1943100" y="9525"/>
                </a:lnTo>
                <a:lnTo>
                  <a:pt x="1952625" y="3175"/>
                </a:lnTo>
                <a:lnTo>
                  <a:pt x="1971675" y="0"/>
                </a:lnTo>
                <a:lnTo>
                  <a:pt x="2092325" y="76200"/>
                </a:lnTo>
                <a:lnTo>
                  <a:pt x="2270125" y="209550"/>
                </a:lnTo>
                <a:lnTo>
                  <a:pt x="2295525" y="231775"/>
                </a:lnTo>
                <a:lnTo>
                  <a:pt x="2314575" y="247650"/>
                </a:lnTo>
                <a:lnTo>
                  <a:pt x="2320925" y="273050"/>
                </a:lnTo>
                <a:lnTo>
                  <a:pt x="2317750" y="307975"/>
                </a:lnTo>
                <a:lnTo>
                  <a:pt x="2301875" y="333375"/>
                </a:lnTo>
                <a:lnTo>
                  <a:pt x="2266950" y="368300"/>
                </a:lnTo>
                <a:lnTo>
                  <a:pt x="2241550" y="403225"/>
                </a:lnTo>
                <a:lnTo>
                  <a:pt x="2225675" y="460375"/>
                </a:lnTo>
                <a:lnTo>
                  <a:pt x="2139950" y="882650"/>
                </a:lnTo>
                <a:lnTo>
                  <a:pt x="2060575" y="1244600"/>
                </a:lnTo>
                <a:lnTo>
                  <a:pt x="2019300" y="1387475"/>
                </a:lnTo>
                <a:lnTo>
                  <a:pt x="1990725" y="1431925"/>
                </a:lnTo>
                <a:lnTo>
                  <a:pt x="1965325" y="1450975"/>
                </a:lnTo>
                <a:lnTo>
                  <a:pt x="1939925" y="1450975"/>
                </a:lnTo>
                <a:lnTo>
                  <a:pt x="1917700" y="1444625"/>
                </a:lnTo>
                <a:lnTo>
                  <a:pt x="1854200" y="1200150"/>
                </a:lnTo>
                <a:lnTo>
                  <a:pt x="1870075" y="1050925"/>
                </a:lnTo>
                <a:lnTo>
                  <a:pt x="1914525" y="730250"/>
                </a:lnTo>
                <a:lnTo>
                  <a:pt x="1924050" y="587375"/>
                </a:lnTo>
                <a:lnTo>
                  <a:pt x="1933575" y="295275"/>
                </a:lnTo>
                <a:lnTo>
                  <a:pt x="1930400" y="285750"/>
                </a:lnTo>
                <a:lnTo>
                  <a:pt x="1908175" y="257175"/>
                </a:lnTo>
                <a:lnTo>
                  <a:pt x="1876425" y="228600"/>
                </a:lnTo>
                <a:lnTo>
                  <a:pt x="1854200" y="219075"/>
                </a:lnTo>
                <a:lnTo>
                  <a:pt x="1758950" y="222250"/>
                </a:lnTo>
                <a:lnTo>
                  <a:pt x="812800" y="339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39"/>
          <p:cNvSpPr/>
          <p:nvPr/>
        </p:nvSpPr>
        <p:spPr>
          <a:xfrm>
            <a:off x="4094163" y="3676650"/>
            <a:ext cx="1876425" cy="357188"/>
          </a:xfrm>
          <a:custGeom>
            <a:avLst/>
            <a:gdLst/>
            <a:ahLst/>
            <a:cxnLst/>
            <a:rect l="l" t="t" r="r" b="b"/>
            <a:pathLst>
              <a:path w="1876425" h="357188" extrusionOk="0">
                <a:moveTo>
                  <a:pt x="538162" y="297656"/>
                </a:moveTo>
                <a:lnTo>
                  <a:pt x="69056" y="357188"/>
                </a:lnTo>
                <a:lnTo>
                  <a:pt x="0" y="202406"/>
                </a:lnTo>
                <a:lnTo>
                  <a:pt x="128587" y="192881"/>
                </a:lnTo>
                <a:lnTo>
                  <a:pt x="588169" y="130969"/>
                </a:lnTo>
                <a:lnTo>
                  <a:pt x="997744" y="78581"/>
                </a:lnTo>
                <a:lnTo>
                  <a:pt x="1462087" y="14288"/>
                </a:lnTo>
                <a:lnTo>
                  <a:pt x="1571625" y="0"/>
                </a:lnTo>
                <a:lnTo>
                  <a:pt x="1600200" y="0"/>
                </a:lnTo>
                <a:lnTo>
                  <a:pt x="1650206" y="7144"/>
                </a:lnTo>
                <a:lnTo>
                  <a:pt x="1735931" y="38100"/>
                </a:lnTo>
                <a:lnTo>
                  <a:pt x="1800225" y="71438"/>
                </a:lnTo>
                <a:lnTo>
                  <a:pt x="1847850" y="92869"/>
                </a:lnTo>
                <a:lnTo>
                  <a:pt x="1876425" y="164306"/>
                </a:lnTo>
                <a:lnTo>
                  <a:pt x="1776412" y="157163"/>
                </a:lnTo>
                <a:lnTo>
                  <a:pt x="1471612" y="183356"/>
                </a:lnTo>
                <a:lnTo>
                  <a:pt x="812006" y="264319"/>
                </a:lnTo>
                <a:lnTo>
                  <a:pt x="538162" y="2976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9"/>
          <p:cNvSpPr/>
          <p:nvPr/>
        </p:nvSpPr>
        <p:spPr>
          <a:xfrm>
            <a:off x="4167188" y="4276725"/>
            <a:ext cx="1739900" cy="293688"/>
          </a:xfrm>
          <a:custGeom>
            <a:avLst/>
            <a:gdLst/>
            <a:ahLst/>
            <a:cxnLst/>
            <a:rect l="l" t="t" r="r" b="b"/>
            <a:pathLst>
              <a:path w="1740693" h="292894" extrusionOk="0">
                <a:moveTo>
                  <a:pt x="531018" y="238125"/>
                </a:moveTo>
                <a:lnTo>
                  <a:pt x="90487" y="276225"/>
                </a:lnTo>
                <a:lnTo>
                  <a:pt x="0" y="130969"/>
                </a:lnTo>
                <a:lnTo>
                  <a:pt x="107156" y="128588"/>
                </a:lnTo>
                <a:lnTo>
                  <a:pt x="438150" y="100013"/>
                </a:lnTo>
                <a:lnTo>
                  <a:pt x="1007268" y="47625"/>
                </a:lnTo>
                <a:lnTo>
                  <a:pt x="1381125" y="7144"/>
                </a:lnTo>
                <a:lnTo>
                  <a:pt x="1443037" y="0"/>
                </a:lnTo>
                <a:lnTo>
                  <a:pt x="1545431" y="11906"/>
                </a:lnTo>
                <a:lnTo>
                  <a:pt x="1676400" y="50006"/>
                </a:lnTo>
                <a:lnTo>
                  <a:pt x="1740693" y="292894"/>
                </a:lnTo>
                <a:lnTo>
                  <a:pt x="1721643" y="290513"/>
                </a:lnTo>
                <a:lnTo>
                  <a:pt x="1702593" y="285750"/>
                </a:lnTo>
                <a:lnTo>
                  <a:pt x="1664493" y="261938"/>
                </a:lnTo>
                <a:lnTo>
                  <a:pt x="1619250" y="226219"/>
                </a:lnTo>
                <a:lnTo>
                  <a:pt x="1578768" y="200025"/>
                </a:lnTo>
                <a:lnTo>
                  <a:pt x="1526381" y="178594"/>
                </a:lnTo>
                <a:lnTo>
                  <a:pt x="1478756" y="164306"/>
                </a:lnTo>
                <a:lnTo>
                  <a:pt x="1435893" y="161925"/>
                </a:lnTo>
                <a:lnTo>
                  <a:pt x="1190625" y="178594"/>
                </a:lnTo>
                <a:lnTo>
                  <a:pt x="531018" y="238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39"/>
          <p:cNvSpPr/>
          <p:nvPr/>
        </p:nvSpPr>
        <p:spPr>
          <a:xfrm>
            <a:off x="5818188" y="5176838"/>
            <a:ext cx="812800" cy="568325"/>
          </a:xfrm>
          <a:custGeom>
            <a:avLst/>
            <a:gdLst/>
            <a:ahLst/>
            <a:cxnLst/>
            <a:rect l="l" t="t" r="r" b="b"/>
            <a:pathLst>
              <a:path w="814387" h="569118" extrusionOk="0">
                <a:moveTo>
                  <a:pt x="104775" y="192881"/>
                </a:moveTo>
                <a:lnTo>
                  <a:pt x="192881" y="311943"/>
                </a:lnTo>
                <a:lnTo>
                  <a:pt x="280987" y="431006"/>
                </a:lnTo>
                <a:lnTo>
                  <a:pt x="283369" y="445293"/>
                </a:lnTo>
                <a:lnTo>
                  <a:pt x="280987" y="478631"/>
                </a:lnTo>
                <a:lnTo>
                  <a:pt x="266700" y="497681"/>
                </a:lnTo>
                <a:lnTo>
                  <a:pt x="169069" y="559593"/>
                </a:lnTo>
                <a:lnTo>
                  <a:pt x="814387" y="569118"/>
                </a:lnTo>
                <a:lnTo>
                  <a:pt x="771525" y="545306"/>
                </a:lnTo>
                <a:lnTo>
                  <a:pt x="704850" y="519112"/>
                </a:lnTo>
                <a:lnTo>
                  <a:pt x="600075" y="461962"/>
                </a:lnTo>
                <a:lnTo>
                  <a:pt x="511969" y="402431"/>
                </a:lnTo>
                <a:lnTo>
                  <a:pt x="397669" y="316706"/>
                </a:lnTo>
                <a:lnTo>
                  <a:pt x="264319" y="200025"/>
                </a:lnTo>
                <a:lnTo>
                  <a:pt x="140494" y="90487"/>
                </a:lnTo>
                <a:lnTo>
                  <a:pt x="78581" y="30956"/>
                </a:lnTo>
                <a:lnTo>
                  <a:pt x="59531" y="14287"/>
                </a:lnTo>
                <a:lnTo>
                  <a:pt x="38100" y="0"/>
                </a:lnTo>
                <a:lnTo>
                  <a:pt x="21431" y="0"/>
                </a:lnTo>
                <a:lnTo>
                  <a:pt x="4762" y="4762"/>
                </a:lnTo>
                <a:lnTo>
                  <a:pt x="0" y="16668"/>
                </a:lnTo>
                <a:lnTo>
                  <a:pt x="9525" y="47625"/>
                </a:lnTo>
                <a:lnTo>
                  <a:pt x="104775" y="1928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1EC91BE-9DBD-5E40-9A0F-455D9DE0B8ED}"/>
              </a:ext>
            </a:extLst>
          </p:cNvPr>
          <p:cNvGrpSpPr/>
          <p:nvPr/>
        </p:nvGrpSpPr>
        <p:grpSpPr>
          <a:xfrm>
            <a:off x="2779795" y="1398667"/>
            <a:ext cx="4410075" cy="4643438"/>
            <a:chOff x="2924175" y="1543050"/>
            <a:chExt cx="4410075" cy="4643438"/>
          </a:xfrm>
        </p:grpSpPr>
        <p:sp>
          <p:nvSpPr>
            <p:cNvPr id="17" name="Google Shape;507;p39">
              <a:extLst>
                <a:ext uri="{FF2B5EF4-FFF2-40B4-BE49-F238E27FC236}">
                  <a16:creationId xmlns:a16="http://schemas.microsoft.com/office/drawing/2014/main" id="{814981B4-2EAE-8C44-8347-B6DBEBDC99D2}"/>
                </a:ext>
              </a:extLst>
            </p:cNvPr>
            <p:cNvSpPr/>
            <p:nvPr/>
          </p:nvSpPr>
          <p:spPr>
            <a:xfrm>
              <a:off x="4686300" y="1543050"/>
              <a:ext cx="573088" cy="601663"/>
            </a:xfrm>
            <a:custGeom>
              <a:avLst/>
              <a:gdLst/>
              <a:ahLst/>
              <a:cxnLst/>
              <a:rect l="l" t="t" r="r" b="b"/>
              <a:pathLst>
                <a:path w="573881" h="602456" extrusionOk="0">
                  <a:moveTo>
                    <a:pt x="230981" y="364331"/>
                  </a:moveTo>
                  <a:lnTo>
                    <a:pt x="223838" y="266700"/>
                  </a:lnTo>
                  <a:lnTo>
                    <a:pt x="219075" y="219075"/>
                  </a:lnTo>
                  <a:lnTo>
                    <a:pt x="214313" y="200025"/>
                  </a:lnTo>
                  <a:lnTo>
                    <a:pt x="197644" y="178594"/>
                  </a:lnTo>
                  <a:lnTo>
                    <a:pt x="178594" y="159544"/>
                  </a:lnTo>
                  <a:lnTo>
                    <a:pt x="154781" y="145256"/>
                  </a:lnTo>
                  <a:lnTo>
                    <a:pt x="121444" y="121444"/>
                  </a:lnTo>
                  <a:lnTo>
                    <a:pt x="85725" y="102394"/>
                  </a:lnTo>
                  <a:lnTo>
                    <a:pt x="47625" y="83344"/>
                  </a:lnTo>
                  <a:lnTo>
                    <a:pt x="26194" y="76200"/>
                  </a:lnTo>
                  <a:lnTo>
                    <a:pt x="11906" y="66675"/>
                  </a:lnTo>
                  <a:lnTo>
                    <a:pt x="4763" y="57150"/>
                  </a:lnTo>
                  <a:lnTo>
                    <a:pt x="0" y="40481"/>
                  </a:lnTo>
                  <a:lnTo>
                    <a:pt x="9525" y="21431"/>
                  </a:lnTo>
                  <a:lnTo>
                    <a:pt x="40481" y="7144"/>
                  </a:lnTo>
                  <a:lnTo>
                    <a:pt x="73819" y="0"/>
                  </a:lnTo>
                  <a:lnTo>
                    <a:pt x="192881" y="9525"/>
                  </a:lnTo>
                  <a:lnTo>
                    <a:pt x="364331" y="35719"/>
                  </a:lnTo>
                  <a:lnTo>
                    <a:pt x="433388" y="54769"/>
                  </a:lnTo>
                  <a:lnTo>
                    <a:pt x="514350" y="90488"/>
                  </a:lnTo>
                  <a:lnTo>
                    <a:pt x="559594" y="126206"/>
                  </a:lnTo>
                  <a:lnTo>
                    <a:pt x="571500" y="154781"/>
                  </a:lnTo>
                  <a:lnTo>
                    <a:pt x="573881" y="185738"/>
                  </a:lnTo>
                  <a:lnTo>
                    <a:pt x="561975" y="211931"/>
                  </a:lnTo>
                  <a:lnTo>
                    <a:pt x="528638" y="245269"/>
                  </a:lnTo>
                  <a:lnTo>
                    <a:pt x="504825" y="290513"/>
                  </a:lnTo>
                  <a:lnTo>
                    <a:pt x="478631" y="383381"/>
                  </a:lnTo>
                  <a:lnTo>
                    <a:pt x="466725" y="514350"/>
                  </a:lnTo>
                  <a:lnTo>
                    <a:pt x="466725" y="569119"/>
                  </a:lnTo>
                  <a:lnTo>
                    <a:pt x="233363" y="602456"/>
                  </a:lnTo>
                  <a:cubicBezTo>
                    <a:pt x="234157" y="581819"/>
                    <a:pt x="234950" y="561181"/>
                    <a:pt x="235744" y="540544"/>
                  </a:cubicBezTo>
                  <a:lnTo>
                    <a:pt x="230981" y="3643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08;p39">
              <a:extLst>
                <a:ext uri="{FF2B5EF4-FFF2-40B4-BE49-F238E27FC236}">
                  <a16:creationId xmlns:a16="http://schemas.microsoft.com/office/drawing/2014/main" id="{867A7F4B-8A55-7940-A4C4-FF06663D15F5}"/>
                </a:ext>
              </a:extLst>
            </p:cNvPr>
            <p:cNvSpPr/>
            <p:nvPr/>
          </p:nvSpPr>
          <p:spPr>
            <a:xfrm>
              <a:off x="3865563" y="3459163"/>
              <a:ext cx="587375" cy="1341437"/>
            </a:xfrm>
            <a:custGeom>
              <a:avLst/>
              <a:gdLst/>
              <a:ahLst/>
              <a:cxnLst/>
              <a:rect l="l" t="t" r="r" b="b"/>
              <a:pathLst>
                <a:path w="586696" h="1342529" extrusionOk="0">
                  <a:moveTo>
                    <a:pt x="248421" y="824546"/>
                  </a:moveTo>
                  <a:lnTo>
                    <a:pt x="221993" y="605195"/>
                  </a:lnTo>
                  <a:lnTo>
                    <a:pt x="192923" y="354132"/>
                  </a:lnTo>
                  <a:lnTo>
                    <a:pt x="184994" y="301276"/>
                  </a:lnTo>
                  <a:lnTo>
                    <a:pt x="171781" y="266920"/>
                  </a:lnTo>
                  <a:lnTo>
                    <a:pt x="129496" y="187637"/>
                  </a:lnTo>
                  <a:lnTo>
                    <a:pt x="100426" y="145353"/>
                  </a:lnTo>
                  <a:lnTo>
                    <a:pt x="60784" y="105711"/>
                  </a:lnTo>
                  <a:lnTo>
                    <a:pt x="31714" y="81926"/>
                  </a:lnTo>
                  <a:lnTo>
                    <a:pt x="13214" y="63427"/>
                  </a:lnTo>
                  <a:lnTo>
                    <a:pt x="0" y="39642"/>
                  </a:lnTo>
                  <a:lnTo>
                    <a:pt x="2643" y="21142"/>
                  </a:lnTo>
                  <a:lnTo>
                    <a:pt x="13214" y="5286"/>
                  </a:lnTo>
                  <a:lnTo>
                    <a:pt x="34356" y="0"/>
                  </a:lnTo>
                  <a:lnTo>
                    <a:pt x="103068" y="13214"/>
                  </a:lnTo>
                  <a:lnTo>
                    <a:pt x="245778" y="47570"/>
                  </a:lnTo>
                  <a:lnTo>
                    <a:pt x="343561" y="73998"/>
                  </a:lnTo>
                  <a:lnTo>
                    <a:pt x="380560" y="237850"/>
                  </a:lnTo>
                  <a:lnTo>
                    <a:pt x="451915" y="570839"/>
                  </a:lnTo>
                  <a:lnTo>
                    <a:pt x="475700" y="729406"/>
                  </a:lnTo>
                  <a:lnTo>
                    <a:pt x="520627" y="1107323"/>
                  </a:lnTo>
                  <a:lnTo>
                    <a:pt x="586696" y="1231533"/>
                  </a:lnTo>
                  <a:lnTo>
                    <a:pt x="549697" y="1276460"/>
                  </a:lnTo>
                  <a:lnTo>
                    <a:pt x="515341" y="1310816"/>
                  </a:lnTo>
                  <a:lnTo>
                    <a:pt x="486271" y="1334601"/>
                  </a:lnTo>
                  <a:lnTo>
                    <a:pt x="454557" y="1342529"/>
                  </a:lnTo>
                  <a:lnTo>
                    <a:pt x="406988" y="1331958"/>
                  </a:lnTo>
                  <a:lnTo>
                    <a:pt x="359418" y="1305531"/>
                  </a:lnTo>
                  <a:lnTo>
                    <a:pt x="319776" y="1265889"/>
                  </a:lnTo>
                  <a:lnTo>
                    <a:pt x="295991" y="1226247"/>
                  </a:lnTo>
                  <a:lnTo>
                    <a:pt x="288063" y="1170749"/>
                  </a:lnTo>
                  <a:lnTo>
                    <a:pt x="248421" y="8245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09;p39">
              <a:extLst>
                <a:ext uri="{FF2B5EF4-FFF2-40B4-BE49-F238E27FC236}">
                  <a16:creationId xmlns:a16="http://schemas.microsoft.com/office/drawing/2014/main" id="{1F91AE51-F224-D047-9E92-E2B5FF3A80BB}"/>
                </a:ext>
              </a:extLst>
            </p:cNvPr>
            <p:cNvSpPr/>
            <p:nvPr/>
          </p:nvSpPr>
          <p:spPr>
            <a:xfrm>
              <a:off x="3221038" y="5030788"/>
              <a:ext cx="479425" cy="1155700"/>
            </a:xfrm>
            <a:custGeom>
              <a:avLst/>
              <a:gdLst/>
              <a:ahLst/>
              <a:cxnLst/>
              <a:rect l="l" t="t" r="r" b="b"/>
              <a:pathLst>
                <a:path w="478632" h="1154907" extrusionOk="0">
                  <a:moveTo>
                    <a:pt x="9525" y="947738"/>
                  </a:moveTo>
                  <a:lnTo>
                    <a:pt x="0" y="854869"/>
                  </a:lnTo>
                  <a:lnTo>
                    <a:pt x="4763" y="769144"/>
                  </a:lnTo>
                  <a:lnTo>
                    <a:pt x="16669" y="726282"/>
                  </a:lnTo>
                  <a:lnTo>
                    <a:pt x="38100" y="688182"/>
                  </a:lnTo>
                  <a:lnTo>
                    <a:pt x="119063" y="588169"/>
                  </a:lnTo>
                  <a:lnTo>
                    <a:pt x="202407" y="459582"/>
                  </a:lnTo>
                  <a:lnTo>
                    <a:pt x="285750" y="304800"/>
                  </a:lnTo>
                  <a:lnTo>
                    <a:pt x="371475" y="123825"/>
                  </a:lnTo>
                  <a:lnTo>
                    <a:pt x="404813" y="38100"/>
                  </a:lnTo>
                  <a:lnTo>
                    <a:pt x="414338" y="11907"/>
                  </a:lnTo>
                  <a:lnTo>
                    <a:pt x="426244" y="4763"/>
                  </a:lnTo>
                  <a:lnTo>
                    <a:pt x="438150" y="0"/>
                  </a:lnTo>
                  <a:lnTo>
                    <a:pt x="459582" y="2382"/>
                  </a:lnTo>
                  <a:lnTo>
                    <a:pt x="471488" y="9525"/>
                  </a:lnTo>
                  <a:lnTo>
                    <a:pt x="478632" y="30957"/>
                  </a:lnTo>
                  <a:lnTo>
                    <a:pt x="471488" y="130969"/>
                  </a:lnTo>
                  <a:lnTo>
                    <a:pt x="435769" y="316707"/>
                  </a:lnTo>
                  <a:lnTo>
                    <a:pt x="359569" y="626269"/>
                  </a:lnTo>
                  <a:lnTo>
                    <a:pt x="300038" y="835819"/>
                  </a:lnTo>
                  <a:lnTo>
                    <a:pt x="252413" y="978694"/>
                  </a:lnTo>
                  <a:lnTo>
                    <a:pt x="200025" y="1083469"/>
                  </a:lnTo>
                  <a:lnTo>
                    <a:pt x="169069" y="1119188"/>
                  </a:lnTo>
                  <a:lnTo>
                    <a:pt x="145257" y="1138238"/>
                  </a:lnTo>
                  <a:lnTo>
                    <a:pt x="114300" y="1150144"/>
                  </a:lnTo>
                  <a:lnTo>
                    <a:pt x="90488" y="1154907"/>
                  </a:lnTo>
                  <a:lnTo>
                    <a:pt x="61913" y="1150144"/>
                  </a:lnTo>
                  <a:lnTo>
                    <a:pt x="40482" y="1133475"/>
                  </a:lnTo>
                  <a:lnTo>
                    <a:pt x="33338" y="1107282"/>
                  </a:lnTo>
                  <a:lnTo>
                    <a:pt x="9525" y="9477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10;p39">
              <a:extLst>
                <a:ext uri="{FF2B5EF4-FFF2-40B4-BE49-F238E27FC236}">
                  <a16:creationId xmlns:a16="http://schemas.microsoft.com/office/drawing/2014/main" id="{D5EC4758-9AE7-F543-BBC0-80686DE79D24}"/>
                </a:ext>
              </a:extLst>
            </p:cNvPr>
            <p:cNvSpPr/>
            <p:nvPr/>
          </p:nvSpPr>
          <p:spPr>
            <a:xfrm>
              <a:off x="4905375" y="4789488"/>
              <a:ext cx="528638" cy="673100"/>
            </a:xfrm>
            <a:custGeom>
              <a:avLst/>
              <a:gdLst/>
              <a:ahLst/>
              <a:cxnLst/>
              <a:rect l="l" t="t" r="r" b="b"/>
              <a:pathLst>
                <a:path w="528638" h="673894" extrusionOk="0">
                  <a:moveTo>
                    <a:pt x="200025" y="414337"/>
                  </a:moveTo>
                  <a:lnTo>
                    <a:pt x="154781" y="350044"/>
                  </a:lnTo>
                  <a:lnTo>
                    <a:pt x="119063" y="285750"/>
                  </a:lnTo>
                  <a:lnTo>
                    <a:pt x="76200" y="202406"/>
                  </a:lnTo>
                  <a:lnTo>
                    <a:pt x="38100" y="116681"/>
                  </a:lnTo>
                  <a:lnTo>
                    <a:pt x="14288" y="64294"/>
                  </a:lnTo>
                  <a:lnTo>
                    <a:pt x="2381" y="38100"/>
                  </a:lnTo>
                  <a:lnTo>
                    <a:pt x="0" y="19050"/>
                  </a:lnTo>
                  <a:lnTo>
                    <a:pt x="7144" y="4762"/>
                  </a:lnTo>
                  <a:lnTo>
                    <a:pt x="26194" y="0"/>
                  </a:lnTo>
                  <a:lnTo>
                    <a:pt x="59531" y="9525"/>
                  </a:lnTo>
                  <a:lnTo>
                    <a:pt x="100013" y="54769"/>
                  </a:lnTo>
                  <a:lnTo>
                    <a:pt x="169069" y="111919"/>
                  </a:lnTo>
                  <a:lnTo>
                    <a:pt x="233363" y="154781"/>
                  </a:lnTo>
                  <a:lnTo>
                    <a:pt x="271463" y="176212"/>
                  </a:lnTo>
                  <a:lnTo>
                    <a:pt x="307181" y="188119"/>
                  </a:lnTo>
                  <a:lnTo>
                    <a:pt x="345281" y="192881"/>
                  </a:lnTo>
                  <a:lnTo>
                    <a:pt x="400050" y="188119"/>
                  </a:lnTo>
                  <a:lnTo>
                    <a:pt x="473869" y="169069"/>
                  </a:lnTo>
                  <a:lnTo>
                    <a:pt x="492919" y="159544"/>
                  </a:lnTo>
                  <a:lnTo>
                    <a:pt x="511969" y="161925"/>
                  </a:lnTo>
                  <a:lnTo>
                    <a:pt x="519113" y="176212"/>
                  </a:lnTo>
                  <a:lnTo>
                    <a:pt x="528638" y="350044"/>
                  </a:lnTo>
                  <a:lnTo>
                    <a:pt x="523875" y="504825"/>
                  </a:lnTo>
                  <a:lnTo>
                    <a:pt x="519113" y="588169"/>
                  </a:lnTo>
                  <a:lnTo>
                    <a:pt x="504825" y="654844"/>
                  </a:lnTo>
                  <a:lnTo>
                    <a:pt x="497681" y="666750"/>
                  </a:lnTo>
                  <a:lnTo>
                    <a:pt x="483394" y="673894"/>
                  </a:lnTo>
                  <a:lnTo>
                    <a:pt x="445294" y="669131"/>
                  </a:lnTo>
                  <a:lnTo>
                    <a:pt x="378619" y="623887"/>
                  </a:lnTo>
                  <a:lnTo>
                    <a:pt x="295275" y="547687"/>
                  </a:lnTo>
                  <a:lnTo>
                    <a:pt x="200025" y="4143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11;p39">
              <a:extLst>
                <a:ext uri="{FF2B5EF4-FFF2-40B4-BE49-F238E27FC236}">
                  <a16:creationId xmlns:a16="http://schemas.microsoft.com/office/drawing/2014/main" id="{9D823055-31AF-9A44-97CB-B987F6C9C37A}"/>
                </a:ext>
              </a:extLst>
            </p:cNvPr>
            <p:cNvSpPr/>
            <p:nvPr/>
          </p:nvSpPr>
          <p:spPr>
            <a:xfrm>
              <a:off x="6345238" y="4752975"/>
              <a:ext cx="781050" cy="757238"/>
            </a:xfrm>
            <a:custGeom>
              <a:avLst/>
              <a:gdLst/>
              <a:ahLst/>
              <a:cxnLst/>
              <a:rect l="l" t="t" r="r" b="b"/>
              <a:pathLst>
                <a:path w="781050" h="757238" extrusionOk="0">
                  <a:moveTo>
                    <a:pt x="464344" y="521494"/>
                  </a:moveTo>
                  <a:lnTo>
                    <a:pt x="381000" y="404813"/>
                  </a:lnTo>
                  <a:lnTo>
                    <a:pt x="295275" y="311944"/>
                  </a:lnTo>
                  <a:lnTo>
                    <a:pt x="230982" y="240506"/>
                  </a:lnTo>
                  <a:lnTo>
                    <a:pt x="164307" y="180975"/>
                  </a:lnTo>
                  <a:lnTo>
                    <a:pt x="59532" y="92869"/>
                  </a:lnTo>
                  <a:lnTo>
                    <a:pt x="23813" y="59531"/>
                  </a:lnTo>
                  <a:lnTo>
                    <a:pt x="9525" y="47625"/>
                  </a:lnTo>
                  <a:lnTo>
                    <a:pt x="0" y="35719"/>
                  </a:lnTo>
                  <a:lnTo>
                    <a:pt x="0" y="14288"/>
                  </a:lnTo>
                  <a:lnTo>
                    <a:pt x="7144" y="4763"/>
                  </a:lnTo>
                  <a:lnTo>
                    <a:pt x="30957" y="0"/>
                  </a:lnTo>
                  <a:lnTo>
                    <a:pt x="92869" y="19050"/>
                  </a:lnTo>
                  <a:lnTo>
                    <a:pt x="280988" y="100013"/>
                  </a:lnTo>
                  <a:lnTo>
                    <a:pt x="476250" y="188119"/>
                  </a:lnTo>
                  <a:lnTo>
                    <a:pt x="559594" y="230981"/>
                  </a:lnTo>
                  <a:lnTo>
                    <a:pt x="590550" y="257175"/>
                  </a:lnTo>
                  <a:lnTo>
                    <a:pt x="633413" y="304800"/>
                  </a:lnTo>
                  <a:lnTo>
                    <a:pt x="681038" y="371475"/>
                  </a:lnTo>
                  <a:lnTo>
                    <a:pt x="731044" y="473869"/>
                  </a:lnTo>
                  <a:lnTo>
                    <a:pt x="769144" y="585788"/>
                  </a:lnTo>
                  <a:lnTo>
                    <a:pt x="781050" y="631031"/>
                  </a:lnTo>
                  <a:lnTo>
                    <a:pt x="778669" y="669131"/>
                  </a:lnTo>
                  <a:lnTo>
                    <a:pt x="766763" y="702469"/>
                  </a:lnTo>
                  <a:lnTo>
                    <a:pt x="754857" y="726281"/>
                  </a:lnTo>
                  <a:lnTo>
                    <a:pt x="740569" y="742950"/>
                  </a:lnTo>
                  <a:lnTo>
                    <a:pt x="723900" y="754856"/>
                  </a:lnTo>
                  <a:lnTo>
                    <a:pt x="690563" y="757238"/>
                  </a:lnTo>
                  <a:lnTo>
                    <a:pt x="642938" y="742950"/>
                  </a:lnTo>
                  <a:lnTo>
                    <a:pt x="607219" y="719138"/>
                  </a:lnTo>
                  <a:lnTo>
                    <a:pt x="569119" y="692944"/>
                  </a:lnTo>
                  <a:lnTo>
                    <a:pt x="554832" y="676275"/>
                  </a:lnTo>
                  <a:lnTo>
                    <a:pt x="531019" y="623888"/>
                  </a:lnTo>
                  <a:lnTo>
                    <a:pt x="464344" y="5214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12;p39">
              <a:extLst>
                <a:ext uri="{FF2B5EF4-FFF2-40B4-BE49-F238E27FC236}">
                  <a16:creationId xmlns:a16="http://schemas.microsoft.com/office/drawing/2014/main" id="{599703C2-FE67-8147-8102-4B00913FD6E7}"/>
                </a:ext>
              </a:extLst>
            </p:cNvPr>
            <p:cNvSpPr/>
            <p:nvPr/>
          </p:nvSpPr>
          <p:spPr>
            <a:xfrm>
              <a:off x="4127500" y="4972050"/>
              <a:ext cx="2740025" cy="1177925"/>
            </a:xfrm>
            <a:custGeom>
              <a:avLst/>
              <a:gdLst/>
              <a:ahLst/>
              <a:cxnLst/>
              <a:rect l="l" t="t" r="r" b="b"/>
              <a:pathLst>
                <a:path w="2740025" h="1177925" extrusionOk="0">
                  <a:moveTo>
                    <a:pt x="1203325" y="841375"/>
                  </a:moveTo>
                  <a:lnTo>
                    <a:pt x="1390650" y="876300"/>
                  </a:lnTo>
                  <a:lnTo>
                    <a:pt x="1577975" y="904875"/>
                  </a:lnTo>
                  <a:lnTo>
                    <a:pt x="1762125" y="923925"/>
                  </a:lnTo>
                  <a:lnTo>
                    <a:pt x="1860550" y="927100"/>
                  </a:lnTo>
                  <a:lnTo>
                    <a:pt x="1962150" y="917575"/>
                  </a:lnTo>
                  <a:lnTo>
                    <a:pt x="2044700" y="898525"/>
                  </a:lnTo>
                  <a:lnTo>
                    <a:pt x="2619375" y="908050"/>
                  </a:lnTo>
                  <a:lnTo>
                    <a:pt x="2689225" y="936625"/>
                  </a:lnTo>
                  <a:lnTo>
                    <a:pt x="2711450" y="952500"/>
                  </a:lnTo>
                  <a:lnTo>
                    <a:pt x="2727325" y="974725"/>
                  </a:lnTo>
                  <a:lnTo>
                    <a:pt x="2736850" y="1003300"/>
                  </a:lnTo>
                  <a:lnTo>
                    <a:pt x="2740025" y="1035050"/>
                  </a:lnTo>
                  <a:lnTo>
                    <a:pt x="2720975" y="1082675"/>
                  </a:lnTo>
                  <a:lnTo>
                    <a:pt x="2695575" y="1104900"/>
                  </a:lnTo>
                  <a:lnTo>
                    <a:pt x="2644775" y="1130300"/>
                  </a:lnTo>
                  <a:lnTo>
                    <a:pt x="2559050" y="1149350"/>
                  </a:lnTo>
                  <a:lnTo>
                    <a:pt x="2387600" y="1165225"/>
                  </a:lnTo>
                  <a:lnTo>
                    <a:pt x="2197100" y="1171575"/>
                  </a:lnTo>
                  <a:lnTo>
                    <a:pt x="1930400" y="1177925"/>
                  </a:lnTo>
                  <a:lnTo>
                    <a:pt x="1743075" y="1171575"/>
                  </a:lnTo>
                  <a:lnTo>
                    <a:pt x="1485900" y="1146175"/>
                  </a:lnTo>
                  <a:lnTo>
                    <a:pt x="1308100" y="1117600"/>
                  </a:lnTo>
                  <a:lnTo>
                    <a:pt x="1092200" y="1063625"/>
                  </a:lnTo>
                  <a:lnTo>
                    <a:pt x="904875" y="993775"/>
                  </a:lnTo>
                  <a:lnTo>
                    <a:pt x="727075" y="904875"/>
                  </a:lnTo>
                  <a:lnTo>
                    <a:pt x="584200" y="815975"/>
                  </a:lnTo>
                  <a:lnTo>
                    <a:pt x="444500" y="708025"/>
                  </a:lnTo>
                  <a:lnTo>
                    <a:pt x="330200" y="590550"/>
                  </a:lnTo>
                  <a:lnTo>
                    <a:pt x="247650" y="495300"/>
                  </a:lnTo>
                  <a:lnTo>
                    <a:pt x="146050" y="352425"/>
                  </a:lnTo>
                  <a:lnTo>
                    <a:pt x="69850" y="209550"/>
                  </a:lnTo>
                  <a:lnTo>
                    <a:pt x="31750" y="120650"/>
                  </a:lnTo>
                  <a:lnTo>
                    <a:pt x="12700" y="69850"/>
                  </a:lnTo>
                  <a:lnTo>
                    <a:pt x="0" y="28575"/>
                  </a:lnTo>
                  <a:lnTo>
                    <a:pt x="6350" y="6350"/>
                  </a:lnTo>
                  <a:lnTo>
                    <a:pt x="22225" y="0"/>
                  </a:lnTo>
                  <a:lnTo>
                    <a:pt x="38100" y="0"/>
                  </a:lnTo>
                  <a:lnTo>
                    <a:pt x="50800" y="3175"/>
                  </a:lnTo>
                  <a:lnTo>
                    <a:pt x="66675" y="19050"/>
                  </a:lnTo>
                  <a:lnTo>
                    <a:pt x="127000" y="149225"/>
                  </a:lnTo>
                  <a:lnTo>
                    <a:pt x="225425" y="295275"/>
                  </a:lnTo>
                  <a:lnTo>
                    <a:pt x="358775" y="428625"/>
                  </a:lnTo>
                  <a:lnTo>
                    <a:pt x="530225" y="561975"/>
                  </a:lnTo>
                  <a:lnTo>
                    <a:pt x="685800" y="657225"/>
                  </a:lnTo>
                  <a:lnTo>
                    <a:pt x="908050" y="752475"/>
                  </a:lnTo>
                  <a:lnTo>
                    <a:pt x="1203325" y="8413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13;p39">
              <a:extLst>
                <a:ext uri="{FF2B5EF4-FFF2-40B4-BE49-F238E27FC236}">
                  <a16:creationId xmlns:a16="http://schemas.microsoft.com/office/drawing/2014/main" id="{225AAE1B-2E71-3E49-9164-642F3178999E}"/>
                </a:ext>
              </a:extLst>
            </p:cNvPr>
            <p:cNvSpPr/>
            <p:nvPr/>
          </p:nvSpPr>
          <p:spPr>
            <a:xfrm>
              <a:off x="3629025" y="1909763"/>
              <a:ext cx="2803525" cy="495300"/>
            </a:xfrm>
            <a:custGeom>
              <a:avLst/>
              <a:gdLst/>
              <a:ahLst/>
              <a:cxnLst/>
              <a:rect l="l" t="t" r="r" b="b"/>
              <a:pathLst>
                <a:path w="2803775" h="496142" extrusionOk="0">
                  <a:moveTo>
                    <a:pt x="839402" y="386529"/>
                  </a:moveTo>
                  <a:lnTo>
                    <a:pt x="637484" y="421144"/>
                  </a:lnTo>
                  <a:lnTo>
                    <a:pt x="499026" y="447105"/>
                  </a:lnTo>
                  <a:lnTo>
                    <a:pt x="392298" y="478835"/>
                  </a:lnTo>
                  <a:lnTo>
                    <a:pt x="354799" y="490373"/>
                  </a:lnTo>
                  <a:lnTo>
                    <a:pt x="331722" y="496142"/>
                  </a:lnTo>
                  <a:lnTo>
                    <a:pt x="302877" y="493257"/>
                  </a:lnTo>
                  <a:lnTo>
                    <a:pt x="262493" y="475950"/>
                  </a:lnTo>
                  <a:lnTo>
                    <a:pt x="173072" y="403836"/>
                  </a:lnTo>
                  <a:lnTo>
                    <a:pt x="103843" y="334607"/>
                  </a:lnTo>
                  <a:lnTo>
                    <a:pt x="49037" y="265378"/>
                  </a:lnTo>
                  <a:lnTo>
                    <a:pt x="20192" y="227879"/>
                  </a:lnTo>
                  <a:lnTo>
                    <a:pt x="0" y="199034"/>
                  </a:lnTo>
                  <a:lnTo>
                    <a:pt x="0" y="178842"/>
                  </a:lnTo>
                  <a:lnTo>
                    <a:pt x="5769" y="164419"/>
                  </a:lnTo>
                  <a:lnTo>
                    <a:pt x="23076" y="161535"/>
                  </a:lnTo>
                  <a:lnTo>
                    <a:pt x="60575" y="173073"/>
                  </a:lnTo>
                  <a:lnTo>
                    <a:pt x="121151" y="210572"/>
                  </a:lnTo>
                  <a:lnTo>
                    <a:pt x="175957" y="236533"/>
                  </a:lnTo>
                  <a:lnTo>
                    <a:pt x="233648" y="250956"/>
                  </a:lnTo>
                  <a:lnTo>
                    <a:pt x="302877" y="265378"/>
                  </a:lnTo>
                  <a:lnTo>
                    <a:pt x="366337" y="268263"/>
                  </a:lnTo>
                  <a:lnTo>
                    <a:pt x="496141" y="256725"/>
                  </a:lnTo>
                  <a:lnTo>
                    <a:pt x="1289390" y="175958"/>
                  </a:lnTo>
                  <a:lnTo>
                    <a:pt x="1531692" y="155766"/>
                  </a:lnTo>
                  <a:lnTo>
                    <a:pt x="2249943" y="69229"/>
                  </a:lnTo>
                  <a:lnTo>
                    <a:pt x="2362440" y="49038"/>
                  </a:lnTo>
                  <a:lnTo>
                    <a:pt x="2417247" y="31730"/>
                  </a:lnTo>
                  <a:lnTo>
                    <a:pt x="2469168" y="0"/>
                  </a:lnTo>
                  <a:lnTo>
                    <a:pt x="2498014" y="0"/>
                  </a:lnTo>
                  <a:lnTo>
                    <a:pt x="2573012" y="2885"/>
                  </a:lnTo>
                  <a:lnTo>
                    <a:pt x="2665317" y="20192"/>
                  </a:lnTo>
                  <a:lnTo>
                    <a:pt x="2714354" y="40384"/>
                  </a:lnTo>
                  <a:lnTo>
                    <a:pt x="2740315" y="57691"/>
                  </a:lnTo>
                  <a:lnTo>
                    <a:pt x="2772045" y="77883"/>
                  </a:lnTo>
                  <a:lnTo>
                    <a:pt x="2789352" y="95190"/>
                  </a:lnTo>
                  <a:lnTo>
                    <a:pt x="2800891" y="126920"/>
                  </a:lnTo>
                  <a:lnTo>
                    <a:pt x="2803775" y="164419"/>
                  </a:lnTo>
                  <a:lnTo>
                    <a:pt x="2803775" y="199034"/>
                  </a:lnTo>
                  <a:lnTo>
                    <a:pt x="2795122" y="219226"/>
                  </a:lnTo>
                  <a:lnTo>
                    <a:pt x="2757623" y="233648"/>
                  </a:lnTo>
                  <a:lnTo>
                    <a:pt x="2702816" y="242302"/>
                  </a:lnTo>
                  <a:lnTo>
                    <a:pt x="2065332" y="268263"/>
                  </a:lnTo>
                  <a:lnTo>
                    <a:pt x="1863414" y="285570"/>
                  </a:lnTo>
                  <a:lnTo>
                    <a:pt x="1765340" y="279801"/>
                  </a:lnTo>
                  <a:lnTo>
                    <a:pt x="1632651" y="288455"/>
                  </a:lnTo>
                  <a:lnTo>
                    <a:pt x="839402" y="386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14;p39">
              <a:extLst>
                <a:ext uri="{FF2B5EF4-FFF2-40B4-BE49-F238E27FC236}">
                  <a16:creationId xmlns:a16="http://schemas.microsoft.com/office/drawing/2014/main" id="{E96383C0-5A2C-2541-94DA-CEC8F797534D}"/>
                </a:ext>
              </a:extLst>
            </p:cNvPr>
            <p:cNvSpPr/>
            <p:nvPr/>
          </p:nvSpPr>
          <p:spPr>
            <a:xfrm>
              <a:off x="4132263" y="2247900"/>
              <a:ext cx="457200" cy="665163"/>
            </a:xfrm>
            <a:custGeom>
              <a:avLst/>
              <a:gdLst/>
              <a:ahLst/>
              <a:cxnLst/>
              <a:rect l="l" t="t" r="r" b="b"/>
              <a:pathLst>
                <a:path w="457200" h="664369" extrusionOk="0">
                  <a:moveTo>
                    <a:pt x="109537" y="400050"/>
                  </a:moveTo>
                  <a:lnTo>
                    <a:pt x="73819" y="335756"/>
                  </a:lnTo>
                  <a:lnTo>
                    <a:pt x="52387" y="290513"/>
                  </a:lnTo>
                  <a:lnTo>
                    <a:pt x="30956" y="228600"/>
                  </a:lnTo>
                  <a:lnTo>
                    <a:pt x="14287" y="178594"/>
                  </a:lnTo>
                  <a:lnTo>
                    <a:pt x="9525" y="138113"/>
                  </a:lnTo>
                  <a:lnTo>
                    <a:pt x="4762" y="100013"/>
                  </a:lnTo>
                  <a:lnTo>
                    <a:pt x="0" y="0"/>
                  </a:lnTo>
                  <a:lnTo>
                    <a:pt x="109537" y="78581"/>
                  </a:lnTo>
                  <a:lnTo>
                    <a:pt x="159544" y="126206"/>
                  </a:lnTo>
                  <a:lnTo>
                    <a:pt x="250031" y="190500"/>
                  </a:lnTo>
                  <a:lnTo>
                    <a:pt x="347662" y="254794"/>
                  </a:lnTo>
                  <a:lnTo>
                    <a:pt x="383381" y="278606"/>
                  </a:lnTo>
                  <a:lnTo>
                    <a:pt x="397669" y="295275"/>
                  </a:lnTo>
                  <a:lnTo>
                    <a:pt x="419100" y="326231"/>
                  </a:lnTo>
                  <a:lnTo>
                    <a:pt x="440531" y="378619"/>
                  </a:lnTo>
                  <a:lnTo>
                    <a:pt x="452437" y="445294"/>
                  </a:lnTo>
                  <a:lnTo>
                    <a:pt x="457200" y="526256"/>
                  </a:lnTo>
                  <a:lnTo>
                    <a:pt x="450056" y="595313"/>
                  </a:lnTo>
                  <a:lnTo>
                    <a:pt x="433387" y="645319"/>
                  </a:lnTo>
                  <a:lnTo>
                    <a:pt x="416719" y="657225"/>
                  </a:lnTo>
                  <a:lnTo>
                    <a:pt x="373856" y="664369"/>
                  </a:lnTo>
                  <a:lnTo>
                    <a:pt x="330994" y="659606"/>
                  </a:lnTo>
                  <a:lnTo>
                    <a:pt x="283369" y="635794"/>
                  </a:lnTo>
                  <a:lnTo>
                    <a:pt x="240506" y="588169"/>
                  </a:lnTo>
                  <a:lnTo>
                    <a:pt x="109537" y="4000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15;p39">
              <a:extLst>
                <a:ext uri="{FF2B5EF4-FFF2-40B4-BE49-F238E27FC236}">
                  <a16:creationId xmlns:a16="http://schemas.microsoft.com/office/drawing/2014/main" id="{6E56CEBC-109C-FF4D-8D4E-144EC798E8F5}"/>
                </a:ext>
              </a:extLst>
            </p:cNvPr>
            <p:cNvSpPr/>
            <p:nvPr/>
          </p:nvSpPr>
          <p:spPr>
            <a:xfrm>
              <a:off x="5357813" y="2152650"/>
              <a:ext cx="508000" cy="744538"/>
            </a:xfrm>
            <a:custGeom>
              <a:avLst/>
              <a:gdLst/>
              <a:ahLst/>
              <a:cxnLst/>
              <a:rect l="l" t="t" r="r" b="b"/>
              <a:pathLst>
                <a:path w="507206" h="745331" extrusionOk="0">
                  <a:moveTo>
                    <a:pt x="71437" y="516731"/>
                  </a:moveTo>
                  <a:lnTo>
                    <a:pt x="152400" y="319088"/>
                  </a:lnTo>
                  <a:lnTo>
                    <a:pt x="178593" y="245269"/>
                  </a:lnTo>
                  <a:lnTo>
                    <a:pt x="188118" y="214313"/>
                  </a:lnTo>
                  <a:lnTo>
                    <a:pt x="190500" y="185738"/>
                  </a:lnTo>
                  <a:lnTo>
                    <a:pt x="190500" y="147638"/>
                  </a:lnTo>
                  <a:lnTo>
                    <a:pt x="180975" y="116681"/>
                  </a:lnTo>
                  <a:lnTo>
                    <a:pt x="140493" y="26194"/>
                  </a:lnTo>
                  <a:lnTo>
                    <a:pt x="297656" y="0"/>
                  </a:lnTo>
                  <a:lnTo>
                    <a:pt x="369093" y="42863"/>
                  </a:lnTo>
                  <a:lnTo>
                    <a:pt x="428625" y="73819"/>
                  </a:lnTo>
                  <a:lnTo>
                    <a:pt x="452437" y="90488"/>
                  </a:lnTo>
                  <a:lnTo>
                    <a:pt x="476250" y="111919"/>
                  </a:lnTo>
                  <a:lnTo>
                    <a:pt x="495300" y="135731"/>
                  </a:lnTo>
                  <a:lnTo>
                    <a:pt x="507206" y="166688"/>
                  </a:lnTo>
                  <a:lnTo>
                    <a:pt x="507206" y="207169"/>
                  </a:lnTo>
                  <a:lnTo>
                    <a:pt x="490537" y="250031"/>
                  </a:lnTo>
                  <a:lnTo>
                    <a:pt x="440531" y="319088"/>
                  </a:lnTo>
                  <a:lnTo>
                    <a:pt x="330993" y="459581"/>
                  </a:lnTo>
                  <a:lnTo>
                    <a:pt x="159543" y="676275"/>
                  </a:lnTo>
                  <a:lnTo>
                    <a:pt x="114300" y="735806"/>
                  </a:lnTo>
                  <a:lnTo>
                    <a:pt x="0" y="745331"/>
                  </a:lnTo>
                  <a:lnTo>
                    <a:pt x="19050" y="681038"/>
                  </a:lnTo>
                  <a:lnTo>
                    <a:pt x="71437" y="5167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16;p39">
              <a:extLst>
                <a:ext uri="{FF2B5EF4-FFF2-40B4-BE49-F238E27FC236}">
                  <a16:creationId xmlns:a16="http://schemas.microsoft.com/office/drawing/2014/main" id="{7685C0E8-FBD0-2E4F-9C45-5495B9516702}"/>
                </a:ext>
              </a:extLst>
            </p:cNvPr>
            <p:cNvSpPr/>
            <p:nvPr/>
          </p:nvSpPr>
          <p:spPr>
            <a:xfrm>
              <a:off x="2924175" y="2714625"/>
              <a:ext cx="4410075" cy="666750"/>
            </a:xfrm>
            <a:custGeom>
              <a:avLst/>
              <a:gdLst/>
              <a:ahLst/>
              <a:cxnLst/>
              <a:rect l="l" t="t" r="r" b="b"/>
              <a:pathLst>
                <a:path w="4410075" h="666750" extrusionOk="0">
                  <a:moveTo>
                    <a:pt x="1447800" y="419100"/>
                  </a:moveTo>
                  <a:lnTo>
                    <a:pt x="990600" y="490538"/>
                  </a:lnTo>
                  <a:lnTo>
                    <a:pt x="757238" y="542925"/>
                  </a:lnTo>
                  <a:lnTo>
                    <a:pt x="528638" y="609600"/>
                  </a:lnTo>
                  <a:lnTo>
                    <a:pt x="357188" y="666750"/>
                  </a:lnTo>
                  <a:lnTo>
                    <a:pt x="319088" y="666750"/>
                  </a:lnTo>
                  <a:lnTo>
                    <a:pt x="257175" y="633413"/>
                  </a:lnTo>
                  <a:lnTo>
                    <a:pt x="166688" y="547688"/>
                  </a:lnTo>
                  <a:lnTo>
                    <a:pt x="80963" y="438150"/>
                  </a:lnTo>
                  <a:lnTo>
                    <a:pt x="23813" y="342900"/>
                  </a:lnTo>
                  <a:lnTo>
                    <a:pt x="0" y="280988"/>
                  </a:lnTo>
                  <a:lnTo>
                    <a:pt x="0" y="266700"/>
                  </a:lnTo>
                  <a:lnTo>
                    <a:pt x="9525" y="257175"/>
                  </a:lnTo>
                  <a:lnTo>
                    <a:pt x="38100" y="247650"/>
                  </a:lnTo>
                  <a:lnTo>
                    <a:pt x="71438" y="261938"/>
                  </a:lnTo>
                  <a:lnTo>
                    <a:pt x="128588" y="319088"/>
                  </a:lnTo>
                  <a:lnTo>
                    <a:pt x="171450" y="338138"/>
                  </a:lnTo>
                  <a:lnTo>
                    <a:pt x="242888" y="366713"/>
                  </a:lnTo>
                  <a:lnTo>
                    <a:pt x="304800" y="376238"/>
                  </a:lnTo>
                  <a:lnTo>
                    <a:pt x="395288" y="385763"/>
                  </a:lnTo>
                  <a:lnTo>
                    <a:pt x="585788" y="366713"/>
                  </a:lnTo>
                  <a:lnTo>
                    <a:pt x="947738" y="309563"/>
                  </a:lnTo>
                  <a:lnTo>
                    <a:pt x="1595438" y="219075"/>
                  </a:lnTo>
                  <a:lnTo>
                    <a:pt x="2352675" y="142875"/>
                  </a:lnTo>
                  <a:lnTo>
                    <a:pt x="2690813" y="123825"/>
                  </a:lnTo>
                  <a:lnTo>
                    <a:pt x="3305175" y="85725"/>
                  </a:lnTo>
                  <a:lnTo>
                    <a:pt x="3700463" y="61913"/>
                  </a:lnTo>
                  <a:lnTo>
                    <a:pt x="3786188" y="47625"/>
                  </a:lnTo>
                  <a:lnTo>
                    <a:pt x="3843338" y="23813"/>
                  </a:lnTo>
                  <a:lnTo>
                    <a:pt x="3862388" y="4763"/>
                  </a:lnTo>
                  <a:lnTo>
                    <a:pt x="3929063" y="0"/>
                  </a:lnTo>
                  <a:lnTo>
                    <a:pt x="4076700" y="14288"/>
                  </a:lnTo>
                  <a:lnTo>
                    <a:pt x="4219575" y="47625"/>
                  </a:lnTo>
                  <a:lnTo>
                    <a:pt x="4300538" y="90488"/>
                  </a:lnTo>
                  <a:lnTo>
                    <a:pt x="4348163" y="123825"/>
                  </a:lnTo>
                  <a:lnTo>
                    <a:pt x="4376738" y="147638"/>
                  </a:lnTo>
                  <a:lnTo>
                    <a:pt x="4405313" y="195263"/>
                  </a:lnTo>
                  <a:lnTo>
                    <a:pt x="4410075" y="238125"/>
                  </a:lnTo>
                  <a:lnTo>
                    <a:pt x="4391025" y="285750"/>
                  </a:lnTo>
                  <a:lnTo>
                    <a:pt x="4362450" y="304800"/>
                  </a:lnTo>
                  <a:lnTo>
                    <a:pt x="4076700" y="295275"/>
                  </a:lnTo>
                  <a:lnTo>
                    <a:pt x="3476625" y="280988"/>
                  </a:lnTo>
                  <a:lnTo>
                    <a:pt x="2724150" y="290513"/>
                  </a:lnTo>
                  <a:lnTo>
                    <a:pt x="2157413" y="333375"/>
                  </a:lnTo>
                  <a:lnTo>
                    <a:pt x="1447800" y="419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17;p39">
              <a:extLst>
                <a:ext uri="{FF2B5EF4-FFF2-40B4-BE49-F238E27FC236}">
                  <a16:creationId xmlns:a16="http://schemas.microsoft.com/office/drawing/2014/main" id="{068EAB78-EFEB-E94E-81E4-A27DC8F1FB4D}"/>
                </a:ext>
              </a:extLst>
            </p:cNvPr>
            <p:cNvSpPr/>
            <p:nvPr/>
          </p:nvSpPr>
          <p:spPr>
            <a:xfrm>
              <a:off x="4117975" y="3273425"/>
              <a:ext cx="2320925" cy="1450975"/>
            </a:xfrm>
            <a:custGeom>
              <a:avLst/>
              <a:gdLst/>
              <a:ahLst/>
              <a:cxnLst/>
              <a:rect l="l" t="t" r="r" b="b"/>
              <a:pathLst>
                <a:path w="2320925" h="1450975" extrusionOk="0">
                  <a:moveTo>
                    <a:pt x="812800" y="339725"/>
                  </a:moveTo>
                  <a:lnTo>
                    <a:pt x="320675" y="396875"/>
                  </a:lnTo>
                  <a:lnTo>
                    <a:pt x="98425" y="431800"/>
                  </a:lnTo>
                  <a:lnTo>
                    <a:pt x="0" y="273050"/>
                  </a:lnTo>
                  <a:lnTo>
                    <a:pt x="120650" y="254000"/>
                  </a:lnTo>
                  <a:lnTo>
                    <a:pt x="466725" y="215900"/>
                  </a:lnTo>
                  <a:lnTo>
                    <a:pt x="1276350" y="117475"/>
                  </a:lnTo>
                  <a:lnTo>
                    <a:pt x="1762125" y="66675"/>
                  </a:lnTo>
                  <a:lnTo>
                    <a:pt x="1819275" y="57150"/>
                  </a:lnTo>
                  <a:lnTo>
                    <a:pt x="1866900" y="44450"/>
                  </a:lnTo>
                  <a:lnTo>
                    <a:pt x="1920875" y="22225"/>
                  </a:lnTo>
                  <a:lnTo>
                    <a:pt x="1943100" y="9525"/>
                  </a:lnTo>
                  <a:lnTo>
                    <a:pt x="1952625" y="3175"/>
                  </a:lnTo>
                  <a:lnTo>
                    <a:pt x="1971675" y="0"/>
                  </a:lnTo>
                  <a:lnTo>
                    <a:pt x="2092325" y="76200"/>
                  </a:lnTo>
                  <a:lnTo>
                    <a:pt x="2270125" y="209550"/>
                  </a:lnTo>
                  <a:lnTo>
                    <a:pt x="2295525" y="231775"/>
                  </a:lnTo>
                  <a:lnTo>
                    <a:pt x="2314575" y="247650"/>
                  </a:lnTo>
                  <a:lnTo>
                    <a:pt x="2320925" y="273050"/>
                  </a:lnTo>
                  <a:lnTo>
                    <a:pt x="2317750" y="307975"/>
                  </a:lnTo>
                  <a:lnTo>
                    <a:pt x="2301875" y="333375"/>
                  </a:lnTo>
                  <a:lnTo>
                    <a:pt x="2266950" y="368300"/>
                  </a:lnTo>
                  <a:lnTo>
                    <a:pt x="2241550" y="403225"/>
                  </a:lnTo>
                  <a:lnTo>
                    <a:pt x="2225675" y="460375"/>
                  </a:lnTo>
                  <a:lnTo>
                    <a:pt x="2139950" y="882650"/>
                  </a:lnTo>
                  <a:lnTo>
                    <a:pt x="2060575" y="1244600"/>
                  </a:lnTo>
                  <a:lnTo>
                    <a:pt x="2019300" y="1387475"/>
                  </a:lnTo>
                  <a:lnTo>
                    <a:pt x="1990725" y="1431925"/>
                  </a:lnTo>
                  <a:lnTo>
                    <a:pt x="1965325" y="1450975"/>
                  </a:lnTo>
                  <a:lnTo>
                    <a:pt x="1939925" y="1450975"/>
                  </a:lnTo>
                  <a:lnTo>
                    <a:pt x="1917700" y="1444625"/>
                  </a:lnTo>
                  <a:lnTo>
                    <a:pt x="1854200" y="1200150"/>
                  </a:lnTo>
                  <a:lnTo>
                    <a:pt x="1870075" y="1050925"/>
                  </a:lnTo>
                  <a:lnTo>
                    <a:pt x="1914525" y="730250"/>
                  </a:lnTo>
                  <a:lnTo>
                    <a:pt x="1924050" y="587375"/>
                  </a:lnTo>
                  <a:lnTo>
                    <a:pt x="1933575" y="295275"/>
                  </a:lnTo>
                  <a:lnTo>
                    <a:pt x="1930400" y="285750"/>
                  </a:lnTo>
                  <a:lnTo>
                    <a:pt x="1908175" y="257175"/>
                  </a:lnTo>
                  <a:lnTo>
                    <a:pt x="1876425" y="228600"/>
                  </a:lnTo>
                  <a:lnTo>
                    <a:pt x="1854200" y="219075"/>
                  </a:lnTo>
                  <a:lnTo>
                    <a:pt x="1758950" y="222250"/>
                  </a:lnTo>
                  <a:lnTo>
                    <a:pt x="812800" y="3397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18;p39">
              <a:extLst>
                <a:ext uri="{FF2B5EF4-FFF2-40B4-BE49-F238E27FC236}">
                  <a16:creationId xmlns:a16="http://schemas.microsoft.com/office/drawing/2014/main" id="{C8BD0711-52F9-7F48-B429-4294358B5A68}"/>
                </a:ext>
              </a:extLst>
            </p:cNvPr>
            <p:cNvSpPr/>
            <p:nvPr/>
          </p:nvSpPr>
          <p:spPr>
            <a:xfrm>
              <a:off x="4246563" y="3829050"/>
              <a:ext cx="1876425" cy="357188"/>
            </a:xfrm>
            <a:custGeom>
              <a:avLst/>
              <a:gdLst/>
              <a:ahLst/>
              <a:cxnLst/>
              <a:rect l="l" t="t" r="r" b="b"/>
              <a:pathLst>
                <a:path w="1876425" h="357188" extrusionOk="0">
                  <a:moveTo>
                    <a:pt x="538162" y="297656"/>
                  </a:moveTo>
                  <a:lnTo>
                    <a:pt x="69056" y="357188"/>
                  </a:lnTo>
                  <a:lnTo>
                    <a:pt x="0" y="202406"/>
                  </a:lnTo>
                  <a:lnTo>
                    <a:pt x="128587" y="192881"/>
                  </a:lnTo>
                  <a:lnTo>
                    <a:pt x="588169" y="130969"/>
                  </a:lnTo>
                  <a:lnTo>
                    <a:pt x="997744" y="78581"/>
                  </a:lnTo>
                  <a:lnTo>
                    <a:pt x="1462087" y="14288"/>
                  </a:lnTo>
                  <a:lnTo>
                    <a:pt x="1571625" y="0"/>
                  </a:lnTo>
                  <a:lnTo>
                    <a:pt x="1600200" y="0"/>
                  </a:lnTo>
                  <a:lnTo>
                    <a:pt x="1650206" y="7144"/>
                  </a:lnTo>
                  <a:lnTo>
                    <a:pt x="1735931" y="38100"/>
                  </a:lnTo>
                  <a:lnTo>
                    <a:pt x="1800225" y="71438"/>
                  </a:lnTo>
                  <a:lnTo>
                    <a:pt x="1847850" y="92869"/>
                  </a:lnTo>
                  <a:lnTo>
                    <a:pt x="1876425" y="164306"/>
                  </a:lnTo>
                  <a:lnTo>
                    <a:pt x="1776412" y="157163"/>
                  </a:lnTo>
                  <a:lnTo>
                    <a:pt x="1471612" y="183356"/>
                  </a:lnTo>
                  <a:lnTo>
                    <a:pt x="812006" y="264319"/>
                  </a:lnTo>
                  <a:lnTo>
                    <a:pt x="538162" y="2976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19;p39">
              <a:extLst>
                <a:ext uri="{FF2B5EF4-FFF2-40B4-BE49-F238E27FC236}">
                  <a16:creationId xmlns:a16="http://schemas.microsoft.com/office/drawing/2014/main" id="{3FA9CC32-8D51-4143-8A5A-3040393C79C3}"/>
                </a:ext>
              </a:extLst>
            </p:cNvPr>
            <p:cNvSpPr/>
            <p:nvPr/>
          </p:nvSpPr>
          <p:spPr>
            <a:xfrm>
              <a:off x="4319588" y="4429125"/>
              <a:ext cx="1739900" cy="293688"/>
            </a:xfrm>
            <a:custGeom>
              <a:avLst/>
              <a:gdLst/>
              <a:ahLst/>
              <a:cxnLst/>
              <a:rect l="l" t="t" r="r" b="b"/>
              <a:pathLst>
                <a:path w="1740693" h="292894" extrusionOk="0">
                  <a:moveTo>
                    <a:pt x="531018" y="238125"/>
                  </a:moveTo>
                  <a:lnTo>
                    <a:pt x="90487" y="276225"/>
                  </a:lnTo>
                  <a:lnTo>
                    <a:pt x="0" y="130969"/>
                  </a:lnTo>
                  <a:lnTo>
                    <a:pt x="107156" y="128588"/>
                  </a:lnTo>
                  <a:lnTo>
                    <a:pt x="438150" y="100013"/>
                  </a:lnTo>
                  <a:lnTo>
                    <a:pt x="1007268" y="47625"/>
                  </a:lnTo>
                  <a:lnTo>
                    <a:pt x="1381125" y="7144"/>
                  </a:lnTo>
                  <a:lnTo>
                    <a:pt x="1443037" y="0"/>
                  </a:lnTo>
                  <a:lnTo>
                    <a:pt x="1545431" y="11906"/>
                  </a:lnTo>
                  <a:lnTo>
                    <a:pt x="1676400" y="50006"/>
                  </a:lnTo>
                  <a:lnTo>
                    <a:pt x="1740693" y="292894"/>
                  </a:lnTo>
                  <a:lnTo>
                    <a:pt x="1721643" y="290513"/>
                  </a:lnTo>
                  <a:lnTo>
                    <a:pt x="1702593" y="285750"/>
                  </a:lnTo>
                  <a:lnTo>
                    <a:pt x="1664493" y="261938"/>
                  </a:lnTo>
                  <a:lnTo>
                    <a:pt x="1619250" y="226219"/>
                  </a:lnTo>
                  <a:lnTo>
                    <a:pt x="1578768" y="200025"/>
                  </a:lnTo>
                  <a:lnTo>
                    <a:pt x="1526381" y="178594"/>
                  </a:lnTo>
                  <a:lnTo>
                    <a:pt x="1478756" y="164306"/>
                  </a:lnTo>
                  <a:lnTo>
                    <a:pt x="1435893" y="161925"/>
                  </a:lnTo>
                  <a:lnTo>
                    <a:pt x="1190625" y="178594"/>
                  </a:lnTo>
                  <a:lnTo>
                    <a:pt x="531018" y="238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20;p39">
              <a:extLst>
                <a:ext uri="{FF2B5EF4-FFF2-40B4-BE49-F238E27FC236}">
                  <a16:creationId xmlns:a16="http://schemas.microsoft.com/office/drawing/2014/main" id="{F37BF52F-E150-A249-BB86-8C37090D8B4C}"/>
                </a:ext>
              </a:extLst>
            </p:cNvPr>
            <p:cNvSpPr/>
            <p:nvPr/>
          </p:nvSpPr>
          <p:spPr>
            <a:xfrm>
              <a:off x="5970588" y="5329238"/>
              <a:ext cx="812800" cy="568325"/>
            </a:xfrm>
            <a:custGeom>
              <a:avLst/>
              <a:gdLst/>
              <a:ahLst/>
              <a:cxnLst/>
              <a:rect l="l" t="t" r="r" b="b"/>
              <a:pathLst>
                <a:path w="814387" h="569118" extrusionOk="0">
                  <a:moveTo>
                    <a:pt x="104775" y="192881"/>
                  </a:moveTo>
                  <a:lnTo>
                    <a:pt x="192881" y="311943"/>
                  </a:lnTo>
                  <a:lnTo>
                    <a:pt x="280987" y="431006"/>
                  </a:lnTo>
                  <a:lnTo>
                    <a:pt x="283369" y="445293"/>
                  </a:lnTo>
                  <a:lnTo>
                    <a:pt x="280987" y="478631"/>
                  </a:lnTo>
                  <a:lnTo>
                    <a:pt x="266700" y="497681"/>
                  </a:lnTo>
                  <a:lnTo>
                    <a:pt x="169069" y="559593"/>
                  </a:lnTo>
                  <a:lnTo>
                    <a:pt x="814387" y="569118"/>
                  </a:lnTo>
                  <a:lnTo>
                    <a:pt x="771525" y="545306"/>
                  </a:lnTo>
                  <a:lnTo>
                    <a:pt x="704850" y="519112"/>
                  </a:lnTo>
                  <a:lnTo>
                    <a:pt x="600075" y="461962"/>
                  </a:lnTo>
                  <a:lnTo>
                    <a:pt x="511969" y="402431"/>
                  </a:lnTo>
                  <a:lnTo>
                    <a:pt x="397669" y="316706"/>
                  </a:lnTo>
                  <a:lnTo>
                    <a:pt x="264319" y="200025"/>
                  </a:lnTo>
                  <a:lnTo>
                    <a:pt x="140494" y="90487"/>
                  </a:lnTo>
                  <a:lnTo>
                    <a:pt x="78581" y="30956"/>
                  </a:lnTo>
                  <a:lnTo>
                    <a:pt x="59531" y="14287"/>
                  </a:lnTo>
                  <a:lnTo>
                    <a:pt x="38100" y="0"/>
                  </a:lnTo>
                  <a:lnTo>
                    <a:pt x="21431" y="0"/>
                  </a:lnTo>
                  <a:lnTo>
                    <a:pt x="4762" y="4762"/>
                  </a:lnTo>
                  <a:lnTo>
                    <a:pt x="0" y="16668"/>
                  </a:lnTo>
                  <a:lnTo>
                    <a:pt x="9525" y="47625"/>
                  </a:lnTo>
                  <a:lnTo>
                    <a:pt x="104775" y="1928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525;p40">
            <a:extLst>
              <a:ext uri="{FF2B5EF4-FFF2-40B4-BE49-F238E27FC236}">
                <a16:creationId xmlns:a16="http://schemas.microsoft.com/office/drawing/2014/main" id="{05759BFB-6A69-1D44-8B12-35652072BF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3614" y="1395251"/>
            <a:ext cx="4406900" cy="46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9550" y="1323059"/>
            <a:ext cx="4406900" cy="46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1"/>
          <p:cNvSpPr txBox="1"/>
          <p:nvPr/>
        </p:nvSpPr>
        <p:spPr>
          <a:xfrm>
            <a:off x="5745088" y="6957392"/>
            <a:ext cx="22083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味</a:t>
            </a:r>
            <a:endParaRPr/>
          </a:p>
        </p:txBody>
      </p:sp>
      <p:sp>
        <p:nvSpPr>
          <p:cNvPr id="532" name="Google Shape;532;p41"/>
          <p:cNvSpPr/>
          <p:nvPr/>
        </p:nvSpPr>
        <p:spPr>
          <a:xfrm>
            <a:off x="2665413" y="2601913"/>
            <a:ext cx="515937" cy="1654175"/>
          </a:xfrm>
          <a:custGeom>
            <a:avLst/>
            <a:gdLst/>
            <a:ahLst/>
            <a:cxnLst/>
            <a:rect l="l" t="t" r="r" b="b"/>
            <a:pathLst>
              <a:path w="516731" h="1652588" extrusionOk="0">
                <a:moveTo>
                  <a:pt x="404812" y="521494"/>
                </a:moveTo>
                <a:lnTo>
                  <a:pt x="383381" y="290513"/>
                </a:lnTo>
                <a:lnTo>
                  <a:pt x="431006" y="142875"/>
                </a:lnTo>
                <a:lnTo>
                  <a:pt x="371475" y="104775"/>
                </a:lnTo>
                <a:lnTo>
                  <a:pt x="276225" y="64294"/>
                </a:lnTo>
                <a:lnTo>
                  <a:pt x="211931" y="38100"/>
                </a:lnTo>
                <a:lnTo>
                  <a:pt x="138112" y="14288"/>
                </a:lnTo>
                <a:lnTo>
                  <a:pt x="73819" y="2382"/>
                </a:lnTo>
                <a:lnTo>
                  <a:pt x="21431" y="0"/>
                </a:lnTo>
                <a:lnTo>
                  <a:pt x="0" y="2382"/>
                </a:lnTo>
                <a:lnTo>
                  <a:pt x="0" y="11907"/>
                </a:lnTo>
                <a:lnTo>
                  <a:pt x="2381" y="38100"/>
                </a:lnTo>
                <a:lnTo>
                  <a:pt x="14287" y="57150"/>
                </a:lnTo>
                <a:lnTo>
                  <a:pt x="30956" y="71438"/>
                </a:lnTo>
                <a:lnTo>
                  <a:pt x="52387" y="83344"/>
                </a:lnTo>
                <a:lnTo>
                  <a:pt x="76200" y="104775"/>
                </a:lnTo>
                <a:lnTo>
                  <a:pt x="104775" y="138113"/>
                </a:lnTo>
                <a:lnTo>
                  <a:pt x="138112" y="207169"/>
                </a:lnTo>
                <a:lnTo>
                  <a:pt x="159544" y="273844"/>
                </a:lnTo>
                <a:lnTo>
                  <a:pt x="221456" y="728663"/>
                </a:lnTo>
                <a:lnTo>
                  <a:pt x="257175" y="1038225"/>
                </a:lnTo>
                <a:lnTo>
                  <a:pt x="261937" y="1131094"/>
                </a:lnTo>
                <a:cubicBezTo>
                  <a:pt x="261143" y="1165225"/>
                  <a:pt x="260350" y="1199357"/>
                  <a:pt x="259556" y="1233488"/>
                </a:cubicBezTo>
                <a:lnTo>
                  <a:pt x="250031" y="1314450"/>
                </a:lnTo>
                <a:lnTo>
                  <a:pt x="254794" y="1340644"/>
                </a:lnTo>
                <a:lnTo>
                  <a:pt x="264319" y="1381125"/>
                </a:lnTo>
                <a:lnTo>
                  <a:pt x="302419" y="1481138"/>
                </a:lnTo>
                <a:lnTo>
                  <a:pt x="350044" y="1576388"/>
                </a:lnTo>
                <a:lnTo>
                  <a:pt x="381000" y="1626394"/>
                </a:lnTo>
                <a:lnTo>
                  <a:pt x="397669" y="1643063"/>
                </a:lnTo>
                <a:lnTo>
                  <a:pt x="416719" y="1650207"/>
                </a:lnTo>
                <a:lnTo>
                  <a:pt x="438150" y="1652588"/>
                </a:lnTo>
                <a:lnTo>
                  <a:pt x="464344" y="1640682"/>
                </a:lnTo>
                <a:lnTo>
                  <a:pt x="478631" y="1626394"/>
                </a:lnTo>
                <a:lnTo>
                  <a:pt x="492919" y="1597819"/>
                </a:lnTo>
                <a:lnTo>
                  <a:pt x="502444" y="1557338"/>
                </a:lnTo>
                <a:lnTo>
                  <a:pt x="509587" y="1516857"/>
                </a:lnTo>
                <a:lnTo>
                  <a:pt x="516731" y="1466850"/>
                </a:lnTo>
                <a:lnTo>
                  <a:pt x="516731" y="1412082"/>
                </a:lnTo>
                <a:lnTo>
                  <a:pt x="476250" y="1312069"/>
                </a:lnTo>
                <a:lnTo>
                  <a:pt x="464344" y="1138238"/>
                </a:lnTo>
                <a:lnTo>
                  <a:pt x="423862" y="688182"/>
                </a:lnTo>
                <a:lnTo>
                  <a:pt x="404812" y="5214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41"/>
          <p:cNvSpPr/>
          <p:nvPr/>
        </p:nvSpPr>
        <p:spPr>
          <a:xfrm>
            <a:off x="4440238" y="2246313"/>
            <a:ext cx="2025650" cy="498475"/>
          </a:xfrm>
          <a:custGeom>
            <a:avLst/>
            <a:gdLst/>
            <a:ahLst/>
            <a:cxnLst/>
            <a:rect l="l" t="t" r="r" b="b"/>
            <a:pathLst>
              <a:path w="2024063" h="500062" extrusionOk="0">
                <a:moveTo>
                  <a:pt x="716757" y="252412"/>
                </a:moveTo>
                <a:lnTo>
                  <a:pt x="907257" y="221456"/>
                </a:lnTo>
                <a:lnTo>
                  <a:pt x="1126332" y="183356"/>
                </a:lnTo>
                <a:lnTo>
                  <a:pt x="1309688" y="147637"/>
                </a:lnTo>
                <a:lnTo>
                  <a:pt x="1388269" y="121444"/>
                </a:lnTo>
                <a:lnTo>
                  <a:pt x="1443038" y="102394"/>
                </a:lnTo>
                <a:lnTo>
                  <a:pt x="1512094" y="71437"/>
                </a:lnTo>
                <a:lnTo>
                  <a:pt x="1588294" y="26194"/>
                </a:lnTo>
                <a:lnTo>
                  <a:pt x="1607344" y="11906"/>
                </a:lnTo>
                <a:lnTo>
                  <a:pt x="1628775" y="2381"/>
                </a:lnTo>
                <a:lnTo>
                  <a:pt x="1652588" y="0"/>
                </a:lnTo>
                <a:lnTo>
                  <a:pt x="1709738" y="4762"/>
                </a:lnTo>
                <a:lnTo>
                  <a:pt x="1778794" y="21431"/>
                </a:lnTo>
                <a:lnTo>
                  <a:pt x="1843088" y="42862"/>
                </a:lnTo>
                <a:lnTo>
                  <a:pt x="1895475" y="69056"/>
                </a:lnTo>
                <a:lnTo>
                  <a:pt x="1945482" y="97631"/>
                </a:lnTo>
                <a:lnTo>
                  <a:pt x="1993107" y="123825"/>
                </a:lnTo>
                <a:lnTo>
                  <a:pt x="2014538" y="147637"/>
                </a:lnTo>
                <a:lnTo>
                  <a:pt x="2024063" y="164306"/>
                </a:lnTo>
                <a:lnTo>
                  <a:pt x="2024063" y="173831"/>
                </a:lnTo>
                <a:lnTo>
                  <a:pt x="2014538" y="200025"/>
                </a:lnTo>
                <a:lnTo>
                  <a:pt x="1988344" y="223837"/>
                </a:lnTo>
                <a:lnTo>
                  <a:pt x="1947863" y="242887"/>
                </a:lnTo>
                <a:lnTo>
                  <a:pt x="1893094" y="254794"/>
                </a:lnTo>
                <a:lnTo>
                  <a:pt x="1543050" y="292894"/>
                </a:lnTo>
                <a:lnTo>
                  <a:pt x="1283494" y="328612"/>
                </a:lnTo>
                <a:lnTo>
                  <a:pt x="1095375" y="366712"/>
                </a:lnTo>
                <a:lnTo>
                  <a:pt x="788194" y="411956"/>
                </a:lnTo>
                <a:lnTo>
                  <a:pt x="626269" y="442912"/>
                </a:lnTo>
                <a:lnTo>
                  <a:pt x="504825" y="464344"/>
                </a:lnTo>
                <a:lnTo>
                  <a:pt x="378619" y="492919"/>
                </a:lnTo>
                <a:lnTo>
                  <a:pt x="333375" y="500062"/>
                </a:lnTo>
                <a:lnTo>
                  <a:pt x="302419" y="495300"/>
                </a:lnTo>
                <a:lnTo>
                  <a:pt x="254794" y="473869"/>
                </a:lnTo>
                <a:lnTo>
                  <a:pt x="211932" y="445294"/>
                </a:lnTo>
                <a:lnTo>
                  <a:pt x="140494" y="385762"/>
                </a:lnTo>
                <a:lnTo>
                  <a:pt x="71438" y="314325"/>
                </a:lnTo>
                <a:lnTo>
                  <a:pt x="23813" y="259556"/>
                </a:lnTo>
                <a:lnTo>
                  <a:pt x="4763" y="228600"/>
                </a:lnTo>
                <a:lnTo>
                  <a:pt x="0" y="200025"/>
                </a:lnTo>
                <a:lnTo>
                  <a:pt x="7144" y="188119"/>
                </a:lnTo>
                <a:lnTo>
                  <a:pt x="23813" y="188119"/>
                </a:lnTo>
                <a:lnTo>
                  <a:pt x="50007" y="197644"/>
                </a:lnTo>
                <a:lnTo>
                  <a:pt x="95250" y="226219"/>
                </a:lnTo>
                <a:lnTo>
                  <a:pt x="135732" y="247650"/>
                </a:lnTo>
                <a:lnTo>
                  <a:pt x="192882" y="269081"/>
                </a:lnTo>
                <a:lnTo>
                  <a:pt x="250032" y="283369"/>
                </a:lnTo>
                <a:lnTo>
                  <a:pt x="295275" y="292894"/>
                </a:lnTo>
                <a:lnTo>
                  <a:pt x="371475" y="292894"/>
                </a:lnTo>
                <a:lnTo>
                  <a:pt x="488157" y="283369"/>
                </a:lnTo>
                <a:lnTo>
                  <a:pt x="716757" y="25241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41"/>
          <p:cNvSpPr/>
          <p:nvPr/>
        </p:nvSpPr>
        <p:spPr>
          <a:xfrm>
            <a:off x="4125913" y="3143250"/>
            <a:ext cx="2752725" cy="604838"/>
          </a:xfrm>
          <a:custGeom>
            <a:avLst/>
            <a:gdLst/>
            <a:ahLst/>
            <a:cxnLst/>
            <a:rect l="l" t="t" r="r" b="b"/>
            <a:pathLst>
              <a:path w="2752725" h="604838" extrusionOk="0">
                <a:moveTo>
                  <a:pt x="1607344" y="173831"/>
                </a:moveTo>
                <a:lnTo>
                  <a:pt x="1404938" y="204788"/>
                </a:lnTo>
                <a:lnTo>
                  <a:pt x="1152525" y="250031"/>
                </a:lnTo>
                <a:lnTo>
                  <a:pt x="869157" y="300038"/>
                </a:lnTo>
                <a:lnTo>
                  <a:pt x="588169" y="345281"/>
                </a:lnTo>
                <a:lnTo>
                  <a:pt x="402432" y="371475"/>
                </a:lnTo>
                <a:lnTo>
                  <a:pt x="338138" y="378619"/>
                </a:lnTo>
                <a:lnTo>
                  <a:pt x="292894" y="373856"/>
                </a:lnTo>
                <a:lnTo>
                  <a:pt x="197644" y="354806"/>
                </a:lnTo>
                <a:lnTo>
                  <a:pt x="119063" y="328613"/>
                </a:lnTo>
                <a:lnTo>
                  <a:pt x="40482" y="302419"/>
                </a:lnTo>
                <a:lnTo>
                  <a:pt x="19050" y="297656"/>
                </a:lnTo>
                <a:lnTo>
                  <a:pt x="0" y="302419"/>
                </a:lnTo>
                <a:lnTo>
                  <a:pt x="0" y="319088"/>
                </a:lnTo>
                <a:lnTo>
                  <a:pt x="7144" y="342900"/>
                </a:lnTo>
                <a:lnTo>
                  <a:pt x="26194" y="371475"/>
                </a:lnTo>
                <a:lnTo>
                  <a:pt x="80963" y="426244"/>
                </a:lnTo>
                <a:lnTo>
                  <a:pt x="157163" y="490538"/>
                </a:lnTo>
                <a:lnTo>
                  <a:pt x="226219" y="540544"/>
                </a:lnTo>
                <a:lnTo>
                  <a:pt x="290513" y="583406"/>
                </a:lnTo>
                <a:lnTo>
                  <a:pt x="319088" y="597694"/>
                </a:lnTo>
                <a:lnTo>
                  <a:pt x="352425" y="602456"/>
                </a:lnTo>
                <a:lnTo>
                  <a:pt x="378619" y="604838"/>
                </a:lnTo>
                <a:lnTo>
                  <a:pt x="419100" y="597694"/>
                </a:lnTo>
                <a:lnTo>
                  <a:pt x="454819" y="583406"/>
                </a:lnTo>
                <a:lnTo>
                  <a:pt x="504825" y="566738"/>
                </a:lnTo>
                <a:lnTo>
                  <a:pt x="719138" y="511969"/>
                </a:lnTo>
                <a:lnTo>
                  <a:pt x="983457" y="450056"/>
                </a:lnTo>
                <a:lnTo>
                  <a:pt x="1145382" y="411956"/>
                </a:lnTo>
                <a:lnTo>
                  <a:pt x="1438275" y="354806"/>
                </a:lnTo>
                <a:lnTo>
                  <a:pt x="1671638" y="323850"/>
                </a:lnTo>
                <a:lnTo>
                  <a:pt x="1881188" y="300038"/>
                </a:lnTo>
                <a:lnTo>
                  <a:pt x="2055019" y="290513"/>
                </a:lnTo>
                <a:lnTo>
                  <a:pt x="2245519" y="285750"/>
                </a:lnTo>
                <a:lnTo>
                  <a:pt x="2469357" y="288131"/>
                </a:lnTo>
                <a:lnTo>
                  <a:pt x="2671763" y="285750"/>
                </a:lnTo>
                <a:lnTo>
                  <a:pt x="2690813" y="278606"/>
                </a:lnTo>
                <a:lnTo>
                  <a:pt x="2712244" y="266700"/>
                </a:lnTo>
                <a:lnTo>
                  <a:pt x="2736057" y="252413"/>
                </a:lnTo>
                <a:lnTo>
                  <a:pt x="2745582" y="235744"/>
                </a:lnTo>
                <a:lnTo>
                  <a:pt x="2752725" y="216694"/>
                </a:lnTo>
                <a:lnTo>
                  <a:pt x="2747963" y="190500"/>
                </a:lnTo>
                <a:lnTo>
                  <a:pt x="2733675" y="161925"/>
                </a:lnTo>
                <a:lnTo>
                  <a:pt x="2700338" y="128588"/>
                </a:lnTo>
                <a:lnTo>
                  <a:pt x="2676525" y="109538"/>
                </a:lnTo>
                <a:lnTo>
                  <a:pt x="2595563" y="78581"/>
                </a:lnTo>
                <a:lnTo>
                  <a:pt x="2433638" y="28575"/>
                </a:lnTo>
                <a:lnTo>
                  <a:pt x="2324100" y="0"/>
                </a:lnTo>
                <a:lnTo>
                  <a:pt x="2312194" y="0"/>
                </a:lnTo>
                <a:lnTo>
                  <a:pt x="2290763" y="11906"/>
                </a:lnTo>
                <a:lnTo>
                  <a:pt x="2116932" y="88106"/>
                </a:lnTo>
                <a:lnTo>
                  <a:pt x="2064544" y="97631"/>
                </a:lnTo>
                <a:lnTo>
                  <a:pt x="1607344" y="1738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41"/>
          <p:cNvSpPr/>
          <p:nvPr/>
        </p:nvSpPr>
        <p:spPr>
          <a:xfrm>
            <a:off x="3009900" y="2536825"/>
            <a:ext cx="1206500" cy="1457325"/>
          </a:xfrm>
          <a:custGeom>
            <a:avLst/>
            <a:gdLst/>
            <a:ahLst/>
            <a:cxnLst/>
            <a:rect l="l" t="t" r="r" b="b"/>
            <a:pathLst>
              <a:path w="1206500" h="1457325" extrusionOk="0">
                <a:moveTo>
                  <a:pt x="304800" y="155575"/>
                </a:moveTo>
                <a:lnTo>
                  <a:pt x="444500" y="133350"/>
                </a:lnTo>
                <a:lnTo>
                  <a:pt x="577850" y="104775"/>
                </a:lnTo>
                <a:lnTo>
                  <a:pt x="682625" y="73025"/>
                </a:lnTo>
                <a:lnTo>
                  <a:pt x="723900" y="57150"/>
                </a:lnTo>
                <a:lnTo>
                  <a:pt x="796925" y="22225"/>
                </a:lnTo>
                <a:lnTo>
                  <a:pt x="847725" y="3175"/>
                </a:lnTo>
                <a:lnTo>
                  <a:pt x="863600" y="0"/>
                </a:lnTo>
                <a:lnTo>
                  <a:pt x="895350" y="9525"/>
                </a:lnTo>
                <a:lnTo>
                  <a:pt x="977900" y="44450"/>
                </a:lnTo>
                <a:lnTo>
                  <a:pt x="1044575" y="76200"/>
                </a:lnTo>
                <a:lnTo>
                  <a:pt x="1108075" y="107950"/>
                </a:lnTo>
                <a:lnTo>
                  <a:pt x="1155700" y="139700"/>
                </a:lnTo>
                <a:lnTo>
                  <a:pt x="1190625" y="174625"/>
                </a:lnTo>
                <a:lnTo>
                  <a:pt x="1200150" y="196850"/>
                </a:lnTo>
                <a:lnTo>
                  <a:pt x="1206500" y="222250"/>
                </a:lnTo>
                <a:lnTo>
                  <a:pt x="1203325" y="238125"/>
                </a:lnTo>
                <a:lnTo>
                  <a:pt x="1190625" y="260350"/>
                </a:lnTo>
                <a:lnTo>
                  <a:pt x="1165225" y="298450"/>
                </a:lnTo>
                <a:lnTo>
                  <a:pt x="1139825" y="323850"/>
                </a:lnTo>
                <a:lnTo>
                  <a:pt x="1111250" y="349250"/>
                </a:lnTo>
                <a:lnTo>
                  <a:pt x="1101725" y="428625"/>
                </a:lnTo>
                <a:lnTo>
                  <a:pt x="1092200" y="508000"/>
                </a:lnTo>
                <a:lnTo>
                  <a:pt x="1069975" y="657225"/>
                </a:lnTo>
                <a:lnTo>
                  <a:pt x="1038225" y="831850"/>
                </a:lnTo>
                <a:lnTo>
                  <a:pt x="996950" y="1066800"/>
                </a:lnTo>
                <a:lnTo>
                  <a:pt x="965200" y="1209675"/>
                </a:lnTo>
                <a:lnTo>
                  <a:pt x="927100" y="1339850"/>
                </a:lnTo>
                <a:lnTo>
                  <a:pt x="904875" y="1406525"/>
                </a:lnTo>
                <a:lnTo>
                  <a:pt x="882650" y="1441450"/>
                </a:lnTo>
                <a:lnTo>
                  <a:pt x="860425" y="1454150"/>
                </a:lnTo>
                <a:lnTo>
                  <a:pt x="822325" y="1457325"/>
                </a:lnTo>
                <a:lnTo>
                  <a:pt x="777875" y="1441450"/>
                </a:lnTo>
                <a:lnTo>
                  <a:pt x="749300" y="1422400"/>
                </a:lnTo>
                <a:lnTo>
                  <a:pt x="720725" y="1390650"/>
                </a:lnTo>
                <a:lnTo>
                  <a:pt x="755650" y="1136650"/>
                </a:lnTo>
                <a:lnTo>
                  <a:pt x="781050" y="873125"/>
                </a:lnTo>
                <a:lnTo>
                  <a:pt x="812800" y="460375"/>
                </a:lnTo>
                <a:lnTo>
                  <a:pt x="819150" y="288925"/>
                </a:lnTo>
                <a:lnTo>
                  <a:pt x="809625" y="269875"/>
                </a:lnTo>
                <a:lnTo>
                  <a:pt x="787400" y="250825"/>
                </a:lnTo>
                <a:lnTo>
                  <a:pt x="765175" y="241300"/>
                </a:lnTo>
                <a:lnTo>
                  <a:pt x="739775" y="241300"/>
                </a:lnTo>
                <a:lnTo>
                  <a:pt x="685800" y="250825"/>
                </a:lnTo>
                <a:lnTo>
                  <a:pt x="600075" y="269875"/>
                </a:lnTo>
                <a:lnTo>
                  <a:pt x="444500" y="311150"/>
                </a:lnTo>
                <a:lnTo>
                  <a:pt x="374650" y="323850"/>
                </a:lnTo>
                <a:lnTo>
                  <a:pt x="254000" y="349250"/>
                </a:lnTo>
                <a:lnTo>
                  <a:pt x="168275" y="361950"/>
                </a:lnTo>
                <a:lnTo>
                  <a:pt x="0" y="381000"/>
                </a:lnTo>
                <a:lnTo>
                  <a:pt x="19050" y="203200"/>
                </a:lnTo>
                <a:lnTo>
                  <a:pt x="152400" y="187325"/>
                </a:lnTo>
                <a:lnTo>
                  <a:pt x="304800" y="1555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41"/>
          <p:cNvSpPr/>
          <p:nvPr/>
        </p:nvSpPr>
        <p:spPr>
          <a:xfrm>
            <a:off x="3092450" y="3721100"/>
            <a:ext cx="749300" cy="323850"/>
          </a:xfrm>
          <a:custGeom>
            <a:avLst/>
            <a:gdLst/>
            <a:ahLst/>
            <a:cxnLst/>
            <a:rect l="l" t="t" r="r" b="b"/>
            <a:pathLst>
              <a:path w="749300" h="323850" extrusionOk="0">
                <a:moveTo>
                  <a:pt x="196850" y="114300"/>
                </a:moveTo>
                <a:lnTo>
                  <a:pt x="320675" y="76200"/>
                </a:lnTo>
                <a:lnTo>
                  <a:pt x="419100" y="47625"/>
                </a:lnTo>
                <a:lnTo>
                  <a:pt x="504825" y="28575"/>
                </a:lnTo>
                <a:lnTo>
                  <a:pt x="581025" y="9525"/>
                </a:lnTo>
                <a:lnTo>
                  <a:pt x="641350" y="0"/>
                </a:lnTo>
                <a:lnTo>
                  <a:pt x="714375" y="0"/>
                </a:lnTo>
                <a:lnTo>
                  <a:pt x="749300" y="82550"/>
                </a:lnTo>
                <a:lnTo>
                  <a:pt x="641350" y="206375"/>
                </a:lnTo>
                <a:lnTo>
                  <a:pt x="622300" y="193675"/>
                </a:lnTo>
                <a:lnTo>
                  <a:pt x="600075" y="177800"/>
                </a:lnTo>
                <a:lnTo>
                  <a:pt x="561975" y="171450"/>
                </a:lnTo>
                <a:lnTo>
                  <a:pt x="523875" y="177800"/>
                </a:lnTo>
                <a:lnTo>
                  <a:pt x="469900" y="190500"/>
                </a:lnTo>
                <a:lnTo>
                  <a:pt x="365125" y="225425"/>
                </a:lnTo>
                <a:lnTo>
                  <a:pt x="50800" y="323850"/>
                </a:lnTo>
                <a:lnTo>
                  <a:pt x="0" y="187325"/>
                </a:lnTo>
                <a:lnTo>
                  <a:pt x="92075" y="155575"/>
                </a:lnTo>
                <a:lnTo>
                  <a:pt x="196850" y="1143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41"/>
          <p:cNvSpPr/>
          <p:nvPr/>
        </p:nvSpPr>
        <p:spPr>
          <a:xfrm>
            <a:off x="5083175" y="1525588"/>
            <a:ext cx="588963" cy="4498975"/>
          </a:xfrm>
          <a:custGeom>
            <a:avLst/>
            <a:gdLst/>
            <a:ahLst/>
            <a:cxnLst/>
            <a:rect l="l" t="t" r="r" b="b"/>
            <a:pathLst>
              <a:path w="589031" h="4499072" extrusionOk="0">
                <a:moveTo>
                  <a:pt x="241222" y="656348"/>
                </a:moveTo>
                <a:lnTo>
                  <a:pt x="246832" y="1907337"/>
                </a:lnTo>
                <a:lnTo>
                  <a:pt x="246832" y="3135887"/>
                </a:lnTo>
                <a:lnTo>
                  <a:pt x="241222" y="3292962"/>
                </a:lnTo>
                <a:lnTo>
                  <a:pt x="224393" y="3506135"/>
                </a:lnTo>
                <a:lnTo>
                  <a:pt x="201954" y="3881993"/>
                </a:lnTo>
                <a:lnTo>
                  <a:pt x="201954" y="4016628"/>
                </a:lnTo>
                <a:lnTo>
                  <a:pt x="207563" y="4123215"/>
                </a:lnTo>
                <a:lnTo>
                  <a:pt x="235613" y="4241021"/>
                </a:lnTo>
                <a:lnTo>
                  <a:pt x="269271" y="4319558"/>
                </a:lnTo>
                <a:lnTo>
                  <a:pt x="314150" y="4403705"/>
                </a:lnTo>
                <a:lnTo>
                  <a:pt x="353419" y="4459804"/>
                </a:lnTo>
                <a:lnTo>
                  <a:pt x="381468" y="4487853"/>
                </a:lnTo>
                <a:lnTo>
                  <a:pt x="420736" y="4499072"/>
                </a:lnTo>
                <a:lnTo>
                  <a:pt x="454395" y="4471023"/>
                </a:lnTo>
                <a:lnTo>
                  <a:pt x="488054" y="4420535"/>
                </a:lnTo>
                <a:lnTo>
                  <a:pt x="504884" y="4370047"/>
                </a:lnTo>
                <a:lnTo>
                  <a:pt x="516103" y="4285899"/>
                </a:lnTo>
                <a:lnTo>
                  <a:pt x="510494" y="4078336"/>
                </a:lnTo>
                <a:lnTo>
                  <a:pt x="499274" y="3685649"/>
                </a:lnTo>
                <a:lnTo>
                  <a:pt x="488054" y="2877836"/>
                </a:lnTo>
                <a:lnTo>
                  <a:pt x="488054" y="2109291"/>
                </a:lnTo>
                <a:lnTo>
                  <a:pt x="488054" y="1032206"/>
                </a:lnTo>
                <a:lnTo>
                  <a:pt x="488054" y="532932"/>
                </a:lnTo>
                <a:lnTo>
                  <a:pt x="493664" y="437566"/>
                </a:lnTo>
                <a:lnTo>
                  <a:pt x="521713" y="336589"/>
                </a:lnTo>
                <a:lnTo>
                  <a:pt x="532933" y="297320"/>
                </a:lnTo>
                <a:lnTo>
                  <a:pt x="544152" y="291710"/>
                </a:lnTo>
                <a:lnTo>
                  <a:pt x="566592" y="280491"/>
                </a:lnTo>
                <a:lnTo>
                  <a:pt x="589031" y="252442"/>
                </a:lnTo>
                <a:lnTo>
                  <a:pt x="589031" y="230002"/>
                </a:lnTo>
                <a:lnTo>
                  <a:pt x="577811" y="190734"/>
                </a:lnTo>
                <a:lnTo>
                  <a:pt x="560982" y="168294"/>
                </a:lnTo>
                <a:lnTo>
                  <a:pt x="493664" y="117806"/>
                </a:lnTo>
                <a:lnTo>
                  <a:pt x="375858" y="56098"/>
                </a:lnTo>
                <a:lnTo>
                  <a:pt x="291711" y="22439"/>
                </a:lnTo>
                <a:lnTo>
                  <a:pt x="157075" y="5610"/>
                </a:lnTo>
                <a:lnTo>
                  <a:pt x="50489" y="0"/>
                </a:lnTo>
                <a:lnTo>
                  <a:pt x="11220" y="11220"/>
                </a:lnTo>
                <a:lnTo>
                  <a:pt x="0" y="33659"/>
                </a:lnTo>
                <a:lnTo>
                  <a:pt x="5610" y="61708"/>
                </a:lnTo>
                <a:lnTo>
                  <a:pt x="56098" y="95367"/>
                </a:lnTo>
                <a:lnTo>
                  <a:pt x="157075" y="151465"/>
                </a:lnTo>
                <a:lnTo>
                  <a:pt x="207563" y="196343"/>
                </a:lnTo>
                <a:lnTo>
                  <a:pt x="224393" y="241222"/>
                </a:lnTo>
                <a:lnTo>
                  <a:pt x="241222" y="319759"/>
                </a:lnTo>
                <a:lnTo>
                  <a:pt x="241222" y="65634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41"/>
          <p:cNvSpPr/>
          <p:nvPr/>
        </p:nvSpPr>
        <p:spPr>
          <a:xfrm>
            <a:off x="3702050" y="3527425"/>
            <a:ext cx="1651000" cy="1812925"/>
          </a:xfrm>
          <a:custGeom>
            <a:avLst/>
            <a:gdLst/>
            <a:ahLst/>
            <a:cxnLst/>
            <a:rect l="l" t="t" r="r" b="b"/>
            <a:pathLst>
              <a:path w="1651000" h="1812925" extrusionOk="0">
                <a:moveTo>
                  <a:pt x="1295400" y="396875"/>
                </a:moveTo>
                <a:lnTo>
                  <a:pt x="1501775" y="95250"/>
                </a:lnTo>
                <a:lnTo>
                  <a:pt x="1552575" y="9525"/>
                </a:lnTo>
                <a:lnTo>
                  <a:pt x="1651000" y="0"/>
                </a:lnTo>
                <a:lnTo>
                  <a:pt x="1651000" y="298450"/>
                </a:lnTo>
                <a:lnTo>
                  <a:pt x="1527175" y="460375"/>
                </a:lnTo>
                <a:lnTo>
                  <a:pt x="1352550" y="682625"/>
                </a:lnTo>
                <a:lnTo>
                  <a:pt x="1165225" y="908050"/>
                </a:lnTo>
                <a:lnTo>
                  <a:pt x="917575" y="1171575"/>
                </a:lnTo>
                <a:lnTo>
                  <a:pt x="730250" y="1343025"/>
                </a:lnTo>
                <a:lnTo>
                  <a:pt x="565150" y="1473200"/>
                </a:lnTo>
                <a:lnTo>
                  <a:pt x="298450" y="1660525"/>
                </a:lnTo>
                <a:lnTo>
                  <a:pt x="34925" y="1812925"/>
                </a:lnTo>
                <a:lnTo>
                  <a:pt x="12700" y="1812925"/>
                </a:lnTo>
                <a:lnTo>
                  <a:pt x="0" y="1797050"/>
                </a:lnTo>
                <a:lnTo>
                  <a:pt x="3175" y="1774825"/>
                </a:lnTo>
                <a:lnTo>
                  <a:pt x="19050" y="1752600"/>
                </a:lnTo>
                <a:lnTo>
                  <a:pt x="104775" y="1679575"/>
                </a:lnTo>
                <a:lnTo>
                  <a:pt x="330200" y="1479550"/>
                </a:lnTo>
                <a:lnTo>
                  <a:pt x="533400" y="1298575"/>
                </a:lnTo>
                <a:lnTo>
                  <a:pt x="685800" y="1143000"/>
                </a:lnTo>
                <a:lnTo>
                  <a:pt x="917575" y="895350"/>
                </a:lnTo>
                <a:lnTo>
                  <a:pt x="1225550" y="511175"/>
                </a:lnTo>
                <a:lnTo>
                  <a:pt x="1295400" y="396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41"/>
          <p:cNvSpPr/>
          <p:nvPr/>
        </p:nvSpPr>
        <p:spPr>
          <a:xfrm>
            <a:off x="5489575" y="3514725"/>
            <a:ext cx="2019300" cy="1790700"/>
          </a:xfrm>
          <a:custGeom>
            <a:avLst/>
            <a:gdLst/>
            <a:ahLst/>
            <a:cxnLst/>
            <a:rect l="l" t="t" r="r" b="b"/>
            <a:pathLst>
              <a:path w="2019300" h="1790700" extrusionOk="0">
                <a:moveTo>
                  <a:pt x="330200" y="479425"/>
                </a:moveTo>
                <a:lnTo>
                  <a:pt x="180975" y="282575"/>
                </a:lnTo>
                <a:lnTo>
                  <a:pt x="66675" y="146050"/>
                </a:lnTo>
                <a:lnTo>
                  <a:pt x="0" y="0"/>
                </a:lnTo>
                <a:lnTo>
                  <a:pt x="69850" y="19050"/>
                </a:lnTo>
                <a:lnTo>
                  <a:pt x="152400" y="95250"/>
                </a:lnTo>
                <a:lnTo>
                  <a:pt x="311150" y="244475"/>
                </a:lnTo>
                <a:lnTo>
                  <a:pt x="479425" y="409575"/>
                </a:lnTo>
                <a:lnTo>
                  <a:pt x="708025" y="638175"/>
                </a:lnTo>
                <a:lnTo>
                  <a:pt x="892175" y="819150"/>
                </a:lnTo>
                <a:lnTo>
                  <a:pt x="1066800" y="990600"/>
                </a:lnTo>
                <a:lnTo>
                  <a:pt x="1292225" y="1212850"/>
                </a:lnTo>
                <a:lnTo>
                  <a:pt x="1441450" y="1358900"/>
                </a:lnTo>
                <a:lnTo>
                  <a:pt x="1530350" y="1428750"/>
                </a:lnTo>
                <a:lnTo>
                  <a:pt x="1641475" y="1508125"/>
                </a:lnTo>
                <a:lnTo>
                  <a:pt x="1765300" y="1590675"/>
                </a:lnTo>
                <a:lnTo>
                  <a:pt x="1873250" y="1654175"/>
                </a:lnTo>
                <a:lnTo>
                  <a:pt x="1987550" y="1714500"/>
                </a:lnTo>
                <a:lnTo>
                  <a:pt x="2000250" y="1724025"/>
                </a:lnTo>
                <a:lnTo>
                  <a:pt x="2016125" y="1749425"/>
                </a:lnTo>
                <a:lnTo>
                  <a:pt x="2019300" y="1768475"/>
                </a:lnTo>
                <a:lnTo>
                  <a:pt x="2003425" y="1787525"/>
                </a:lnTo>
                <a:lnTo>
                  <a:pt x="1965325" y="1790700"/>
                </a:lnTo>
                <a:lnTo>
                  <a:pt x="1816100" y="1771650"/>
                </a:lnTo>
                <a:lnTo>
                  <a:pt x="1562100" y="1730375"/>
                </a:lnTo>
                <a:lnTo>
                  <a:pt x="1314450" y="1685925"/>
                </a:lnTo>
                <a:lnTo>
                  <a:pt x="1257300" y="1663700"/>
                </a:lnTo>
                <a:lnTo>
                  <a:pt x="1206500" y="1625600"/>
                </a:lnTo>
                <a:lnTo>
                  <a:pt x="1155700" y="1565275"/>
                </a:lnTo>
                <a:lnTo>
                  <a:pt x="971550" y="1314450"/>
                </a:lnTo>
                <a:lnTo>
                  <a:pt x="752475" y="1025525"/>
                </a:lnTo>
                <a:lnTo>
                  <a:pt x="533400" y="739775"/>
                </a:lnTo>
                <a:lnTo>
                  <a:pt x="330200" y="479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457D6D-FFAA-904B-B038-53C327ECB3EC}"/>
              </a:ext>
            </a:extLst>
          </p:cNvPr>
          <p:cNvGrpSpPr/>
          <p:nvPr/>
        </p:nvGrpSpPr>
        <p:grpSpPr>
          <a:xfrm>
            <a:off x="2673430" y="1521572"/>
            <a:ext cx="4843462" cy="4498975"/>
            <a:chOff x="2817813" y="1677988"/>
            <a:chExt cx="4843462" cy="4498975"/>
          </a:xfrm>
        </p:grpSpPr>
        <p:sp>
          <p:nvSpPr>
            <p:cNvPr id="11" name="Google Shape;532;p41">
              <a:extLst>
                <a:ext uri="{FF2B5EF4-FFF2-40B4-BE49-F238E27FC236}">
                  <a16:creationId xmlns:a16="http://schemas.microsoft.com/office/drawing/2014/main" id="{2665385B-C041-EA42-97B6-4B7C7F8668FA}"/>
                </a:ext>
              </a:extLst>
            </p:cNvPr>
            <p:cNvSpPr/>
            <p:nvPr/>
          </p:nvSpPr>
          <p:spPr>
            <a:xfrm>
              <a:off x="2817813" y="2754313"/>
              <a:ext cx="515937" cy="1654175"/>
            </a:xfrm>
            <a:custGeom>
              <a:avLst/>
              <a:gdLst/>
              <a:ahLst/>
              <a:cxnLst/>
              <a:rect l="l" t="t" r="r" b="b"/>
              <a:pathLst>
                <a:path w="516731" h="1652588" extrusionOk="0">
                  <a:moveTo>
                    <a:pt x="404812" y="521494"/>
                  </a:moveTo>
                  <a:lnTo>
                    <a:pt x="383381" y="290513"/>
                  </a:lnTo>
                  <a:lnTo>
                    <a:pt x="431006" y="142875"/>
                  </a:lnTo>
                  <a:lnTo>
                    <a:pt x="371475" y="104775"/>
                  </a:lnTo>
                  <a:lnTo>
                    <a:pt x="276225" y="64294"/>
                  </a:lnTo>
                  <a:lnTo>
                    <a:pt x="211931" y="38100"/>
                  </a:lnTo>
                  <a:lnTo>
                    <a:pt x="138112" y="14288"/>
                  </a:lnTo>
                  <a:lnTo>
                    <a:pt x="73819" y="2382"/>
                  </a:lnTo>
                  <a:lnTo>
                    <a:pt x="21431" y="0"/>
                  </a:lnTo>
                  <a:lnTo>
                    <a:pt x="0" y="2382"/>
                  </a:lnTo>
                  <a:lnTo>
                    <a:pt x="0" y="11907"/>
                  </a:lnTo>
                  <a:lnTo>
                    <a:pt x="2381" y="38100"/>
                  </a:lnTo>
                  <a:lnTo>
                    <a:pt x="14287" y="57150"/>
                  </a:lnTo>
                  <a:lnTo>
                    <a:pt x="30956" y="71438"/>
                  </a:lnTo>
                  <a:lnTo>
                    <a:pt x="52387" y="83344"/>
                  </a:lnTo>
                  <a:lnTo>
                    <a:pt x="76200" y="104775"/>
                  </a:lnTo>
                  <a:lnTo>
                    <a:pt x="104775" y="138113"/>
                  </a:lnTo>
                  <a:lnTo>
                    <a:pt x="138112" y="207169"/>
                  </a:lnTo>
                  <a:lnTo>
                    <a:pt x="159544" y="273844"/>
                  </a:lnTo>
                  <a:lnTo>
                    <a:pt x="221456" y="728663"/>
                  </a:lnTo>
                  <a:lnTo>
                    <a:pt x="257175" y="1038225"/>
                  </a:lnTo>
                  <a:lnTo>
                    <a:pt x="261937" y="1131094"/>
                  </a:lnTo>
                  <a:cubicBezTo>
                    <a:pt x="261143" y="1165225"/>
                    <a:pt x="260350" y="1199357"/>
                    <a:pt x="259556" y="1233488"/>
                  </a:cubicBezTo>
                  <a:lnTo>
                    <a:pt x="250031" y="1314450"/>
                  </a:lnTo>
                  <a:lnTo>
                    <a:pt x="254794" y="1340644"/>
                  </a:lnTo>
                  <a:lnTo>
                    <a:pt x="264319" y="1381125"/>
                  </a:lnTo>
                  <a:lnTo>
                    <a:pt x="302419" y="1481138"/>
                  </a:lnTo>
                  <a:lnTo>
                    <a:pt x="350044" y="1576388"/>
                  </a:lnTo>
                  <a:lnTo>
                    <a:pt x="381000" y="1626394"/>
                  </a:lnTo>
                  <a:lnTo>
                    <a:pt x="397669" y="1643063"/>
                  </a:lnTo>
                  <a:lnTo>
                    <a:pt x="416719" y="1650207"/>
                  </a:lnTo>
                  <a:lnTo>
                    <a:pt x="438150" y="1652588"/>
                  </a:lnTo>
                  <a:lnTo>
                    <a:pt x="464344" y="1640682"/>
                  </a:lnTo>
                  <a:lnTo>
                    <a:pt x="478631" y="1626394"/>
                  </a:lnTo>
                  <a:lnTo>
                    <a:pt x="492919" y="1597819"/>
                  </a:lnTo>
                  <a:lnTo>
                    <a:pt x="502444" y="1557338"/>
                  </a:lnTo>
                  <a:lnTo>
                    <a:pt x="509587" y="1516857"/>
                  </a:lnTo>
                  <a:lnTo>
                    <a:pt x="516731" y="1466850"/>
                  </a:lnTo>
                  <a:lnTo>
                    <a:pt x="516731" y="1412082"/>
                  </a:lnTo>
                  <a:lnTo>
                    <a:pt x="476250" y="1312069"/>
                  </a:lnTo>
                  <a:lnTo>
                    <a:pt x="464344" y="1138238"/>
                  </a:lnTo>
                  <a:lnTo>
                    <a:pt x="423862" y="688182"/>
                  </a:lnTo>
                  <a:lnTo>
                    <a:pt x="404812" y="5214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33;p41">
              <a:extLst>
                <a:ext uri="{FF2B5EF4-FFF2-40B4-BE49-F238E27FC236}">
                  <a16:creationId xmlns:a16="http://schemas.microsoft.com/office/drawing/2014/main" id="{A5983DE4-7843-5647-9395-B3760506F073}"/>
                </a:ext>
              </a:extLst>
            </p:cNvPr>
            <p:cNvSpPr/>
            <p:nvPr/>
          </p:nvSpPr>
          <p:spPr>
            <a:xfrm>
              <a:off x="4592638" y="2398713"/>
              <a:ext cx="2025650" cy="498475"/>
            </a:xfrm>
            <a:custGeom>
              <a:avLst/>
              <a:gdLst/>
              <a:ahLst/>
              <a:cxnLst/>
              <a:rect l="l" t="t" r="r" b="b"/>
              <a:pathLst>
                <a:path w="2024063" h="500062" extrusionOk="0">
                  <a:moveTo>
                    <a:pt x="716757" y="252412"/>
                  </a:moveTo>
                  <a:lnTo>
                    <a:pt x="907257" y="221456"/>
                  </a:lnTo>
                  <a:lnTo>
                    <a:pt x="1126332" y="183356"/>
                  </a:lnTo>
                  <a:lnTo>
                    <a:pt x="1309688" y="147637"/>
                  </a:lnTo>
                  <a:lnTo>
                    <a:pt x="1388269" y="121444"/>
                  </a:lnTo>
                  <a:lnTo>
                    <a:pt x="1443038" y="102394"/>
                  </a:lnTo>
                  <a:lnTo>
                    <a:pt x="1512094" y="71437"/>
                  </a:lnTo>
                  <a:lnTo>
                    <a:pt x="1588294" y="26194"/>
                  </a:lnTo>
                  <a:lnTo>
                    <a:pt x="1607344" y="11906"/>
                  </a:lnTo>
                  <a:lnTo>
                    <a:pt x="1628775" y="2381"/>
                  </a:lnTo>
                  <a:lnTo>
                    <a:pt x="1652588" y="0"/>
                  </a:lnTo>
                  <a:lnTo>
                    <a:pt x="1709738" y="4762"/>
                  </a:lnTo>
                  <a:lnTo>
                    <a:pt x="1778794" y="21431"/>
                  </a:lnTo>
                  <a:lnTo>
                    <a:pt x="1843088" y="42862"/>
                  </a:lnTo>
                  <a:lnTo>
                    <a:pt x="1895475" y="69056"/>
                  </a:lnTo>
                  <a:lnTo>
                    <a:pt x="1945482" y="97631"/>
                  </a:lnTo>
                  <a:lnTo>
                    <a:pt x="1993107" y="123825"/>
                  </a:lnTo>
                  <a:lnTo>
                    <a:pt x="2014538" y="147637"/>
                  </a:lnTo>
                  <a:lnTo>
                    <a:pt x="2024063" y="164306"/>
                  </a:lnTo>
                  <a:lnTo>
                    <a:pt x="2024063" y="173831"/>
                  </a:lnTo>
                  <a:lnTo>
                    <a:pt x="2014538" y="200025"/>
                  </a:lnTo>
                  <a:lnTo>
                    <a:pt x="1988344" y="223837"/>
                  </a:lnTo>
                  <a:lnTo>
                    <a:pt x="1947863" y="242887"/>
                  </a:lnTo>
                  <a:lnTo>
                    <a:pt x="1893094" y="254794"/>
                  </a:lnTo>
                  <a:lnTo>
                    <a:pt x="1543050" y="292894"/>
                  </a:lnTo>
                  <a:lnTo>
                    <a:pt x="1283494" y="328612"/>
                  </a:lnTo>
                  <a:lnTo>
                    <a:pt x="1095375" y="366712"/>
                  </a:lnTo>
                  <a:lnTo>
                    <a:pt x="788194" y="411956"/>
                  </a:lnTo>
                  <a:lnTo>
                    <a:pt x="626269" y="442912"/>
                  </a:lnTo>
                  <a:lnTo>
                    <a:pt x="504825" y="464344"/>
                  </a:lnTo>
                  <a:lnTo>
                    <a:pt x="378619" y="492919"/>
                  </a:lnTo>
                  <a:lnTo>
                    <a:pt x="333375" y="500062"/>
                  </a:lnTo>
                  <a:lnTo>
                    <a:pt x="302419" y="495300"/>
                  </a:lnTo>
                  <a:lnTo>
                    <a:pt x="254794" y="473869"/>
                  </a:lnTo>
                  <a:lnTo>
                    <a:pt x="211932" y="445294"/>
                  </a:lnTo>
                  <a:lnTo>
                    <a:pt x="140494" y="385762"/>
                  </a:lnTo>
                  <a:lnTo>
                    <a:pt x="71438" y="314325"/>
                  </a:lnTo>
                  <a:lnTo>
                    <a:pt x="23813" y="259556"/>
                  </a:lnTo>
                  <a:lnTo>
                    <a:pt x="4763" y="228600"/>
                  </a:lnTo>
                  <a:lnTo>
                    <a:pt x="0" y="200025"/>
                  </a:lnTo>
                  <a:lnTo>
                    <a:pt x="7144" y="188119"/>
                  </a:lnTo>
                  <a:lnTo>
                    <a:pt x="23813" y="188119"/>
                  </a:lnTo>
                  <a:lnTo>
                    <a:pt x="50007" y="197644"/>
                  </a:lnTo>
                  <a:lnTo>
                    <a:pt x="95250" y="226219"/>
                  </a:lnTo>
                  <a:lnTo>
                    <a:pt x="135732" y="247650"/>
                  </a:lnTo>
                  <a:lnTo>
                    <a:pt x="192882" y="269081"/>
                  </a:lnTo>
                  <a:lnTo>
                    <a:pt x="250032" y="283369"/>
                  </a:lnTo>
                  <a:lnTo>
                    <a:pt x="295275" y="292894"/>
                  </a:lnTo>
                  <a:lnTo>
                    <a:pt x="371475" y="292894"/>
                  </a:lnTo>
                  <a:lnTo>
                    <a:pt x="488157" y="283369"/>
                  </a:lnTo>
                  <a:lnTo>
                    <a:pt x="716757" y="25241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34;p41">
              <a:extLst>
                <a:ext uri="{FF2B5EF4-FFF2-40B4-BE49-F238E27FC236}">
                  <a16:creationId xmlns:a16="http://schemas.microsoft.com/office/drawing/2014/main" id="{434040A5-3950-DD4D-B1DD-4B0655F00349}"/>
                </a:ext>
              </a:extLst>
            </p:cNvPr>
            <p:cNvSpPr/>
            <p:nvPr/>
          </p:nvSpPr>
          <p:spPr>
            <a:xfrm>
              <a:off x="4278313" y="3295650"/>
              <a:ext cx="2752725" cy="604838"/>
            </a:xfrm>
            <a:custGeom>
              <a:avLst/>
              <a:gdLst/>
              <a:ahLst/>
              <a:cxnLst/>
              <a:rect l="l" t="t" r="r" b="b"/>
              <a:pathLst>
                <a:path w="2752725" h="604838" extrusionOk="0">
                  <a:moveTo>
                    <a:pt x="1607344" y="173831"/>
                  </a:moveTo>
                  <a:lnTo>
                    <a:pt x="1404938" y="204788"/>
                  </a:lnTo>
                  <a:lnTo>
                    <a:pt x="1152525" y="250031"/>
                  </a:lnTo>
                  <a:lnTo>
                    <a:pt x="869157" y="300038"/>
                  </a:lnTo>
                  <a:lnTo>
                    <a:pt x="588169" y="345281"/>
                  </a:lnTo>
                  <a:lnTo>
                    <a:pt x="402432" y="371475"/>
                  </a:lnTo>
                  <a:lnTo>
                    <a:pt x="338138" y="378619"/>
                  </a:lnTo>
                  <a:lnTo>
                    <a:pt x="292894" y="373856"/>
                  </a:lnTo>
                  <a:lnTo>
                    <a:pt x="197644" y="354806"/>
                  </a:lnTo>
                  <a:lnTo>
                    <a:pt x="119063" y="328613"/>
                  </a:lnTo>
                  <a:lnTo>
                    <a:pt x="40482" y="302419"/>
                  </a:lnTo>
                  <a:lnTo>
                    <a:pt x="19050" y="297656"/>
                  </a:lnTo>
                  <a:lnTo>
                    <a:pt x="0" y="302419"/>
                  </a:lnTo>
                  <a:lnTo>
                    <a:pt x="0" y="319088"/>
                  </a:lnTo>
                  <a:lnTo>
                    <a:pt x="7144" y="342900"/>
                  </a:lnTo>
                  <a:lnTo>
                    <a:pt x="26194" y="371475"/>
                  </a:lnTo>
                  <a:lnTo>
                    <a:pt x="80963" y="426244"/>
                  </a:lnTo>
                  <a:lnTo>
                    <a:pt x="157163" y="490538"/>
                  </a:lnTo>
                  <a:lnTo>
                    <a:pt x="226219" y="540544"/>
                  </a:lnTo>
                  <a:lnTo>
                    <a:pt x="290513" y="583406"/>
                  </a:lnTo>
                  <a:lnTo>
                    <a:pt x="319088" y="597694"/>
                  </a:lnTo>
                  <a:lnTo>
                    <a:pt x="352425" y="602456"/>
                  </a:lnTo>
                  <a:lnTo>
                    <a:pt x="378619" y="604838"/>
                  </a:lnTo>
                  <a:lnTo>
                    <a:pt x="419100" y="597694"/>
                  </a:lnTo>
                  <a:lnTo>
                    <a:pt x="454819" y="583406"/>
                  </a:lnTo>
                  <a:lnTo>
                    <a:pt x="504825" y="566738"/>
                  </a:lnTo>
                  <a:lnTo>
                    <a:pt x="719138" y="511969"/>
                  </a:lnTo>
                  <a:lnTo>
                    <a:pt x="983457" y="450056"/>
                  </a:lnTo>
                  <a:lnTo>
                    <a:pt x="1145382" y="411956"/>
                  </a:lnTo>
                  <a:lnTo>
                    <a:pt x="1438275" y="354806"/>
                  </a:lnTo>
                  <a:lnTo>
                    <a:pt x="1671638" y="323850"/>
                  </a:lnTo>
                  <a:lnTo>
                    <a:pt x="1881188" y="300038"/>
                  </a:lnTo>
                  <a:lnTo>
                    <a:pt x="2055019" y="290513"/>
                  </a:lnTo>
                  <a:lnTo>
                    <a:pt x="2245519" y="285750"/>
                  </a:lnTo>
                  <a:lnTo>
                    <a:pt x="2469357" y="288131"/>
                  </a:lnTo>
                  <a:lnTo>
                    <a:pt x="2671763" y="285750"/>
                  </a:lnTo>
                  <a:lnTo>
                    <a:pt x="2690813" y="278606"/>
                  </a:lnTo>
                  <a:lnTo>
                    <a:pt x="2712244" y="266700"/>
                  </a:lnTo>
                  <a:lnTo>
                    <a:pt x="2736057" y="252413"/>
                  </a:lnTo>
                  <a:lnTo>
                    <a:pt x="2745582" y="235744"/>
                  </a:lnTo>
                  <a:lnTo>
                    <a:pt x="2752725" y="216694"/>
                  </a:lnTo>
                  <a:lnTo>
                    <a:pt x="2747963" y="190500"/>
                  </a:lnTo>
                  <a:lnTo>
                    <a:pt x="2733675" y="161925"/>
                  </a:lnTo>
                  <a:lnTo>
                    <a:pt x="2700338" y="128588"/>
                  </a:lnTo>
                  <a:lnTo>
                    <a:pt x="2676525" y="109538"/>
                  </a:lnTo>
                  <a:lnTo>
                    <a:pt x="2595563" y="78581"/>
                  </a:lnTo>
                  <a:lnTo>
                    <a:pt x="2433638" y="28575"/>
                  </a:lnTo>
                  <a:lnTo>
                    <a:pt x="2324100" y="0"/>
                  </a:lnTo>
                  <a:lnTo>
                    <a:pt x="2312194" y="0"/>
                  </a:lnTo>
                  <a:lnTo>
                    <a:pt x="2290763" y="11906"/>
                  </a:lnTo>
                  <a:lnTo>
                    <a:pt x="2116932" y="88106"/>
                  </a:lnTo>
                  <a:lnTo>
                    <a:pt x="2064544" y="97631"/>
                  </a:lnTo>
                  <a:lnTo>
                    <a:pt x="1607344" y="1738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35;p41">
              <a:extLst>
                <a:ext uri="{FF2B5EF4-FFF2-40B4-BE49-F238E27FC236}">
                  <a16:creationId xmlns:a16="http://schemas.microsoft.com/office/drawing/2014/main" id="{B7050E5F-4A02-8B4B-947D-DCAB309F2E4E}"/>
                </a:ext>
              </a:extLst>
            </p:cNvPr>
            <p:cNvSpPr/>
            <p:nvPr/>
          </p:nvSpPr>
          <p:spPr>
            <a:xfrm>
              <a:off x="3162300" y="2689225"/>
              <a:ext cx="1206500" cy="1457325"/>
            </a:xfrm>
            <a:custGeom>
              <a:avLst/>
              <a:gdLst/>
              <a:ahLst/>
              <a:cxnLst/>
              <a:rect l="l" t="t" r="r" b="b"/>
              <a:pathLst>
                <a:path w="1206500" h="1457325" extrusionOk="0">
                  <a:moveTo>
                    <a:pt x="304800" y="155575"/>
                  </a:moveTo>
                  <a:lnTo>
                    <a:pt x="444500" y="133350"/>
                  </a:lnTo>
                  <a:lnTo>
                    <a:pt x="577850" y="104775"/>
                  </a:lnTo>
                  <a:lnTo>
                    <a:pt x="682625" y="73025"/>
                  </a:lnTo>
                  <a:lnTo>
                    <a:pt x="723900" y="57150"/>
                  </a:lnTo>
                  <a:lnTo>
                    <a:pt x="796925" y="22225"/>
                  </a:lnTo>
                  <a:lnTo>
                    <a:pt x="847725" y="3175"/>
                  </a:lnTo>
                  <a:lnTo>
                    <a:pt x="863600" y="0"/>
                  </a:lnTo>
                  <a:lnTo>
                    <a:pt x="895350" y="9525"/>
                  </a:lnTo>
                  <a:lnTo>
                    <a:pt x="977900" y="44450"/>
                  </a:lnTo>
                  <a:lnTo>
                    <a:pt x="1044575" y="76200"/>
                  </a:lnTo>
                  <a:lnTo>
                    <a:pt x="1108075" y="107950"/>
                  </a:lnTo>
                  <a:lnTo>
                    <a:pt x="1155700" y="139700"/>
                  </a:lnTo>
                  <a:lnTo>
                    <a:pt x="1190625" y="174625"/>
                  </a:lnTo>
                  <a:lnTo>
                    <a:pt x="1200150" y="196850"/>
                  </a:lnTo>
                  <a:lnTo>
                    <a:pt x="1206500" y="222250"/>
                  </a:lnTo>
                  <a:lnTo>
                    <a:pt x="1203325" y="238125"/>
                  </a:lnTo>
                  <a:lnTo>
                    <a:pt x="1190625" y="260350"/>
                  </a:lnTo>
                  <a:lnTo>
                    <a:pt x="1165225" y="298450"/>
                  </a:lnTo>
                  <a:lnTo>
                    <a:pt x="1139825" y="323850"/>
                  </a:lnTo>
                  <a:lnTo>
                    <a:pt x="1111250" y="349250"/>
                  </a:lnTo>
                  <a:lnTo>
                    <a:pt x="1101725" y="428625"/>
                  </a:lnTo>
                  <a:lnTo>
                    <a:pt x="1092200" y="508000"/>
                  </a:lnTo>
                  <a:lnTo>
                    <a:pt x="1069975" y="657225"/>
                  </a:lnTo>
                  <a:lnTo>
                    <a:pt x="1038225" y="831850"/>
                  </a:lnTo>
                  <a:lnTo>
                    <a:pt x="996950" y="1066800"/>
                  </a:lnTo>
                  <a:lnTo>
                    <a:pt x="965200" y="1209675"/>
                  </a:lnTo>
                  <a:lnTo>
                    <a:pt x="927100" y="1339850"/>
                  </a:lnTo>
                  <a:lnTo>
                    <a:pt x="904875" y="1406525"/>
                  </a:lnTo>
                  <a:lnTo>
                    <a:pt x="882650" y="1441450"/>
                  </a:lnTo>
                  <a:lnTo>
                    <a:pt x="860425" y="1454150"/>
                  </a:lnTo>
                  <a:lnTo>
                    <a:pt x="822325" y="1457325"/>
                  </a:lnTo>
                  <a:lnTo>
                    <a:pt x="777875" y="1441450"/>
                  </a:lnTo>
                  <a:lnTo>
                    <a:pt x="749300" y="1422400"/>
                  </a:lnTo>
                  <a:lnTo>
                    <a:pt x="720725" y="1390650"/>
                  </a:lnTo>
                  <a:lnTo>
                    <a:pt x="755650" y="1136650"/>
                  </a:lnTo>
                  <a:lnTo>
                    <a:pt x="781050" y="873125"/>
                  </a:lnTo>
                  <a:lnTo>
                    <a:pt x="812800" y="460375"/>
                  </a:lnTo>
                  <a:lnTo>
                    <a:pt x="819150" y="288925"/>
                  </a:lnTo>
                  <a:lnTo>
                    <a:pt x="809625" y="269875"/>
                  </a:lnTo>
                  <a:lnTo>
                    <a:pt x="787400" y="250825"/>
                  </a:lnTo>
                  <a:lnTo>
                    <a:pt x="765175" y="241300"/>
                  </a:lnTo>
                  <a:lnTo>
                    <a:pt x="739775" y="241300"/>
                  </a:lnTo>
                  <a:lnTo>
                    <a:pt x="685800" y="250825"/>
                  </a:lnTo>
                  <a:lnTo>
                    <a:pt x="600075" y="269875"/>
                  </a:lnTo>
                  <a:lnTo>
                    <a:pt x="444500" y="311150"/>
                  </a:lnTo>
                  <a:lnTo>
                    <a:pt x="374650" y="323850"/>
                  </a:lnTo>
                  <a:lnTo>
                    <a:pt x="254000" y="349250"/>
                  </a:lnTo>
                  <a:lnTo>
                    <a:pt x="168275" y="361950"/>
                  </a:lnTo>
                  <a:lnTo>
                    <a:pt x="0" y="381000"/>
                  </a:lnTo>
                  <a:lnTo>
                    <a:pt x="19050" y="203200"/>
                  </a:lnTo>
                  <a:lnTo>
                    <a:pt x="152400" y="187325"/>
                  </a:lnTo>
                  <a:lnTo>
                    <a:pt x="304800" y="1555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36;p41">
              <a:extLst>
                <a:ext uri="{FF2B5EF4-FFF2-40B4-BE49-F238E27FC236}">
                  <a16:creationId xmlns:a16="http://schemas.microsoft.com/office/drawing/2014/main" id="{11F5A98D-BF46-3145-9727-4232E11FB1A9}"/>
                </a:ext>
              </a:extLst>
            </p:cNvPr>
            <p:cNvSpPr/>
            <p:nvPr/>
          </p:nvSpPr>
          <p:spPr>
            <a:xfrm>
              <a:off x="3244850" y="3873500"/>
              <a:ext cx="749300" cy="323850"/>
            </a:xfrm>
            <a:custGeom>
              <a:avLst/>
              <a:gdLst/>
              <a:ahLst/>
              <a:cxnLst/>
              <a:rect l="l" t="t" r="r" b="b"/>
              <a:pathLst>
                <a:path w="749300" h="323850" extrusionOk="0">
                  <a:moveTo>
                    <a:pt x="196850" y="114300"/>
                  </a:moveTo>
                  <a:lnTo>
                    <a:pt x="320675" y="76200"/>
                  </a:lnTo>
                  <a:lnTo>
                    <a:pt x="419100" y="47625"/>
                  </a:lnTo>
                  <a:lnTo>
                    <a:pt x="504825" y="28575"/>
                  </a:lnTo>
                  <a:lnTo>
                    <a:pt x="581025" y="9525"/>
                  </a:lnTo>
                  <a:lnTo>
                    <a:pt x="641350" y="0"/>
                  </a:lnTo>
                  <a:lnTo>
                    <a:pt x="714375" y="0"/>
                  </a:lnTo>
                  <a:lnTo>
                    <a:pt x="749300" y="82550"/>
                  </a:lnTo>
                  <a:lnTo>
                    <a:pt x="641350" y="206375"/>
                  </a:lnTo>
                  <a:lnTo>
                    <a:pt x="622300" y="193675"/>
                  </a:lnTo>
                  <a:lnTo>
                    <a:pt x="600075" y="177800"/>
                  </a:lnTo>
                  <a:lnTo>
                    <a:pt x="561975" y="171450"/>
                  </a:lnTo>
                  <a:lnTo>
                    <a:pt x="523875" y="177800"/>
                  </a:lnTo>
                  <a:lnTo>
                    <a:pt x="469900" y="190500"/>
                  </a:lnTo>
                  <a:lnTo>
                    <a:pt x="365125" y="225425"/>
                  </a:lnTo>
                  <a:lnTo>
                    <a:pt x="50800" y="323850"/>
                  </a:lnTo>
                  <a:lnTo>
                    <a:pt x="0" y="187325"/>
                  </a:lnTo>
                  <a:lnTo>
                    <a:pt x="92075" y="155575"/>
                  </a:lnTo>
                  <a:lnTo>
                    <a:pt x="196850" y="1143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37;p41">
              <a:extLst>
                <a:ext uri="{FF2B5EF4-FFF2-40B4-BE49-F238E27FC236}">
                  <a16:creationId xmlns:a16="http://schemas.microsoft.com/office/drawing/2014/main" id="{A4EC967B-5D61-B64F-9376-0F3FC6E64704}"/>
                </a:ext>
              </a:extLst>
            </p:cNvPr>
            <p:cNvSpPr/>
            <p:nvPr/>
          </p:nvSpPr>
          <p:spPr>
            <a:xfrm>
              <a:off x="5235575" y="1677988"/>
              <a:ext cx="588963" cy="4498975"/>
            </a:xfrm>
            <a:custGeom>
              <a:avLst/>
              <a:gdLst/>
              <a:ahLst/>
              <a:cxnLst/>
              <a:rect l="l" t="t" r="r" b="b"/>
              <a:pathLst>
                <a:path w="589031" h="4499072" extrusionOk="0">
                  <a:moveTo>
                    <a:pt x="241222" y="656348"/>
                  </a:moveTo>
                  <a:lnTo>
                    <a:pt x="246832" y="1907337"/>
                  </a:lnTo>
                  <a:lnTo>
                    <a:pt x="246832" y="3135887"/>
                  </a:lnTo>
                  <a:lnTo>
                    <a:pt x="241222" y="3292962"/>
                  </a:lnTo>
                  <a:lnTo>
                    <a:pt x="224393" y="3506135"/>
                  </a:lnTo>
                  <a:lnTo>
                    <a:pt x="201954" y="3881993"/>
                  </a:lnTo>
                  <a:lnTo>
                    <a:pt x="201954" y="4016628"/>
                  </a:lnTo>
                  <a:lnTo>
                    <a:pt x="207563" y="4123215"/>
                  </a:lnTo>
                  <a:lnTo>
                    <a:pt x="235613" y="4241021"/>
                  </a:lnTo>
                  <a:lnTo>
                    <a:pt x="269271" y="4319558"/>
                  </a:lnTo>
                  <a:lnTo>
                    <a:pt x="314150" y="4403705"/>
                  </a:lnTo>
                  <a:lnTo>
                    <a:pt x="353419" y="4459804"/>
                  </a:lnTo>
                  <a:lnTo>
                    <a:pt x="381468" y="4487853"/>
                  </a:lnTo>
                  <a:lnTo>
                    <a:pt x="420736" y="4499072"/>
                  </a:lnTo>
                  <a:lnTo>
                    <a:pt x="454395" y="4471023"/>
                  </a:lnTo>
                  <a:lnTo>
                    <a:pt x="488054" y="4420535"/>
                  </a:lnTo>
                  <a:lnTo>
                    <a:pt x="504884" y="4370047"/>
                  </a:lnTo>
                  <a:lnTo>
                    <a:pt x="516103" y="4285899"/>
                  </a:lnTo>
                  <a:lnTo>
                    <a:pt x="510494" y="4078336"/>
                  </a:lnTo>
                  <a:lnTo>
                    <a:pt x="499274" y="3685649"/>
                  </a:lnTo>
                  <a:lnTo>
                    <a:pt x="488054" y="2877836"/>
                  </a:lnTo>
                  <a:lnTo>
                    <a:pt x="488054" y="2109291"/>
                  </a:lnTo>
                  <a:lnTo>
                    <a:pt x="488054" y="1032206"/>
                  </a:lnTo>
                  <a:lnTo>
                    <a:pt x="488054" y="532932"/>
                  </a:lnTo>
                  <a:lnTo>
                    <a:pt x="493664" y="437566"/>
                  </a:lnTo>
                  <a:lnTo>
                    <a:pt x="521713" y="336589"/>
                  </a:lnTo>
                  <a:lnTo>
                    <a:pt x="532933" y="297320"/>
                  </a:lnTo>
                  <a:lnTo>
                    <a:pt x="544152" y="291710"/>
                  </a:lnTo>
                  <a:lnTo>
                    <a:pt x="566592" y="280491"/>
                  </a:lnTo>
                  <a:lnTo>
                    <a:pt x="589031" y="252442"/>
                  </a:lnTo>
                  <a:lnTo>
                    <a:pt x="589031" y="230002"/>
                  </a:lnTo>
                  <a:lnTo>
                    <a:pt x="577811" y="190734"/>
                  </a:lnTo>
                  <a:lnTo>
                    <a:pt x="560982" y="168294"/>
                  </a:lnTo>
                  <a:lnTo>
                    <a:pt x="493664" y="117806"/>
                  </a:lnTo>
                  <a:lnTo>
                    <a:pt x="375858" y="56098"/>
                  </a:lnTo>
                  <a:lnTo>
                    <a:pt x="291711" y="22439"/>
                  </a:lnTo>
                  <a:lnTo>
                    <a:pt x="157075" y="5610"/>
                  </a:lnTo>
                  <a:lnTo>
                    <a:pt x="50489" y="0"/>
                  </a:lnTo>
                  <a:lnTo>
                    <a:pt x="11220" y="11220"/>
                  </a:lnTo>
                  <a:lnTo>
                    <a:pt x="0" y="33659"/>
                  </a:lnTo>
                  <a:lnTo>
                    <a:pt x="5610" y="61708"/>
                  </a:lnTo>
                  <a:lnTo>
                    <a:pt x="56098" y="95367"/>
                  </a:lnTo>
                  <a:lnTo>
                    <a:pt x="157075" y="151465"/>
                  </a:lnTo>
                  <a:lnTo>
                    <a:pt x="207563" y="196343"/>
                  </a:lnTo>
                  <a:lnTo>
                    <a:pt x="224393" y="241222"/>
                  </a:lnTo>
                  <a:lnTo>
                    <a:pt x="241222" y="319759"/>
                  </a:lnTo>
                  <a:lnTo>
                    <a:pt x="241222" y="65634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38;p41">
              <a:extLst>
                <a:ext uri="{FF2B5EF4-FFF2-40B4-BE49-F238E27FC236}">
                  <a16:creationId xmlns:a16="http://schemas.microsoft.com/office/drawing/2014/main" id="{BF1470AB-D8E0-1C43-8B6D-1FCA1BEC5C48}"/>
                </a:ext>
              </a:extLst>
            </p:cNvPr>
            <p:cNvSpPr/>
            <p:nvPr/>
          </p:nvSpPr>
          <p:spPr>
            <a:xfrm>
              <a:off x="3854450" y="3679825"/>
              <a:ext cx="1651000" cy="1812925"/>
            </a:xfrm>
            <a:custGeom>
              <a:avLst/>
              <a:gdLst/>
              <a:ahLst/>
              <a:cxnLst/>
              <a:rect l="l" t="t" r="r" b="b"/>
              <a:pathLst>
                <a:path w="1651000" h="1812925" extrusionOk="0">
                  <a:moveTo>
                    <a:pt x="1295400" y="396875"/>
                  </a:moveTo>
                  <a:lnTo>
                    <a:pt x="1501775" y="95250"/>
                  </a:lnTo>
                  <a:lnTo>
                    <a:pt x="1552575" y="9525"/>
                  </a:lnTo>
                  <a:lnTo>
                    <a:pt x="1651000" y="0"/>
                  </a:lnTo>
                  <a:lnTo>
                    <a:pt x="1651000" y="298450"/>
                  </a:lnTo>
                  <a:lnTo>
                    <a:pt x="1527175" y="460375"/>
                  </a:lnTo>
                  <a:lnTo>
                    <a:pt x="1352550" y="682625"/>
                  </a:lnTo>
                  <a:lnTo>
                    <a:pt x="1165225" y="908050"/>
                  </a:lnTo>
                  <a:lnTo>
                    <a:pt x="917575" y="1171575"/>
                  </a:lnTo>
                  <a:lnTo>
                    <a:pt x="730250" y="1343025"/>
                  </a:lnTo>
                  <a:lnTo>
                    <a:pt x="565150" y="1473200"/>
                  </a:lnTo>
                  <a:lnTo>
                    <a:pt x="298450" y="1660525"/>
                  </a:lnTo>
                  <a:lnTo>
                    <a:pt x="34925" y="1812925"/>
                  </a:lnTo>
                  <a:lnTo>
                    <a:pt x="12700" y="1812925"/>
                  </a:lnTo>
                  <a:lnTo>
                    <a:pt x="0" y="1797050"/>
                  </a:lnTo>
                  <a:lnTo>
                    <a:pt x="3175" y="1774825"/>
                  </a:lnTo>
                  <a:lnTo>
                    <a:pt x="19050" y="1752600"/>
                  </a:lnTo>
                  <a:lnTo>
                    <a:pt x="104775" y="1679575"/>
                  </a:lnTo>
                  <a:lnTo>
                    <a:pt x="330200" y="1479550"/>
                  </a:lnTo>
                  <a:lnTo>
                    <a:pt x="533400" y="1298575"/>
                  </a:lnTo>
                  <a:lnTo>
                    <a:pt x="685800" y="1143000"/>
                  </a:lnTo>
                  <a:lnTo>
                    <a:pt x="917575" y="895350"/>
                  </a:lnTo>
                  <a:lnTo>
                    <a:pt x="1225550" y="511175"/>
                  </a:lnTo>
                  <a:lnTo>
                    <a:pt x="1295400" y="3968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39;p41">
              <a:extLst>
                <a:ext uri="{FF2B5EF4-FFF2-40B4-BE49-F238E27FC236}">
                  <a16:creationId xmlns:a16="http://schemas.microsoft.com/office/drawing/2014/main" id="{07AE5256-D2AA-2448-863F-F2DF4BBE27EC}"/>
                </a:ext>
              </a:extLst>
            </p:cNvPr>
            <p:cNvSpPr/>
            <p:nvPr/>
          </p:nvSpPr>
          <p:spPr>
            <a:xfrm>
              <a:off x="5641975" y="3667125"/>
              <a:ext cx="2019300" cy="1790700"/>
            </a:xfrm>
            <a:custGeom>
              <a:avLst/>
              <a:gdLst/>
              <a:ahLst/>
              <a:cxnLst/>
              <a:rect l="l" t="t" r="r" b="b"/>
              <a:pathLst>
                <a:path w="2019300" h="1790700" extrusionOk="0">
                  <a:moveTo>
                    <a:pt x="330200" y="479425"/>
                  </a:moveTo>
                  <a:lnTo>
                    <a:pt x="180975" y="282575"/>
                  </a:lnTo>
                  <a:lnTo>
                    <a:pt x="66675" y="146050"/>
                  </a:lnTo>
                  <a:lnTo>
                    <a:pt x="0" y="0"/>
                  </a:lnTo>
                  <a:lnTo>
                    <a:pt x="69850" y="19050"/>
                  </a:lnTo>
                  <a:lnTo>
                    <a:pt x="152400" y="95250"/>
                  </a:lnTo>
                  <a:lnTo>
                    <a:pt x="311150" y="244475"/>
                  </a:lnTo>
                  <a:lnTo>
                    <a:pt x="479425" y="409575"/>
                  </a:lnTo>
                  <a:lnTo>
                    <a:pt x="708025" y="638175"/>
                  </a:lnTo>
                  <a:lnTo>
                    <a:pt x="892175" y="819150"/>
                  </a:lnTo>
                  <a:lnTo>
                    <a:pt x="1066800" y="990600"/>
                  </a:lnTo>
                  <a:lnTo>
                    <a:pt x="1292225" y="1212850"/>
                  </a:lnTo>
                  <a:lnTo>
                    <a:pt x="1441450" y="1358900"/>
                  </a:lnTo>
                  <a:lnTo>
                    <a:pt x="1530350" y="1428750"/>
                  </a:lnTo>
                  <a:lnTo>
                    <a:pt x="1641475" y="1508125"/>
                  </a:lnTo>
                  <a:lnTo>
                    <a:pt x="1765300" y="1590675"/>
                  </a:lnTo>
                  <a:lnTo>
                    <a:pt x="1873250" y="1654175"/>
                  </a:lnTo>
                  <a:lnTo>
                    <a:pt x="1987550" y="1714500"/>
                  </a:lnTo>
                  <a:lnTo>
                    <a:pt x="2000250" y="1724025"/>
                  </a:lnTo>
                  <a:lnTo>
                    <a:pt x="2016125" y="1749425"/>
                  </a:lnTo>
                  <a:lnTo>
                    <a:pt x="2019300" y="1768475"/>
                  </a:lnTo>
                  <a:lnTo>
                    <a:pt x="2003425" y="1787525"/>
                  </a:lnTo>
                  <a:lnTo>
                    <a:pt x="1965325" y="1790700"/>
                  </a:lnTo>
                  <a:lnTo>
                    <a:pt x="1816100" y="1771650"/>
                  </a:lnTo>
                  <a:lnTo>
                    <a:pt x="1562100" y="1730375"/>
                  </a:lnTo>
                  <a:lnTo>
                    <a:pt x="1314450" y="1685925"/>
                  </a:lnTo>
                  <a:lnTo>
                    <a:pt x="1257300" y="1663700"/>
                  </a:lnTo>
                  <a:lnTo>
                    <a:pt x="1206500" y="1625600"/>
                  </a:lnTo>
                  <a:lnTo>
                    <a:pt x="1155700" y="1565275"/>
                  </a:lnTo>
                  <a:lnTo>
                    <a:pt x="971550" y="1314450"/>
                  </a:lnTo>
                  <a:lnTo>
                    <a:pt x="752475" y="1025525"/>
                  </a:lnTo>
                  <a:lnTo>
                    <a:pt x="533400" y="739775"/>
                  </a:lnTo>
                  <a:lnTo>
                    <a:pt x="330200" y="4794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544;p42">
            <a:extLst>
              <a:ext uri="{FF2B5EF4-FFF2-40B4-BE49-F238E27FC236}">
                <a16:creationId xmlns:a16="http://schemas.microsoft.com/office/drawing/2014/main" id="{300005D7-5EE0-F143-A79D-913BEF79F7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3265" y="1528433"/>
            <a:ext cx="4848225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9201" y="1468273"/>
            <a:ext cx="4848225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7"/>
          <p:cNvSpPr txBox="1"/>
          <p:nvPr/>
        </p:nvSpPr>
        <p:spPr>
          <a:xfrm>
            <a:off x="6118225" y="7605464"/>
            <a:ext cx="183517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漢</a:t>
            </a:r>
            <a:endParaRPr/>
          </a:p>
        </p:txBody>
      </p:sp>
      <p:sp>
        <p:nvSpPr>
          <p:cNvPr id="482" name="Google Shape;482;p37"/>
          <p:cNvSpPr/>
          <p:nvPr/>
        </p:nvSpPr>
        <p:spPr>
          <a:xfrm>
            <a:off x="2784475" y="1516063"/>
            <a:ext cx="830263" cy="682625"/>
          </a:xfrm>
          <a:custGeom>
            <a:avLst/>
            <a:gdLst/>
            <a:ahLst/>
            <a:cxnLst/>
            <a:rect l="l" t="t" r="r" b="b"/>
            <a:pathLst>
              <a:path w="831057" h="681038" extrusionOk="0">
                <a:moveTo>
                  <a:pt x="347663" y="404813"/>
                </a:moveTo>
                <a:lnTo>
                  <a:pt x="261938" y="328613"/>
                </a:lnTo>
                <a:lnTo>
                  <a:pt x="171450" y="238125"/>
                </a:lnTo>
                <a:lnTo>
                  <a:pt x="78582" y="138113"/>
                </a:lnTo>
                <a:lnTo>
                  <a:pt x="28575" y="78582"/>
                </a:lnTo>
                <a:lnTo>
                  <a:pt x="11907" y="59532"/>
                </a:lnTo>
                <a:lnTo>
                  <a:pt x="2382" y="38100"/>
                </a:lnTo>
                <a:lnTo>
                  <a:pt x="0" y="23813"/>
                </a:lnTo>
                <a:lnTo>
                  <a:pt x="4763" y="7144"/>
                </a:lnTo>
                <a:lnTo>
                  <a:pt x="19050" y="0"/>
                </a:lnTo>
                <a:lnTo>
                  <a:pt x="35719" y="0"/>
                </a:lnTo>
                <a:lnTo>
                  <a:pt x="59532" y="11907"/>
                </a:lnTo>
                <a:lnTo>
                  <a:pt x="145257" y="66675"/>
                </a:lnTo>
                <a:lnTo>
                  <a:pt x="240507" y="116682"/>
                </a:lnTo>
                <a:lnTo>
                  <a:pt x="338138" y="159544"/>
                </a:lnTo>
                <a:lnTo>
                  <a:pt x="438150" y="192882"/>
                </a:lnTo>
                <a:lnTo>
                  <a:pt x="604838" y="235744"/>
                </a:lnTo>
                <a:lnTo>
                  <a:pt x="628650" y="242888"/>
                </a:lnTo>
                <a:lnTo>
                  <a:pt x="688182" y="276225"/>
                </a:lnTo>
                <a:lnTo>
                  <a:pt x="731044" y="307182"/>
                </a:lnTo>
                <a:lnTo>
                  <a:pt x="773907" y="354807"/>
                </a:lnTo>
                <a:lnTo>
                  <a:pt x="802482" y="404813"/>
                </a:lnTo>
                <a:lnTo>
                  <a:pt x="821532" y="454819"/>
                </a:lnTo>
                <a:lnTo>
                  <a:pt x="831057" y="559594"/>
                </a:lnTo>
                <a:lnTo>
                  <a:pt x="823913" y="623888"/>
                </a:lnTo>
                <a:lnTo>
                  <a:pt x="812007" y="654844"/>
                </a:lnTo>
                <a:lnTo>
                  <a:pt x="795338" y="673894"/>
                </a:lnTo>
                <a:lnTo>
                  <a:pt x="773907" y="681038"/>
                </a:lnTo>
                <a:lnTo>
                  <a:pt x="738188" y="678657"/>
                </a:lnTo>
                <a:lnTo>
                  <a:pt x="690563" y="666750"/>
                </a:lnTo>
                <a:lnTo>
                  <a:pt x="631032" y="631032"/>
                </a:lnTo>
                <a:lnTo>
                  <a:pt x="347663" y="40481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37"/>
          <p:cNvSpPr/>
          <p:nvPr/>
        </p:nvSpPr>
        <p:spPr>
          <a:xfrm>
            <a:off x="2632075" y="2808288"/>
            <a:ext cx="777875" cy="534987"/>
          </a:xfrm>
          <a:custGeom>
            <a:avLst/>
            <a:gdLst/>
            <a:ahLst/>
            <a:cxnLst/>
            <a:rect l="l" t="t" r="r" b="b"/>
            <a:pathLst>
              <a:path w="778669" h="535781" extrusionOk="0">
                <a:moveTo>
                  <a:pt x="309563" y="378619"/>
                </a:moveTo>
                <a:lnTo>
                  <a:pt x="235744" y="328612"/>
                </a:lnTo>
                <a:lnTo>
                  <a:pt x="161925" y="264319"/>
                </a:lnTo>
                <a:lnTo>
                  <a:pt x="104775" y="200025"/>
                </a:lnTo>
                <a:lnTo>
                  <a:pt x="45244" y="121444"/>
                </a:lnTo>
                <a:lnTo>
                  <a:pt x="7144" y="57150"/>
                </a:lnTo>
                <a:lnTo>
                  <a:pt x="0" y="30956"/>
                </a:lnTo>
                <a:lnTo>
                  <a:pt x="0" y="19050"/>
                </a:lnTo>
                <a:lnTo>
                  <a:pt x="7144" y="4762"/>
                </a:lnTo>
                <a:lnTo>
                  <a:pt x="21432" y="0"/>
                </a:lnTo>
                <a:lnTo>
                  <a:pt x="52388" y="14287"/>
                </a:lnTo>
                <a:lnTo>
                  <a:pt x="140494" y="59531"/>
                </a:lnTo>
                <a:lnTo>
                  <a:pt x="233363" y="95250"/>
                </a:lnTo>
                <a:lnTo>
                  <a:pt x="357188" y="128587"/>
                </a:lnTo>
                <a:lnTo>
                  <a:pt x="469107" y="150019"/>
                </a:lnTo>
                <a:lnTo>
                  <a:pt x="566738" y="154781"/>
                </a:lnTo>
                <a:lnTo>
                  <a:pt x="581025" y="152400"/>
                </a:lnTo>
                <a:lnTo>
                  <a:pt x="604838" y="157162"/>
                </a:lnTo>
                <a:lnTo>
                  <a:pt x="673894" y="207169"/>
                </a:lnTo>
                <a:lnTo>
                  <a:pt x="721519" y="259556"/>
                </a:lnTo>
                <a:lnTo>
                  <a:pt x="752475" y="295275"/>
                </a:lnTo>
                <a:lnTo>
                  <a:pt x="766763" y="330994"/>
                </a:lnTo>
                <a:lnTo>
                  <a:pt x="778669" y="373856"/>
                </a:lnTo>
                <a:cubicBezTo>
                  <a:pt x="777875" y="392112"/>
                  <a:pt x="777082" y="410369"/>
                  <a:pt x="776288" y="428625"/>
                </a:cubicBezTo>
                <a:lnTo>
                  <a:pt x="766763" y="488156"/>
                </a:lnTo>
                <a:lnTo>
                  <a:pt x="752475" y="509587"/>
                </a:lnTo>
                <a:lnTo>
                  <a:pt x="728663" y="528637"/>
                </a:lnTo>
                <a:lnTo>
                  <a:pt x="697707" y="535781"/>
                </a:lnTo>
                <a:lnTo>
                  <a:pt x="642938" y="531019"/>
                </a:lnTo>
                <a:lnTo>
                  <a:pt x="561975" y="509587"/>
                </a:lnTo>
                <a:lnTo>
                  <a:pt x="461963" y="476250"/>
                </a:lnTo>
                <a:lnTo>
                  <a:pt x="309563" y="3786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7"/>
          <p:cNvSpPr/>
          <p:nvPr/>
        </p:nvSpPr>
        <p:spPr>
          <a:xfrm>
            <a:off x="2533650" y="5208588"/>
            <a:ext cx="479425" cy="546100"/>
          </a:xfrm>
          <a:custGeom>
            <a:avLst/>
            <a:gdLst/>
            <a:ahLst/>
            <a:cxnLst/>
            <a:rect l="l" t="t" r="r" b="b"/>
            <a:pathLst>
              <a:path w="478631" h="547687" extrusionOk="0">
                <a:moveTo>
                  <a:pt x="138113" y="347662"/>
                </a:moveTo>
                <a:lnTo>
                  <a:pt x="76200" y="264319"/>
                </a:lnTo>
                <a:lnTo>
                  <a:pt x="42863" y="204787"/>
                </a:lnTo>
                <a:lnTo>
                  <a:pt x="21431" y="150019"/>
                </a:lnTo>
                <a:lnTo>
                  <a:pt x="4763" y="92869"/>
                </a:lnTo>
                <a:lnTo>
                  <a:pt x="0" y="45244"/>
                </a:lnTo>
                <a:lnTo>
                  <a:pt x="0" y="26194"/>
                </a:lnTo>
                <a:lnTo>
                  <a:pt x="2381" y="7144"/>
                </a:lnTo>
                <a:lnTo>
                  <a:pt x="9525" y="0"/>
                </a:lnTo>
                <a:lnTo>
                  <a:pt x="19050" y="0"/>
                </a:lnTo>
                <a:lnTo>
                  <a:pt x="30956" y="4762"/>
                </a:lnTo>
                <a:lnTo>
                  <a:pt x="47625" y="30956"/>
                </a:lnTo>
                <a:lnTo>
                  <a:pt x="66675" y="59531"/>
                </a:lnTo>
                <a:lnTo>
                  <a:pt x="100013" y="95250"/>
                </a:lnTo>
                <a:lnTo>
                  <a:pt x="126206" y="111919"/>
                </a:lnTo>
                <a:lnTo>
                  <a:pt x="152400" y="126206"/>
                </a:lnTo>
                <a:lnTo>
                  <a:pt x="190500" y="126206"/>
                </a:lnTo>
                <a:lnTo>
                  <a:pt x="216694" y="119062"/>
                </a:lnTo>
                <a:lnTo>
                  <a:pt x="242888" y="102394"/>
                </a:lnTo>
                <a:lnTo>
                  <a:pt x="478631" y="371475"/>
                </a:lnTo>
                <a:lnTo>
                  <a:pt x="459581" y="416719"/>
                </a:lnTo>
                <a:lnTo>
                  <a:pt x="435769" y="483394"/>
                </a:lnTo>
                <a:lnTo>
                  <a:pt x="411956" y="526256"/>
                </a:lnTo>
                <a:lnTo>
                  <a:pt x="392906" y="542925"/>
                </a:lnTo>
                <a:lnTo>
                  <a:pt x="371475" y="547687"/>
                </a:lnTo>
                <a:lnTo>
                  <a:pt x="342900" y="545306"/>
                </a:lnTo>
                <a:lnTo>
                  <a:pt x="314325" y="535781"/>
                </a:lnTo>
                <a:lnTo>
                  <a:pt x="247650" y="476250"/>
                </a:lnTo>
                <a:lnTo>
                  <a:pt x="138113" y="3476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7"/>
          <p:cNvSpPr/>
          <p:nvPr/>
        </p:nvSpPr>
        <p:spPr>
          <a:xfrm>
            <a:off x="3792538" y="1817688"/>
            <a:ext cx="3148012" cy="512762"/>
          </a:xfrm>
          <a:custGeom>
            <a:avLst/>
            <a:gdLst/>
            <a:ahLst/>
            <a:cxnLst/>
            <a:rect l="l" t="t" r="r" b="b"/>
            <a:pathLst>
              <a:path w="3147544" h="512698" extrusionOk="0">
                <a:moveTo>
                  <a:pt x="1575093" y="322418"/>
                </a:moveTo>
                <a:lnTo>
                  <a:pt x="1255317" y="367346"/>
                </a:lnTo>
                <a:lnTo>
                  <a:pt x="1014825" y="404344"/>
                </a:lnTo>
                <a:lnTo>
                  <a:pt x="827188" y="428129"/>
                </a:lnTo>
                <a:lnTo>
                  <a:pt x="692406" y="451914"/>
                </a:lnTo>
                <a:lnTo>
                  <a:pt x="536483" y="483628"/>
                </a:lnTo>
                <a:lnTo>
                  <a:pt x="436057" y="510055"/>
                </a:lnTo>
                <a:lnTo>
                  <a:pt x="412272" y="512698"/>
                </a:lnTo>
                <a:lnTo>
                  <a:pt x="332989" y="499484"/>
                </a:lnTo>
                <a:lnTo>
                  <a:pt x="288062" y="483628"/>
                </a:lnTo>
                <a:lnTo>
                  <a:pt x="235206" y="457200"/>
                </a:lnTo>
                <a:lnTo>
                  <a:pt x="179708" y="417558"/>
                </a:lnTo>
                <a:lnTo>
                  <a:pt x="110996" y="351489"/>
                </a:lnTo>
                <a:lnTo>
                  <a:pt x="63426" y="295991"/>
                </a:lnTo>
                <a:lnTo>
                  <a:pt x="26427" y="251063"/>
                </a:lnTo>
                <a:lnTo>
                  <a:pt x="0" y="200851"/>
                </a:lnTo>
                <a:lnTo>
                  <a:pt x="0" y="182351"/>
                </a:lnTo>
                <a:lnTo>
                  <a:pt x="7928" y="166495"/>
                </a:lnTo>
                <a:lnTo>
                  <a:pt x="29070" y="163852"/>
                </a:lnTo>
                <a:lnTo>
                  <a:pt x="58141" y="177066"/>
                </a:lnTo>
                <a:lnTo>
                  <a:pt x="113639" y="216707"/>
                </a:lnTo>
                <a:lnTo>
                  <a:pt x="179708" y="253706"/>
                </a:lnTo>
                <a:lnTo>
                  <a:pt x="258991" y="280134"/>
                </a:lnTo>
                <a:lnTo>
                  <a:pt x="330346" y="293348"/>
                </a:lnTo>
                <a:lnTo>
                  <a:pt x="391130" y="293348"/>
                </a:lnTo>
                <a:lnTo>
                  <a:pt x="488913" y="288062"/>
                </a:lnTo>
                <a:lnTo>
                  <a:pt x="991040" y="229921"/>
                </a:lnTo>
                <a:lnTo>
                  <a:pt x="1247389" y="198208"/>
                </a:lnTo>
                <a:lnTo>
                  <a:pt x="2011151" y="110996"/>
                </a:lnTo>
                <a:lnTo>
                  <a:pt x="2254286" y="87211"/>
                </a:lnTo>
                <a:lnTo>
                  <a:pt x="2544991" y="71355"/>
                </a:lnTo>
                <a:lnTo>
                  <a:pt x="2611061" y="58141"/>
                </a:lnTo>
                <a:lnTo>
                  <a:pt x="2708843" y="29070"/>
                </a:lnTo>
                <a:lnTo>
                  <a:pt x="2782841" y="0"/>
                </a:lnTo>
                <a:lnTo>
                  <a:pt x="2848910" y="5285"/>
                </a:lnTo>
                <a:lnTo>
                  <a:pt x="2933479" y="21142"/>
                </a:lnTo>
                <a:lnTo>
                  <a:pt x="3018048" y="58141"/>
                </a:lnTo>
                <a:lnTo>
                  <a:pt x="3081475" y="103068"/>
                </a:lnTo>
                <a:lnTo>
                  <a:pt x="3113188" y="132139"/>
                </a:lnTo>
                <a:lnTo>
                  <a:pt x="3136973" y="169137"/>
                </a:lnTo>
                <a:lnTo>
                  <a:pt x="3147544" y="203494"/>
                </a:lnTo>
                <a:lnTo>
                  <a:pt x="3144901" y="232564"/>
                </a:lnTo>
                <a:lnTo>
                  <a:pt x="3126402" y="251063"/>
                </a:lnTo>
                <a:lnTo>
                  <a:pt x="3099974" y="264277"/>
                </a:lnTo>
                <a:lnTo>
                  <a:pt x="3062975" y="266920"/>
                </a:lnTo>
                <a:lnTo>
                  <a:pt x="2962550" y="261635"/>
                </a:lnTo>
                <a:lnTo>
                  <a:pt x="2671845" y="243135"/>
                </a:lnTo>
                <a:lnTo>
                  <a:pt x="2182931" y="266920"/>
                </a:lnTo>
                <a:lnTo>
                  <a:pt x="1979438" y="269563"/>
                </a:lnTo>
                <a:lnTo>
                  <a:pt x="1575093" y="32241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7"/>
          <p:cNvSpPr/>
          <p:nvPr/>
        </p:nvSpPr>
        <p:spPr>
          <a:xfrm>
            <a:off x="4019550" y="2798763"/>
            <a:ext cx="566738" cy="1012825"/>
          </a:xfrm>
          <a:custGeom>
            <a:avLst/>
            <a:gdLst/>
            <a:ahLst/>
            <a:cxnLst/>
            <a:rect l="l" t="t" r="r" b="b"/>
            <a:pathLst>
              <a:path w="566738" h="1014412" extrusionOk="0">
                <a:moveTo>
                  <a:pt x="240506" y="619125"/>
                </a:moveTo>
                <a:lnTo>
                  <a:pt x="200025" y="411956"/>
                </a:lnTo>
                <a:lnTo>
                  <a:pt x="180975" y="333375"/>
                </a:lnTo>
                <a:lnTo>
                  <a:pt x="157163" y="273844"/>
                </a:lnTo>
                <a:lnTo>
                  <a:pt x="88106" y="164306"/>
                </a:lnTo>
                <a:lnTo>
                  <a:pt x="21431" y="88106"/>
                </a:lnTo>
                <a:lnTo>
                  <a:pt x="11906" y="76200"/>
                </a:lnTo>
                <a:lnTo>
                  <a:pt x="0" y="50006"/>
                </a:lnTo>
                <a:lnTo>
                  <a:pt x="0" y="26194"/>
                </a:lnTo>
                <a:lnTo>
                  <a:pt x="7144" y="14287"/>
                </a:lnTo>
                <a:lnTo>
                  <a:pt x="23813" y="2381"/>
                </a:lnTo>
                <a:lnTo>
                  <a:pt x="57150" y="0"/>
                </a:lnTo>
                <a:lnTo>
                  <a:pt x="121444" y="2381"/>
                </a:lnTo>
                <a:lnTo>
                  <a:pt x="235744" y="19050"/>
                </a:lnTo>
                <a:lnTo>
                  <a:pt x="373856" y="66675"/>
                </a:lnTo>
                <a:lnTo>
                  <a:pt x="416719" y="238125"/>
                </a:lnTo>
                <a:lnTo>
                  <a:pt x="504825" y="726281"/>
                </a:lnTo>
                <a:lnTo>
                  <a:pt x="566738" y="854869"/>
                </a:lnTo>
                <a:lnTo>
                  <a:pt x="542925" y="916781"/>
                </a:lnTo>
                <a:lnTo>
                  <a:pt x="492919" y="985837"/>
                </a:lnTo>
                <a:lnTo>
                  <a:pt x="452438" y="1012031"/>
                </a:lnTo>
                <a:lnTo>
                  <a:pt x="426244" y="1014412"/>
                </a:lnTo>
                <a:lnTo>
                  <a:pt x="392906" y="1002506"/>
                </a:lnTo>
                <a:lnTo>
                  <a:pt x="357188" y="962025"/>
                </a:lnTo>
                <a:lnTo>
                  <a:pt x="300038" y="852487"/>
                </a:lnTo>
                <a:lnTo>
                  <a:pt x="278606" y="790575"/>
                </a:lnTo>
                <a:lnTo>
                  <a:pt x="240506" y="619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7"/>
          <p:cNvSpPr/>
          <p:nvPr/>
        </p:nvSpPr>
        <p:spPr>
          <a:xfrm>
            <a:off x="4160838" y="3856038"/>
            <a:ext cx="2338387" cy="460375"/>
          </a:xfrm>
          <a:custGeom>
            <a:avLst/>
            <a:gdLst/>
            <a:ahLst/>
            <a:cxnLst/>
            <a:rect l="l" t="t" r="r" b="b"/>
            <a:pathLst>
              <a:path w="2338387" h="461962" extrusionOk="0">
                <a:moveTo>
                  <a:pt x="873919" y="364331"/>
                </a:moveTo>
                <a:lnTo>
                  <a:pt x="654844" y="419100"/>
                </a:lnTo>
                <a:lnTo>
                  <a:pt x="550069" y="447675"/>
                </a:lnTo>
                <a:lnTo>
                  <a:pt x="488156" y="459581"/>
                </a:lnTo>
                <a:lnTo>
                  <a:pt x="421481" y="461962"/>
                </a:lnTo>
                <a:lnTo>
                  <a:pt x="280987" y="440531"/>
                </a:lnTo>
                <a:lnTo>
                  <a:pt x="102394" y="376237"/>
                </a:lnTo>
                <a:lnTo>
                  <a:pt x="38100" y="326231"/>
                </a:lnTo>
                <a:lnTo>
                  <a:pt x="2381" y="285750"/>
                </a:lnTo>
                <a:lnTo>
                  <a:pt x="0" y="269081"/>
                </a:lnTo>
                <a:lnTo>
                  <a:pt x="7144" y="254794"/>
                </a:lnTo>
                <a:lnTo>
                  <a:pt x="28575" y="242887"/>
                </a:lnTo>
                <a:lnTo>
                  <a:pt x="66675" y="242887"/>
                </a:lnTo>
                <a:lnTo>
                  <a:pt x="159544" y="259556"/>
                </a:lnTo>
                <a:lnTo>
                  <a:pt x="302419" y="269081"/>
                </a:lnTo>
                <a:lnTo>
                  <a:pt x="473869" y="261937"/>
                </a:lnTo>
                <a:lnTo>
                  <a:pt x="1073944" y="157162"/>
                </a:lnTo>
                <a:lnTo>
                  <a:pt x="1326356" y="133350"/>
                </a:lnTo>
                <a:lnTo>
                  <a:pt x="1643062" y="95250"/>
                </a:lnTo>
                <a:lnTo>
                  <a:pt x="1885950" y="64294"/>
                </a:lnTo>
                <a:lnTo>
                  <a:pt x="1983581" y="0"/>
                </a:lnTo>
                <a:lnTo>
                  <a:pt x="1997869" y="0"/>
                </a:lnTo>
                <a:lnTo>
                  <a:pt x="2147887" y="52387"/>
                </a:lnTo>
                <a:lnTo>
                  <a:pt x="2288381" y="135731"/>
                </a:lnTo>
                <a:lnTo>
                  <a:pt x="2331244" y="180975"/>
                </a:lnTo>
                <a:lnTo>
                  <a:pt x="2338387" y="240506"/>
                </a:lnTo>
                <a:lnTo>
                  <a:pt x="2324100" y="283369"/>
                </a:lnTo>
                <a:lnTo>
                  <a:pt x="2302669" y="300037"/>
                </a:lnTo>
                <a:lnTo>
                  <a:pt x="2262187" y="307181"/>
                </a:lnTo>
                <a:lnTo>
                  <a:pt x="1959769" y="285750"/>
                </a:lnTo>
                <a:lnTo>
                  <a:pt x="1626394" y="290512"/>
                </a:lnTo>
                <a:lnTo>
                  <a:pt x="1302544" y="309562"/>
                </a:lnTo>
                <a:lnTo>
                  <a:pt x="1035844" y="335756"/>
                </a:lnTo>
                <a:lnTo>
                  <a:pt x="873919" y="3643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37"/>
          <p:cNvSpPr/>
          <p:nvPr/>
        </p:nvSpPr>
        <p:spPr>
          <a:xfrm>
            <a:off x="3700463" y="4411663"/>
            <a:ext cx="3343275" cy="622300"/>
          </a:xfrm>
          <a:custGeom>
            <a:avLst/>
            <a:gdLst/>
            <a:ahLst/>
            <a:cxnLst/>
            <a:rect l="l" t="t" r="r" b="b"/>
            <a:pathLst>
              <a:path w="3341914" h="623207" extrusionOk="0">
                <a:moveTo>
                  <a:pt x="1249136" y="413657"/>
                </a:moveTo>
                <a:lnTo>
                  <a:pt x="740228" y="533400"/>
                </a:lnTo>
                <a:lnTo>
                  <a:pt x="427264" y="623207"/>
                </a:lnTo>
                <a:lnTo>
                  <a:pt x="405493" y="620485"/>
                </a:lnTo>
                <a:lnTo>
                  <a:pt x="236764" y="538843"/>
                </a:lnTo>
                <a:lnTo>
                  <a:pt x="84364" y="427264"/>
                </a:lnTo>
                <a:lnTo>
                  <a:pt x="13607" y="359228"/>
                </a:lnTo>
                <a:lnTo>
                  <a:pt x="0" y="332014"/>
                </a:lnTo>
                <a:lnTo>
                  <a:pt x="5443" y="310243"/>
                </a:lnTo>
                <a:lnTo>
                  <a:pt x="24493" y="296635"/>
                </a:lnTo>
                <a:lnTo>
                  <a:pt x="48986" y="302078"/>
                </a:lnTo>
                <a:lnTo>
                  <a:pt x="228600" y="361950"/>
                </a:lnTo>
                <a:lnTo>
                  <a:pt x="356507" y="389164"/>
                </a:lnTo>
                <a:lnTo>
                  <a:pt x="454478" y="386443"/>
                </a:lnTo>
                <a:lnTo>
                  <a:pt x="857250" y="307521"/>
                </a:lnTo>
                <a:lnTo>
                  <a:pt x="1423307" y="198664"/>
                </a:lnTo>
                <a:lnTo>
                  <a:pt x="1679121" y="176893"/>
                </a:lnTo>
                <a:lnTo>
                  <a:pt x="2299607" y="117021"/>
                </a:lnTo>
                <a:lnTo>
                  <a:pt x="2626178" y="89807"/>
                </a:lnTo>
                <a:lnTo>
                  <a:pt x="2672443" y="81643"/>
                </a:lnTo>
                <a:lnTo>
                  <a:pt x="2800350" y="43543"/>
                </a:lnTo>
                <a:lnTo>
                  <a:pt x="2898321" y="0"/>
                </a:lnTo>
                <a:lnTo>
                  <a:pt x="2963636" y="8164"/>
                </a:lnTo>
                <a:lnTo>
                  <a:pt x="3094264" y="43543"/>
                </a:lnTo>
                <a:lnTo>
                  <a:pt x="3230336" y="103414"/>
                </a:lnTo>
                <a:lnTo>
                  <a:pt x="3295650" y="149678"/>
                </a:lnTo>
                <a:lnTo>
                  <a:pt x="3325586" y="187778"/>
                </a:lnTo>
                <a:lnTo>
                  <a:pt x="3341914" y="242207"/>
                </a:lnTo>
                <a:lnTo>
                  <a:pt x="3328307" y="277585"/>
                </a:lnTo>
                <a:lnTo>
                  <a:pt x="3271157" y="310243"/>
                </a:lnTo>
                <a:lnTo>
                  <a:pt x="3219450" y="329293"/>
                </a:lnTo>
                <a:lnTo>
                  <a:pt x="3175907" y="334735"/>
                </a:lnTo>
                <a:lnTo>
                  <a:pt x="2890157" y="296635"/>
                </a:lnTo>
                <a:lnTo>
                  <a:pt x="2683328" y="280307"/>
                </a:lnTo>
                <a:lnTo>
                  <a:pt x="2234293" y="310243"/>
                </a:lnTo>
                <a:lnTo>
                  <a:pt x="1875064" y="356507"/>
                </a:lnTo>
                <a:lnTo>
                  <a:pt x="1730828" y="359228"/>
                </a:lnTo>
                <a:lnTo>
                  <a:pt x="1616528" y="375557"/>
                </a:lnTo>
                <a:lnTo>
                  <a:pt x="1344386" y="405493"/>
                </a:lnTo>
                <a:lnTo>
                  <a:pt x="1249136" y="4136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7"/>
          <p:cNvSpPr/>
          <p:nvPr/>
        </p:nvSpPr>
        <p:spPr>
          <a:xfrm>
            <a:off x="2774950" y="4081463"/>
            <a:ext cx="858838" cy="1514475"/>
          </a:xfrm>
          <a:custGeom>
            <a:avLst/>
            <a:gdLst/>
            <a:ahLst/>
            <a:cxnLst/>
            <a:rect l="l" t="t" r="r" b="b"/>
            <a:pathLst>
              <a:path w="859632" h="1514475" extrusionOk="0">
                <a:moveTo>
                  <a:pt x="473869" y="966787"/>
                </a:moveTo>
                <a:lnTo>
                  <a:pt x="297657" y="1366837"/>
                </a:lnTo>
                <a:lnTo>
                  <a:pt x="230982" y="1514475"/>
                </a:lnTo>
                <a:lnTo>
                  <a:pt x="30957" y="1423987"/>
                </a:lnTo>
                <a:lnTo>
                  <a:pt x="0" y="1231106"/>
                </a:lnTo>
                <a:lnTo>
                  <a:pt x="42863" y="1195387"/>
                </a:lnTo>
                <a:lnTo>
                  <a:pt x="119063" y="1116806"/>
                </a:lnTo>
                <a:lnTo>
                  <a:pt x="250032" y="962025"/>
                </a:lnTo>
                <a:lnTo>
                  <a:pt x="371475" y="783431"/>
                </a:lnTo>
                <a:lnTo>
                  <a:pt x="500063" y="590550"/>
                </a:lnTo>
                <a:lnTo>
                  <a:pt x="621507" y="373856"/>
                </a:lnTo>
                <a:lnTo>
                  <a:pt x="735807" y="152400"/>
                </a:lnTo>
                <a:lnTo>
                  <a:pt x="783432" y="45243"/>
                </a:lnTo>
                <a:lnTo>
                  <a:pt x="800100" y="21431"/>
                </a:lnTo>
                <a:lnTo>
                  <a:pt x="819150" y="7143"/>
                </a:lnTo>
                <a:lnTo>
                  <a:pt x="835819" y="0"/>
                </a:lnTo>
                <a:lnTo>
                  <a:pt x="845344" y="0"/>
                </a:lnTo>
                <a:lnTo>
                  <a:pt x="854869" y="9525"/>
                </a:lnTo>
                <a:lnTo>
                  <a:pt x="859632" y="35718"/>
                </a:lnTo>
                <a:lnTo>
                  <a:pt x="835819" y="109537"/>
                </a:lnTo>
                <a:lnTo>
                  <a:pt x="738188" y="361950"/>
                </a:lnTo>
                <a:lnTo>
                  <a:pt x="597694" y="688181"/>
                </a:lnTo>
                <a:lnTo>
                  <a:pt x="473869" y="96678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37"/>
          <p:cNvSpPr/>
          <p:nvPr/>
        </p:nvSpPr>
        <p:spPr>
          <a:xfrm>
            <a:off x="4524375" y="1524000"/>
            <a:ext cx="533400" cy="1133475"/>
          </a:xfrm>
          <a:custGeom>
            <a:avLst/>
            <a:gdLst/>
            <a:ahLst/>
            <a:cxnLst/>
            <a:rect l="l" t="t" r="r" b="b"/>
            <a:pathLst>
              <a:path w="533400" h="1133475" extrusionOk="0">
                <a:moveTo>
                  <a:pt x="295275" y="869156"/>
                </a:moveTo>
                <a:lnTo>
                  <a:pt x="285750" y="707231"/>
                </a:lnTo>
                <a:lnTo>
                  <a:pt x="264319" y="514350"/>
                </a:lnTo>
                <a:lnTo>
                  <a:pt x="240506" y="254794"/>
                </a:lnTo>
                <a:lnTo>
                  <a:pt x="238125" y="223838"/>
                </a:lnTo>
                <a:lnTo>
                  <a:pt x="226219" y="190500"/>
                </a:lnTo>
                <a:lnTo>
                  <a:pt x="202406" y="164306"/>
                </a:lnTo>
                <a:lnTo>
                  <a:pt x="176213" y="145256"/>
                </a:lnTo>
                <a:lnTo>
                  <a:pt x="21431" y="54769"/>
                </a:lnTo>
                <a:lnTo>
                  <a:pt x="4763" y="42863"/>
                </a:lnTo>
                <a:lnTo>
                  <a:pt x="0" y="26194"/>
                </a:lnTo>
                <a:lnTo>
                  <a:pt x="4763" y="7144"/>
                </a:lnTo>
                <a:lnTo>
                  <a:pt x="23813" y="0"/>
                </a:lnTo>
                <a:lnTo>
                  <a:pt x="104775" y="0"/>
                </a:lnTo>
                <a:lnTo>
                  <a:pt x="200025" y="9525"/>
                </a:lnTo>
                <a:lnTo>
                  <a:pt x="280988" y="23813"/>
                </a:lnTo>
                <a:lnTo>
                  <a:pt x="335756" y="45244"/>
                </a:lnTo>
                <a:lnTo>
                  <a:pt x="416719" y="88106"/>
                </a:lnTo>
                <a:lnTo>
                  <a:pt x="445294" y="116681"/>
                </a:lnTo>
                <a:lnTo>
                  <a:pt x="478631" y="142875"/>
                </a:lnTo>
                <a:lnTo>
                  <a:pt x="502444" y="173831"/>
                </a:lnTo>
                <a:lnTo>
                  <a:pt x="514350" y="195263"/>
                </a:lnTo>
                <a:lnTo>
                  <a:pt x="516731" y="219075"/>
                </a:lnTo>
                <a:lnTo>
                  <a:pt x="502444" y="245269"/>
                </a:lnTo>
                <a:lnTo>
                  <a:pt x="490538" y="269081"/>
                </a:lnTo>
                <a:lnTo>
                  <a:pt x="509588" y="495300"/>
                </a:lnTo>
                <a:lnTo>
                  <a:pt x="531019" y="669131"/>
                </a:lnTo>
                <a:cubicBezTo>
                  <a:pt x="531813" y="711994"/>
                  <a:pt x="532606" y="754856"/>
                  <a:pt x="533400" y="797719"/>
                </a:cubicBezTo>
                <a:lnTo>
                  <a:pt x="533400" y="876300"/>
                </a:lnTo>
                <a:lnTo>
                  <a:pt x="528638" y="952500"/>
                </a:lnTo>
                <a:lnTo>
                  <a:pt x="519113" y="1023938"/>
                </a:lnTo>
                <a:lnTo>
                  <a:pt x="502444" y="1078706"/>
                </a:lnTo>
                <a:lnTo>
                  <a:pt x="481013" y="1114425"/>
                </a:lnTo>
                <a:lnTo>
                  <a:pt x="464344" y="1126331"/>
                </a:lnTo>
                <a:lnTo>
                  <a:pt x="445294" y="1133475"/>
                </a:lnTo>
                <a:lnTo>
                  <a:pt x="431006" y="1133475"/>
                </a:lnTo>
                <a:lnTo>
                  <a:pt x="409575" y="1128713"/>
                </a:lnTo>
                <a:lnTo>
                  <a:pt x="385763" y="1109663"/>
                </a:lnTo>
                <a:lnTo>
                  <a:pt x="359569" y="1069181"/>
                </a:lnTo>
                <a:lnTo>
                  <a:pt x="330994" y="1012031"/>
                </a:lnTo>
                <a:lnTo>
                  <a:pt x="295275" y="8691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37"/>
          <p:cNvSpPr/>
          <p:nvPr/>
        </p:nvSpPr>
        <p:spPr>
          <a:xfrm>
            <a:off x="5656263" y="1370013"/>
            <a:ext cx="461962" cy="1270000"/>
          </a:xfrm>
          <a:custGeom>
            <a:avLst/>
            <a:gdLst/>
            <a:ahLst/>
            <a:cxnLst/>
            <a:rect l="l" t="t" r="r" b="b"/>
            <a:pathLst>
              <a:path w="461962" h="1271587" extrusionOk="0">
                <a:moveTo>
                  <a:pt x="100012" y="926306"/>
                </a:moveTo>
                <a:lnTo>
                  <a:pt x="114300" y="728662"/>
                </a:lnTo>
                <a:lnTo>
                  <a:pt x="138112" y="554831"/>
                </a:lnTo>
                <a:lnTo>
                  <a:pt x="138112" y="316706"/>
                </a:lnTo>
                <a:lnTo>
                  <a:pt x="138112" y="283369"/>
                </a:lnTo>
                <a:lnTo>
                  <a:pt x="133350" y="254794"/>
                </a:lnTo>
                <a:lnTo>
                  <a:pt x="119062" y="219075"/>
                </a:lnTo>
                <a:lnTo>
                  <a:pt x="26194" y="95250"/>
                </a:lnTo>
                <a:lnTo>
                  <a:pt x="7144" y="78581"/>
                </a:lnTo>
                <a:lnTo>
                  <a:pt x="0" y="52387"/>
                </a:lnTo>
                <a:lnTo>
                  <a:pt x="2381" y="19050"/>
                </a:lnTo>
                <a:lnTo>
                  <a:pt x="11906" y="9525"/>
                </a:lnTo>
                <a:lnTo>
                  <a:pt x="28575" y="0"/>
                </a:lnTo>
                <a:lnTo>
                  <a:pt x="47625" y="0"/>
                </a:lnTo>
                <a:lnTo>
                  <a:pt x="357187" y="114300"/>
                </a:lnTo>
                <a:lnTo>
                  <a:pt x="397669" y="135731"/>
                </a:lnTo>
                <a:lnTo>
                  <a:pt x="419100" y="152400"/>
                </a:lnTo>
                <a:lnTo>
                  <a:pt x="442912" y="180975"/>
                </a:lnTo>
                <a:lnTo>
                  <a:pt x="459581" y="216694"/>
                </a:lnTo>
                <a:lnTo>
                  <a:pt x="461962" y="250031"/>
                </a:lnTo>
                <a:lnTo>
                  <a:pt x="457200" y="276225"/>
                </a:lnTo>
                <a:lnTo>
                  <a:pt x="442912" y="311944"/>
                </a:lnTo>
                <a:lnTo>
                  <a:pt x="428625" y="335756"/>
                </a:lnTo>
                <a:lnTo>
                  <a:pt x="407194" y="385762"/>
                </a:lnTo>
                <a:lnTo>
                  <a:pt x="388144" y="542925"/>
                </a:lnTo>
                <a:lnTo>
                  <a:pt x="335756" y="731044"/>
                </a:lnTo>
                <a:lnTo>
                  <a:pt x="230981" y="1157287"/>
                </a:lnTo>
                <a:lnTo>
                  <a:pt x="209550" y="1212056"/>
                </a:lnTo>
                <a:lnTo>
                  <a:pt x="185737" y="1243012"/>
                </a:lnTo>
                <a:lnTo>
                  <a:pt x="157162" y="1262062"/>
                </a:lnTo>
                <a:lnTo>
                  <a:pt x="133350" y="1271587"/>
                </a:lnTo>
                <a:lnTo>
                  <a:pt x="102394" y="1271587"/>
                </a:lnTo>
                <a:lnTo>
                  <a:pt x="83344" y="1262062"/>
                </a:lnTo>
                <a:lnTo>
                  <a:pt x="66675" y="1231106"/>
                </a:lnTo>
                <a:cubicBezTo>
                  <a:pt x="67469" y="1201737"/>
                  <a:pt x="68262" y="1172369"/>
                  <a:pt x="69056" y="1143000"/>
                </a:cubicBezTo>
                <a:lnTo>
                  <a:pt x="100012" y="9263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7"/>
          <p:cNvSpPr/>
          <p:nvPr/>
        </p:nvSpPr>
        <p:spPr>
          <a:xfrm>
            <a:off x="4295775" y="2624138"/>
            <a:ext cx="2422525" cy="957262"/>
          </a:xfrm>
          <a:custGeom>
            <a:avLst/>
            <a:gdLst/>
            <a:ahLst/>
            <a:cxnLst/>
            <a:rect l="l" t="t" r="r" b="b"/>
            <a:pathLst>
              <a:path w="2421731" h="957262" extrusionOk="0">
                <a:moveTo>
                  <a:pt x="604838" y="347662"/>
                </a:moveTo>
                <a:lnTo>
                  <a:pt x="90488" y="407193"/>
                </a:lnTo>
                <a:lnTo>
                  <a:pt x="0" y="247650"/>
                </a:lnTo>
                <a:lnTo>
                  <a:pt x="97631" y="240506"/>
                </a:lnTo>
                <a:lnTo>
                  <a:pt x="376238" y="228600"/>
                </a:lnTo>
                <a:lnTo>
                  <a:pt x="657225" y="207168"/>
                </a:lnTo>
                <a:lnTo>
                  <a:pt x="940594" y="180975"/>
                </a:lnTo>
                <a:lnTo>
                  <a:pt x="1157288" y="154781"/>
                </a:lnTo>
                <a:lnTo>
                  <a:pt x="1557338" y="104775"/>
                </a:lnTo>
                <a:lnTo>
                  <a:pt x="1890713" y="50006"/>
                </a:lnTo>
                <a:lnTo>
                  <a:pt x="2035969" y="0"/>
                </a:lnTo>
                <a:lnTo>
                  <a:pt x="2064544" y="2381"/>
                </a:lnTo>
                <a:lnTo>
                  <a:pt x="2209800" y="69056"/>
                </a:lnTo>
                <a:lnTo>
                  <a:pt x="2376488" y="178593"/>
                </a:lnTo>
                <a:lnTo>
                  <a:pt x="2405063" y="207168"/>
                </a:lnTo>
                <a:lnTo>
                  <a:pt x="2416969" y="233362"/>
                </a:lnTo>
                <a:lnTo>
                  <a:pt x="2421731" y="276225"/>
                </a:lnTo>
                <a:lnTo>
                  <a:pt x="2416969" y="307181"/>
                </a:lnTo>
                <a:lnTo>
                  <a:pt x="2393156" y="342900"/>
                </a:lnTo>
                <a:lnTo>
                  <a:pt x="2355056" y="373856"/>
                </a:lnTo>
                <a:lnTo>
                  <a:pt x="2345531" y="381000"/>
                </a:lnTo>
                <a:lnTo>
                  <a:pt x="2107406" y="926306"/>
                </a:lnTo>
                <a:lnTo>
                  <a:pt x="2078831" y="952500"/>
                </a:lnTo>
                <a:lnTo>
                  <a:pt x="2024063" y="957262"/>
                </a:lnTo>
                <a:lnTo>
                  <a:pt x="1990725" y="957262"/>
                </a:lnTo>
                <a:lnTo>
                  <a:pt x="1924050" y="926306"/>
                </a:lnTo>
                <a:lnTo>
                  <a:pt x="1969294" y="692943"/>
                </a:lnTo>
                <a:lnTo>
                  <a:pt x="2083594" y="288131"/>
                </a:lnTo>
                <a:lnTo>
                  <a:pt x="2083594" y="254793"/>
                </a:lnTo>
                <a:lnTo>
                  <a:pt x="2078831" y="228600"/>
                </a:lnTo>
                <a:lnTo>
                  <a:pt x="2059781" y="214312"/>
                </a:lnTo>
                <a:lnTo>
                  <a:pt x="2016919" y="202406"/>
                </a:lnTo>
                <a:lnTo>
                  <a:pt x="1955006" y="200025"/>
                </a:lnTo>
                <a:lnTo>
                  <a:pt x="1235869" y="285750"/>
                </a:lnTo>
                <a:lnTo>
                  <a:pt x="945356" y="311943"/>
                </a:lnTo>
                <a:lnTo>
                  <a:pt x="604838" y="3476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7"/>
          <p:cNvSpPr/>
          <p:nvPr/>
        </p:nvSpPr>
        <p:spPr>
          <a:xfrm>
            <a:off x="4446588" y="3297238"/>
            <a:ext cx="1862137" cy="365125"/>
          </a:xfrm>
          <a:custGeom>
            <a:avLst/>
            <a:gdLst/>
            <a:ahLst/>
            <a:cxnLst/>
            <a:rect l="l" t="t" r="r" b="b"/>
            <a:pathLst>
              <a:path w="1862137" h="364332" extrusionOk="0">
                <a:moveTo>
                  <a:pt x="576262" y="311944"/>
                </a:moveTo>
                <a:lnTo>
                  <a:pt x="85725" y="364332"/>
                </a:lnTo>
                <a:lnTo>
                  <a:pt x="0" y="216694"/>
                </a:lnTo>
                <a:lnTo>
                  <a:pt x="102394" y="214313"/>
                </a:lnTo>
                <a:lnTo>
                  <a:pt x="469106" y="171450"/>
                </a:lnTo>
                <a:lnTo>
                  <a:pt x="804862" y="126207"/>
                </a:lnTo>
                <a:lnTo>
                  <a:pt x="1088231" y="88107"/>
                </a:lnTo>
                <a:lnTo>
                  <a:pt x="1409700" y="38100"/>
                </a:lnTo>
                <a:lnTo>
                  <a:pt x="1683544" y="0"/>
                </a:lnTo>
                <a:lnTo>
                  <a:pt x="1862137" y="28575"/>
                </a:lnTo>
                <a:lnTo>
                  <a:pt x="1847850" y="280988"/>
                </a:lnTo>
                <a:lnTo>
                  <a:pt x="1762125" y="247650"/>
                </a:lnTo>
                <a:lnTo>
                  <a:pt x="1685925" y="221457"/>
                </a:lnTo>
                <a:lnTo>
                  <a:pt x="1604962" y="202407"/>
                </a:lnTo>
                <a:lnTo>
                  <a:pt x="1497806" y="202407"/>
                </a:lnTo>
                <a:lnTo>
                  <a:pt x="1092994" y="242888"/>
                </a:lnTo>
                <a:lnTo>
                  <a:pt x="800100" y="292894"/>
                </a:lnTo>
                <a:lnTo>
                  <a:pt x="576262" y="3119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7"/>
          <p:cNvSpPr/>
          <p:nvPr/>
        </p:nvSpPr>
        <p:spPr>
          <a:xfrm rot="-5400000">
            <a:off x="3116262" y="3567113"/>
            <a:ext cx="3160713" cy="1709738"/>
          </a:xfrm>
          <a:custGeom>
            <a:avLst/>
            <a:gdLst/>
            <a:ahLst/>
            <a:cxnLst/>
            <a:rect l="l" t="t" r="r" b="b"/>
            <a:pathLst>
              <a:path w="3160759" h="1709875" extrusionOk="0">
                <a:moveTo>
                  <a:pt x="2190861" y="1408598"/>
                </a:moveTo>
                <a:lnTo>
                  <a:pt x="2402282" y="1413884"/>
                </a:lnTo>
                <a:lnTo>
                  <a:pt x="2587277" y="1416527"/>
                </a:lnTo>
                <a:lnTo>
                  <a:pt x="3089404" y="1411241"/>
                </a:lnTo>
                <a:lnTo>
                  <a:pt x="3160759" y="1622663"/>
                </a:lnTo>
                <a:lnTo>
                  <a:pt x="3033906" y="1688733"/>
                </a:lnTo>
                <a:lnTo>
                  <a:pt x="2996907" y="1709875"/>
                </a:lnTo>
                <a:lnTo>
                  <a:pt x="2600491" y="1688733"/>
                </a:lnTo>
                <a:lnTo>
                  <a:pt x="2449852" y="1688733"/>
                </a:lnTo>
                <a:lnTo>
                  <a:pt x="1982081" y="1638520"/>
                </a:lnTo>
                <a:lnTo>
                  <a:pt x="1834086" y="1617378"/>
                </a:lnTo>
                <a:lnTo>
                  <a:pt x="1609450" y="1580379"/>
                </a:lnTo>
                <a:lnTo>
                  <a:pt x="1395385" y="1527523"/>
                </a:lnTo>
                <a:lnTo>
                  <a:pt x="1207748" y="1485239"/>
                </a:lnTo>
                <a:lnTo>
                  <a:pt x="1086181" y="1419170"/>
                </a:lnTo>
                <a:lnTo>
                  <a:pt x="898544" y="1300245"/>
                </a:lnTo>
                <a:lnTo>
                  <a:pt x="726763" y="1165463"/>
                </a:lnTo>
                <a:lnTo>
                  <a:pt x="573482" y="1025396"/>
                </a:lnTo>
                <a:lnTo>
                  <a:pt x="446629" y="877401"/>
                </a:lnTo>
                <a:lnTo>
                  <a:pt x="351489" y="755833"/>
                </a:lnTo>
                <a:lnTo>
                  <a:pt x="253707" y="602552"/>
                </a:lnTo>
                <a:lnTo>
                  <a:pt x="155924" y="425486"/>
                </a:lnTo>
                <a:lnTo>
                  <a:pt x="87212" y="280134"/>
                </a:lnTo>
                <a:lnTo>
                  <a:pt x="31714" y="137424"/>
                </a:lnTo>
                <a:lnTo>
                  <a:pt x="5286" y="55498"/>
                </a:lnTo>
                <a:lnTo>
                  <a:pt x="0" y="34356"/>
                </a:lnTo>
                <a:lnTo>
                  <a:pt x="5286" y="13213"/>
                </a:lnTo>
                <a:lnTo>
                  <a:pt x="15857" y="2642"/>
                </a:lnTo>
                <a:lnTo>
                  <a:pt x="31714" y="0"/>
                </a:lnTo>
                <a:lnTo>
                  <a:pt x="60784" y="13213"/>
                </a:lnTo>
                <a:lnTo>
                  <a:pt x="81926" y="55498"/>
                </a:lnTo>
                <a:lnTo>
                  <a:pt x="195566" y="280134"/>
                </a:lnTo>
                <a:lnTo>
                  <a:pt x="362061" y="541768"/>
                </a:lnTo>
                <a:lnTo>
                  <a:pt x="480985" y="697692"/>
                </a:lnTo>
                <a:lnTo>
                  <a:pt x="636909" y="856259"/>
                </a:lnTo>
                <a:lnTo>
                  <a:pt x="819261" y="1004254"/>
                </a:lnTo>
                <a:lnTo>
                  <a:pt x="998969" y="1123179"/>
                </a:lnTo>
                <a:lnTo>
                  <a:pt x="1186606" y="1215676"/>
                </a:lnTo>
                <a:lnTo>
                  <a:pt x="1390100" y="1284388"/>
                </a:lnTo>
                <a:lnTo>
                  <a:pt x="1553952" y="1324030"/>
                </a:lnTo>
                <a:lnTo>
                  <a:pt x="1818229" y="1368957"/>
                </a:lnTo>
                <a:lnTo>
                  <a:pt x="1995295" y="1395385"/>
                </a:lnTo>
                <a:lnTo>
                  <a:pt x="2190861" y="140859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7"/>
          <p:cNvSpPr/>
          <p:nvPr/>
        </p:nvSpPr>
        <p:spPr>
          <a:xfrm>
            <a:off x="5419725" y="4705350"/>
            <a:ext cx="2027238" cy="1341438"/>
          </a:xfrm>
          <a:custGeom>
            <a:avLst/>
            <a:gdLst/>
            <a:ahLst/>
            <a:cxnLst/>
            <a:rect l="l" t="t" r="r" b="b"/>
            <a:pathLst>
              <a:path w="2026444" h="1340644" extrusionOk="0">
                <a:moveTo>
                  <a:pt x="431006" y="550069"/>
                </a:moveTo>
                <a:lnTo>
                  <a:pt x="183356" y="269081"/>
                </a:lnTo>
                <a:lnTo>
                  <a:pt x="0" y="52388"/>
                </a:lnTo>
                <a:lnTo>
                  <a:pt x="100013" y="0"/>
                </a:lnTo>
                <a:lnTo>
                  <a:pt x="240506" y="145256"/>
                </a:lnTo>
                <a:lnTo>
                  <a:pt x="519113" y="383381"/>
                </a:lnTo>
                <a:lnTo>
                  <a:pt x="783431" y="602456"/>
                </a:lnTo>
                <a:lnTo>
                  <a:pt x="976313" y="750094"/>
                </a:lnTo>
                <a:lnTo>
                  <a:pt x="1126331" y="847725"/>
                </a:lnTo>
                <a:lnTo>
                  <a:pt x="1328738" y="957263"/>
                </a:lnTo>
                <a:lnTo>
                  <a:pt x="1643063" y="1092994"/>
                </a:lnTo>
                <a:lnTo>
                  <a:pt x="1990725" y="1216819"/>
                </a:lnTo>
                <a:lnTo>
                  <a:pt x="2014538" y="1226344"/>
                </a:lnTo>
                <a:lnTo>
                  <a:pt x="2026444" y="1238250"/>
                </a:lnTo>
                <a:lnTo>
                  <a:pt x="2021681" y="1264444"/>
                </a:lnTo>
                <a:lnTo>
                  <a:pt x="1983581" y="1285875"/>
                </a:lnTo>
                <a:lnTo>
                  <a:pt x="1469231" y="1323975"/>
                </a:lnTo>
                <a:lnTo>
                  <a:pt x="1273969" y="1340644"/>
                </a:lnTo>
                <a:lnTo>
                  <a:pt x="1159669" y="1328738"/>
                </a:lnTo>
                <a:lnTo>
                  <a:pt x="1100138" y="1314450"/>
                </a:lnTo>
                <a:lnTo>
                  <a:pt x="1054894" y="1288256"/>
                </a:lnTo>
                <a:lnTo>
                  <a:pt x="957263" y="1173956"/>
                </a:lnTo>
                <a:lnTo>
                  <a:pt x="719138" y="900113"/>
                </a:lnTo>
                <a:lnTo>
                  <a:pt x="431006" y="55006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F7527C5-E8B1-3C42-9142-6A504208511C}"/>
              </a:ext>
            </a:extLst>
          </p:cNvPr>
          <p:cNvGrpSpPr/>
          <p:nvPr/>
        </p:nvGrpSpPr>
        <p:grpSpPr>
          <a:xfrm>
            <a:off x="2529635" y="1365999"/>
            <a:ext cx="4913313" cy="4676775"/>
            <a:chOff x="2686050" y="1522413"/>
            <a:chExt cx="4913313" cy="4676775"/>
          </a:xfrm>
        </p:grpSpPr>
        <p:sp>
          <p:nvSpPr>
            <p:cNvPr id="17" name="Google Shape;482;p37">
              <a:extLst>
                <a:ext uri="{FF2B5EF4-FFF2-40B4-BE49-F238E27FC236}">
                  <a16:creationId xmlns:a16="http://schemas.microsoft.com/office/drawing/2014/main" id="{D8D4D900-E8B6-F149-825C-0004AB2FA3B5}"/>
                </a:ext>
              </a:extLst>
            </p:cNvPr>
            <p:cNvSpPr/>
            <p:nvPr/>
          </p:nvSpPr>
          <p:spPr>
            <a:xfrm>
              <a:off x="2936875" y="1668463"/>
              <a:ext cx="830263" cy="682625"/>
            </a:xfrm>
            <a:custGeom>
              <a:avLst/>
              <a:gdLst/>
              <a:ahLst/>
              <a:cxnLst/>
              <a:rect l="l" t="t" r="r" b="b"/>
              <a:pathLst>
                <a:path w="831057" h="681038" extrusionOk="0">
                  <a:moveTo>
                    <a:pt x="347663" y="404813"/>
                  </a:moveTo>
                  <a:lnTo>
                    <a:pt x="261938" y="328613"/>
                  </a:lnTo>
                  <a:lnTo>
                    <a:pt x="171450" y="238125"/>
                  </a:lnTo>
                  <a:lnTo>
                    <a:pt x="78582" y="138113"/>
                  </a:lnTo>
                  <a:lnTo>
                    <a:pt x="28575" y="78582"/>
                  </a:lnTo>
                  <a:lnTo>
                    <a:pt x="11907" y="59532"/>
                  </a:lnTo>
                  <a:lnTo>
                    <a:pt x="2382" y="38100"/>
                  </a:lnTo>
                  <a:lnTo>
                    <a:pt x="0" y="23813"/>
                  </a:lnTo>
                  <a:lnTo>
                    <a:pt x="4763" y="7144"/>
                  </a:lnTo>
                  <a:lnTo>
                    <a:pt x="19050" y="0"/>
                  </a:lnTo>
                  <a:lnTo>
                    <a:pt x="35719" y="0"/>
                  </a:lnTo>
                  <a:lnTo>
                    <a:pt x="59532" y="11907"/>
                  </a:lnTo>
                  <a:lnTo>
                    <a:pt x="145257" y="66675"/>
                  </a:lnTo>
                  <a:lnTo>
                    <a:pt x="240507" y="116682"/>
                  </a:lnTo>
                  <a:lnTo>
                    <a:pt x="338138" y="159544"/>
                  </a:lnTo>
                  <a:lnTo>
                    <a:pt x="438150" y="192882"/>
                  </a:lnTo>
                  <a:lnTo>
                    <a:pt x="604838" y="235744"/>
                  </a:lnTo>
                  <a:lnTo>
                    <a:pt x="628650" y="242888"/>
                  </a:lnTo>
                  <a:lnTo>
                    <a:pt x="688182" y="276225"/>
                  </a:lnTo>
                  <a:lnTo>
                    <a:pt x="731044" y="307182"/>
                  </a:lnTo>
                  <a:lnTo>
                    <a:pt x="773907" y="354807"/>
                  </a:lnTo>
                  <a:lnTo>
                    <a:pt x="802482" y="404813"/>
                  </a:lnTo>
                  <a:lnTo>
                    <a:pt x="821532" y="454819"/>
                  </a:lnTo>
                  <a:lnTo>
                    <a:pt x="831057" y="559594"/>
                  </a:lnTo>
                  <a:lnTo>
                    <a:pt x="823913" y="623888"/>
                  </a:lnTo>
                  <a:lnTo>
                    <a:pt x="812007" y="654844"/>
                  </a:lnTo>
                  <a:lnTo>
                    <a:pt x="795338" y="673894"/>
                  </a:lnTo>
                  <a:lnTo>
                    <a:pt x="773907" y="681038"/>
                  </a:lnTo>
                  <a:lnTo>
                    <a:pt x="738188" y="678657"/>
                  </a:lnTo>
                  <a:lnTo>
                    <a:pt x="690563" y="666750"/>
                  </a:lnTo>
                  <a:lnTo>
                    <a:pt x="631032" y="631032"/>
                  </a:lnTo>
                  <a:lnTo>
                    <a:pt x="347663" y="40481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83;p37">
              <a:extLst>
                <a:ext uri="{FF2B5EF4-FFF2-40B4-BE49-F238E27FC236}">
                  <a16:creationId xmlns:a16="http://schemas.microsoft.com/office/drawing/2014/main" id="{3D5DF095-D5EF-E845-9030-37EBB4A1A986}"/>
                </a:ext>
              </a:extLst>
            </p:cNvPr>
            <p:cNvSpPr/>
            <p:nvPr/>
          </p:nvSpPr>
          <p:spPr>
            <a:xfrm>
              <a:off x="2784475" y="2960688"/>
              <a:ext cx="777875" cy="534987"/>
            </a:xfrm>
            <a:custGeom>
              <a:avLst/>
              <a:gdLst/>
              <a:ahLst/>
              <a:cxnLst/>
              <a:rect l="l" t="t" r="r" b="b"/>
              <a:pathLst>
                <a:path w="778669" h="535781" extrusionOk="0">
                  <a:moveTo>
                    <a:pt x="309563" y="378619"/>
                  </a:moveTo>
                  <a:lnTo>
                    <a:pt x="235744" y="328612"/>
                  </a:lnTo>
                  <a:lnTo>
                    <a:pt x="161925" y="264319"/>
                  </a:lnTo>
                  <a:lnTo>
                    <a:pt x="104775" y="200025"/>
                  </a:lnTo>
                  <a:lnTo>
                    <a:pt x="45244" y="121444"/>
                  </a:lnTo>
                  <a:lnTo>
                    <a:pt x="7144" y="57150"/>
                  </a:lnTo>
                  <a:lnTo>
                    <a:pt x="0" y="30956"/>
                  </a:lnTo>
                  <a:lnTo>
                    <a:pt x="0" y="19050"/>
                  </a:lnTo>
                  <a:lnTo>
                    <a:pt x="7144" y="4762"/>
                  </a:lnTo>
                  <a:lnTo>
                    <a:pt x="21432" y="0"/>
                  </a:lnTo>
                  <a:lnTo>
                    <a:pt x="52388" y="14287"/>
                  </a:lnTo>
                  <a:lnTo>
                    <a:pt x="140494" y="59531"/>
                  </a:lnTo>
                  <a:lnTo>
                    <a:pt x="233363" y="95250"/>
                  </a:lnTo>
                  <a:lnTo>
                    <a:pt x="357188" y="128587"/>
                  </a:lnTo>
                  <a:lnTo>
                    <a:pt x="469107" y="150019"/>
                  </a:lnTo>
                  <a:lnTo>
                    <a:pt x="566738" y="154781"/>
                  </a:lnTo>
                  <a:lnTo>
                    <a:pt x="581025" y="152400"/>
                  </a:lnTo>
                  <a:lnTo>
                    <a:pt x="604838" y="157162"/>
                  </a:lnTo>
                  <a:lnTo>
                    <a:pt x="673894" y="207169"/>
                  </a:lnTo>
                  <a:lnTo>
                    <a:pt x="721519" y="259556"/>
                  </a:lnTo>
                  <a:lnTo>
                    <a:pt x="752475" y="295275"/>
                  </a:lnTo>
                  <a:lnTo>
                    <a:pt x="766763" y="330994"/>
                  </a:lnTo>
                  <a:lnTo>
                    <a:pt x="778669" y="373856"/>
                  </a:lnTo>
                  <a:cubicBezTo>
                    <a:pt x="777875" y="392112"/>
                    <a:pt x="777082" y="410369"/>
                    <a:pt x="776288" y="428625"/>
                  </a:cubicBezTo>
                  <a:lnTo>
                    <a:pt x="766763" y="488156"/>
                  </a:lnTo>
                  <a:lnTo>
                    <a:pt x="752475" y="509587"/>
                  </a:lnTo>
                  <a:lnTo>
                    <a:pt x="728663" y="528637"/>
                  </a:lnTo>
                  <a:lnTo>
                    <a:pt x="697707" y="535781"/>
                  </a:lnTo>
                  <a:lnTo>
                    <a:pt x="642938" y="531019"/>
                  </a:lnTo>
                  <a:lnTo>
                    <a:pt x="561975" y="509587"/>
                  </a:lnTo>
                  <a:lnTo>
                    <a:pt x="461963" y="476250"/>
                  </a:lnTo>
                  <a:lnTo>
                    <a:pt x="309563" y="37861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84;p37">
              <a:extLst>
                <a:ext uri="{FF2B5EF4-FFF2-40B4-BE49-F238E27FC236}">
                  <a16:creationId xmlns:a16="http://schemas.microsoft.com/office/drawing/2014/main" id="{7A6AC2AC-8188-3F4C-B368-40FD5D11402F}"/>
                </a:ext>
              </a:extLst>
            </p:cNvPr>
            <p:cNvSpPr/>
            <p:nvPr/>
          </p:nvSpPr>
          <p:spPr>
            <a:xfrm>
              <a:off x="2686050" y="5360988"/>
              <a:ext cx="479425" cy="546100"/>
            </a:xfrm>
            <a:custGeom>
              <a:avLst/>
              <a:gdLst/>
              <a:ahLst/>
              <a:cxnLst/>
              <a:rect l="l" t="t" r="r" b="b"/>
              <a:pathLst>
                <a:path w="478631" h="547687" extrusionOk="0">
                  <a:moveTo>
                    <a:pt x="138113" y="347662"/>
                  </a:moveTo>
                  <a:lnTo>
                    <a:pt x="76200" y="264319"/>
                  </a:lnTo>
                  <a:lnTo>
                    <a:pt x="42863" y="204787"/>
                  </a:lnTo>
                  <a:lnTo>
                    <a:pt x="21431" y="150019"/>
                  </a:lnTo>
                  <a:lnTo>
                    <a:pt x="4763" y="92869"/>
                  </a:lnTo>
                  <a:lnTo>
                    <a:pt x="0" y="45244"/>
                  </a:lnTo>
                  <a:lnTo>
                    <a:pt x="0" y="26194"/>
                  </a:lnTo>
                  <a:lnTo>
                    <a:pt x="2381" y="7144"/>
                  </a:lnTo>
                  <a:lnTo>
                    <a:pt x="9525" y="0"/>
                  </a:lnTo>
                  <a:lnTo>
                    <a:pt x="19050" y="0"/>
                  </a:lnTo>
                  <a:lnTo>
                    <a:pt x="30956" y="4762"/>
                  </a:lnTo>
                  <a:lnTo>
                    <a:pt x="47625" y="30956"/>
                  </a:lnTo>
                  <a:lnTo>
                    <a:pt x="66675" y="59531"/>
                  </a:lnTo>
                  <a:lnTo>
                    <a:pt x="100013" y="95250"/>
                  </a:lnTo>
                  <a:lnTo>
                    <a:pt x="126206" y="111919"/>
                  </a:lnTo>
                  <a:lnTo>
                    <a:pt x="152400" y="126206"/>
                  </a:lnTo>
                  <a:lnTo>
                    <a:pt x="190500" y="126206"/>
                  </a:lnTo>
                  <a:lnTo>
                    <a:pt x="216694" y="119062"/>
                  </a:lnTo>
                  <a:lnTo>
                    <a:pt x="242888" y="102394"/>
                  </a:lnTo>
                  <a:lnTo>
                    <a:pt x="478631" y="371475"/>
                  </a:lnTo>
                  <a:lnTo>
                    <a:pt x="459581" y="416719"/>
                  </a:lnTo>
                  <a:lnTo>
                    <a:pt x="435769" y="483394"/>
                  </a:lnTo>
                  <a:lnTo>
                    <a:pt x="411956" y="526256"/>
                  </a:lnTo>
                  <a:lnTo>
                    <a:pt x="392906" y="542925"/>
                  </a:lnTo>
                  <a:lnTo>
                    <a:pt x="371475" y="547687"/>
                  </a:lnTo>
                  <a:lnTo>
                    <a:pt x="342900" y="545306"/>
                  </a:lnTo>
                  <a:lnTo>
                    <a:pt x="314325" y="535781"/>
                  </a:lnTo>
                  <a:lnTo>
                    <a:pt x="247650" y="476250"/>
                  </a:lnTo>
                  <a:lnTo>
                    <a:pt x="138113" y="34766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85;p37">
              <a:extLst>
                <a:ext uri="{FF2B5EF4-FFF2-40B4-BE49-F238E27FC236}">
                  <a16:creationId xmlns:a16="http://schemas.microsoft.com/office/drawing/2014/main" id="{AF6FC919-EBE3-DC45-BA19-51D664029DE9}"/>
                </a:ext>
              </a:extLst>
            </p:cNvPr>
            <p:cNvSpPr/>
            <p:nvPr/>
          </p:nvSpPr>
          <p:spPr>
            <a:xfrm>
              <a:off x="3944938" y="1970088"/>
              <a:ext cx="3148012" cy="512762"/>
            </a:xfrm>
            <a:custGeom>
              <a:avLst/>
              <a:gdLst/>
              <a:ahLst/>
              <a:cxnLst/>
              <a:rect l="l" t="t" r="r" b="b"/>
              <a:pathLst>
                <a:path w="3147544" h="512698" extrusionOk="0">
                  <a:moveTo>
                    <a:pt x="1575093" y="322418"/>
                  </a:moveTo>
                  <a:lnTo>
                    <a:pt x="1255317" y="367346"/>
                  </a:lnTo>
                  <a:lnTo>
                    <a:pt x="1014825" y="404344"/>
                  </a:lnTo>
                  <a:lnTo>
                    <a:pt x="827188" y="428129"/>
                  </a:lnTo>
                  <a:lnTo>
                    <a:pt x="692406" y="451914"/>
                  </a:lnTo>
                  <a:lnTo>
                    <a:pt x="536483" y="483628"/>
                  </a:lnTo>
                  <a:lnTo>
                    <a:pt x="436057" y="510055"/>
                  </a:lnTo>
                  <a:lnTo>
                    <a:pt x="412272" y="512698"/>
                  </a:lnTo>
                  <a:lnTo>
                    <a:pt x="332989" y="499484"/>
                  </a:lnTo>
                  <a:lnTo>
                    <a:pt x="288062" y="483628"/>
                  </a:lnTo>
                  <a:lnTo>
                    <a:pt x="235206" y="457200"/>
                  </a:lnTo>
                  <a:lnTo>
                    <a:pt x="179708" y="417558"/>
                  </a:lnTo>
                  <a:lnTo>
                    <a:pt x="110996" y="351489"/>
                  </a:lnTo>
                  <a:lnTo>
                    <a:pt x="63426" y="295991"/>
                  </a:lnTo>
                  <a:lnTo>
                    <a:pt x="26427" y="251063"/>
                  </a:lnTo>
                  <a:lnTo>
                    <a:pt x="0" y="200851"/>
                  </a:lnTo>
                  <a:lnTo>
                    <a:pt x="0" y="182351"/>
                  </a:lnTo>
                  <a:lnTo>
                    <a:pt x="7928" y="166495"/>
                  </a:lnTo>
                  <a:lnTo>
                    <a:pt x="29070" y="163852"/>
                  </a:lnTo>
                  <a:lnTo>
                    <a:pt x="58141" y="177066"/>
                  </a:lnTo>
                  <a:lnTo>
                    <a:pt x="113639" y="216707"/>
                  </a:lnTo>
                  <a:lnTo>
                    <a:pt x="179708" y="253706"/>
                  </a:lnTo>
                  <a:lnTo>
                    <a:pt x="258991" y="280134"/>
                  </a:lnTo>
                  <a:lnTo>
                    <a:pt x="330346" y="293348"/>
                  </a:lnTo>
                  <a:lnTo>
                    <a:pt x="391130" y="293348"/>
                  </a:lnTo>
                  <a:lnTo>
                    <a:pt x="488913" y="288062"/>
                  </a:lnTo>
                  <a:lnTo>
                    <a:pt x="991040" y="229921"/>
                  </a:lnTo>
                  <a:lnTo>
                    <a:pt x="1247389" y="198208"/>
                  </a:lnTo>
                  <a:lnTo>
                    <a:pt x="2011151" y="110996"/>
                  </a:lnTo>
                  <a:lnTo>
                    <a:pt x="2254286" y="87211"/>
                  </a:lnTo>
                  <a:lnTo>
                    <a:pt x="2544991" y="71355"/>
                  </a:lnTo>
                  <a:lnTo>
                    <a:pt x="2611061" y="58141"/>
                  </a:lnTo>
                  <a:lnTo>
                    <a:pt x="2708843" y="29070"/>
                  </a:lnTo>
                  <a:lnTo>
                    <a:pt x="2782841" y="0"/>
                  </a:lnTo>
                  <a:lnTo>
                    <a:pt x="2848910" y="5285"/>
                  </a:lnTo>
                  <a:lnTo>
                    <a:pt x="2933479" y="21142"/>
                  </a:lnTo>
                  <a:lnTo>
                    <a:pt x="3018048" y="58141"/>
                  </a:lnTo>
                  <a:lnTo>
                    <a:pt x="3081475" y="103068"/>
                  </a:lnTo>
                  <a:lnTo>
                    <a:pt x="3113188" y="132139"/>
                  </a:lnTo>
                  <a:lnTo>
                    <a:pt x="3136973" y="169137"/>
                  </a:lnTo>
                  <a:lnTo>
                    <a:pt x="3147544" y="203494"/>
                  </a:lnTo>
                  <a:lnTo>
                    <a:pt x="3144901" y="232564"/>
                  </a:lnTo>
                  <a:lnTo>
                    <a:pt x="3126402" y="251063"/>
                  </a:lnTo>
                  <a:lnTo>
                    <a:pt x="3099974" y="264277"/>
                  </a:lnTo>
                  <a:lnTo>
                    <a:pt x="3062975" y="266920"/>
                  </a:lnTo>
                  <a:lnTo>
                    <a:pt x="2962550" y="261635"/>
                  </a:lnTo>
                  <a:lnTo>
                    <a:pt x="2671845" y="243135"/>
                  </a:lnTo>
                  <a:lnTo>
                    <a:pt x="2182931" y="266920"/>
                  </a:lnTo>
                  <a:lnTo>
                    <a:pt x="1979438" y="269563"/>
                  </a:lnTo>
                  <a:lnTo>
                    <a:pt x="1575093" y="32241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86;p37">
              <a:extLst>
                <a:ext uri="{FF2B5EF4-FFF2-40B4-BE49-F238E27FC236}">
                  <a16:creationId xmlns:a16="http://schemas.microsoft.com/office/drawing/2014/main" id="{00CDC840-54EE-7848-989C-138DDDE15653}"/>
                </a:ext>
              </a:extLst>
            </p:cNvPr>
            <p:cNvSpPr/>
            <p:nvPr/>
          </p:nvSpPr>
          <p:spPr>
            <a:xfrm>
              <a:off x="4171950" y="2951163"/>
              <a:ext cx="566738" cy="1012825"/>
            </a:xfrm>
            <a:custGeom>
              <a:avLst/>
              <a:gdLst/>
              <a:ahLst/>
              <a:cxnLst/>
              <a:rect l="l" t="t" r="r" b="b"/>
              <a:pathLst>
                <a:path w="566738" h="1014412" extrusionOk="0">
                  <a:moveTo>
                    <a:pt x="240506" y="619125"/>
                  </a:moveTo>
                  <a:lnTo>
                    <a:pt x="200025" y="411956"/>
                  </a:lnTo>
                  <a:lnTo>
                    <a:pt x="180975" y="333375"/>
                  </a:lnTo>
                  <a:lnTo>
                    <a:pt x="157163" y="273844"/>
                  </a:lnTo>
                  <a:lnTo>
                    <a:pt x="88106" y="164306"/>
                  </a:lnTo>
                  <a:lnTo>
                    <a:pt x="21431" y="88106"/>
                  </a:lnTo>
                  <a:lnTo>
                    <a:pt x="11906" y="76200"/>
                  </a:lnTo>
                  <a:lnTo>
                    <a:pt x="0" y="50006"/>
                  </a:lnTo>
                  <a:lnTo>
                    <a:pt x="0" y="26194"/>
                  </a:lnTo>
                  <a:lnTo>
                    <a:pt x="7144" y="14287"/>
                  </a:lnTo>
                  <a:lnTo>
                    <a:pt x="23813" y="2381"/>
                  </a:lnTo>
                  <a:lnTo>
                    <a:pt x="57150" y="0"/>
                  </a:lnTo>
                  <a:lnTo>
                    <a:pt x="121444" y="2381"/>
                  </a:lnTo>
                  <a:lnTo>
                    <a:pt x="235744" y="19050"/>
                  </a:lnTo>
                  <a:lnTo>
                    <a:pt x="373856" y="66675"/>
                  </a:lnTo>
                  <a:lnTo>
                    <a:pt x="416719" y="238125"/>
                  </a:lnTo>
                  <a:lnTo>
                    <a:pt x="504825" y="726281"/>
                  </a:lnTo>
                  <a:lnTo>
                    <a:pt x="566738" y="854869"/>
                  </a:lnTo>
                  <a:lnTo>
                    <a:pt x="542925" y="916781"/>
                  </a:lnTo>
                  <a:lnTo>
                    <a:pt x="492919" y="985837"/>
                  </a:lnTo>
                  <a:lnTo>
                    <a:pt x="452438" y="1012031"/>
                  </a:lnTo>
                  <a:lnTo>
                    <a:pt x="426244" y="1014412"/>
                  </a:lnTo>
                  <a:lnTo>
                    <a:pt x="392906" y="1002506"/>
                  </a:lnTo>
                  <a:lnTo>
                    <a:pt x="357188" y="962025"/>
                  </a:lnTo>
                  <a:lnTo>
                    <a:pt x="300038" y="852487"/>
                  </a:lnTo>
                  <a:lnTo>
                    <a:pt x="278606" y="790575"/>
                  </a:lnTo>
                  <a:lnTo>
                    <a:pt x="240506" y="619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87;p37">
              <a:extLst>
                <a:ext uri="{FF2B5EF4-FFF2-40B4-BE49-F238E27FC236}">
                  <a16:creationId xmlns:a16="http://schemas.microsoft.com/office/drawing/2014/main" id="{14823420-1025-D445-8029-3852540EB0F4}"/>
                </a:ext>
              </a:extLst>
            </p:cNvPr>
            <p:cNvSpPr/>
            <p:nvPr/>
          </p:nvSpPr>
          <p:spPr>
            <a:xfrm>
              <a:off x="4313238" y="4008438"/>
              <a:ext cx="2338387" cy="460375"/>
            </a:xfrm>
            <a:custGeom>
              <a:avLst/>
              <a:gdLst/>
              <a:ahLst/>
              <a:cxnLst/>
              <a:rect l="l" t="t" r="r" b="b"/>
              <a:pathLst>
                <a:path w="2338387" h="461962" extrusionOk="0">
                  <a:moveTo>
                    <a:pt x="873919" y="364331"/>
                  </a:moveTo>
                  <a:lnTo>
                    <a:pt x="654844" y="419100"/>
                  </a:lnTo>
                  <a:lnTo>
                    <a:pt x="550069" y="447675"/>
                  </a:lnTo>
                  <a:lnTo>
                    <a:pt x="488156" y="459581"/>
                  </a:lnTo>
                  <a:lnTo>
                    <a:pt x="421481" y="461962"/>
                  </a:lnTo>
                  <a:lnTo>
                    <a:pt x="280987" y="440531"/>
                  </a:lnTo>
                  <a:lnTo>
                    <a:pt x="102394" y="376237"/>
                  </a:lnTo>
                  <a:lnTo>
                    <a:pt x="38100" y="326231"/>
                  </a:lnTo>
                  <a:lnTo>
                    <a:pt x="2381" y="285750"/>
                  </a:lnTo>
                  <a:lnTo>
                    <a:pt x="0" y="269081"/>
                  </a:lnTo>
                  <a:lnTo>
                    <a:pt x="7144" y="254794"/>
                  </a:lnTo>
                  <a:lnTo>
                    <a:pt x="28575" y="242887"/>
                  </a:lnTo>
                  <a:lnTo>
                    <a:pt x="66675" y="242887"/>
                  </a:lnTo>
                  <a:lnTo>
                    <a:pt x="159544" y="259556"/>
                  </a:lnTo>
                  <a:lnTo>
                    <a:pt x="302419" y="269081"/>
                  </a:lnTo>
                  <a:lnTo>
                    <a:pt x="473869" y="261937"/>
                  </a:lnTo>
                  <a:lnTo>
                    <a:pt x="1073944" y="157162"/>
                  </a:lnTo>
                  <a:lnTo>
                    <a:pt x="1326356" y="133350"/>
                  </a:lnTo>
                  <a:lnTo>
                    <a:pt x="1643062" y="95250"/>
                  </a:lnTo>
                  <a:lnTo>
                    <a:pt x="1885950" y="64294"/>
                  </a:lnTo>
                  <a:lnTo>
                    <a:pt x="1983581" y="0"/>
                  </a:lnTo>
                  <a:lnTo>
                    <a:pt x="1997869" y="0"/>
                  </a:lnTo>
                  <a:lnTo>
                    <a:pt x="2147887" y="52387"/>
                  </a:lnTo>
                  <a:lnTo>
                    <a:pt x="2288381" y="135731"/>
                  </a:lnTo>
                  <a:lnTo>
                    <a:pt x="2331244" y="180975"/>
                  </a:lnTo>
                  <a:lnTo>
                    <a:pt x="2338387" y="240506"/>
                  </a:lnTo>
                  <a:lnTo>
                    <a:pt x="2324100" y="283369"/>
                  </a:lnTo>
                  <a:lnTo>
                    <a:pt x="2302669" y="300037"/>
                  </a:lnTo>
                  <a:lnTo>
                    <a:pt x="2262187" y="307181"/>
                  </a:lnTo>
                  <a:lnTo>
                    <a:pt x="1959769" y="285750"/>
                  </a:lnTo>
                  <a:lnTo>
                    <a:pt x="1626394" y="290512"/>
                  </a:lnTo>
                  <a:lnTo>
                    <a:pt x="1302544" y="309562"/>
                  </a:lnTo>
                  <a:lnTo>
                    <a:pt x="1035844" y="335756"/>
                  </a:lnTo>
                  <a:lnTo>
                    <a:pt x="873919" y="3643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88;p37">
              <a:extLst>
                <a:ext uri="{FF2B5EF4-FFF2-40B4-BE49-F238E27FC236}">
                  <a16:creationId xmlns:a16="http://schemas.microsoft.com/office/drawing/2014/main" id="{99BAD7EA-2355-7141-AA84-EDA208C4C5FF}"/>
                </a:ext>
              </a:extLst>
            </p:cNvPr>
            <p:cNvSpPr/>
            <p:nvPr/>
          </p:nvSpPr>
          <p:spPr>
            <a:xfrm>
              <a:off x="3852863" y="4564063"/>
              <a:ext cx="3343275" cy="622300"/>
            </a:xfrm>
            <a:custGeom>
              <a:avLst/>
              <a:gdLst/>
              <a:ahLst/>
              <a:cxnLst/>
              <a:rect l="l" t="t" r="r" b="b"/>
              <a:pathLst>
                <a:path w="3341914" h="623207" extrusionOk="0">
                  <a:moveTo>
                    <a:pt x="1249136" y="413657"/>
                  </a:moveTo>
                  <a:lnTo>
                    <a:pt x="740228" y="533400"/>
                  </a:lnTo>
                  <a:lnTo>
                    <a:pt x="427264" y="623207"/>
                  </a:lnTo>
                  <a:lnTo>
                    <a:pt x="405493" y="620485"/>
                  </a:lnTo>
                  <a:lnTo>
                    <a:pt x="236764" y="538843"/>
                  </a:lnTo>
                  <a:lnTo>
                    <a:pt x="84364" y="427264"/>
                  </a:lnTo>
                  <a:lnTo>
                    <a:pt x="13607" y="359228"/>
                  </a:lnTo>
                  <a:lnTo>
                    <a:pt x="0" y="332014"/>
                  </a:lnTo>
                  <a:lnTo>
                    <a:pt x="5443" y="310243"/>
                  </a:lnTo>
                  <a:lnTo>
                    <a:pt x="24493" y="296635"/>
                  </a:lnTo>
                  <a:lnTo>
                    <a:pt x="48986" y="302078"/>
                  </a:lnTo>
                  <a:lnTo>
                    <a:pt x="228600" y="361950"/>
                  </a:lnTo>
                  <a:lnTo>
                    <a:pt x="356507" y="389164"/>
                  </a:lnTo>
                  <a:lnTo>
                    <a:pt x="454478" y="386443"/>
                  </a:lnTo>
                  <a:lnTo>
                    <a:pt x="857250" y="307521"/>
                  </a:lnTo>
                  <a:lnTo>
                    <a:pt x="1423307" y="198664"/>
                  </a:lnTo>
                  <a:lnTo>
                    <a:pt x="1679121" y="176893"/>
                  </a:lnTo>
                  <a:lnTo>
                    <a:pt x="2299607" y="117021"/>
                  </a:lnTo>
                  <a:lnTo>
                    <a:pt x="2626178" y="89807"/>
                  </a:lnTo>
                  <a:lnTo>
                    <a:pt x="2672443" y="81643"/>
                  </a:lnTo>
                  <a:lnTo>
                    <a:pt x="2800350" y="43543"/>
                  </a:lnTo>
                  <a:lnTo>
                    <a:pt x="2898321" y="0"/>
                  </a:lnTo>
                  <a:lnTo>
                    <a:pt x="2963636" y="8164"/>
                  </a:lnTo>
                  <a:lnTo>
                    <a:pt x="3094264" y="43543"/>
                  </a:lnTo>
                  <a:lnTo>
                    <a:pt x="3230336" y="103414"/>
                  </a:lnTo>
                  <a:lnTo>
                    <a:pt x="3295650" y="149678"/>
                  </a:lnTo>
                  <a:lnTo>
                    <a:pt x="3325586" y="187778"/>
                  </a:lnTo>
                  <a:lnTo>
                    <a:pt x="3341914" y="242207"/>
                  </a:lnTo>
                  <a:lnTo>
                    <a:pt x="3328307" y="277585"/>
                  </a:lnTo>
                  <a:lnTo>
                    <a:pt x="3271157" y="310243"/>
                  </a:lnTo>
                  <a:lnTo>
                    <a:pt x="3219450" y="329293"/>
                  </a:lnTo>
                  <a:lnTo>
                    <a:pt x="3175907" y="334735"/>
                  </a:lnTo>
                  <a:lnTo>
                    <a:pt x="2890157" y="296635"/>
                  </a:lnTo>
                  <a:lnTo>
                    <a:pt x="2683328" y="280307"/>
                  </a:lnTo>
                  <a:lnTo>
                    <a:pt x="2234293" y="310243"/>
                  </a:lnTo>
                  <a:lnTo>
                    <a:pt x="1875064" y="356507"/>
                  </a:lnTo>
                  <a:lnTo>
                    <a:pt x="1730828" y="359228"/>
                  </a:lnTo>
                  <a:lnTo>
                    <a:pt x="1616528" y="375557"/>
                  </a:lnTo>
                  <a:lnTo>
                    <a:pt x="1344386" y="405493"/>
                  </a:lnTo>
                  <a:lnTo>
                    <a:pt x="1249136" y="4136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89;p37">
              <a:extLst>
                <a:ext uri="{FF2B5EF4-FFF2-40B4-BE49-F238E27FC236}">
                  <a16:creationId xmlns:a16="http://schemas.microsoft.com/office/drawing/2014/main" id="{67BCEC64-05C6-2F4D-B765-C960B607F762}"/>
                </a:ext>
              </a:extLst>
            </p:cNvPr>
            <p:cNvSpPr/>
            <p:nvPr/>
          </p:nvSpPr>
          <p:spPr>
            <a:xfrm>
              <a:off x="2927350" y="4233863"/>
              <a:ext cx="858838" cy="1514475"/>
            </a:xfrm>
            <a:custGeom>
              <a:avLst/>
              <a:gdLst/>
              <a:ahLst/>
              <a:cxnLst/>
              <a:rect l="l" t="t" r="r" b="b"/>
              <a:pathLst>
                <a:path w="859632" h="1514475" extrusionOk="0">
                  <a:moveTo>
                    <a:pt x="473869" y="966787"/>
                  </a:moveTo>
                  <a:lnTo>
                    <a:pt x="297657" y="1366837"/>
                  </a:lnTo>
                  <a:lnTo>
                    <a:pt x="230982" y="1514475"/>
                  </a:lnTo>
                  <a:lnTo>
                    <a:pt x="30957" y="1423987"/>
                  </a:lnTo>
                  <a:lnTo>
                    <a:pt x="0" y="1231106"/>
                  </a:lnTo>
                  <a:lnTo>
                    <a:pt x="42863" y="1195387"/>
                  </a:lnTo>
                  <a:lnTo>
                    <a:pt x="119063" y="1116806"/>
                  </a:lnTo>
                  <a:lnTo>
                    <a:pt x="250032" y="962025"/>
                  </a:lnTo>
                  <a:lnTo>
                    <a:pt x="371475" y="783431"/>
                  </a:lnTo>
                  <a:lnTo>
                    <a:pt x="500063" y="590550"/>
                  </a:lnTo>
                  <a:lnTo>
                    <a:pt x="621507" y="373856"/>
                  </a:lnTo>
                  <a:lnTo>
                    <a:pt x="735807" y="152400"/>
                  </a:lnTo>
                  <a:lnTo>
                    <a:pt x="783432" y="45243"/>
                  </a:lnTo>
                  <a:lnTo>
                    <a:pt x="800100" y="21431"/>
                  </a:lnTo>
                  <a:lnTo>
                    <a:pt x="819150" y="7143"/>
                  </a:lnTo>
                  <a:lnTo>
                    <a:pt x="835819" y="0"/>
                  </a:lnTo>
                  <a:lnTo>
                    <a:pt x="845344" y="0"/>
                  </a:lnTo>
                  <a:lnTo>
                    <a:pt x="854869" y="9525"/>
                  </a:lnTo>
                  <a:lnTo>
                    <a:pt x="859632" y="35718"/>
                  </a:lnTo>
                  <a:lnTo>
                    <a:pt x="835819" y="109537"/>
                  </a:lnTo>
                  <a:lnTo>
                    <a:pt x="738188" y="361950"/>
                  </a:lnTo>
                  <a:lnTo>
                    <a:pt x="597694" y="688181"/>
                  </a:lnTo>
                  <a:lnTo>
                    <a:pt x="473869" y="96678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90;p37">
              <a:extLst>
                <a:ext uri="{FF2B5EF4-FFF2-40B4-BE49-F238E27FC236}">
                  <a16:creationId xmlns:a16="http://schemas.microsoft.com/office/drawing/2014/main" id="{0BEA1B32-34D3-E841-B80C-D55C3020098B}"/>
                </a:ext>
              </a:extLst>
            </p:cNvPr>
            <p:cNvSpPr/>
            <p:nvPr/>
          </p:nvSpPr>
          <p:spPr>
            <a:xfrm>
              <a:off x="4676775" y="1676400"/>
              <a:ext cx="533400" cy="1133475"/>
            </a:xfrm>
            <a:custGeom>
              <a:avLst/>
              <a:gdLst/>
              <a:ahLst/>
              <a:cxnLst/>
              <a:rect l="l" t="t" r="r" b="b"/>
              <a:pathLst>
                <a:path w="533400" h="1133475" extrusionOk="0">
                  <a:moveTo>
                    <a:pt x="295275" y="869156"/>
                  </a:moveTo>
                  <a:lnTo>
                    <a:pt x="285750" y="707231"/>
                  </a:lnTo>
                  <a:lnTo>
                    <a:pt x="264319" y="514350"/>
                  </a:lnTo>
                  <a:lnTo>
                    <a:pt x="240506" y="254794"/>
                  </a:lnTo>
                  <a:lnTo>
                    <a:pt x="238125" y="223838"/>
                  </a:lnTo>
                  <a:lnTo>
                    <a:pt x="226219" y="190500"/>
                  </a:lnTo>
                  <a:lnTo>
                    <a:pt x="202406" y="164306"/>
                  </a:lnTo>
                  <a:lnTo>
                    <a:pt x="176213" y="145256"/>
                  </a:lnTo>
                  <a:lnTo>
                    <a:pt x="21431" y="54769"/>
                  </a:lnTo>
                  <a:lnTo>
                    <a:pt x="4763" y="42863"/>
                  </a:lnTo>
                  <a:lnTo>
                    <a:pt x="0" y="26194"/>
                  </a:lnTo>
                  <a:lnTo>
                    <a:pt x="4763" y="7144"/>
                  </a:lnTo>
                  <a:lnTo>
                    <a:pt x="23813" y="0"/>
                  </a:lnTo>
                  <a:lnTo>
                    <a:pt x="104775" y="0"/>
                  </a:lnTo>
                  <a:lnTo>
                    <a:pt x="200025" y="9525"/>
                  </a:lnTo>
                  <a:lnTo>
                    <a:pt x="280988" y="23813"/>
                  </a:lnTo>
                  <a:lnTo>
                    <a:pt x="335756" y="45244"/>
                  </a:lnTo>
                  <a:lnTo>
                    <a:pt x="416719" y="88106"/>
                  </a:lnTo>
                  <a:lnTo>
                    <a:pt x="445294" y="116681"/>
                  </a:lnTo>
                  <a:lnTo>
                    <a:pt x="478631" y="142875"/>
                  </a:lnTo>
                  <a:lnTo>
                    <a:pt x="502444" y="173831"/>
                  </a:lnTo>
                  <a:lnTo>
                    <a:pt x="514350" y="195263"/>
                  </a:lnTo>
                  <a:lnTo>
                    <a:pt x="516731" y="219075"/>
                  </a:lnTo>
                  <a:lnTo>
                    <a:pt x="502444" y="245269"/>
                  </a:lnTo>
                  <a:lnTo>
                    <a:pt x="490538" y="269081"/>
                  </a:lnTo>
                  <a:lnTo>
                    <a:pt x="509588" y="495300"/>
                  </a:lnTo>
                  <a:lnTo>
                    <a:pt x="531019" y="669131"/>
                  </a:lnTo>
                  <a:cubicBezTo>
                    <a:pt x="531813" y="711994"/>
                    <a:pt x="532606" y="754856"/>
                    <a:pt x="533400" y="797719"/>
                  </a:cubicBezTo>
                  <a:lnTo>
                    <a:pt x="533400" y="876300"/>
                  </a:lnTo>
                  <a:lnTo>
                    <a:pt x="528638" y="952500"/>
                  </a:lnTo>
                  <a:lnTo>
                    <a:pt x="519113" y="1023938"/>
                  </a:lnTo>
                  <a:lnTo>
                    <a:pt x="502444" y="1078706"/>
                  </a:lnTo>
                  <a:lnTo>
                    <a:pt x="481013" y="1114425"/>
                  </a:lnTo>
                  <a:lnTo>
                    <a:pt x="464344" y="1126331"/>
                  </a:lnTo>
                  <a:lnTo>
                    <a:pt x="445294" y="1133475"/>
                  </a:lnTo>
                  <a:lnTo>
                    <a:pt x="431006" y="1133475"/>
                  </a:lnTo>
                  <a:lnTo>
                    <a:pt x="409575" y="1128713"/>
                  </a:lnTo>
                  <a:lnTo>
                    <a:pt x="385763" y="1109663"/>
                  </a:lnTo>
                  <a:lnTo>
                    <a:pt x="359569" y="1069181"/>
                  </a:lnTo>
                  <a:lnTo>
                    <a:pt x="330994" y="1012031"/>
                  </a:lnTo>
                  <a:lnTo>
                    <a:pt x="295275" y="8691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91;p37">
              <a:extLst>
                <a:ext uri="{FF2B5EF4-FFF2-40B4-BE49-F238E27FC236}">
                  <a16:creationId xmlns:a16="http://schemas.microsoft.com/office/drawing/2014/main" id="{C45C8265-5469-9843-B912-44713D04930C}"/>
                </a:ext>
              </a:extLst>
            </p:cNvPr>
            <p:cNvSpPr/>
            <p:nvPr/>
          </p:nvSpPr>
          <p:spPr>
            <a:xfrm>
              <a:off x="5808663" y="1522413"/>
              <a:ext cx="461962" cy="1270000"/>
            </a:xfrm>
            <a:custGeom>
              <a:avLst/>
              <a:gdLst/>
              <a:ahLst/>
              <a:cxnLst/>
              <a:rect l="l" t="t" r="r" b="b"/>
              <a:pathLst>
                <a:path w="461962" h="1271587" extrusionOk="0">
                  <a:moveTo>
                    <a:pt x="100012" y="926306"/>
                  </a:moveTo>
                  <a:lnTo>
                    <a:pt x="114300" y="728662"/>
                  </a:lnTo>
                  <a:lnTo>
                    <a:pt x="138112" y="554831"/>
                  </a:lnTo>
                  <a:lnTo>
                    <a:pt x="138112" y="316706"/>
                  </a:lnTo>
                  <a:lnTo>
                    <a:pt x="138112" y="283369"/>
                  </a:lnTo>
                  <a:lnTo>
                    <a:pt x="133350" y="254794"/>
                  </a:lnTo>
                  <a:lnTo>
                    <a:pt x="119062" y="219075"/>
                  </a:lnTo>
                  <a:lnTo>
                    <a:pt x="26194" y="95250"/>
                  </a:lnTo>
                  <a:lnTo>
                    <a:pt x="7144" y="78581"/>
                  </a:lnTo>
                  <a:lnTo>
                    <a:pt x="0" y="52387"/>
                  </a:lnTo>
                  <a:lnTo>
                    <a:pt x="2381" y="19050"/>
                  </a:lnTo>
                  <a:lnTo>
                    <a:pt x="11906" y="9525"/>
                  </a:lnTo>
                  <a:lnTo>
                    <a:pt x="28575" y="0"/>
                  </a:lnTo>
                  <a:lnTo>
                    <a:pt x="47625" y="0"/>
                  </a:lnTo>
                  <a:lnTo>
                    <a:pt x="357187" y="114300"/>
                  </a:lnTo>
                  <a:lnTo>
                    <a:pt x="397669" y="135731"/>
                  </a:lnTo>
                  <a:lnTo>
                    <a:pt x="419100" y="152400"/>
                  </a:lnTo>
                  <a:lnTo>
                    <a:pt x="442912" y="180975"/>
                  </a:lnTo>
                  <a:lnTo>
                    <a:pt x="459581" y="216694"/>
                  </a:lnTo>
                  <a:lnTo>
                    <a:pt x="461962" y="250031"/>
                  </a:lnTo>
                  <a:lnTo>
                    <a:pt x="457200" y="276225"/>
                  </a:lnTo>
                  <a:lnTo>
                    <a:pt x="442912" y="311944"/>
                  </a:lnTo>
                  <a:lnTo>
                    <a:pt x="428625" y="335756"/>
                  </a:lnTo>
                  <a:lnTo>
                    <a:pt x="407194" y="385762"/>
                  </a:lnTo>
                  <a:lnTo>
                    <a:pt x="388144" y="542925"/>
                  </a:lnTo>
                  <a:lnTo>
                    <a:pt x="335756" y="731044"/>
                  </a:lnTo>
                  <a:lnTo>
                    <a:pt x="230981" y="1157287"/>
                  </a:lnTo>
                  <a:lnTo>
                    <a:pt x="209550" y="1212056"/>
                  </a:lnTo>
                  <a:lnTo>
                    <a:pt x="185737" y="1243012"/>
                  </a:lnTo>
                  <a:lnTo>
                    <a:pt x="157162" y="1262062"/>
                  </a:lnTo>
                  <a:lnTo>
                    <a:pt x="133350" y="1271587"/>
                  </a:lnTo>
                  <a:lnTo>
                    <a:pt x="102394" y="1271587"/>
                  </a:lnTo>
                  <a:lnTo>
                    <a:pt x="83344" y="1262062"/>
                  </a:lnTo>
                  <a:lnTo>
                    <a:pt x="66675" y="1231106"/>
                  </a:lnTo>
                  <a:cubicBezTo>
                    <a:pt x="67469" y="1201737"/>
                    <a:pt x="68262" y="1172369"/>
                    <a:pt x="69056" y="1143000"/>
                  </a:cubicBezTo>
                  <a:lnTo>
                    <a:pt x="100012" y="9263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92;p37">
              <a:extLst>
                <a:ext uri="{FF2B5EF4-FFF2-40B4-BE49-F238E27FC236}">
                  <a16:creationId xmlns:a16="http://schemas.microsoft.com/office/drawing/2014/main" id="{F6DE939D-909A-0748-BF65-1B15B87D9483}"/>
                </a:ext>
              </a:extLst>
            </p:cNvPr>
            <p:cNvSpPr/>
            <p:nvPr/>
          </p:nvSpPr>
          <p:spPr>
            <a:xfrm>
              <a:off x="4448175" y="2776538"/>
              <a:ext cx="2422525" cy="957262"/>
            </a:xfrm>
            <a:custGeom>
              <a:avLst/>
              <a:gdLst/>
              <a:ahLst/>
              <a:cxnLst/>
              <a:rect l="l" t="t" r="r" b="b"/>
              <a:pathLst>
                <a:path w="2421731" h="957262" extrusionOk="0">
                  <a:moveTo>
                    <a:pt x="604838" y="347662"/>
                  </a:moveTo>
                  <a:lnTo>
                    <a:pt x="90488" y="407193"/>
                  </a:lnTo>
                  <a:lnTo>
                    <a:pt x="0" y="247650"/>
                  </a:lnTo>
                  <a:lnTo>
                    <a:pt x="97631" y="240506"/>
                  </a:lnTo>
                  <a:lnTo>
                    <a:pt x="376238" y="228600"/>
                  </a:lnTo>
                  <a:lnTo>
                    <a:pt x="657225" y="207168"/>
                  </a:lnTo>
                  <a:lnTo>
                    <a:pt x="940594" y="180975"/>
                  </a:lnTo>
                  <a:lnTo>
                    <a:pt x="1157288" y="154781"/>
                  </a:lnTo>
                  <a:lnTo>
                    <a:pt x="1557338" y="104775"/>
                  </a:lnTo>
                  <a:lnTo>
                    <a:pt x="1890713" y="50006"/>
                  </a:lnTo>
                  <a:lnTo>
                    <a:pt x="2035969" y="0"/>
                  </a:lnTo>
                  <a:lnTo>
                    <a:pt x="2064544" y="2381"/>
                  </a:lnTo>
                  <a:lnTo>
                    <a:pt x="2209800" y="69056"/>
                  </a:lnTo>
                  <a:lnTo>
                    <a:pt x="2376488" y="178593"/>
                  </a:lnTo>
                  <a:lnTo>
                    <a:pt x="2405063" y="207168"/>
                  </a:lnTo>
                  <a:lnTo>
                    <a:pt x="2416969" y="233362"/>
                  </a:lnTo>
                  <a:lnTo>
                    <a:pt x="2421731" y="276225"/>
                  </a:lnTo>
                  <a:lnTo>
                    <a:pt x="2416969" y="307181"/>
                  </a:lnTo>
                  <a:lnTo>
                    <a:pt x="2393156" y="342900"/>
                  </a:lnTo>
                  <a:lnTo>
                    <a:pt x="2355056" y="373856"/>
                  </a:lnTo>
                  <a:lnTo>
                    <a:pt x="2345531" y="381000"/>
                  </a:lnTo>
                  <a:lnTo>
                    <a:pt x="2107406" y="926306"/>
                  </a:lnTo>
                  <a:lnTo>
                    <a:pt x="2078831" y="952500"/>
                  </a:lnTo>
                  <a:lnTo>
                    <a:pt x="2024063" y="957262"/>
                  </a:lnTo>
                  <a:lnTo>
                    <a:pt x="1990725" y="957262"/>
                  </a:lnTo>
                  <a:lnTo>
                    <a:pt x="1924050" y="926306"/>
                  </a:lnTo>
                  <a:lnTo>
                    <a:pt x="1969294" y="692943"/>
                  </a:lnTo>
                  <a:lnTo>
                    <a:pt x="2083594" y="288131"/>
                  </a:lnTo>
                  <a:lnTo>
                    <a:pt x="2083594" y="254793"/>
                  </a:lnTo>
                  <a:lnTo>
                    <a:pt x="2078831" y="228600"/>
                  </a:lnTo>
                  <a:lnTo>
                    <a:pt x="2059781" y="214312"/>
                  </a:lnTo>
                  <a:lnTo>
                    <a:pt x="2016919" y="202406"/>
                  </a:lnTo>
                  <a:lnTo>
                    <a:pt x="1955006" y="200025"/>
                  </a:lnTo>
                  <a:lnTo>
                    <a:pt x="1235869" y="285750"/>
                  </a:lnTo>
                  <a:lnTo>
                    <a:pt x="945356" y="311943"/>
                  </a:lnTo>
                  <a:lnTo>
                    <a:pt x="604838" y="3476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93;p37">
              <a:extLst>
                <a:ext uri="{FF2B5EF4-FFF2-40B4-BE49-F238E27FC236}">
                  <a16:creationId xmlns:a16="http://schemas.microsoft.com/office/drawing/2014/main" id="{CE658A71-9181-464F-8AFC-813637E14607}"/>
                </a:ext>
              </a:extLst>
            </p:cNvPr>
            <p:cNvSpPr/>
            <p:nvPr/>
          </p:nvSpPr>
          <p:spPr>
            <a:xfrm>
              <a:off x="4598988" y="3449638"/>
              <a:ext cx="1862137" cy="365125"/>
            </a:xfrm>
            <a:custGeom>
              <a:avLst/>
              <a:gdLst/>
              <a:ahLst/>
              <a:cxnLst/>
              <a:rect l="l" t="t" r="r" b="b"/>
              <a:pathLst>
                <a:path w="1862137" h="364332" extrusionOk="0">
                  <a:moveTo>
                    <a:pt x="576262" y="311944"/>
                  </a:moveTo>
                  <a:lnTo>
                    <a:pt x="85725" y="364332"/>
                  </a:lnTo>
                  <a:lnTo>
                    <a:pt x="0" y="216694"/>
                  </a:lnTo>
                  <a:lnTo>
                    <a:pt x="102394" y="214313"/>
                  </a:lnTo>
                  <a:lnTo>
                    <a:pt x="469106" y="171450"/>
                  </a:lnTo>
                  <a:lnTo>
                    <a:pt x="804862" y="126207"/>
                  </a:lnTo>
                  <a:lnTo>
                    <a:pt x="1088231" y="88107"/>
                  </a:lnTo>
                  <a:lnTo>
                    <a:pt x="1409700" y="38100"/>
                  </a:lnTo>
                  <a:lnTo>
                    <a:pt x="1683544" y="0"/>
                  </a:lnTo>
                  <a:lnTo>
                    <a:pt x="1862137" y="28575"/>
                  </a:lnTo>
                  <a:lnTo>
                    <a:pt x="1847850" y="280988"/>
                  </a:lnTo>
                  <a:lnTo>
                    <a:pt x="1762125" y="247650"/>
                  </a:lnTo>
                  <a:lnTo>
                    <a:pt x="1685925" y="221457"/>
                  </a:lnTo>
                  <a:lnTo>
                    <a:pt x="1604962" y="202407"/>
                  </a:lnTo>
                  <a:lnTo>
                    <a:pt x="1497806" y="202407"/>
                  </a:lnTo>
                  <a:lnTo>
                    <a:pt x="1092994" y="242888"/>
                  </a:lnTo>
                  <a:lnTo>
                    <a:pt x="800100" y="292894"/>
                  </a:lnTo>
                  <a:lnTo>
                    <a:pt x="576262" y="3119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94;p37">
              <a:extLst>
                <a:ext uri="{FF2B5EF4-FFF2-40B4-BE49-F238E27FC236}">
                  <a16:creationId xmlns:a16="http://schemas.microsoft.com/office/drawing/2014/main" id="{A31663CF-72A4-B348-A514-9288F92563BC}"/>
                </a:ext>
              </a:extLst>
            </p:cNvPr>
            <p:cNvSpPr/>
            <p:nvPr/>
          </p:nvSpPr>
          <p:spPr>
            <a:xfrm rot="-5400000">
              <a:off x="3268662" y="3719513"/>
              <a:ext cx="3160713" cy="1709738"/>
            </a:xfrm>
            <a:custGeom>
              <a:avLst/>
              <a:gdLst/>
              <a:ahLst/>
              <a:cxnLst/>
              <a:rect l="l" t="t" r="r" b="b"/>
              <a:pathLst>
                <a:path w="3160759" h="1709875" extrusionOk="0">
                  <a:moveTo>
                    <a:pt x="2190861" y="1408598"/>
                  </a:moveTo>
                  <a:lnTo>
                    <a:pt x="2402282" y="1413884"/>
                  </a:lnTo>
                  <a:lnTo>
                    <a:pt x="2587277" y="1416527"/>
                  </a:lnTo>
                  <a:lnTo>
                    <a:pt x="3089404" y="1411241"/>
                  </a:lnTo>
                  <a:lnTo>
                    <a:pt x="3160759" y="1622663"/>
                  </a:lnTo>
                  <a:lnTo>
                    <a:pt x="3033906" y="1688733"/>
                  </a:lnTo>
                  <a:lnTo>
                    <a:pt x="2996907" y="1709875"/>
                  </a:lnTo>
                  <a:lnTo>
                    <a:pt x="2600491" y="1688733"/>
                  </a:lnTo>
                  <a:lnTo>
                    <a:pt x="2449852" y="1688733"/>
                  </a:lnTo>
                  <a:lnTo>
                    <a:pt x="1982081" y="1638520"/>
                  </a:lnTo>
                  <a:lnTo>
                    <a:pt x="1834086" y="1617378"/>
                  </a:lnTo>
                  <a:lnTo>
                    <a:pt x="1609450" y="1580379"/>
                  </a:lnTo>
                  <a:lnTo>
                    <a:pt x="1395385" y="1527523"/>
                  </a:lnTo>
                  <a:lnTo>
                    <a:pt x="1207748" y="1485239"/>
                  </a:lnTo>
                  <a:lnTo>
                    <a:pt x="1086181" y="1419170"/>
                  </a:lnTo>
                  <a:lnTo>
                    <a:pt x="898544" y="1300245"/>
                  </a:lnTo>
                  <a:lnTo>
                    <a:pt x="726763" y="1165463"/>
                  </a:lnTo>
                  <a:lnTo>
                    <a:pt x="573482" y="1025396"/>
                  </a:lnTo>
                  <a:lnTo>
                    <a:pt x="446629" y="877401"/>
                  </a:lnTo>
                  <a:lnTo>
                    <a:pt x="351489" y="755833"/>
                  </a:lnTo>
                  <a:lnTo>
                    <a:pt x="253707" y="602552"/>
                  </a:lnTo>
                  <a:lnTo>
                    <a:pt x="155924" y="425486"/>
                  </a:lnTo>
                  <a:lnTo>
                    <a:pt x="87212" y="280134"/>
                  </a:lnTo>
                  <a:lnTo>
                    <a:pt x="31714" y="137424"/>
                  </a:lnTo>
                  <a:lnTo>
                    <a:pt x="5286" y="55498"/>
                  </a:lnTo>
                  <a:lnTo>
                    <a:pt x="0" y="34356"/>
                  </a:lnTo>
                  <a:lnTo>
                    <a:pt x="5286" y="13213"/>
                  </a:lnTo>
                  <a:lnTo>
                    <a:pt x="15857" y="2642"/>
                  </a:lnTo>
                  <a:lnTo>
                    <a:pt x="31714" y="0"/>
                  </a:lnTo>
                  <a:lnTo>
                    <a:pt x="60784" y="13213"/>
                  </a:lnTo>
                  <a:lnTo>
                    <a:pt x="81926" y="55498"/>
                  </a:lnTo>
                  <a:lnTo>
                    <a:pt x="195566" y="280134"/>
                  </a:lnTo>
                  <a:lnTo>
                    <a:pt x="362061" y="541768"/>
                  </a:lnTo>
                  <a:lnTo>
                    <a:pt x="480985" y="697692"/>
                  </a:lnTo>
                  <a:lnTo>
                    <a:pt x="636909" y="856259"/>
                  </a:lnTo>
                  <a:lnTo>
                    <a:pt x="819261" y="1004254"/>
                  </a:lnTo>
                  <a:lnTo>
                    <a:pt x="998969" y="1123179"/>
                  </a:lnTo>
                  <a:lnTo>
                    <a:pt x="1186606" y="1215676"/>
                  </a:lnTo>
                  <a:lnTo>
                    <a:pt x="1390100" y="1284388"/>
                  </a:lnTo>
                  <a:lnTo>
                    <a:pt x="1553952" y="1324030"/>
                  </a:lnTo>
                  <a:lnTo>
                    <a:pt x="1818229" y="1368957"/>
                  </a:lnTo>
                  <a:lnTo>
                    <a:pt x="1995295" y="1395385"/>
                  </a:lnTo>
                  <a:lnTo>
                    <a:pt x="2190861" y="140859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95;p37">
              <a:extLst>
                <a:ext uri="{FF2B5EF4-FFF2-40B4-BE49-F238E27FC236}">
                  <a16:creationId xmlns:a16="http://schemas.microsoft.com/office/drawing/2014/main" id="{065C03F1-9DAC-934F-9D8B-E75394CDF86E}"/>
                </a:ext>
              </a:extLst>
            </p:cNvPr>
            <p:cNvSpPr/>
            <p:nvPr/>
          </p:nvSpPr>
          <p:spPr>
            <a:xfrm>
              <a:off x="5572125" y="4857750"/>
              <a:ext cx="2027238" cy="1341438"/>
            </a:xfrm>
            <a:custGeom>
              <a:avLst/>
              <a:gdLst/>
              <a:ahLst/>
              <a:cxnLst/>
              <a:rect l="l" t="t" r="r" b="b"/>
              <a:pathLst>
                <a:path w="2026444" h="1340644" extrusionOk="0">
                  <a:moveTo>
                    <a:pt x="431006" y="550069"/>
                  </a:moveTo>
                  <a:lnTo>
                    <a:pt x="183356" y="269081"/>
                  </a:lnTo>
                  <a:lnTo>
                    <a:pt x="0" y="52388"/>
                  </a:lnTo>
                  <a:lnTo>
                    <a:pt x="100013" y="0"/>
                  </a:lnTo>
                  <a:lnTo>
                    <a:pt x="240506" y="145256"/>
                  </a:lnTo>
                  <a:lnTo>
                    <a:pt x="519113" y="383381"/>
                  </a:lnTo>
                  <a:lnTo>
                    <a:pt x="783431" y="602456"/>
                  </a:lnTo>
                  <a:lnTo>
                    <a:pt x="976313" y="750094"/>
                  </a:lnTo>
                  <a:lnTo>
                    <a:pt x="1126331" y="847725"/>
                  </a:lnTo>
                  <a:lnTo>
                    <a:pt x="1328738" y="957263"/>
                  </a:lnTo>
                  <a:lnTo>
                    <a:pt x="1643063" y="1092994"/>
                  </a:lnTo>
                  <a:lnTo>
                    <a:pt x="1990725" y="1216819"/>
                  </a:lnTo>
                  <a:lnTo>
                    <a:pt x="2014538" y="1226344"/>
                  </a:lnTo>
                  <a:lnTo>
                    <a:pt x="2026444" y="1238250"/>
                  </a:lnTo>
                  <a:lnTo>
                    <a:pt x="2021681" y="1264444"/>
                  </a:lnTo>
                  <a:lnTo>
                    <a:pt x="1983581" y="1285875"/>
                  </a:lnTo>
                  <a:lnTo>
                    <a:pt x="1469231" y="1323975"/>
                  </a:lnTo>
                  <a:lnTo>
                    <a:pt x="1273969" y="1340644"/>
                  </a:lnTo>
                  <a:lnTo>
                    <a:pt x="1159669" y="1328738"/>
                  </a:lnTo>
                  <a:lnTo>
                    <a:pt x="1100138" y="1314450"/>
                  </a:lnTo>
                  <a:lnTo>
                    <a:pt x="1054894" y="1288256"/>
                  </a:lnTo>
                  <a:lnTo>
                    <a:pt x="957263" y="1173956"/>
                  </a:lnTo>
                  <a:lnTo>
                    <a:pt x="719138" y="900113"/>
                  </a:lnTo>
                  <a:lnTo>
                    <a:pt x="431006" y="55006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500;p38">
            <a:extLst>
              <a:ext uri="{FF2B5EF4-FFF2-40B4-BE49-F238E27FC236}">
                <a16:creationId xmlns:a16="http://schemas.microsoft.com/office/drawing/2014/main" id="{8594D9C2-175D-5744-8AA2-43610E85D0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1646" y="1367343"/>
            <a:ext cx="4914900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5550" y="1319215"/>
            <a:ext cx="4914900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7"/>
          <p:cNvSpPr txBox="1"/>
          <p:nvPr/>
        </p:nvSpPr>
        <p:spPr>
          <a:xfrm>
            <a:off x="5889104" y="7029400"/>
            <a:ext cx="206429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調</a:t>
            </a:r>
            <a:endParaRPr/>
          </a:p>
        </p:txBody>
      </p:sp>
      <p:sp>
        <p:nvSpPr>
          <p:cNvPr id="372" name="Google Shape;372;p27"/>
          <p:cNvSpPr/>
          <p:nvPr/>
        </p:nvSpPr>
        <p:spPr>
          <a:xfrm>
            <a:off x="3057525" y="1516063"/>
            <a:ext cx="1041400" cy="546100"/>
          </a:xfrm>
          <a:custGeom>
            <a:avLst/>
            <a:gdLst/>
            <a:ahLst/>
            <a:cxnLst/>
            <a:rect l="l" t="t" r="r" b="b"/>
            <a:pathLst>
              <a:path w="1040606" h="545307" extrusionOk="0">
                <a:moveTo>
                  <a:pt x="416719" y="159544"/>
                </a:moveTo>
                <a:lnTo>
                  <a:pt x="323850" y="128588"/>
                </a:lnTo>
                <a:lnTo>
                  <a:pt x="230981" y="92869"/>
                </a:lnTo>
                <a:lnTo>
                  <a:pt x="154781" y="61913"/>
                </a:lnTo>
                <a:lnTo>
                  <a:pt x="64294" y="19050"/>
                </a:lnTo>
                <a:lnTo>
                  <a:pt x="30956" y="4763"/>
                </a:lnTo>
                <a:lnTo>
                  <a:pt x="16669" y="0"/>
                </a:lnTo>
                <a:lnTo>
                  <a:pt x="2381" y="4763"/>
                </a:lnTo>
                <a:lnTo>
                  <a:pt x="0" y="21432"/>
                </a:lnTo>
                <a:lnTo>
                  <a:pt x="9525" y="54769"/>
                </a:lnTo>
                <a:lnTo>
                  <a:pt x="33338" y="80963"/>
                </a:lnTo>
                <a:lnTo>
                  <a:pt x="97631" y="140494"/>
                </a:lnTo>
                <a:lnTo>
                  <a:pt x="204788" y="223838"/>
                </a:lnTo>
                <a:lnTo>
                  <a:pt x="276225" y="273844"/>
                </a:lnTo>
                <a:lnTo>
                  <a:pt x="357188" y="323850"/>
                </a:lnTo>
                <a:lnTo>
                  <a:pt x="466725" y="383382"/>
                </a:lnTo>
                <a:lnTo>
                  <a:pt x="581025" y="435769"/>
                </a:lnTo>
                <a:lnTo>
                  <a:pt x="688181" y="481013"/>
                </a:lnTo>
                <a:lnTo>
                  <a:pt x="783431" y="511969"/>
                </a:lnTo>
                <a:lnTo>
                  <a:pt x="864394" y="538163"/>
                </a:lnTo>
                <a:lnTo>
                  <a:pt x="909638" y="545307"/>
                </a:lnTo>
                <a:lnTo>
                  <a:pt x="938213" y="542925"/>
                </a:lnTo>
                <a:lnTo>
                  <a:pt x="966788" y="535782"/>
                </a:lnTo>
                <a:lnTo>
                  <a:pt x="990600" y="521494"/>
                </a:lnTo>
                <a:lnTo>
                  <a:pt x="1012031" y="497682"/>
                </a:lnTo>
                <a:lnTo>
                  <a:pt x="1028700" y="464344"/>
                </a:lnTo>
                <a:lnTo>
                  <a:pt x="1040606" y="428625"/>
                </a:lnTo>
                <a:lnTo>
                  <a:pt x="1035844" y="397669"/>
                </a:lnTo>
                <a:lnTo>
                  <a:pt x="1023938" y="378619"/>
                </a:lnTo>
                <a:lnTo>
                  <a:pt x="983456" y="350044"/>
                </a:lnTo>
                <a:lnTo>
                  <a:pt x="892969" y="288132"/>
                </a:lnTo>
                <a:lnTo>
                  <a:pt x="871538" y="278607"/>
                </a:lnTo>
                <a:lnTo>
                  <a:pt x="785813" y="261938"/>
                </a:lnTo>
                <a:lnTo>
                  <a:pt x="647700" y="228600"/>
                </a:lnTo>
                <a:lnTo>
                  <a:pt x="478631" y="180975"/>
                </a:lnTo>
                <a:lnTo>
                  <a:pt x="416719" y="1595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7"/>
          <p:cNvSpPr/>
          <p:nvPr/>
        </p:nvSpPr>
        <p:spPr>
          <a:xfrm>
            <a:off x="2490788" y="2401888"/>
            <a:ext cx="1914525" cy="498475"/>
          </a:xfrm>
          <a:custGeom>
            <a:avLst/>
            <a:gdLst/>
            <a:ahLst/>
            <a:cxnLst/>
            <a:rect l="l" t="t" r="r" b="b"/>
            <a:pathLst>
              <a:path w="1914525" h="497682" extrusionOk="0">
                <a:moveTo>
                  <a:pt x="814387" y="188119"/>
                </a:moveTo>
                <a:lnTo>
                  <a:pt x="1126331" y="121444"/>
                </a:lnTo>
                <a:lnTo>
                  <a:pt x="1278731" y="88107"/>
                </a:lnTo>
                <a:lnTo>
                  <a:pt x="1331118" y="64294"/>
                </a:lnTo>
                <a:lnTo>
                  <a:pt x="1459706" y="11907"/>
                </a:lnTo>
                <a:lnTo>
                  <a:pt x="1490662" y="0"/>
                </a:lnTo>
                <a:lnTo>
                  <a:pt x="1516856" y="0"/>
                </a:lnTo>
                <a:lnTo>
                  <a:pt x="1612106" y="0"/>
                </a:lnTo>
                <a:lnTo>
                  <a:pt x="1724025" y="2382"/>
                </a:lnTo>
                <a:lnTo>
                  <a:pt x="1793081" y="9525"/>
                </a:lnTo>
                <a:lnTo>
                  <a:pt x="1845468" y="21432"/>
                </a:lnTo>
                <a:lnTo>
                  <a:pt x="1881187" y="33338"/>
                </a:lnTo>
                <a:lnTo>
                  <a:pt x="1900237" y="45244"/>
                </a:lnTo>
                <a:lnTo>
                  <a:pt x="1912143" y="59532"/>
                </a:lnTo>
                <a:lnTo>
                  <a:pt x="1914525" y="71438"/>
                </a:lnTo>
                <a:lnTo>
                  <a:pt x="1914525" y="83344"/>
                </a:lnTo>
                <a:lnTo>
                  <a:pt x="1907381" y="109538"/>
                </a:lnTo>
                <a:lnTo>
                  <a:pt x="1885950" y="147638"/>
                </a:lnTo>
                <a:lnTo>
                  <a:pt x="1859756" y="169069"/>
                </a:lnTo>
                <a:lnTo>
                  <a:pt x="1812131" y="190500"/>
                </a:lnTo>
                <a:lnTo>
                  <a:pt x="1743075" y="209550"/>
                </a:lnTo>
                <a:lnTo>
                  <a:pt x="1666875" y="226219"/>
                </a:lnTo>
                <a:lnTo>
                  <a:pt x="1564481" y="240507"/>
                </a:lnTo>
                <a:lnTo>
                  <a:pt x="1493043" y="245269"/>
                </a:lnTo>
                <a:lnTo>
                  <a:pt x="1369218" y="266700"/>
                </a:lnTo>
                <a:lnTo>
                  <a:pt x="1123950" y="311944"/>
                </a:lnTo>
                <a:lnTo>
                  <a:pt x="835818" y="373857"/>
                </a:lnTo>
                <a:lnTo>
                  <a:pt x="740568" y="397669"/>
                </a:lnTo>
                <a:lnTo>
                  <a:pt x="635793" y="421482"/>
                </a:lnTo>
                <a:lnTo>
                  <a:pt x="564356" y="442913"/>
                </a:lnTo>
                <a:lnTo>
                  <a:pt x="502443" y="466725"/>
                </a:lnTo>
                <a:lnTo>
                  <a:pt x="457200" y="488157"/>
                </a:lnTo>
                <a:lnTo>
                  <a:pt x="435768" y="495300"/>
                </a:lnTo>
                <a:lnTo>
                  <a:pt x="392906" y="497682"/>
                </a:lnTo>
                <a:lnTo>
                  <a:pt x="347662" y="483394"/>
                </a:lnTo>
                <a:lnTo>
                  <a:pt x="297656" y="459582"/>
                </a:lnTo>
                <a:lnTo>
                  <a:pt x="226218" y="416719"/>
                </a:lnTo>
                <a:lnTo>
                  <a:pt x="145256" y="357188"/>
                </a:lnTo>
                <a:lnTo>
                  <a:pt x="102393" y="323850"/>
                </a:lnTo>
                <a:lnTo>
                  <a:pt x="64293" y="285750"/>
                </a:lnTo>
                <a:lnTo>
                  <a:pt x="35718" y="247650"/>
                </a:lnTo>
                <a:lnTo>
                  <a:pt x="14287" y="214313"/>
                </a:lnTo>
                <a:lnTo>
                  <a:pt x="0" y="183357"/>
                </a:lnTo>
                <a:lnTo>
                  <a:pt x="0" y="166688"/>
                </a:lnTo>
                <a:lnTo>
                  <a:pt x="2381" y="150019"/>
                </a:lnTo>
                <a:lnTo>
                  <a:pt x="9525" y="138113"/>
                </a:lnTo>
                <a:lnTo>
                  <a:pt x="26193" y="138113"/>
                </a:lnTo>
                <a:lnTo>
                  <a:pt x="47625" y="142875"/>
                </a:lnTo>
                <a:lnTo>
                  <a:pt x="61912" y="152400"/>
                </a:lnTo>
                <a:lnTo>
                  <a:pt x="88106" y="178594"/>
                </a:lnTo>
                <a:lnTo>
                  <a:pt x="123825" y="207169"/>
                </a:lnTo>
                <a:lnTo>
                  <a:pt x="150018" y="223838"/>
                </a:lnTo>
                <a:lnTo>
                  <a:pt x="188118" y="245269"/>
                </a:lnTo>
                <a:lnTo>
                  <a:pt x="223837" y="259557"/>
                </a:lnTo>
                <a:lnTo>
                  <a:pt x="257175" y="266700"/>
                </a:lnTo>
                <a:lnTo>
                  <a:pt x="302418" y="266700"/>
                </a:lnTo>
                <a:lnTo>
                  <a:pt x="414337" y="269082"/>
                </a:lnTo>
                <a:lnTo>
                  <a:pt x="440531" y="269082"/>
                </a:lnTo>
                <a:lnTo>
                  <a:pt x="516731" y="252413"/>
                </a:lnTo>
                <a:lnTo>
                  <a:pt x="685800" y="216694"/>
                </a:lnTo>
                <a:lnTo>
                  <a:pt x="814387" y="1881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7"/>
          <p:cNvSpPr/>
          <p:nvPr/>
        </p:nvSpPr>
        <p:spPr>
          <a:xfrm>
            <a:off x="2955925" y="3132138"/>
            <a:ext cx="1100138" cy="325437"/>
          </a:xfrm>
          <a:custGeom>
            <a:avLst/>
            <a:gdLst/>
            <a:ahLst/>
            <a:cxnLst/>
            <a:rect l="l" t="t" r="r" b="b"/>
            <a:pathLst>
              <a:path w="1100138" h="326231" extrusionOk="0">
                <a:moveTo>
                  <a:pt x="495300" y="147637"/>
                </a:moveTo>
                <a:lnTo>
                  <a:pt x="578644" y="130969"/>
                </a:lnTo>
                <a:lnTo>
                  <a:pt x="652463" y="111919"/>
                </a:lnTo>
                <a:lnTo>
                  <a:pt x="747713" y="80962"/>
                </a:lnTo>
                <a:lnTo>
                  <a:pt x="764382" y="73819"/>
                </a:lnTo>
                <a:lnTo>
                  <a:pt x="795338" y="50006"/>
                </a:lnTo>
                <a:lnTo>
                  <a:pt x="833438" y="26194"/>
                </a:lnTo>
                <a:lnTo>
                  <a:pt x="864394" y="9525"/>
                </a:lnTo>
                <a:lnTo>
                  <a:pt x="902494" y="0"/>
                </a:lnTo>
                <a:lnTo>
                  <a:pt x="923925" y="4762"/>
                </a:lnTo>
                <a:lnTo>
                  <a:pt x="983457" y="33337"/>
                </a:lnTo>
                <a:lnTo>
                  <a:pt x="1028700" y="54769"/>
                </a:lnTo>
                <a:lnTo>
                  <a:pt x="1057275" y="76200"/>
                </a:lnTo>
                <a:lnTo>
                  <a:pt x="1088232" y="109537"/>
                </a:lnTo>
                <a:lnTo>
                  <a:pt x="1100138" y="133350"/>
                </a:lnTo>
                <a:lnTo>
                  <a:pt x="1090613" y="152400"/>
                </a:lnTo>
                <a:lnTo>
                  <a:pt x="1050132" y="178594"/>
                </a:lnTo>
                <a:lnTo>
                  <a:pt x="985838" y="202406"/>
                </a:lnTo>
                <a:lnTo>
                  <a:pt x="914400" y="221456"/>
                </a:lnTo>
                <a:lnTo>
                  <a:pt x="826294" y="240506"/>
                </a:lnTo>
                <a:lnTo>
                  <a:pt x="740569" y="252412"/>
                </a:lnTo>
                <a:lnTo>
                  <a:pt x="659607" y="273844"/>
                </a:lnTo>
                <a:lnTo>
                  <a:pt x="519113" y="300037"/>
                </a:lnTo>
                <a:lnTo>
                  <a:pt x="383382" y="319087"/>
                </a:lnTo>
                <a:lnTo>
                  <a:pt x="340519" y="323850"/>
                </a:lnTo>
                <a:lnTo>
                  <a:pt x="292894" y="326231"/>
                </a:lnTo>
                <a:lnTo>
                  <a:pt x="247650" y="319087"/>
                </a:lnTo>
                <a:lnTo>
                  <a:pt x="204788" y="302419"/>
                </a:lnTo>
                <a:lnTo>
                  <a:pt x="161925" y="280987"/>
                </a:lnTo>
                <a:lnTo>
                  <a:pt x="109538" y="252412"/>
                </a:lnTo>
                <a:lnTo>
                  <a:pt x="28575" y="190500"/>
                </a:lnTo>
                <a:lnTo>
                  <a:pt x="7144" y="169069"/>
                </a:lnTo>
                <a:lnTo>
                  <a:pt x="2382" y="161925"/>
                </a:lnTo>
                <a:lnTo>
                  <a:pt x="0" y="147637"/>
                </a:lnTo>
                <a:lnTo>
                  <a:pt x="0" y="128587"/>
                </a:lnTo>
                <a:lnTo>
                  <a:pt x="4763" y="116681"/>
                </a:lnTo>
                <a:lnTo>
                  <a:pt x="19050" y="111919"/>
                </a:lnTo>
                <a:lnTo>
                  <a:pt x="42863" y="119062"/>
                </a:lnTo>
                <a:lnTo>
                  <a:pt x="88107" y="138112"/>
                </a:lnTo>
                <a:lnTo>
                  <a:pt x="123825" y="150019"/>
                </a:lnTo>
                <a:lnTo>
                  <a:pt x="185738" y="159544"/>
                </a:lnTo>
                <a:lnTo>
                  <a:pt x="257175" y="164306"/>
                </a:lnTo>
                <a:lnTo>
                  <a:pt x="330994" y="166687"/>
                </a:lnTo>
                <a:lnTo>
                  <a:pt x="419100" y="159544"/>
                </a:lnTo>
                <a:lnTo>
                  <a:pt x="495300" y="1476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7"/>
          <p:cNvSpPr/>
          <p:nvPr/>
        </p:nvSpPr>
        <p:spPr>
          <a:xfrm>
            <a:off x="2933700" y="3697288"/>
            <a:ext cx="1185863" cy="358775"/>
          </a:xfrm>
          <a:custGeom>
            <a:avLst/>
            <a:gdLst/>
            <a:ahLst/>
            <a:cxnLst/>
            <a:rect l="l" t="t" r="r" b="b"/>
            <a:pathLst>
              <a:path w="1185863" h="357188" extrusionOk="0">
                <a:moveTo>
                  <a:pt x="566738" y="128588"/>
                </a:moveTo>
                <a:lnTo>
                  <a:pt x="773906" y="69057"/>
                </a:lnTo>
                <a:lnTo>
                  <a:pt x="809625" y="52388"/>
                </a:lnTo>
                <a:lnTo>
                  <a:pt x="838200" y="35719"/>
                </a:lnTo>
                <a:lnTo>
                  <a:pt x="876300" y="16669"/>
                </a:lnTo>
                <a:lnTo>
                  <a:pt x="923925" y="0"/>
                </a:lnTo>
                <a:lnTo>
                  <a:pt x="942975" y="0"/>
                </a:lnTo>
                <a:lnTo>
                  <a:pt x="964406" y="0"/>
                </a:lnTo>
                <a:lnTo>
                  <a:pt x="1000125" y="4763"/>
                </a:lnTo>
                <a:lnTo>
                  <a:pt x="1042988" y="14288"/>
                </a:lnTo>
                <a:lnTo>
                  <a:pt x="1085850" y="30957"/>
                </a:lnTo>
                <a:lnTo>
                  <a:pt x="1114425" y="45244"/>
                </a:lnTo>
                <a:lnTo>
                  <a:pt x="1143000" y="64294"/>
                </a:lnTo>
                <a:lnTo>
                  <a:pt x="1169194" y="88107"/>
                </a:lnTo>
                <a:lnTo>
                  <a:pt x="1181100" y="107157"/>
                </a:lnTo>
                <a:lnTo>
                  <a:pt x="1185863" y="123825"/>
                </a:lnTo>
                <a:lnTo>
                  <a:pt x="1185863" y="142875"/>
                </a:lnTo>
                <a:lnTo>
                  <a:pt x="1173956" y="166688"/>
                </a:lnTo>
                <a:lnTo>
                  <a:pt x="1150144" y="183357"/>
                </a:lnTo>
                <a:lnTo>
                  <a:pt x="1066800" y="200025"/>
                </a:lnTo>
                <a:lnTo>
                  <a:pt x="900113" y="238125"/>
                </a:lnTo>
                <a:lnTo>
                  <a:pt x="735806" y="273844"/>
                </a:lnTo>
                <a:lnTo>
                  <a:pt x="528638" y="316707"/>
                </a:lnTo>
                <a:lnTo>
                  <a:pt x="321469" y="357188"/>
                </a:lnTo>
                <a:lnTo>
                  <a:pt x="297656" y="354807"/>
                </a:lnTo>
                <a:lnTo>
                  <a:pt x="226219" y="342900"/>
                </a:lnTo>
                <a:lnTo>
                  <a:pt x="180975" y="328613"/>
                </a:lnTo>
                <a:lnTo>
                  <a:pt x="128588" y="304800"/>
                </a:lnTo>
                <a:lnTo>
                  <a:pt x="88106" y="280988"/>
                </a:lnTo>
                <a:lnTo>
                  <a:pt x="50006" y="250032"/>
                </a:lnTo>
                <a:lnTo>
                  <a:pt x="11906" y="209550"/>
                </a:lnTo>
                <a:lnTo>
                  <a:pt x="4763" y="195263"/>
                </a:lnTo>
                <a:lnTo>
                  <a:pt x="0" y="173832"/>
                </a:lnTo>
                <a:lnTo>
                  <a:pt x="4763" y="154782"/>
                </a:lnTo>
                <a:lnTo>
                  <a:pt x="14288" y="152400"/>
                </a:lnTo>
                <a:lnTo>
                  <a:pt x="26194" y="152400"/>
                </a:lnTo>
                <a:lnTo>
                  <a:pt x="47625" y="159544"/>
                </a:lnTo>
                <a:lnTo>
                  <a:pt x="80963" y="176213"/>
                </a:lnTo>
                <a:lnTo>
                  <a:pt x="126206" y="195263"/>
                </a:lnTo>
                <a:lnTo>
                  <a:pt x="173831" y="204788"/>
                </a:lnTo>
                <a:lnTo>
                  <a:pt x="235744" y="207169"/>
                </a:lnTo>
                <a:lnTo>
                  <a:pt x="297656" y="204788"/>
                </a:lnTo>
                <a:lnTo>
                  <a:pt x="378619" y="183357"/>
                </a:lnTo>
                <a:lnTo>
                  <a:pt x="566738" y="1285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7"/>
          <p:cNvSpPr/>
          <p:nvPr/>
        </p:nvSpPr>
        <p:spPr>
          <a:xfrm>
            <a:off x="2641600" y="4564063"/>
            <a:ext cx="635000" cy="1085850"/>
          </a:xfrm>
          <a:custGeom>
            <a:avLst/>
            <a:gdLst/>
            <a:ahLst/>
            <a:cxnLst/>
            <a:rect l="l" t="t" r="r" b="b"/>
            <a:pathLst>
              <a:path w="635794" h="1085850" extrusionOk="0">
                <a:moveTo>
                  <a:pt x="488157" y="361950"/>
                </a:moveTo>
                <a:lnTo>
                  <a:pt x="445294" y="200025"/>
                </a:lnTo>
                <a:lnTo>
                  <a:pt x="450057" y="95250"/>
                </a:lnTo>
                <a:lnTo>
                  <a:pt x="388144" y="69057"/>
                </a:lnTo>
                <a:lnTo>
                  <a:pt x="307182" y="42863"/>
                </a:lnTo>
                <a:lnTo>
                  <a:pt x="230982" y="23813"/>
                </a:lnTo>
                <a:lnTo>
                  <a:pt x="150019" y="9525"/>
                </a:lnTo>
                <a:lnTo>
                  <a:pt x="54769" y="0"/>
                </a:lnTo>
                <a:lnTo>
                  <a:pt x="14288" y="7144"/>
                </a:lnTo>
                <a:lnTo>
                  <a:pt x="0" y="19050"/>
                </a:lnTo>
                <a:lnTo>
                  <a:pt x="0" y="35719"/>
                </a:lnTo>
                <a:lnTo>
                  <a:pt x="11907" y="54769"/>
                </a:lnTo>
                <a:lnTo>
                  <a:pt x="33338" y="73819"/>
                </a:lnTo>
                <a:lnTo>
                  <a:pt x="54769" y="83344"/>
                </a:lnTo>
                <a:lnTo>
                  <a:pt x="97632" y="109538"/>
                </a:lnTo>
                <a:lnTo>
                  <a:pt x="130969" y="138113"/>
                </a:lnTo>
                <a:lnTo>
                  <a:pt x="164307" y="176213"/>
                </a:lnTo>
                <a:lnTo>
                  <a:pt x="190500" y="214313"/>
                </a:lnTo>
                <a:lnTo>
                  <a:pt x="214313" y="261938"/>
                </a:lnTo>
                <a:lnTo>
                  <a:pt x="228600" y="309563"/>
                </a:lnTo>
                <a:lnTo>
                  <a:pt x="240507" y="359569"/>
                </a:lnTo>
                <a:lnTo>
                  <a:pt x="247650" y="409575"/>
                </a:lnTo>
                <a:lnTo>
                  <a:pt x="254794" y="466725"/>
                </a:lnTo>
                <a:lnTo>
                  <a:pt x="261938" y="523875"/>
                </a:lnTo>
                <a:lnTo>
                  <a:pt x="269082" y="566738"/>
                </a:lnTo>
                <a:lnTo>
                  <a:pt x="283369" y="638175"/>
                </a:lnTo>
                <a:lnTo>
                  <a:pt x="297657" y="690563"/>
                </a:lnTo>
                <a:lnTo>
                  <a:pt x="314325" y="752475"/>
                </a:lnTo>
                <a:lnTo>
                  <a:pt x="333375" y="812007"/>
                </a:lnTo>
                <a:lnTo>
                  <a:pt x="359569" y="878682"/>
                </a:lnTo>
                <a:lnTo>
                  <a:pt x="383382" y="933450"/>
                </a:lnTo>
                <a:lnTo>
                  <a:pt x="414338" y="985838"/>
                </a:lnTo>
                <a:lnTo>
                  <a:pt x="457200" y="1040607"/>
                </a:lnTo>
                <a:lnTo>
                  <a:pt x="490538" y="1071563"/>
                </a:lnTo>
                <a:lnTo>
                  <a:pt x="497682" y="1076325"/>
                </a:lnTo>
                <a:lnTo>
                  <a:pt x="514350" y="1083469"/>
                </a:lnTo>
                <a:lnTo>
                  <a:pt x="533400" y="1085850"/>
                </a:lnTo>
                <a:lnTo>
                  <a:pt x="571500" y="1081088"/>
                </a:lnTo>
                <a:lnTo>
                  <a:pt x="585788" y="1071563"/>
                </a:lnTo>
                <a:lnTo>
                  <a:pt x="607219" y="1050132"/>
                </a:lnTo>
                <a:lnTo>
                  <a:pt x="619125" y="1021557"/>
                </a:lnTo>
                <a:lnTo>
                  <a:pt x="628650" y="988219"/>
                </a:lnTo>
                <a:lnTo>
                  <a:pt x="631032" y="952500"/>
                </a:lnTo>
                <a:lnTo>
                  <a:pt x="635794" y="890588"/>
                </a:lnTo>
                <a:lnTo>
                  <a:pt x="590550" y="747713"/>
                </a:lnTo>
                <a:lnTo>
                  <a:pt x="488157" y="3619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7"/>
          <p:cNvSpPr/>
          <p:nvPr/>
        </p:nvSpPr>
        <p:spPr>
          <a:xfrm>
            <a:off x="5162550" y="2647950"/>
            <a:ext cx="1398588" cy="382588"/>
          </a:xfrm>
          <a:custGeom>
            <a:avLst/>
            <a:gdLst/>
            <a:ahLst/>
            <a:cxnLst/>
            <a:rect l="l" t="t" r="r" b="b"/>
            <a:pathLst>
              <a:path w="1397794" h="383381" extrusionOk="0">
                <a:moveTo>
                  <a:pt x="490538" y="302419"/>
                </a:moveTo>
                <a:lnTo>
                  <a:pt x="566738" y="285750"/>
                </a:lnTo>
                <a:lnTo>
                  <a:pt x="723900" y="273844"/>
                </a:lnTo>
                <a:lnTo>
                  <a:pt x="842963" y="250031"/>
                </a:lnTo>
                <a:lnTo>
                  <a:pt x="950119" y="233363"/>
                </a:lnTo>
                <a:lnTo>
                  <a:pt x="1076325" y="216694"/>
                </a:lnTo>
                <a:lnTo>
                  <a:pt x="1185863" y="207169"/>
                </a:lnTo>
                <a:lnTo>
                  <a:pt x="1283494" y="202406"/>
                </a:lnTo>
                <a:lnTo>
                  <a:pt x="1331119" y="202406"/>
                </a:lnTo>
                <a:lnTo>
                  <a:pt x="1369219" y="195263"/>
                </a:lnTo>
                <a:lnTo>
                  <a:pt x="1393031" y="180975"/>
                </a:lnTo>
                <a:lnTo>
                  <a:pt x="1397794" y="166688"/>
                </a:lnTo>
                <a:lnTo>
                  <a:pt x="1397794" y="152400"/>
                </a:lnTo>
                <a:lnTo>
                  <a:pt x="1390650" y="135731"/>
                </a:lnTo>
                <a:lnTo>
                  <a:pt x="1371600" y="114300"/>
                </a:lnTo>
                <a:lnTo>
                  <a:pt x="1326356" y="80963"/>
                </a:lnTo>
                <a:lnTo>
                  <a:pt x="1283494" y="57150"/>
                </a:lnTo>
                <a:lnTo>
                  <a:pt x="1195388" y="19050"/>
                </a:lnTo>
                <a:lnTo>
                  <a:pt x="1126331" y="2381"/>
                </a:lnTo>
                <a:lnTo>
                  <a:pt x="1090613" y="0"/>
                </a:lnTo>
                <a:lnTo>
                  <a:pt x="1040606" y="7144"/>
                </a:lnTo>
                <a:lnTo>
                  <a:pt x="983456" y="26194"/>
                </a:lnTo>
                <a:lnTo>
                  <a:pt x="904875" y="66675"/>
                </a:lnTo>
                <a:lnTo>
                  <a:pt x="800100" y="104775"/>
                </a:lnTo>
                <a:lnTo>
                  <a:pt x="723900" y="119063"/>
                </a:lnTo>
                <a:lnTo>
                  <a:pt x="545306" y="154781"/>
                </a:lnTo>
                <a:lnTo>
                  <a:pt x="411956" y="173831"/>
                </a:lnTo>
                <a:lnTo>
                  <a:pt x="240506" y="202406"/>
                </a:lnTo>
                <a:lnTo>
                  <a:pt x="214313" y="204788"/>
                </a:lnTo>
                <a:lnTo>
                  <a:pt x="159544" y="200025"/>
                </a:lnTo>
                <a:lnTo>
                  <a:pt x="114300" y="188119"/>
                </a:lnTo>
                <a:lnTo>
                  <a:pt x="76200" y="169069"/>
                </a:lnTo>
                <a:lnTo>
                  <a:pt x="45244" y="154781"/>
                </a:lnTo>
                <a:lnTo>
                  <a:pt x="21431" y="152400"/>
                </a:lnTo>
                <a:lnTo>
                  <a:pt x="9525" y="154781"/>
                </a:lnTo>
                <a:lnTo>
                  <a:pt x="0" y="161925"/>
                </a:lnTo>
                <a:lnTo>
                  <a:pt x="0" y="176213"/>
                </a:lnTo>
                <a:lnTo>
                  <a:pt x="7144" y="202406"/>
                </a:lnTo>
                <a:lnTo>
                  <a:pt x="30956" y="235744"/>
                </a:lnTo>
                <a:lnTo>
                  <a:pt x="76200" y="285750"/>
                </a:lnTo>
                <a:lnTo>
                  <a:pt x="135731" y="338138"/>
                </a:lnTo>
                <a:lnTo>
                  <a:pt x="183356" y="378619"/>
                </a:lnTo>
                <a:lnTo>
                  <a:pt x="195263" y="383381"/>
                </a:lnTo>
                <a:lnTo>
                  <a:pt x="219075" y="383381"/>
                </a:lnTo>
                <a:lnTo>
                  <a:pt x="240506" y="376238"/>
                </a:lnTo>
                <a:lnTo>
                  <a:pt x="271463" y="359569"/>
                </a:lnTo>
                <a:lnTo>
                  <a:pt x="333375" y="340519"/>
                </a:lnTo>
                <a:lnTo>
                  <a:pt x="490538" y="302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7"/>
          <p:cNvSpPr/>
          <p:nvPr/>
        </p:nvSpPr>
        <p:spPr>
          <a:xfrm>
            <a:off x="5018088" y="4294188"/>
            <a:ext cx="442912" cy="1079500"/>
          </a:xfrm>
          <a:custGeom>
            <a:avLst/>
            <a:gdLst/>
            <a:ahLst/>
            <a:cxnLst/>
            <a:rect l="l" t="t" r="r" b="b"/>
            <a:pathLst>
              <a:path w="442912" h="1081087" extrusionOk="0">
                <a:moveTo>
                  <a:pt x="316706" y="288131"/>
                </a:moveTo>
                <a:lnTo>
                  <a:pt x="304800" y="202406"/>
                </a:lnTo>
                <a:lnTo>
                  <a:pt x="283369" y="92869"/>
                </a:lnTo>
                <a:lnTo>
                  <a:pt x="235744" y="61912"/>
                </a:lnTo>
                <a:lnTo>
                  <a:pt x="178594" y="30956"/>
                </a:lnTo>
                <a:lnTo>
                  <a:pt x="135731" y="16669"/>
                </a:lnTo>
                <a:lnTo>
                  <a:pt x="102394" y="9525"/>
                </a:lnTo>
                <a:lnTo>
                  <a:pt x="73819" y="7144"/>
                </a:lnTo>
                <a:lnTo>
                  <a:pt x="42862" y="2381"/>
                </a:lnTo>
                <a:lnTo>
                  <a:pt x="23812" y="0"/>
                </a:lnTo>
                <a:lnTo>
                  <a:pt x="4762" y="4762"/>
                </a:lnTo>
                <a:lnTo>
                  <a:pt x="0" y="21431"/>
                </a:lnTo>
                <a:lnTo>
                  <a:pt x="9525" y="59531"/>
                </a:lnTo>
                <a:lnTo>
                  <a:pt x="21431" y="78581"/>
                </a:lnTo>
                <a:lnTo>
                  <a:pt x="47625" y="97631"/>
                </a:lnTo>
                <a:lnTo>
                  <a:pt x="64294" y="116681"/>
                </a:lnTo>
                <a:lnTo>
                  <a:pt x="83344" y="142875"/>
                </a:lnTo>
                <a:lnTo>
                  <a:pt x="102394" y="178594"/>
                </a:lnTo>
                <a:lnTo>
                  <a:pt x="114300" y="209550"/>
                </a:lnTo>
                <a:lnTo>
                  <a:pt x="123825" y="257175"/>
                </a:lnTo>
                <a:lnTo>
                  <a:pt x="128587" y="302419"/>
                </a:lnTo>
                <a:lnTo>
                  <a:pt x="135731" y="426244"/>
                </a:lnTo>
                <a:lnTo>
                  <a:pt x="150019" y="781050"/>
                </a:lnTo>
                <a:lnTo>
                  <a:pt x="164306" y="831056"/>
                </a:lnTo>
                <a:lnTo>
                  <a:pt x="190500" y="895350"/>
                </a:lnTo>
                <a:lnTo>
                  <a:pt x="216694" y="947737"/>
                </a:lnTo>
                <a:lnTo>
                  <a:pt x="238125" y="981075"/>
                </a:lnTo>
                <a:lnTo>
                  <a:pt x="259556" y="1012031"/>
                </a:lnTo>
                <a:lnTo>
                  <a:pt x="283369" y="1040606"/>
                </a:lnTo>
                <a:lnTo>
                  <a:pt x="302419" y="1057275"/>
                </a:lnTo>
                <a:lnTo>
                  <a:pt x="323850" y="1071562"/>
                </a:lnTo>
                <a:lnTo>
                  <a:pt x="347662" y="1081087"/>
                </a:lnTo>
                <a:lnTo>
                  <a:pt x="369094" y="1076325"/>
                </a:lnTo>
                <a:lnTo>
                  <a:pt x="390525" y="1062037"/>
                </a:lnTo>
                <a:lnTo>
                  <a:pt x="407194" y="1038225"/>
                </a:lnTo>
                <a:lnTo>
                  <a:pt x="419100" y="1009650"/>
                </a:lnTo>
                <a:lnTo>
                  <a:pt x="431006" y="971550"/>
                </a:lnTo>
                <a:lnTo>
                  <a:pt x="440531" y="923925"/>
                </a:lnTo>
                <a:lnTo>
                  <a:pt x="442912" y="876300"/>
                </a:lnTo>
                <a:lnTo>
                  <a:pt x="395287" y="759619"/>
                </a:lnTo>
                <a:lnTo>
                  <a:pt x="369094" y="585787"/>
                </a:lnTo>
                <a:lnTo>
                  <a:pt x="316706" y="2881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7"/>
          <p:cNvSpPr/>
          <p:nvPr/>
        </p:nvSpPr>
        <p:spPr>
          <a:xfrm rot="-5400000">
            <a:off x="2540794" y="3404394"/>
            <a:ext cx="3948112" cy="869950"/>
          </a:xfrm>
          <a:custGeom>
            <a:avLst/>
            <a:gdLst/>
            <a:ahLst/>
            <a:cxnLst/>
            <a:rect l="l" t="t" r="r" b="b"/>
            <a:pathLst>
              <a:path w="3948545" h="869640" extrusionOk="0">
                <a:moveTo>
                  <a:pt x="2487423" y="652230"/>
                </a:moveTo>
                <a:lnTo>
                  <a:pt x="2634495" y="652230"/>
                </a:lnTo>
                <a:lnTo>
                  <a:pt x="2794355" y="645835"/>
                </a:lnTo>
                <a:lnTo>
                  <a:pt x="2960609" y="645835"/>
                </a:lnTo>
                <a:lnTo>
                  <a:pt x="3162033" y="645835"/>
                </a:lnTo>
                <a:lnTo>
                  <a:pt x="3366654" y="645835"/>
                </a:lnTo>
                <a:lnTo>
                  <a:pt x="3510528" y="639441"/>
                </a:lnTo>
                <a:lnTo>
                  <a:pt x="3612839" y="633047"/>
                </a:lnTo>
                <a:lnTo>
                  <a:pt x="3673586" y="623455"/>
                </a:lnTo>
                <a:lnTo>
                  <a:pt x="3715149" y="604272"/>
                </a:lnTo>
                <a:lnTo>
                  <a:pt x="3750318" y="581891"/>
                </a:lnTo>
                <a:lnTo>
                  <a:pt x="3798277" y="537130"/>
                </a:lnTo>
                <a:lnTo>
                  <a:pt x="3836643" y="489172"/>
                </a:lnTo>
                <a:lnTo>
                  <a:pt x="3862221" y="447609"/>
                </a:lnTo>
                <a:lnTo>
                  <a:pt x="3887798" y="412440"/>
                </a:lnTo>
                <a:lnTo>
                  <a:pt x="3913376" y="390059"/>
                </a:lnTo>
                <a:lnTo>
                  <a:pt x="3932559" y="393256"/>
                </a:lnTo>
                <a:lnTo>
                  <a:pt x="3942151" y="402848"/>
                </a:lnTo>
                <a:lnTo>
                  <a:pt x="3948545" y="418834"/>
                </a:lnTo>
                <a:lnTo>
                  <a:pt x="3948545" y="454003"/>
                </a:lnTo>
                <a:lnTo>
                  <a:pt x="3935756" y="530736"/>
                </a:lnTo>
                <a:lnTo>
                  <a:pt x="3906981" y="620258"/>
                </a:lnTo>
                <a:lnTo>
                  <a:pt x="3846235" y="744949"/>
                </a:lnTo>
                <a:lnTo>
                  <a:pt x="3811065" y="808893"/>
                </a:lnTo>
                <a:lnTo>
                  <a:pt x="3657600" y="869640"/>
                </a:lnTo>
                <a:lnTo>
                  <a:pt x="3523317" y="869640"/>
                </a:lnTo>
                <a:lnTo>
                  <a:pt x="3232372" y="866442"/>
                </a:lnTo>
                <a:lnTo>
                  <a:pt x="2928637" y="869640"/>
                </a:lnTo>
                <a:lnTo>
                  <a:pt x="2484226" y="869640"/>
                </a:lnTo>
                <a:lnTo>
                  <a:pt x="2260422" y="869640"/>
                </a:lnTo>
                <a:lnTo>
                  <a:pt x="2103759" y="866442"/>
                </a:lnTo>
                <a:lnTo>
                  <a:pt x="1940702" y="853654"/>
                </a:lnTo>
                <a:lnTo>
                  <a:pt x="1758461" y="831273"/>
                </a:lnTo>
                <a:lnTo>
                  <a:pt x="1573023" y="802498"/>
                </a:lnTo>
                <a:lnTo>
                  <a:pt x="1377994" y="757737"/>
                </a:lnTo>
                <a:lnTo>
                  <a:pt x="1211739" y="706582"/>
                </a:lnTo>
                <a:lnTo>
                  <a:pt x="1016710" y="633047"/>
                </a:lnTo>
                <a:lnTo>
                  <a:pt x="876033" y="575497"/>
                </a:lnTo>
                <a:lnTo>
                  <a:pt x="757737" y="524342"/>
                </a:lnTo>
                <a:lnTo>
                  <a:pt x="652229" y="473186"/>
                </a:lnTo>
                <a:lnTo>
                  <a:pt x="527538" y="402848"/>
                </a:lnTo>
                <a:lnTo>
                  <a:pt x="418833" y="342101"/>
                </a:lnTo>
                <a:lnTo>
                  <a:pt x="249381" y="233396"/>
                </a:lnTo>
                <a:lnTo>
                  <a:pt x="127888" y="147072"/>
                </a:lnTo>
                <a:lnTo>
                  <a:pt x="41563" y="83128"/>
                </a:lnTo>
                <a:lnTo>
                  <a:pt x="19183" y="63944"/>
                </a:lnTo>
                <a:lnTo>
                  <a:pt x="6394" y="47958"/>
                </a:lnTo>
                <a:lnTo>
                  <a:pt x="0" y="25578"/>
                </a:lnTo>
                <a:lnTo>
                  <a:pt x="3197" y="9592"/>
                </a:lnTo>
                <a:lnTo>
                  <a:pt x="19183" y="3198"/>
                </a:lnTo>
                <a:lnTo>
                  <a:pt x="41563" y="0"/>
                </a:lnTo>
                <a:lnTo>
                  <a:pt x="99113" y="28775"/>
                </a:lnTo>
                <a:lnTo>
                  <a:pt x="246184" y="108705"/>
                </a:lnTo>
                <a:lnTo>
                  <a:pt x="428425" y="198227"/>
                </a:lnTo>
                <a:lnTo>
                  <a:pt x="607468" y="281354"/>
                </a:lnTo>
                <a:lnTo>
                  <a:pt x="757737" y="345298"/>
                </a:lnTo>
                <a:lnTo>
                  <a:pt x="943174" y="415637"/>
                </a:lnTo>
                <a:lnTo>
                  <a:pt x="1163781" y="485975"/>
                </a:lnTo>
                <a:lnTo>
                  <a:pt x="1278881" y="517947"/>
                </a:lnTo>
                <a:lnTo>
                  <a:pt x="1477107" y="559511"/>
                </a:lnTo>
                <a:lnTo>
                  <a:pt x="1681728" y="594680"/>
                </a:lnTo>
                <a:lnTo>
                  <a:pt x="1892744" y="623455"/>
                </a:lnTo>
                <a:lnTo>
                  <a:pt x="2074984" y="639441"/>
                </a:lnTo>
                <a:lnTo>
                  <a:pt x="2349944" y="652230"/>
                </a:lnTo>
                <a:lnTo>
                  <a:pt x="2487423" y="6522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7"/>
          <p:cNvSpPr/>
          <p:nvPr/>
        </p:nvSpPr>
        <p:spPr>
          <a:xfrm>
            <a:off x="3036888" y="4352925"/>
            <a:ext cx="1258887" cy="1065213"/>
          </a:xfrm>
          <a:custGeom>
            <a:avLst/>
            <a:gdLst/>
            <a:ahLst/>
            <a:cxnLst/>
            <a:rect l="l" t="t" r="r" b="b"/>
            <a:pathLst>
              <a:path w="1259681" h="1064419" extrusionOk="0">
                <a:moveTo>
                  <a:pt x="469106" y="345281"/>
                </a:moveTo>
                <a:lnTo>
                  <a:pt x="183356" y="409575"/>
                </a:lnTo>
                <a:lnTo>
                  <a:pt x="0" y="450056"/>
                </a:lnTo>
                <a:lnTo>
                  <a:pt x="7144" y="288131"/>
                </a:lnTo>
                <a:lnTo>
                  <a:pt x="52387" y="307181"/>
                </a:lnTo>
                <a:lnTo>
                  <a:pt x="104775" y="302419"/>
                </a:lnTo>
                <a:lnTo>
                  <a:pt x="209550" y="280988"/>
                </a:lnTo>
                <a:lnTo>
                  <a:pt x="347662" y="245269"/>
                </a:lnTo>
                <a:lnTo>
                  <a:pt x="450056" y="211931"/>
                </a:lnTo>
                <a:lnTo>
                  <a:pt x="552450" y="185738"/>
                </a:lnTo>
                <a:lnTo>
                  <a:pt x="673894" y="150019"/>
                </a:lnTo>
                <a:lnTo>
                  <a:pt x="785812" y="107156"/>
                </a:lnTo>
                <a:lnTo>
                  <a:pt x="838200" y="78581"/>
                </a:lnTo>
                <a:lnTo>
                  <a:pt x="857250" y="61913"/>
                </a:lnTo>
                <a:lnTo>
                  <a:pt x="885825" y="38100"/>
                </a:lnTo>
                <a:lnTo>
                  <a:pt x="912019" y="21431"/>
                </a:lnTo>
                <a:lnTo>
                  <a:pt x="945356" y="7144"/>
                </a:lnTo>
                <a:lnTo>
                  <a:pt x="966787" y="0"/>
                </a:lnTo>
                <a:lnTo>
                  <a:pt x="992981" y="2381"/>
                </a:lnTo>
                <a:lnTo>
                  <a:pt x="1012031" y="9525"/>
                </a:lnTo>
                <a:lnTo>
                  <a:pt x="1054894" y="47625"/>
                </a:lnTo>
                <a:lnTo>
                  <a:pt x="1112044" y="92869"/>
                </a:lnTo>
                <a:lnTo>
                  <a:pt x="1173956" y="145256"/>
                </a:lnTo>
                <a:lnTo>
                  <a:pt x="1223962" y="185738"/>
                </a:lnTo>
                <a:lnTo>
                  <a:pt x="1252537" y="204788"/>
                </a:lnTo>
                <a:lnTo>
                  <a:pt x="1259681" y="214313"/>
                </a:lnTo>
                <a:lnTo>
                  <a:pt x="1259681" y="219075"/>
                </a:lnTo>
                <a:lnTo>
                  <a:pt x="1257300" y="238125"/>
                </a:lnTo>
                <a:lnTo>
                  <a:pt x="1240631" y="269081"/>
                </a:lnTo>
                <a:lnTo>
                  <a:pt x="1207294" y="300038"/>
                </a:lnTo>
                <a:lnTo>
                  <a:pt x="1176337" y="323850"/>
                </a:lnTo>
                <a:lnTo>
                  <a:pt x="1164431" y="366713"/>
                </a:lnTo>
                <a:lnTo>
                  <a:pt x="1107281" y="609600"/>
                </a:lnTo>
                <a:lnTo>
                  <a:pt x="1033462" y="895350"/>
                </a:lnTo>
                <a:lnTo>
                  <a:pt x="1000125" y="1014413"/>
                </a:lnTo>
                <a:lnTo>
                  <a:pt x="990600" y="1045369"/>
                </a:lnTo>
                <a:lnTo>
                  <a:pt x="973931" y="1057275"/>
                </a:lnTo>
                <a:lnTo>
                  <a:pt x="957262" y="1062038"/>
                </a:lnTo>
                <a:lnTo>
                  <a:pt x="933450" y="1064419"/>
                </a:lnTo>
                <a:lnTo>
                  <a:pt x="916781" y="1059656"/>
                </a:lnTo>
                <a:lnTo>
                  <a:pt x="890587" y="1047750"/>
                </a:lnTo>
                <a:lnTo>
                  <a:pt x="873919" y="1031081"/>
                </a:lnTo>
                <a:lnTo>
                  <a:pt x="838200" y="816769"/>
                </a:lnTo>
                <a:lnTo>
                  <a:pt x="857250" y="688181"/>
                </a:lnTo>
                <a:lnTo>
                  <a:pt x="888206" y="464344"/>
                </a:lnTo>
                <a:lnTo>
                  <a:pt x="904875" y="354806"/>
                </a:lnTo>
                <a:lnTo>
                  <a:pt x="902494" y="321469"/>
                </a:lnTo>
                <a:lnTo>
                  <a:pt x="892969" y="276225"/>
                </a:lnTo>
                <a:lnTo>
                  <a:pt x="881062" y="261938"/>
                </a:lnTo>
                <a:lnTo>
                  <a:pt x="864394" y="257175"/>
                </a:lnTo>
                <a:lnTo>
                  <a:pt x="828675" y="261938"/>
                </a:lnTo>
                <a:lnTo>
                  <a:pt x="469106" y="3452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7"/>
          <p:cNvSpPr/>
          <p:nvPr/>
        </p:nvSpPr>
        <p:spPr>
          <a:xfrm>
            <a:off x="3175000" y="5162550"/>
            <a:ext cx="763588" cy="334963"/>
          </a:xfrm>
          <a:custGeom>
            <a:avLst/>
            <a:gdLst/>
            <a:ahLst/>
            <a:cxnLst/>
            <a:rect l="l" t="t" r="r" b="b"/>
            <a:pathLst>
              <a:path w="764382" h="335756" extrusionOk="0">
                <a:moveTo>
                  <a:pt x="385763" y="73819"/>
                </a:moveTo>
                <a:lnTo>
                  <a:pt x="750094" y="0"/>
                </a:lnTo>
                <a:lnTo>
                  <a:pt x="764382" y="242888"/>
                </a:lnTo>
                <a:lnTo>
                  <a:pt x="733425" y="219075"/>
                </a:lnTo>
                <a:lnTo>
                  <a:pt x="711994" y="192881"/>
                </a:lnTo>
                <a:lnTo>
                  <a:pt x="695325" y="180975"/>
                </a:lnTo>
                <a:lnTo>
                  <a:pt x="664369" y="173831"/>
                </a:lnTo>
                <a:lnTo>
                  <a:pt x="611982" y="173831"/>
                </a:lnTo>
                <a:lnTo>
                  <a:pt x="438150" y="223838"/>
                </a:lnTo>
                <a:lnTo>
                  <a:pt x="169069" y="302419"/>
                </a:lnTo>
                <a:lnTo>
                  <a:pt x="45244" y="335756"/>
                </a:lnTo>
                <a:lnTo>
                  <a:pt x="0" y="152400"/>
                </a:lnTo>
                <a:lnTo>
                  <a:pt x="207169" y="111919"/>
                </a:lnTo>
                <a:lnTo>
                  <a:pt x="385763" y="738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7"/>
          <p:cNvSpPr/>
          <p:nvPr/>
        </p:nvSpPr>
        <p:spPr>
          <a:xfrm rot="-5400000">
            <a:off x="3822700" y="2741613"/>
            <a:ext cx="4321175" cy="2273300"/>
          </a:xfrm>
          <a:custGeom>
            <a:avLst/>
            <a:gdLst/>
            <a:ahLst/>
            <a:cxnLst/>
            <a:rect l="l" t="t" r="r" b="b"/>
            <a:pathLst>
              <a:path w="4321334" h="2273643" extrusionOk="0">
                <a:moveTo>
                  <a:pt x="3911796" y="345989"/>
                </a:moveTo>
                <a:lnTo>
                  <a:pt x="3872960" y="28244"/>
                </a:lnTo>
                <a:lnTo>
                  <a:pt x="4035363" y="0"/>
                </a:lnTo>
                <a:lnTo>
                  <a:pt x="4042424" y="84732"/>
                </a:lnTo>
                <a:lnTo>
                  <a:pt x="4053016" y="208299"/>
                </a:lnTo>
                <a:lnTo>
                  <a:pt x="4067138" y="353050"/>
                </a:lnTo>
                <a:lnTo>
                  <a:pt x="4088321" y="536636"/>
                </a:lnTo>
                <a:lnTo>
                  <a:pt x="4109504" y="720222"/>
                </a:lnTo>
                <a:lnTo>
                  <a:pt x="4137748" y="924991"/>
                </a:lnTo>
                <a:lnTo>
                  <a:pt x="4169523" y="1168596"/>
                </a:lnTo>
                <a:lnTo>
                  <a:pt x="4204828" y="1422792"/>
                </a:lnTo>
                <a:lnTo>
                  <a:pt x="4236602" y="1631092"/>
                </a:lnTo>
                <a:lnTo>
                  <a:pt x="4275438" y="1701702"/>
                </a:lnTo>
                <a:lnTo>
                  <a:pt x="4307212" y="1768781"/>
                </a:lnTo>
                <a:lnTo>
                  <a:pt x="4321334" y="1811147"/>
                </a:lnTo>
                <a:lnTo>
                  <a:pt x="4321334" y="1832330"/>
                </a:lnTo>
                <a:lnTo>
                  <a:pt x="4310743" y="1860574"/>
                </a:lnTo>
                <a:lnTo>
                  <a:pt x="4226011" y="1973550"/>
                </a:lnTo>
                <a:lnTo>
                  <a:pt x="4074199" y="2174789"/>
                </a:lnTo>
                <a:lnTo>
                  <a:pt x="4010650" y="2252460"/>
                </a:lnTo>
                <a:lnTo>
                  <a:pt x="3985936" y="2266582"/>
                </a:lnTo>
                <a:lnTo>
                  <a:pt x="3954162" y="2273643"/>
                </a:lnTo>
                <a:lnTo>
                  <a:pt x="3918857" y="2266582"/>
                </a:lnTo>
                <a:lnTo>
                  <a:pt x="3880021" y="2252460"/>
                </a:lnTo>
                <a:lnTo>
                  <a:pt x="3848247" y="2231277"/>
                </a:lnTo>
                <a:lnTo>
                  <a:pt x="3816472" y="2199502"/>
                </a:lnTo>
                <a:lnTo>
                  <a:pt x="3714088" y="2185380"/>
                </a:lnTo>
                <a:lnTo>
                  <a:pt x="3544624" y="2164197"/>
                </a:lnTo>
                <a:lnTo>
                  <a:pt x="3301019" y="2139484"/>
                </a:lnTo>
                <a:lnTo>
                  <a:pt x="3064475" y="2132423"/>
                </a:lnTo>
                <a:lnTo>
                  <a:pt x="2764383" y="2132423"/>
                </a:lnTo>
                <a:lnTo>
                  <a:pt x="2531370" y="2132423"/>
                </a:lnTo>
                <a:lnTo>
                  <a:pt x="2326601" y="2132423"/>
                </a:lnTo>
                <a:lnTo>
                  <a:pt x="2157136" y="2135953"/>
                </a:lnTo>
                <a:lnTo>
                  <a:pt x="1973550" y="2146545"/>
                </a:lnTo>
                <a:lnTo>
                  <a:pt x="1789964" y="2153606"/>
                </a:lnTo>
                <a:lnTo>
                  <a:pt x="1616970" y="2160667"/>
                </a:lnTo>
                <a:lnTo>
                  <a:pt x="1405140" y="2171258"/>
                </a:lnTo>
                <a:lnTo>
                  <a:pt x="1179187" y="2174789"/>
                </a:lnTo>
                <a:lnTo>
                  <a:pt x="960296" y="2185380"/>
                </a:lnTo>
                <a:lnTo>
                  <a:pt x="713161" y="2195972"/>
                </a:lnTo>
                <a:lnTo>
                  <a:pt x="579002" y="2199502"/>
                </a:lnTo>
                <a:lnTo>
                  <a:pt x="487209" y="2188911"/>
                </a:lnTo>
                <a:lnTo>
                  <a:pt x="420129" y="2174789"/>
                </a:lnTo>
                <a:lnTo>
                  <a:pt x="353050" y="2157136"/>
                </a:lnTo>
                <a:lnTo>
                  <a:pt x="296562" y="2135953"/>
                </a:lnTo>
                <a:lnTo>
                  <a:pt x="233013" y="2107709"/>
                </a:lnTo>
                <a:lnTo>
                  <a:pt x="148281" y="2058282"/>
                </a:lnTo>
                <a:lnTo>
                  <a:pt x="52957" y="2001794"/>
                </a:lnTo>
                <a:lnTo>
                  <a:pt x="14122" y="1970020"/>
                </a:lnTo>
                <a:lnTo>
                  <a:pt x="0" y="1948837"/>
                </a:lnTo>
                <a:lnTo>
                  <a:pt x="7061" y="1931184"/>
                </a:lnTo>
                <a:lnTo>
                  <a:pt x="35305" y="1899410"/>
                </a:lnTo>
                <a:lnTo>
                  <a:pt x="74140" y="1871166"/>
                </a:lnTo>
                <a:lnTo>
                  <a:pt x="123567" y="1846452"/>
                </a:lnTo>
                <a:lnTo>
                  <a:pt x="176525" y="1825269"/>
                </a:lnTo>
                <a:lnTo>
                  <a:pt x="614307" y="1910001"/>
                </a:lnTo>
                <a:lnTo>
                  <a:pt x="836729" y="1910001"/>
                </a:lnTo>
                <a:lnTo>
                  <a:pt x="1126230" y="1910001"/>
                </a:lnTo>
                <a:lnTo>
                  <a:pt x="3911796" y="1910001"/>
                </a:lnTo>
                <a:lnTo>
                  <a:pt x="3971814" y="1910001"/>
                </a:lnTo>
                <a:lnTo>
                  <a:pt x="4010650" y="1888818"/>
                </a:lnTo>
                <a:lnTo>
                  <a:pt x="4045955" y="1860574"/>
                </a:lnTo>
                <a:lnTo>
                  <a:pt x="4060077" y="1839391"/>
                </a:lnTo>
                <a:lnTo>
                  <a:pt x="4081260" y="1800556"/>
                </a:lnTo>
                <a:lnTo>
                  <a:pt x="4084790" y="1758190"/>
                </a:lnTo>
                <a:lnTo>
                  <a:pt x="4067138" y="1620500"/>
                </a:lnTo>
                <a:lnTo>
                  <a:pt x="4028302" y="1288633"/>
                </a:lnTo>
                <a:lnTo>
                  <a:pt x="3975345" y="879095"/>
                </a:lnTo>
                <a:lnTo>
                  <a:pt x="3911796" y="3459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7"/>
          <p:cNvSpPr/>
          <p:nvPr/>
        </p:nvSpPr>
        <p:spPr>
          <a:xfrm>
            <a:off x="6186488" y="5414963"/>
            <a:ext cx="614362" cy="498475"/>
          </a:xfrm>
          <a:custGeom>
            <a:avLst/>
            <a:gdLst/>
            <a:ahLst/>
            <a:cxnLst/>
            <a:rect l="l" t="t" r="r" b="b"/>
            <a:pathLst>
              <a:path w="614362" h="497681" extrusionOk="0">
                <a:moveTo>
                  <a:pt x="221456" y="45243"/>
                </a:moveTo>
                <a:lnTo>
                  <a:pt x="388143" y="85725"/>
                </a:lnTo>
                <a:lnTo>
                  <a:pt x="440531" y="97631"/>
                </a:lnTo>
                <a:lnTo>
                  <a:pt x="478631" y="102393"/>
                </a:lnTo>
                <a:lnTo>
                  <a:pt x="500062" y="100012"/>
                </a:lnTo>
                <a:lnTo>
                  <a:pt x="526256" y="92868"/>
                </a:lnTo>
                <a:lnTo>
                  <a:pt x="547687" y="76200"/>
                </a:lnTo>
                <a:lnTo>
                  <a:pt x="559593" y="54768"/>
                </a:lnTo>
                <a:lnTo>
                  <a:pt x="583406" y="9525"/>
                </a:lnTo>
                <a:lnTo>
                  <a:pt x="614362" y="2381"/>
                </a:lnTo>
                <a:lnTo>
                  <a:pt x="507206" y="497681"/>
                </a:lnTo>
                <a:lnTo>
                  <a:pt x="483393" y="445293"/>
                </a:lnTo>
                <a:lnTo>
                  <a:pt x="452437" y="411956"/>
                </a:lnTo>
                <a:lnTo>
                  <a:pt x="407193" y="361950"/>
                </a:lnTo>
                <a:lnTo>
                  <a:pt x="350043" y="304800"/>
                </a:lnTo>
                <a:lnTo>
                  <a:pt x="266700" y="233362"/>
                </a:lnTo>
                <a:lnTo>
                  <a:pt x="180975" y="169068"/>
                </a:lnTo>
                <a:lnTo>
                  <a:pt x="71437" y="95250"/>
                </a:lnTo>
                <a:lnTo>
                  <a:pt x="30956" y="66675"/>
                </a:lnTo>
                <a:lnTo>
                  <a:pt x="7143" y="45243"/>
                </a:lnTo>
                <a:lnTo>
                  <a:pt x="0" y="26193"/>
                </a:lnTo>
                <a:lnTo>
                  <a:pt x="7143" y="9525"/>
                </a:lnTo>
                <a:lnTo>
                  <a:pt x="23812" y="2381"/>
                </a:lnTo>
                <a:lnTo>
                  <a:pt x="42862" y="0"/>
                </a:lnTo>
                <a:lnTo>
                  <a:pt x="88106" y="7143"/>
                </a:lnTo>
                <a:lnTo>
                  <a:pt x="221456" y="452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7"/>
          <p:cNvSpPr/>
          <p:nvPr/>
        </p:nvSpPr>
        <p:spPr>
          <a:xfrm>
            <a:off x="5543550" y="2227263"/>
            <a:ext cx="423863" cy="1401762"/>
          </a:xfrm>
          <a:custGeom>
            <a:avLst/>
            <a:gdLst/>
            <a:ahLst/>
            <a:cxnLst/>
            <a:rect l="l" t="t" r="r" b="b"/>
            <a:pathLst>
              <a:path w="423863" h="1402155" extrusionOk="0">
                <a:moveTo>
                  <a:pt x="171450" y="1371590"/>
                </a:moveTo>
                <a:lnTo>
                  <a:pt x="161925" y="1338262"/>
                </a:lnTo>
                <a:lnTo>
                  <a:pt x="161925" y="528637"/>
                </a:lnTo>
                <a:lnTo>
                  <a:pt x="157163" y="371475"/>
                </a:lnTo>
                <a:lnTo>
                  <a:pt x="152400" y="297656"/>
                </a:lnTo>
                <a:lnTo>
                  <a:pt x="145256" y="247650"/>
                </a:lnTo>
                <a:lnTo>
                  <a:pt x="138113" y="216694"/>
                </a:lnTo>
                <a:lnTo>
                  <a:pt x="121444" y="178594"/>
                </a:lnTo>
                <a:lnTo>
                  <a:pt x="95250" y="142875"/>
                </a:lnTo>
                <a:lnTo>
                  <a:pt x="66675" y="107156"/>
                </a:lnTo>
                <a:lnTo>
                  <a:pt x="19050" y="57150"/>
                </a:lnTo>
                <a:lnTo>
                  <a:pt x="4763" y="40481"/>
                </a:lnTo>
                <a:lnTo>
                  <a:pt x="0" y="23812"/>
                </a:lnTo>
                <a:lnTo>
                  <a:pt x="4763" y="9525"/>
                </a:lnTo>
                <a:lnTo>
                  <a:pt x="21431" y="0"/>
                </a:lnTo>
                <a:lnTo>
                  <a:pt x="52388" y="0"/>
                </a:lnTo>
                <a:lnTo>
                  <a:pt x="100013" y="16669"/>
                </a:lnTo>
                <a:lnTo>
                  <a:pt x="173831" y="47625"/>
                </a:lnTo>
                <a:lnTo>
                  <a:pt x="273844" y="102394"/>
                </a:lnTo>
                <a:lnTo>
                  <a:pt x="354806" y="150019"/>
                </a:lnTo>
                <a:lnTo>
                  <a:pt x="381000" y="169069"/>
                </a:lnTo>
                <a:lnTo>
                  <a:pt x="404813" y="192881"/>
                </a:lnTo>
                <a:lnTo>
                  <a:pt x="414338" y="207169"/>
                </a:lnTo>
                <a:lnTo>
                  <a:pt x="421481" y="226219"/>
                </a:lnTo>
                <a:lnTo>
                  <a:pt x="423863" y="250031"/>
                </a:lnTo>
                <a:lnTo>
                  <a:pt x="416719" y="273844"/>
                </a:lnTo>
                <a:lnTo>
                  <a:pt x="402431" y="292894"/>
                </a:lnTo>
                <a:lnTo>
                  <a:pt x="381000" y="311944"/>
                </a:lnTo>
                <a:lnTo>
                  <a:pt x="376238" y="328612"/>
                </a:lnTo>
                <a:lnTo>
                  <a:pt x="373856" y="376237"/>
                </a:lnTo>
                <a:lnTo>
                  <a:pt x="376238" y="461962"/>
                </a:lnTo>
                <a:lnTo>
                  <a:pt x="385763" y="542925"/>
                </a:lnTo>
                <a:lnTo>
                  <a:pt x="361950" y="683419"/>
                </a:lnTo>
                <a:cubicBezTo>
                  <a:pt x="362744" y="885825"/>
                  <a:pt x="363537" y="1088231"/>
                  <a:pt x="364331" y="1290637"/>
                </a:cubicBezTo>
                <a:cubicBezTo>
                  <a:pt x="364728" y="1402155"/>
                  <a:pt x="364331" y="1339635"/>
                  <a:pt x="364331" y="1352529"/>
                </a:cubicBezTo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7"/>
          <p:cNvSpPr/>
          <p:nvPr/>
        </p:nvSpPr>
        <p:spPr>
          <a:xfrm>
            <a:off x="5141913" y="3417888"/>
            <a:ext cx="1439862" cy="355600"/>
          </a:xfrm>
          <a:custGeom>
            <a:avLst/>
            <a:gdLst/>
            <a:ahLst/>
            <a:cxnLst/>
            <a:rect l="l" t="t" r="r" b="b"/>
            <a:pathLst>
              <a:path w="1440656" h="357187" extrusionOk="0">
                <a:moveTo>
                  <a:pt x="400050" y="154781"/>
                </a:moveTo>
                <a:lnTo>
                  <a:pt x="461962" y="147637"/>
                </a:lnTo>
                <a:lnTo>
                  <a:pt x="545306" y="130969"/>
                </a:lnTo>
                <a:lnTo>
                  <a:pt x="595312" y="119062"/>
                </a:lnTo>
                <a:lnTo>
                  <a:pt x="757237" y="78581"/>
                </a:lnTo>
                <a:lnTo>
                  <a:pt x="807244" y="76200"/>
                </a:lnTo>
                <a:lnTo>
                  <a:pt x="888206" y="64294"/>
                </a:lnTo>
                <a:lnTo>
                  <a:pt x="983456" y="45244"/>
                </a:lnTo>
                <a:lnTo>
                  <a:pt x="1050131" y="23812"/>
                </a:lnTo>
                <a:lnTo>
                  <a:pt x="1083469" y="7144"/>
                </a:lnTo>
                <a:lnTo>
                  <a:pt x="1104900" y="0"/>
                </a:lnTo>
                <a:lnTo>
                  <a:pt x="1138237" y="0"/>
                </a:lnTo>
                <a:lnTo>
                  <a:pt x="1181100" y="4762"/>
                </a:lnTo>
                <a:lnTo>
                  <a:pt x="1235869" y="19050"/>
                </a:lnTo>
                <a:lnTo>
                  <a:pt x="1307306" y="45244"/>
                </a:lnTo>
                <a:lnTo>
                  <a:pt x="1371600" y="71437"/>
                </a:lnTo>
                <a:lnTo>
                  <a:pt x="1400175" y="85725"/>
                </a:lnTo>
                <a:lnTo>
                  <a:pt x="1419225" y="100012"/>
                </a:lnTo>
                <a:lnTo>
                  <a:pt x="1435894" y="123825"/>
                </a:lnTo>
                <a:lnTo>
                  <a:pt x="1440656" y="145256"/>
                </a:lnTo>
                <a:lnTo>
                  <a:pt x="1440656" y="161925"/>
                </a:lnTo>
                <a:lnTo>
                  <a:pt x="1428750" y="180975"/>
                </a:lnTo>
                <a:lnTo>
                  <a:pt x="1404937" y="200025"/>
                </a:lnTo>
                <a:lnTo>
                  <a:pt x="1373981" y="211931"/>
                </a:lnTo>
                <a:lnTo>
                  <a:pt x="1354931" y="216694"/>
                </a:lnTo>
                <a:lnTo>
                  <a:pt x="1290637" y="214312"/>
                </a:lnTo>
                <a:lnTo>
                  <a:pt x="1197769" y="214312"/>
                </a:lnTo>
                <a:lnTo>
                  <a:pt x="1059656" y="216694"/>
                </a:lnTo>
                <a:lnTo>
                  <a:pt x="931069" y="223837"/>
                </a:lnTo>
                <a:lnTo>
                  <a:pt x="792956" y="238125"/>
                </a:lnTo>
                <a:lnTo>
                  <a:pt x="683419" y="257175"/>
                </a:lnTo>
                <a:lnTo>
                  <a:pt x="540544" y="290512"/>
                </a:lnTo>
                <a:lnTo>
                  <a:pt x="445294" y="321469"/>
                </a:lnTo>
                <a:lnTo>
                  <a:pt x="409575" y="335756"/>
                </a:lnTo>
                <a:lnTo>
                  <a:pt x="347662" y="354806"/>
                </a:lnTo>
                <a:lnTo>
                  <a:pt x="311944" y="357187"/>
                </a:lnTo>
                <a:lnTo>
                  <a:pt x="261937" y="352425"/>
                </a:lnTo>
                <a:lnTo>
                  <a:pt x="221456" y="342900"/>
                </a:lnTo>
                <a:lnTo>
                  <a:pt x="178594" y="316706"/>
                </a:lnTo>
                <a:lnTo>
                  <a:pt x="147637" y="295275"/>
                </a:lnTo>
                <a:lnTo>
                  <a:pt x="109537" y="273844"/>
                </a:lnTo>
                <a:lnTo>
                  <a:pt x="64294" y="238125"/>
                </a:lnTo>
                <a:lnTo>
                  <a:pt x="28575" y="200025"/>
                </a:lnTo>
                <a:lnTo>
                  <a:pt x="9525" y="173831"/>
                </a:lnTo>
                <a:lnTo>
                  <a:pt x="0" y="152400"/>
                </a:lnTo>
                <a:lnTo>
                  <a:pt x="0" y="135731"/>
                </a:lnTo>
                <a:lnTo>
                  <a:pt x="4762" y="123825"/>
                </a:lnTo>
                <a:lnTo>
                  <a:pt x="14287" y="119062"/>
                </a:lnTo>
                <a:lnTo>
                  <a:pt x="28575" y="119062"/>
                </a:lnTo>
                <a:lnTo>
                  <a:pt x="50006" y="126206"/>
                </a:lnTo>
                <a:lnTo>
                  <a:pt x="78581" y="142875"/>
                </a:lnTo>
                <a:lnTo>
                  <a:pt x="109537" y="152400"/>
                </a:lnTo>
                <a:lnTo>
                  <a:pt x="150019" y="161925"/>
                </a:lnTo>
                <a:lnTo>
                  <a:pt x="202406" y="169069"/>
                </a:lnTo>
                <a:lnTo>
                  <a:pt x="240506" y="171450"/>
                </a:lnTo>
                <a:lnTo>
                  <a:pt x="288131" y="169069"/>
                </a:lnTo>
                <a:lnTo>
                  <a:pt x="400050" y="1547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7"/>
          <p:cNvSpPr/>
          <p:nvPr/>
        </p:nvSpPr>
        <p:spPr>
          <a:xfrm>
            <a:off x="5224463" y="4210050"/>
            <a:ext cx="1341437" cy="1030288"/>
          </a:xfrm>
          <a:custGeom>
            <a:avLst/>
            <a:gdLst/>
            <a:ahLst/>
            <a:cxnLst/>
            <a:rect l="l" t="t" r="r" b="b"/>
            <a:pathLst>
              <a:path w="1340643" h="1031081" extrusionOk="0">
                <a:moveTo>
                  <a:pt x="621506" y="111919"/>
                </a:moveTo>
                <a:lnTo>
                  <a:pt x="0" y="185738"/>
                </a:lnTo>
                <a:lnTo>
                  <a:pt x="33337" y="323850"/>
                </a:lnTo>
                <a:lnTo>
                  <a:pt x="283368" y="285750"/>
                </a:lnTo>
                <a:lnTo>
                  <a:pt x="657225" y="233363"/>
                </a:lnTo>
                <a:lnTo>
                  <a:pt x="838200" y="209550"/>
                </a:lnTo>
                <a:lnTo>
                  <a:pt x="885825" y="204788"/>
                </a:lnTo>
                <a:lnTo>
                  <a:pt x="912018" y="204788"/>
                </a:lnTo>
                <a:lnTo>
                  <a:pt x="940593" y="211931"/>
                </a:lnTo>
                <a:lnTo>
                  <a:pt x="950118" y="216694"/>
                </a:lnTo>
                <a:lnTo>
                  <a:pt x="962025" y="230981"/>
                </a:lnTo>
                <a:lnTo>
                  <a:pt x="969168" y="252413"/>
                </a:lnTo>
                <a:lnTo>
                  <a:pt x="964406" y="288131"/>
                </a:lnTo>
                <a:lnTo>
                  <a:pt x="878681" y="785813"/>
                </a:lnTo>
                <a:lnTo>
                  <a:pt x="888206" y="964406"/>
                </a:lnTo>
                <a:lnTo>
                  <a:pt x="897731" y="995363"/>
                </a:lnTo>
                <a:lnTo>
                  <a:pt x="907256" y="1007269"/>
                </a:lnTo>
                <a:lnTo>
                  <a:pt x="921543" y="1019175"/>
                </a:lnTo>
                <a:lnTo>
                  <a:pt x="942975" y="1026319"/>
                </a:lnTo>
                <a:lnTo>
                  <a:pt x="969168" y="1031081"/>
                </a:lnTo>
                <a:lnTo>
                  <a:pt x="1004887" y="1023938"/>
                </a:lnTo>
                <a:lnTo>
                  <a:pt x="1023937" y="1016794"/>
                </a:lnTo>
                <a:lnTo>
                  <a:pt x="1047750" y="1004888"/>
                </a:lnTo>
                <a:lnTo>
                  <a:pt x="1062037" y="990600"/>
                </a:lnTo>
                <a:lnTo>
                  <a:pt x="1071562" y="971550"/>
                </a:lnTo>
                <a:lnTo>
                  <a:pt x="1109662" y="840581"/>
                </a:lnTo>
                <a:lnTo>
                  <a:pt x="1190625" y="540544"/>
                </a:lnTo>
                <a:lnTo>
                  <a:pt x="1235868" y="364331"/>
                </a:lnTo>
                <a:lnTo>
                  <a:pt x="1240631" y="359569"/>
                </a:lnTo>
                <a:lnTo>
                  <a:pt x="1245393" y="354806"/>
                </a:lnTo>
                <a:lnTo>
                  <a:pt x="1278731" y="342900"/>
                </a:lnTo>
                <a:lnTo>
                  <a:pt x="1312068" y="328613"/>
                </a:lnTo>
                <a:lnTo>
                  <a:pt x="1335881" y="309563"/>
                </a:lnTo>
                <a:lnTo>
                  <a:pt x="1340643" y="292894"/>
                </a:lnTo>
                <a:lnTo>
                  <a:pt x="1340643" y="278606"/>
                </a:lnTo>
                <a:lnTo>
                  <a:pt x="1333500" y="252413"/>
                </a:lnTo>
                <a:lnTo>
                  <a:pt x="1309687" y="221456"/>
                </a:lnTo>
                <a:lnTo>
                  <a:pt x="1152525" y="111919"/>
                </a:lnTo>
                <a:lnTo>
                  <a:pt x="1007268" y="7144"/>
                </a:lnTo>
                <a:lnTo>
                  <a:pt x="995362" y="0"/>
                </a:lnTo>
                <a:lnTo>
                  <a:pt x="973931" y="4763"/>
                </a:lnTo>
                <a:lnTo>
                  <a:pt x="850106" y="61913"/>
                </a:lnTo>
                <a:lnTo>
                  <a:pt x="783431" y="92869"/>
                </a:lnTo>
                <a:lnTo>
                  <a:pt x="621506" y="1119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7"/>
          <p:cNvSpPr/>
          <p:nvPr/>
        </p:nvSpPr>
        <p:spPr>
          <a:xfrm>
            <a:off x="5348288" y="4962525"/>
            <a:ext cx="823912" cy="265113"/>
          </a:xfrm>
          <a:custGeom>
            <a:avLst/>
            <a:gdLst/>
            <a:ahLst/>
            <a:cxnLst/>
            <a:rect l="l" t="t" r="r" b="b"/>
            <a:pathLst>
              <a:path w="823912" h="264319" extrusionOk="0">
                <a:moveTo>
                  <a:pt x="488156" y="45244"/>
                </a:moveTo>
                <a:lnTo>
                  <a:pt x="823912" y="0"/>
                </a:lnTo>
                <a:lnTo>
                  <a:pt x="795337" y="264319"/>
                </a:lnTo>
                <a:lnTo>
                  <a:pt x="771525" y="238125"/>
                </a:lnTo>
                <a:lnTo>
                  <a:pt x="762000" y="209550"/>
                </a:lnTo>
                <a:lnTo>
                  <a:pt x="592931" y="202406"/>
                </a:lnTo>
                <a:lnTo>
                  <a:pt x="376237" y="204788"/>
                </a:lnTo>
                <a:lnTo>
                  <a:pt x="180975" y="221456"/>
                </a:lnTo>
                <a:lnTo>
                  <a:pt x="69056" y="235744"/>
                </a:lnTo>
                <a:lnTo>
                  <a:pt x="30956" y="238125"/>
                </a:lnTo>
                <a:lnTo>
                  <a:pt x="0" y="107156"/>
                </a:lnTo>
                <a:lnTo>
                  <a:pt x="247650" y="73819"/>
                </a:lnTo>
                <a:lnTo>
                  <a:pt x="488156" y="45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B78877-2BAD-7A41-B48B-60B4133E0424}"/>
              </a:ext>
            </a:extLst>
          </p:cNvPr>
          <p:cNvGrpSpPr/>
          <p:nvPr/>
        </p:nvGrpSpPr>
        <p:grpSpPr>
          <a:xfrm>
            <a:off x="2474740" y="1536111"/>
            <a:ext cx="4629150" cy="4522787"/>
            <a:chOff x="2643188" y="1668463"/>
            <a:chExt cx="4629150" cy="4522787"/>
          </a:xfrm>
        </p:grpSpPr>
        <p:sp>
          <p:nvSpPr>
            <p:cNvPr id="19" name="Google Shape;372;p27">
              <a:extLst>
                <a:ext uri="{FF2B5EF4-FFF2-40B4-BE49-F238E27FC236}">
                  <a16:creationId xmlns:a16="http://schemas.microsoft.com/office/drawing/2014/main" id="{622CB00F-6BAE-BE40-B115-BDAE4BB51073}"/>
                </a:ext>
              </a:extLst>
            </p:cNvPr>
            <p:cNvSpPr/>
            <p:nvPr/>
          </p:nvSpPr>
          <p:spPr>
            <a:xfrm>
              <a:off x="3209925" y="1668463"/>
              <a:ext cx="1041400" cy="546100"/>
            </a:xfrm>
            <a:custGeom>
              <a:avLst/>
              <a:gdLst/>
              <a:ahLst/>
              <a:cxnLst/>
              <a:rect l="l" t="t" r="r" b="b"/>
              <a:pathLst>
                <a:path w="1040606" h="545307" extrusionOk="0">
                  <a:moveTo>
                    <a:pt x="416719" y="159544"/>
                  </a:moveTo>
                  <a:lnTo>
                    <a:pt x="323850" y="128588"/>
                  </a:lnTo>
                  <a:lnTo>
                    <a:pt x="230981" y="92869"/>
                  </a:lnTo>
                  <a:lnTo>
                    <a:pt x="154781" y="61913"/>
                  </a:lnTo>
                  <a:lnTo>
                    <a:pt x="64294" y="19050"/>
                  </a:lnTo>
                  <a:lnTo>
                    <a:pt x="30956" y="4763"/>
                  </a:lnTo>
                  <a:lnTo>
                    <a:pt x="16669" y="0"/>
                  </a:lnTo>
                  <a:lnTo>
                    <a:pt x="2381" y="4763"/>
                  </a:lnTo>
                  <a:lnTo>
                    <a:pt x="0" y="21432"/>
                  </a:lnTo>
                  <a:lnTo>
                    <a:pt x="9525" y="54769"/>
                  </a:lnTo>
                  <a:lnTo>
                    <a:pt x="33338" y="80963"/>
                  </a:lnTo>
                  <a:lnTo>
                    <a:pt x="97631" y="140494"/>
                  </a:lnTo>
                  <a:lnTo>
                    <a:pt x="204788" y="223838"/>
                  </a:lnTo>
                  <a:lnTo>
                    <a:pt x="276225" y="273844"/>
                  </a:lnTo>
                  <a:lnTo>
                    <a:pt x="357188" y="323850"/>
                  </a:lnTo>
                  <a:lnTo>
                    <a:pt x="466725" y="383382"/>
                  </a:lnTo>
                  <a:lnTo>
                    <a:pt x="581025" y="435769"/>
                  </a:lnTo>
                  <a:lnTo>
                    <a:pt x="688181" y="481013"/>
                  </a:lnTo>
                  <a:lnTo>
                    <a:pt x="783431" y="511969"/>
                  </a:lnTo>
                  <a:lnTo>
                    <a:pt x="864394" y="538163"/>
                  </a:lnTo>
                  <a:lnTo>
                    <a:pt x="909638" y="545307"/>
                  </a:lnTo>
                  <a:lnTo>
                    <a:pt x="938213" y="542925"/>
                  </a:lnTo>
                  <a:lnTo>
                    <a:pt x="966788" y="535782"/>
                  </a:lnTo>
                  <a:lnTo>
                    <a:pt x="990600" y="521494"/>
                  </a:lnTo>
                  <a:lnTo>
                    <a:pt x="1012031" y="497682"/>
                  </a:lnTo>
                  <a:lnTo>
                    <a:pt x="1028700" y="464344"/>
                  </a:lnTo>
                  <a:lnTo>
                    <a:pt x="1040606" y="428625"/>
                  </a:lnTo>
                  <a:lnTo>
                    <a:pt x="1035844" y="397669"/>
                  </a:lnTo>
                  <a:lnTo>
                    <a:pt x="1023938" y="378619"/>
                  </a:lnTo>
                  <a:lnTo>
                    <a:pt x="983456" y="350044"/>
                  </a:lnTo>
                  <a:lnTo>
                    <a:pt x="892969" y="288132"/>
                  </a:lnTo>
                  <a:lnTo>
                    <a:pt x="871538" y="278607"/>
                  </a:lnTo>
                  <a:lnTo>
                    <a:pt x="785813" y="261938"/>
                  </a:lnTo>
                  <a:lnTo>
                    <a:pt x="647700" y="228600"/>
                  </a:lnTo>
                  <a:lnTo>
                    <a:pt x="478631" y="180975"/>
                  </a:lnTo>
                  <a:lnTo>
                    <a:pt x="416719" y="1595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73;p27">
              <a:extLst>
                <a:ext uri="{FF2B5EF4-FFF2-40B4-BE49-F238E27FC236}">
                  <a16:creationId xmlns:a16="http://schemas.microsoft.com/office/drawing/2014/main" id="{567393C9-94E1-3E44-A4B7-4223D678B6F4}"/>
                </a:ext>
              </a:extLst>
            </p:cNvPr>
            <p:cNvSpPr/>
            <p:nvPr/>
          </p:nvSpPr>
          <p:spPr>
            <a:xfrm>
              <a:off x="2643188" y="2554288"/>
              <a:ext cx="1914525" cy="498475"/>
            </a:xfrm>
            <a:custGeom>
              <a:avLst/>
              <a:gdLst/>
              <a:ahLst/>
              <a:cxnLst/>
              <a:rect l="l" t="t" r="r" b="b"/>
              <a:pathLst>
                <a:path w="1914525" h="497682" extrusionOk="0">
                  <a:moveTo>
                    <a:pt x="814387" y="188119"/>
                  </a:moveTo>
                  <a:lnTo>
                    <a:pt x="1126331" y="121444"/>
                  </a:lnTo>
                  <a:lnTo>
                    <a:pt x="1278731" y="88107"/>
                  </a:lnTo>
                  <a:lnTo>
                    <a:pt x="1331118" y="64294"/>
                  </a:lnTo>
                  <a:lnTo>
                    <a:pt x="1459706" y="11907"/>
                  </a:lnTo>
                  <a:lnTo>
                    <a:pt x="1490662" y="0"/>
                  </a:lnTo>
                  <a:lnTo>
                    <a:pt x="1516856" y="0"/>
                  </a:lnTo>
                  <a:lnTo>
                    <a:pt x="1612106" y="0"/>
                  </a:lnTo>
                  <a:lnTo>
                    <a:pt x="1724025" y="2382"/>
                  </a:lnTo>
                  <a:lnTo>
                    <a:pt x="1793081" y="9525"/>
                  </a:lnTo>
                  <a:lnTo>
                    <a:pt x="1845468" y="21432"/>
                  </a:lnTo>
                  <a:lnTo>
                    <a:pt x="1881187" y="33338"/>
                  </a:lnTo>
                  <a:lnTo>
                    <a:pt x="1900237" y="45244"/>
                  </a:lnTo>
                  <a:lnTo>
                    <a:pt x="1912143" y="59532"/>
                  </a:lnTo>
                  <a:lnTo>
                    <a:pt x="1914525" y="71438"/>
                  </a:lnTo>
                  <a:lnTo>
                    <a:pt x="1914525" y="83344"/>
                  </a:lnTo>
                  <a:lnTo>
                    <a:pt x="1907381" y="109538"/>
                  </a:lnTo>
                  <a:lnTo>
                    <a:pt x="1885950" y="147638"/>
                  </a:lnTo>
                  <a:lnTo>
                    <a:pt x="1859756" y="169069"/>
                  </a:lnTo>
                  <a:lnTo>
                    <a:pt x="1812131" y="190500"/>
                  </a:lnTo>
                  <a:lnTo>
                    <a:pt x="1743075" y="209550"/>
                  </a:lnTo>
                  <a:lnTo>
                    <a:pt x="1666875" y="226219"/>
                  </a:lnTo>
                  <a:lnTo>
                    <a:pt x="1564481" y="240507"/>
                  </a:lnTo>
                  <a:lnTo>
                    <a:pt x="1493043" y="245269"/>
                  </a:lnTo>
                  <a:lnTo>
                    <a:pt x="1369218" y="266700"/>
                  </a:lnTo>
                  <a:lnTo>
                    <a:pt x="1123950" y="311944"/>
                  </a:lnTo>
                  <a:lnTo>
                    <a:pt x="835818" y="373857"/>
                  </a:lnTo>
                  <a:lnTo>
                    <a:pt x="740568" y="397669"/>
                  </a:lnTo>
                  <a:lnTo>
                    <a:pt x="635793" y="421482"/>
                  </a:lnTo>
                  <a:lnTo>
                    <a:pt x="564356" y="442913"/>
                  </a:lnTo>
                  <a:lnTo>
                    <a:pt x="502443" y="466725"/>
                  </a:lnTo>
                  <a:lnTo>
                    <a:pt x="457200" y="488157"/>
                  </a:lnTo>
                  <a:lnTo>
                    <a:pt x="435768" y="495300"/>
                  </a:lnTo>
                  <a:lnTo>
                    <a:pt x="392906" y="497682"/>
                  </a:lnTo>
                  <a:lnTo>
                    <a:pt x="347662" y="483394"/>
                  </a:lnTo>
                  <a:lnTo>
                    <a:pt x="297656" y="459582"/>
                  </a:lnTo>
                  <a:lnTo>
                    <a:pt x="226218" y="416719"/>
                  </a:lnTo>
                  <a:lnTo>
                    <a:pt x="145256" y="357188"/>
                  </a:lnTo>
                  <a:lnTo>
                    <a:pt x="102393" y="323850"/>
                  </a:lnTo>
                  <a:lnTo>
                    <a:pt x="64293" y="285750"/>
                  </a:lnTo>
                  <a:lnTo>
                    <a:pt x="35718" y="247650"/>
                  </a:lnTo>
                  <a:lnTo>
                    <a:pt x="14287" y="214313"/>
                  </a:lnTo>
                  <a:lnTo>
                    <a:pt x="0" y="183357"/>
                  </a:lnTo>
                  <a:lnTo>
                    <a:pt x="0" y="166688"/>
                  </a:lnTo>
                  <a:lnTo>
                    <a:pt x="2381" y="150019"/>
                  </a:lnTo>
                  <a:lnTo>
                    <a:pt x="9525" y="138113"/>
                  </a:lnTo>
                  <a:lnTo>
                    <a:pt x="26193" y="138113"/>
                  </a:lnTo>
                  <a:lnTo>
                    <a:pt x="47625" y="142875"/>
                  </a:lnTo>
                  <a:lnTo>
                    <a:pt x="61912" y="152400"/>
                  </a:lnTo>
                  <a:lnTo>
                    <a:pt x="88106" y="178594"/>
                  </a:lnTo>
                  <a:lnTo>
                    <a:pt x="123825" y="207169"/>
                  </a:lnTo>
                  <a:lnTo>
                    <a:pt x="150018" y="223838"/>
                  </a:lnTo>
                  <a:lnTo>
                    <a:pt x="188118" y="245269"/>
                  </a:lnTo>
                  <a:lnTo>
                    <a:pt x="223837" y="259557"/>
                  </a:lnTo>
                  <a:lnTo>
                    <a:pt x="257175" y="266700"/>
                  </a:lnTo>
                  <a:lnTo>
                    <a:pt x="302418" y="266700"/>
                  </a:lnTo>
                  <a:lnTo>
                    <a:pt x="414337" y="269082"/>
                  </a:lnTo>
                  <a:lnTo>
                    <a:pt x="440531" y="269082"/>
                  </a:lnTo>
                  <a:lnTo>
                    <a:pt x="516731" y="252413"/>
                  </a:lnTo>
                  <a:lnTo>
                    <a:pt x="685800" y="216694"/>
                  </a:lnTo>
                  <a:lnTo>
                    <a:pt x="814387" y="1881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74;p27">
              <a:extLst>
                <a:ext uri="{FF2B5EF4-FFF2-40B4-BE49-F238E27FC236}">
                  <a16:creationId xmlns:a16="http://schemas.microsoft.com/office/drawing/2014/main" id="{2D063353-1683-0441-9058-A422BA79BF44}"/>
                </a:ext>
              </a:extLst>
            </p:cNvPr>
            <p:cNvSpPr/>
            <p:nvPr/>
          </p:nvSpPr>
          <p:spPr>
            <a:xfrm>
              <a:off x="3108325" y="3284538"/>
              <a:ext cx="1100138" cy="325437"/>
            </a:xfrm>
            <a:custGeom>
              <a:avLst/>
              <a:gdLst/>
              <a:ahLst/>
              <a:cxnLst/>
              <a:rect l="l" t="t" r="r" b="b"/>
              <a:pathLst>
                <a:path w="1100138" h="326231" extrusionOk="0">
                  <a:moveTo>
                    <a:pt x="495300" y="147637"/>
                  </a:moveTo>
                  <a:lnTo>
                    <a:pt x="578644" y="130969"/>
                  </a:lnTo>
                  <a:lnTo>
                    <a:pt x="652463" y="111919"/>
                  </a:lnTo>
                  <a:lnTo>
                    <a:pt x="747713" y="80962"/>
                  </a:lnTo>
                  <a:lnTo>
                    <a:pt x="764382" y="73819"/>
                  </a:lnTo>
                  <a:lnTo>
                    <a:pt x="795338" y="50006"/>
                  </a:lnTo>
                  <a:lnTo>
                    <a:pt x="833438" y="26194"/>
                  </a:lnTo>
                  <a:lnTo>
                    <a:pt x="864394" y="9525"/>
                  </a:lnTo>
                  <a:lnTo>
                    <a:pt x="902494" y="0"/>
                  </a:lnTo>
                  <a:lnTo>
                    <a:pt x="923925" y="4762"/>
                  </a:lnTo>
                  <a:lnTo>
                    <a:pt x="983457" y="33337"/>
                  </a:lnTo>
                  <a:lnTo>
                    <a:pt x="1028700" y="54769"/>
                  </a:lnTo>
                  <a:lnTo>
                    <a:pt x="1057275" y="76200"/>
                  </a:lnTo>
                  <a:lnTo>
                    <a:pt x="1088232" y="109537"/>
                  </a:lnTo>
                  <a:lnTo>
                    <a:pt x="1100138" y="133350"/>
                  </a:lnTo>
                  <a:lnTo>
                    <a:pt x="1090613" y="152400"/>
                  </a:lnTo>
                  <a:lnTo>
                    <a:pt x="1050132" y="178594"/>
                  </a:lnTo>
                  <a:lnTo>
                    <a:pt x="985838" y="202406"/>
                  </a:lnTo>
                  <a:lnTo>
                    <a:pt x="914400" y="221456"/>
                  </a:lnTo>
                  <a:lnTo>
                    <a:pt x="826294" y="240506"/>
                  </a:lnTo>
                  <a:lnTo>
                    <a:pt x="740569" y="252412"/>
                  </a:lnTo>
                  <a:lnTo>
                    <a:pt x="659607" y="273844"/>
                  </a:lnTo>
                  <a:lnTo>
                    <a:pt x="519113" y="300037"/>
                  </a:lnTo>
                  <a:lnTo>
                    <a:pt x="383382" y="319087"/>
                  </a:lnTo>
                  <a:lnTo>
                    <a:pt x="340519" y="323850"/>
                  </a:lnTo>
                  <a:lnTo>
                    <a:pt x="292894" y="326231"/>
                  </a:lnTo>
                  <a:lnTo>
                    <a:pt x="247650" y="319087"/>
                  </a:lnTo>
                  <a:lnTo>
                    <a:pt x="204788" y="302419"/>
                  </a:lnTo>
                  <a:lnTo>
                    <a:pt x="161925" y="280987"/>
                  </a:lnTo>
                  <a:lnTo>
                    <a:pt x="109538" y="252412"/>
                  </a:lnTo>
                  <a:lnTo>
                    <a:pt x="28575" y="190500"/>
                  </a:lnTo>
                  <a:lnTo>
                    <a:pt x="7144" y="169069"/>
                  </a:lnTo>
                  <a:lnTo>
                    <a:pt x="2382" y="161925"/>
                  </a:lnTo>
                  <a:lnTo>
                    <a:pt x="0" y="147637"/>
                  </a:lnTo>
                  <a:lnTo>
                    <a:pt x="0" y="128587"/>
                  </a:lnTo>
                  <a:lnTo>
                    <a:pt x="4763" y="116681"/>
                  </a:lnTo>
                  <a:lnTo>
                    <a:pt x="19050" y="111919"/>
                  </a:lnTo>
                  <a:lnTo>
                    <a:pt x="42863" y="119062"/>
                  </a:lnTo>
                  <a:lnTo>
                    <a:pt x="88107" y="138112"/>
                  </a:lnTo>
                  <a:lnTo>
                    <a:pt x="123825" y="150019"/>
                  </a:lnTo>
                  <a:lnTo>
                    <a:pt x="185738" y="159544"/>
                  </a:lnTo>
                  <a:lnTo>
                    <a:pt x="257175" y="164306"/>
                  </a:lnTo>
                  <a:lnTo>
                    <a:pt x="330994" y="166687"/>
                  </a:lnTo>
                  <a:lnTo>
                    <a:pt x="419100" y="159544"/>
                  </a:lnTo>
                  <a:lnTo>
                    <a:pt x="495300" y="1476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75;p27">
              <a:extLst>
                <a:ext uri="{FF2B5EF4-FFF2-40B4-BE49-F238E27FC236}">
                  <a16:creationId xmlns:a16="http://schemas.microsoft.com/office/drawing/2014/main" id="{9EC00122-E6CF-5848-8AD1-E9B4DA463CDA}"/>
                </a:ext>
              </a:extLst>
            </p:cNvPr>
            <p:cNvSpPr/>
            <p:nvPr/>
          </p:nvSpPr>
          <p:spPr>
            <a:xfrm>
              <a:off x="3086100" y="3849688"/>
              <a:ext cx="1185863" cy="358775"/>
            </a:xfrm>
            <a:custGeom>
              <a:avLst/>
              <a:gdLst/>
              <a:ahLst/>
              <a:cxnLst/>
              <a:rect l="l" t="t" r="r" b="b"/>
              <a:pathLst>
                <a:path w="1185863" h="357188" extrusionOk="0">
                  <a:moveTo>
                    <a:pt x="566738" y="128588"/>
                  </a:moveTo>
                  <a:lnTo>
                    <a:pt x="773906" y="69057"/>
                  </a:lnTo>
                  <a:lnTo>
                    <a:pt x="809625" y="52388"/>
                  </a:lnTo>
                  <a:lnTo>
                    <a:pt x="838200" y="35719"/>
                  </a:lnTo>
                  <a:lnTo>
                    <a:pt x="876300" y="16669"/>
                  </a:lnTo>
                  <a:lnTo>
                    <a:pt x="923925" y="0"/>
                  </a:lnTo>
                  <a:lnTo>
                    <a:pt x="942975" y="0"/>
                  </a:lnTo>
                  <a:lnTo>
                    <a:pt x="964406" y="0"/>
                  </a:lnTo>
                  <a:lnTo>
                    <a:pt x="1000125" y="4763"/>
                  </a:lnTo>
                  <a:lnTo>
                    <a:pt x="1042988" y="14288"/>
                  </a:lnTo>
                  <a:lnTo>
                    <a:pt x="1085850" y="30957"/>
                  </a:lnTo>
                  <a:lnTo>
                    <a:pt x="1114425" y="45244"/>
                  </a:lnTo>
                  <a:lnTo>
                    <a:pt x="1143000" y="64294"/>
                  </a:lnTo>
                  <a:lnTo>
                    <a:pt x="1169194" y="88107"/>
                  </a:lnTo>
                  <a:lnTo>
                    <a:pt x="1181100" y="107157"/>
                  </a:lnTo>
                  <a:lnTo>
                    <a:pt x="1185863" y="123825"/>
                  </a:lnTo>
                  <a:lnTo>
                    <a:pt x="1185863" y="142875"/>
                  </a:lnTo>
                  <a:lnTo>
                    <a:pt x="1173956" y="166688"/>
                  </a:lnTo>
                  <a:lnTo>
                    <a:pt x="1150144" y="183357"/>
                  </a:lnTo>
                  <a:lnTo>
                    <a:pt x="1066800" y="200025"/>
                  </a:lnTo>
                  <a:lnTo>
                    <a:pt x="900113" y="238125"/>
                  </a:lnTo>
                  <a:lnTo>
                    <a:pt x="735806" y="273844"/>
                  </a:lnTo>
                  <a:lnTo>
                    <a:pt x="528638" y="316707"/>
                  </a:lnTo>
                  <a:lnTo>
                    <a:pt x="321469" y="357188"/>
                  </a:lnTo>
                  <a:lnTo>
                    <a:pt x="297656" y="354807"/>
                  </a:lnTo>
                  <a:lnTo>
                    <a:pt x="226219" y="342900"/>
                  </a:lnTo>
                  <a:lnTo>
                    <a:pt x="180975" y="328613"/>
                  </a:lnTo>
                  <a:lnTo>
                    <a:pt x="128588" y="304800"/>
                  </a:lnTo>
                  <a:lnTo>
                    <a:pt x="88106" y="280988"/>
                  </a:lnTo>
                  <a:lnTo>
                    <a:pt x="50006" y="250032"/>
                  </a:lnTo>
                  <a:lnTo>
                    <a:pt x="11906" y="209550"/>
                  </a:lnTo>
                  <a:lnTo>
                    <a:pt x="4763" y="195263"/>
                  </a:lnTo>
                  <a:lnTo>
                    <a:pt x="0" y="173832"/>
                  </a:lnTo>
                  <a:lnTo>
                    <a:pt x="4763" y="154782"/>
                  </a:lnTo>
                  <a:lnTo>
                    <a:pt x="14288" y="152400"/>
                  </a:lnTo>
                  <a:lnTo>
                    <a:pt x="26194" y="152400"/>
                  </a:lnTo>
                  <a:lnTo>
                    <a:pt x="47625" y="159544"/>
                  </a:lnTo>
                  <a:lnTo>
                    <a:pt x="80963" y="176213"/>
                  </a:lnTo>
                  <a:lnTo>
                    <a:pt x="126206" y="195263"/>
                  </a:lnTo>
                  <a:lnTo>
                    <a:pt x="173831" y="204788"/>
                  </a:lnTo>
                  <a:lnTo>
                    <a:pt x="235744" y="207169"/>
                  </a:lnTo>
                  <a:lnTo>
                    <a:pt x="297656" y="204788"/>
                  </a:lnTo>
                  <a:lnTo>
                    <a:pt x="378619" y="183357"/>
                  </a:lnTo>
                  <a:lnTo>
                    <a:pt x="566738" y="1285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76;p27">
              <a:extLst>
                <a:ext uri="{FF2B5EF4-FFF2-40B4-BE49-F238E27FC236}">
                  <a16:creationId xmlns:a16="http://schemas.microsoft.com/office/drawing/2014/main" id="{2D096E78-82F4-744F-91C4-5C15C70C4BA8}"/>
                </a:ext>
              </a:extLst>
            </p:cNvPr>
            <p:cNvSpPr/>
            <p:nvPr/>
          </p:nvSpPr>
          <p:spPr>
            <a:xfrm>
              <a:off x="2794000" y="4716463"/>
              <a:ext cx="635000" cy="1085850"/>
            </a:xfrm>
            <a:custGeom>
              <a:avLst/>
              <a:gdLst/>
              <a:ahLst/>
              <a:cxnLst/>
              <a:rect l="l" t="t" r="r" b="b"/>
              <a:pathLst>
                <a:path w="635794" h="1085850" extrusionOk="0">
                  <a:moveTo>
                    <a:pt x="488157" y="361950"/>
                  </a:moveTo>
                  <a:lnTo>
                    <a:pt x="445294" y="200025"/>
                  </a:lnTo>
                  <a:lnTo>
                    <a:pt x="450057" y="95250"/>
                  </a:lnTo>
                  <a:lnTo>
                    <a:pt x="388144" y="69057"/>
                  </a:lnTo>
                  <a:lnTo>
                    <a:pt x="307182" y="42863"/>
                  </a:lnTo>
                  <a:lnTo>
                    <a:pt x="230982" y="23813"/>
                  </a:lnTo>
                  <a:lnTo>
                    <a:pt x="150019" y="9525"/>
                  </a:lnTo>
                  <a:lnTo>
                    <a:pt x="54769" y="0"/>
                  </a:lnTo>
                  <a:lnTo>
                    <a:pt x="14288" y="7144"/>
                  </a:lnTo>
                  <a:lnTo>
                    <a:pt x="0" y="19050"/>
                  </a:lnTo>
                  <a:lnTo>
                    <a:pt x="0" y="35719"/>
                  </a:lnTo>
                  <a:lnTo>
                    <a:pt x="11907" y="54769"/>
                  </a:lnTo>
                  <a:lnTo>
                    <a:pt x="33338" y="73819"/>
                  </a:lnTo>
                  <a:lnTo>
                    <a:pt x="54769" y="83344"/>
                  </a:lnTo>
                  <a:lnTo>
                    <a:pt x="97632" y="109538"/>
                  </a:lnTo>
                  <a:lnTo>
                    <a:pt x="130969" y="138113"/>
                  </a:lnTo>
                  <a:lnTo>
                    <a:pt x="164307" y="176213"/>
                  </a:lnTo>
                  <a:lnTo>
                    <a:pt x="190500" y="214313"/>
                  </a:lnTo>
                  <a:lnTo>
                    <a:pt x="214313" y="261938"/>
                  </a:lnTo>
                  <a:lnTo>
                    <a:pt x="228600" y="309563"/>
                  </a:lnTo>
                  <a:lnTo>
                    <a:pt x="240507" y="359569"/>
                  </a:lnTo>
                  <a:lnTo>
                    <a:pt x="247650" y="409575"/>
                  </a:lnTo>
                  <a:lnTo>
                    <a:pt x="254794" y="466725"/>
                  </a:lnTo>
                  <a:lnTo>
                    <a:pt x="261938" y="523875"/>
                  </a:lnTo>
                  <a:lnTo>
                    <a:pt x="269082" y="566738"/>
                  </a:lnTo>
                  <a:lnTo>
                    <a:pt x="283369" y="638175"/>
                  </a:lnTo>
                  <a:lnTo>
                    <a:pt x="297657" y="690563"/>
                  </a:lnTo>
                  <a:lnTo>
                    <a:pt x="314325" y="752475"/>
                  </a:lnTo>
                  <a:lnTo>
                    <a:pt x="333375" y="812007"/>
                  </a:lnTo>
                  <a:lnTo>
                    <a:pt x="359569" y="878682"/>
                  </a:lnTo>
                  <a:lnTo>
                    <a:pt x="383382" y="933450"/>
                  </a:lnTo>
                  <a:lnTo>
                    <a:pt x="414338" y="985838"/>
                  </a:lnTo>
                  <a:lnTo>
                    <a:pt x="457200" y="1040607"/>
                  </a:lnTo>
                  <a:lnTo>
                    <a:pt x="490538" y="1071563"/>
                  </a:lnTo>
                  <a:lnTo>
                    <a:pt x="497682" y="1076325"/>
                  </a:lnTo>
                  <a:lnTo>
                    <a:pt x="514350" y="1083469"/>
                  </a:lnTo>
                  <a:lnTo>
                    <a:pt x="533400" y="1085850"/>
                  </a:lnTo>
                  <a:lnTo>
                    <a:pt x="571500" y="1081088"/>
                  </a:lnTo>
                  <a:lnTo>
                    <a:pt x="585788" y="1071563"/>
                  </a:lnTo>
                  <a:lnTo>
                    <a:pt x="607219" y="1050132"/>
                  </a:lnTo>
                  <a:lnTo>
                    <a:pt x="619125" y="1021557"/>
                  </a:lnTo>
                  <a:lnTo>
                    <a:pt x="628650" y="988219"/>
                  </a:lnTo>
                  <a:lnTo>
                    <a:pt x="631032" y="952500"/>
                  </a:lnTo>
                  <a:lnTo>
                    <a:pt x="635794" y="890588"/>
                  </a:lnTo>
                  <a:lnTo>
                    <a:pt x="590550" y="747713"/>
                  </a:lnTo>
                  <a:lnTo>
                    <a:pt x="488157" y="3619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77;p27">
              <a:extLst>
                <a:ext uri="{FF2B5EF4-FFF2-40B4-BE49-F238E27FC236}">
                  <a16:creationId xmlns:a16="http://schemas.microsoft.com/office/drawing/2014/main" id="{AA162003-DA43-CD4E-B2DD-ED37F1F93EE9}"/>
                </a:ext>
              </a:extLst>
            </p:cNvPr>
            <p:cNvSpPr/>
            <p:nvPr/>
          </p:nvSpPr>
          <p:spPr>
            <a:xfrm>
              <a:off x="5314950" y="2800350"/>
              <a:ext cx="1398588" cy="382588"/>
            </a:xfrm>
            <a:custGeom>
              <a:avLst/>
              <a:gdLst/>
              <a:ahLst/>
              <a:cxnLst/>
              <a:rect l="l" t="t" r="r" b="b"/>
              <a:pathLst>
                <a:path w="1397794" h="383381" extrusionOk="0">
                  <a:moveTo>
                    <a:pt x="490538" y="302419"/>
                  </a:moveTo>
                  <a:lnTo>
                    <a:pt x="566738" y="285750"/>
                  </a:lnTo>
                  <a:lnTo>
                    <a:pt x="723900" y="273844"/>
                  </a:lnTo>
                  <a:lnTo>
                    <a:pt x="842963" y="250031"/>
                  </a:lnTo>
                  <a:lnTo>
                    <a:pt x="950119" y="233363"/>
                  </a:lnTo>
                  <a:lnTo>
                    <a:pt x="1076325" y="216694"/>
                  </a:lnTo>
                  <a:lnTo>
                    <a:pt x="1185863" y="207169"/>
                  </a:lnTo>
                  <a:lnTo>
                    <a:pt x="1283494" y="202406"/>
                  </a:lnTo>
                  <a:lnTo>
                    <a:pt x="1331119" y="202406"/>
                  </a:lnTo>
                  <a:lnTo>
                    <a:pt x="1369219" y="195263"/>
                  </a:lnTo>
                  <a:lnTo>
                    <a:pt x="1393031" y="180975"/>
                  </a:lnTo>
                  <a:lnTo>
                    <a:pt x="1397794" y="166688"/>
                  </a:lnTo>
                  <a:lnTo>
                    <a:pt x="1397794" y="152400"/>
                  </a:lnTo>
                  <a:lnTo>
                    <a:pt x="1390650" y="135731"/>
                  </a:lnTo>
                  <a:lnTo>
                    <a:pt x="1371600" y="114300"/>
                  </a:lnTo>
                  <a:lnTo>
                    <a:pt x="1326356" y="80963"/>
                  </a:lnTo>
                  <a:lnTo>
                    <a:pt x="1283494" y="57150"/>
                  </a:lnTo>
                  <a:lnTo>
                    <a:pt x="1195388" y="19050"/>
                  </a:lnTo>
                  <a:lnTo>
                    <a:pt x="1126331" y="2381"/>
                  </a:lnTo>
                  <a:lnTo>
                    <a:pt x="1090613" y="0"/>
                  </a:lnTo>
                  <a:lnTo>
                    <a:pt x="1040606" y="7144"/>
                  </a:lnTo>
                  <a:lnTo>
                    <a:pt x="983456" y="26194"/>
                  </a:lnTo>
                  <a:lnTo>
                    <a:pt x="904875" y="66675"/>
                  </a:lnTo>
                  <a:lnTo>
                    <a:pt x="800100" y="104775"/>
                  </a:lnTo>
                  <a:lnTo>
                    <a:pt x="723900" y="119063"/>
                  </a:lnTo>
                  <a:lnTo>
                    <a:pt x="545306" y="154781"/>
                  </a:lnTo>
                  <a:lnTo>
                    <a:pt x="411956" y="173831"/>
                  </a:lnTo>
                  <a:lnTo>
                    <a:pt x="240506" y="202406"/>
                  </a:lnTo>
                  <a:lnTo>
                    <a:pt x="214313" y="204788"/>
                  </a:lnTo>
                  <a:lnTo>
                    <a:pt x="159544" y="200025"/>
                  </a:lnTo>
                  <a:lnTo>
                    <a:pt x="114300" y="188119"/>
                  </a:lnTo>
                  <a:lnTo>
                    <a:pt x="76200" y="169069"/>
                  </a:lnTo>
                  <a:lnTo>
                    <a:pt x="45244" y="154781"/>
                  </a:lnTo>
                  <a:lnTo>
                    <a:pt x="21431" y="152400"/>
                  </a:lnTo>
                  <a:lnTo>
                    <a:pt x="9525" y="154781"/>
                  </a:lnTo>
                  <a:lnTo>
                    <a:pt x="0" y="161925"/>
                  </a:lnTo>
                  <a:lnTo>
                    <a:pt x="0" y="176213"/>
                  </a:lnTo>
                  <a:lnTo>
                    <a:pt x="7144" y="202406"/>
                  </a:lnTo>
                  <a:lnTo>
                    <a:pt x="30956" y="235744"/>
                  </a:lnTo>
                  <a:lnTo>
                    <a:pt x="76200" y="285750"/>
                  </a:lnTo>
                  <a:lnTo>
                    <a:pt x="135731" y="338138"/>
                  </a:lnTo>
                  <a:lnTo>
                    <a:pt x="183356" y="378619"/>
                  </a:lnTo>
                  <a:lnTo>
                    <a:pt x="195263" y="383381"/>
                  </a:lnTo>
                  <a:lnTo>
                    <a:pt x="219075" y="383381"/>
                  </a:lnTo>
                  <a:lnTo>
                    <a:pt x="240506" y="376238"/>
                  </a:lnTo>
                  <a:lnTo>
                    <a:pt x="271463" y="359569"/>
                  </a:lnTo>
                  <a:lnTo>
                    <a:pt x="333375" y="340519"/>
                  </a:lnTo>
                  <a:lnTo>
                    <a:pt x="490538" y="3024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78;p27">
              <a:extLst>
                <a:ext uri="{FF2B5EF4-FFF2-40B4-BE49-F238E27FC236}">
                  <a16:creationId xmlns:a16="http://schemas.microsoft.com/office/drawing/2014/main" id="{6032C9C9-104B-7740-A422-8A211A45665F}"/>
                </a:ext>
              </a:extLst>
            </p:cNvPr>
            <p:cNvSpPr/>
            <p:nvPr/>
          </p:nvSpPr>
          <p:spPr>
            <a:xfrm>
              <a:off x="5170488" y="4446588"/>
              <a:ext cx="442912" cy="1079500"/>
            </a:xfrm>
            <a:custGeom>
              <a:avLst/>
              <a:gdLst/>
              <a:ahLst/>
              <a:cxnLst/>
              <a:rect l="l" t="t" r="r" b="b"/>
              <a:pathLst>
                <a:path w="442912" h="1081087" extrusionOk="0">
                  <a:moveTo>
                    <a:pt x="316706" y="288131"/>
                  </a:moveTo>
                  <a:lnTo>
                    <a:pt x="304800" y="202406"/>
                  </a:lnTo>
                  <a:lnTo>
                    <a:pt x="283369" y="92869"/>
                  </a:lnTo>
                  <a:lnTo>
                    <a:pt x="235744" y="61912"/>
                  </a:lnTo>
                  <a:lnTo>
                    <a:pt x="178594" y="30956"/>
                  </a:lnTo>
                  <a:lnTo>
                    <a:pt x="135731" y="16669"/>
                  </a:lnTo>
                  <a:lnTo>
                    <a:pt x="102394" y="9525"/>
                  </a:lnTo>
                  <a:lnTo>
                    <a:pt x="73819" y="7144"/>
                  </a:lnTo>
                  <a:lnTo>
                    <a:pt x="42862" y="2381"/>
                  </a:lnTo>
                  <a:lnTo>
                    <a:pt x="23812" y="0"/>
                  </a:lnTo>
                  <a:lnTo>
                    <a:pt x="4762" y="4762"/>
                  </a:lnTo>
                  <a:lnTo>
                    <a:pt x="0" y="21431"/>
                  </a:lnTo>
                  <a:lnTo>
                    <a:pt x="9525" y="59531"/>
                  </a:lnTo>
                  <a:lnTo>
                    <a:pt x="21431" y="78581"/>
                  </a:lnTo>
                  <a:lnTo>
                    <a:pt x="47625" y="97631"/>
                  </a:lnTo>
                  <a:lnTo>
                    <a:pt x="64294" y="116681"/>
                  </a:lnTo>
                  <a:lnTo>
                    <a:pt x="83344" y="142875"/>
                  </a:lnTo>
                  <a:lnTo>
                    <a:pt x="102394" y="178594"/>
                  </a:lnTo>
                  <a:lnTo>
                    <a:pt x="114300" y="209550"/>
                  </a:lnTo>
                  <a:lnTo>
                    <a:pt x="123825" y="257175"/>
                  </a:lnTo>
                  <a:lnTo>
                    <a:pt x="128587" y="302419"/>
                  </a:lnTo>
                  <a:lnTo>
                    <a:pt x="135731" y="426244"/>
                  </a:lnTo>
                  <a:lnTo>
                    <a:pt x="150019" y="781050"/>
                  </a:lnTo>
                  <a:lnTo>
                    <a:pt x="164306" y="831056"/>
                  </a:lnTo>
                  <a:lnTo>
                    <a:pt x="190500" y="895350"/>
                  </a:lnTo>
                  <a:lnTo>
                    <a:pt x="216694" y="947737"/>
                  </a:lnTo>
                  <a:lnTo>
                    <a:pt x="238125" y="981075"/>
                  </a:lnTo>
                  <a:lnTo>
                    <a:pt x="259556" y="1012031"/>
                  </a:lnTo>
                  <a:lnTo>
                    <a:pt x="283369" y="1040606"/>
                  </a:lnTo>
                  <a:lnTo>
                    <a:pt x="302419" y="1057275"/>
                  </a:lnTo>
                  <a:lnTo>
                    <a:pt x="323850" y="1071562"/>
                  </a:lnTo>
                  <a:lnTo>
                    <a:pt x="347662" y="1081087"/>
                  </a:lnTo>
                  <a:lnTo>
                    <a:pt x="369094" y="1076325"/>
                  </a:lnTo>
                  <a:lnTo>
                    <a:pt x="390525" y="1062037"/>
                  </a:lnTo>
                  <a:lnTo>
                    <a:pt x="407194" y="1038225"/>
                  </a:lnTo>
                  <a:lnTo>
                    <a:pt x="419100" y="1009650"/>
                  </a:lnTo>
                  <a:lnTo>
                    <a:pt x="431006" y="971550"/>
                  </a:lnTo>
                  <a:lnTo>
                    <a:pt x="440531" y="923925"/>
                  </a:lnTo>
                  <a:lnTo>
                    <a:pt x="442912" y="876300"/>
                  </a:lnTo>
                  <a:lnTo>
                    <a:pt x="395287" y="759619"/>
                  </a:lnTo>
                  <a:lnTo>
                    <a:pt x="369094" y="585787"/>
                  </a:lnTo>
                  <a:lnTo>
                    <a:pt x="316706" y="2881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79;p27">
              <a:extLst>
                <a:ext uri="{FF2B5EF4-FFF2-40B4-BE49-F238E27FC236}">
                  <a16:creationId xmlns:a16="http://schemas.microsoft.com/office/drawing/2014/main" id="{9030F710-E5BC-5742-AAA4-BB472F6FCF04}"/>
                </a:ext>
              </a:extLst>
            </p:cNvPr>
            <p:cNvSpPr/>
            <p:nvPr/>
          </p:nvSpPr>
          <p:spPr>
            <a:xfrm rot="-5400000">
              <a:off x="2693194" y="3556794"/>
              <a:ext cx="3948112" cy="869950"/>
            </a:xfrm>
            <a:custGeom>
              <a:avLst/>
              <a:gdLst/>
              <a:ahLst/>
              <a:cxnLst/>
              <a:rect l="l" t="t" r="r" b="b"/>
              <a:pathLst>
                <a:path w="3948545" h="869640" extrusionOk="0">
                  <a:moveTo>
                    <a:pt x="2487423" y="652230"/>
                  </a:moveTo>
                  <a:lnTo>
                    <a:pt x="2634495" y="652230"/>
                  </a:lnTo>
                  <a:lnTo>
                    <a:pt x="2794355" y="645835"/>
                  </a:lnTo>
                  <a:lnTo>
                    <a:pt x="2960609" y="645835"/>
                  </a:lnTo>
                  <a:lnTo>
                    <a:pt x="3162033" y="645835"/>
                  </a:lnTo>
                  <a:lnTo>
                    <a:pt x="3366654" y="645835"/>
                  </a:lnTo>
                  <a:lnTo>
                    <a:pt x="3510528" y="639441"/>
                  </a:lnTo>
                  <a:lnTo>
                    <a:pt x="3612839" y="633047"/>
                  </a:lnTo>
                  <a:lnTo>
                    <a:pt x="3673586" y="623455"/>
                  </a:lnTo>
                  <a:lnTo>
                    <a:pt x="3715149" y="604272"/>
                  </a:lnTo>
                  <a:lnTo>
                    <a:pt x="3750318" y="581891"/>
                  </a:lnTo>
                  <a:lnTo>
                    <a:pt x="3798277" y="537130"/>
                  </a:lnTo>
                  <a:lnTo>
                    <a:pt x="3836643" y="489172"/>
                  </a:lnTo>
                  <a:lnTo>
                    <a:pt x="3862221" y="447609"/>
                  </a:lnTo>
                  <a:lnTo>
                    <a:pt x="3887798" y="412440"/>
                  </a:lnTo>
                  <a:lnTo>
                    <a:pt x="3913376" y="390059"/>
                  </a:lnTo>
                  <a:lnTo>
                    <a:pt x="3932559" y="393256"/>
                  </a:lnTo>
                  <a:lnTo>
                    <a:pt x="3942151" y="402848"/>
                  </a:lnTo>
                  <a:lnTo>
                    <a:pt x="3948545" y="418834"/>
                  </a:lnTo>
                  <a:lnTo>
                    <a:pt x="3948545" y="454003"/>
                  </a:lnTo>
                  <a:lnTo>
                    <a:pt x="3935756" y="530736"/>
                  </a:lnTo>
                  <a:lnTo>
                    <a:pt x="3906981" y="620258"/>
                  </a:lnTo>
                  <a:lnTo>
                    <a:pt x="3846235" y="744949"/>
                  </a:lnTo>
                  <a:lnTo>
                    <a:pt x="3811065" y="808893"/>
                  </a:lnTo>
                  <a:lnTo>
                    <a:pt x="3657600" y="869640"/>
                  </a:lnTo>
                  <a:lnTo>
                    <a:pt x="3523317" y="869640"/>
                  </a:lnTo>
                  <a:lnTo>
                    <a:pt x="3232372" y="866442"/>
                  </a:lnTo>
                  <a:lnTo>
                    <a:pt x="2928637" y="869640"/>
                  </a:lnTo>
                  <a:lnTo>
                    <a:pt x="2484226" y="869640"/>
                  </a:lnTo>
                  <a:lnTo>
                    <a:pt x="2260422" y="869640"/>
                  </a:lnTo>
                  <a:lnTo>
                    <a:pt x="2103759" y="866442"/>
                  </a:lnTo>
                  <a:lnTo>
                    <a:pt x="1940702" y="853654"/>
                  </a:lnTo>
                  <a:lnTo>
                    <a:pt x="1758461" y="831273"/>
                  </a:lnTo>
                  <a:lnTo>
                    <a:pt x="1573023" y="802498"/>
                  </a:lnTo>
                  <a:lnTo>
                    <a:pt x="1377994" y="757737"/>
                  </a:lnTo>
                  <a:lnTo>
                    <a:pt x="1211739" y="706582"/>
                  </a:lnTo>
                  <a:lnTo>
                    <a:pt x="1016710" y="633047"/>
                  </a:lnTo>
                  <a:lnTo>
                    <a:pt x="876033" y="575497"/>
                  </a:lnTo>
                  <a:lnTo>
                    <a:pt x="757737" y="524342"/>
                  </a:lnTo>
                  <a:lnTo>
                    <a:pt x="652229" y="473186"/>
                  </a:lnTo>
                  <a:lnTo>
                    <a:pt x="527538" y="402848"/>
                  </a:lnTo>
                  <a:lnTo>
                    <a:pt x="418833" y="342101"/>
                  </a:lnTo>
                  <a:lnTo>
                    <a:pt x="249381" y="233396"/>
                  </a:lnTo>
                  <a:lnTo>
                    <a:pt x="127888" y="147072"/>
                  </a:lnTo>
                  <a:lnTo>
                    <a:pt x="41563" y="83128"/>
                  </a:lnTo>
                  <a:lnTo>
                    <a:pt x="19183" y="63944"/>
                  </a:lnTo>
                  <a:lnTo>
                    <a:pt x="6394" y="47958"/>
                  </a:lnTo>
                  <a:lnTo>
                    <a:pt x="0" y="25578"/>
                  </a:lnTo>
                  <a:lnTo>
                    <a:pt x="3197" y="9592"/>
                  </a:lnTo>
                  <a:lnTo>
                    <a:pt x="19183" y="3198"/>
                  </a:lnTo>
                  <a:lnTo>
                    <a:pt x="41563" y="0"/>
                  </a:lnTo>
                  <a:lnTo>
                    <a:pt x="99113" y="28775"/>
                  </a:lnTo>
                  <a:lnTo>
                    <a:pt x="246184" y="108705"/>
                  </a:lnTo>
                  <a:lnTo>
                    <a:pt x="428425" y="198227"/>
                  </a:lnTo>
                  <a:lnTo>
                    <a:pt x="607468" y="281354"/>
                  </a:lnTo>
                  <a:lnTo>
                    <a:pt x="757737" y="345298"/>
                  </a:lnTo>
                  <a:lnTo>
                    <a:pt x="943174" y="415637"/>
                  </a:lnTo>
                  <a:lnTo>
                    <a:pt x="1163781" y="485975"/>
                  </a:lnTo>
                  <a:lnTo>
                    <a:pt x="1278881" y="517947"/>
                  </a:lnTo>
                  <a:lnTo>
                    <a:pt x="1477107" y="559511"/>
                  </a:lnTo>
                  <a:lnTo>
                    <a:pt x="1681728" y="594680"/>
                  </a:lnTo>
                  <a:lnTo>
                    <a:pt x="1892744" y="623455"/>
                  </a:lnTo>
                  <a:lnTo>
                    <a:pt x="2074984" y="639441"/>
                  </a:lnTo>
                  <a:lnTo>
                    <a:pt x="2349944" y="652230"/>
                  </a:lnTo>
                  <a:lnTo>
                    <a:pt x="2487423" y="6522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80;p27">
              <a:extLst>
                <a:ext uri="{FF2B5EF4-FFF2-40B4-BE49-F238E27FC236}">
                  <a16:creationId xmlns:a16="http://schemas.microsoft.com/office/drawing/2014/main" id="{E6F5EFA5-EFA3-0944-B7CE-FD4BFD4959C6}"/>
                </a:ext>
              </a:extLst>
            </p:cNvPr>
            <p:cNvSpPr/>
            <p:nvPr/>
          </p:nvSpPr>
          <p:spPr>
            <a:xfrm>
              <a:off x="3189288" y="4505325"/>
              <a:ext cx="1258887" cy="1065213"/>
            </a:xfrm>
            <a:custGeom>
              <a:avLst/>
              <a:gdLst/>
              <a:ahLst/>
              <a:cxnLst/>
              <a:rect l="l" t="t" r="r" b="b"/>
              <a:pathLst>
                <a:path w="1259681" h="1064419" extrusionOk="0">
                  <a:moveTo>
                    <a:pt x="469106" y="345281"/>
                  </a:moveTo>
                  <a:lnTo>
                    <a:pt x="183356" y="409575"/>
                  </a:lnTo>
                  <a:lnTo>
                    <a:pt x="0" y="450056"/>
                  </a:lnTo>
                  <a:lnTo>
                    <a:pt x="7144" y="288131"/>
                  </a:lnTo>
                  <a:lnTo>
                    <a:pt x="52387" y="307181"/>
                  </a:lnTo>
                  <a:lnTo>
                    <a:pt x="104775" y="302419"/>
                  </a:lnTo>
                  <a:lnTo>
                    <a:pt x="209550" y="280988"/>
                  </a:lnTo>
                  <a:lnTo>
                    <a:pt x="347662" y="245269"/>
                  </a:lnTo>
                  <a:lnTo>
                    <a:pt x="450056" y="211931"/>
                  </a:lnTo>
                  <a:lnTo>
                    <a:pt x="552450" y="185738"/>
                  </a:lnTo>
                  <a:lnTo>
                    <a:pt x="673894" y="150019"/>
                  </a:lnTo>
                  <a:lnTo>
                    <a:pt x="785812" y="107156"/>
                  </a:lnTo>
                  <a:lnTo>
                    <a:pt x="838200" y="78581"/>
                  </a:lnTo>
                  <a:lnTo>
                    <a:pt x="857250" y="61913"/>
                  </a:lnTo>
                  <a:lnTo>
                    <a:pt x="885825" y="38100"/>
                  </a:lnTo>
                  <a:lnTo>
                    <a:pt x="912019" y="21431"/>
                  </a:lnTo>
                  <a:lnTo>
                    <a:pt x="945356" y="7144"/>
                  </a:lnTo>
                  <a:lnTo>
                    <a:pt x="966787" y="0"/>
                  </a:lnTo>
                  <a:lnTo>
                    <a:pt x="992981" y="2381"/>
                  </a:lnTo>
                  <a:lnTo>
                    <a:pt x="1012031" y="9525"/>
                  </a:lnTo>
                  <a:lnTo>
                    <a:pt x="1054894" y="47625"/>
                  </a:lnTo>
                  <a:lnTo>
                    <a:pt x="1112044" y="92869"/>
                  </a:lnTo>
                  <a:lnTo>
                    <a:pt x="1173956" y="145256"/>
                  </a:lnTo>
                  <a:lnTo>
                    <a:pt x="1223962" y="185738"/>
                  </a:lnTo>
                  <a:lnTo>
                    <a:pt x="1252537" y="204788"/>
                  </a:lnTo>
                  <a:lnTo>
                    <a:pt x="1259681" y="214313"/>
                  </a:lnTo>
                  <a:lnTo>
                    <a:pt x="1259681" y="219075"/>
                  </a:lnTo>
                  <a:lnTo>
                    <a:pt x="1257300" y="238125"/>
                  </a:lnTo>
                  <a:lnTo>
                    <a:pt x="1240631" y="269081"/>
                  </a:lnTo>
                  <a:lnTo>
                    <a:pt x="1207294" y="300038"/>
                  </a:lnTo>
                  <a:lnTo>
                    <a:pt x="1176337" y="323850"/>
                  </a:lnTo>
                  <a:lnTo>
                    <a:pt x="1164431" y="366713"/>
                  </a:lnTo>
                  <a:lnTo>
                    <a:pt x="1107281" y="609600"/>
                  </a:lnTo>
                  <a:lnTo>
                    <a:pt x="1033462" y="895350"/>
                  </a:lnTo>
                  <a:lnTo>
                    <a:pt x="1000125" y="1014413"/>
                  </a:lnTo>
                  <a:lnTo>
                    <a:pt x="990600" y="1045369"/>
                  </a:lnTo>
                  <a:lnTo>
                    <a:pt x="973931" y="1057275"/>
                  </a:lnTo>
                  <a:lnTo>
                    <a:pt x="957262" y="1062038"/>
                  </a:lnTo>
                  <a:lnTo>
                    <a:pt x="933450" y="1064419"/>
                  </a:lnTo>
                  <a:lnTo>
                    <a:pt x="916781" y="1059656"/>
                  </a:lnTo>
                  <a:lnTo>
                    <a:pt x="890587" y="1047750"/>
                  </a:lnTo>
                  <a:lnTo>
                    <a:pt x="873919" y="1031081"/>
                  </a:lnTo>
                  <a:lnTo>
                    <a:pt x="838200" y="816769"/>
                  </a:lnTo>
                  <a:lnTo>
                    <a:pt x="857250" y="688181"/>
                  </a:lnTo>
                  <a:lnTo>
                    <a:pt x="888206" y="464344"/>
                  </a:lnTo>
                  <a:lnTo>
                    <a:pt x="904875" y="354806"/>
                  </a:lnTo>
                  <a:lnTo>
                    <a:pt x="902494" y="321469"/>
                  </a:lnTo>
                  <a:lnTo>
                    <a:pt x="892969" y="276225"/>
                  </a:lnTo>
                  <a:lnTo>
                    <a:pt x="881062" y="261938"/>
                  </a:lnTo>
                  <a:lnTo>
                    <a:pt x="864394" y="257175"/>
                  </a:lnTo>
                  <a:lnTo>
                    <a:pt x="828675" y="261938"/>
                  </a:lnTo>
                  <a:lnTo>
                    <a:pt x="469106" y="3452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81;p27">
              <a:extLst>
                <a:ext uri="{FF2B5EF4-FFF2-40B4-BE49-F238E27FC236}">
                  <a16:creationId xmlns:a16="http://schemas.microsoft.com/office/drawing/2014/main" id="{AC9A9F82-D33C-1E4F-BF52-C47A4FDA5413}"/>
                </a:ext>
              </a:extLst>
            </p:cNvPr>
            <p:cNvSpPr/>
            <p:nvPr/>
          </p:nvSpPr>
          <p:spPr>
            <a:xfrm>
              <a:off x="3327400" y="5314950"/>
              <a:ext cx="763588" cy="334963"/>
            </a:xfrm>
            <a:custGeom>
              <a:avLst/>
              <a:gdLst/>
              <a:ahLst/>
              <a:cxnLst/>
              <a:rect l="l" t="t" r="r" b="b"/>
              <a:pathLst>
                <a:path w="764382" h="335756" extrusionOk="0">
                  <a:moveTo>
                    <a:pt x="385763" y="73819"/>
                  </a:moveTo>
                  <a:lnTo>
                    <a:pt x="750094" y="0"/>
                  </a:lnTo>
                  <a:lnTo>
                    <a:pt x="764382" y="242888"/>
                  </a:lnTo>
                  <a:lnTo>
                    <a:pt x="733425" y="219075"/>
                  </a:lnTo>
                  <a:lnTo>
                    <a:pt x="711994" y="192881"/>
                  </a:lnTo>
                  <a:lnTo>
                    <a:pt x="695325" y="180975"/>
                  </a:lnTo>
                  <a:lnTo>
                    <a:pt x="664369" y="173831"/>
                  </a:lnTo>
                  <a:lnTo>
                    <a:pt x="611982" y="173831"/>
                  </a:lnTo>
                  <a:lnTo>
                    <a:pt x="438150" y="223838"/>
                  </a:lnTo>
                  <a:lnTo>
                    <a:pt x="169069" y="302419"/>
                  </a:lnTo>
                  <a:lnTo>
                    <a:pt x="45244" y="335756"/>
                  </a:lnTo>
                  <a:lnTo>
                    <a:pt x="0" y="152400"/>
                  </a:lnTo>
                  <a:lnTo>
                    <a:pt x="207169" y="111919"/>
                  </a:lnTo>
                  <a:lnTo>
                    <a:pt x="385763" y="738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82;p27">
              <a:extLst>
                <a:ext uri="{FF2B5EF4-FFF2-40B4-BE49-F238E27FC236}">
                  <a16:creationId xmlns:a16="http://schemas.microsoft.com/office/drawing/2014/main" id="{87D91917-A8FB-694C-84D6-0E13F5B841A9}"/>
                </a:ext>
              </a:extLst>
            </p:cNvPr>
            <p:cNvSpPr/>
            <p:nvPr/>
          </p:nvSpPr>
          <p:spPr>
            <a:xfrm rot="-5400000">
              <a:off x="3975100" y="2894013"/>
              <a:ext cx="4321175" cy="2273300"/>
            </a:xfrm>
            <a:custGeom>
              <a:avLst/>
              <a:gdLst/>
              <a:ahLst/>
              <a:cxnLst/>
              <a:rect l="l" t="t" r="r" b="b"/>
              <a:pathLst>
                <a:path w="4321334" h="2273643" extrusionOk="0">
                  <a:moveTo>
                    <a:pt x="3911796" y="345989"/>
                  </a:moveTo>
                  <a:lnTo>
                    <a:pt x="3872960" y="28244"/>
                  </a:lnTo>
                  <a:lnTo>
                    <a:pt x="4035363" y="0"/>
                  </a:lnTo>
                  <a:lnTo>
                    <a:pt x="4042424" y="84732"/>
                  </a:lnTo>
                  <a:lnTo>
                    <a:pt x="4053016" y="208299"/>
                  </a:lnTo>
                  <a:lnTo>
                    <a:pt x="4067138" y="353050"/>
                  </a:lnTo>
                  <a:lnTo>
                    <a:pt x="4088321" y="536636"/>
                  </a:lnTo>
                  <a:lnTo>
                    <a:pt x="4109504" y="720222"/>
                  </a:lnTo>
                  <a:lnTo>
                    <a:pt x="4137748" y="924991"/>
                  </a:lnTo>
                  <a:lnTo>
                    <a:pt x="4169523" y="1168596"/>
                  </a:lnTo>
                  <a:lnTo>
                    <a:pt x="4204828" y="1422792"/>
                  </a:lnTo>
                  <a:lnTo>
                    <a:pt x="4236602" y="1631092"/>
                  </a:lnTo>
                  <a:lnTo>
                    <a:pt x="4275438" y="1701702"/>
                  </a:lnTo>
                  <a:lnTo>
                    <a:pt x="4307212" y="1768781"/>
                  </a:lnTo>
                  <a:lnTo>
                    <a:pt x="4321334" y="1811147"/>
                  </a:lnTo>
                  <a:lnTo>
                    <a:pt x="4321334" y="1832330"/>
                  </a:lnTo>
                  <a:lnTo>
                    <a:pt x="4310743" y="1860574"/>
                  </a:lnTo>
                  <a:lnTo>
                    <a:pt x="4226011" y="1973550"/>
                  </a:lnTo>
                  <a:lnTo>
                    <a:pt x="4074199" y="2174789"/>
                  </a:lnTo>
                  <a:lnTo>
                    <a:pt x="4010650" y="2252460"/>
                  </a:lnTo>
                  <a:lnTo>
                    <a:pt x="3985936" y="2266582"/>
                  </a:lnTo>
                  <a:lnTo>
                    <a:pt x="3954162" y="2273643"/>
                  </a:lnTo>
                  <a:lnTo>
                    <a:pt x="3918857" y="2266582"/>
                  </a:lnTo>
                  <a:lnTo>
                    <a:pt x="3880021" y="2252460"/>
                  </a:lnTo>
                  <a:lnTo>
                    <a:pt x="3848247" y="2231277"/>
                  </a:lnTo>
                  <a:lnTo>
                    <a:pt x="3816472" y="2199502"/>
                  </a:lnTo>
                  <a:lnTo>
                    <a:pt x="3714088" y="2185380"/>
                  </a:lnTo>
                  <a:lnTo>
                    <a:pt x="3544624" y="2164197"/>
                  </a:lnTo>
                  <a:lnTo>
                    <a:pt x="3301019" y="2139484"/>
                  </a:lnTo>
                  <a:lnTo>
                    <a:pt x="3064475" y="2132423"/>
                  </a:lnTo>
                  <a:lnTo>
                    <a:pt x="2764383" y="2132423"/>
                  </a:lnTo>
                  <a:lnTo>
                    <a:pt x="2531370" y="2132423"/>
                  </a:lnTo>
                  <a:lnTo>
                    <a:pt x="2326601" y="2132423"/>
                  </a:lnTo>
                  <a:lnTo>
                    <a:pt x="2157136" y="2135953"/>
                  </a:lnTo>
                  <a:lnTo>
                    <a:pt x="1973550" y="2146545"/>
                  </a:lnTo>
                  <a:lnTo>
                    <a:pt x="1789964" y="2153606"/>
                  </a:lnTo>
                  <a:lnTo>
                    <a:pt x="1616970" y="2160667"/>
                  </a:lnTo>
                  <a:lnTo>
                    <a:pt x="1405140" y="2171258"/>
                  </a:lnTo>
                  <a:lnTo>
                    <a:pt x="1179187" y="2174789"/>
                  </a:lnTo>
                  <a:lnTo>
                    <a:pt x="960296" y="2185380"/>
                  </a:lnTo>
                  <a:lnTo>
                    <a:pt x="713161" y="2195972"/>
                  </a:lnTo>
                  <a:lnTo>
                    <a:pt x="579002" y="2199502"/>
                  </a:lnTo>
                  <a:lnTo>
                    <a:pt x="487209" y="2188911"/>
                  </a:lnTo>
                  <a:lnTo>
                    <a:pt x="420129" y="2174789"/>
                  </a:lnTo>
                  <a:lnTo>
                    <a:pt x="353050" y="2157136"/>
                  </a:lnTo>
                  <a:lnTo>
                    <a:pt x="296562" y="2135953"/>
                  </a:lnTo>
                  <a:lnTo>
                    <a:pt x="233013" y="2107709"/>
                  </a:lnTo>
                  <a:lnTo>
                    <a:pt x="148281" y="2058282"/>
                  </a:lnTo>
                  <a:lnTo>
                    <a:pt x="52957" y="2001794"/>
                  </a:lnTo>
                  <a:lnTo>
                    <a:pt x="14122" y="1970020"/>
                  </a:lnTo>
                  <a:lnTo>
                    <a:pt x="0" y="1948837"/>
                  </a:lnTo>
                  <a:lnTo>
                    <a:pt x="7061" y="1931184"/>
                  </a:lnTo>
                  <a:lnTo>
                    <a:pt x="35305" y="1899410"/>
                  </a:lnTo>
                  <a:lnTo>
                    <a:pt x="74140" y="1871166"/>
                  </a:lnTo>
                  <a:lnTo>
                    <a:pt x="123567" y="1846452"/>
                  </a:lnTo>
                  <a:lnTo>
                    <a:pt x="176525" y="1825269"/>
                  </a:lnTo>
                  <a:lnTo>
                    <a:pt x="614307" y="1910001"/>
                  </a:lnTo>
                  <a:lnTo>
                    <a:pt x="836729" y="1910001"/>
                  </a:lnTo>
                  <a:lnTo>
                    <a:pt x="1126230" y="1910001"/>
                  </a:lnTo>
                  <a:lnTo>
                    <a:pt x="3911796" y="1910001"/>
                  </a:lnTo>
                  <a:lnTo>
                    <a:pt x="3971814" y="1910001"/>
                  </a:lnTo>
                  <a:lnTo>
                    <a:pt x="4010650" y="1888818"/>
                  </a:lnTo>
                  <a:lnTo>
                    <a:pt x="4045955" y="1860574"/>
                  </a:lnTo>
                  <a:lnTo>
                    <a:pt x="4060077" y="1839391"/>
                  </a:lnTo>
                  <a:lnTo>
                    <a:pt x="4081260" y="1800556"/>
                  </a:lnTo>
                  <a:lnTo>
                    <a:pt x="4084790" y="1758190"/>
                  </a:lnTo>
                  <a:lnTo>
                    <a:pt x="4067138" y="1620500"/>
                  </a:lnTo>
                  <a:lnTo>
                    <a:pt x="4028302" y="1288633"/>
                  </a:lnTo>
                  <a:lnTo>
                    <a:pt x="3975345" y="879095"/>
                  </a:lnTo>
                  <a:lnTo>
                    <a:pt x="3911796" y="34598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83;p27">
              <a:extLst>
                <a:ext uri="{FF2B5EF4-FFF2-40B4-BE49-F238E27FC236}">
                  <a16:creationId xmlns:a16="http://schemas.microsoft.com/office/drawing/2014/main" id="{A33F49E6-AC0B-AC45-9D3F-2CD1C797965E}"/>
                </a:ext>
              </a:extLst>
            </p:cNvPr>
            <p:cNvSpPr/>
            <p:nvPr/>
          </p:nvSpPr>
          <p:spPr>
            <a:xfrm>
              <a:off x="6338888" y="5567363"/>
              <a:ext cx="614362" cy="498475"/>
            </a:xfrm>
            <a:custGeom>
              <a:avLst/>
              <a:gdLst/>
              <a:ahLst/>
              <a:cxnLst/>
              <a:rect l="l" t="t" r="r" b="b"/>
              <a:pathLst>
                <a:path w="614362" h="497681" extrusionOk="0">
                  <a:moveTo>
                    <a:pt x="221456" y="45243"/>
                  </a:moveTo>
                  <a:lnTo>
                    <a:pt x="388143" y="85725"/>
                  </a:lnTo>
                  <a:lnTo>
                    <a:pt x="440531" y="97631"/>
                  </a:lnTo>
                  <a:lnTo>
                    <a:pt x="478631" y="102393"/>
                  </a:lnTo>
                  <a:lnTo>
                    <a:pt x="500062" y="100012"/>
                  </a:lnTo>
                  <a:lnTo>
                    <a:pt x="526256" y="92868"/>
                  </a:lnTo>
                  <a:lnTo>
                    <a:pt x="547687" y="76200"/>
                  </a:lnTo>
                  <a:lnTo>
                    <a:pt x="559593" y="54768"/>
                  </a:lnTo>
                  <a:lnTo>
                    <a:pt x="583406" y="9525"/>
                  </a:lnTo>
                  <a:lnTo>
                    <a:pt x="614362" y="2381"/>
                  </a:lnTo>
                  <a:lnTo>
                    <a:pt x="507206" y="497681"/>
                  </a:lnTo>
                  <a:lnTo>
                    <a:pt x="483393" y="445293"/>
                  </a:lnTo>
                  <a:lnTo>
                    <a:pt x="452437" y="411956"/>
                  </a:lnTo>
                  <a:lnTo>
                    <a:pt x="407193" y="361950"/>
                  </a:lnTo>
                  <a:lnTo>
                    <a:pt x="350043" y="304800"/>
                  </a:lnTo>
                  <a:lnTo>
                    <a:pt x="266700" y="233362"/>
                  </a:lnTo>
                  <a:lnTo>
                    <a:pt x="180975" y="169068"/>
                  </a:lnTo>
                  <a:lnTo>
                    <a:pt x="71437" y="95250"/>
                  </a:lnTo>
                  <a:lnTo>
                    <a:pt x="30956" y="66675"/>
                  </a:lnTo>
                  <a:lnTo>
                    <a:pt x="7143" y="45243"/>
                  </a:lnTo>
                  <a:lnTo>
                    <a:pt x="0" y="26193"/>
                  </a:lnTo>
                  <a:lnTo>
                    <a:pt x="7143" y="9525"/>
                  </a:lnTo>
                  <a:lnTo>
                    <a:pt x="23812" y="2381"/>
                  </a:lnTo>
                  <a:lnTo>
                    <a:pt x="42862" y="0"/>
                  </a:lnTo>
                  <a:lnTo>
                    <a:pt x="88106" y="7143"/>
                  </a:lnTo>
                  <a:lnTo>
                    <a:pt x="221456" y="452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84;p27">
              <a:extLst>
                <a:ext uri="{FF2B5EF4-FFF2-40B4-BE49-F238E27FC236}">
                  <a16:creationId xmlns:a16="http://schemas.microsoft.com/office/drawing/2014/main" id="{39CCF9AF-9DE5-F640-9BBD-3293106B6B0C}"/>
                </a:ext>
              </a:extLst>
            </p:cNvPr>
            <p:cNvSpPr/>
            <p:nvPr/>
          </p:nvSpPr>
          <p:spPr>
            <a:xfrm>
              <a:off x="5695950" y="2379663"/>
              <a:ext cx="423863" cy="1401762"/>
            </a:xfrm>
            <a:custGeom>
              <a:avLst/>
              <a:gdLst/>
              <a:ahLst/>
              <a:cxnLst/>
              <a:rect l="l" t="t" r="r" b="b"/>
              <a:pathLst>
                <a:path w="423863" h="1402155" extrusionOk="0">
                  <a:moveTo>
                    <a:pt x="171450" y="1371590"/>
                  </a:moveTo>
                  <a:lnTo>
                    <a:pt x="161925" y="1338262"/>
                  </a:lnTo>
                  <a:lnTo>
                    <a:pt x="161925" y="528637"/>
                  </a:lnTo>
                  <a:lnTo>
                    <a:pt x="157163" y="371475"/>
                  </a:lnTo>
                  <a:lnTo>
                    <a:pt x="152400" y="297656"/>
                  </a:lnTo>
                  <a:lnTo>
                    <a:pt x="145256" y="247650"/>
                  </a:lnTo>
                  <a:lnTo>
                    <a:pt x="138113" y="216694"/>
                  </a:lnTo>
                  <a:lnTo>
                    <a:pt x="121444" y="178594"/>
                  </a:lnTo>
                  <a:lnTo>
                    <a:pt x="95250" y="142875"/>
                  </a:lnTo>
                  <a:lnTo>
                    <a:pt x="66675" y="107156"/>
                  </a:lnTo>
                  <a:lnTo>
                    <a:pt x="19050" y="57150"/>
                  </a:lnTo>
                  <a:lnTo>
                    <a:pt x="4763" y="40481"/>
                  </a:lnTo>
                  <a:lnTo>
                    <a:pt x="0" y="23812"/>
                  </a:lnTo>
                  <a:lnTo>
                    <a:pt x="4763" y="9525"/>
                  </a:lnTo>
                  <a:lnTo>
                    <a:pt x="21431" y="0"/>
                  </a:lnTo>
                  <a:lnTo>
                    <a:pt x="52388" y="0"/>
                  </a:lnTo>
                  <a:lnTo>
                    <a:pt x="100013" y="16669"/>
                  </a:lnTo>
                  <a:lnTo>
                    <a:pt x="173831" y="47625"/>
                  </a:lnTo>
                  <a:lnTo>
                    <a:pt x="273844" y="102394"/>
                  </a:lnTo>
                  <a:lnTo>
                    <a:pt x="354806" y="150019"/>
                  </a:lnTo>
                  <a:lnTo>
                    <a:pt x="381000" y="169069"/>
                  </a:lnTo>
                  <a:lnTo>
                    <a:pt x="404813" y="192881"/>
                  </a:lnTo>
                  <a:lnTo>
                    <a:pt x="414338" y="207169"/>
                  </a:lnTo>
                  <a:lnTo>
                    <a:pt x="421481" y="226219"/>
                  </a:lnTo>
                  <a:lnTo>
                    <a:pt x="423863" y="250031"/>
                  </a:lnTo>
                  <a:lnTo>
                    <a:pt x="416719" y="273844"/>
                  </a:lnTo>
                  <a:lnTo>
                    <a:pt x="402431" y="292894"/>
                  </a:lnTo>
                  <a:lnTo>
                    <a:pt x="381000" y="311944"/>
                  </a:lnTo>
                  <a:lnTo>
                    <a:pt x="376238" y="328612"/>
                  </a:lnTo>
                  <a:lnTo>
                    <a:pt x="373856" y="376237"/>
                  </a:lnTo>
                  <a:lnTo>
                    <a:pt x="376238" y="461962"/>
                  </a:lnTo>
                  <a:lnTo>
                    <a:pt x="385763" y="542925"/>
                  </a:lnTo>
                  <a:lnTo>
                    <a:pt x="361950" y="683419"/>
                  </a:lnTo>
                  <a:cubicBezTo>
                    <a:pt x="362744" y="885825"/>
                    <a:pt x="363537" y="1088231"/>
                    <a:pt x="364331" y="1290637"/>
                  </a:cubicBezTo>
                  <a:cubicBezTo>
                    <a:pt x="364728" y="1402155"/>
                    <a:pt x="364331" y="1339635"/>
                    <a:pt x="364331" y="1352529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85;p27">
              <a:extLst>
                <a:ext uri="{FF2B5EF4-FFF2-40B4-BE49-F238E27FC236}">
                  <a16:creationId xmlns:a16="http://schemas.microsoft.com/office/drawing/2014/main" id="{07F1F1AC-2829-0B44-8293-914E0EF779D4}"/>
                </a:ext>
              </a:extLst>
            </p:cNvPr>
            <p:cNvSpPr/>
            <p:nvPr/>
          </p:nvSpPr>
          <p:spPr>
            <a:xfrm>
              <a:off x="5294313" y="3570288"/>
              <a:ext cx="1439862" cy="355600"/>
            </a:xfrm>
            <a:custGeom>
              <a:avLst/>
              <a:gdLst/>
              <a:ahLst/>
              <a:cxnLst/>
              <a:rect l="l" t="t" r="r" b="b"/>
              <a:pathLst>
                <a:path w="1440656" h="357187" extrusionOk="0">
                  <a:moveTo>
                    <a:pt x="400050" y="154781"/>
                  </a:moveTo>
                  <a:lnTo>
                    <a:pt x="461962" y="147637"/>
                  </a:lnTo>
                  <a:lnTo>
                    <a:pt x="545306" y="130969"/>
                  </a:lnTo>
                  <a:lnTo>
                    <a:pt x="595312" y="119062"/>
                  </a:lnTo>
                  <a:lnTo>
                    <a:pt x="757237" y="78581"/>
                  </a:lnTo>
                  <a:lnTo>
                    <a:pt x="807244" y="76200"/>
                  </a:lnTo>
                  <a:lnTo>
                    <a:pt x="888206" y="64294"/>
                  </a:lnTo>
                  <a:lnTo>
                    <a:pt x="983456" y="45244"/>
                  </a:lnTo>
                  <a:lnTo>
                    <a:pt x="1050131" y="23812"/>
                  </a:lnTo>
                  <a:lnTo>
                    <a:pt x="1083469" y="7144"/>
                  </a:lnTo>
                  <a:lnTo>
                    <a:pt x="1104900" y="0"/>
                  </a:lnTo>
                  <a:lnTo>
                    <a:pt x="1138237" y="0"/>
                  </a:lnTo>
                  <a:lnTo>
                    <a:pt x="1181100" y="4762"/>
                  </a:lnTo>
                  <a:lnTo>
                    <a:pt x="1235869" y="19050"/>
                  </a:lnTo>
                  <a:lnTo>
                    <a:pt x="1307306" y="45244"/>
                  </a:lnTo>
                  <a:lnTo>
                    <a:pt x="1371600" y="71437"/>
                  </a:lnTo>
                  <a:lnTo>
                    <a:pt x="1400175" y="85725"/>
                  </a:lnTo>
                  <a:lnTo>
                    <a:pt x="1419225" y="100012"/>
                  </a:lnTo>
                  <a:lnTo>
                    <a:pt x="1435894" y="123825"/>
                  </a:lnTo>
                  <a:lnTo>
                    <a:pt x="1440656" y="145256"/>
                  </a:lnTo>
                  <a:lnTo>
                    <a:pt x="1440656" y="161925"/>
                  </a:lnTo>
                  <a:lnTo>
                    <a:pt x="1428750" y="180975"/>
                  </a:lnTo>
                  <a:lnTo>
                    <a:pt x="1404937" y="200025"/>
                  </a:lnTo>
                  <a:lnTo>
                    <a:pt x="1373981" y="211931"/>
                  </a:lnTo>
                  <a:lnTo>
                    <a:pt x="1354931" y="216694"/>
                  </a:lnTo>
                  <a:lnTo>
                    <a:pt x="1290637" y="214312"/>
                  </a:lnTo>
                  <a:lnTo>
                    <a:pt x="1197769" y="214312"/>
                  </a:lnTo>
                  <a:lnTo>
                    <a:pt x="1059656" y="216694"/>
                  </a:lnTo>
                  <a:lnTo>
                    <a:pt x="931069" y="223837"/>
                  </a:lnTo>
                  <a:lnTo>
                    <a:pt x="792956" y="238125"/>
                  </a:lnTo>
                  <a:lnTo>
                    <a:pt x="683419" y="257175"/>
                  </a:lnTo>
                  <a:lnTo>
                    <a:pt x="540544" y="290512"/>
                  </a:lnTo>
                  <a:lnTo>
                    <a:pt x="445294" y="321469"/>
                  </a:lnTo>
                  <a:lnTo>
                    <a:pt x="409575" y="335756"/>
                  </a:lnTo>
                  <a:lnTo>
                    <a:pt x="347662" y="354806"/>
                  </a:lnTo>
                  <a:lnTo>
                    <a:pt x="311944" y="357187"/>
                  </a:lnTo>
                  <a:lnTo>
                    <a:pt x="261937" y="352425"/>
                  </a:lnTo>
                  <a:lnTo>
                    <a:pt x="221456" y="342900"/>
                  </a:lnTo>
                  <a:lnTo>
                    <a:pt x="178594" y="316706"/>
                  </a:lnTo>
                  <a:lnTo>
                    <a:pt x="147637" y="295275"/>
                  </a:lnTo>
                  <a:lnTo>
                    <a:pt x="109537" y="273844"/>
                  </a:lnTo>
                  <a:lnTo>
                    <a:pt x="64294" y="238125"/>
                  </a:lnTo>
                  <a:lnTo>
                    <a:pt x="28575" y="200025"/>
                  </a:lnTo>
                  <a:lnTo>
                    <a:pt x="9525" y="173831"/>
                  </a:lnTo>
                  <a:lnTo>
                    <a:pt x="0" y="152400"/>
                  </a:lnTo>
                  <a:lnTo>
                    <a:pt x="0" y="135731"/>
                  </a:lnTo>
                  <a:lnTo>
                    <a:pt x="4762" y="123825"/>
                  </a:lnTo>
                  <a:lnTo>
                    <a:pt x="14287" y="119062"/>
                  </a:lnTo>
                  <a:lnTo>
                    <a:pt x="28575" y="119062"/>
                  </a:lnTo>
                  <a:lnTo>
                    <a:pt x="50006" y="126206"/>
                  </a:lnTo>
                  <a:lnTo>
                    <a:pt x="78581" y="142875"/>
                  </a:lnTo>
                  <a:lnTo>
                    <a:pt x="109537" y="152400"/>
                  </a:lnTo>
                  <a:lnTo>
                    <a:pt x="150019" y="161925"/>
                  </a:lnTo>
                  <a:lnTo>
                    <a:pt x="202406" y="169069"/>
                  </a:lnTo>
                  <a:lnTo>
                    <a:pt x="240506" y="171450"/>
                  </a:lnTo>
                  <a:lnTo>
                    <a:pt x="288131" y="169069"/>
                  </a:lnTo>
                  <a:lnTo>
                    <a:pt x="400050" y="1547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86;p27">
              <a:extLst>
                <a:ext uri="{FF2B5EF4-FFF2-40B4-BE49-F238E27FC236}">
                  <a16:creationId xmlns:a16="http://schemas.microsoft.com/office/drawing/2014/main" id="{39120B4C-66A0-0D45-A647-49E29B2C548E}"/>
                </a:ext>
              </a:extLst>
            </p:cNvPr>
            <p:cNvSpPr/>
            <p:nvPr/>
          </p:nvSpPr>
          <p:spPr>
            <a:xfrm>
              <a:off x="5376863" y="4362450"/>
              <a:ext cx="1341437" cy="1030288"/>
            </a:xfrm>
            <a:custGeom>
              <a:avLst/>
              <a:gdLst/>
              <a:ahLst/>
              <a:cxnLst/>
              <a:rect l="l" t="t" r="r" b="b"/>
              <a:pathLst>
                <a:path w="1340643" h="1031081" extrusionOk="0">
                  <a:moveTo>
                    <a:pt x="621506" y="111919"/>
                  </a:moveTo>
                  <a:lnTo>
                    <a:pt x="0" y="185738"/>
                  </a:lnTo>
                  <a:lnTo>
                    <a:pt x="33337" y="323850"/>
                  </a:lnTo>
                  <a:lnTo>
                    <a:pt x="283368" y="285750"/>
                  </a:lnTo>
                  <a:lnTo>
                    <a:pt x="657225" y="233363"/>
                  </a:lnTo>
                  <a:lnTo>
                    <a:pt x="838200" y="209550"/>
                  </a:lnTo>
                  <a:lnTo>
                    <a:pt x="885825" y="204788"/>
                  </a:lnTo>
                  <a:lnTo>
                    <a:pt x="912018" y="204788"/>
                  </a:lnTo>
                  <a:lnTo>
                    <a:pt x="940593" y="211931"/>
                  </a:lnTo>
                  <a:lnTo>
                    <a:pt x="950118" y="216694"/>
                  </a:lnTo>
                  <a:lnTo>
                    <a:pt x="962025" y="230981"/>
                  </a:lnTo>
                  <a:lnTo>
                    <a:pt x="969168" y="252413"/>
                  </a:lnTo>
                  <a:lnTo>
                    <a:pt x="964406" y="288131"/>
                  </a:lnTo>
                  <a:lnTo>
                    <a:pt x="878681" y="785813"/>
                  </a:lnTo>
                  <a:lnTo>
                    <a:pt x="888206" y="964406"/>
                  </a:lnTo>
                  <a:lnTo>
                    <a:pt x="897731" y="995363"/>
                  </a:lnTo>
                  <a:lnTo>
                    <a:pt x="907256" y="1007269"/>
                  </a:lnTo>
                  <a:lnTo>
                    <a:pt x="921543" y="1019175"/>
                  </a:lnTo>
                  <a:lnTo>
                    <a:pt x="942975" y="1026319"/>
                  </a:lnTo>
                  <a:lnTo>
                    <a:pt x="969168" y="1031081"/>
                  </a:lnTo>
                  <a:lnTo>
                    <a:pt x="1004887" y="1023938"/>
                  </a:lnTo>
                  <a:lnTo>
                    <a:pt x="1023937" y="1016794"/>
                  </a:lnTo>
                  <a:lnTo>
                    <a:pt x="1047750" y="1004888"/>
                  </a:lnTo>
                  <a:lnTo>
                    <a:pt x="1062037" y="990600"/>
                  </a:lnTo>
                  <a:lnTo>
                    <a:pt x="1071562" y="971550"/>
                  </a:lnTo>
                  <a:lnTo>
                    <a:pt x="1109662" y="840581"/>
                  </a:lnTo>
                  <a:lnTo>
                    <a:pt x="1190625" y="540544"/>
                  </a:lnTo>
                  <a:lnTo>
                    <a:pt x="1235868" y="364331"/>
                  </a:lnTo>
                  <a:lnTo>
                    <a:pt x="1240631" y="359569"/>
                  </a:lnTo>
                  <a:lnTo>
                    <a:pt x="1245393" y="354806"/>
                  </a:lnTo>
                  <a:lnTo>
                    <a:pt x="1278731" y="342900"/>
                  </a:lnTo>
                  <a:lnTo>
                    <a:pt x="1312068" y="328613"/>
                  </a:lnTo>
                  <a:lnTo>
                    <a:pt x="1335881" y="309563"/>
                  </a:lnTo>
                  <a:lnTo>
                    <a:pt x="1340643" y="292894"/>
                  </a:lnTo>
                  <a:lnTo>
                    <a:pt x="1340643" y="278606"/>
                  </a:lnTo>
                  <a:lnTo>
                    <a:pt x="1333500" y="252413"/>
                  </a:lnTo>
                  <a:lnTo>
                    <a:pt x="1309687" y="221456"/>
                  </a:lnTo>
                  <a:lnTo>
                    <a:pt x="1152525" y="111919"/>
                  </a:lnTo>
                  <a:lnTo>
                    <a:pt x="1007268" y="7144"/>
                  </a:lnTo>
                  <a:lnTo>
                    <a:pt x="995362" y="0"/>
                  </a:lnTo>
                  <a:lnTo>
                    <a:pt x="973931" y="4763"/>
                  </a:lnTo>
                  <a:lnTo>
                    <a:pt x="850106" y="61913"/>
                  </a:lnTo>
                  <a:lnTo>
                    <a:pt x="783431" y="92869"/>
                  </a:lnTo>
                  <a:lnTo>
                    <a:pt x="621506" y="1119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87;p27">
              <a:extLst>
                <a:ext uri="{FF2B5EF4-FFF2-40B4-BE49-F238E27FC236}">
                  <a16:creationId xmlns:a16="http://schemas.microsoft.com/office/drawing/2014/main" id="{D98DEA2F-D7AB-9D41-8F69-E4C6D9EC4941}"/>
                </a:ext>
              </a:extLst>
            </p:cNvPr>
            <p:cNvSpPr/>
            <p:nvPr/>
          </p:nvSpPr>
          <p:spPr>
            <a:xfrm>
              <a:off x="5500688" y="5114925"/>
              <a:ext cx="823912" cy="265113"/>
            </a:xfrm>
            <a:custGeom>
              <a:avLst/>
              <a:gdLst/>
              <a:ahLst/>
              <a:cxnLst/>
              <a:rect l="l" t="t" r="r" b="b"/>
              <a:pathLst>
                <a:path w="823912" h="264319" extrusionOk="0">
                  <a:moveTo>
                    <a:pt x="488156" y="45244"/>
                  </a:moveTo>
                  <a:lnTo>
                    <a:pt x="823912" y="0"/>
                  </a:lnTo>
                  <a:lnTo>
                    <a:pt x="795337" y="264319"/>
                  </a:lnTo>
                  <a:lnTo>
                    <a:pt x="771525" y="238125"/>
                  </a:lnTo>
                  <a:lnTo>
                    <a:pt x="762000" y="209550"/>
                  </a:lnTo>
                  <a:lnTo>
                    <a:pt x="592931" y="202406"/>
                  </a:lnTo>
                  <a:lnTo>
                    <a:pt x="376237" y="204788"/>
                  </a:lnTo>
                  <a:lnTo>
                    <a:pt x="180975" y="221456"/>
                  </a:lnTo>
                  <a:lnTo>
                    <a:pt x="69056" y="235744"/>
                  </a:lnTo>
                  <a:lnTo>
                    <a:pt x="30956" y="238125"/>
                  </a:lnTo>
                  <a:lnTo>
                    <a:pt x="0" y="107156"/>
                  </a:lnTo>
                  <a:lnTo>
                    <a:pt x="247650" y="73819"/>
                  </a:lnTo>
                  <a:lnTo>
                    <a:pt x="488156" y="452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392;p28">
            <a:extLst>
              <a:ext uri="{FF2B5EF4-FFF2-40B4-BE49-F238E27FC236}">
                <a16:creationId xmlns:a16="http://schemas.microsoft.com/office/drawing/2014/main" id="{8AC001C9-5AF5-104F-BBD3-D83424FEB7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3608" y="1527766"/>
            <a:ext cx="462597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5480" y="1299164"/>
            <a:ext cx="462597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" name="Google Shape;3603;p327"/>
          <p:cNvSpPr txBox="1"/>
          <p:nvPr/>
        </p:nvSpPr>
        <p:spPr>
          <a:xfrm>
            <a:off x="5745088" y="6453188"/>
            <a:ext cx="22083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詩</a:t>
            </a:r>
            <a:endParaRPr/>
          </a:p>
        </p:txBody>
      </p:sp>
      <p:sp>
        <p:nvSpPr>
          <p:cNvPr id="3604" name="Google Shape;3604;p327"/>
          <p:cNvSpPr/>
          <p:nvPr/>
        </p:nvSpPr>
        <p:spPr>
          <a:xfrm>
            <a:off x="2933700" y="1628775"/>
            <a:ext cx="1017588" cy="481013"/>
          </a:xfrm>
          <a:custGeom>
            <a:avLst/>
            <a:gdLst/>
            <a:ahLst/>
            <a:cxnLst/>
            <a:rect l="l" t="t" r="r" b="b"/>
            <a:pathLst>
              <a:path w="1016794" h="481013" extrusionOk="0">
                <a:moveTo>
                  <a:pt x="419100" y="347663"/>
                </a:moveTo>
                <a:lnTo>
                  <a:pt x="283369" y="276225"/>
                </a:lnTo>
                <a:lnTo>
                  <a:pt x="185738" y="214313"/>
                </a:lnTo>
                <a:lnTo>
                  <a:pt x="80963" y="138113"/>
                </a:lnTo>
                <a:lnTo>
                  <a:pt x="28575" y="90488"/>
                </a:lnTo>
                <a:lnTo>
                  <a:pt x="14288" y="71438"/>
                </a:lnTo>
                <a:lnTo>
                  <a:pt x="4763" y="45244"/>
                </a:lnTo>
                <a:lnTo>
                  <a:pt x="0" y="26194"/>
                </a:lnTo>
                <a:lnTo>
                  <a:pt x="2381" y="9525"/>
                </a:lnTo>
                <a:lnTo>
                  <a:pt x="11906" y="0"/>
                </a:lnTo>
                <a:lnTo>
                  <a:pt x="35719" y="0"/>
                </a:lnTo>
                <a:lnTo>
                  <a:pt x="80963" y="16669"/>
                </a:lnTo>
                <a:lnTo>
                  <a:pt x="107156" y="33338"/>
                </a:lnTo>
                <a:lnTo>
                  <a:pt x="200025" y="71438"/>
                </a:lnTo>
                <a:lnTo>
                  <a:pt x="447675" y="135731"/>
                </a:lnTo>
                <a:lnTo>
                  <a:pt x="573881" y="154781"/>
                </a:lnTo>
                <a:lnTo>
                  <a:pt x="669131" y="173831"/>
                </a:lnTo>
                <a:lnTo>
                  <a:pt x="812006" y="207169"/>
                </a:lnTo>
                <a:lnTo>
                  <a:pt x="888206" y="228600"/>
                </a:lnTo>
                <a:lnTo>
                  <a:pt x="945356" y="252413"/>
                </a:lnTo>
                <a:lnTo>
                  <a:pt x="973931" y="266700"/>
                </a:lnTo>
                <a:lnTo>
                  <a:pt x="995363" y="283369"/>
                </a:lnTo>
                <a:lnTo>
                  <a:pt x="1004888" y="302419"/>
                </a:lnTo>
                <a:lnTo>
                  <a:pt x="1014413" y="321469"/>
                </a:lnTo>
                <a:lnTo>
                  <a:pt x="1016794" y="352425"/>
                </a:lnTo>
                <a:lnTo>
                  <a:pt x="1009650" y="404813"/>
                </a:lnTo>
                <a:lnTo>
                  <a:pt x="995363" y="435769"/>
                </a:lnTo>
                <a:lnTo>
                  <a:pt x="966788" y="459581"/>
                </a:lnTo>
                <a:lnTo>
                  <a:pt x="933450" y="476250"/>
                </a:lnTo>
                <a:lnTo>
                  <a:pt x="888206" y="481013"/>
                </a:lnTo>
                <a:lnTo>
                  <a:pt x="814388" y="481013"/>
                </a:lnTo>
                <a:lnTo>
                  <a:pt x="714375" y="461963"/>
                </a:lnTo>
                <a:lnTo>
                  <a:pt x="616744" y="431006"/>
                </a:lnTo>
                <a:lnTo>
                  <a:pt x="419100" y="3476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327"/>
          <p:cNvSpPr/>
          <p:nvPr/>
        </p:nvSpPr>
        <p:spPr>
          <a:xfrm>
            <a:off x="2446338" y="2305050"/>
            <a:ext cx="2097087" cy="604838"/>
          </a:xfrm>
          <a:custGeom>
            <a:avLst/>
            <a:gdLst/>
            <a:ahLst/>
            <a:cxnLst/>
            <a:rect l="l" t="t" r="r" b="b"/>
            <a:pathLst>
              <a:path w="2097881" h="604838" extrusionOk="0">
                <a:moveTo>
                  <a:pt x="1145381" y="390525"/>
                </a:moveTo>
                <a:lnTo>
                  <a:pt x="969169" y="438150"/>
                </a:lnTo>
                <a:lnTo>
                  <a:pt x="835819" y="473869"/>
                </a:lnTo>
                <a:lnTo>
                  <a:pt x="652462" y="531019"/>
                </a:lnTo>
                <a:lnTo>
                  <a:pt x="497681" y="585788"/>
                </a:lnTo>
                <a:lnTo>
                  <a:pt x="454819" y="604838"/>
                </a:lnTo>
                <a:lnTo>
                  <a:pt x="416719" y="600075"/>
                </a:lnTo>
                <a:lnTo>
                  <a:pt x="330994" y="573881"/>
                </a:lnTo>
                <a:lnTo>
                  <a:pt x="242887" y="533400"/>
                </a:lnTo>
                <a:lnTo>
                  <a:pt x="154781" y="476250"/>
                </a:lnTo>
                <a:lnTo>
                  <a:pt x="78581" y="414338"/>
                </a:lnTo>
                <a:lnTo>
                  <a:pt x="26194" y="354806"/>
                </a:lnTo>
                <a:lnTo>
                  <a:pt x="4762" y="328613"/>
                </a:lnTo>
                <a:lnTo>
                  <a:pt x="0" y="311944"/>
                </a:lnTo>
                <a:lnTo>
                  <a:pt x="2381" y="297656"/>
                </a:lnTo>
                <a:lnTo>
                  <a:pt x="16669" y="292894"/>
                </a:lnTo>
                <a:lnTo>
                  <a:pt x="47625" y="292894"/>
                </a:lnTo>
                <a:lnTo>
                  <a:pt x="107156" y="311944"/>
                </a:lnTo>
                <a:lnTo>
                  <a:pt x="169069" y="333375"/>
                </a:lnTo>
                <a:lnTo>
                  <a:pt x="254794" y="357188"/>
                </a:lnTo>
                <a:lnTo>
                  <a:pt x="326231" y="369094"/>
                </a:lnTo>
                <a:lnTo>
                  <a:pt x="381000" y="371475"/>
                </a:lnTo>
                <a:lnTo>
                  <a:pt x="428625" y="364331"/>
                </a:lnTo>
                <a:lnTo>
                  <a:pt x="604837" y="321469"/>
                </a:lnTo>
                <a:lnTo>
                  <a:pt x="864394" y="254794"/>
                </a:lnTo>
                <a:lnTo>
                  <a:pt x="1119187" y="192881"/>
                </a:lnTo>
                <a:lnTo>
                  <a:pt x="1495425" y="97631"/>
                </a:lnTo>
                <a:lnTo>
                  <a:pt x="1538287" y="80963"/>
                </a:lnTo>
                <a:lnTo>
                  <a:pt x="1631156" y="38100"/>
                </a:lnTo>
                <a:lnTo>
                  <a:pt x="1695450" y="7144"/>
                </a:lnTo>
                <a:lnTo>
                  <a:pt x="1733550" y="0"/>
                </a:lnTo>
                <a:lnTo>
                  <a:pt x="1790700" y="0"/>
                </a:lnTo>
                <a:lnTo>
                  <a:pt x="1859756" y="11906"/>
                </a:lnTo>
                <a:lnTo>
                  <a:pt x="1962150" y="40481"/>
                </a:lnTo>
                <a:lnTo>
                  <a:pt x="2009775" y="64294"/>
                </a:lnTo>
                <a:lnTo>
                  <a:pt x="2059781" y="102394"/>
                </a:lnTo>
                <a:lnTo>
                  <a:pt x="2081212" y="128588"/>
                </a:lnTo>
                <a:lnTo>
                  <a:pt x="2097881" y="154781"/>
                </a:lnTo>
                <a:lnTo>
                  <a:pt x="2093119" y="176213"/>
                </a:lnTo>
                <a:lnTo>
                  <a:pt x="2074069" y="202406"/>
                </a:lnTo>
                <a:cubicBezTo>
                  <a:pt x="2044784" y="217049"/>
                  <a:pt x="2056143" y="216694"/>
                  <a:pt x="2043112" y="216694"/>
                </a:cubicBezTo>
                <a:lnTo>
                  <a:pt x="1926431" y="235744"/>
                </a:lnTo>
                <a:lnTo>
                  <a:pt x="1778794" y="254794"/>
                </a:lnTo>
                <a:lnTo>
                  <a:pt x="1433512" y="323850"/>
                </a:lnTo>
                <a:lnTo>
                  <a:pt x="1145381" y="3905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327"/>
          <p:cNvSpPr/>
          <p:nvPr/>
        </p:nvSpPr>
        <p:spPr>
          <a:xfrm>
            <a:off x="2990850" y="3114675"/>
            <a:ext cx="1176338" cy="338138"/>
          </a:xfrm>
          <a:custGeom>
            <a:avLst/>
            <a:gdLst/>
            <a:ahLst/>
            <a:cxnLst/>
            <a:rect l="l" t="t" r="r" b="b"/>
            <a:pathLst>
              <a:path w="1176338" h="338138" extrusionOk="0">
                <a:moveTo>
                  <a:pt x="759619" y="283369"/>
                </a:moveTo>
                <a:lnTo>
                  <a:pt x="533400" y="328613"/>
                </a:lnTo>
                <a:lnTo>
                  <a:pt x="476250" y="335756"/>
                </a:lnTo>
                <a:lnTo>
                  <a:pt x="426244" y="338138"/>
                </a:lnTo>
                <a:lnTo>
                  <a:pt x="366713" y="333375"/>
                </a:lnTo>
                <a:lnTo>
                  <a:pt x="302419" y="323850"/>
                </a:lnTo>
                <a:lnTo>
                  <a:pt x="238125" y="302419"/>
                </a:lnTo>
                <a:lnTo>
                  <a:pt x="142875" y="259556"/>
                </a:lnTo>
                <a:lnTo>
                  <a:pt x="61913" y="216694"/>
                </a:lnTo>
                <a:lnTo>
                  <a:pt x="9525" y="180975"/>
                </a:lnTo>
                <a:lnTo>
                  <a:pt x="0" y="166688"/>
                </a:lnTo>
                <a:lnTo>
                  <a:pt x="2381" y="150019"/>
                </a:lnTo>
                <a:lnTo>
                  <a:pt x="11906" y="135731"/>
                </a:lnTo>
                <a:lnTo>
                  <a:pt x="38100" y="133350"/>
                </a:lnTo>
                <a:lnTo>
                  <a:pt x="145256" y="150019"/>
                </a:lnTo>
                <a:lnTo>
                  <a:pt x="233363" y="157163"/>
                </a:lnTo>
                <a:lnTo>
                  <a:pt x="269081" y="154781"/>
                </a:lnTo>
                <a:lnTo>
                  <a:pt x="442913" y="121444"/>
                </a:lnTo>
                <a:lnTo>
                  <a:pt x="721519" y="45244"/>
                </a:lnTo>
                <a:lnTo>
                  <a:pt x="850106" y="4763"/>
                </a:lnTo>
                <a:lnTo>
                  <a:pt x="935831" y="0"/>
                </a:lnTo>
                <a:lnTo>
                  <a:pt x="1026319" y="4763"/>
                </a:lnTo>
                <a:lnTo>
                  <a:pt x="1073944" y="7144"/>
                </a:lnTo>
                <a:lnTo>
                  <a:pt x="1116806" y="14288"/>
                </a:lnTo>
                <a:lnTo>
                  <a:pt x="1150144" y="26194"/>
                </a:lnTo>
                <a:lnTo>
                  <a:pt x="1162050" y="35719"/>
                </a:lnTo>
                <a:lnTo>
                  <a:pt x="1171575" y="54769"/>
                </a:lnTo>
                <a:lnTo>
                  <a:pt x="1176338" y="85725"/>
                </a:lnTo>
                <a:lnTo>
                  <a:pt x="1173956" y="116681"/>
                </a:lnTo>
                <a:lnTo>
                  <a:pt x="1154906" y="147638"/>
                </a:lnTo>
                <a:lnTo>
                  <a:pt x="1121569" y="180975"/>
                </a:lnTo>
                <a:lnTo>
                  <a:pt x="1083469" y="204788"/>
                </a:lnTo>
                <a:lnTo>
                  <a:pt x="759619" y="2833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327"/>
          <p:cNvSpPr/>
          <p:nvPr/>
        </p:nvSpPr>
        <p:spPr>
          <a:xfrm>
            <a:off x="3038475" y="3783013"/>
            <a:ext cx="1146175" cy="339725"/>
          </a:xfrm>
          <a:custGeom>
            <a:avLst/>
            <a:gdLst/>
            <a:ahLst/>
            <a:cxnLst/>
            <a:rect l="l" t="t" r="r" b="b"/>
            <a:pathLst>
              <a:path w="1145381" h="338138" extrusionOk="0">
                <a:moveTo>
                  <a:pt x="626269" y="297657"/>
                </a:moveTo>
                <a:lnTo>
                  <a:pt x="416719" y="333375"/>
                </a:lnTo>
                <a:lnTo>
                  <a:pt x="328613" y="338138"/>
                </a:lnTo>
                <a:lnTo>
                  <a:pt x="280988" y="335757"/>
                </a:lnTo>
                <a:lnTo>
                  <a:pt x="233363" y="323850"/>
                </a:lnTo>
                <a:lnTo>
                  <a:pt x="147638" y="292894"/>
                </a:lnTo>
                <a:lnTo>
                  <a:pt x="73819" y="254794"/>
                </a:lnTo>
                <a:lnTo>
                  <a:pt x="11906" y="216694"/>
                </a:lnTo>
                <a:lnTo>
                  <a:pt x="0" y="200025"/>
                </a:lnTo>
                <a:lnTo>
                  <a:pt x="4763" y="173832"/>
                </a:lnTo>
                <a:lnTo>
                  <a:pt x="23813" y="159544"/>
                </a:lnTo>
                <a:lnTo>
                  <a:pt x="50006" y="164307"/>
                </a:lnTo>
                <a:lnTo>
                  <a:pt x="104775" y="183357"/>
                </a:lnTo>
                <a:lnTo>
                  <a:pt x="145256" y="188119"/>
                </a:lnTo>
                <a:lnTo>
                  <a:pt x="171450" y="185738"/>
                </a:lnTo>
                <a:lnTo>
                  <a:pt x="257175" y="171450"/>
                </a:lnTo>
                <a:lnTo>
                  <a:pt x="631031" y="69057"/>
                </a:lnTo>
                <a:lnTo>
                  <a:pt x="742950" y="38100"/>
                </a:lnTo>
                <a:lnTo>
                  <a:pt x="857250" y="0"/>
                </a:lnTo>
                <a:lnTo>
                  <a:pt x="923925" y="4763"/>
                </a:lnTo>
                <a:lnTo>
                  <a:pt x="990600" y="16669"/>
                </a:lnTo>
                <a:lnTo>
                  <a:pt x="1062038" y="35719"/>
                </a:lnTo>
                <a:lnTo>
                  <a:pt x="1114425" y="59532"/>
                </a:lnTo>
                <a:lnTo>
                  <a:pt x="1138238" y="78582"/>
                </a:lnTo>
                <a:lnTo>
                  <a:pt x="1145381" y="100013"/>
                </a:lnTo>
                <a:lnTo>
                  <a:pt x="1140619" y="130969"/>
                </a:lnTo>
                <a:lnTo>
                  <a:pt x="1114425" y="171450"/>
                </a:lnTo>
                <a:lnTo>
                  <a:pt x="1097756" y="183357"/>
                </a:lnTo>
                <a:lnTo>
                  <a:pt x="983456" y="223838"/>
                </a:lnTo>
                <a:lnTo>
                  <a:pt x="626269" y="2976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327"/>
          <p:cNvSpPr/>
          <p:nvPr/>
        </p:nvSpPr>
        <p:spPr>
          <a:xfrm>
            <a:off x="2765425" y="4640263"/>
            <a:ext cx="595313" cy="1122362"/>
          </a:xfrm>
          <a:custGeom>
            <a:avLst/>
            <a:gdLst/>
            <a:ahLst/>
            <a:cxnLst/>
            <a:rect l="l" t="t" r="r" b="b"/>
            <a:pathLst>
              <a:path w="595313" h="1122759" extrusionOk="0">
                <a:moveTo>
                  <a:pt x="280988" y="632222"/>
                </a:moveTo>
                <a:lnTo>
                  <a:pt x="223838" y="375047"/>
                </a:lnTo>
                <a:lnTo>
                  <a:pt x="204788" y="291703"/>
                </a:lnTo>
                <a:lnTo>
                  <a:pt x="166688" y="198834"/>
                </a:lnTo>
                <a:lnTo>
                  <a:pt x="145257" y="167878"/>
                </a:lnTo>
                <a:lnTo>
                  <a:pt x="33338" y="75009"/>
                </a:lnTo>
                <a:lnTo>
                  <a:pt x="14288" y="63103"/>
                </a:lnTo>
                <a:lnTo>
                  <a:pt x="2382" y="46434"/>
                </a:lnTo>
                <a:lnTo>
                  <a:pt x="0" y="22622"/>
                </a:lnTo>
                <a:lnTo>
                  <a:pt x="9525" y="3572"/>
                </a:lnTo>
                <a:cubicBezTo>
                  <a:pt x="29363" y="1091"/>
                  <a:pt x="13891" y="0"/>
                  <a:pt x="30957" y="1190"/>
                </a:cubicBezTo>
                <a:lnTo>
                  <a:pt x="88107" y="15478"/>
                </a:lnTo>
                <a:lnTo>
                  <a:pt x="173832" y="22622"/>
                </a:lnTo>
                <a:lnTo>
                  <a:pt x="245269" y="34528"/>
                </a:lnTo>
                <a:lnTo>
                  <a:pt x="342900" y="60722"/>
                </a:lnTo>
                <a:lnTo>
                  <a:pt x="395288" y="225028"/>
                </a:lnTo>
                <a:lnTo>
                  <a:pt x="452438" y="391715"/>
                </a:lnTo>
                <a:lnTo>
                  <a:pt x="488157" y="522684"/>
                </a:lnTo>
                <a:lnTo>
                  <a:pt x="554832" y="791765"/>
                </a:lnTo>
                <a:lnTo>
                  <a:pt x="595313" y="984647"/>
                </a:lnTo>
                <a:lnTo>
                  <a:pt x="590550" y="1027509"/>
                </a:lnTo>
                <a:lnTo>
                  <a:pt x="569119" y="1077515"/>
                </a:lnTo>
                <a:lnTo>
                  <a:pt x="547688" y="1108472"/>
                </a:lnTo>
                <a:lnTo>
                  <a:pt x="528638" y="1120378"/>
                </a:lnTo>
                <a:lnTo>
                  <a:pt x="502444" y="1122759"/>
                </a:lnTo>
                <a:lnTo>
                  <a:pt x="469107" y="1106090"/>
                </a:lnTo>
                <a:lnTo>
                  <a:pt x="428625" y="1060847"/>
                </a:lnTo>
                <a:lnTo>
                  <a:pt x="373857" y="987028"/>
                </a:lnTo>
                <a:lnTo>
                  <a:pt x="347663" y="920353"/>
                </a:lnTo>
                <a:lnTo>
                  <a:pt x="280988" y="63222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327"/>
          <p:cNvSpPr/>
          <p:nvPr/>
        </p:nvSpPr>
        <p:spPr>
          <a:xfrm>
            <a:off x="4695825" y="2109788"/>
            <a:ext cx="2028825" cy="514350"/>
          </a:xfrm>
          <a:custGeom>
            <a:avLst/>
            <a:gdLst/>
            <a:ahLst/>
            <a:cxnLst/>
            <a:rect l="l" t="t" r="r" b="b"/>
            <a:pathLst>
              <a:path w="2028825" h="514350" extrusionOk="0">
                <a:moveTo>
                  <a:pt x="714375" y="428625"/>
                </a:moveTo>
                <a:lnTo>
                  <a:pt x="528638" y="471487"/>
                </a:lnTo>
                <a:lnTo>
                  <a:pt x="383381" y="504825"/>
                </a:lnTo>
                <a:lnTo>
                  <a:pt x="307181" y="514350"/>
                </a:lnTo>
                <a:lnTo>
                  <a:pt x="283369" y="511968"/>
                </a:lnTo>
                <a:lnTo>
                  <a:pt x="247650" y="500062"/>
                </a:lnTo>
                <a:lnTo>
                  <a:pt x="164306" y="435768"/>
                </a:lnTo>
                <a:lnTo>
                  <a:pt x="90488" y="364331"/>
                </a:lnTo>
                <a:lnTo>
                  <a:pt x="26194" y="295275"/>
                </a:lnTo>
                <a:lnTo>
                  <a:pt x="7144" y="269081"/>
                </a:lnTo>
                <a:lnTo>
                  <a:pt x="0" y="252412"/>
                </a:lnTo>
                <a:lnTo>
                  <a:pt x="0" y="240506"/>
                </a:lnTo>
                <a:lnTo>
                  <a:pt x="4763" y="219075"/>
                </a:lnTo>
                <a:lnTo>
                  <a:pt x="16669" y="214312"/>
                </a:lnTo>
                <a:lnTo>
                  <a:pt x="38100" y="216693"/>
                </a:lnTo>
                <a:lnTo>
                  <a:pt x="69056" y="238125"/>
                </a:lnTo>
                <a:lnTo>
                  <a:pt x="116681" y="269081"/>
                </a:lnTo>
                <a:lnTo>
                  <a:pt x="159544" y="283368"/>
                </a:lnTo>
                <a:lnTo>
                  <a:pt x="228600" y="302418"/>
                </a:lnTo>
                <a:lnTo>
                  <a:pt x="309563" y="314325"/>
                </a:lnTo>
                <a:lnTo>
                  <a:pt x="364331" y="314325"/>
                </a:lnTo>
                <a:lnTo>
                  <a:pt x="402431" y="309562"/>
                </a:lnTo>
                <a:lnTo>
                  <a:pt x="476250" y="297656"/>
                </a:lnTo>
                <a:lnTo>
                  <a:pt x="904875" y="200025"/>
                </a:lnTo>
                <a:lnTo>
                  <a:pt x="1169194" y="138112"/>
                </a:lnTo>
                <a:lnTo>
                  <a:pt x="1495425" y="71437"/>
                </a:lnTo>
                <a:lnTo>
                  <a:pt x="1516856" y="54768"/>
                </a:lnTo>
                <a:lnTo>
                  <a:pt x="1550194" y="33337"/>
                </a:lnTo>
                <a:lnTo>
                  <a:pt x="1588294" y="14287"/>
                </a:lnTo>
                <a:lnTo>
                  <a:pt x="1628775" y="2381"/>
                </a:lnTo>
                <a:lnTo>
                  <a:pt x="1652588" y="0"/>
                </a:lnTo>
                <a:lnTo>
                  <a:pt x="1683544" y="0"/>
                </a:lnTo>
                <a:lnTo>
                  <a:pt x="1728788" y="4762"/>
                </a:lnTo>
                <a:lnTo>
                  <a:pt x="1790700" y="19050"/>
                </a:lnTo>
                <a:lnTo>
                  <a:pt x="1852613" y="42862"/>
                </a:lnTo>
                <a:lnTo>
                  <a:pt x="1921669" y="83343"/>
                </a:lnTo>
                <a:lnTo>
                  <a:pt x="1976438" y="119062"/>
                </a:lnTo>
                <a:lnTo>
                  <a:pt x="2009775" y="145256"/>
                </a:lnTo>
                <a:lnTo>
                  <a:pt x="2021681" y="157162"/>
                </a:lnTo>
                <a:lnTo>
                  <a:pt x="2028825" y="180975"/>
                </a:lnTo>
                <a:lnTo>
                  <a:pt x="2021681" y="197643"/>
                </a:lnTo>
                <a:lnTo>
                  <a:pt x="2002631" y="214312"/>
                </a:lnTo>
                <a:lnTo>
                  <a:pt x="1978819" y="226218"/>
                </a:lnTo>
                <a:lnTo>
                  <a:pt x="1876425" y="245268"/>
                </a:lnTo>
                <a:lnTo>
                  <a:pt x="1676400" y="264318"/>
                </a:lnTo>
                <a:lnTo>
                  <a:pt x="1171575" y="330993"/>
                </a:lnTo>
                <a:lnTo>
                  <a:pt x="888206" y="388143"/>
                </a:lnTo>
                <a:lnTo>
                  <a:pt x="714375" y="4286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327"/>
          <p:cNvSpPr/>
          <p:nvPr/>
        </p:nvSpPr>
        <p:spPr>
          <a:xfrm>
            <a:off x="4503738" y="3697288"/>
            <a:ext cx="2667000" cy="579437"/>
          </a:xfrm>
          <a:custGeom>
            <a:avLst/>
            <a:gdLst/>
            <a:ahLst/>
            <a:cxnLst/>
            <a:rect l="l" t="t" r="r" b="b"/>
            <a:pathLst>
              <a:path w="2667000" h="578644" extrusionOk="0">
                <a:moveTo>
                  <a:pt x="1262062" y="378619"/>
                </a:moveTo>
                <a:lnTo>
                  <a:pt x="933450" y="440532"/>
                </a:lnTo>
                <a:lnTo>
                  <a:pt x="542925" y="531019"/>
                </a:lnTo>
                <a:lnTo>
                  <a:pt x="495300" y="554832"/>
                </a:lnTo>
                <a:lnTo>
                  <a:pt x="445294" y="573882"/>
                </a:lnTo>
                <a:lnTo>
                  <a:pt x="414337" y="578644"/>
                </a:lnTo>
                <a:lnTo>
                  <a:pt x="359569" y="576263"/>
                </a:lnTo>
                <a:lnTo>
                  <a:pt x="311944" y="566738"/>
                </a:lnTo>
                <a:lnTo>
                  <a:pt x="257175" y="542925"/>
                </a:lnTo>
                <a:lnTo>
                  <a:pt x="123825" y="447675"/>
                </a:lnTo>
                <a:lnTo>
                  <a:pt x="16669" y="357188"/>
                </a:lnTo>
                <a:lnTo>
                  <a:pt x="4762" y="330994"/>
                </a:lnTo>
                <a:lnTo>
                  <a:pt x="0" y="307182"/>
                </a:lnTo>
                <a:lnTo>
                  <a:pt x="2381" y="288132"/>
                </a:lnTo>
                <a:lnTo>
                  <a:pt x="11906" y="278607"/>
                </a:lnTo>
                <a:lnTo>
                  <a:pt x="23812" y="276225"/>
                </a:lnTo>
                <a:lnTo>
                  <a:pt x="61912" y="290513"/>
                </a:lnTo>
                <a:lnTo>
                  <a:pt x="138112" y="314325"/>
                </a:lnTo>
                <a:lnTo>
                  <a:pt x="254794" y="330994"/>
                </a:lnTo>
                <a:lnTo>
                  <a:pt x="373856" y="335757"/>
                </a:lnTo>
                <a:lnTo>
                  <a:pt x="481012" y="326232"/>
                </a:lnTo>
                <a:lnTo>
                  <a:pt x="857250" y="266700"/>
                </a:lnTo>
                <a:lnTo>
                  <a:pt x="1362075" y="180975"/>
                </a:lnTo>
                <a:lnTo>
                  <a:pt x="1781175" y="107157"/>
                </a:lnTo>
                <a:lnTo>
                  <a:pt x="2009775" y="64294"/>
                </a:lnTo>
                <a:lnTo>
                  <a:pt x="2159794" y="45244"/>
                </a:lnTo>
                <a:lnTo>
                  <a:pt x="2252662" y="23813"/>
                </a:lnTo>
                <a:lnTo>
                  <a:pt x="2321719" y="0"/>
                </a:lnTo>
                <a:lnTo>
                  <a:pt x="2378869" y="7144"/>
                </a:lnTo>
                <a:lnTo>
                  <a:pt x="2462212" y="21432"/>
                </a:lnTo>
                <a:lnTo>
                  <a:pt x="2557462" y="54769"/>
                </a:lnTo>
                <a:lnTo>
                  <a:pt x="2616994" y="90488"/>
                </a:lnTo>
                <a:lnTo>
                  <a:pt x="2647950" y="116682"/>
                </a:lnTo>
                <a:lnTo>
                  <a:pt x="2659856" y="138113"/>
                </a:lnTo>
                <a:lnTo>
                  <a:pt x="2667000" y="159544"/>
                </a:lnTo>
                <a:lnTo>
                  <a:pt x="2664619" y="183357"/>
                </a:lnTo>
                <a:lnTo>
                  <a:pt x="2647950" y="202407"/>
                </a:lnTo>
                <a:lnTo>
                  <a:pt x="2590800" y="223838"/>
                </a:lnTo>
                <a:lnTo>
                  <a:pt x="2490787" y="242888"/>
                </a:lnTo>
                <a:lnTo>
                  <a:pt x="2214562" y="269082"/>
                </a:lnTo>
                <a:lnTo>
                  <a:pt x="2002631" y="285750"/>
                </a:lnTo>
                <a:lnTo>
                  <a:pt x="1769269" y="311944"/>
                </a:lnTo>
                <a:lnTo>
                  <a:pt x="1262062" y="37861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327"/>
          <p:cNvSpPr/>
          <p:nvPr/>
        </p:nvSpPr>
        <p:spPr>
          <a:xfrm>
            <a:off x="5200650" y="4352925"/>
            <a:ext cx="641350" cy="657225"/>
          </a:xfrm>
          <a:custGeom>
            <a:avLst/>
            <a:gdLst/>
            <a:ahLst/>
            <a:cxnLst/>
            <a:rect l="l" t="t" r="r" b="b"/>
            <a:pathLst>
              <a:path w="640556" h="657225" extrusionOk="0">
                <a:moveTo>
                  <a:pt x="330994" y="454819"/>
                </a:moveTo>
                <a:lnTo>
                  <a:pt x="157163" y="247650"/>
                </a:lnTo>
                <a:lnTo>
                  <a:pt x="14288" y="61913"/>
                </a:lnTo>
                <a:lnTo>
                  <a:pt x="0" y="38100"/>
                </a:lnTo>
                <a:lnTo>
                  <a:pt x="0" y="19050"/>
                </a:lnTo>
                <a:lnTo>
                  <a:pt x="4763" y="4763"/>
                </a:lnTo>
                <a:lnTo>
                  <a:pt x="21431" y="0"/>
                </a:lnTo>
                <a:lnTo>
                  <a:pt x="45244" y="7144"/>
                </a:lnTo>
                <a:lnTo>
                  <a:pt x="188119" y="76200"/>
                </a:lnTo>
                <a:lnTo>
                  <a:pt x="376238" y="164306"/>
                </a:lnTo>
                <a:lnTo>
                  <a:pt x="516731" y="219075"/>
                </a:lnTo>
                <a:lnTo>
                  <a:pt x="573881" y="321469"/>
                </a:lnTo>
                <a:lnTo>
                  <a:pt x="602456" y="390525"/>
                </a:lnTo>
                <a:lnTo>
                  <a:pt x="628650" y="471488"/>
                </a:lnTo>
                <a:lnTo>
                  <a:pt x="640556" y="531019"/>
                </a:lnTo>
                <a:lnTo>
                  <a:pt x="640556" y="569119"/>
                </a:lnTo>
                <a:lnTo>
                  <a:pt x="635794" y="602456"/>
                </a:lnTo>
                <a:lnTo>
                  <a:pt x="628650" y="631031"/>
                </a:lnTo>
                <a:lnTo>
                  <a:pt x="616744" y="647700"/>
                </a:lnTo>
                <a:lnTo>
                  <a:pt x="595313" y="657225"/>
                </a:lnTo>
                <a:lnTo>
                  <a:pt x="564356" y="657225"/>
                </a:lnTo>
                <a:lnTo>
                  <a:pt x="519113" y="642938"/>
                </a:lnTo>
                <a:lnTo>
                  <a:pt x="483394" y="616744"/>
                </a:lnTo>
                <a:lnTo>
                  <a:pt x="330994" y="45481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327"/>
          <p:cNvSpPr/>
          <p:nvPr/>
        </p:nvSpPr>
        <p:spPr>
          <a:xfrm>
            <a:off x="3017838" y="4410075"/>
            <a:ext cx="1490662" cy="1114425"/>
          </a:xfrm>
          <a:custGeom>
            <a:avLst/>
            <a:gdLst/>
            <a:ahLst/>
            <a:cxnLst/>
            <a:rect l="l" t="t" r="r" b="b"/>
            <a:pathLst>
              <a:path w="1490662" h="1114425" extrusionOk="0">
                <a:moveTo>
                  <a:pt x="326231" y="402431"/>
                </a:moveTo>
                <a:lnTo>
                  <a:pt x="73819" y="464344"/>
                </a:lnTo>
                <a:lnTo>
                  <a:pt x="0" y="302419"/>
                </a:lnTo>
                <a:lnTo>
                  <a:pt x="216694" y="269081"/>
                </a:lnTo>
                <a:lnTo>
                  <a:pt x="400050" y="233363"/>
                </a:lnTo>
                <a:lnTo>
                  <a:pt x="647700" y="173831"/>
                </a:lnTo>
                <a:lnTo>
                  <a:pt x="842962" y="114300"/>
                </a:lnTo>
                <a:lnTo>
                  <a:pt x="940594" y="83344"/>
                </a:lnTo>
                <a:lnTo>
                  <a:pt x="1026319" y="45244"/>
                </a:lnTo>
                <a:lnTo>
                  <a:pt x="1138237" y="0"/>
                </a:lnTo>
                <a:lnTo>
                  <a:pt x="1159669" y="2381"/>
                </a:lnTo>
                <a:lnTo>
                  <a:pt x="1295400" y="83344"/>
                </a:lnTo>
                <a:lnTo>
                  <a:pt x="1400175" y="159544"/>
                </a:lnTo>
                <a:lnTo>
                  <a:pt x="1450181" y="202406"/>
                </a:lnTo>
                <a:lnTo>
                  <a:pt x="1481137" y="242888"/>
                </a:lnTo>
                <a:lnTo>
                  <a:pt x="1490662" y="273844"/>
                </a:lnTo>
                <a:lnTo>
                  <a:pt x="1485900" y="307181"/>
                </a:lnTo>
                <a:lnTo>
                  <a:pt x="1447800" y="371475"/>
                </a:lnTo>
                <a:lnTo>
                  <a:pt x="1414462" y="409575"/>
                </a:lnTo>
                <a:lnTo>
                  <a:pt x="1357312" y="621506"/>
                </a:lnTo>
                <a:lnTo>
                  <a:pt x="1295400" y="869156"/>
                </a:lnTo>
                <a:lnTo>
                  <a:pt x="1266825" y="988219"/>
                </a:lnTo>
                <a:lnTo>
                  <a:pt x="1245394" y="1042988"/>
                </a:lnTo>
                <a:lnTo>
                  <a:pt x="1223962" y="1078706"/>
                </a:lnTo>
                <a:lnTo>
                  <a:pt x="1188244" y="1102519"/>
                </a:lnTo>
                <a:lnTo>
                  <a:pt x="1147762" y="1114425"/>
                </a:lnTo>
                <a:lnTo>
                  <a:pt x="1102519" y="1112044"/>
                </a:lnTo>
                <a:lnTo>
                  <a:pt x="1009650" y="1073944"/>
                </a:lnTo>
                <a:lnTo>
                  <a:pt x="1038225" y="871538"/>
                </a:lnTo>
                <a:lnTo>
                  <a:pt x="1102519" y="340519"/>
                </a:lnTo>
                <a:lnTo>
                  <a:pt x="1104900" y="300038"/>
                </a:lnTo>
                <a:lnTo>
                  <a:pt x="1104900" y="278606"/>
                </a:lnTo>
                <a:lnTo>
                  <a:pt x="1100137" y="264319"/>
                </a:lnTo>
                <a:lnTo>
                  <a:pt x="1092994" y="257175"/>
                </a:lnTo>
                <a:lnTo>
                  <a:pt x="1066800" y="247650"/>
                </a:lnTo>
                <a:lnTo>
                  <a:pt x="1031081" y="245269"/>
                </a:lnTo>
                <a:lnTo>
                  <a:pt x="923925" y="264319"/>
                </a:lnTo>
                <a:lnTo>
                  <a:pt x="326231" y="4024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327"/>
          <p:cNvSpPr/>
          <p:nvPr/>
        </p:nvSpPr>
        <p:spPr>
          <a:xfrm>
            <a:off x="3236913" y="5268913"/>
            <a:ext cx="900112" cy="361950"/>
          </a:xfrm>
          <a:custGeom>
            <a:avLst/>
            <a:gdLst/>
            <a:ahLst/>
            <a:cxnLst/>
            <a:rect l="l" t="t" r="r" b="b"/>
            <a:pathLst>
              <a:path w="900112" h="361950" extrusionOk="0">
                <a:moveTo>
                  <a:pt x="314325" y="304800"/>
                </a:moveTo>
                <a:lnTo>
                  <a:pt x="61912" y="361950"/>
                </a:lnTo>
                <a:lnTo>
                  <a:pt x="0" y="180975"/>
                </a:lnTo>
                <a:lnTo>
                  <a:pt x="233362" y="142875"/>
                </a:lnTo>
                <a:lnTo>
                  <a:pt x="445294" y="102394"/>
                </a:lnTo>
                <a:lnTo>
                  <a:pt x="638175" y="59532"/>
                </a:lnTo>
                <a:lnTo>
                  <a:pt x="852487" y="0"/>
                </a:lnTo>
                <a:lnTo>
                  <a:pt x="900112" y="204788"/>
                </a:lnTo>
                <a:lnTo>
                  <a:pt x="673894" y="233363"/>
                </a:lnTo>
                <a:lnTo>
                  <a:pt x="314325" y="304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327"/>
          <p:cNvSpPr/>
          <p:nvPr/>
        </p:nvSpPr>
        <p:spPr>
          <a:xfrm rot="-5400000">
            <a:off x="4705350" y="1939925"/>
            <a:ext cx="1833563" cy="608013"/>
          </a:xfrm>
          <a:custGeom>
            <a:avLst/>
            <a:gdLst/>
            <a:ahLst/>
            <a:cxnLst/>
            <a:rect l="l" t="t" r="r" b="b"/>
            <a:pathLst>
              <a:path w="1833562" h="607218" extrusionOk="0">
                <a:moveTo>
                  <a:pt x="1150144" y="273843"/>
                </a:moveTo>
                <a:lnTo>
                  <a:pt x="1533525" y="273843"/>
                </a:lnTo>
                <a:lnTo>
                  <a:pt x="1571625" y="266700"/>
                </a:lnTo>
                <a:lnTo>
                  <a:pt x="1612106" y="250031"/>
                </a:lnTo>
                <a:lnTo>
                  <a:pt x="1657350" y="226218"/>
                </a:lnTo>
                <a:lnTo>
                  <a:pt x="1695450" y="183356"/>
                </a:lnTo>
                <a:lnTo>
                  <a:pt x="1719262" y="152400"/>
                </a:lnTo>
                <a:lnTo>
                  <a:pt x="1731169" y="123825"/>
                </a:lnTo>
                <a:lnTo>
                  <a:pt x="1752600" y="42862"/>
                </a:lnTo>
                <a:lnTo>
                  <a:pt x="1759744" y="28575"/>
                </a:lnTo>
                <a:lnTo>
                  <a:pt x="1776412" y="9525"/>
                </a:lnTo>
                <a:lnTo>
                  <a:pt x="1793081" y="0"/>
                </a:lnTo>
                <a:lnTo>
                  <a:pt x="1804987" y="0"/>
                </a:lnTo>
                <a:lnTo>
                  <a:pt x="1824037" y="7143"/>
                </a:lnTo>
                <a:lnTo>
                  <a:pt x="1833562" y="28575"/>
                </a:lnTo>
                <a:lnTo>
                  <a:pt x="1816894" y="130968"/>
                </a:lnTo>
                <a:lnTo>
                  <a:pt x="1793081" y="228600"/>
                </a:lnTo>
                <a:lnTo>
                  <a:pt x="1766887" y="326231"/>
                </a:lnTo>
                <a:lnTo>
                  <a:pt x="1735931" y="407193"/>
                </a:lnTo>
                <a:lnTo>
                  <a:pt x="1709737" y="461962"/>
                </a:lnTo>
                <a:lnTo>
                  <a:pt x="1664494" y="514350"/>
                </a:lnTo>
                <a:lnTo>
                  <a:pt x="1614487" y="559593"/>
                </a:lnTo>
                <a:lnTo>
                  <a:pt x="1581150" y="590550"/>
                </a:lnTo>
                <a:lnTo>
                  <a:pt x="1557337" y="604837"/>
                </a:lnTo>
                <a:lnTo>
                  <a:pt x="1528762" y="607218"/>
                </a:lnTo>
                <a:lnTo>
                  <a:pt x="1502569" y="590550"/>
                </a:lnTo>
                <a:lnTo>
                  <a:pt x="1466850" y="573881"/>
                </a:lnTo>
                <a:lnTo>
                  <a:pt x="1402556" y="552450"/>
                </a:lnTo>
                <a:lnTo>
                  <a:pt x="1323975" y="542925"/>
                </a:lnTo>
                <a:lnTo>
                  <a:pt x="859631" y="542925"/>
                </a:lnTo>
                <a:lnTo>
                  <a:pt x="702469" y="542925"/>
                </a:lnTo>
                <a:lnTo>
                  <a:pt x="16669" y="519112"/>
                </a:lnTo>
                <a:lnTo>
                  <a:pt x="0" y="280987"/>
                </a:lnTo>
                <a:lnTo>
                  <a:pt x="683419" y="271462"/>
                </a:lnTo>
                <a:lnTo>
                  <a:pt x="1150144" y="27384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5" name="Google Shape;3615;p327"/>
          <p:cNvSpPr/>
          <p:nvPr/>
        </p:nvSpPr>
        <p:spPr>
          <a:xfrm>
            <a:off x="4394200" y="2868613"/>
            <a:ext cx="2916238" cy="650875"/>
          </a:xfrm>
          <a:custGeom>
            <a:avLst/>
            <a:gdLst/>
            <a:ahLst/>
            <a:cxnLst/>
            <a:rect l="l" t="t" r="r" b="b"/>
            <a:pathLst>
              <a:path w="2917032" h="650082" extrusionOk="0">
                <a:moveTo>
                  <a:pt x="1214438" y="400050"/>
                </a:moveTo>
                <a:lnTo>
                  <a:pt x="919163" y="471488"/>
                </a:lnTo>
                <a:lnTo>
                  <a:pt x="664369" y="550069"/>
                </a:lnTo>
                <a:lnTo>
                  <a:pt x="511969" y="602457"/>
                </a:lnTo>
                <a:lnTo>
                  <a:pt x="469107" y="633413"/>
                </a:lnTo>
                <a:lnTo>
                  <a:pt x="440532" y="645319"/>
                </a:lnTo>
                <a:lnTo>
                  <a:pt x="414338" y="650082"/>
                </a:lnTo>
                <a:lnTo>
                  <a:pt x="378619" y="647700"/>
                </a:lnTo>
                <a:lnTo>
                  <a:pt x="326232" y="631032"/>
                </a:lnTo>
                <a:lnTo>
                  <a:pt x="190500" y="540544"/>
                </a:lnTo>
                <a:lnTo>
                  <a:pt x="73819" y="445294"/>
                </a:lnTo>
                <a:lnTo>
                  <a:pt x="21432" y="388144"/>
                </a:lnTo>
                <a:lnTo>
                  <a:pt x="4763" y="361950"/>
                </a:lnTo>
                <a:lnTo>
                  <a:pt x="0" y="340519"/>
                </a:lnTo>
                <a:lnTo>
                  <a:pt x="4763" y="323850"/>
                </a:lnTo>
                <a:lnTo>
                  <a:pt x="23813" y="319088"/>
                </a:lnTo>
                <a:lnTo>
                  <a:pt x="45244" y="328613"/>
                </a:lnTo>
                <a:lnTo>
                  <a:pt x="130969" y="366713"/>
                </a:lnTo>
                <a:lnTo>
                  <a:pt x="200025" y="390525"/>
                </a:lnTo>
                <a:lnTo>
                  <a:pt x="259557" y="404813"/>
                </a:lnTo>
                <a:lnTo>
                  <a:pt x="297657" y="409575"/>
                </a:lnTo>
                <a:lnTo>
                  <a:pt x="354807" y="407194"/>
                </a:lnTo>
                <a:lnTo>
                  <a:pt x="497682" y="378619"/>
                </a:lnTo>
                <a:lnTo>
                  <a:pt x="864394" y="300038"/>
                </a:lnTo>
                <a:lnTo>
                  <a:pt x="1207294" y="223838"/>
                </a:lnTo>
                <a:lnTo>
                  <a:pt x="1452563" y="176213"/>
                </a:lnTo>
                <a:lnTo>
                  <a:pt x="1714500" y="147638"/>
                </a:lnTo>
                <a:lnTo>
                  <a:pt x="1959769" y="116682"/>
                </a:lnTo>
                <a:lnTo>
                  <a:pt x="2300288" y="66675"/>
                </a:lnTo>
                <a:lnTo>
                  <a:pt x="2333625" y="59532"/>
                </a:lnTo>
                <a:lnTo>
                  <a:pt x="2407444" y="30957"/>
                </a:lnTo>
                <a:lnTo>
                  <a:pt x="2476500" y="0"/>
                </a:lnTo>
                <a:lnTo>
                  <a:pt x="2562225" y="14288"/>
                </a:lnTo>
                <a:lnTo>
                  <a:pt x="2674144" y="40482"/>
                </a:lnTo>
                <a:lnTo>
                  <a:pt x="2769394" y="69057"/>
                </a:lnTo>
                <a:lnTo>
                  <a:pt x="2847975" y="100013"/>
                </a:lnTo>
                <a:lnTo>
                  <a:pt x="2893219" y="123825"/>
                </a:lnTo>
                <a:lnTo>
                  <a:pt x="2905125" y="138113"/>
                </a:lnTo>
                <a:lnTo>
                  <a:pt x="2917032" y="176213"/>
                </a:lnTo>
                <a:lnTo>
                  <a:pt x="2917032" y="219075"/>
                </a:lnTo>
                <a:lnTo>
                  <a:pt x="2909888" y="242888"/>
                </a:lnTo>
                <a:lnTo>
                  <a:pt x="2876550" y="259557"/>
                </a:lnTo>
                <a:lnTo>
                  <a:pt x="2778919" y="269082"/>
                </a:lnTo>
                <a:lnTo>
                  <a:pt x="2555082" y="266700"/>
                </a:lnTo>
                <a:lnTo>
                  <a:pt x="2095500" y="292894"/>
                </a:lnTo>
                <a:lnTo>
                  <a:pt x="1738313" y="323850"/>
                </a:lnTo>
                <a:lnTo>
                  <a:pt x="1469232" y="354807"/>
                </a:lnTo>
                <a:lnTo>
                  <a:pt x="1214438" y="4000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6" name="Google Shape;3616;p327"/>
          <p:cNvSpPr/>
          <p:nvPr/>
        </p:nvSpPr>
        <p:spPr>
          <a:xfrm rot="-5400000">
            <a:off x="4932362" y="4432301"/>
            <a:ext cx="2790825" cy="457200"/>
          </a:xfrm>
          <a:custGeom>
            <a:avLst/>
            <a:gdLst/>
            <a:ahLst/>
            <a:cxnLst/>
            <a:rect l="l" t="t" r="r" b="b"/>
            <a:pathLst>
              <a:path w="2790825" h="457200" extrusionOk="0">
                <a:moveTo>
                  <a:pt x="1602581" y="195262"/>
                </a:moveTo>
                <a:lnTo>
                  <a:pt x="2057400" y="185737"/>
                </a:lnTo>
                <a:lnTo>
                  <a:pt x="2243137" y="188118"/>
                </a:lnTo>
                <a:lnTo>
                  <a:pt x="2433637" y="183356"/>
                </a:lnTo>
                <a:lnTo>
                  <a:pt x="2547937" y="169068"/>
                </a:lnTo>
                <a:lnTo>
                  <a:pt x="2595562" y="138112"/>
                </a:lnTo>
                <a:lnTo>
                  <a:pt x="2726531" y="23812"/>
                </a:lnTo>
                <a:lnTo>
                  <a:pt x="2738437" y="9525"/>
                </a:lnTo>
                <a:lnTo>
                  <a:pt x="2752725" y="0"/>
                </a:lnTo>
                <a:lnTo>
                  <a:pt x="2762250" y="0"/>
                </a:lnTo>
                <a:lnTo>
                  <a:pt x="2781300" y="4762"/>
                </a:lnTo>
                <a:lnTo>
                  <a:pt x="2788444" y="21431"/>
                </a:lnTo>
                <a:lnTo>
                  <a:pt x="2790825" y="45243"/>
                </a:lnTo>
                <a:lnTo>
                  <a:pt x="2759869" y="128587"/>
                </a:lnTo>
                <a:lnTo>
                  <a:pt x="2700337" y="259556"/>
                </a:lnTo>
                <a:lnTo>
                  <a:pt x="2652712" y="347662"/>
                </a:lnTo>
                <a:lnTo>
                  <a:pt x="2597944" y="426243"/>
                </a:lnTo>
                <a:lnTo>
                  <a:pt x="2576512" y="438150"/>
                </a:lnTo>
                <a:lnTo>
                  <a:pt x="2552700" y="431006"/>
                </a:lnTo>
                <a:lnTo>
                  <a:pt x="2519362" y="419100"/>
                </a:lnTo>
                <a:lnTo>
                  <a:pt x="2476500" y="409575"/>
                </a:lnTo>
                <a:lnTo>
                  <a:pt x="2266950" y="407193"/>
                </a:lnTo>
                <a:lnTo>
                  <a:pt x="1621631" y="407193"/>
                </a:lnTo>
                <a:lnTo>
                  <a:pt x="1314450" y="409575"/>
                </a:lnTo>
                <a:lnTo>
                  <a:pt x="938212" y="438150"/>
                </a:lnTo>
                <a:lnTo>
                  <a:pt x="628650" y="457200"/>
                </a:lnTo>
                <a:lnTo>
                  <a:pt x="523875" y="447675"/>
                </a:lnTo>
                <a:lnTo>
                  <a:pt x="450056" y="433387"/>
                </a:lnTo>
                <a:lnTo>
                  <a:pt x="352425" y="409575"/>
                </a:lnTo>
                <a:lnTo>
                  <a:pt x="233362" y="373856"/>
                </a:lnTo>
                <a:lnTo>
                  <a:pt x="138112" y="333375"/>
                </a:lnTo>
                <a:lnTo>
                  <a:pt x="61912" y="297656"/>
                </a:lnTo>
                <a:lnTo>
                  <a:pt x="19050" y="271462"/>
                </a:lnTo>
                <a:lnTo>
                  <a:pt x="7144" y="261937"/>
                </a:lnTo>
                <a:lnTo>
                  <a:pt x="0" y="245268"/>
                </a:lnTo>
                <a:lnTo>
                  <a:pt x="0" y="228600"/>
                </a:lnTo>
                <a:lnTo>
                  <a:pt x="11906" y="200025"/>
                </a:lnTo>
                <a:lnTo>
                  <a:pt x="66675" y="157162"/>
                </a:lnTo>
                <a:lnTo>
                  <a:pt x="159544" y="85725"/>
                </a:lnTo>
                <a:lnTo>
                  <a:pt x="550069" y="140493"/>
                </a:lnTo>
                <a:lnTo>
                  <a:pt x="557212" y="164306"/>
                </a:lnTo>
                <a:lnTo>
                  <a:pt x="569119" y="178593"/>
                </a:lnTo>
                <a:lnTo>
                  <a:pt x="595312" y="188118"/>
                </a:lnTo>
                <a:lnTo>
                  <a:pt x="635794" y="197643"/>
                </a:lnTo>
                <a:lnTo>
                  <a:pt x="681037" y="207168"/>
                </a:lnTo>
                <a:lnTo>
                  <a:pt x="847725" y="207168"/>
                </a:lnTo>
                <a:lnTo>
                  <a:pt x="1602581" y="1952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7" name="Google Shape;3617;p327"/>
          <p:cNvSpPr/>
          <p:nvPr/>
        </p:nvSpPr>
        <p:spPr>
          <a:xfrm>
            <a:off x="5624513" y="5351463"/>
            <a:ext cx="685800" cy="606425"/>
          </a:xfrm>
          <a:custGeom>
            <a:avLst/>
            <a:gdLst/>
            <a:ahLst/>
            <a:cxnLst/>
            <a:rect l="l" t="t" r="r" b="b"/>
            <a:pathLst>
              <a:path w="685800" h="607219" extrusionOk="0">
                <a:moveTo>
                  <a:pt x="223837" y="71437"/>
                </a:moveTo>
                <a:lnTo>
                  <a:pt x="369093" y="111919"/>
                </a:lnTo>
                <a:lnTo>
                  <a:pt x="435768" y="128587"/>
                </a:lnTo>
                <a:lnTo>
                  <a:pt x="502443" y="142875"/>
                </a:lnTo>
                <a:lnTo>
                  <a:pt x="685800" y="161925"/>
                </a:lnTo>
                <a:lnTo>
                  <a:pt x="609600" y="607219"/>
                </a:lnTo>
                <a:lnTo>
                  <a:pt x="547687" y="531019"/>
                </a:lnTo>
                <a:lnTo>
                  <a:pt x="485775" y="461962"/>
                </a:lnTo>
                <a:lnTo>
                  <a:pt x="423862" y="390525"/>
                </a:lnTo>
                <a:lnTo>
                  <a:pt x="326231" y="297656"/>
                </a:lnTo>
                <a:lnTo>
                  <a:pt x="214312" y="202406"/>
                </a:lnTo>
                <a:lnTo>
                  <a:pt x="107156" y="123825"/>
                </a:lnTo>
                <a:lnTo>
                  <a:pt x="40481" y="76200"/>
                </a:lnTo>
                <a:lnTo>
                  <a:pt x="14287" y="54769"/>
                </a:lnTo>
                <a:lnTo>
                  <a:pt x="2381" y="35719"/>
                </a:lnTo>
                <a:lnTo>
                  <a:pt x="0" y="19050"/>
                </a:lnTo>
                <a:lnTo>
                  <a:pt x="4762" y="2381"/>
                </a:lnTo>
                <a:lnTo>
                  <a:pt x="19050" y="0"/>
                </a:lnTo>
                <a:lnTo>
                  <a:pt x="47625" y="9525"/>
                </a:lnTo>
                <a:lnTo>
                  <a:pt x="223837" y="714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86A651B-834A-1C40-A6EA-F4C87F978DAB}"/>
              </a:ext>
            </a:extLst>
          </p:cNvPr>
          <p:cNvGrpSpPr/>
          <p:nvPr/>
        </p:nvGrpSpPr>
        <p:grpSpPr>
          <a:xfrm>
            <a:off x="2442327" y="1323137"/>
            <a:ext cx="4864100" cy="4729163"/>
            <a:chOff x="2598738" y="1479550"/>
            <a:chExt cx="4864100" cy="4729163"/>
          </a:xfrm>
        </p:grpSpPr>
        <p:sp>
          <p:nvSpPr>
            <p:cNvPr id="17" name="Google Shape;3604;p327">
              <a:extLst>
                <a:ext uri="{FF2B5EF4-FFF2-40B4-BE49-F238E27FC236}">
                  <a16:creationId xmlns:a16="http://schemas.microsoft.com/office/drawing/2014/main" id="{C9BF3539-6B41-EE4C-8DFD-552018E2F769}"/>
                </a:ext>
              </a:extLst>
            </p:cNvPr>
            <p:cNvSpPr/>
            <p:nvPr/>
          </p:nvSpPr>
          <p:spPr>
            <a:xfrm>
              <a:off x="3086100" y="1781175"/>
              <a:ext cx="1017588" cy="481013"/>
            </a:xfrm>
            <a:custGeom>
              <a:avLst/>
              <a:gdLst/>
              <a:ahLst/>
              <a:cxnLst/>
              <a:rect l="l" t="t" r="r" b="b"/>
              <a:pathLst>
                <a:path w="1016794" h="481013" extrusionOk="0">
                  <a:moveTo>
                    <a:pt x="419100" y="347663"/>
                  </a:moveTo>
                  <a:lnTo>
                    <a:pt x="283369" y="276225"/>
                  </a:lnTo>
                  <a:lnTo>
                    <a:pt x="185738" y="214313"/>
                  </a:lnTo>
                  <a:lnTo>
                    <a:pt x="80963" y="138113"/>
                  </a:lnTo>
                  <a:lnTo>
                    <a:pt x="28575" y="90488"/>
                  </a:lnTo>
                  <a:lnTo>
                    <a:pt x="14288" y="71438"/>
                  </a:lnTo>
                  <a:lnTo>
                    <a:pt x="4763" y="45244"/>
                  </a:lnTo>
                  <a:lnTo>
                    <a:pt x="0" y="26194"/>
                  </a:lnTo>
                  <a:lnTo>
                    <a:pt x="2381" y="9525"/>
                  </a:lnTo>
                  <a:lnTo>
                    <a:pt x="11906" y="0"/>
                  </a:lnTo>
                  <a:lnTo>
                    <a:pt x="35719" y="0"/>
                  </a:lnTo>
                  <a:lnTo>
                    <a:pt x="80963" y="16669"/>
                  </a:lnTo>
                  <a:lnTo>
                    <a:pt x="107156" y="33338"/>
                  </a:lnTo>
                  <a:lnTo>
                    <a:pt x="200025" y="71438"/>
                  </a:lnTo>
                  <a:lnTo>
                    <a:pt x="447675" y="135731"/>
                  </a:lnTo>
                  <a:lnTo>
                    <a:pt x="573881" y="154781"/>
                  </a:lnTo>
                  <a:lnTo>
                    <a:pt x="669131" y="173831"/>
                  </a:lnTo>
                  <a:lnTo>
                    <a:pt x="812006" y="207169"/>
                  </a:lnTo>
                  <a:lnTo>
                    <a:pt x="888206" y="228600"/>
                  </a:lnTo>
                  <a:lnTo>
                    <a:pt x="945356" y="252413"/>
                  </a:lnTo>
                  <a:lnTo>
                    <a:pt x="973931" y="266700"/>
                  </a:lnTo>
                  <a:lnTo>
                    <a:pt x="995363" y="283369"/>
                  </a:lnTo>
                  <a:lnTo>
                    <a:pt x="1004888" y="302419"/>
                  </a:lnTo>
                  <a:lnTo>
                    <a:pt x="1014413" y="321469"/>
                  </a:lnTo>
                  <a:lnTo>
                    <a:pt x="1016794" y="352425"/>
                  </a:lnTo>
                  <a:lnTo>
                    <a:pt x="1009650" y="404813"/>
                  </a:lnTo>
                  <a:lnTo>
                    <a:pt x="995363" y="435769"/>
                  </a:lnTo>
                  <a:lnTo>
                    <a:pt x="966788" y="459581"/>
                  </a:lnTo>
                  <a:lnTo>
                    <a:pt x="933450" y="476250"/>
                  </a:lnTo>
                  <a:lnTo>
                    <a:pt x="888206" y="481013"/>
                  </a:lnTo>
                  <a:lnTo>
                    <a:pt x="814388" y="481013"/>
                  </a:lnTo>
                  <a:lnTo>
                    <a:pt x="714375" y="461963"/>
                  </a:lnTo>
                  <a:lnTo>
                    <a:pt x="616744" y="431006"/>
                  </a:lnTo>
                  <a:lnTo>
                    <a:pt x="419100" y="3476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605;p327">
              <a:extLst>
                <a:ext uri="{FF2B5EF4-FFF2-40B4-BE49-F238E27FC236}">
                  <a16:creationId xmlns:a16="http://schemas.microsoft.com/office/drawing/2014/main" id="{E7A962D4-817D-6743-8186-A9B4D9E07103}"/>
                </a:ext>
              </a:extLst>
            </p:cNvPr>
            <p:cNvSpPr/>
            <p:nvPr/>
          </p:nvSpPr>
          <p:spPr>
            <a:xfrm>
              <a:off x="2598738" y="2457450"/>
              <a:ext cx="2097087" cy="604838"/>
            </a:xfrm>
            <a:custGeom>
              <a:avLst/>
              <a:gdLst/>
              <a:ahLst/>
              <a:cxnLst/>
              <a:rect l="l" t="t" r="r" b="b"/>
              <a:pathLst>
                <a:path w="2097881" h="604838" extrusionOk="0">
                  <a:moveTo>
                    <a:pt x="1145381" y="390525"/>
                  </a:moveTo>
                  <a:lnTo>
                    <a:pt x="969169" y="438150"/>
                  </a:lnTo>
                  <a:lnTo>
                    <a:pt x="835819" y="473869"/>
                  </a:lnTo>
                  <a:lnTo>
                    <a:pt x="652462" y="531019"/>
                  </a:lnTo>
                  <a:lnTo>
                    <a:pt x="497681" y="585788"/>
                  </a:lnTo>
                  <a:lnTo>
                    <a:pt x="454819" y="604838"/>
                  </a:lnTo>
                  <a:lnTo>
                    <a:pt x="416719" y="600075"/>
                  </a:lnTo>
                  <a:lnTo>
                    <a:pt x="330994" y="573881"/>
                  </a:lnTo>
                  <a:lnTo>
                    <a:pt x="242887" y="533400"/>
                  </a:lnTo>
                  <a:lnTo>
                    <a:pt x="154781" y="476250"/>
                  </a:lnTo>
                  <a:lnTo>
                    <a:pt x="78581" y="414338"/>
                  </a:lnTo>
                  <a:lnTo>
                    <a:pt x="26194" y="354806"/>
                  </a:lnTo>
                  <a:lnTo>
                    <a:pt x="4762" y="328613"/>
                  </a:lnTo>
                  <a:lnTo>
                    <a:pt x="0" y="311944"/>
                  </a:lnTo>
                  <a:lnTo>
                    <a:pt x="2381" y="297656"/>
                  </a:lnTo>
                  <a:lnTo>
                    <a:pt x="16669" y="292894"/>
                  </a:lnTo>
                  <a:lnTo>
                    <a:pt x="47625" y="292894"/>
                  </a:lnTo>
                  <a:lnTo>
                    <a:pt x="107156" y="311944"/>
                  </a:lnTo>
                  <a:lnTo>
                    <a:pt x="169069" y="333375"/>
                  </a:lnTo>
                  <a:lnTo>
                    <a:pt x="254794" y="357188"/>
                  </a:lnTo>
                  <a:lnTo>
                    <a:pt x="326231" y="369094"/>
                  </a:lnTo>
                  <a:lnTo>
                    <a:pt x="381000" y="371475"/>
                  </a:lnTo>
                  <a:lnTo>
                    <a:pt x="428625" y="364331"/>
                  </a:lnTo>
                  <a:lnTo>
                    <a:pt x="604837" y="321469"/>
                  </a:lnTo>
                  <a:lnTo>
                    <a:pt x="864394" y="254794"/>
                  </a:lnTo>
                  <a:lnTo>
                    <a:pt x="1119187" y="192881"/>
                  </a:lnTo>
                  <a:lnTo>
                    <a:pt x="1495425" y="97631"/>
                  </a:lnTo>
                  <a:lnTo>
                    <a:pt x="1538287" y="80963"/>
                  </a:lnTo>
                  <a:lnTo>
                    <a:pt x="1631156" y="38100"/>
                  </a:lnTo>
                  <a:lnTo>
                    <a:pt x="1695450" y="7144"/>
                  </a:lnTo>
                  <a:lnTo>
                    <a:pt x="1733550" y="0"/>
                  </a:lnTo>
                  <a:lnTo>
                    <a:pt x="1790700" y="0"/>
                  </a:lnTo>
                  <a:lnTo>
                    <a:pt x="1859756" y="11906"/>
                  </a:lnTo>
                  <a:lnTo>
                    <a:pt x="1962150" y="40481"/>
                  </a:lnTo>
                  <a:lnTo>
                    <a:pt x="2009775" y="64294"/>
                  </a:lnTo>
                  <a:lnTo>
                    <a:pt x="2059781" y="102394"/>
                  </a:lnTo>
                  <a:lnTo>
                    <a:pt x="2081212" y="128588"/>
                  </a:lnTo>
                  <a:lnTo>
                    <a:pt x="2097881" y="154781"/>
                  </a:lnTo>
                  <a:lnTo>
                    <a:pt x="2093119" y="176213"/>
                  </a:lnTo>
                  <a:lnTo>
                    <a:pt x="2074069" y="202406"/>
                  </a:lnTo>
                  <a:cubicBezTo>
                    <a:pt x="2044784" y="217049"/>
                    <a:pt x="2056143" y="216694"/>
                    <a:pt x="2043112" y="216694"/>
                  </a:cubicBezTo>
                  <a:lnTo>
                    <a:pt x="1926431" y="235744"/>
                  </a:lnTo>
                  <a:lnTo>
                    <a:pt x="1778794" y="254794"/>
                  </a:lnTo>
                  <a:lnTo>
                    <a:pt x="1433512" y="323850"/>
                  </a:lnTo>
                  <a:lnTo>
                    <a:pt x="1145381" y="3905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606;p327">
              <a:extLst>
                <a:ext uri="{FF2B5EF4-FFF2-40B4-BE49-F238E27FC236}">
                  <a16:creationId xmlns:a16="http://schemas.microsoft.com/office/drawing/2014/main" id="{5323A5BA-A3FE-5D4D-93C4-6FA41CE962C5}"/>
                </a:ext>
              </a:extLst>
            </p:cNvPr>
            <p:cNvSpPr/>
            <p:nvPr/>
          </p:nvSpPr>
          <p:spPr>
            <a:xfrm>
              <a:off x="3143250" y="3267075"/>
              <a:ext cx="1176338" cy="338138"/>
            </a:xfrm>
            <a:custGeom>
              <a:avLst/>
              <a:gdLst/>
              <a:ahLst/>
              <a:cxnLst/>
              <a:rect l="l" t="t" r="r" b="b"/>
              <a:pathLst>
                <a:path w="1176338" h="338138" extrusionOk="0">
                  <a:moveTo>
                    <a:pt x="759619" y="283369"/>
                  </a:moveTo>
                  <a:lnTo>
                    <a:pt x="533400" y="328613"/>
                  </a:lnTo>
                  <a:lnTo>
                    <a:pt x="476250" y="335756"/>
                  </a:lnTo>
                  <a:lnTo>
                    <a:pt x="426244" y="338138"/>
                  </a:lnTo>
                  <a:lnTo>
                    <a:pt x="366713" y="333375"/>
                  </a:lnTo>
                  <a:lnTo>
                    <a:pt x="302419" y="323850"/>
                  </a:lnTo>
                  <a:lnTo>
                    <a:pt x="238125" y="302419"/>
                  </a:lnTo>
                  <a:lnTo>
                    <a:pt x="142875" y="259556"/>
                  </a:lnTo>
                  <a:lnTo>
                    <a:pt x="61913" y="216694"/>
                  </a:lnTo>
                  <a:lnTo>
                    <a:pt x="9525" y="180975"/>
                  </a:lnTo>
                  <a:lnTo>
                    <a:pt x="0" y="166688"/>
                  </a:lnTo>
                  <a:lnTo>
                    <a:pt x="2381" y="150019"/>
                  </a:lnTo>
                  <a:lnTo>
                    <a:pt x="11906" y="135731"/>
                  </a:lnTo>
                  <a:lnTo>
                    <a:pt x="38100" y="133350"/>
                  </a:lnTo>
                  <a:lnTo>
                    <a:pt x="145256" y="150019"/>
                  </a:lnTo>
                  <a:lnTo>
                    <a:pt x="233363" y="157163"/>
                  </a:lnTo>
                  <a:lnTo>
                    <a:pt x="269081" y="154781"/>
                  </a:lnTo>
                  <a:lnTo>
                    <a:pt x="442913" y="121444"/>
                  </a:lnTo>
                  <a:lnTo>
                    <a:pt x="721519" y="45244"/>
                  </a:lnTo>
                  <a:lnTo>
                    <a:pt x="850106" y="4763"/>
                  </a:lnTo>
                  <a:lnTo>
                    <a:pt x="935831" y="0"/>
                  </a:lnTo>
                  <a:lnTo>
                    <a:pt x="1026319" y="4763"/>
                  </a:lnTo>
                  <a:lnTo>
                    <a:pt x="1073944" y="7144"/>
                  </a:lnTo>
                  <a:lnTo>
                    <a:pt x="1116806" y="14288"/>
                  </a:lnTo>
                  <a:lnTo>
                    <a:pt x="1150144" y="26194"/>
                  </a:lnTo>
                  <a:lnTo>
                    <a:pt x="1162050" y="35719"/>
                  </a:lnTo>
                  <a:lnTo>
                    <a:pt x="1171575" y="54769"/>
                  </a:lnTo>
                  <a:lnTo>
                    <a:pt x="1176338" y="85725"/>
                  </a:lnTo>
                  <a:lnTo>
                    <a:pt x="1173956" y="116681"/>
                  </a:lnTo>
                  <a:lnTo>
                    <a:pt x="1154906" y="147638"/>
                  </a:lnTo>
                  <a:lnTo>
                    <a:pt x="1121569" y="180975"/>
                  </a:lnTo>
                  <a:lnTo>
                    <a:pt x="1083469" y="204788"/>
                  </a:lnTo>
                  <a:lnTo>
                    <a:pt x="759619" y="2833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607;p327">
              <a:extLst>
                <a:ext uri="{FF2B5EF4-FFF2-40B4-BE49-F238E27FC236}">
                  <a16:creationId xmlns:a16="http://schemas.microsoft.com/office/drawing/2014/main" id="{0C661E7E-C728-F046-8211-557DA27BA49B}"/>
                </a:ext>
              </a:extLst>
            </p:cNvPr>
            <p:cNvSpPr/>
            <p:nvPr/>
          </p:nvSpPr>
          <p:spPr>
            <a:xfrm>
              <a:off x="3190875" y="3935413"/>
              <a:ext cx="1146175" cy="339725"/>
            </a:xfrm>
            <a:custGeom>
              <a:avLst/>
              <a:gdLst/>
              <a:ahLst/>
              <a:cxnLst/>
              <a:rect l="l" t="t" r="r" b="b"/>
              <a:pathLst>
                <a:path w="1145381" h="338138" extrusionOk="0">
                  <a:moveTo>
                    <a:pt x="626269" y="297657"/>
                  </a:moveTo>
                  <a:lnTo>
                    <a:pt x="416719" y="333375"/>
                  </a:lnTo>
                  <a:lnTo>
                    <a:pt x="328613" y="338138"/>
                  </a:lnTo>
                  <a:lnTo>
                    <a:pt x="280988" y="335757"/>
                  </a:lnTo>
                  <a:lnTo>
                    <a:pt x="233363" y="323850"/>
                  </a:lnTo>
                  <a:lnTo>
                    <a:pt x="147638" y="292894"/>
                  </a:lnTo>
                  <a:lnTo>
                    <a:pt x="73819" y="254794"/>
                  </a:lnTo>
                  <a:lnTo>
                    <a:pt x="11906" y="216694"/>
                  </a:lnTo>
                  <a:lnTo>
                    <a:pt x="0" y="200025"/>
                  </a:lnTo>
                  <a:lnTo>
                    <a:pt x="4763" y="173832"/>
                  </a:lnTo>
                  <a:lnTo>
                    <a:pt x="23813" y="159544"/>
                  </a:lnTo>
                  <a:lnTo>
                    <a:pt x="50006" y="164307"/>
                  </a:lnTo>
                  <a:lnTo>
                    <a:pt x="104775" y="183357"/>
                  </a:lnTo>
                  <a:lnTo>
                    <a:pt x="145256" y="188119"/>
                  </a:lnTo>
                  <a:lnTo>
                    <a:pt x="171450" y="185738"/>
                  </a:lnTo>
                  <a:lnTo>
                    <a:pt x="257175" y="171450"/>
                  </a:lnTo>
                  <a:lnTo>
                    <a:pt x="631031" y="69057"/>
                  </a:lnTo>
                  <a:lnTo>
                    <a:pt x="742950" y="38100"/>
                  </a:lnTo>
                  <a:lnTo>
                    <a:pt x="857250" y="0"/>
                  </a:lnTo>
                  <a:lnTo>
                    <a:pt x="923925" y="4763"/>
                  </a:lnTo>
                  <a:lnTo>
                    <a:pt x="990600" y="16669"/>
                  </a:lnTo>
                  <a:lnTo>
                    <a:pt x="1062038" y="35719"/>
                  </a:lnTo>
                  <a:lnTo>
                    <a:pt x="1114425" y="59532"/>
                  </a:lnTo>
                  <a:lnTo>
                    <a:pt x="1138238" y="78582"/>
                  </a:lnTo>
                  <a:lnTo>
                    <a:pt x="1145381" y="100013"/>
                  </a:lnTo>
                  <a:lnTo>
                    <a:pt x="1140619" y="130969"/>
                  </a:lnTo>
                  <a:lnTo>
                    <a:pt x="1114425" y="171450"/>
                  </a:lnTo>
                  <a:lnTo>
                    <a:pt x="1097756" y="183357"/>
                  </a:lnTo>
                  <a:lnTo>
                    <a:pt x="983456" y="223838"/>
                  </a:lnTo>
                  <a:lnTo>
                    <a:pt x="626269" y="2976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608;p327">
              <a:extLst>
                <a:ext uri="{FF2B5EF4-FFF2-40B4-BE49-F238E27FC236}">
                  <a16:creationId xmlns:a16="http://schemas.microsoft.com/office/drawing/2014/main" id="{24A7BEFA-0561-4C4F-AF7F-77223A1AF1E6}"/>
                </a:ext>
              </a:extLst>
            </p:cNvPr>
            <p:cNvSpPr/>
            <p:nvPr/>
          </p:nvSpPr>
          <p:spPr>
            <a:xfrm>
              <a:off x="2917825" y="4792663"/>
              <a:ext cx="595313" cy="1122362"/>
            </a:xfrm>
            <a:custGeom>
              <a:avLst/>
              <a:gdLst/>
              <a:ahLst/>
              <a:cxnLst/>
              <a:rect l="l" t="t" r="r" b="b"/>
              <a:pathLst>
                <a:path w="595313" h="1122759" extrusionOk="0">
                  <a:moveTo>
                    <a:pt x="280988" y="632222"/>
                  </a:moveTo>
                  <a:lnTo>
                    <a:pt x="223838" y="375047"/>
                  </a:lnTo>
                  <a:lnTo>
                    <a:pt x="204788" y="291703"/>
                  </a:lnTo>
                  <a:lnTo>
                    <a:pt x="166688" y="198834"/>
                  </a:lnTo>
                  <a:lnTo>
                    <a:pt x="145257" y="167878"/>
                  </a:lnTo>
                  <a:lnTo>
                    <a:pt x="33338" y="75009"/>
                  </a:lnTo>
                  <a:lnTo>
                    <a:pt x="14288" y="63103"/>
                  </a:lnTo>
                  <a:lnTo>
                    <a:pt x="2382" y="46434"/>
                  </a:lnTo>
                  <a:lnTo>
                    <a:pt x="0" y="22622"/>
                  </a:lnTo>
                  <a:lnTo>
                    <a:pt x="9525" y="3572"/>
                  </a:lnTo>
                  <a:cubicBezTo>
                    <a:pt x="29363" y="1091"/>
                    <a:pt x="13891" y="0"/>
                    <a:pt x="30957" y="1190"/>
                  </a:cubicBezTo>
                  <a:lnTo>
                    <a:pt x="88107" y="15478"/>
                  </a:lnTo>
                  <a:lnTo>
                    <a:pt x="173832" y="22622"/>
                  </a:lnTo>
                  <a:lnTo>
                    <a:pt x="245269" y="34528"/>
                  </a:lnTo>
                  <a:lnTo>
                    <a:pt x="342900" y="60722"/>
                  </a:lnTo>
                  <a:lnTo>
                    <a:pt x="395288" y="225028"/>
                  </a:lnTo>
                  <a:lnTo>
                    <a:pt x="452438" y="391715"/>
                  </a:lnTo>
                  <a:lnTo>
                    <a:pt x="488157" y="522684"/>
                  </a:lnTo>
                  <a:lnTo>
                    <a:pt x="554832" y="791765"/>
                  </a:lnTo>
                  <a:lnTo>
                    <a:pt x="595313" y="984647"/>
                  </a:lnTo>
                  <a:lnTo>
                    <a:pt x="590550" y="1027509"/>
                  </a:lnTo>
                  <a:lnTo>
                    <a:pt x="569119" y="1077515"/>
                  </a:lnTo>
                  <a:lnTo>
                    <a:pt x="547688" y="1108472"/>
                  </a:lnTo>
                  <a:lnTo>
                    <a:pt x="528638" y="1120378"/>
                  </a:lnTo>
                  <a:lnTo>
                    <a:pt x="502444" y="1122759"/>
                  </a:lnTo>
                  <a:lnTo>
                    <a:pt x="469107" y="1106090"/>
                  </a:lnTo>
                  <a:lnTo>
                    <a:pt x="428625" y="1060847"/>
                  </a:lnTo>
                  <a:lnTo>
                    <a:pt x="373857" y="987028"/>
                  </a:lnTo>
                  <a:lnTo>
                    <a:pt x="347663" y="920353"/>
                  </a:lnTo>
                  <a:lnTo>
                    <a:pt x="280988" y="6322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609;p327">
              <a:extLst>
                <a:ext uri="{FF2B5EF4-FFF2-40B4-BE49-F238E27FC236}">
                  <a16:creationId xmlns:a16="http://schemas.microsoft.com/office/drawing/2014/main" id="{0EEBB548-E75D-E04A-810B-A2998B7FF737}"/>
                </a:ext>
              </a:extLst>
            </p:cNvPr>
            <p:cNvSpPr/>
            <p:nvPr/>
          </p:nvSpPr>
          <p:spPr>
            <a:xfrm>
              <a:off x="4848225" y="2262188"/>
              <a:ext cx="2028825" cy="514350"/>
            </a:xfrm>
            <a:custGeom>
              <a:avLst/>
              <a:gdLst/>
              <a:ahLst/>
              <a:cxnLst/>
              <a:rect l="l" t="t" r="r" b="b"/>
              <a:pathLst>
                <a:path w="2028825" h="514350" extrusionOk="0">
                  <a:moveTo>
                    <a:pt x="714375" y="428625"/>
                  </a:moveTo>
                  <a:lnTo>
                    <a:pt x="528638" y="471487"/>
                  </a:lnTo>
                  <a:lnTo>
                    <a:pt x="383381" y="504825"/>
                  </a:lnTo>
                  <a:lnTo>
                    <a:pt x="307181" y="514350"/>
                  </a:lnTo>
                  <a:lnTo>
                    <a:pt x="283369" y="511968"/>
                  </a:lnTo>
                  <a:lnTo>
                    <a:pt x="247650" y="500062"/>
                  </a:lnTo>
                  <a:lnTo>
                    <a:pt x="164306" y="435768"/>
                  </a:lnTo>
                  <a:lnTo>
                    <a:pt x="90488" y="364331"/>
                  </a:lnTo>
                  <a:lnTo>
                    <a:pt x="26194" y="295275"/>
                  </a:lnTo>
                  <a:lnTo>
                    <a:pt x="7144" y="269081"/>
                  </a:lnTo>
                  <a:lnTo>
                    <a:pt x="0" y="252412"/>
                  </a:lnTo>
                  <a:lnTo>
                    <a:pt x="0" y="240506"/>
                  </a:lnTo>
                  <a:lnTo>
                    <a:pt x="4763" y="219075"/>
                  </a:lnTo>
                  <a:lnTo>
                    <a:pt x="16669" y="214312"/>
                  </a:lnTo>
                  <a:lnTo>
                    <a:pt x="38100" y="216693"/>
                  </a:lnTo>
                  <a:lnTo>
                    <a:pt x="69056" y="238125"/>
                  </a:lnTo>
                  <a:lnTo>
                    <a:pt x="116681" y="269081"/>
                  </a:lnTo>
                  <a:lnTo>
                    <a:pt x="159544" y="283368"/>
                  </a:lnTo>
                  <a:lnTo>
                    <a:pt x="228600" y="302418"/>
                  </a:lnTo>
                  <a:lnTo>
                    <a:pt x="309563" y="314325"/>
                  </a:lnTo>
                  <a:lnTo>
                    <a:pt x="364331" y="314325"/>
                  </a:lnTo>
                  <a:lnTo>
                    <a:pt x="402431" y="309562"/>
                  </a:lnTo>
                  <a:lnTo>
                    <a:pt x="476250" y="297656"/>
                  </a:lnTo>
                  <a:lnTo>
                    <a:pt x="904875" y="200025"/>
                  </a:lnTo>
                  <a:lnTo>
                    <a:pt x="1169194" y="138112"/>
                  </a:lnTo>
                  <a:lnTo>
                    <a:pt x="1495425" y="71437"/>
                  </a:lnTo>
                  <a:lnTo>
                    <a:pt x="1516856" y="54768"/>
                  </a:lnTo>
                  <a:lnTo>
                    <a:pt x="1550194" y="33337"/>
                  </a:lnTo>
                  <a:lnTo>
                    <a:pt x="1588294" y="14287"/>
                  </a:lnTo>
                  <a:lnTo>
                    <a:pt x="1628775" y="2381"/>
                  </a:lnTo>
                  <a:lnTo>
                    <a:pt x="1652588" y="0"/>
                  </a:lnTo>
                  <a:lnTo>
                    <a:pt x="1683544" y="0"/>
                  </a:lnTo>
                  <a:lnTo>
                    <a:pt x="1728788" y="4762"/>
                  </a:lnTo>
                  <a:lnTo>
                    <a:pt x="1790700" y="19050"/>
                  </a:lnTo>
                  <a:lnTo>
                    <a:pt x="1852613" y="42862"/>
                  </a:lnTo>
                  <a:lnTo>
                    <a:pt x="1921669" y="83343"/>
                  </a:lnTo>
                  <a:lnTo>
                    <a:pt x="1976438" y="119062"/>
                  </a:lnTo>
                  <a:lnTo>
                    <a:pt x="2009775" y="145256"/>
                  </a:lnTo>
                  <a:lnTo>
                    <a:pt x="2021681" y="157162"/>
                  </a:lnTo>
                  <a:lnTo>
                    <a:pt x="2028825" y="180975"/>
                  </a:lnTo>
                  <a:lnTo>
                    <a:pt x="2021681" y="197643"/>
                  </a:lnTo>
                  <a:lnTo>
                    <a:pt x="2002631" y="214312"/>
                  </a:lnTo>
                  <a:lnTo>
                    <a:pt x="1978819" y="226218"/>
                  </a:lnTo>
                  <a:lnTo>
                    <a:pt x="1876425" y="245268"/>
                  </a:lnTo>
                  <a:lnTo>
                    <a:pt x="1676400" y="264318"/>
                  </a:lnTo>
                  <a:lnTo>
                    <a:pt x="1171575" y="330993"/>
                  </a:lnTo>
                  <a:lnTo>
                    <a:pt x="888206" y="388143"/>
                  </a:lnTo>
                  <a:lnTo>
                    <a:pt x="714375" y="4286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610;p327">
              <a:extLst>
                <a:ext uri="{FF2B5EF4-FFF2-40B4-BE49-F238E27FC236}">
                  <a16:creationId xmlns:a16="http://schemas.microsoft.com/office/drawing/2014/main" id="{810AD2C1-C26A-AC4D-B7CB-E9A653F8410D}"/>
                </a:ext>
              </a:extLst>
            </p:cNvPr>
            <p:cNvSpPr/>
            <p:nvPr/>
          </p:nvSpPr>
          <p:spPr>
            <a:xfrm>
              <a:off x="4656138" y="3849688"/>
              <a:ext cx="2667000" cy="579437"/>
            </a:xfrm>
            <a:custGeom>
              <a:avLst/>
              <a:gdLst/>
              <a:ahLst/>
              <a:cxnLst/>
              <a:rect l="l" t="t" r="r" b="b"/>
              <a:pathLst>
                <a:path w="2667000" h="578644" extrusionOk="0">
                  <a:moveTo>
                    <a:pt x="1262062" y="378619"/>
                  </a:moveTo>
                  <a:lnTo>
                    <a:pt x="933450" y="440532"/>
                  </a:lnTo>
                  <a:lnTo>
                    <a:pt x="542925" y="531019"/>
                  </a:lnTo>
                  <a:lnTo>
                    <a:pt x="495300" y="554832"/>
                  </a:lnTo>
                  <a:lnTo>
                    <a:pt x="445294" y="573882"/>
                  </a:lnTo>
                  <a:lnTo>
                    <a:pt x="414337" y="578644"/>
                  </a:lnTo>
                  <a:lnTo>
                    <a:pt x="359569" y="576263"/>
                  </a:lnTo>
                  <a:lnTo>
                    <a:pt x="311944" y="566738"/>
                  </a:lnTo>
                  <a:lnTo>
                    <a:pt x="257175" y="542925"/>
                  </a:lnTo>
                  <a:lnTo>
                    <a:pt x="123825" y="447675"/>
                  </a:lnTo>
                  <a:lnTo>
                    <a:pt x="16669" y="357188"/>
                  </a:lnTo>
                  <a:lnTo>
                    <a:pt x="4762" y="330994"/>
                  </a:lnTo>
                  <a:lnTo>
                    <a:pt x="0" y="307182"/>
                  </a:lnTo>
                  <a:lnTo>
                    <a:pt x="2381" y="288132"/>
                  </a:lnTo>
                  <a:lnTo>
                    <a:pt x="11906" y="278607"/>
                  </a:lnTo>
                  <a:lnTo>
                    <a:pt x="23812" y="276225"/>
                  </a:lnTo>
                  <a:lnTo>
                    <a:pt x="61912" y="290513"/>
                  </a:lnTo>
                  <a:lnTo>
                    <a:pt x="138112" y="314325"/>
                  </a:lnTo>
                  <a:lnTo>
                    <a:pt x="254794" y="330994"/>
                  </a:lnTo>
                  <a:lnTo>
                    <a:pt x="373856" y="335757"/>
                  </a:lnTo>
                  <a:lnTo>
                    <a:pt x="481012" y="326232"/>
                  </a:lnTo>
                  <a:lnTo>
                    <a:pt x="857250" y="266700"/>
                  </a:lnTo>
                  <a:lnTo>
                    <a:pt x="1362075" y="180975"/>
                  </a:lnTo>
                  <a:lnTo>
                    <a:pt x="1781175" y="107157"/>
                  </a:lnTo>
                  <a:lnTo>
                    <a:pt x="2009775" y="64294"/>
                  </a:lnTo>
                  <a:lnTo>
                    <a:pt x="2159794" y="45244"/>
                  </a:lnTo>
                  <a:lnTo>
                    <a:pt x="2252662" y="23813"/>
                  </a:lnTo>
                  <a:lnTo>
                    <a:pt x="2321719" y="0"/>
                  </a:lnTo>
                  <a:lnTo>
                    <a:pt x="2378869" y="7144"/>
                  </a:lnTo>
                  <a:lnTo>
                    <a:pt x="2462212" y="21432"/>
                  </a:lnTo>
                  <a:lnTo>
                    <a:pt x="2557462" y="54769"/>
                  </a:lnTo>
                  <a:lnTo>
                    <a:pt x="2616994" y="90488"/>
                  </a:lnTo>
                  <a:lnTo>
                    <a:pt x="2647950" y="116682"/>
                  </a:lnTo>
                  <a:lnTo>
                    <a:pt x="2659856" y="138113"/>
                  </a:lnTo>
                  <a:lnTo>
                    <a:pt x="2667000" y="159544"/>
                  </a:lnTo>
                  <a:lnTo>
                    <a:pt x="2664619" y="183357"/>
                  </a:lnTo>
                  <a:lnTo>
                    <a:pt x="2647950" y="202407"/>
                  </a:lnTo>
                  <a:lnTo>
                    <a:pt x="2590800" y="223838"/>
                  </a:lnTo>
                  <a:lnTo>
                    <a:pt x="2490787" y="242888"/>
                  </a:lnTo>
                  <a:lnTo>
                    <a:pt x="2214562" y="269082"/>
                  </a:lnTo>
                  <a:lnTo>
                    <a:pt x="2002631" y="285750"/>
                  </a:lnTo>
                  <a:lnTo>
                    <a:pt x="1769269" y="311944"/>
                  </a:lnTo>
                  <a:lnTo>
                    <a:pt x="1262062" y="3786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611;p327">
              <a:extLst>
                <a:ext uri="{FF2B5EF4-FFF2-40B4-BE49-F238E27FC236}">
                  <a16:creationId xmlns:a16="http://schemas.microsoft.com/office/drawing/2014/main" id="{B76C630B-F564-C845-9426-04C0140FA101}"/>
                </a:ext>
              </a:extLst>
            </p:cNvPr>
            <p:cNvSpPr/>
            <p:nvPr/>
          </p:nvSpPr>
          <p:spPr>
            <a:xfrm>
              <a:off x="5353050" y="4505325"/>
              <a:ext cx="641350" cy="657225"/>
            </a:xfrm>
            <a:custGeom>
              <a:avLst/>
              <a:gdLst/>
              <a:ahLst/>
              <a:cxnLst/>
              <a:rect l="l" t="t" r="r" b="b"/>
              <a:pathLst>
                <a:path w="640556" h="657225" extrusionOk="0">
                  <a:moveTo>
                    <a:pt x="330994" y="454819"/>
                  </a:moveTo>
                  <a:lnTo>
                    <a:pt x="157163" y="247650"/>
                  </a:lnTo>
                  <a:lnTo>
                    <a:pt x="14288" y="61913"/>
                  </a:lnTo>
                  <a:lnTo>
                    <a:pt x="0" y="38100"/>
                  </a:lnTo>
                  <a:lnTo>
                    <a:pt x="0" y="19050"/>
                  </a:lnTo>
                  <a:lnTo>
                    <a:pt x="4763" y="4763"/>
                  </a:lnTo>
                  <a:lnTo>
                    <a:pt x="21431" y="0"/>
                  </a:lnTo>
                  <a:lnTo>
                    <a:pt x="45244" y="7144"/>
                  </a:lnTo>
                  <a:lnTo>
                    <a:pt x="188119" y="76200"/>
                  </a:lnTo>
                  <a:lnTo>
                    <a:pt x="376238" y="164306"/>
                  </a:lnTo>
                  <a:lnTo>
                    <a:pt x="516731" y="219075"/>
                  </a:lnTo>
                  <a:lnTo>
                    <a:pt x="573881" y="321469"/>
                  </a:lnTo>
                  <a:lnTo>
                    <a:pt x="602456" y="390525"/>
                  </a:lnTo>
                  <a:lnTo>
                    <a:pt x="628650" y="471488"/>
                  </a:lnTo>
                  <a:lnTo>
                    <a:pt x="640556" y="531019"/>
                  </a:lnTo>
                  <a:lnTo>
                    <a:pt x="640556" y="569119"/>
                  </a:lnTo>
                  <a:lnTo>
                    <a:pt x="635794" y="602456"/>
                  </a:lnTo>
                  <a:lnTo>
                    <a:pt x="628650" y="631031"/>
                  </a:lnTo>
                  <a:lnTo>
                    <a:pt x="616744" y="647700"/>
                  </a:lnTo>
                  <a:lnTo>
                    <a:pt x="595313" y="657225"/>
                  </a:lnTo>
                  <a:lnTo>
                    <a:pt x="564356" y="657225"/>
                  </a:lnTo>
                  <a:lnTo>
                    <a:pt x="519113" y="642938"/>
                  </a:lnTo>
                  <a:lnTo>
                    <a:pt x="483394" y="616744"/>
                  </a:lnTo>
                  <a:lnTo>
                    <a:pt x="330994" y="4548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612;p327">
              <a:extLst>
                <a:ext uri="{FF2B5EF4-FFF2-40B4-BE49-F238E27FC236}">
                  <a16:creationId xmlns:a16="http://schemas.microsoft.com/office/drawing/2014/main" id="{951141B7-6FE2-F745-A1CD-2CBC6858B650}"/>
                </a:ext>
              </a:extLst>
            </p:cNvPr>
            <p:cNvSpPr/>
            <p:nvPr/>
          </p:nvSpPr>
          <p:spPr>
            <a:xfrm>
              <a:off x="3170238" y="4562475"/>
              <a:ext cx="1490662" cy="1114425"/>
            </a:xfrm>
            <a:custGeom>
              <a:avLst/>
              <a:gdLst/>
              <a:ahLst/>
              <a:cxnLst/>
              <a:rect l="l" t="t" r="r" b="b"/>
              <a:pathLst>
                <a:path w="1490662" h="1114425" extrusionOk="0">
                  <a:moveTo>
                    <a:pt x="326231" y="402431"/>
                  </a:moveTo>
                  <a:lnTo>
                    <a:pt x="73819" y="464344"/>
                  </a:lnTo>
                  <a:lnTo>
                    <a:pt x="0" y="302419"/>
                  </a:lnTo>
                  <a:lnTo>
                    <a:pt x="216694" y="269081"/>
                  </a:lnTo>
                  <a:lnTo>
                    <a:pt x="400050" y="233363"/>
                  </a:lnTo>
                  <a:lnTo>
                    <a:pt x="647700" y="173831"/>
                  </a:lnTo>
                  <a:lnTo>
                    <a:pt x="842962" y="114300"/>
                  </a:lnTo>
                  <a:lnTo>
                    <a:pt x="940594" y="83344"/>
                  </a:lnTo>
                  <a:lnTo>
                    <a:pt x="1026319" y="45244"/>
                  </a:lnTo>
                  <a:lnTo>
                    <a:pt x="1138237" y="0"/>
                  </a:lnTo>
                  <a:lnTo>
                    <a:pt x="1159669" y="2381"/>
                  </a:lnTo>
                  <a:lnTo>
                    <a:pt x="1295400" y="83344"/>
                  </a:lnTo>
                  <a:lnTo>
                    <a:pt x="1400175" y="159544"/>
                  </a:lnTo>
                  <a:lnTo>
                    <a:pt x="1450181" y="202406"/>
                  </a:lnTo>
                  <a:lnTo>
                    <a:pt x="1481137" y="242888"/>
                  </a:lnTo>
                  <a:lnTo>
                    <a:pt x="1490662" y="273844"/>
                  </a:lnTo>
                  <a:lnTo>
                    <a:pt x="1485900" y="307181"/>
                  </a:lnTo>
                  <a:lnTo>
                    <a:pt x="1447800" y="371475"/>
                  </a:lnTo>
                  <a:lnTo>
                    <a:pt x="1414462" y="409575"/>
                  </a:lnTo>
                  <a:lnTo>
                    <a:pt x="1357312" y="621506"/>
                  </a:lnTo>
                  <a:lnTo>
                    <a:pt x="1295400" y="869156"/>
                  </a:lnTo>
                  <a:lnTo>
                    <a:pt x="1266825" y="988219"/>
                  </a:lnTo>
                  <a:lnTo>
                    <a:pt x="1245394" y="1042988"/>
                  </a:lnTo>
                  <a:lnTo>
                    <a:pt x="1223962" y="1078706"/>
                  </a:lnTo>
                  <a:lnTo>
                    <a:pt x="1188244" y="1102519"/>
                  </a:lnTo>
                  <a:lnTo>
                    <a:pt x="1147762" y="1114425"/>
                  </a:lnTo>
                  <a:lnTo>
                    <a:pt x="1102519" y="1112044"/>
                  </a:lnTo>
                  <a:lnTo>
                    <a:pt x="1009650" y="1073944"/>
                  </a:lnTo>
                  <a:lnTo>
                    <a:pt x="1038225" y="871538"/>
                  </a:lnTo>
                  <a:lnTo>
                    <a:pt x="1102519" y="340519"/>
                  </a:lnTo>
                  <a:lnTo>
                    <a:pt x="1104900" y="300038"/>
                  </a:lnTo>
                  <a:lnTo>
                    <a:pt x="1104900" y="278606"/>
                  </a:lnTo>
                  <a:lnTo>
                    <a:pt x="1100137" y="264319"/>
                  </a:lnTo>
                  <a:lnTo>
                    <a:pt x="1092994" y="257175"/>
                  </a:lnTo>
                  <a:lnTo>
                    <a:pt x="1066800" y="247650"/>
                  </a:lnTo>
                  <a:lnTo>
                    <a:pt x="1031081" y="245269"/>
                  </a:lnTo>
                  <a:lnTo>
                    <a:pt x="923925" y="264319"/>
                  </a:lnTo>
                  <a:lnTo>
                    <a:pt x="326231" y="4024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613;p327">
              <a:extLst>
                <a:ext uri="{FF2B5EF4-FFF2-40B4-BE49-F238E27FC236}">
                  <a16:creationId xmlns:a16="http://schemas.microsoft.com/office/drawing/2014/main" id="{E9303387-FE67-2B40-9ABD-DCF80D16CF7A}"/>
                </a:ext>
              </a:extLst>
            </p:cNvPr>
            <p:cNvSpPr/>
            <p:nvPr/>
          </p:nvSpPr>
          <p:spPr>
            <a:xfrm>
              <a:off x="3389313" y="5421313"/>
              <a:ext cx="900112" cy="361950"/>
            </a:xfrm>
            <a:custGeom>
              <a:avLst/>
              <a:gdLst/>
              <a:ahLst/>
              <a:cxnLst/>
              <a:rect l="l" t="t" r="r" b="b"/>
              <a:pathLst>
                <a:path w="900112" h="361950" extrusionOk="0">
                  <a:moveTo>
                    <a:pt x="314325" y="304800"/>
                  </a:moveTo>
                  <a:lnTo>
                    <a:pt x="61912" y="361950"/>
                  </a:lnTo>
                  <a:lnTo>
                    <a:pt x="0" y="180975"/>
                  </a:lnTo>
                  <a:lnTo>
                    <a:pt x="233362" y="142875"/>
                  </a:lnTo>
                  <a:lnTo>
                    <a:pt x="445294" y="102394"/>
                  </a:lnTo>
                  <a:lnTo>
                    <a:pt x="638175" y="59532"/>
                  </a:lnTo>
                  <a:lnTo>
                    <a:pt x="852487" y="0"/>
                  </a:lnTo>
                  <a:lnTo>
                    <a:pt x="900112" y="204788"/>
                  </a:lnTo>
                  <a:lnTo>
                    <a:pt x="673894" y="233363"/>
                  </a:lnTo>
                  <a:lnTo>
                    <a:pt x="314325" y="3048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614;p327">
              <a:extLst>
                <a:ext uri="{FF2B5EF4-FFF2-40B4-BE49-F238E27FC236}">
                  <a16:creationId xmlns:a16="http://schemas.microsoft.com/office/drawing/2014/main" id="{FE0D215B-FEB8-9B41-8B53-35AAB9774B54}"/>
                </a:ext>
              </a:extLst>
            </p:cNvPr>
            <p:cNvSpPr/>
            <p:nvPr/>
          </p:nvSpPr>
          <p:spPr>
            <a:xfrm rot="-5400000">
              <a:off x="4857750" y="2092325"/>
              <a:ext cx="1833563" cy="608013"/>
            </a:xfrm>
            <a:custGeom>
              <a:avLst/>
              <a:gdLst/>
              <a:ahLst/>
              <a:cxnLst/>
              <a:rect l="l" t="t" r="r" b="b"/>
              <a:pathLst>
                <a:path w="1833562" h="607218" extrusionOk="0">
                  <a:moveTo>
                    <a:pt x="1150144" y="273843"/>
                  </a:moveTo>
                  <a:lnTo>
                    <a:pt x="1533525" y="273843"/>
                  </a:lnTo>
                  <a:lnTo>
                    <a:pt x="1571625" y="266700"/>
                  </a:lnTo>
                  <a:lnTo>
                    <a:pt x="1612106" y="250031"/>
                  </a:lnTo>
                  <a:lnTo>
                    <a:pt x="1657350" y="226218"/>
                  </a:lnTo>
                  <a:lnTo>
                    <a:pt x="1695450" y="183356"/>
                  </a:lnTo>
                  <a:lnTo>
                    <a:pt x="1719262" y="152400"/>
                  </a:lnTo>
                  <a:lnTo>
                    <a:pt x="1731169" y="123825"/>
                  </a:lnTo>
                  <a:lnTo>
                    <a:pt x="1752600" y="42862"/>
                  </a:lnTo>
                  <a:lnTo>
                    <a:pt x="1759744" y="28575"/>
                  </a:lnTo>
                  <a:lnTo>
                    <a:pt x="1776412" y="9525"/>
                  </a:lnTo>
                  <a:lnTo>
                    <a:pt x="1793081" y="0"/>
                  </a:lnTo>
                  <a:lnTo>
                    <a:pt x="1804987" y="0"/>
                  </a:lnTo>
                  <a:lnTo>
                    <a:pt x="1824037" y="7143"/>
                  </a:lnTo>
                  <a:lnTo>
                    <a:pt x="1833562" y="28575"/>
                  </a:lnTo>
                  <a:lnTo>
                    <a:pt x="1816894" y="130968"/>
                  </a:lnTo>
                  <a:lnTo>
                    <a:pt x="1793081" y="228600"/>
                  </a:lnTo>
                  <a:lnTo>
                    <a:pt x="1766887" y="326231"/>
                  </a:lnTo>
                  <a:lnTo>
                    <a:pt x="1735931" y="407193"/>
                  </a:lnTo>
                  <a:lnTo>
                    <a:pt x="1709737" y="461962"/>
                  </a:lnTo>
                  <a:lnTo>
                    <a:pt x="1664494" y="514350"/>
                  </a:lnTo>
                  <a:lnTo>
                    <a:pt x="1614487" y="559593"/>
                  </a:lnTo>
                  <a:lnTo>
                    <a:pt x="1581150" y="590550"/>
                  </a:lnTo>
                  <a:lnTo>
                    <a:pt x="1557337" y="604837"/>
                  </a:lnTo>
                  <a:lnTo>
                    <a:pt x="1528762" y="607218"/>
                  </a:lnTo>
                  <a:lnTo>
                    <a:pt x="1502569" y="590550"/>
                  </a:lnTo>
                  <a:lnTo>
                    <a:pt x="1466850" y="573881"/>
                  </a:lnTo>
                  <a:lnTo>
                    <a:pt x="1402556" y="552450"/>
                  </a:lnTo>
                  <a:lnTo>
                    <a:pt x="1323975" y="542925"/>
                  </a:lnTo>
                  <a:lnTo>
                    <a:pt x="859631" y="542925"/>
                  </a:lnTo>
                  <a:lnTo>
                    <a:pt x="702469" y="542925"/>
                  </a:lnTo>
                  <a:lnTo>
                    <a:pt x="16669" y="519112"/>
                  </a:lnTo>
                  <a:lnTo>
                    <a:pt x="0" y="280987"/>
                  </a:lnTo>
                  <a:lnTo>
                    <a:pt x="683419" y="271462"/>
                  </a:lnTo>
                  <a:lnTo>
                    <a:pt x="1150144" y="27384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615;p327">
              <a:extLst>
                <a:ext uri="{FF2B5EF4-FFF2-40B4-BE49-F238E27FC236}">
                  <a16:creationId xmlns:a16="http://schemas.microsoft.com/office/drawing/2014/main" id="{046BDCBC-7A36-7243-9CAF-D0C184683BD5}"/>
                </a:ext>
              </a:extLst>
            </p:cNvPr>
            <p:cNvSpPr/>
            <p:nvPr/>
          </p:nvSpPr>
          <p:spPr>
            <a:xfrm>
              <a:off x="4546600" y="3021013"/>
              <a:ext cx="2916238" cy="650875"/>
            </a:xfrm>
            <a:custGeom>
              <a:avLst/>
              <a:gdLst/>
              <a:ahLst/>
              <a:cxnLst/>
              <a:rect l="l" t="t" r="r" b="b"/>
              <a:pathLst>
                <a:path w="2917032" h="650082" extrusionOk="0">
                  <a:moveTo>
                    <a:pt x="1214438" y="400050"/>
                  </a:moveTo>
                  <a:lnTo>
                    <a:pt x="919163" y="471488"/>
                  </a:lnTo>
                  <a:lnTo>
                    <a:pt x="664369" y="550069"/>
                  </a:lnTo>
                  <a:lnTo>
                    <a:pt x="511969" y="602457"/>
                  </a:lnTo>
                  <a:lnTo>
                    <a:pt x="469107" y="633413"/>
                  </a:lnTo>
                  <a:lnTo>
                    <a:pt x="440532" y="645319"/>
                  </a:lnTo>
                  <a:lnTo>
                    <a:pt x="414338" y="650082"/>
                  </a:lnTo>
                  <a:lnTo>
                    <a:pt x="378619" y="647700"/>
                  </a:lnTo>
                  <a:lnTo>
                    <a:pt x="326232" y="631032"/>
                  </a:lnTo>
                  <a:lnTo>
                    <a:pt x="190500" y="540544"/>
                  </a:lnTo>
                  <a:lnTo>
                    <a:pt x="73819" y="445294"/>
                  </a:lnTo>
                  <a:lnTo>
                    <a:pt x="21432" y="388144"/>
                  </a:lnTo>
                  <a:lnTo>
                    <a:pt x="4763" y="361950"/>
                  </a:lnTo>
                  <a:lnTo>
                    <a:pt x="0" y="340519"/>
                  </a:lnTo>
                  <a:lnTo>
                    <a:pt x="4763" y="323850"/>
                  </a:lnTo>
                  <a:lnTo>
                    <a:pt x="23813" y="319088"/>
                  </a:lnTo>
                  <a:lnTo>
                    <a:pt x="45244" y="328613"/>
                  </a:lnTo>
                  <a:lnTo>
                    <a:pt x="130969" y="366713"/>
                  </a:lnTo>
                  <a:lnTo>
                    <a:pt x="200025" y="390525"/>
                  </a:lnTo>
                  <a:lnTo>
                    <a:pt x="259557" y="404813"/>
                  </a:lnTo>
                  <a:lnTo>
                    <a:pt x="297657" y="409575"/>
                  </a:lnTo>
                  <a:lnTo>
                    <a:pt x="354807" y="407194"/>
                  </a:lnTo>
                  <a:lnTo>
                    <a:pt x="497682" y="378619"/>
                  </a:lnTo>
                  <a:lnTo>
                    <a:pt x="864394" y="300038"/>
                  </a:lnTo>
                  <a:lnTo>
                    <a:pt x="1207294" y="223838"/>
                  </a:lnTo>
                  <a:lnTo>
                    <a:pt x="1452563" y="176213"/>
                  </a:lnTo>
                  <a:lnTo>
                    <a:pt x="1714500" y="147638"/>
                  </a:lnTo>
                  <a:lnTo>
                    <a:pt x="1959769" y="116682"/>
                  </a:lnTo>
                  <a:lnTo>
                    <a:pt x="2300288" y="66675"/>
                  </a:lnTo>
                  <a:lnTo>
                    <a:pt x="2333625" y="59532"/>
                  </a:lnTo>
                  <a:lnTo>
                    <a:pt x="2407444" y="30957"/>
                  </a:lnTo>
                  <a:lnTo>
                    <a:pt x="2476500" y="0"/>
                  </a:lnTo>
                  <a:lnTo>
                    <a:pt x="2562225" y="14288"/>
                  </a:lnTo>
                  <a:lnTo>
                    <a:pt x="2674144" y="40482"/>
                  </a:lnTo>
                  <a:lnTo>
                    <a:pt x="2769394" y="69057"/>
                  </a:lnTo>
                  <a:lnTo>
                    <a:pt x="2847975" y="100013"/>
                  </a:lnTo>
                  <a:lnTo>
                    <a:pt x="2893219" y="123825"/>
                  </a:lnTo>
                  <a:lnTo>
                    <a:pt x="2905125" y="138113"/>
                  </a:lnTo>
                  <a:lnTo>
                    <a:pt x="2917032" y="176213"/>
                  </a:lnTo>
                  <a:lnTo>
                    <a:pt x="2917032" y="219075"/>
                  </a:lnTo>
                  <a:lnTo>
                    <a:pt x="2909888" y="242888"/>
                  </a:lnTo>
                  <a:lnTo>
                    <a:pt x="2876550" y="259557"/>
                  </a:lnTo>
                  <a:lnTo>
                    <a:pt x="2778919" y="269082"/>
                  </a:lnTo>
                  <a:lnTo>
                    <a:pt x="2555082" y="266700"/>
                  </a:lnTo>
                  <a:lnTo>
                    <a:pt x="2095500" y="292894"/>
                  </a:lnTo>
                  <a:lnTo>
                    <a:pt x="1738313" y="323850"/>
                  </a:lnTo>
                  <a:lnTo>
                    <a:pt x="1469232" y="354807"/>
                  </a:lnTo>
                  <a:lnTo>
                    <a:pt x="1214438" y="4000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616;p327">
              <a:extLst>
                <a:ext uri="{FF2B5EF4-FFF2-40B4-BE49-F238E27FC236}">
                  <a16:creationId xmlns:a16="http://schemas.microsoft.com/office/drawing/2014/main" id="{2A3D5796-4F69-1349-9B9A-D1FCB49AA115}"/>
                </a:ext>
              </a:extLst>
            </p:cNvPr>
            <p:cNvSpPr/>
            <p:nvPr/>
          </p:nvSpPr>
          <p:spPr>
            <a:xfrm rot="-5400000">
              <a:off x="5084762" y="4584701"/>
              <a:ext cx="2790825" cy="457200"/>
            </a:xfrm>
            <a:custGeom>
              <a:avLst/>
              <a:gdLst/>
              <a:ahLst/>
              <a:cxnLst/>
              <a:rect l="l" t="t" r="r" b="b"/>
              <a:pathLst>
                <a:path w="2790825" h="457200" extrusionOk="0">
                  <a:moveTo>
                    <a:pt x="1602581" y="195262"/>
                  </a:moveTo>
                  <a:lnTo>
                    <a:pt x="2057400" y="185737"/>
                  </a:lnTo>
                  <a:lnTo>
                    <a:pt x="2243137" y="188118"/>
                  </a:lnTo>
                  <a:lnTo>
                    <a:pt x="2433637" y="183356"/>
                  </a:lnTo>
                  <a:lnTo>
                    <a:pt x="2547937" y="169068"/>
                  </a:lnTo>
                  <a:lnTo>
                    <a:pt x="2595562" y="138112"/>
                  </a:lnTo>
                  <a:lnTo>
                    <a:pt x="2726531" y="23812"/>
                  </a:lnTo>
                  <a:lnTo>
                    <a:pt x="2738437" y="9525"/>
                  </a:lnTo>
                  <a:lnTo>
                    <a:pt x="2752725" y="0"/>
                  </a:lnTo>
                  <a:lnTo>
                    <a:pt x="2762250" y="0"/>
                  </a:lnTo>
                  <a:lnTo>
                    <a:pt x="2781300" y="4762"/>
                  </a:lnTo>
                  <a:lnTo>
                    <a:pt x="2788444" y="21431"/>
                  </a:lnTo>
                  <a:lnTo>
                    <a:pt x="2790825" y="45243"/>
                  </a:lnTo>
                  <a:lnTo>
                    <a:pt x="2759869" y="128587"/>
                  </a:lnTo>
                  <a:lnTo>
                    <a:pt x="2700337" y="259556"/>
                  </a:lnTo>
                  <a:lnTo>
                    <a:pt x="2652712" y="347662"/>
                  </a:lnTo>
                  <a:lnTo>
                    <a:pt x="2597944" y="426243"/>
                  </a:lnTo>
                  <a:lnTo>
                    <a:pt x="2576512" y="438150"/>
                  </a:lnTo>
                  <a:lnTo>
                    <a:pt x="2552700" y="431006"/>
                  </a:lnTo>
                  <a:lnTo>
                    <a:pt x="2519362" y="419100"/>
                  </a:lnTo>
                  <a:lnTo>
                    <a:pt x="2476500" y="409575"/>
                  </a:lnTo>
                  <a:lnTo>
                    <a:pt x="2266950" y="407193"/>
                  </a:lnTo>
                  <a:lnTo>
                    <a:pt x="1621631" y="407193"/>
                  </a:lnTo>
                  <a:lnTo>
                    <a:pt x="1314450" y="409575"/>
                  </a:lnTo>
                  <a:lnTo>
                    <a:pt x="938212" y="438150"/>
                  </a:lnTo>
                  <a:lnTo>
                    <a:pt x="628650" y="457200"/>
                  </a:lnTo>
                  <a:lnTo>
                    <a:pt x="523875" y="447675"/>
                  </a:lnTo>
                  <a:lnTo>
                    <a:pt x="450056" y="433387"/>
                  </a:lnTo>
                  <a:lnTo>
                    <a:pt x="352425" y="409575"/>
                  </a:lnTo>
                  <a:lnTo>
                    <a:pt x="233362" y="373856"/>
                  </a:lnTo>
                  <a:lnTo>
                    <a:pt x="138112" y="333375"/>
                  </a:lnTo>
                  <a:lnTo>
                    <a:pt x="61912" y="297656"/>
                  </a:lnTo>
                  <a:lnTo>
                    <a:pt x="19050" y="271462"/>
                  </a:lnTo>
                  <a:lnTo>
                    <a:pt x="7144" y="261937"/>
                  </a:lnTo>
                  <a:lnTo>
                    <a:pt x="0" y="245268"/>
                  </a:lnTo>
                  <a:lnTo>
                    <a:pt x="0" y="228600"/>
                  </a:lnTo>
                  <a:lnTo>
                    <a:pt x="11906" y="200025"/>
                  </a:lnTo>
                  <a:lnTo>
                    <a:pt x="66675" y="157162"/>
                  </a:lnTo>
                  <a:lnTo>
                    <a:pt x="159544" y="85725"/>
                  </a:lnTo>
                  <a:lnTo>
                    <a:pt x="550069" y="140493"/>
                  </a:lnTo>
                  <a:lnTo>
                    <a:pt x="557212" y="164306"/>
                  </a:lnTo>
                  <a:lnTo>
                    <a:pt x="569119" y="178593"/>
                  </a:lnTo>
                  <a:lnTo>
                    <a:pt x="595312" y="188118"/>
                  </a:lnTo>
                  <a:lnTo>
                    <a:pt x="635794" y="197643"/>
                  </a:lnTo>
                  <a:lnTo>
                    <a:pt x="681037" y="207168"/>
                  </a:lnTo>
                  <a:lnTo>
                    <a:pt x="847725" y="207168"/>
                  </a:lnTo>
                  <a:lnTo>
                    <a:pt x="1602581" y="1952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617;p327">
              <a:extLst>
                <a:ext uri="{FF2B5EF4-FFF2-40B4-BE49-F238E27FC236}">
                  <a16:creationId xmlns:a16="http://schemas.microsoft.com/office/drawing/2014/main" id="{9496B21C-648D-F241-85E8-2AA730135E1A}"/>
                </a:ext>
              </a:extLst>
            </p:cNvPr>
            <p:cNvSpPr/>
            <p:nvPr/>
          </p:nvSpPr>
          <p:spPr>
            <a:xfrm>
              <a:off x="5776913" y="5503863"/>
              <a:ext cx="685800" cy="606425"/>
            </a:xfrm>
            <a:custGeom>
              <a:avLst/>
              <a:gdLst/>
              <a:ahLst/>
              <a:cxnLst/>
              <a:rect l="l" t="t" r="r" b="b"/>
              <a:pathLst>
                <a:path w="685800" h="607219" extrusionOk="0">
                  <a:moveTo>
                    <a:pt x="223837" y="71437"/>
                  </a:moveTo>
                  <a:lnTo>
                    <a:pt x="369093" y="111919"/>
                  </a:lnTo>
                  <a:lnTo>
                    <a:pt x="435768" y="128587"/>
                  </a:lnTo>
                  <a:lnTo>
                    <a:pt x="502443" y="142875"/>
                  </a:lnTo>
                  <a:lnTo>
                    <a:pt x="685800" y="161925"/>
                  </a:lnTo>
                  <a:lnTo>
                    <a:pt x="609600" y="607219"/>
                  </a:lnTo>
                  <a:lnTo>
                    <a:pt x="547687" y="531019"/>
                  </a:lnTo>
                  <a:lnTo>
                    <a:pt x="485775" y="461962"/>
                  </a:lnTo>
                  <a:lnTo>
                    <a:pt x="423862" y="390525"/>
                  </a:lnTo>
                  <a:lnTo>
                    <a:pt x="326231" y="297656"/>
                  </a:lnTo>
                  <a:lnTo>
                    <a:pt x="214312" y="202406"/>
                  </a:lnTo>
                  <a:lnTo>
                    <a:pt x="107156" y="123825"/>
                  </a:lnTo>
                  <a:lnTo>
                    <a:pt x="40481" y="76200"/>
                  </a:lnTo>
                  <a:lnTo>
                    <a:pt x="14287" y="54769"/>
                  </a:lnTo>
                  <a:lnTo>
                    <a:pt x="2381" y="35719"/>
                  </a:lnTo>
                  <a:lnTo>
                    <a:pt x="0" y="19050"/>
                  </a:lnTo>
                  <a:lnTo>
                    <a:pt x="4762" y="2381"/>
                  </a:lnTo>
                  <a:lnTo>
                    <a:pt x="19050" y="0"/>
                  </a:lnTo>
                  <a:lnTo>
                    <a:pt x="47625" y="9525"/>
                  </a:lnTo>
                  <a:lnTo>
                    <a:pt x="223837" y="714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3622;p328">
            <a:extLst>
              <a:ext uri="{FF2B5EF4-FFF2-40B4-BE49-F238E27FC236}">
                <a16:creationId xmlns:a16="http://schemas.microsoft.com/office/drawing/2014/main" id="{F39A4212-0780-5644-B33F-57F646D885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8759" y="1331494"/>
            <a:ext cx="48641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3"/>
          <p:cNvSpPr txBox="1"/>
          <p:nvPr/>
        </p:nvSpPr>
        <p:spPr>
          <a:xfrm>
            <a:off x="4953000" y="7893496"/>
            <a:ext cx="300039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由</a:t>
            </a:r>
            <a:endParaRPr/>
          </a:p>
        </p:txBody>
      </p:sp>
      <p:sp>
        <p:nvSpPr>
          <p:cNvPr id="442" name="Google Shape;442;p33"/>
          <p:cNvSpPr/>
          <p:nvPr/>
        </p:nvSpPr>
        <p:spPr>
          <a:xfrm>
            <a:off x="2862263" y="2870200"/>
            <a:ext cx="663575" cy="2986088"/>
          </a:xfrm>
          <a:custGeom>
            <a:avLst/>
            <a:gdLst/>
            <a:ahLst/>
            <a:cxnLst/>
            <a:rect l="l" t="t" r="r" b="b"/>
            <a:pathLst>
              <a:path w="663933" h="2985715" extrusionOk="0">
                <a:moveTo>
                  <a:pt x="572493" y="727544"/>
                </a:moveTo>
                <a:lnTo>
                  <a:pt x="560567" y="337930"/>
                </a:lnTo>
                <a:lnTo>
                  <a:pt x="540688" y="242515"/>
                </a:lnTo>
                <a:lnTo>
                  <a:pt x="496956" y="139148"/>
                </a:lnTo>
                <a:lnTo>
                  <a:pt x="437321" y="103367"/>
                </a:lnTo>
                <a:lnTo>
                  <a:pt x="333954" y="59635"/>
                </a:lnTo>
                <a:lnTo>
                  <a:pt x="238539" y="23854"/>
                </a:lnTo>
                <a:lnTo>
                  <a:pt x="155050" y="3976"/>
                </a:lnTo>
                <a:lnTo>
                  <a:pt x="87464" y="0"/>
                </a:lnTo>
                <a:lnTo>
                  <a:pt x="27829" y="3976"/>
                </a:lnTo>
                <a:lnTo>
                  <a:pt x="0" y="15902"/>
                </a:lnTo>
                <a:lnTo>
                  <a:pt x="0" y="35781"/>
                </a:lnTo>
                <a:lnTo>
                  <a:pt x="11927" y="51683"/>
                </a:lnTo>
                <a:lnTo>
                  <a:pt x="43732" y="75537"/>
                </a:lnTo>
                <a:lnTo>
                  <a:pt x="79513" y="95416"/>
                </a:lnTo>
                <a:lnTo>
                  <a:pt x="111318" y="119269"/>
                </a:lnTo>
                <a:lnTo>
                  <a:pt x="147099" y="163002"/>
                </a:lnTo>
                <a:lnTo>
                  <a:pt x="190831" y="246490"/>
                </a:lnTo>
                <a:lnTo>
                  <a:pt x="238539" y="357809"/>
                </a:lnTo>
                <a:lnTo>
                  <a:pt x="274320" y="473102"/>
                </a:lnTo>
                <a:lnTo>
                  <a:pt x="302149" y="1005840"/>
                </a:lnTo>
                <a:lnTo>
                  <a:pt x="341906" y="1737360"/>
                </a:lnTo>
                <a:lnTo>
                  <a:pt x="365760" y="2186609"/>
                </a:lnTo>
                <a:lnTo>
                  <a:pt x="361784" y="2321781"/>
                </a:lnTo>
                <a:lnTo>
                  <a:pt x="345881" y="2524539"/>
                </a:lnTo>
                <a:lnTo>
                  <a:pt x="345881" y="2556344"/>
                </a:lnTo>
                <a:lnTo>
                  <a:pt x="361784" y="2615979"/>
                </a:lnTo>
                <a:lnTo>
                  <a:pt x="425394" y="2802835"/>
                </a:lnTo>
                <a:lnTo>
                  <a:pt x="473102" y="2910177"/>
                </a:lnTo>
                <a:lnTo>
                  <a:pt x="492980" y="2941982"/>
                </a:lnTo>
                <a:lnTo>
                  <a:pt x="512859" y="2965836"/>
                </a:lnTo>
                <a:lnTo>
                  <a:pt x="548640" y="2985715"/>
                </a:lnTo>
                <a:lnTo>
                  <a:pt x="568518" y="2985715"/>
                </a:lnTo>
                <a:lnTo>
                  <a:pt x="604299" y="2969812"/>
                </a:lnTo>
                <a:lnTo>
                  <a:pt x="632128" y="2934031"/>
                </a:lnTo>
                <a:lnTo>
                  <a:pt x="648031" y="2818737"/>
                </a:lnTo>
                <a:lnTo>
                  <a:pt x="663933" y="2516588"/>
                </a:lnTo>
                <a:lnTo>
                  <a:pt x="640080" y="2234316"/>
                </a:lnTo>
                <a:lnTo>
                  <a:pt x="620201" y="1665798"/>
                </a:lnTo>
                <a:lnTo>
                  <a:pt x="592372" y="1296062"/>
                </a:lnTo>
                <a:lnTo>
                  <a:pt x="572493" y="7275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3"/>
          <p:cNvSpPr/>
          <p:nvPr/>
        </p:nvSpPr>
        <p:spPr>
          <a:xfrm>
            <a:off x="3116263" y="2708275"/>
            <a:ext cx="3905250" cy="2908300"/>
          </a:xfrm>
          <a:custGeom>
            <a:avLst/>
            <a:gdLst/>
            <a:ahLst/>
            <a:cxnLst/>
            <a:rect l="l" t="t" r="r" b="b"/>
            <a:pathLst>
              <a:path w="3905250" h="2907030" extrusionOk="0">
                <a:moveTo>
                  <a:pt x="1535430" y="133350"/>
                </a:moveTo>
                <a:lnTo>
                  <a:pt x="1211580" y="167640"/>
                </a:lnTo>
                <a:lnTo>
                  <a:pt x="834390" y="213360"/>
                </a:lnTo>
                <a:lnTo>
                  <a:pt x="438150" y="266700"/>
                </a:lnTo>
                <a:lnTo>
                  <a:pt x="217170" y="304800"/>
                </a:lnTo>
                <a:lnTo>
                  <a:pt x="0" y="361950"/>
                </a:lnTo>
                <a:lnTo>
                  <a:pt x="293370" y="525780"/>
                </a:lnTo>
                <a:lnTo>
                  <a:pt x="487680" y="487680"/>
                </a:lnTo>
                <a:lnTo>
                  <a:pt x="735330" y="438150"/>
                </a:lnTo>
                <a:lnTo>
                  <a:pt x="1143000" y="373380"/>
                </a:lnTo>
                <a:lnTo>
                  <a:pt x="1466850" y="335280"/>
                </a:lnTo>
                <a:lnTo>
                  <a:pt x="1703070" y="320040"/>
                </a:lnTo>
                <a:lnTo>
                  <a:pt x="1958340" y="297180"/>
                </a:lnTo>
                <a:lnTo>
                  <a:pt x="2316480" y="293370"/>
                </a:lnTo>
                <a:lnTo>
                  <a:pt x="2766060" y="285750"/>
                </a:lnTo>
                <a:lnTo>
                  <a:pt x="3196590" y="278130"/>
                </a:lnTo>
                <a:lnTo>
                  <a:pt x="3413760" y="278130"/>
                </a:lnTo>
                <a:lnTo>
                  <a:pt x="3440430" y="278130"/>
                </a:lnTo>
                <a:lnTo>
                  <a:pt x="3459480" y="289560"/>
                </a:lnTo>
                <a:lnTo>
                  <a:pt x="3470910" y="304800"/>
                </a:lnTo>
                <a:lnTo>
                  <a:pt x="3478530" y="331470"/>
                </a:lnTo>
                <a:lnTo>
                  <a:pt x="3474720" y="415290"/>
                </a:lnTo>
                <a:lnTo>
                  <a:pt x="3387090" y="1238250"/>
                </a:lnTo>
                <a:lnTo>
                  <a:pt x="3326130" y="1844040"/>
                </a:lnTo>
                <a:lnTo>
                  <a:pt x="3249930" y="2571750"/>
                </a:lnTo>
                <a:lnTo>
                  <a:pt x="3238500" y="2739390"/>
                </a:lnTo>
                <a:lnTo>
                  <a:pt x="3257550" y="2777490"/>
                </a:lnTo>
                <a:lnTo>
                  <a:pt x="3291840" y="2830830"/>
                </a:lnTo>
                <a:lnTo>
                  <a:pt x="3318510" y="2865120"/>
                </a:lnTo>
                <a:lnTo>
                  <a:pt x="3333750" y="2880360"/>
                </a:lnTo>
                <a:lnTo>
                  <a:pt x="3371850" y="2903220"/>
                </a:lnTo>
                <a:lnTo>
                  <a:pt x="3390900" y="2907030"/>
                </a:lnTo>
                <a:lnTo>
                  <a:pt x="3429000" y="2903220"/>
                </a:lnTo>
                <a:lnTo>
                  <a:pt x="3463290" y="2887980"/>
                </a:lnTo>
                <a:lnTo>
                  <a:pt x="3486150" y="2861310"/>
                </a:lnTo>
                <a:lnTo>
                  <a:pt x="3501390" y="2819400"/>
                </a:lnTo>
                <a:lnTo>
                  <a:pt x="3509010" y="2773680"/>
                </a:lnTo>
                <a:lnTo>
                  <a:pt x="3554730" y="2423160"/>
                </a:lnTo>
                <a:lnTo>
                  <a:pt x="3623310" y="1905000"/>
                </a:lnTo>
                <a:lnTo>
                  <a:pt x="3695700" y="1344930"/>
                </a:lnTo>
                <a:lnTo>
                  <a:pt x="3775710" y="762000"/>
                </a:lnTo>
                <a:lnTo>
                  <a:pt x="3817620" y="453390"/>
                </a:lnTo>
                <a:lnTo>
                  <a:pt x="3829050" y="400050"/>
                </a:lnTo>
                <a:lnTo>
                  <a:pt x="3859530" y="346710"/>
                </a:lnTo>
                <a:lnTo>
                  <a:pt x="3890010" y="304800"/>
                </a:lnTo>
                <a:lnTo>
                  <a:pt x="3905250" y="270510"/>
                </a:lnTo>
                <a:lnTo>
                  <a:pt x="3905250" y="243840"/>
                </a:lnTo>
                <a:lnTo>
                  <a:pt x="3893820" y="217170"/>
                </a:lnTo>
                <a:lnTo>
                  <a:pt x="3859530" y="186690"/>
                </a:lnTo>
                <a:lnTo>
                  <a:pt x="3768090" y="110490"/>
                </a:lnTo>
                <a:lnTo>
                  <a:pt x="3680460" y="45720"/>
                </a:lnTo>
                <a:lnTo>
                  <a:pt x="3615690" y="15240"/>
                </a:lnTo>
                <a:lnTo>
                  <a:pt x="3566160" y="0"/>
                </a:lnTo>
                <a:lnTo>
                  <a:pt x="3539490" y="3810"/>
                </a:lnTo>
                <a:lnTo>
                  <a:pt x="3478530" y="22860"/>
                </a:lnTo>
                <a:lnTo>
                  <a:pt x="3390900" y="53340"/>
                </a:lnTo>
                <a:lnTo>
                  <a:pt x="3227070" y="57150"/>
                </a:lnTo>
                <a:lnTo>
                  <a:pt x="2663190" y="72390"/>
                </a:lnTo>
                <a:lnTo>
                  <a:pt x="2011680" y="95250"/>
                </a:lnTo>
                <a:lnTo>
                  <a:pt x="1642110" y="125730"/>
                </a:lnTo>
                <a:lnTo>
                  <a:pt x="1535430" y="1333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3"/>
          <p:cNvSpPr/>
          <p:nvPr/>
        </p:nvSpPr>
        <p:spPr>
          <a:xfrm>
            <a:off x="4537075" y="1422400"/>
            <a:ext cx="668338" cy="4008438"/>
          </a:xfrm>
          <a:custGeom>
            <a:avLst/>
            <a:gdLst/>
            <a:ahLst/>
            <a:cxnLst/>
            <a:rect l="l" t="t" r="r" b="b"/>
            <a:pathLst>
              <a:path w="668215" h="4009292" extrusionOk="0">
                <a:moveTo>
                  <a:pt x="276329" y="1210826"/>
                </a:moveTo>
                <a:lnTo>
                  <a:pt x="276329" y="3883688"/>
                </a:lnTo>
                <a:lnTo>
                  <a:pt x="422031" y="4009292"/>
                </a:lnTo>
                <a:lnTo>
                  <a:pt x="542611" y="3853543"/>
                </a:lnTo>
                <a:lnTo>
                  <a:pt x="542611" y="3034602"/>
                </a:lnTo>
                <a:cubicBezTo>
                  <a:pt x="544286" y="2542233"/>
                  <a:pt x="545960" y="2049863"/>
                  <a:pt x="547635" y="1557494"/>
                </a:cubicBezTo>
                <a:lnTo>
                  <a:pt x="542611" y="1391696"/>
                </a:lnTo>
                <a:lnTo>
                  <a:pt x="562707" y="753626"/>
                </a:lnTo>
                <a:lnTo>
                  <a:pt x="567732" y="567732"/>
                </a:lnTo>
                <a:lnTo>
                  <a:pt x="572756" y="517490"/>
                </a:lnTo>
                <a:lnTo>
                  <a:pt x="592853" y="442127"/>
                </a:lnTo>
                <a:lnTo>
                  <a:pt x="607925" y="396910"/>
                </a:lnTo>
                <a:lnTo>
                  <a:pt x="638070" y="346668"/>
                </a:lnTo>
                <a:lnTo>
                  <a:pt x="668215" y="301450"/>
                </a:lnTo>
                <a:lnTo>
                  <a:pt x="668215" y="276329"/>
                </a:lnTo>
                <a:lnTo>
                  <a:pt x="653143" y="236136"/>
                </a:lnTo>
                <a:lnTo>
                  <a:pt x="597877" y="185894"/>
                </a:lnTo>
                <a:lnTo>
                  <a:pt x="477296" y="105507"/>
                </a:lnTo>
                <a:lnTo>
                  <a:pt x="351692" y="35169"/>
                </a:lnTo>
                <a:lnTo>
                  <a:pt x="286378" y="5024"/>
                </a:lnTo>
                <a:lnTo>
                  <a:pt x="231112" y="0"/>
                </a:lnTo>
                <a:lnTo>
                  <a:pt x="100483" y="0"/>
                </a:lnTo>
                <a:lnTo>
                  <a:pt x="30145" y="0"/>
                </a:lnTo>
                <a:lnTo>
                  <a:pt x="0" y="10048"/>
                </a:lnTo>
                <a:lnTo>
                  <a:pt x="5024" y="30145"/>
                </a:lnTo>
                <a:lnTo>
                  <a:pt x="30145" y="65314"/>
                </a:lnTo>
                <a:lnTo>
                  <a:pt x="85411" y="95459"/>
                </a:lnTo>
                <a:lnTo>
                  <a:pt x="150725" y="135653"/>
                </a:lnTo>
                <a:lnTo>
                  <a:pt x="200967" y="170822"/>
                </a:lnTo>
                <a:lnTo>
                  <a:pt x="226088" y="195943"/>
                </a:lnTo>
                <a:lnTo>
                  <a:pt x="256233" y="236136"/>
                </a:lnTo>
                <a:lnTo>
                  <a:pt x="266281" y="276329"/>
                </a:lnTo>
                <a:lnTo>
                  <a:pt x="276329" y="356716"/>
                </a:lnTo>
                <a:lnTo>
                  <a:pt x="276329" y="121082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3"/>
          <p:cNvSpPr/>
          <p:nvPr/>
        </p:nvSpPr>
        <p:spPr>
          <a:xfrm>
            <a:off x="3219450" y="3905250"/>
            <a:ext cx="3521075" cy="488950"/>
          </a:xfrm>
          <a:custGeom>
            <a:avLst/>
            <a:gdLst/>
            <a:ahLst/>
            <a:cxnLst/>
            <a:rect l="l" t="t" r="r" b="b"/>
            <a:pathLst>
              <a:path w="3521075" h="488950" extrusionOk="0">
                <a:moveTo>
                  <a:pt x="1425575" y="98425"/>
                </a:moveTo>
                <a:lnTo>
                  <a:pt x="977900" y="149225"/>
                </a:lnTo>
                <a:lnTo>
                  <a:pt x="606425" y="209550"/>
                </a:lnTo>
                <a:lnTo>
                  <a:pt x="422275" y="241300"/>
                </a:lnTo>
                <a:lnTo>
                  <a:pt x="212725" y="285750"/>
                </a:lnTo>
                <a:lnTo>
                  <a:pt x="0" y="349250"/>
                </a:lnTo>
                <a:lnTo>
                  <a:pt x="234950" y="488950"/>
                </a:lnTo>
                <a:lnTo>
                  <a:pt x="431800" y="450850"/>
                </a:lnTo>
                <a:lnTo>
                  <a:pt x="654050" y="409575"/>
                </a:lnTo>
                <a:lnTo>
                  <a:pt x="949325" y="361950"/>
                </a:lnTo>
                <a:lnTo>
                  <a:pt x="1216025" y="323850"/>
                </a:lnTo>
                <a:lnTo>
                  <a:pt x="1581150" y="282575"/>
                </a:lnTo>
                <a:lnTo>
                  <a:pt x="1857375" y="260350"/>
                </a:lnTo>
                <a:lnTo>
                  <a:pt x="2197100" y="241300"/>
                </a:lnTo>
                <a:lnTo>
                  <a:pt x="2501900" y="228600"/>
                </a:lnTo>
                <a:lnTo>
                  <a:pt x="2701925" y="222250"/>
                </a:lnTo>
                <a:lnTo>
                  <a:pt x="3000375" y="219075"/>
                </a:lnTo>
                <a:lnTo>
                  <a:pt x="3292475" y="219075"/>
                </a:lnTo>
                <a:lnTo>
                  <a:pt x="3521075" y="165100"/>
                </a:lnTo>
                <a:lnTo>
                  <a:pt x="3311525" y="0"/>
                </a:lnTo>
                <a:lnTo>
                  <a:pt x="3082925" y="3175"/>
                </a:lnTo>
                <a:lnTo>
                  <a:pt x="2543175" y="28575"/>
                </a:lnTo>
                <a:lnTo>
                  <a:pt x="2085975" y="50800"/>
                </a:lnTo>
                <a:lnTo>
                  <a:pt x="1568450" y="85725"/>
                </a:lnTo>
                <a:lnTo>
                  <a:pt x="1425575" y="98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3"/>
          <p:cNvSpPr/>
          <p:nvPr/>
        </p:nvSpPr>
        <p:spPr>
          <a:xfrm>
            <a:off x="3273425" y="5222875"/>
            <a:ext cx="3292475" cy="374650"/>
          </a:xfrm>
          <a:custGeom>
            <a:avLst/>
            <a:gdLst/>
            <a:ahLst/>
            <a:cxnLst/>
            <a:rect l="l" t="t" r="r" b="b"/>
            <a:pathLst>
              <a:path w="3292475" h="374650" extrusionOk="0">
                <a:moveTo>
                  <a:pt x="1403350" y="69850"/>
                </a:moveTo>
                <a:lnTo>
                  <a:pt x="949325" y="107950"/>
                </a:lnTo>
                <a:lnTo>
                  <a:pt x="577850" y="139700"/>
                </a:lnTo>
                <a:lnTo>
                  <a:pt x="215900" y="174625"/>
                </a:lnTo>
                <a:lnTo>
                  <a:pt x="0" y="215900"/>
                </a:lnTo>
                <a:lnTo>
                  <a:pt x="219075" y="374650"/>
                </a:lnTo>
                <a:lnTo>
                  <a:pt x="441325" y="352425"/>
                </a:lnTo>
                <a:lnTo>
                  <a:pt x="784225" y="314325"/>
                </a:lnTo>
                <a:lnTo>
                  <a:pt x="1181100" y="282575"/>
                </a:lnTo>
                <a:lnTo>
                  <a:pt x="1657350" y="250825"/>
                </a:lnTo>
                <a:lnTo>
                  <a:pt x="2000250" y="231775"/>
                </a:lnTo>
                <a:lnTo>
                  <a:pt x="2406650" y="219075"/>
                </a:lnTo>
                <a:lnTo>
                  <a:pt x="2759075" y="212725"/>
                </a:lnTo>
                <a:lnTo>
                  <a:pt x="3124200" y="219075"/>
                </a:lnTo>
                <a:lnTo>
                  <a:pt x="3292475" y="149225"/>
                </a:lnTo>
                <a:lnTo>
                  <a:pt x="3121025" y="0"/>
                </a:lnTo>
                <a:lnTo>
                  <a:pt x="2997200" y="0"/>
                </a:lnTo>
                <a:lnTo>
                  <a:pt x="2578100" y="12700"/>
                </a:lnTo>
                <a:lnTo>
                  <a:pt x="2124075" y="28575"/>
                </a:lnTo>
                <a:lnTo>
                  <a:pt x="1749425" y="41275"/>
                </a:lnTo>
                <a:lnTo>
                  <a:pt x="1504950" y="63500"/>
                </a:lnTo>
                <a:lnTo>
                  <a:pt x="1403350" y="69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B8125EA-4AE3-504E-8AE7-4F47EA944CC0}"/>
              </a:ext>
            </a:extLst>
          </p:cNvPr>
          <p:cNvGrpSpPr/>
          <p:nvPr/>
        </p:nvGrpSpPr>
        <p:grpSpPr>
          <a:xfrm>
            <a:off x="2858247" y="1418384"/>
            <a:ext cx="4159250" cy="4433888"/>
            <a:chOff x="3014663" y="1574800"/>
            <a:chExt cx="4159250" cy="4433888"/>
          </a:xfrm>
        </p:grpSpPr>
        <p:sp>
          <p:nvSpPr>
            <p:cNvPr id="8" name="Google Shape;442;p33">
              <a:extLst>
                <a:ext uri="{FF2B5EF4-FFF2-40B4-BE49-F238E27FC236}">
                  <a16:creationId xmlns:a16="http://schemas.microsoft.com/office/drawing/2014/main" id="{016B3431-49CA-9A4D-8F12-056BCD89DB4A}"/>
                </a:ext>
              </a:extLst>
            </p:cNvPr>
            <p:cNvSpPr/>
            <p:nvPr/>
          </p:nvSpPr>
          <p:spPr>
            <a:xfrm>
              <a:off x="3014663" y="3022600"/>
              <a:ext cx="663575" cy="2986088"/>
            </a:xfrm>
            <a:custGeom>
              <a:avLst/>
              <a:gdLst/>
              <a:ahLst/>
              <a:cxnLst/>
              <a:rect l="l" t="t" r="r" b="b"/>
              <a:pathLst>
                <a:path w="663933" h="2985715" extrusionOk="0">
                  <a:moveTo>
                    <a:pt x="572493" y="727544"/>
                  </a:moveTo>
                  <a:lnTo>
                    <a:pt x="560567" y="337930"/>
                  </a:lnTo>
                  <a:lnTo>
                    <a:pt x="540688" y="242515"/>
                  </a:lnTo>
                  <a:lnTo>
                    <a:pt x="496956" y="139148"/>
                  </a:lnTo>
                  <a:lnTo>
                    <a:pt x="437321" y="103367"/>
                  </a:lnTo>
                  <a:lnTo>
                    <a:pt x="333954" y="59635"/>
                  </a:lnTo>
                  <a:lnTo>
                    <a:pt x="238539" y="23854"/>
                  </a:lnTo>
                  <a:lnTo>
                    <a:pt x="155050" y="3976"/>
                  </a:lnTo>
                  <a:lnTo>
                    <a:pt x="87464" y="0"/>
                  </a:lnTo>
                  <a:lnTo>
                    <a:pt x="27829" y="3976"/>
                  </a:lnTo>
                  <a:lnTo>
                    <a:pt x="0" y="15902"/>
                  </a:lnTo>
                  <a:lnTo>
                    <a:pt x="0" y="35781"/>
                  </a:lnTo>
                  <a:lnTo>
                    <a:pt x="11927" y="51683"/>
                  </a:lnTo>
                  <a:lnTo>
                    <a:pt x="43732" y="75537"/>
                  </a:lnTo>
                  <a:lnTo>
                    <a:pt x="79513" y="95416"/>
                  </a:lnTo>
                  <a:lnTo>
                    <a:pt x="111318" y="119269"/>
                  </a:lnTo>
                  <a:lnTo>
                    <a:pt x="147099" y="163002"/>
                  </a:lnTo>
                  <a:lnTo>
                    <a:pt x="190831" y="246490"/>
                  </a:lnTo>
                  <a:lnTo>
                    <a:pt x="238539" y="357809"/>
                  </a:lnTo>
                  <a:lnTo>
                    <a:pt x="274320" y="473102"/>
                  </a:lnTo>
                  <a:lnTo>
                    <a:pt x="302149" y="1005840"/>
                  </a:lnTo>
                  <a:lnTo>
                    <a:pt x="341906" y="1737360"/>
                  </a:lnTo>
                  <a:lnTo>
                    <a:pt x="365760" y="2186609"/>
                  </a:lnTo>
                  <a:lnTo>
                    <a:pt x="361784" y="2321781"/>
                  </a:lnTo>
                  <a:lnTo>
                    <a:pt x="345881" y="2524539"/>
                  </a:lnTo>
                  <a:lnTo>
                    <a:pt x="345881" y="2556344"/>
                  </a:lnTo>
                  <a:lnTo>
                    <a:pt x="361784" y="2615979"/>
                  </a:lnTo>
                  <a:lnTo>
                    <a:pt x="425394" y="2802835"/>
                  </a:lnTo>
                  <a:lnTo>
                    <a:pt x="473102" y="2910177"/>
                  </a:lnTo>
                  <a:lnTo>
                    <a:pt x="492980" y="2941982"/>
                  </a:lnTo>
                  <a:lnTo>
                    <a:pt x="512859" y="2965836"/>
                  </a:lnTo>
                  <a:lnTo>
                    <a:pt x="548640" y="2985715"/>
                  </a:lnTo>
                  <a:lnTo>
                    <a:pt x="568518" y="2985715"/>
                  </a:lnTo>
                  <a:lnTo>
                    <a:pt x="604299" y="2969812"/>
                  </a:lnTo>
                  <a:lnTo>
                    <a:pt x="632128" y="2934031"/>
                  </a:lnTo>
                  <a:lnTo>
                    <a:pt x="648031" y="2818737"/>
                  </a:lnTo>
                  <a:lnTo>
                    <a:pt x="663933" y="2516588"/>
                  </a:lnTo>
                  <a:lnTo>
                    <a:pt x="640080" y="2234316"/>
                  </a:lnTo>
                  <a:lnTo>
                    <a:pt x="620201" y="1665798"/>
                  </a:lnTo>
                  <a:lnTo>
                    <a:pt x="592372" y="1296062"/>
                  </a:lnTo>
                  <a:lnTo>
                    <a:pt x="572493" y="7275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443;p33">
              <a:extLst>
                <a:ext uri="{FF2B5EF4-FFF2-40B4-BE49-F238E27FC236}">
                  <a16:creationId xmlns:a16="http://schemas.microsoft.com/office/drawing/2014/main" id="{1FC2F01D-9DD1-E04F-A81E-267E67E7839E}"/>
                </a:ext>
              </a:extLst>
            </p:cNvPr>
            <p:cNvSpPr/>
            <p:nvPr/>
          </p:nvSpPr>
          <p:spPr>
            <a:xfrm>
              <a:off x="3268663" y="2860675"/>
              <a:ext cx="3905250" cy="2908300"/>
            </a:xfrm>
            <a:custGeom>
              <a:avLst/>
              <a:gdLst/>
              <a:ahLst/>
              <a:cxnLst/>
              <a:rect l="l" t="t" r="r" b="b"/>
              <a:pathLst>
                <a:path w="3905250" h="2907030" extrusionOk="0">
                  <a:moveTo>
                    <a:pt x="1535430" y="133350"/>
                  </a:moveTo>
                  <a:lnTo>
                    <a:pt x="1211580" y="167640"/>
                  </a:lnTo>
                  <a:lnTo>
                    <a:pt x="834390" y="213360"/>
                  </a:lnTo>
                  <a:lnTo>
                    <a:pt x="438150" y="266700"/>
                  </a:lnTo>
                  <a:lnTo>
                    <a:pt x="217170" y="304800"/>
                  </a:lnTo>
                  <a:lnTo>
                    <a:pt x="0" y="361950"/>
                  </a:lnTo>
                  <a:lnTo>
                    <a:pt x="293370" y="525780"/>
                  </a:lnTo>
                  <a:lnTo>
                    <a:pt x="487680" y="487680"/>
                  </a:lnTo>
                  <a:lnTo>
                    <a:pt x="735330" y="438150"/>
                  </a:lnTo>
                  <a:lnTo>
                    <a:pt x="1143000" y="373380"/>
                  </a:lnTo>
                  <a:lnTo>
                    <a:pt x="1466850" y="335280"/>
                  </a:lnTo>
                  <a:lnTo>
                    <a:pt x="1703070" y="320040"/>
                  </a:lnTo>
                  <a:lnTo>
                    <a:pt x="1958340" y="297180"/>
                  </a:lnTo>
                  <a:lnTo>
                    <a:pt x="2316480" y="293370"/>
                  </a:lnTo>
                  <a:lnTo>
                    <a:pt x="2766060" y="285750"/>
                  </a:lnTo>
                  <a:lnTo>
                    <a:pt x="3196590" y="278130"/>
                  </a:lnTo>
                  <a:lnTo>
                    <a:pt x="3413760" y="278130"/>
                  </a:lnTo>
                  <a:lnTo>
                    <a:pt x="3440430" y="278130"/>
                  </a:lnTo>
                  <a:lnTo>
                    <a:pt x="3459480" y="289560"/>
                  </a:lnTo>
                  <a:lnTo>
                    <a:pt x="3470910" y="304800"/>
                  </a:lnTo>
                  <a:lnTo>
                    <a:pt x="3478530" y="331470"/>
                  </a:lnTo>
                  <a:lnTo>
                    <a:pt x="3474720" y="415290"/>
                  </a:lnTo>
                  <a:lnTo>
                    <a:pt x="3387090" y="1238250"/>
                  </a:lnTo>
                  <a:lnTo>
                    <a:pt x="3326130" y="1844040"/>
                  </a:lnTo>
                  <a:lnTo>
                    <a:pt x="3249930" y="2571750"/>
                  </a:lnTo>
                  <a:lnTo>
                    <a:pt x="3238500" y="2739390"/>
                  </a:lnTo>
                  <a:lnTo>
                    <a:pt x="3257550" y="2777490"/>
                  </a:lnTo>
                  <a:lnTo>
                    <a:pt x="3291840" y="2830830"/>
                  </a:lnTo>
                  <a:lnTo>
                    <a:pt x="3318510" y="2865120"/>
                  </a:lnTo>
                  <a:lnTo>
                    <a:pt x="3333750" y="2880360"/>
                  </a:lnTo>
                  <a:lnTo>
                    <a:pt x="3371850" y="2903220"/>
                  </a:lnTo>
                  <a:lnTo>
                    <a:pt x="3390900" y="2907030"/>
                  </a:lnTo>
                  <a:lnTo>
                    <a:pt x="3429000" y="2903220"/>
                  </a:lnTo>
                  <a:lnTo>
                    <a:pt x="3463290" y="2887980"/>
                  </a:lnTo>
                  <a:lnTo>
                    <a:pt x="3486150" y="2861310"/>
                  </a:lnTo>
                  <a:lnTo>
                    <a:pt x="3501390" y="2819400"/>
                  </a:lnTo>
                  <a:lnTo>
                    <a:pt x="3509010" y="2773680"/>
                  </a:lnTo>
                  <a:lnTo>
                    <a:pt x="3554730" y="2423160"/>
                  </a:lnTo>
                  <a:lnTo>
                    <a:pt x="3623310" y="1905000"/>
                  </a:lnTo>
                  <a:lnTo>
                    <a:pt x="3695700" y="1344930"/>
                  </a:lnTo>
                  <a:lnTo>
                    <a:pt x="3775710" y="762000"/>
                  </a:lnTo>
                  <a:lnTo>
                    <a:pt x="3817620" y="453390"/>
                  </a:lnTo>
                  <a:lnTo>
                    <a:pt x="3829050" y="400050"/>
                  </a:lnTo>
                  <a:lnTo>
                    <a:pt x="3859530" y="346710"/>
                  </a:lnTo>
                  <a:lnTo>
                    <a:pt x="3890010" y="304800"/>
                  </a:lnTo>
                  <a:lnTo>
                    <a:pt x="3905250" y="270510"/>
                  </a:lnTo>
                  <a:lnTo>
                    <a:pt x="3905250" y="243840"/>
                  </a:lnTo>
                  <a:lnTo>
                    <a:pt x="3893820" y="217170"/>
                  </a:lnTo>
                  <a:lnTo>
                    <a:pt x="3859530" y="186690"/>
                  </a:lnTo>
                  <a:lnTo>
                    <a:pt x="3768090" y="110490"/>
                  </a:lnTo>
                  <a:lnTo>
                    <a:pt x="3680460" y="45720"/>
                  </a:lnTo>
                  <a:lnTo>
                    <a:pt x="3615690" y="15240"/>
                  </a:lnTo>
                  <a:lnTo>
                    <a:pt x="3566160" y="0"/>
                  </a:lnTo>
                  <a:lnTo>
                    <a:pt x="3539490" y="3810"/>
                  </a:lnTo>
                  <a:lnTo>
                    <a:pt x="3478530" y="22860"/>
                  </a:lnTo>
                  <a:lnTo>
                    <a:pt x="3390900" y="53340"/>
                  </a:lnTo>
                  <a:lnTo>
                    <a:pt x="3227070" y="57150"/>
                  </a:lnTo>
                  <a:lnTo>
                    <a:pt x="2663190" y="72390"/>
                  </a:lnTo>
                  <a:lnTo>
                    <a:pt x="2011680" y="95250"/>
                  </a:lnTo>
                  <a:lnTo>
                    <a:pt x="1642110" y="125730"/>
                  </a:lnTo>
                  <a:lnTo>
                    <a:pt x="1535430" y="1333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444;p33">
              <a:extLst>
                <a:ext uri="{FF2B5EF4-FFF2-40B4-BE49-F238E27FC236}">
                  <a16:creationId xmlns:a16="http://schemas.microsoft.com/office/drawing/2014/main" id="{CF881A4A-B298-CF49-9618-885E6987A89B}"/>
                </a:ext>
              </a:extLst>
            </p:cNvPr>
            <p:cNvSpPr/>
            <p:nvPr/>
          </p:nvSpPr>
          <p:spPr>
            <a:xfrm>
              <a:off x="4689475" y="1574800"/>
              <a:ext cx="668338" cy="4008438"/>
            </a:xfrm>
            <a:custGeom>
              <a:avLst/>
              <a:gdLst/>
              <a:ahLst/>
              <a:cxnLst/>
              <a:rect l="l" t="t" r="r" b="b"/>
              <a:pathLst>
                <a:path w="668215" h="4009292" extrusionOk="0">
                  <a:moveTo>
                    <a:pt x="276329" y="1210826"/>
                  </a:moveTo>
                  <a:lnTo>
                    <a:pt x="276329" y="3883688"/>
                  </a:lnTo>
                  <a:lnTo>
                    <a:pt x="422031" y="4009292"/>
                  </a:lnTo>
                  <a:lnTo>
                    <a:pt x="542611" y="3853543"/>
                  </a:lnTo>
                  <a:lnTo>
                    <a:pt x="542611" y="3034602"/>
                  </a:lnTo>
                  <a:cubicBezTo>
                    <a:pt x="544286" y="2542233"/>
                    <a:pt x="545960" y="2049863"/>
                    <a:pt x="547635" y="1557494"/>
                  </a:cubicBezTo>
                  <a:lnTo>
                    <a:pt x="542611" y="1391696"/>
                  </a:lnTo>
                  <a:lnTo>
                    <a:pt x="562707" y="753626"/>
                  </a:lnTo>
                  <a:lnTo>
                    <a:pt x="567732" y="567732"/>
                  </a:lnTo>
                  <a:lnTo>
                    <a:pt x="572756" y="517490"/>
                  </a:lnTo>
                  <a:lnTo>
                    <a:pt x="592853" y="442127"/>
                  </a:lnTo>
                  <a:lnTo>
                    <a:pt x="607925" y="396910"/>
                  </a:lnTo>
                  <a:lnTo>
                    <a:pt x="638070" y="346668"/>
                  </a:lnTo>
                  <a:lnTo>
                    <a:pt x="668215" y="301450"/>
                  </a:lnTo>
                  <a:lnTo>
                    <a:pt x="668215" y="276329"/>
                  </a:lnTo>
                  <a:lnTo>
                    <a:pt x="653143" y="236136"/>
                  </a:lnTo>
                  <a:lnTo>
                    <a:pt x="597877" y="185894"/>
                  </a:lnTo>
                  <a:lnTo>
                    <a:pt x="477296" y="105507"/>
                  </a:lnTo>
                  <a:lnTo>
                    <a:pt x="351692" y="35169"/>
                  </a:lnTo>
                  <a:lnTo>
                    <a:pt x="286378" y="5024"/>
                  </a:lnTo>
                  <a:lnTo>
                    <a:pt x="231112" y="0"/>
                  </a:lnTo>
                  <a:lnTo>
                    <a:pt x="100483" y="0"/>
                  </a:lnTo>
                  <a:lnTo>
                    <a:pt x="30145" y="0"/>
                  </a:lnTo>
                  <a:lnTo>
                    <a:pt x="0" y="10048"/>
                  </a:lnTo>
                  <a:lnTo>
                    <a:pt x="5024" y="30145"/>
                  </a:lnTo>
                  <a:lnTo>
                    <a:pt x="30145" y="65314"/>
                  </a:lnTo>
                  <a:lnTo>
                    <a:pt x="85411" y="95459"/>
                  </a:lnTo>
                  <a:lnTo>
                    <a:pt x="150725" y="135653"/>
                  </a:lnTo>
                  <a:lnTo>
                    <a:pt x="200967" y="170822"/>
                  </a:lnTo>
                  <a:lnTo>
                    <a:pt x="226088" y="195943"/>
                  </a:lnTo>
                  <a:lnTo>
                    <a:pt x="256233" y="236136"/>
                  </a:lnTo>
                  <a:lnTo>
                    <a:pt x="266281" y="276329"/>
                  </a:lnTo>
                  <a:lnTo>
                    <a:pt x="276329" y="356716"/>
                  </a:lnTo>
                  <a:lnTo>
                    <a:pt x="276329" y="121082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45;p33">
              <a:extLst>
                <a:ext uri="{FF2B5EF4-FFF2-40B4-BE49-F238E27FC236}">
                  <a16:creationId xmlns:a16="http://schemas.microsoft.com/office/drawing/2014/main" id="{AD1A16A3-9D89-BC4F-8D57-C2F2236E1C14}"/>
                </a:ext>
              </a:extLst>
            </p:cNvPr>
            <p:cNvSpPr/>
            <p:nvPr/>
          </p:nvSpPr>
          <p:spPr>
            <a:xfrm>
              <a:off x="3371850" y="4057650"/>
              <a:ext cx="3521075" cy="488950"/>
            </a:xfrm>
            <a:custGeom>
              <a:avLst/>
              <a:gdLst/>
              <a:ahLst/>
              <a:cxnLst/>
              <a:rect l="l" t="t" r="r" b="b"/>
              <a:pathLst>
                <a:path w="3521075" h="488950" extrusionOk="0">
                  <a:moveTo>
                    <a:pt x="1425575" y="98425"/>
                  </a:moveTo>
                  <a:lnTo>
                    <a:pt x="977900" y="149225"/>
                  </a:lnTo>
                  <a:lnTo>
                    <a:pt x="606425" y="209550"/>
                  </a:lnTo>
                  <a:lnTo>
                    <a:pt x="422275" y="241300"/>
                  </a:lnTo>
                  <a:lnTo>
                    <a:pt x="212725" y="285750"/>
                  </a:lnTo>
                  <a:lnTo>
                    <a:pt x="0" y="349250"/>
                  </a:lnTo>
                  <a:lnTo>
                    <a:pt x="234950" y="488950"/>
                  </a:lnTo>
                  <a:lnTo>
                    <a:pt x="431800" y="450850"/>
                  </a:lnTo>
                  <a:lnTo>
                    <a:pt x="654050" y="409575"/>
                  </a:lnTo>
                  <a:lnTo>
                    <a:pt x="949325" y="361950"/>
                  </a:lnTo>
                  <a:lnTo>
                    <a:pt x="1216025" y="323850"/>
                  </a:lnTo>
                  <a:lnTo>
                    <a:pt x="1581150" y="282575"/>
                  </a:lnTo>
                  <a:lnTo>
                    <a:pt x="1857375" y="260350"/>
                  </a:lnTo>
                  <a:lnTo>
                    <a:pt x="2197100" y="241300"/>
                  </a:lnTo>
                  <a:lnTo>
                    <a:pt x="2501900" y="228600"/>
                  </a:lnTo>
                  <a:lnTo>
                    <a:pt x="2701925" y="222250"/>
                  </a:lnTo>
                  <a:lnTo>
                    <a:pt x="3000375" y="219075"/>
                  </a:lnTo>
                  <a:lnTo>
                    <a:pt x="3292475" y="219075"/>
                  </a:lnTo>
                  <a:lnTo>
                    <a:pt x="3521075" y="165100"/>
                  </a:lnTo>
                  <a:lnTo>
                    <a:pt x="3311525" y="0"/>
                  </a:lnTo>
                  <a:lnTo>
                    <a:pt x="3082925" y="3175"/>
                  </a:lnTo>
                  <a:lnTo>
                    <a:pt x="2543175" y="28575"/>
                  </a:lnTo>
                  <a:lnTo>
                    <a:pt x="2085975" y="50800"/>
                  </a:lnTo>
                  <a:lnTo>
                    <a:pt x="1568450" y="85725"/>
                  </a:lnTo>
                  <a:lnTo>
                    <a:pt x="1425575" y="984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46;p33">
              <a:extLst>
                <a:ext uri="{FF2B5EF4-FFF2-40B4-BE49-F238E27FC236}">
                  <a16:creationId xmlns:a16="http://schemas.microsoft.com/office/drawing/2014/main" id="{0808E6E7-8EC7-C04F-9339-A20ECD977A53}"/>
                </a:ext>
              </a:extLst>
            </p:cNvPr>
            <p:cNvSpPr/>
            <p:nvPr/>
          </p:nvSpPr>
          <p:spPr>
            <a:xfrm>
              <a:off x="3425825" y="5375275"/>
              <a:ext cx="3292475" cy="374650"/>
            </a:xfrm>
            <a:custGeom>
              <a:avLst/>
              <a:gdLst/>
              <a:ahLst/>
              <a:cxnLst/>
              <a:rect l="l" t="t" r="r" b="b"/>
              <a:pathLst>
                <a:path w="3292475" h="374650" extrusionOk="0">
                  <a:moveTo>
                    <a:pt x="1403350" y="69850"/>
                  </a:moveTo>
                  <a:lnTo>
                    <a:pt x="949325" y="107950"/>
                  </a:lnTo>
                  <a:lnTo>
                    <a:pt x="577850" y="139700"/>
                  </a:lnTo>
                  <a:lnTo>
                    <a:pt x="215900" y="174625"/>
                  </a:lnTo>
                  <a:lnTo>
                    <a:pt x="0" y="215900"/>
                  </a:lnTo>
                  <a:lnTo>
                    <a:pt x="219075" y="374650"/>
                  </a:lnTo>
                  <a:lnTo>
                    <a:pt x="441325" y="352425"/>
                  </a:lnTo>
                  <a:lnTo>
                    <a:pt x="784225" y="314325"/>
                  </a:lnTo>
                  <a:lnTo>
                    <a:pt x="1181100" y="282575"/>
                  </a:lnTo>
                  <a:lnTo>
                    <a:pt x="1657350" y="250825"/>
                  </a:lnTo>
                  <a:lnTo>
                    <a:pt x="2000250" y="231775"/>
                  </a:lnTo>
                  <a:lnTo>
                    <a:pt x="2406650" y="219075"/>
                  </a:lnTo>
                  <a:lnTo>
                    <a:pt x="2759075" y="212725"/>
                  </a:lnTo>
                  <a:lnTo>
                    <a:pt x="3124200" y="219075"/>
                  </a:lnTo>
                  <a:lnTo>
                    <a:pt x="3292475" y="149225"/>
                  </a:lnTo>
                  <a:lnTo>
                    <a:pt x="3121025" y="0"/>
                  </a:lnTo>
                  <a:lnTo>
                    <a:pt x="2997200" y="0"/>
                  </a:lnTo>
                  <a:lnTo>
                    <a:pt x="2578100" y="12700"/>
                  </a:lnTo>
                  <a:lnTo>
                    <a:pt x="2124075" y="28575"/>
                  </a:lnTo>
                  <a:lnTo>
                    <a:pt x="1749425" y="41275"/>
                  </a:lnTo>
                  <a:lnTo>
                    <a:pt x="1504950" y="63500"/>
                  </a:lnTo>
                  <a:lnTo>
                    <a:pt x="1403350" y="69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451;p34">
            <a:extLst>
              <a:ext uri="{FF2B5EF4-FFF2-40B4-BE49-F238E27FC236}">
                <a16:creationId xmlns:a16="http://schemas.microsoft.com/office/drawing/2014/main" id="{9A21B9DB-0536-0D4E-B50E-94447CF86A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3375" y="1414219"/>
            <a:ext cx="4159250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3375" y="1329995"/>
            <a:ext cx="4159250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5"/>
          <p:cNvSpPr txBox="1"/>
          <p:nvPr/>
        </p:nvSpPr>
        <p:spPr>
          <a:xfrm>
            <a:off x="5385048" y="7893496"/>
            <a:ext cx="2568348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温</a:t>
            </a:r>
            <a:endParaRPr/>
          </a:p>
        </p:txBody>
      </p:sp>
      <p:sp>
        <p:nvSpPr>
          <p:cNvPr id="458" name="Google Shape;458;p35"/>
          <p:cNvSpPr/>
          <p:nvPr/>
        </p:nvSpPr>
        <p:spPr>
          <a:xfrm>
            <a:off x="2986088" y="1630363"/>
            <a:ext cx="885825" cy="641350"/>
          </a:xfrm>
          <a:custGeom>
            <a:avLst/>
            <a:gdLst/>
            <a:ahLst/>
            <a:cxnLst/>
            <a:rect l="l" t="t" r="r" b="b"/>
            <a:pathLst>
              <a:path w="885825" h="640557" extrusionOk="0">
                <a:moveTo>
                  <a:pt x="397668" y="450057"/>
                </a:moveTo>
                <a:lnTo>
                  <a:pt x="276225" y="340519"/>
                </a:lnTo>
                <a:lnTo>
                  <a:pt x="152400" y="214313"/>
                </a:lnTo>
                <a:lnTo>
                  <a:pt x="16668" y="69057"/>
                </a:lnTo>
                <a:lnTo>
                  <a:pt x="4762" y="47625"/>
                </a:lnTo>
                <a:lnTo>
                  <a:pt x="0" y="28575"/>
                </a:lnTo>
                <a:lnTo>
                  <a:pt x="2381" y="9525"/>
                </a:lnTo>
                <a:lnTo>
                  <a:pt x="14287" y="0"/>
                </a:lnTo>
                <a:lnTo>
                  <a:pt x="38100" y="2382"/>
                </a:lnTo>
                <a:lnTo>
                  <a:pt x="71437" y="23813"/>
                </a:lnTo>
                <a:lnTo>
                  <a:pt x="135731" y="73819"/>
                </a:lnTo>
                <a:lnTo>
                  <a:pt x="219075" y="119063"/>
                </a:lnTo>
                <a:lnTo>
                  <a:pt x="338137" y="161925"/>
                </a:lnTo>
                <a:lnTo>
                  <a:pt x="509587" y="204788"/>
                </a:lnTo>
                <a:lnTo>
                  <a:pt x="590550" y="219075"/>
                </a:lnTo>
                <a:lnTo>
                  <a:pt x="647700" y="233363"/>
                </a:lnTo>
                <a:lnTo>
                  <a:pt x="704850" y="257175"/>
                </a:lnTo>
                <a:lnTo>
                  <a:pt x="752475" y="288132"/>
                </a:lnTo>
                <a:lnTo>
                  <a:pt x="797718" y="335757"/>
                </a:lnTo>
                <a:lnTo>
                  <a:pt x="838200" y="395288"/>
                </a:lnTo>
                <a:lnTo>
                  <a:pt x="864393" y="459582"/>
                </a:lnTo>
                <a:lnTo>
                  <a:pt x="883443" y="526257"/>
                </a:lnTo>
                <a:lnTo>
                  <a:pt x="885825" y="566738"/>
                </a:lnTo>
                <a:lnTo>
                  <a:pt x="878681" y="607219"/>
                </a:lnTo>
                <a:lnTo>
                  <a:pt x="859631" y="621507"/>
                </a:lnTo>
                <a:lnTo>
                  <a:pt x="814387" y="638175"/>
                </a:lnTo>
                <a:lnTo>
                  <a:pt x="757237" y="640557"/>
                </a:lnTo>
                <a:lnTo>
                  <a:pt x="690562" y="631032"/>
                </a:lnTo>
                <a:lnTo>
                  <a:pt x="595312" y="592932"/>
                </a:lnTo>
                <a:lnTo>
                  <a:pt x="397668" y="4500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35"/>
          <p:cNvSpPr/>
          <p:nvPr/>
        </p:nvSpPr>
        <p:spPr>
          <a:xfrm>
            <a:off x="2732088" y="2743200"/>
            <a:ext cx="730250" cy="642938"/>
          </a:xfrm>
          <a:custGeom>
            <a:avLst/>
            <a:gdLst/>
            <a:ahLst/>
            <a:cxnLst/>
            <a:rect l="l" t="t" r="r" b="b"/>
            <a:pathLst>
              <a:path w="731044" h="642938" extrusionOk="0">
                <a:moveTo>
                  <a:pt x="311944" y="457200"/>
                </a:moveTo>
                <a:lnTo>
                  <a:pt x="238125" y="390525"/>
                </a:lnTo>
                <a:lnTo>
                  <a:pt x="133350" y="276225"/>
                </a:lnTo>
                <a:lnTo>
                  <a:pt x="52387" y="171450"/>
                </a:lnTo>
                <a:lnTo>
                  <a:pt x="21431" y="116681"/>
                </a:lnTo>
                <a:lnTo>
                  <a:pt x="0" y="47625"/>
                </a:lnTo>
                <a:lnTo>
                  <a:pt x="0" y="19050"/>
                </a:lnTo>
                <a:lnTo>
                  <a:pt x="9525" y="2381"/>
                </a:lnTo>
                <a:lnTo>
                  <a:pt x="23812" y="0"/>
                </a:lnTo>
                <a:lnTo>
                  <a:pt x="40481" y="2381"/>
                </a:lnTo>
                <a:lnTo>
                  <a:pt x="78581" y="45244"/>
                </a:lnTo>
                <a:lnTo>
                  <a:pt x="145256" y="102394"/>
                </a:lnTo>
                <a:lnTo>
                  <a:pt x="230981" y="147638"/>
                </a:lnTo>
                <a:lnTo>
                  <a:pt x="323850" y="192881"/>
                </a:lnTo>
                <a:lnTo>
                  <a:pt x="554831" y="254794"/>
                </a:lnTo>
                <a:lnTo>
                  <a:pt x="595312" y="283369"/>
                </a:lnTo>
                <a:lnTo>
                  <a:pt x="678656" y="373856"/>
                </a:lnTo>
                <a:lnTo>
                  <a:pt x="709612" y="450056"/>
                </a:lnTo>
                <a:lnTo>
                  <a:pt x="731044" y="545306"/>
                </a:lnTo>
                <a:lnTo>
                  <a:pt x="731044" y="595313"/>
                </a:lnTo>
                <a:lnTo>
                  <a:pt x="716756" y="621506"/>
                </a:lnTo>
                <a:lnTo>
                  <a:pt x="685800" y="640556"/>
                </a:lnTo>
                <a:lnTo>
                  <a:pt x="635794" y="642938"/>
                </a:lnTo>
                <a:lnTo>
                  <a:pt x="547687" y="619125"/>
                </a:lnTo>
                <a:lnTo>
                  <a:pt x="311944" y="4572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35"/>
          <p:cNvSpPr/>
          <p:nvPr/>
        </p:nvSpPr>
        <p:spPr>
          <a:xfrm>
            <a:off x="2551113" y="5021263"/>
            <a:ext cx="447675" cy="669925"/>
          </a:xfrm>
          <a:custGeom>
            <a:avLst/>
            <a:gdLst/>
            <a:ahLst/>
            <a:cxnLst/>
            <a:rect l="l" t="t" r="r" b="b"/>
            <a:pathLst>
              <a:path w="447675" h="669132" extrusionOk="0">
                <a:moveTo>
                  <a:pt x="195262" y="492919"/>
                </a:moveTo>
                <a:lnTo>
                  <a:pt x="135731" y="404813"/>
                </a:lnTo>
                <a:lnTo>
                  <a:pt x="76200" y="276225"/>
                </a:lnTo>
                <a:lnTo>
                  <a:pt x="28575" y="142875"/>
                </a:lnTo>
                <a:lnTo>
                  <a:pt x="7144" y="76200"/>
                </a:lnTo>
                <a:lnTo>
                  <a:pt x="0" y="42863"/>
                </a:lnTo>
                <a:lnTo>
                  <a:pt x="11906" y="11907"/>
                </a:lnTo>
                <a:lnTo>
                  <a:pt x="28575" y="0"/>
                </a:lnTo>
                <a:lnTo>
                  <a:pt x="57150" y="0"/>
                </a:lnTo>
                <a:lnTo>
                  <a:pt x="80962" y="9525"/>
                </a:lnTo>
                <a:lnTo>
                  <a:pt x="200025" y="183357"/>
                </a:lnTo>
                <a:lnTo>
                  <a:pt x="447675" y="576263"/>
                </a:lnTo>
                <a:lnTo>
                  <a:pt x="445294" y="619125"/>
                </a:lnTo>
                <a:lnTo>
                  <a:pt x="438150" y="654844"/>
                </a:lnTo>
                <a:lnTo>
                  <a:pt x="423862" y="669132"/>
                </a:lnTo>
                <a:lnTo>
                  <a:pt x="395287" y="666750"/>
                </a:lnTo>
                <a:lnTo>
                  <a:pt x="314325" y="621507"/>
                </a:lnTo>
                <a:lnTo>
                  <a:pt x="195262" y="4929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35"/>
          <p:cNvSpPr/>
          <p:nvPr/>
        </p:nvSpPr>
        <p:spPr>
          <a:xfrm>
            <a:off x="4191000" y="1906588"/>
            <a:ext cx="579438" cy="1828800"/>
          </a:xfrm>
          <a:custGeom>
            <a:avLst/>
            <a:gdLst/>
            <a:ahLst/>
            <a:cxnLst/>
            <a:rect l="l" t="t" r="r" b="b"/>
            <a:pathLst>
              <a:path w="578644" h="1828800" extrusionOk="0">
                <a:moveTo>
                  <a:pt x="278606" y="1183482"/>
                </a:moveTo>
                <a:lnTo>
                  <a:pt x="247650" y="745332"/>
                </a:lnTo>
                <a:lnTo>
                  <a:pt x="221456" y="528638"/>
                </a:lnTo>
                <a:lnTo>
                  <a:pt x="180975" y="347663"/>
                </a:lnTo>
                <a:lnTo>
                  <a:pt x="123825" y="202407"/>
                </a:lnTo>
                <a:lnTo>
                  <a:pt x="52388" y="92869"/>
                </a:lnTo>
                <a:lnTo>
                  <a:pt x="7144" y="38100"/>
                </a:lnTo>
                <a:lnTo>
                  <a:pt x="0" y="21432"/>
                </a:lnTo>
                <a:lnTo>
                  <a:pt x="4763" y="7144"/>
                </a:lnTo>
                <a:lnTo>
                  <a:pt x="28575" y="0"/>
                </a:lnTo>
                <a:lnTo>
                  <a:pt x="57150" y="0"/>
                </a:lnTo>
                <a:lnTo>
                  <a:pt x="433388" y="92869"/>
                </a:lnTo>
                <a:lnTo>
                  <a:pt x="440531" y="302419"/>
                </a:lnTo>
                <a:lnTo>
                  <a:pt x="492919" y="809625"/>
                </a:lnTo>
                <a:lnTo>
                  <a:pt x="511969" y="1019175"/>
                </a:lnTo>
                <a:lnTo>
                  <a:pt x="578644" y="1540669"/>
                </a:lnTo>
                <a:lnTo>
                  <a:pt x="578644" y="1738313"/>
                </a:lnTo>
                <a:lnTo>
                  <a:pt x="540544" y="1790700"/>
                </a:lnTo>
                <a:lnTo>
                  <a:pt x="507206" y="1821657"/>
                </a:lnTo>
                <a:lnTo>
                  <a:pt x="488156" y="1828800"/>
                </a:lnTo>
                <a:lnTo>
                  <a:pt x="457200" y="1826419"/>
                </a:lnTo>
                <a:lnTo>
                  <a:pt x="428625" y="1809750"/>
                </a:lnTo>
                <a:lnTo>
                  <a:pt x="392906" y="1764507"/>
                </a:lnTo>
                <a:lnTo>
                  <a:pt x="361950" y="1697832"/>
                </a:lnTo>
                <a:lnTo>
                  <a:pt x="309563" y="1538288"/>
                </a:lnTo>
                <a:lnTo>
                  <a:pt x="309563" y="1500188"/>
                </a:lnTo>
                <a:lnTo>
                  <a:pt x="278606" y="11834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5"/>
          <p:cNvSpPr/>
          <p:nvPr/>
        </p:nvSpPr>
        <p:spPr>
          <a:xfrm>
            <a:off x="4106863" y="4171950"/>
            <a:ext cx="438150" cy="1354138"/>
          </a:xfrm>
          <a:custGeom>
            <a:avLst/>
            <a:gdLst/>
            <a:ahLst/>
            <a:cxnLst/>
            <a:rect l="l" t="t" r="r" b="b"/>
            <a:pathLst>
              <a:path w="438150" h="1354931" extrusionOk="0">
                <a:moveTo>
                  <a:pt x="190500" y="862013"/>
                </a:moveTo>
                <a:lnTo>
                  <a:pt x="128588" y="350044"/>
                </a:lnTo>
                <a:lnTo>
                  <a:pt x="109538" y="240506"/>
                </a:lnTo>
                <a:lnTo>
                  <a:pt x="80963" y="154781"/>
                </a:lnTo>
                <a:lnTo>
                  <a:pt x="42863" y="92869"/>
                </a:lnTo>
                <a:lnTo>
                  <a:pt x="16669" y="57150"/>
                </a:lnTo>
                <a:lnTo>
                  <a:pt x="2382" y="33338"/>
                </a:lnTo>
                <a:lnTo>
                  <a:pt x="0" y="11906"/>
                </a:lnTo>
                <a:lnTo>
                  <a:pt x="4763" y="2381"/>
                </a:lnTo>
                <a:lnTo>
                  <a:pt x="23813" y="0"/>
                </a:lnTo>
                <a:lnTo>
                  <a:pt x="50007" y="9525"/>
                </a:lnTo>
                <a:lnTo>
                  <a:pt x="197644" y="50006"/>
                </a:lnTo>
                <a:lnTo>
                  <a:pt x="330994" y="104775"/>
                </a:lnTo>
                <a:lnTo>
                  <a:pt x="369094" y="295275"/>
                </a:lnTo>
                <a:lnTo>
                  <a:pt x="438150" y="1252538"/>
                </a:lnTo>
                <a:lnTo>
                  <a:pt x="438150" y="1321594"/>
                </a:lnTo>
                <a:lnTo>
                  <a:pt x="250032" y="1354931"/>
                </a:lnTo>
                <a:lnTo>
                  <a:pt x="233363" y="1285875"/>
                </a:lnTo>
                <a:lnTo>
                  <a:pt x="190500" y="8620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5"/>
          <p:cNvSpPr/>
          <p:nvPr/>
        </p:nvSpPr>
        <p:spPr>
          <a:xfrm>
            <a:off x="2724150" y="3757613"/>
            <a:ext cx="1106488" cy="1857375"/>
          </a:xfrm>
          <a:custGeom>
            <a:avLst/>
            <a:gdLst/>
            <a:ahLst/>
            <a:cxnLst/>
            <a:rect l="l" t="t" r="r" b="b"/>
            <a:pathLst>
              <a:path w="1107281" h="1857375" extrusionOk="0">
                <a:moveTo>
                  <a:pt x="773906" y="788193"/>
                </a:moveTo>
                <a:lnTo>
                  <a:pt x="626269" y="1114425"/>
                </a:lnTo>
                <a:lnTo>
                  <a:pt x="478631" y="1414462"/>
                </a:lnTo>
                <a:lnTo>
                  <a:pt x="342900" y="1685925"/>
                </a:lnTo>
                <a:lnTo>
                  <a:pt x="266700" y="1857375"/>
                </a:lnTo>
                <a:lnTo>
                  <a:pt x="0" y="1452562"/>
                </a:lnTo>
                <a:lnTo>
                  <a:pt x="52388" y="1459706"/>
                </a:lnTo>
                <a:lnTo>
                  <a:pt x="88106" y="1452562"/>
                </a:lnTo>
                <a:lnTo>
                  <a:pt x="128588" y="1431131"/>
                </a:lnTo>
                <a:lnTo>
                  <a:pt x="192881" y="1362075"/>
                </a:lnTo>
                <a:lnTo>
                  <a:pt x="383381" y="1116806"/>
                </a:lnTo>
                <a:lnTo>
                  <a:pt x="633413" y="754856"/>
                </a:lnTo>
                <a:lnTo>
                  <a:pt x="812006" y="450056"/>
                </a:lnTo>
                <a:lnTo>
                  <a:pt x="971550" y="157162"/>
                </a:lnTo>
                <a:lnTo>
                  <a:pt x="1031081" y="42862"/>
                </a:lnTo>
                <a:lnTo>
                  <a:pt x="1045369" y="21431"/>
                </a:lnTo>
                <a:lnTo>
                  <a:pt x="1054894" y="11906"/>
                </a:lnTo>
                <a:lnTo>
                  <a:pt x="1066800" y="4762"/>
                </a:lnTo>
                <a:lnTo>
                  <a:pt x="1076325" y="0"/>
                </a:lnTo>
                <a:lnTo>
                  <a:pt x="1095375" y="4762"/>
                </a:lnTo>
                <a:lnTo>
                  <a:pt x="1102519" y="16668"/>
                </a:lnTo>
                <a:lnTo>
                  <a:pt x="1107281" y="35718"/>
                </a:lnTo>
                <a:lnTo>
                  <a:pt x="1100138" y="76200"/>
                </a:lnTo>
                <a:lnTo>
                  <a:pt x="997744" y="316706"/>
                </a:lnTo>
                <a:lnTo>
                  <a:pt x="773906" y="7881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5"/>
          <p:cNvSpPr/>
          <p:nvPr/>
        </p:nvSpPr>
        <p:spPr>
          <a:xfrm>
            <a:off x="4516438" y="1820863"/>
            <a:ext cx="2217737" cy="1774825"/>
          </a:xfrm>
          <a:custGeom>
            <a:avLst/>
            <a:gdLst/>
            <a:ahLst/>
            <a:cxnLst/>
            <a:rect l="l" t="t" r="r" b="b"/>
            <a:pathLst>
              <a:path w="2216944" h="1774032" extrusionOk="0">
                <a:moveTo>
                  <a:pt x="1000125" y="273844"/>
                </a:moveTo>
                <a:lnTo>
                  <a:pt x="421482" y="333375"/>
                </a:lnTo>
                <a:lnTo>
                  <a:pt x="66675" y="390525"/>
                </a:lnTo>
                <a:lnTo>
                  <a:pt x="0" y="180975"/>
                </a:lnTo>
                <a:lnTo>
                  <a:pt x="150019" y="176213"/>
                </a:lnTo>
                <a:lnTo>
                  <a:pt x="500063" y="152400"/>
                </a:lnTo>
                <a:lnTo>
                  <a:pt x="1059657" y="111919"/>
                </a:lnTo>
                <a:lnTo>
                  <a:pt x="1583532" y="69057"/>
                </a:lnTo>
                <a:lnTo>
                  <a:pt x="1688307" y="64294"/>
                </a:lnTo>
                <a:lnTo>
                  <a:pt x="1852613" y="0"/>
                </a:lnTo>
                <a:lnTo>
                  <a:pt x="1881188" y="2382"/>
                </a:lnTo>
                <a:lnTo>
                  <a:pt x="2135982" y="128588"/>
                </a:lnTo>
                <a:lnTo>
                  <a:pt x="2176463" y="161925"/>
                </a:lnTo>
                <a:lnTo>
                  <a:pt x="2200275" y="197644"/>
                </a:lnTo>
                <a:lnTo>
                  <a:pt x="2216944" y="230982"/>
                </a:lnTo>
                <a:lnTo>
                  <a:pt x="2209800" y="283369"/>
                </a:lnTo>
                <a:lnTo>
                  <a:pt x="2193132" y="321469"/>
                </a:lnTo>
                <a:lnTo>
                  <a:pt x="2157413" y="369094"/>
                </a:lnTo>
                <a:lnTo>
                  <a:pt x="2147888" y="388144"/>
                </a:lnTo>
                <a:lnTo>
                  <a:pt x="2035969" y="1002507"/>
                </a:lnTo>
                <a:lnTo>
                  <a:pt x="1928813" y="1600200"/>
                </a:lnTo>
                <a:lnTo>
                  <a:pt x="1852613" y="1750219"/>
                </a:lnTo>
                <a:lnTo>
                  <a:pt x="1835944" y="1766888"/>
                </a:lnTo>
                <a:lnTo>
                  <a:pt x="1814513" y="1774032"/>
                </a:lnTo>
                <a:lnTo>
                  <a:pt x="1776413" y="1766888"/>
                </a:lnTo>
                <a:lnTo>
                  <a:pt x="1738313" y="1738313"/>
                </a:lnTo>
                <a:lnTo>
                  <a:pt x="1700213" y="1709738"/>
                </a:lnTo>
                <a:lnTo>
                  <a:pt x="1724025" y="1495425"/>
                </a:lnTo>
                <a:lnTo>
                  <a:pt x="1764507" y="990600"/>
                </a:lnTo>
                <a:lnTo>
                  <a:pt x="1790700" y="778669"/>
                </a:lnTo>
                <a:lnTo>
                  <a:pt x="1833563" y="319088"/>
                </a:lnTo>
                <a:lnTo>
                  <a:pt x="1828800" y="290513"/>
                </a:lnTo>
                <a:lnTo>
                  <a:pt x="1816894" y="273844"/>
                </a:lnTo>
                <a:lnTo>
                  <a:pt x="1785938" y="254794"/>
                </a:lnTo>
                <a:lnTo>
                  <a:pt x="1759744" y="242888"/>
                </a:lnTo>
                <a:lnTo>
                  <a:pt x="1000125" y="2738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35"/>
          <p:cNvSpPr/>
          <p:nvPr/>
        </p:nvSpPr>
        <p:spPr>
          <a:xfrm>
            <a:off x="4614863" y="2601913"/>
            <a:ext cx="1793875" cy="320675"/>
          </a:xfrm>
          <a:custGeom>
            <a:avLst/>
            <a:gdLst/>
            <a:ahLst/>
            <a:cxnLst/>
            <a:rect l="l" t="t" r="r" b="b"/>
            <a:pathLst>
              <a:path w="1793081" h="319088" extrusionOk="0">
                <a:moveTo>
                  <a:pt x="673893" y="252413"/>
                </a:moveTo>
                <a:lnTo>
                  <a:pt x="652462" y="252413"/>
                </a:lnTo>
                <a:lnTo>
                  <a:pt x="57150" y="319088"/>
                </a:lnTo>
                <a:lnTo>
                  <a:pt x="0" y="119063"/>
                </a:lnTo>
                <a:lnTo>
                  <a:pt x="404812" y="78582"/>
                </a:lnTo>
                <a:lnTo>
                  <a:pt x="773906" y="42863"/>
                </a:lnTo>
                <a:lnTo>
                  <a:pt x="1081087" y="19050"/>
                </a:lnTo>
                <a:lnTo>
                  <a:pt x="1719262" y="0"/>
                </a:lnTo>
                <a:lnTo>
                  <a:pt x="1793081" y="200025"/>
                </a:lnTo>
                <a:lnTo>
                  <a:pt x="1583531" y="202407"/>
                </a:lnTo>
                <a:lnTo>
                  <a:pt x="673893" y="2524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5"/>
          <p:cNvSpPr/>
          <p:nvPr/>
        </p:nvSpPr>
        <p:spPr>
          <a:xfrm>
            <a:off x="4713288" y="3309938"/>
            <a:ext cx="1611312" cy="339725"/>
          </a:xfrm>
          <a:custGeom>
            <a:avLst/>
            <a:gdLst/>
            <a:ahLst/>
            <a:cxnLst/>
            <a:rect l="l" t="t" r="r" b="b"/>
            <a:pathLst>
              <a:path w="1612106" h="340518" extrusionOk="0">
                <a:moveTo>
                  <a:pt x="471487" y="266700"/>
                </a:moveTo>
                <a:lnTo>
                  <a:pt x="38100" y="340518"/>
                </a:lnTo>
                <a:lnTo>
                  <a:pt x="0" y="133350"/>
                </a:lnTo>
                <a:lnTo>
                  <a:pt x="85725" y="133350"/>
                </a:lnTo>
                <a:lnTo>
                  <a:pt x="521494" y="97631"/>
                </a:lnTo>
                <a:lnTo>
                  <a:pt x="1119187" y="42862"/>
                </a:lnTo>
                <a:lnTo>
                  <a:pt x="1538287" y="0"/>
                </a:lnTo>
                <a:lnTo>
                  <a:pt x="1612106" y="228600"/>
                </a:lnTo>
                <a:lnTo>
                  <a:pt x="1485900" y="216693"/>
                </a:lnTo>
                <a:lnTo>
                  <a:pt x="1197769" y="214312"/>
                </a:lnTo>
                <a:lnTo>
                  <a:pt x="871537" y="223837"/>
                </a:lnTo>
                <a:lnTo>
                  <a:pt x="471487" y="266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5"/>
          <p:cNvSpPr/>
          <p:nvPr/>
        </p:nvSpPr>
        <p:spPr>
          <a:xfrm>
            <a:off x="4341813" y="4057650"/>
            <a:ext cx="2720975" cy="1362075"/>
          </a:xfrm>
          <a:custGeom>
            <a:avLst/>
            <a:gdLst/>
            <a:ahLst/>
            <a:cxnLst/>
            <a:rect l="l" t="t" r="r" b="b"/>
            <a:pathLst>
              <a:path w="2721769" h="1362075" extrusionOk="0">
                <a:moveTo>
                  <a:pt x="1116806" y="273844"/>
                </a:moveTo>
                <a:lnTo>
                  <a:pt x="835819" y="304800"/>
                </a:lnTo>
                <a:lnTo>
                  <a:pt x="571500" y="328613"/>
                </a:lnTo>
                <a:lnTo>
                  <a:pt x="85725" y="407194"/>
                </a:lnTo>
                <a:lnTo>
                  <a:pt x="0" y="211931"/>
                </a:lnTo>
                <a:lnTo>
                  <a:pt x="107156" y="221456"/>
                </a:lnTo>
                <a:lnTo>
                  <a:pt x="321469" y="200025"/>
                </a:lnTo>
                <a:lnTo>
                  <a:pt x="1085850" y="133350"/>
                </a:lnTo>
                <a:lnTo>
                  <a:pt x="1721644" y="83344"/>
                </a:lnTo>
                <a:lnTo>
                  <a:pt x="2245519" y="47625"/>
                </a:lnTo>
                <a:lnTo>
                  <a:pt x="2290762" y="38100"/>
                </a:lnTo>
                <a:lnTo>
                  <a:pt x="2362200" y="2381"/>
                </a:lnTo>
                <a:lnTo>
                  <a:pt x="2369344" y="0"/>
                </a:lnTo>
                <a:lnTo>
                  <a:pt x="2545556" y="145256"/>
                </a:lnTo>
                <a:lnTo>
                  <a:pt x="2664619" y="266700"/>
                </a:lnTo>
                <a:lnTo>
                  <a:pt x="2719387" y="352425"/>
                </a:lnTo>
                <a:lnTo>
                  <a:pt x="2721769" y="383381"/>
                </a:lnTo>
                <a:lnTo>
                  <a:pt x="2697956" y="414338"/>
                </a:lnTo>
                <a:lnTo>
                  <a:pt x="2602706" y="502444"/>
                </a:lnTo>
                <a:lnTo>
                  <a:pt x="2588419" y="531019"/>
                </a:lnTo>
                <a:lnTo>
                  <a:pt x="2395537" y="1276350"/>
                </a:lnTo>
                <a:lnTo>
                  <a:pt x="2381250" y="1352550"/>
                </a:lnTo>
                <a:lnTo>
                  <a:pt x="2162175" y="1362075"/>
                </a:lnTo>
                <a:lnTo>
                  <a:pt x="2171700" y="1269206"/>
                </a:lnTo>
                <a:lnTo>
                  <a:pt x="2321719" y="328613"/>
                </a:lnTo>
                <a:lnTo>
                  <a:pt x="2324100" y="292894"/>
                </a:lnTo>
                <a:lnTo>
                  <a:pt x="2324100" y="273844"/>
                </a:lnTo>
                <a:lnTo>
                  <a:pt x="2321719" y="264319"/>
                </a:lnTo>
                <a:lnTo>
                  <a:pt x="2305050" y="250031"/>
                </a:lnTo>
                <a:lnTo>
                  <a:pt x="2281237" y="242888"/>
                </a:lnTo>
                <a:lnTo>
                  <a:pt x="1588294" y="245269"/>
                </a:lnTo>
                <a:lnTo>
                  <a:pt x="1407319" y="261938"/>
                </a:lnTo>
                <a:lnTo>
                  <a:pt x="1116806" y="2738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5"/>
          <p:cNvSpPr/>
          <p:nvPr/>
        </p:nvSpPr>
        <p:spPr>
          <a:xfrm>
            <a:off x="4870450" y="4305300"/>
            <a:ext cx="412750" cy="1108075"/>
          </a:xfrm>
          <a:custGeom>
            <a:avLst/>
            <a:gdLst/>
            <a:ahLst/>
            <a:cxnLst/>
            <a:rect l="l" t="t" r="r" b="b"/>
            <a:pathLst>
              <a:path w="412750" h="1108075" extrusionOk="0">
                <a:moveTo>
                  <a:pt x="387350" y="400050"/>
                </a:moveTo>
                <a:cubicBezTo>
                  <a:pt x="386292" y="499533"/>
                  <a:pt x="385233" y="719667"/>
                  <a:pt x="384175" y="879475"/>
                </a:cubicBezTo>
                <a:cubicBezTo>
                  <a:pt x="385233" y="954617"/>
                  <a:pt x="386292" y="1029758"/>
                  <a:pt x="387350" y="1104900"/>
                </a:cubicBezTo>
                <a:lnTo>
                  <a:pt x="190500" y="1108075"/>
                </a:lnTo>
                <a:lnTo>
                  <a:pt x="165100" y="250825"/>
                </a:lnTo>
                <a:lnTo>
                  <a:pt x="155575" y="222250"/>
                </a:lnTo>
                <a:lnTo>
                  <a:pt x="104775" y="152400"/>
                </a:lnTo>
                <a:lnTo>
                  <a:pt x="0" y="0"/>
                </a:lnTo>
                <a:lnTo>
                  <a:pt x="285750" y="31750"/>
                </a:lnTo>
                <a:lnTo>
                  <a:pt x="336550" y="92075"/>
                </a:lnTo>
                <a:lnTo>
                  <a:pt x="390525" y="146050"/>
                </a:lnTo>
                <a:lnTo>
                  <a:pt x="412750" y="180975"/>
                </a:lnTo>
                <a:lnTo>
                  <a:pt x="412750" y="212725"/>
                </a:lnTo>
                <a:lnTo>
                  <a:pt x="403225" y="244475"/>
                </a:lnTo>
                <a:lnTo>
                  <a:pt x="390525" y="282575"/>
                </a:lnTo>
                <a:cubicBezTo>
                  <a:pt x="389467" y="322792"/>
                  <a:pt x="388408" y="300567"/>
                  <a:pt x="387350" y="4000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5"/>
          <p:cNvSpPr/>
          <p:nvPr/>
        </p:nvSpPr>
        <p:spPr>
          <a:xfrm>
            <a:off x="5724525" y="4232275"/>
            <a:ext cx="381000" cy="1158875"/>
          </a:xfrm>
          <a:custGeom>
            <a:avLst/>
            <a:gdLst/>
            <a:ahLst/>
            <a:cxnLst/>
            <a:rect l="l" t="t" r="r" b="b"/>
            <a:pathLst>
              <a:path w="381000" h="1158875" extrusionOk="0">
                <a:moveTo>
                  <a:pt x="282575" y="469900"/>
                </a:moveTo>
                <a:lnTo>
                  <a:pt x="222250" y="1158875"/>
                </a:lnTo>
                <a:lnTo>
                  <a:pt x="28575" y="1158875"/>
                </a:lnTo>
                <a:lnTo>
                  <a:pt x="69850" y="285750"/>
                </a:lnTo>
                <a:lnTo>
                  <a:pt x="60325" y="231775"/>
                </a:lnTo>
                <a:lnTo>
                  <a:pt x="0" y="0"/>
                </a:lnTo>
                <a:lnTo>
                  <a:pt x="203200" y="53975"/>
                </a:lnTo>
                <a:lnTo>
                  <a:pt x="263525" y="111125"/>
                </a:lnTo>
                <a:lnTo>
                  <a:pt x="314325" y="155575"/>
                </a:lnTo>
                <a:lnTo>
                  <a:pt x="361950" y="200025"/>
                </a:lnTo>
                <a:lnTo>
                  <a:pt x="381000" y="225425"/>
                </a:lnTo>
                <a:lnTo>
                  <a:pt x="371475" y="241300"/>
                </a:lnTo>
                <a:lnTo>
                  <a:pt x="295275" y="355600"/>
                </a:lnTo>
                <a:lnTo>
                  <a:pt x="292100" y="393700"/>
                </a:lnTo>
                <a:lnTo>
                  <a:pt x="282575" y="4699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5"/>
          <p:cNvSpPr/>
          <p:nvPr/>
        </p:nvSpPr>
        <p:spPr>
          <a:xfrm>
            <a:off x="3571875" y="5289550"/>
            <a:ext cx="3800475" cy="482600"/>
          </a:xfrm>
          <a:custGeom>
            <a:avLst/>
            <a:gdLst/>
            <a:ahLst/>
            <a:cxnLst/>
            <a:rect l="l" t="t" r="r" b="b"/>
            <a:pathLst>
              <a:path w="3800475" h="482600" extrusionOk="0">
                <a:moveTo>
                  <a:pt x="1314450" y="304800"/>
                </a:moveTo>
                <a:lnTo>
                  <a:pt x="1314450" y="304800"/>
                </a:lnTo>
                <a:lnTo>
                  <a:pt x="873125" y="384175"/>
                </a:lnTo>
                <a:lnTo>
                  <a:pt x="552450" y="466725"/>
                </a:lnTo>
                <a:lnTo>
                  <a:pt x="508000" y="482600"/>
                </a:lnTo>
                <a:lnTo>
                  <a:pt x="460375" y="482600"/>
                </a:lnTo>
                <a:lnTo>
                  <a:pt x="342900" y="454025"/>
                </a:lnTo>
                <a:lnTo>
                  <a:pt x="200025" y="371475"/>
                </a:lnTo>
                <a:lnTo>
                  <a:pt x="41275" y="231775"/>
                </a:lnTo>
                <a:lnTo>
                  <a:pt x="0" y="180975"/>
                </a:lnTo>
                <a:lnTo>
                  <a:pt x="0" y="165100"/>
                </a:lnTo>
                <a:lnTo>
                  <a:pt x="12700" y="149225"/>
                </a:lnTo>
                <a:lnTo>
                  <a:pt x="47625" y="142875"/>
                </a:lnTo>
                <a:lnTo>
                  <a:pt x="88900" y="161925"/>
                </a:lnTo>
                <a:lnTo>
                  <a:pt x="187325" y="206375"/>
                </a:lnTo>
                <a:lnTo>
                  <a:pt x="282575" y="234950"/>
                </a:lnTo>
                <a:lnTo>
                  <a:pt x="361950" y="241300"/>
                </a:lnTo>
                <a:lnTo>
                  <a:pt x="476250" y="231775"/>
                </a:lnTo>
                <a:lnTo>
                  <a:pt x="793750" y="168275"/>
                </a:lnTo>
                <a:lnTo>
                  <a:pt x="1003300" y="139700"/>
                </a:lnTo>
                <a:lnTo>
                  <a:pt x="1485900" y="79375"/>
                </a:lnTo>
                <a:lnTo>
                  <a:pt x="1717675" y="66675"/>
                </a:lnTo>
                <a:lnTo>
                  <a:pt x="2181225" y="38100"/>
                </a:lnTo>
                <a:lnTo>
                  <a:pt x="2409825" y="38100"/>
                </a:lnTo>
                <a:lnTo>
                  <a:pt x="2949575" y="34925"/>
                </a:lnTo>
                <a:lnTo>
                  <a:pt x="3175000" y="53975"/>
                </a:lnTo>
                <a:lnTo>
                  <a:pt x="3241675" y="57150"/>
                </a:lnTo>
                <a:lnTo>
                  <a:pt x="3375025" y="44450"/>
                </a:lnTo>
                <a:lnTo>
                  <a:pt x="3502025" y="0"/>
                </a:lnTo>
                <a:lnTo>
                  <a:pt x="3533775" y="0"/>
                </a:lnTo>
                <a:lnTo>
                  <a:pt x="3692525" y="117475"/>
                </a:lnTo>
                <a:lnTo>
                  <a:pt x="3775075" y="206375"/>
                </a:lnTo>
                <a:lnTo>
                  <a:pt x="3800475" y="250825"/>
                </a:lnTo>
                <a:lnTo>
                  <a:pt x="3800475" y="314325"/>
                </a:lnTo>
                <a:lnTo>
                  <a:pt x="3768725" y="346075"/>
                </a:lnTo>
                <a:lnTo>
                  <a:pt x="3721100" y="358775"/>
                </a:lnTo>
                <a:lnTo>
                  <a:pt x="3422650" y="311150"/>
                </a:lnTo>
                <a:lnTo>
                  <a:pt x="2755900" y="260350"/>
                </a:lnTo>
                <a:lnTo>
                  <a:pt x="2117725" y="257175"/>
                </a:lnTo>
                <a:lnTo>
                  <a:pt x="1314450" y="3048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6805A06-06BA-6744-8FFC-63E1174B7BE4}"/>
              </a:ext>
            </a:extLst>
          </p:cNvPr>
          <p:cNvGrpSpPr/>
          <p:nvPr/>
        </p:nvGrpSpPr>
        <p:grpSpPr>
          <a:xfrm>
            <a:off x="2547097" y="1626348"/>
            <a:ext cx="4821237" cy="4141787"/>
            <a:chOff x="2703513" y="1782763"/>
            <a:chExt cx="4821237" cy="4141787"/>
          </a:xfrm>
        </p:grpSpPr>
        <p:sp>
          <p:nvSpPr>
            <p:cNvPr id="16" name="Google Shape;458;p35">
              <a:extLst>
                <a:ext uri="{FF2B5EF4-FFF2-40B4-BE49-F238E27FC236}">
                  <a16:creationId xmlns:a16="http://schemas.microsoft.com/office/drawing/2014/main" id="{D318FDD7-D62F-6D40-BE5E-D5337DD7645C}"/>
                </a:ext>
              </a:extLst>
            </p:cNvPr>
            <p:cNvSpPr/>
            <p:nvPr/>
          </p:nvSpPr>
          <p:spPr>
            <a:xfrm>
              <a:off x="3138488" y="1782763"/>
              <a:ext cx="885825" cy="641350"/>
            </a:xfrm>
            <a:custGeom>
              <a:avLst/>
              <a:gdLst/>
              <a:ahLst/>
              <a:cxnLst/>
              <a:rect l="l" t="t" r="r" b="b"/>
              <a:pathLst>
                <a:path w="885825" h="640557" extrusionOk="0">
                  <a:moveTo>
                    <a:pt x="397668" y="450057"/>
                  </a:moveTo>
                  <a:lnTo>
                    <a:pt x="276225" y="340519"/>
                  </a:lnTo>
                  <a:lnTo>
                    <a:pt x="152400" y="214313"/>
                  </a:lnTo>
                  <a:lnTo>
                    <a:pt x="16668" y="69057"/>
                  </a:lnTo>
                  <a:lnTo>
                    <a:pt x="4762" y="47625"/>
                  </a:lnTo>
                  <a:lnTo>
                    <a:pt x="0" y="28575"/>
                  </a:lnTo>
                  <a:lnTo>
                    <a:pt x="2381" y="9525"/>
                  </a:lnTo>
                  <a:lnTo>
                    <a:pt x="14287" y="0"/>
                  </a:lnTo>
                  <a:lnTo>
                    <a:pt x="38100" y="2382"/>
                  </a:lnTo>
                  <a:lnTo>
                    <a:pt x="71437" y="23813"/>
                  </a:lnTo>
                  <a:lnTo>
                    <a:pt x="135731" y="73819"/>
                  </a:lnTo>
                  <a:lnTo>
                    <a:pt x="219075" y="119063"/>
                  </a:lnTo>
                  <a:lnTo>
                    <a:pt x="338137" y="161925"/>
                  </a:lnTo>
                  <a:lnTo>
                    <a:pt x="509587" y="204788"/>
                  </a:lnTo>
                  <a:lnTo>
                    <a:pt x="590550" y="219075"/>
                  </a:lnTo>
                  <a:lnTo>
                    <a:pt x="647700" y="233363"/>
                  </a:lnTo>
                  <a:lnTo>
                    <a:pt x="704850" y="257175"/>
                  </a:lnTo>
                  <a:lnTo>
                    <a:pt x="752475" y="288132"/>
                  </a:lnTo>
                  <a:lnTo>
                    <a:pt x="797718" y="335757"/>
                  </a:lnTo>
                  <a:lnTo>
                    <a:pt x="838200" y="395288"/>
                  </a:lnTo>
                  <a:lnTo>
                    <a:pt x="864393" y="459582"/>
                  </a:lnTo>
                  <a:lnTo>
                    <a:pt x="883443" y="526257"/>
                  </a:lnTo>
                  <a:lnTo>
                    <a:pt x="885825" y="566738"/>
                  </a:lnTo>
                  <a:lnTo>
                    <a:pt x="878681" y="607219"/>
                  </a:lnTo>
                  <a:lnTo>
                    <a:pt x="859631" y="621507"/>
                  </a:lnTo>
                  <a:lnTo>
                    <a:pt x="814387" y="638175"/>
                  </a:lnTo>
                  <a:lnTo>
                    <a:pt x="757237" y="640557"/>
                  </a:lnTo>
                  <a:lnTo>
                    <a:pt x="690562" y="631032"/>
                  </a:lnTo>
                  <a:lnTo>
                    <a:pt x="595312" y="592932"/>
                  </a:lnTo>
                  <a:lnTo>
                    <a:pt x="397668" y="4500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59;p35">
              <a:extLst>
                <a:ext uri="{FF2B5EF4-FFF2-40B4-BE49-F238E27FC236}">
                  <a16:creationId xmlns:a16="http://schemas.microsoft.com/office/drawing/2014/main" id="{10ED0412-B9BF-9244-B246-A96528E8E372}"/>
                </a:ext>
              </a:extLst>
            </p:cNvPr>
            <p:cNvSpPr/>
            <p:nvPr/>
          </p:nvSpPr>
          <p:spPr>
            <a:xfrm>
              <a:off x="2884488" y="2895600"/>
              <a:ext cx="730250" cy="642938"/>
            </a:xfrm>
            <a:custGeom>
              <a:avLst/>
              <a:gdLst/>
              <a:ahLst/>
              <a:cxnLst/>
              <a:rect l="l" t="t" r="r" b="b"/>
              <a:pathLst>
                <a:path w="731044" h="642938" extrusionOk="0">
                  <a:moveTo>
                    <a:pt x="311944" y="457200"/>
                  </a:moveTo>
                  <a:lnTo>
                    <a:pt x="238125" y="390525"/>
                  </a:lnTo>
                  <a:lnTo>
                    <a:pt x="133350" y="276225"/>
                  </a:lnTo>
                  <a:lnTo>
                    <a:pt x="52387" y="171450"/>
                  </a:lnTo>
                  <a:lnTo>
                    <a:pt x="21431" y="116681"/>
                  </a:lnTo>
                  <a:lnTo>
                    <a:pt x="0" y="47625"/>
                  </a:lnTo>
                  <a:lnTo>
                    <a:pt x="0" y="19050"/>
                  </a:lnTo>
                  <a:lnTo>
                    <a:pt x="9525" y="2381"/>
                  </a:lnTo>
                  <a:lnTo>
                    <a:pt x="23812" y="0"/>
                  </a:lnTo>
                  <a:lnTo>
                    <a:pt x="40481" y="2381"/>
                  </a:lnTo>
                  <a:lnTo>
                    <a:pt x="78581" y="45244"/>
                  </a:lnTo>
                  <a:lnTo>
                    <a:pt x="145256" y="102394"/>
                  </a:lnTo>
                  <a:lnTo>
                    <a:pt x="230981" y="147638"/>
                  </a:lnTo>
                  <a:lnTo>
                    <a:pt x="323850" y="192881"/>
                  </a:lnTo>
                  <a:lnTo>
                    <a:pt x="554831" y="254794"/>
                  </a:lnTo>
                  <a:lnTo>
                    <a:pt x="595312" y="283369"/>
                  </a:lnTo>
                  <a:lnTo>
                    <a:pt x="678656" y="373856"/>
                  </a:lnTo>
                  <a:lnTo>
                    <a:pt x="709612" y="450056"/>
                  </a:lnTo>
                  <a:lnTo>
                    <a:pt x="731044" y="545306"/>
                  </a:lnTo>
                  <a:lnTo>
                    <a:pt x="731044" y="595313"/>
                  </a:lnTo>
                  <a:lnTo>
                    <a:pt x="716756" y="621506"/>
                  </a:lnTo>
                  <a:lnTo>
                    <a:pt x="685800" y="640556"/>
                  </a:lnTo>
                  <a:lnTo>
                    <a:pt x="635794" y="642938"/>
                  </a:lnTo>
                  <a:lnTo>
                    <a:pt x="547687" y="619125"/>
                  </a:lnTo>
                  <a:lnTo>
                    <a:pt x="311944" y="4572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60;p35">
              <a:extLst>
                <a:ext uri="{FF2B5EF4-FFF2-40B4-BE49-F238E27FC236}">
                  <a16:creationId xmlns:a16="http://schemas.microsoft.com/office/drawing/2014/main" id="{2D8DF4B8-D46F-3E48-A170-131418458BB0}"/>
                </a:ext>
              </a:extLst>
            </p:cNvPr>
            <p:cNvSpPr/>
            <p:nvPr/>
          </p:nvSpPr>
          <p:spPr>
            <a:xfrm>
              <a:off x="2703513" y="5173663"/>
              <a:ext cx="447675" cy="669925"/>
            </a:xfrm>
            <a:custGeom>
              <a:avLst/>
              <a:gdLst/>
              <a:ahLst/>
              <a:cxnLst/>
              <a:rect l="l" t="t" r="r" b="b"/>
              <a:pathLst>
                <a:path w="447675" h="669132" extrusionOk="0">
                  <a:moveTo>
                    <a:pt x="195262" y="492919"/>
                  </a:moveTo>
                  <a:lnTo>
                    <a:pt x="135731" y="404813"/>
                  </a:lnTo>
                  <a:lnTo>
                    <a:pt x="76200" y="276225"/>
                  </a:lnTo>
                  <a:lnTo>
                    <a:pt x="28575" y="142875"/>
                  </a:lnTo>
                  <a:lnTo>
                    <a:pt x="7144" y="76200"/>
                  </a:lnTo>
                  <a:lnTo>
                    <a:pt x="0" y="42863"/>
                  </a:lnTo>
                  <a:lnTo>
                    <a:pt x="11906" y="11907"/>
                  </a:lnTo>
                  <a:lnTo>
                    <a:pt x="28575" y="0"/>
                  </a:lnTo>
                  <a:lnTo>
                    <a:pt x="57150" y="0"/>
                  </a:lnTo>
                  <a:lnTo>
                    <a:pt x="80962" y="9525"/>
                  </a:lnTo>
                  <a:lnTo>
                    <a:pt x="200025" y="183357"/>
                  </a:lnTo>
                  <a:lnTo>
                    <a:pt x="447675" y="576263"/>
                  </a:lnTo>
                  <a:lnTo>
                    <a:pt x="445294" y="619125"/>
                  </a:lnTo>
                  <a:lnTo>
                    <a:pt x="438150" y="654844"/>
                  </a:lnTo>
                  <a:lnTo>
                    <a:pt x="423862" y="669132"/>
                  </a:lnTo>
                  <a:lnTo>
                    <a:pt x="395287" y="666750"/>
                  </a:lnTo>
                  <a:lnTo>
                    <a:pt x="314325" y="621507"/>
                  </a:lnTo>
                  <a:lnTo>
                    <a:pt x="195262" y="4929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61;p35">
              <a:extLst>
                <a:ext uri="{FF2B5EF4-FFF2-40B4-BE49-F238E27FC236}">
                  <a16:creationId xmlns:a16="http://schemas.microsoft.com/office/drawing/2014/main" id="{79F69E3B-68FA-6E40-BD69-989A64BAD402}"/>
                </a:ext>
              </a:extLst>
            </p:cNvPr>
            <p:cNvSpPr/>
            <p:nvPr/>
          </p:nvSpPr>
          <p:spPr>
            <a:xfrm>
              <a:off x="4343400" y="2058988"/>
              <a:ext cx="579438" cy="1828800"/>
            </a:xfrm>
            <a:custGeom>
              <a:avLst/>
              <a:gdLst/>
              <a:ahLst/>
              <a:cxnLst/>
              <a:rect l="l" t="t" r="r" b="b"/>
              <a:pathLst>
                <a:path w="578644" h="1828800" extrusionOk="0">
                  <a:moveTo>
                    <a:pt x="278606" y="1183482"/>
                  </a:moveTo>
                  <a:lnTo>
                    <a:pt x="247650" y="745332"/>
                  </a:lnTo>
                  <a:lnTo>
                    <a:pt x="221456" y="528638"/>
                  </a:lnTo>
                  <a:lnTo>
                    <a:pt x="180975" y="347663"/>
                  </a:lnTo>
                  <a:lnTo>
                    <a:pt x="123825" y="202407"/>
                  </a:lnTo>
                  <a:lnTo>
                    <a:pt x="52388" y="92869"/>
                  </a:lnTo>
                  <a:lnTo>
                    <a:pt x="7144" y="38100"/>
                  </a:lnTo>
                  <a:lnTo>
                    <a:pt x="0" y="21432"/>
                  </a:lnTo>
                  <a:lnTo>
                    <a:pt x="4763" y="7144"/>
                  </a:lnTo>
                  <a:lnTo>
                    <a:pt x="28575" y="0"/>
                  </a:lnTo>
                  <a:lnTo>
                    <a:pt x="57150" y="0"/>
                  </a:lnTo>
                  <a:lnTo>
                    <a:pt x="433388" y="92869"/>
                  </a:lnTo>
                  <a:lnTo>
                    <a:pt x="440531" y="302419"/>
                  </a:lnTo>
                  <a:lnTo>
                    <a:pt x="492919" y="809625"/>
                  </a:lnTo>
                  <a:lnTo>
                    <a:pt x="511969" y="1019175"/>
                  </a:lnTo>
                  <a:lnTo>
                    <a:pt x="578644" y="1540669"/>
                  </a:lnTo>
                  <a:lnTo>
                    <a:pt x="578644" y="1738313"/>
                  </a:lnTo>
                  <a:lnTo>
                    <a:pt x="540544" y="1790700"/>
                  </a:lnTo>
                  <a:lnTo>
                    <a:pt x="507206" y="1821657"/>
                  </a:lnTo>
                  <a:lnTo>
                    <a:pt x="488156" y="1828800"/>
                  </a:lnTo>
                  <a:lnTo>
                    <a:pt x="457200" y="1826419"/>
                  </a:lnTo>
                  <a:lnTo>
                    <a:pt x="428625" y="1809750"/>
                  </a:lnTo>
                  <a:lnTo>
                    <a:pt x="392906" y="1764507"/>
                  </a:lnTo>
                  <a:lnTo>
                    <a:pt x="361950" y="1697832"/>
                  </a:lnTo>
                  <a:lnTo>
                    <a:pt x="309563" y="1538288"/>
                  </a:lnTo>
                  <a:lnTo>
                    <a:pt x="309563" y="1500188"/>
                  </a:lnTo>
                  <a:lnTo>
                    <a:pt x="278606" y="11834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62;p35">
              <a:extLst>
                <a:ext uri="{FF2B5EF4-FFF2-40B4-BE49-F238E27FC236}">
                  <a16:creationId xmlns:a16="http://schemas.microsoft.com/office/drawing/2014/main" id="{42307FD1-4F61-1440-8812-67BB5C77A9A4}"/>
                </a:ext>
              </a:extLst>
            </p:cNvPr>
            <p:cNvSpPr/>
            <p:nvPr/>
          </p:nvSpPr>
          <p:spPr>
            <a:xfrm>
              <a:off x="4259263" y="4324350"/>
              <a:ext cx="438150" cy="1354138"/>
            </a:xfrm>
            <a:custGeom>
              <a:avLst/>
              <a:gdLst/>
              <a:ahLst/>
              <a:cxnLst/>
              <a:rect l="l" t="t" r="r" b="b"/>
              <a:pathLst>
                <a:path w="438150" h="1354931" extrusionOk="0">
                  <a:moveTo>
                    <a:pt x="190500" y="862013"/>
                  </a:moveTo>
                  <a:lnTo>
                    <a:pt x="128588" y="350044"/>
                  </a:lnTo>
                  <a:lnTo>
                    <a:pt x="109538" y="240506"/>
                  </a:lnTo>
                  <a:lnTo>
                    <a:pt x="80963" y="154781"/>
                  </a:lnTo>
                  <a:lnTo>
                    <a:pt x="42863" y="92869"/>
                  </a:lnTo>
                  <a:lnTo>
                    <a:pt x="16669" y="57150"/>
                  </a:lnTo>
                  <a:lnTo>
                    <a:pt x="2382" y="33338"/>
                  </a:lnTo>
                  <a:lnTo>
                    <a:pt x="0" y="11906"/>
                  </a:lnTo>
                  <a:lnTo>
                    <a:pt x="4763" y="2381"/>
                  </a:lnTo>
                  <a:lnTo>
                    <a:pt x="23813" y="0"/>
                  </a:lnTo>
                  <a:lnTo>
                    <a:pt x="50007" y="9525"/>
                  </a:lnTo>
                  <a:lnTo>
                    <a:pt x="197644" y="50006"/>
                  </a:lnTo>
                  <a:lnTo>
                    <a:pt x="330994" y="104775"/>
                  </a:lnTo>
                  <a:lnTo>
                    <a:pt x="369094" y="295275"/>
                  </a:lnTo>
                  <a:lnTo>
                    <a:pt x="438150" y="1252538"/>
                  </a:lnTo>
                  <a:lnTo>
                    <a:pt x="438150" y="1321594"/>
                  </a:lnTo>
                  <a:lnTo>
                    <a:pt x="250032" y="1354931"/>
                  </a:lnTo>
                  <a:lnTo>
                    <a:pt x="233363" y="1285875"/>
                  </a:lnTo>
                  <a:lnTo>
                    <a:pt x="190500" y="8620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63;p35">
              <a:extLst>
                <a:ext uri="{FF2B5EF4-FFF2-40B4-BE49-F238E27FC236}">
                  <a16:creationId xmlns:a16="http://schemas.microsoft.com/office/drawing/2014/main" id="{E04DCEE7-EC8B-6547-88FB-237E40A9C959}"/>
                </a:ext>
              </a:extLst>
            </p:cNvPr>
            <p:cNvSpPr/>
            <p:nvPr/>
          </p:nvSpPr>
          <p:spPr>
            <a:xfrm>
              <a:off x="2876550" y="3910013"/>
              <a:ext cx="1106488" cy="1857375"/>
            </a:xfrm>
            <a:custGeom>
              <a:avLst/>
              <a:gdLst/>
              <a:ahLst/>
              <a:cxnLst/>
              <a:rect l="l" t="t" r="r" b="b"/>
              <a:pathLst>
                <a:path w="1107281" h="1857375" extrusionOk="0">
                  <a:moveTo>
                    <a:pt x="773906" y="788193"/>
                  </a:moveTo>
                  <a:lnTo>
                    <a:pt x="626269" y="1114425"/>
                  </a:lnTo>
                  <a:lnTo>
                    <a:pt x="478631" y="1414462"/>
                  </a:lnTo>
                  <a:lnTo>
                    <a:pt x="342900" y="1685925"/>
                  </a:lnTo>
                  <a:lnTo>
                    <a:pt x="266700" y="1857375"/>
                  </a:lnTo>
                  <a:lnTo>
                    <a:pt x="0" y="1452562"/>
                  </a:lnTo>
                  <a:lnTo>
                    <a:pt x="52388" y="1459706"/>
                  </a:lnTo>
                  <a:lnTo>
                    <a:pt x="88106" y="1452562"/>
                  </a:lnTo>
                  <a:lnTo>
                    <a:pt x="128588" y="1431131"/>
                  </a:lnTo>
                  <a:lnTo>
                    <a:pt x="192881" y="1362075"/>
                  </a:lnTo>
                  <a:lnTo>
                    <a:pt x="383381" y="1116806"/>
                  </a:lnTo>
                  <a:lnTo>
                    <a:pt x="633413" y="754856"/>
                  </a:lnTo>
                  <a:lnTo>
                    <a:pt x="812006" y="450056"/>
                  </a:lnTo>
                  <a:lnTo>
                    <a:pt x="971550" y="157162"/>
                  </a:lnTo>
                  <a:lnTo>
                    <a:pt x="1031081" y="42862"/>
                  </a:lnTo>
                  <a:lnTo>
                    <a:pt x="1045369" y="21431"/>
                  </a:lnTo>
                  <a:lnTo>
                    <a:pt x="1054894" y="11906"/>
                  </a:lnTo>
                  <a:lnTo>
                    <a:pt x="1066800" y="4762"/>
                  </a:lnTo>
                  <a:lnTo>
                    <a:pt x="1076325" y="0"/>
                  </a:lnTo>
                  <a:lnTo>
                    <a:pt x="1095375" y="4762"/>
                  </a:lnTo>
                  <a:lnTo>
                    <a:pt x="1102519" y="16668"/>
                  </a:lnTo>
                  <a:lnTo>
                    <a:pt x="1107281" y="35718"/>
                  </a:lnTo>
                  <a:lnTo>
                    <a:pt x="1100138" y="76200"/>
                  </a:lnTo>
                  <a:lnTo>
                    <a:pt x="997744" y="316706"/>
                  </a:lnTo>
                  <a:lnTo>
                    <a:pt x="773906" y="7881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64;p35">
              <a:extLst>
                <a:ext uri="{FF2B5EF4-FFF2-40B4-BE49-F238E27FC236}">
                  <a16:creationId xmlns:a16="http://schemas.microsoft.com/office/drawing/2014/main" id="{2F1981FD-DAA7-3A4E-A920-1D9D45F451A4}"/>
                </a:ext>
              </a:extLst>
            </p:cNvPr>
            <p:cNvSpPr/>
            <p:nvPr/>
          </p:nvSpPr>
          <p:spPr>
            <a:xfrm>
              <a:off x="4668838" y="1973263"/>
              <a:ext cx="2217737" cy="1774825"/>
            </a:xfrm>
            <a:custGeom>
              <a:avLst/>
              <a:gdLst/>
              <a:ahLst/>
              <a:cxnLst/>
              <a:rect l="l" t="t" r="r" b="b"/>
              <a:pathLst>
                <a:path w="2216944" h="1774032" extrusionOk="0">
                  <a:moveTo>
                    <a:pt x="1000125" y="273844"/>
                  </a:moveTo>
                  <a:lnTo>
                    <a:pt x="421482" y="333375"/>
                  </a:lnTo>
                  <a:lnTo>
                    <a:pt x="66675" y="390525"/>
                  </a:lnTo>
                  <a:lnTo>
                    <a:pt x="0" y="180975"/>
                  </a:lnTo>
                  <a:lnTo>
                    <a:pt x="150019" y="176213"/>
                  </a:lnTo>
                  <a:lnTo>
                    <a:pt x="500063" y="152400"/>
                  </a:lnTo>
                  <a:lnTo>
                    <a:pt x="1059657" y="111919"/>
                  </a:lnTo>
                  <a:lnTo>
                    <a:pt x="1583532" y="69057"/>
                  </a:lnTo>
                  <a:lnTo>
                    <a:pt x="1688307" y="64294"/>
                  </a:lnTo>
                  <a:lnTo>
                    <a:pt x="1852613" y="0"/>
                  </a:lnTo>
                  <a:lnTo>
                    <a:pt x="1881188" y="2382"/>
                  </a:lnTo>
                  <a:lnTo>
                    <a:pt x="2135982" y="128588"/>
                  </a:lnTo>
                  <a:lnTo>
                    <a:pt x="2176463" y="161925"/>
                  </a:lnTo>
                  <a:lnTo>
                    <a:pt x="2200275" y="197644"/>
                  </a:lnTo>
                  <a:lnTo>
                    <a:pt x="2216944" y="230982"/>
                  </a:lnTo>
                  <a:lnTo>
                    <a:pt x="2209800" y="283369"/>
                  </a:lnTo>
                  <a:lnTo>
                    <a:pt x="2193132" y="321469"/>
                  </a:lnTo>
                  <a:lnTo>
                    <a:pt x="2157413" y="369094"/>
                  </a:lnTo>
                  <a:lnTo>
                    <a:pt x="2147888" y="388144"/>
                  </a:lnTo>
                  <a:lnTo>
                    <a:pt x="2035969" y="1002507"/>
                  </a:lnTo>
                  <a:lnTo>
                    <a:pt x="1928813" y="1600200"/>
                  </a:lnTo>
                  <a:lnTo>
                    <a:pt x="1852613" y="1750219"/>
                  </a:lnTo>
                  <a:lnTo>
                    <a:pt x="1835944" y="1766888"/>
                  </a:lnTo>
                  <a:lnTo>
                    <a:pt x="1814513" y="1774032"/>
                  </a:lnTo>
                  <a:lnTo>
                    <a:pt x="1776413" y="1766888"/>
                  </a:lnTo>
                  <a:lnTo>
                    <a:pt x="1738313" y="1738313"/>
                  </a:lnTo>
                  <a:lnTo>
                    <a:pt x="1700213" y="1709738"/>
                  </a:lnTo>
                  <a:lnTo>
                    <a:pt x="1724025" y="1495425"/>
                  </a:lnTo>
                  <a:lnTo>
                    <a:pt x="1764507" y="990600"/>
                  </a:lnTo>
                  <a:lnTo>
                    <a:pt x="1790700" y="778669"/>
                  </a:lnTo>
                  <a:lnTo>
                    <a:pt x="1833563" y="319088"/>
                  </a:lnTo>
                  <a:lnTo>
                    <a:pt x="1828800" y="290513"/>
                  </a:lnTo>
                  <a:lnTo>
                    <a:pt x="1816894" y="273844"/>
                  </a:lnTo>
                  <a:lnTo>
                    <a:pt x="1785938" y="254794"/>
                  </a:lnTo>
                  <a:lnTo>
                    <a:pt x="1759744" y="242888"/>
                  </a:lnTo>
                  <a:lnTo>
                    <a:pt x="1000125" y="2738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65;p35">
              <a:extLst>
                <a:ext uri="{FF2B5EF4-FFF2-40B4-BE49-F238E27FC236}">
                  <a16:creationId xmlns:a16="http://schemas.microsoft.com/office/drawing/2014/main" id="{52F0BAE8-11D1-6444-B1EA-74889BF813E9}"/>
                </a:ext>
              </a:extLst>
            </p:cNvPr>
            <p:cNvSpPr/>
            <p:nvPr/>
          </p:nvSpPr>
          <p:spPr>
            <a:xfrm>
              <a:off x="4767263" y="2754313"/>
              <a:ext cx="1793875" cy="320675"/>
            </a:xfrm>
            <a:custGeom>
              <a:avLst/>
              <a:gdLst/>
              <a:ahLst/>
              <a:cxnLst/>
              <a:rect l="l" t="t" r="r" b="b"/>
              <a:pathLst>
                <a:path w="1793081" h="319088" extrusionOk="0">
                  <a:moveTo>
                    <a:pt x="673893" y="252413"/>
                  </a:moveTo>
                  <a:lnTo>
                    <a:pt x="652462" y="252413"/>
                  </a:lnTo>
                  <a:lnTo>
                    <a:pt x="57150" y="319088"/>
                  </a:lnTo>
                  <a:lnTo>
                    <a:pt x="0" y="119063"/>
                  </a:lnTo>
                  <a:lnTo>
                    <a:pt x="404812" y="78582"/>
                  </a:lnTo>
                  <a:lnTo>
                    <a:pt x="773906" y="42863"/>
                  </a:lnTo>
                  <a:lnTo>
                    <a:pt x="1081087" y="19050"/>
                  </a:lnTo>
                  <a:lnTo>
                    <a:pt x="1719262" y="0"/>
                  </a:lnTo>
                  <a:lnTo>
                    <a:pt x="1793081" y="200025"/>
                  </a:lnTo>
                  <a:lnTo>
                    <a:pt x="1583531" y="202407"/>
                  </a:lnTo>
                  <a:lnTo>
                    <a:pt x="673893" y="2524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66;p35">
              <a:extLst>
                <a:ext uri="{FF2B5EF4-FFF2-40B4-BE49-F238E27FC236}">
                  <a16:creationId xmlns:a16="http://schemas.microsoft.com/office/drawing/2014/main" id="{B961D715-C3F2-774C-9094-D8A0159EB399}"/>
                </a:ext>
              </a:extLst>
            </p:cNvPr>
            <p:cNvSpPr/>
            <p:nvPr/>
          </p:nvSpPr>
          <p:spPr>
            <a:xfrm>
              <a:off x="4865688" y="3462338"/>
              <a:ext cx="1611312" cy="339725"/>
            </a:xfrm>
            <a:custGeom>
              <a:avLst/>
              <a:gdLst/>
              <a:ahLst/>
              <a:cxnLst/>
              <a:rect l="l" t="t" r="r" b="b"/>
              <a:pathLst>
                <a:path w="1612106" h="340518" extrusionOk="0">
                  <a:moveTo>
                    <a:pt x="471487" y="266700"/>
                  </a:moveTo>
                  <a:lnTo>
                    <a:pt x="38100" y="340518"/>
                  </a:lnTo>
                  <a:lnTo>
                    <a:pt x="0" y="133350"/>
                  </a:lnTo>
                  <a:lnTo>
                    <a:pt x="85725" y="133350"/>
                  </a:lnTo>
                  <a:lnTo>
                    <a:pt x="521494" y="97631"/>
                  </a:lnTo>
                  <a:lnTo>
                    <a:pt x="1119187" y="42862"/>
                  </a:lnTo>
                  <a:lnTo>
                    <a:pt x="1538287" y="0"/>
                  </a:lnTo>
                  <a:lnTo>
                    <a:pt x="1612106" y="228600"/>
                  </a:lnTo>
                  <a:lnTo>
                    <a:pt x="1485900" y="216693"/>
                  </a:lnTo>
                  <a:lnTo>
                    <a:pt x="1197769" y="214312"/>
                  </a:lnTo>
                  <a:lnTo>
                    <a:pt x="871537" y="223837"/>
                  </a:lnTo>
                  <a:lnTo>
                    <a:pt x="471487" y="2667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67;p35">
              <a:extLst>
                <a:ext uri="{FF2B5EF4-FFF2-40B4-BE49-F238E27FC236}">
                  <a16:creationId xmlns:a16="http://schemas.microsoft.com/office/drawing/2014/main" id="{C40B6B87-A53B-C04E-BCE3-C759EDF1C9C9}"/>
                </a:ext>
              </a:extLst>
            </p:cNvPr>
            <p:cNvSpPr/>
            <p:nvPr/>
          </p:nvSpPr>
          <p:spPr>
            <a:xfrm>
              <a:off x="4494213" y="4210050"/>
              <a:ext cx="2720975" cy="1362075"/>
            </a:xfrm>
            <a:custGeom>
              <a:avLst/>
              <a:gdLst/>
              <a:ahLst/>
              <a:cxnLst/>
              <a:rect l="l" t="t" r="r" b="b"/>
              <a:pathLst>
                <a:path w="2721769" h="1362075" extrusionOk="0">
                  <a:moveTo>
                    <a:pt x="1116806" y="273844"/>
                  </a:moveTo>
                  <a:lnTo>
                    <a:pt x="835819" y="304800"/>
                  </a:lnTo>
                  <a:lnTo>
                    <a:pt x="571500" y="328613"/>
                  </a:lnTo>
                  <a:lnTo>
                    <a:pt x="85725" y="407194"/>
                  </a:lnTo>
                  <a:lnTo>
                    <a:pt x="0" y="211931"/>
                  </a:lnTo>
                  <a:lnTo>
                    <a:pt x="107156" y="221456"/>
                  </a:lnTo>
                  <a:lnTo>
                    <a:pt x="321469" y="200025"/>
                  </a:lnTo>
                  <a:lnTo>
                    <a:pt x="1085850" y="133350"/>
                  </a:lnTo>
                  <a:lnTo>
                    <a:pt x="1721644" y="83344"/>
                  </a:lnTo>
                  <a:lnTo>
                    <a:pt x="2245519" y="47625"/>
                  </a:lnTo>
                  <a:lnTo>
                    <a:pt x="2290762" y="38100"/>
                  </a:lnTo>
                  <a:lnTo>
                    <a:pt x="2362200" y="2381"/>
                  </a:lnTo>
                  <a:lnTo>
                    <a:pt x="2369344" y="0"/>
                  </a:lnTo>
                  <a:lnTo>
                    <a:pt x="2545556" y="145256"/>
                  </a:lnTo>
                  <a:lnTo>
                    <a:pt x="2664619" y="266700"/>
                  </a:lnTo>
                  <a:lnTo>
                    <a:pt x="2719387" y="352425"/>
                  </a:lnTo>
                  <a:lnTo>
                    <a:pt x="2721769" y="383381"/>
                  </a:lnTo>
                  <a:lnTo>
                    <a:pt x="2697956" y="414338"/>
                  </a:lnTo>
                  <a:lnTo>
                    <a:pt x="2602706" y="502444"/>
                  </a:lnTo>
                  <a:lnTo>
                    <a:pt x="2588419" y="531019"/>
                  </a:lnTo>
                  <a:lnTo>
                    <a:pt x="2395537" y="1276350"/>
                  </a:lnTo>
                  <a:lnTo>
                    <a:pt x="2381250" y="1352550"/>
                  </a:lnTo>
                  <a:lnTo>
                    <a:pt x="2162175" y="1362075"/>
                  </a:lnTo>
                  <a:lnTo>
                    <a:pt x="2171700" y="1269206"/>
                  </a:lnTo>
                  <a:lnTo>
                    <a:pt x="2321719" y="328613"/>
                  </a:lnTo>
                  <a:lnTo>
                    <a:pt x="2324100" y="292894"/>
                  </a:lnTo>
                  <a:lnTo>
                    <a:pt x="2324100" y="273844"/>
                  </a:lnTo>
                  <a:lnTo>
                    <a:pt x="2321719" y="264319"/>
                  </a:lnTo>
                  <a:lnTo>
                    <a:pt x="2305050" y="250031"/>
                  </a:lnTo>
                  <a:lnTo>
                    <a:pt x="2281237" y="242888"/>
                  </a:lnTo>
                  <a:lnTo>
                    <a:pt x="1588294" y="245269"/>
                  </a:lnTo>
                  <a:lnTo>
                    <a:pt x="1407319" y="261938"/>
                  </a:lnTo>
                  <a:lnTo>
                    <a:pt x="1116806" y="2738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68;p35">
              <a:extLst>
                <a:ext uri="{FF2B5EF4-FFF2-40B4-BE49-F238E27FC236}">
                  <a16:creationId xmlns:a16="http://schemas.microsoft.com/office/drawing/2014/main" id="{5CE085DC-CBF4-9446-A857-2F34BD81890F}"/>
                </a:ext>
              </a:extLst>
            </p:cNvPr>
            <p:cNvSpPr/>
            <p:nvPr/>
          </p:nvSpPr>
          <p:spPr>
            <a:xfrm>
              <a:off x="5022850" y="4457700"/>
              <a:ext cx="412750" cy="1108075"/>
            </a:xfrm>
            <a:custGeom>
              <a:avLst/>
              <a:gdLst/>
              <a:ahLst/>
              <a:cxnLst/>
              <a:rect l="l" t="t" r="r" b="b"/>
              <a:pathLst>
                <a:path w="412750" h="1108075" extrusionOk="0">
                  <a:moveTo>
                    <a:pt x="387350" y="400050"/>
                  </a:moveTo>
                  <a:cubicBezTo>
                    <a:pt x="386292" y="499533"/>
                    <a:pt x="385233" y="719667"/>
                    <a:pt x="384175" y="879475"/>
                  </a:cubicBezTo>
                  <a:cubicBezTo>
                    <a:pt x="385233" y="954617"/>
                    <a:pt x="386292" y="1029758"/>
                    <a:pt x="387350" y="1104900"/>
                  </a:cubicBezTo>
                  <a:lnTo>
                    <a:pt x="190500" y="1108075"/>
                  </a:lnTo>
                  <a:lnTo>
                    <a:pt x="165100" y="250825"/>
                  </a:lnTo>
                  <a:lnTo>
                    <a:pt x="155575" y="222250"/>
                  </a:lnTo>
                  <a:lnTo>
                    <a:pt x="104775" y="152400"/>
                  </a:lnTo>
                  <a:lnTo>
                    <a:pt x="0" y="0"/>
                  </a:lnTo>
                  <a:lnTo>
                    <a:pt x="285750" y="31750"/>
                  </a:lnTo>
                  <a:lnTo>
                    <a:pt x="336550" y="92075"/>
                  </a:lnTo>
                  <a:lnTo>
                    <a:pt x="390525" y="146050"/>
                  </a:lnTo>
                  <a:lnTo>
                    <a:pt x="412750" y="180975"/>
                  </a:lnTo>
                  <a:lnTo>
                    <a:pt x="412750" y="212725"/>
                  </a:lnTo>
                  <a:lnTo>
                    <a:pt x="403225" y="244475"/>
                  </a:lnTo>
                  <a:lnTo>
                    <a:pt x="390525" y="282575"/>
                  </a:lnTo>
                  <a:cubicBezTo>
                    <a:pt x="389467" y="322792"/>
                    <a:pt x="388408" y="300567"/>
                    <a:pt x="387350" y="40005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69;p35">
              <a:extLst>
                <a:ext uri="{FF2B5EF4-FFF2-40B4-BE49-F238E27FC236}">
                  <a16:creationId xmlns:a16="http://schemas.microsoft.com/office/drawing/2014/main" id="{2D1F2578-9888-FC4A-9862-197E58C68E6D}"/>
                </a:ext>
              </a:extLst>
            </p:cNvPr>
            <p:cNvSpPr/>
            <p:nvPr/>
          </p:nvSpPr>
          <p:spPr>
            <a:xfrm>
              <a:off x="5876925" y="4384675"/>
              <a:ext cx="381000" cy="1158875"/>
            </a:xfrm>
            <a:custGeom>
              <a:avLst/>
              <a:gdLst/>
              <a:ahLst/>
              <a:cxnLst/>
              <a:rect l="l" t="t" r="r" b="b"/>
              <a:pathLst>
                <a:path w="381000" h="1158875" extrusionOk="0">
                  <a:moveTo>
                    <a:pt x="282575" y="469900"/>
                  </a:moveTo>
                  <a:lnTo>
                    <a:pt x="222250" y="1158875"/>
                  </a:lnTo>
                  <a:lnTo>
                    <a:pt x="28575" y="1158875"/>
                  </a:lnTo>
                  <a:lnTo>
                    <a:pt x="69850" y="285750"/>
                  </a:lnTo>
                  <a:lnTo>
                    <a:pt x="60325" y="231775"/>
                  </a:lnTo>
                  <a:lnTo>
                    <a:pt x="0" y="0"/>
                  </a:lnTo>
                  <a:lnTo>
                    <a:pt x="203200" y="53975"/>
                  </a:lnTo>
                  <a:lnTo>
                    <a:pt x="263525" y="111125"/>
                  </a:lnTo>
                  <a:lnTo>
                    <a:pt x="314325" y="155575"/>
                  </a:lnTo>
                  <a:lnTo>
                    <a:pt x="361950" y="200025"/>
                  </a:lnTo>
                  <a:lnTo>
                    <a:pt x="381000" y="225425"/>
                  </a:lnTo>
                  <a:lnTo>
                    <a:pt x="371475" y="241300"/>
                  </a:lnTo>
                  <a:lnTo>
                    <a:pt x="295275" y="355600"/>
                  </a:lnTo>
                  <a:lnTo>
                    <a:pt x="292100" y="393700"/>
                  </a:lnTo>
                  <a:lnTo>
                    <a:pt x="282575" y="4699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70;p35">
              <a:extLst>
                <a:ext uri="{FF2B5EF4-FFF2-40B4-BE49-F238E27FC236}">
                  <a16:creationId xmlns:a16="http://schemas.microsoft.com/office/drawing/2014/main" id="{2A367030-382C-8742-8247-457987D9111B}"/>
                </a:ext>
              </a:extLst>
            </p:cNvPr>
            <p:cNvSpPr/>
            <p:nvPr/>
          </p:nvSpPr>
          <p:spPr>
            <a:xfrm>
              <a:off x="3724275" y="5441950"/>
              <a:ext cx="3800475" cy="482600"/>
            </a:xfrm>
            <a:custGeom>
              <a:avLst/>
              <a:gdLst/>
              <a:ahLst/>
              <a:cxnLst/>
              <a:rect l="l" t="t" r="r" b="b"/>
              <a:pathLst>
                <a:path w="3800475" h="482600" extrusionOk="0">
                  <a:moveTo>
                    <a:pt x="1314450" y="304800"/>
                  </a:moveTo>
                  <a:lnTo>
                    <a:pt x="1314450" y="304800"/>
                  </a:lnTo>
                  <a:lnTo>
                    <a:pt x="873125" y="384175"/>
                  </a:lnTo>
                  <a:lnTo>
                    <a:pt x="552450" y="466725"/>
                  </a:lnTo>
                  <a:lnTo>
                    <a:pt x="508000" y="482600"/>
                  </a:lnTo>
                  <a:lnTo>
                    <a:pt x="460375" y="482600"/>
                  </a:lnTo>
                  <a:lnTo>
                    <a:pt x="342900" y="454025"/>
                  </a:lnTo>
                  <a:lnTo>
                    <a:pt x="200025" y="371475"/>
                  </a:lnTo>
                  <a:lnTo>
                    <a:pt x="41275" y="231775"/>
                  </a:lnTo>
                  <a:lnTo>
                    <a:pt x="0" y="180975"/>
                  </a:lnTo>
                  <a:lnTo>
                    <a:pt x="0" y="165100"/>
                  </a:lnTo>
                  <a:lnTo>
                    <a:pt x="12700" y="149225"/>
                  </a:lnTo>
                  <a:lnTo>
                    <a:pt x="47625" y="142875"/>
                  </a:lnTo>
                  <a:lnTo>
                    <a:pt x="88900" y="161925"/>
                  </a:lnTo>
                  <a:lnTo>
                    <a:pt x="187325" y="206375"/>
                  </a:lnTo>
                  <a:lnTo>
                    <a:pt x="282575" y="234950"/>
                  </a:lnTo>
                  <a:lnTo>
                    <a:pt x="361950" y="241300"/>
                  </a:lnTo>
                  <a:lnTo>
                    <a:pt x="476250" y="231775"/>
                  </a:lnTo>
                  <a:lnTo>
                    <a:pt x="793750" y="168275"/>
                  </a:lnTo>
                  <a:lnTo>
                    <a:pt x="1003300" y="139700"/>
                  </a:lnTo>
                  <a:lnTo>
                    <a:pt x="1485900" y="79375"/>
                  </a:lnTo>
                  <a:lnTo>
                    <a:pt x="1717675" y="66675"/>
                  </a:lnTo>
                  <a:lnTo>
                    <a:pt x="2181225" y="38100"/>
                  </a:lnTo>
                  <a:lnTo>
                    <a:pt x="2409825" y="38100"/>
                  </a:lnTo>
                  <a:lnTo>
                    <a:pt x="2949575" y="34925"/>
                  </a:lnTo>
                  <a:lnTo>
                    <a:pt x="3175000" y="53975"/>
                  </a:lnTo>
                  <a:lnTo>
                    <a:pt x="3241675" y="57150"/>
                  </a:lnTo>
                  <a:lnTo>
                    <a:pt x="3375025" y="44450"/>
                  </a:lnTo>
                  <a:lnTo>
                    <a:pt x="3502025" y="0"/>
                  </a:lnTo>
                  <a:lnTo>
                    <a:pt x="3533775" y="0"/>
                  </a:lnTo>
                  <a:lnTo>
                    <a:pt x="3692525" y="117475"/>
                  </a:lnTo>
                  <a:lnTo>
                    <a:pt x="3775075" y="206375"/>
                  </a:lnTo>
                  <a:lnTo>
                    <a:pt x="3800475" y="250825"/>
                  </a:lnTo>
                  <a:lnTo>
                    <a:pt x="3800475" y="314325"/>
                  </a:lnTo>
                  <a:lnTo>
                    <a:pt x="3768725" y="346075"/>
                  </a:lnTo>
                  <a:lnTo>
                    <a:pt x="3721100" y="358775"/>
                  </a:lnTo>
                  <a:lnTo>
                    <a:pt x="3422650" y="311150"/>
                  </a:lnTo>
                  <a:lnTo>
                    <a:pt x="2755900" y="260350"/>
                  </a:lnTo>
                  <a:lnTo>
                    <a:pt x="2117725" y="257175"/>
                  </a:lnTo>
                  <a:lnTo>
                    <a:pt x="1314450" y="3048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475;p36">
            <a:extLst>
              <a:ext uri="{FF2B5EF4-FFF2-40B4-BE49-F238E27FC236}">
                <a16:creationId xmlns:a16="http://schemas.microsoft.com/office/drawing/2014/main" id="{64CA93D2-DD7F-944D-8C45-A00D5B3D0B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1588" y="1620421"/>
            <a:ext cx="4822825" cy="414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1588" y="1632453"/>
            <a:ext cx="4822825" cy="414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0" name="Google Shape;4210;p383"/>
          <p:cNvSpPr txBox="1"/>
          <p:nvPr/>
        </p:nvSpPr>
        <p:spPr>
          <a:xfrm>
            <a:off x="5817095" y="8253536"/>
            <a:ext cx="213630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酒</a:t>
            </a:r>
            <a:endParaRPr/>
          </a:p>
        </p:txBody>
      </p:sp>
      <p:sp>
        <p:nvSpPr>
          <p:cNvPr id="4211" name="Google Shape;4211;p383"/>
          <p:cNvSpPr/>
          <p:nvPr/>
        </p:nvSpPr>
        <p:spPr>
          <a:xfrm>
            <a:off x="2898775" y="1604963"/>
            <a:ext cx="852488" cy="663575"/>
          </a:xfrm>
          <a:custGeom>
            <a:avLst/>
            <a:gdLst/>
            <a:ahLst/>
            <a:cxnLst/>
            <a:rect l="l" t="t" r="r" b="b"/>
            <a:pathLst>
              <a:path w="852488" h="664368" extrusionOk="0">
                <a:moveTo>
                  <a:pt x="442913" y="507206"/>
                </a:moveTo>
                <a:lnTo>
                  <a:pt x="371475" y="438150"/>
                </a:lnTo>
                <a:lnTo>
                  <a:pt x="261938" y="326231"/>
                </a:lnTo>
                <a:lnTo>
                  <a:pt x="192882" y="252412"/>
                </a:lnTo>
                <a:lnTo>
                  <a:pt x="116682" y="173831"/>
                </a:lnTo>
                <a:lnTo>
                  <a:pt x="28575" y="80962"/>
                </a:lnTo>
                <a:lnTo>
                  <a:pt x="14288" y="64293"/>
                </a:lnTo>
                <a:lnTo>
                  <a:pt x="7144" y="50006"/>
                </a:lnTo>
                <a:lnTo>
                  <a:pt x="0" y="30956"/>
                </a:lnTo>
                <a:lnTo>
                  <a:pt x="0" y="14287"/>
                </a:lnTo>
                <a:lnTo>
                  <a:pt x="4763" y="2381"/>
                </a:lnTo>
                <a:lnTo>
                  <a:pt x="21432" y="0"/>
                </a:lnTo>
                <a:lnTo>
                  <a:pt x="42863" y="4762"/>
                </a:lnTo>
                <a:lnTo>
                  <a:pt x="135732" y="50006"/>
                </a:lnTo>
                <a:lnTo>
                  <a:pt x="226219" y="90487"/>
                </a:lnTo>
                <a:lnTo>
                  <a:pt x="359569" y="145256"/>
                </a:lnTo>
                <a:lnTo>
                  <a:pt x="464344" y="183356"/>
                </a:lnTo>
                <a:lnTo>
                  <a:pt x="611982" y="226218"/>
                </a:lnTo>
                <a:lnTo>
                  <a:pt x="669132" y="240506"/>
                </a:lnTo>
                <a:lnTo>
                  <a:pt x="719138" y="295275"/>
                </a:lnTo>
                <a:lnTo>
                  <a:pt x="764382" y="357187"/>
                </a:lnTo>
                <a:lnTo>
                  <a:pt x="804863" y="419100"/>
                </a:lnTo>
                <a:lnTo>
                  <a:pt x="828675" y="469106"/>
                </a:lnTo>
                <a:lnTo>
                  <a:pt x="845344" y="519112"/>
                </a:lnTo>
                <a:lnTo>
                  <a:pt x="852488" y="569118"/>
                </a:lnTo>
                <a:lnTo>
                  <a:pt x="852488" y="597693"/>
                </a:lnTo>
                <a:lnTo>
                  <a:pt x="847725" y="626268"/>
                </a:lnTo>
                <a:lnTo>
                  <a:pt x="838200" y="647700"/>
                </a:lnTo>
                <a:lnTo>
                  <a:pt x="823913" y="659606"/>
                </a:lnTo>
                <a:lnTo>
                  <a:pt x="800100" y="664368"/>
                </a:lnTo>
                <a:lnTo>
                  <a:pt x="752475" y="661987"/>
                </a:lnTo>
                <a:lnTo>
                  <a:pt x="702469" y="654843"/>
                </a:lnTo>
                <a:lnTo>
                  <a:pt x="640557" y="638175"/>
                </a:lnTo>
                <a:lnTo>
                  <a:pt x="564357" y="597693"/>
                </a:lnTo>
                <a:lnTo>
                  <a:pt x="442913" y="5072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2" name="Google Shape;4212;p383"/>
          <p:cNvSpPr/>
          <p:nvPr/>
        </p:nvSpPr>
        <p:spPr>
          <a:xfrm>
            <a:off x="2676525" y="2790825"/>
            <a:ext cx="738188" cy="617538"/>
          </a:xfrm>
          <a:custGeom>
            <a:avLst/>
            <a:gdLst/>
            <a:ahLst/>
            <a:cxnLst/>
            <a:rect l="l" t="t" r="r" b="b"/>
            <a:pathLst>
              <a:path w="738188" h="616744" extrusionOk="0">
                <a:moveTo>
                  <a:pt x="252413" y="388144"/>
                </a:moveTo>
                <a:lnTo>
                  <a:pt x="188119" y="323850"/>
                </a:lnTo>
                <a:lnTo>
                  <a:pt x="133350" y="257175"/>
                </a:lnTo>
                <a:lnTo>
                  <a:pt x="90488" y="195263"/>
                </a:lnTo>
                <a:lnTo>
                  <a:pt x="57150" y="140494"/>
                </a:lnTo>
                <a:lnTo>
                  <a:pt x="26194" y="88106"/>
                </a:lnTo>
                <a:lnTo>
                  <a:pt x="7144" y="50006"/>
                </a:lnTo>
                <a:lnTo>
                  <a:pt x="0" y="28575"/>
                </a:lnTo>
                <a:lnTo>
                  <a:pt x="0" y="11906"/>
                </a:lnTo>
                <a:lnTo>
                  <a:pt x="9525" y="2381"/>
                </a:lnTo>
                <a:lnTo>
                  <a:pt x="23813" y="0"/>
                </a:lnTo>
                <a:lnTo>
                  <a:pt x="38100" y="0"/>
                </a:lnTo>
                <a:lnTo>
                  <a:pt x="59531" y="9525"/>
                </a:lnTo>
                <a:lnTo>
                  <a:pt x="100013" y="47625"/>
                </a:lnTo>
                <a:lnTo>
                  <a:pt x="150019" y="92869"/>
                </a:lnTo>
                <a:lnTo>
                  <a:pt x="197644" y="126206"/>
                </a:lnTo>
                <a:lnTo>
                  <a:pt x="252413" y="154781"/>
                </a:lnTo>
                <a:lnTo>
                  <a:pt x="390525" y="214313"/>
                </a:lnTo>
                <a:lnTo>
                  <a:pt x="614363" y="302419"/>
                </a:lnTo>
                <a:lnTo>
                  <a:pt x="650081" y="326231"/>
                </a:lnTo>
                <a:lnTo>
                  <a:pt x="688181" y="361950"/>
                </a:lnTo>
                <a:lnTo>
                  <a:pt x="711994" y="395288"/>
                </a:lnTo>
                <a:lnTo>
                  <a:pt x="726281" y="428625"/>
                </a:lnTo>
                <a:lnTo>
                  <a:pt x="735806" y="464344"/>
                </a:lnTo>
                <a:lnTo>
                  <a:pt x="738188" y="497681"/>
                </a:lnTo>
                <a:lnTo>
                  <a:pt x="735806" y="528638"/>
                </a:lnTo>
                <a:lnTo>
                  <a:pt x="728663" y="557213"/>
                </a:lnTo>
                <a:lnTo>
                  <a:pt x="709613" y="590550"/>
                </a:lnTo>
                <a:lnTo>
                  <a:pt x="685800" y="609600"/>
                </a:lnTo>
                <a:lnTo>
                  <a:pt x="659606" y="616744"/>
                </a:lnTo>
                <a:lnTo>
                  <a:pt x="623888" y="616744"/>
                </a:lnTo>
                <a:lnTo>
                  <a:pt x="571500" y="600075"/>
                </a:lnTo>
                <a:lnTo>
                  <a:pt x="450056" y="535781"/>
                </a:lnTo>
                <a:lnTo>
                  <a:pt x="252413" y="3881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3" name="Google Shape;4213;p383"/>
          <p:cNvSpPr/>
          <p:nvPr/>
        </p:nvSpPr>
        <p:spPr>
          <a:xfrm>
            <a:off x="2571750" y="5113338"/>
            <a:ext cx="485775" cy="644525"/>
          </a:xfrm>
          <a:custGeom>
            <a:avLst/>
            <a:gdLst/>
            <a:ahLst/>
            <a:cxnLst/>
            <a:rect l="l" t="t" r="r" b="b"/>
            <a:pathLst>
              <a:path w="485775" h="645319" extrusionOk="0">
                <a:moveTo>
                  <a:pt x="159544" y="419100"/>
                </a:moveTo>
                <a:lnTo>
                  <a:pt x="95250" y="316706"/>
                </a:lnTo>
                <a:lnTo>
                  <a:pt x="64294" y="252412"/>
                </a:lnTo>
                <a:lnTo>
                  <a:pt x="40481" y="204787"/>
                </a:lnTo>
                <a:lnTo>
                  <a:pt x="21431" y="147637"/>
                </a:lnTo>
                <a:lnTo>
                  <a:pt x="4763" y="92869"/>
                </a:lnTo>
                <a:lnTo>
                  <a:pt x="0" y="50006"/>
                </a:lnTo>
                <a:lnTo>
                  <a:pt x="0" y="38100"/>
                </a:lnTo>
                <a:lnTo>
                  <a:pt x="2381" y="19050"/>
                </a:lnTo>
                <a:lnTo>
                  <a:pt x="9525" y="7144"/>
                </a:lnTo>
                <a:lnTo>
                  <a:pt x="21431" y="0"/>
                </a:lnTo>
                <a:lnTo>
                  <a:pt x="40481" y="4762"/>
                </a:lnTo>
                <a:lnTo>
                  <a:pt x="95250" y="52387"/>
                </a:lnTo>
                <a:lnTo>
                  <a:pt x="140494" y="95250"/>
                </a:lnTo>
                <a:lnTo>
                  <a:pt x="195263" y="128587"/>
                </a:lnTo>
                <a:lnTo>
                  <a:pt x="233363" y="145256"/>
                </a:lnTo>
                <a:lnTo>
                  <a:pt x="254794" y="145256"/>
                </a:lnTo>
                <a:lnTo>
                  <a:pt x="300038" y="133350"/>
                </a:lnTo>
                <a:lnTo>
                  <a:pt x="485775" y="433387"/>
                </a:lnTo>
                <a:lnTo>
                  <a:pt x="445294" y="571500"/>
                </a:lnTo>
                <a:lnTo>
                  <a:pt x="421481" y="621506"/>
                </a:lnTo>
                <a:lnTo>
                  <a:pt x="404813" y="640556"/>
                </a:lnTo>
                <a:lnTo>
                  <a:pt x="378619" y="645319"/>
                </a:lnTo>
                <a:lnTo>
                  <a:pt x="335756" y="626269"/>
                </a:lnTo>
                <a:lnTo>
                  <a:pt x="292894" y="592931"/>
                </a:lnTo>
                <a:lnTo>
                  <a:pt x="159544" y="4191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4" name="Google Shape;4214;p383"/>
          <p:cNvSpPr/>
          <p:nvPr/>
        </p:nvSpPr>
        <p:spPr>
          <a:xfrm>
            <a:off x="3900488" y="1689100"/>
            <a:ext cx="3033712" cy="557213"/>
          </a:xfrm>
          <a:custGeom>
            <a:avLst/>
            <a:gdLst/>
            <a:ahLst/>
            <a:cxnLst/>
            <a:rect l="l" t="t" r="r" b="b"/>
            <a:pathLst>
              <a:path w="3034262" h="556367" extrusionOk="0">
                <a:moveTo>
                  <a:pt x="1349706" y="378639"/>
                </a:moveTo>
                <a:lnTo>
                  <a:pt x="855157" y="445609"/>
                </a:lnTo>
                <a:lnTo>
                  <a:pt x="749550" y="473943"/>
                </a:lnTo>
                <a:lnTo>
                  <a:pt x="646519" y="494549"/>
                </a:lnTo>
                <a:lnTo>
                  <a:pt x="494549" y="548640"/>
                </a:lnTo>
                <a:lnTo>
                  <a:pt x="425003" y="556367"/>
                </a:lnTo>
                <a:lnTo>
                  <a:pt x="386366" y="556367"/>
                </a:lnTo>
                <a:lnTo>
                  <a:pt x="332275" y="543489"/>
                </a:lnTo>
                <a:lnTo>
                  <a:pt x="252426" y="499700"/>
                </a:lnTo>
                <a:lnTo>
                  <a:pt x="149395" y="430155"/>
                </a:lnTo>
                <a:lnTo>
                  <a:pt x="72122" y="360609"/>
                </a:lnTo>
                <a:lnTo>
                  <a:pt x="25758" y="306517"/>
                </a:lnTo>
                <a:lnTo>
                  <a:pt x="2576" y="273032"/>
                </a:lnTo>
                <a:lnTo>
                  <a:pt x="0" y="257578"/>
                </a:lnTo>
                <a:lnTo>
                  <a:pt x="5151" y="242123"/>
                </a:lnTo>
                <a:lnTo>
                  <a:pt x="23182" y="236971"/>
                </a:lnTo>
                <a:lnTo>
                  <a:pt x="56667" y="236971"/>
                </a:lnTo>
                <a:lnTo>
                  <a:pt x="149395" y="270457"/>
                </a:lnTo>
                <a:lnTo>
                  <a:pt x="242123" y="301366"/>
                </a:lnTo>
                <a:lnTo>
                  <a:pt x="352881" y="332275"/>
                </a:lnTo>
                <a:lnTo>
                  <a:pt x="394093" y="334851"/>
                </a:lnTo>
                <a:lnTo>
                  <a:pt x="471367" y="327124"/>
                </a:lnTo>
                <a:lnTo>
                  <a:pt x="674853" y="293638"/>
                </a:lnTo>
                <a:lnTo>
                  <a:pt x="1079249" y="229244"/>
                </a:lnTo>
                <a:lnTo>
                  <a:pt x="1530010" y="164850"/>
                </a:lnTo>
                <a:lnTo>
                  <a:pt x="2215166" y="92728"/>
                </a:lnTo>
                <a:lnTo>
                  <a:pt x="2519107" y="64395"/>
                </a:lnTo>
                <a:lnTo>
                  <a:pt x="2547441" y="54091"/>
                </a:lnTo>
                <a:lnTo>
                  <a:pt x="2606684" y="2576"/>
                </a:lnTo>
                <a:lnTo>
                  <a:pt x="2622138" y="0"/>
                </a:lnTo>
                <a:lnTo>
                  <a:pt x="2668502" y="7727"/>
                </a:lnTo>
                <a:lnTo>
                  <a:pt x="2779261" y="46364"/>
                </a:lnTo>
                <a:lnTo>
                  <a:pt x="2946686" y="118486"/>
                </a:lnTo>
                <a:lnTo>
                  <a:pt x="2975020" y="133940"/>
                </a:lnTo>
                <a:lnTo>
                  <a:pt x="2995626" y="154547"/>
                </a:lnTo>
                <a:lnTo>
                  <a:pt x="3018808" y="182880"/>
                </a:lnTo>
                <a:lnTo>
                  <a:pt x="3026535" y="200911"/>
                </a:lnTo>
                <a:lnTo>
                  <a:pt x="3034262" y="239547"/>
                </a:lnTo>
                <a:lnTo>
                  <a:pt x="3031687" y="270457"/>
                </a:lnTo>
                <a:lnTo>
                  <a:pt x="3026535" y="288487"/>
                </a:lnTo>
                <a:lnTo>
                  <a:pt x="3016232" y="298790"/>
                </a:lnTo>
                <a:lnTo>
                  <a:pt x="2995626" y="309093"/>
                </a:lnTo>
                <a:lnTo>
                  <a:pt x="2972444" y="311669"/>
                </a:lnTo>
                <a:lnTo>
                  <a:pt x="2895171" y="311669"/>
                </a:lnTo>
                <a:lnTo>
                  <a:pt x="2776685" y="298790"/>
                </a:lnTo>
                <a:lnTo>
                  <a:pt x="2632442" y="291063"/>
                </a:lnTo>
                <a:lnTo>
                  <a:pt x="2457289" y="288487"/>
                </a:lnTo>
                <a:lnTo>
                  <a:pt x="2191984" y="296214"/>
                </a:lnTo>
                <a:lnTo>
                  <a:pt x="1769557" y="327124"/>
                </a:lnTo>
                <a:lnTo>
                  <a:pt x="1349706" y="37863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5" name="Google Shape;4215;p383"/>
          <p:cNvSpPr/>
          <p:nvPr/>
        </p:nvSpPr>
        <p:spPr>
          <a:xfrm rot="-5400000">
            <a:off x="2717006" y="4155282"/>
            <a:ext cx="2862263" cy="349250"/>
          </a:xfrm>
          <a:custGeom>
            <a:avLst/>
            <a:gdLst/>
            <a:ahLst/>
            <a:cxnLst/>
            <a:rect l="l" t="t" r="r" b="b"/>
            <a:pathLst>
              <a:path w="2862262" h="350044" extrusionOk="0">
                <a:moveTo>
                  <a:pt x="1321594" y="347663"/>
                </a:moveTo>
                <a:lnTo>
                  <a:pt x="161925" y="345282"/>
                </a:lnTo>
                <a:lnTo>
                  <a:pt x="95250" y="323850"/>
                </a:lnTo>
                <a:lnTo>
                  <a:pt x="33337" y="292894"/>
                </a:lnTo>
                <a:lnTo>
                  <a:pt x="11906" y="271463"/>
                </a:lnTo>
                <a:lnTo>
                  <a:pt x="4762" y="257175"/>
                </a:lnTo>
                <a:lnTo>
                  <a:pt x="0" y="238125"/>
                </a:lnTo>
                <a:lnTo>
                  <a:pt x="4762" y="209550"/>
                </a:lnTo>
                <a:lnTo>
                  <a:pt x="26194" y="180975"/>
                </a:lnTo>
                <a:lnTo>
                  <a:pt x="54769" y="157163"/>
                </a:lnTo>
                <a:lnTo>
                  <a:pt x="95250" y="138113"/>
                </a:lnTo>
                <a:lnTo>
                  <a:pt x="219075" y="97632"/>
                </a:lnTo>
                <a:lnTo>
                  <a:pt x="302419" y="78582"/>
                </a:lnTo>
                <a:lnTo>
                  <a:pt x="478631" y="57150"/>
                </a:lnTo>
                <a:lnTo>
                  <a:pt x="528637" y="73819"/>
                </a:lnTo>
                <a:lnTo>
                  <a:pt x="576262" y="85725"/>
                </a:lnTo>
                <a:lnTo>
                  <a:pt x="661987" y="97632"/>
                </a:lnTo>
                <a:lnTo>
                  <a:pt x="816769" y="104775"/>
                </a:lnTo>
                <a:lnTo>
                  <a:pt x="1295400" y="107157"/>
                </a:lnTo>
                <a:lnTo>
                  <a:pt x="2090737" y="121444"/>
                </a:lnTo>
                <a:lnTo>
                  <a:pt x="2390775" y="126207"/>
                </a:lnTo>
                <a:lnTo>
                  <a:pt x="2476500" y="123825"/>
                </a:lnTo>
                <a:lnTo>
                  <a:pt x="2540794" y="119063"/>
                </a:lnTo>
                <a:lnTo>
                  <a:pt x="2586037" y="111919"/>
                </a:lnTo>
                <a:lnTo>
                  <a:pt x="2674144" y="88107"/>
                </a:lnTo>
                <a:lnTo>
                  <a:pt x="2726531" y="64294"/>
                </a:lnTo>
                <a:lnTo>
                  <a:pt x="2788444" y="23813"/>
                </a:lnTo>
                <a:lnTo>
                  <a:pt x="2814637" y="4763"/>
                </a:lnTo>
                <a:lnTo>
                  <a:pt x="2828925" y="0"/>
                </a:lnTo>
                <a:lnTo>
                  <a:pt x="2843212" y="0"/>
                </a:lnTo>
                <a:lnTo>
                  <a:pt x="2857500" y="7144"/>
                </a:lnTo>
                <a:lnTo>
                  <a:pt x="2862262" y="14288"/>
                </a:lnTo>
                <a:lnTo>
                  <a:pt x="2857500" y="40482"/>
                </a:lnTo>
                <a:lnTo>
                  <a:pt x="2836069" y="111919"/>
                </a:lnTo>
                <a:lnTo>
                  <a:pt x="2802731" y="219075"/>
                </a:lnTo>
                <a:lnTo>
                  <a:pt x="2745581" y="350044"/>
                </a:lnTo>
                <a:lnTo>
                  <a:pt x="2566987" y="347663"/>
                </a:lnTo>
                <a:lnTo>
                  <a:pt x="1624012" y="350044"/>
                </a:lnTo>
                <a:lnTo>
                  <a:pt x="1321594" y="3476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6" name="Google Shape;4216;p383"/>
          <p:cNvSpPr/>
          <p:nvPr/>
        </p:nvSpPr>
        <p:spPr>
          <a:xfrm>
            <a:off x="2846388" y="3867150"/>
            <a:ext cx="933450" cy="1709738"/>
          </a:xfrm>
          <a:custGeom>
            <a:avLst/>
            <a:gdLst/>
            <a:ahLst/>
            <a:cxnLst/>
            <a:rect l="l" t="t" r="r" b="b"/>
            <a:pathLst>
              <a:path w="933450" h="1709738" extrusionOk="0">
                <a:moveTo>
                  <a:pt x="383381" y="845344"/>
                </a:moveTo>
                <a:lnTo>
                  <a:pt x="207169" y="1126331"/>
                </a:lnTo>
                <a:lnTo>
                  <a:pt x="0" y="1409700"/>
                </a:lnTo>
                <a:lnTo>
                  <a:pt x="202406" y="1709738"/>
                </a:lnTo>
                <a:lnTo>
                  <a:pt x="233362" y="1609725"/>
                </a:lnTo>
                <a:lnTo>
                  <a:pt x="345281" y="1340644"/>
                </a:lnTo>
                <a:lnTo>
                  <a:pt x="483394" y="1057275"/>
                </a:lnTo>
                <a:lnTo>
                  <a:pt x="595312" y="819150"/>
                </a:lnTo>
                <a:lnTo>
                  <a:pt x="726281" y="526256"/>
                </a:lnTo>
                <a:lnTo>
                  <a:pt x="828675" y="297656"/>
                </a:lnTo>
                <a:lnTo>
                  <a:pt x="914400" y="116681"/>
                </a:lnTo>
                <a:lnTo>
                  <a:pt x="928687" y="71438"/>
                </a:lnTo>
                <a:lnTo>
                  <a:pt x="933450" y="47625"/>
                </a:lnTo>
                <a:lnTo>
                  <a:pt x="933450" y="26194"/>
                </a:lnTo>
                <a:lnTo>
                  <a:pt x="928687" y="7144"/>
                </a:lnTo>
                <a:lnTo>
                  <a:pt x="919162" y="0"/>
                </a:lnTo>
                <a:lnTo>
                  <a:pt x="907256" y="0"/>
                </a:lnTo>
                <a:lnTo>
                  <a:pt x="888206" y="11906"/>
                </a:lnTo>
                <a:lnTo>
                  <a:pt x="859631" y="45244"/>
                </a:lnTo>
                <a:lnTo>
                  <a:pt x="750094" y="242888"/>
                </a:lnTo>
                <a:lnTo>
                  <a:pt x="597694" y="500063"/>
                </a:lnTo>
                <a:lnTo>
                  <a:pt x="383381" y="8453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7" name="Google Shape;4217;p383"/>
          <p:cNvSpPr/>
          <p:nvPr/>
        </p:nvSpPr>
        <p:spPr>
          <a:xfrm rot="-5400000">
            <a:off x="3983037" y="2828926"/>
            <a:ext cx="3082925" cy="2717800"/>
          </a:xfrm>
          <a:custGeom>
            <a:avLst/>
            <a:gdLst/>
            <a:ahLst/>
            <a:cxnLst/>
            <a:rect l="l" t="t" r="r" b="b"/>
            <a:pathLst>
              <a:path w="3083356" h="2717597" extrusionOk="0">
                <a:moveTo>
                  <a:pt x="2600553" y="512064"/>
                </a:moveTo>
                <a:lnTo>
                  <a:pt x="2534716" y="84125"/>
                </a:lnTo>
                <a:lnTo>
                  <a:pt x="2702966" y="0"/>
                </a:lnTo>
                <a:lnTo>
                  <a:pt x="2724912" y="157277"/>
                </a:lnTo>
                <a:lnTo>
                  <a:pt x="2794406" y="738835"/>
                </a:lnTo>
                <a:lnTo>
                  <a:pt x="2907792" y="1433779"/>
                </a:lnTo>
                <a:lnTo>
                  <a:pt x="2926080" y="1642263"/>
                </a:lnTo>
                <a:lnTo>
                  <a:pt x="2966313" y="1901952"/>
                </a:lnTo>
                <a:lnTo>
                  <a:pt x="3010204" y="2209191"/>
                </a:lnTo>
                <a:lnTo>
                  <a:pt x="3024835" y="2275027"/>
                </a:lnTo>
                <a:lnTo>
                  <a:pt x="3083356" y="2410359"/>
                </a:lnTo>
                <a:lnTo>
                  <a:pt x="3083356" y="2435962"/>
                </a:lnTo>
                <a:lnTo>
                  <a:pt x="3024835" y="2538375"/>
                </a:lnTo>
                <a:lnTo>
                  <a:pt x="2896819" y="2681021"/>
                </a:lnTo>
                <a:lnTo>
                  <a:pt x="2871216" y="2706624"/>
                </a:lnTo>
                <a:lnTo>
                  <a:pt x="2860243" y="2713939"/>
                </a:lnTo>
                <a:lnTo>
                  <a:pt x="2830982" y="2717597"/>
                </a:lnTo>
                <a:lnTo>
                  <a:pt x="2783433" y="2702967"/>
                </a:lnTo>
                <a:lnTo>
                  <a:pt x="2765145" y="2688336"/>
                </a:lnTo>
                <a:lnTo>
                  <a:pt x="2739542" y="2677363"/>
                </a:lnTo>
                <a:lnTo>
                  <a:pt x="2699308" y="2662733"/>
                </a:lnTo>
                <a:lnTo>
                  <a:pt x="2611526" y="2655418"/>
                </a:lnTo>
                <a:lnTo>
                  <a:pt x="1609344" y="2655418"/>
                </a:lnTo>
                <a:lnTo>
                  <a:pt x="607161" y="2655418"/>
                </a:lnTo>
                <a:lnTo>
                  <a:pt x="416966" y="2666391"/>
                </a:lnTo>
                <a:lnTo>
                  <a:pt x="325526" y="2677363"/>
                </a:lnTo>
                <a:lnTo>
                  <a:pt x="256032" y="2670048"/>
                </a:lnTo>
                <a:lnTo>
                  <a:pt x="168249" y="2648103"/>
                </a:lnTo>
                <a:lnTo>
                  <a:pt x="95097" y="2622499"/>
                </a:lnTo>
                <a:lnTo>
                  <a:pt x="51206" y="2600554"/>
                </a:lnTo>
                <a:lnTo>
                  <a:pt x="14630" y="2567635"/>
                </a:lnTo>
                <a:lnTo>
                  <a:pt x="0" y="2523744"/>
                </a:lnTo>
                <a:lnTo>
                  <a:pt x="0" y="2494483"/>
                </a:lnTo>
                <a:lnTo>
                  <a:pt x="14630" y="2454250"/>
                </a:lnTo>
                <a:lnTo>
                  <a:pt x="36576" y="2435962"/>
                </a:lnTo>
                <a:lnTo>
                  <a:pt x="80467" y="2417674"/>
                </a:lnTo>
                <a:lnTo>
                  <a:pt x="223113" y="2384755"/>
                </a:lnTo>
                <a:lnTo>
                  <a:pt x="380390" y="2410359"/>
                </a:lnTo>
                <a:lnTo>
                  <a:pt x="738835" y="2410359"/>
                </a:lnTo>
                <a:lnTo>
                  <a:pt x="1419148" y="2410359"/>
                </a:lnTo>
                <a:lnTo>
                  <a:pt x="2223820" y="2414016"/>
                </a:lnTo>
                <a:lnTo>
                  <a:pt x="2768803" y="2410359"/>
                </a:lnTo>
                <a:lnTo>
                  <a:pt x="2801721" y="2399386"/>
                </a:lnTo>
                <a:lnTo>
                  <a:pt x="2816352" y="2377440"/>
                </a:lnTo>
                <a:lnTo>
                  <a:pt x="2830982" y="2355495"/>
                </a:lnTo>
                <a:lnTo>
                  <a:pt x="2838297" y="2315261"/>
                </a:lnTo>
                <a:lnTo>
                  <a:pt x="2838297" y="2253082"/>
                </a:lnTo>
                <a:lnTo>
                  <a:pt x="2823667" y="2106778"/>
                </a:lnTo>
                <a:lnTo>
                  <a:pt x="2768803" y="1642263"/>
                </a:lnTo>
                <a:lnTo>
                  <a:pt x="2677363" y="921715"/>
                </a:lnTo>
                <a:lnTo>
                  <a:pt x="2600553" y="5120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8" name="Google Shape;4218;p383"/>
          <p:cNvSpPr/>
          <p:nvPr/>
        </p:nvSpPr>
        <p:spPr>
          <a:xfrm rot="-5400000">
            <a:off x="3625057" y="2718594"/>
            <a:ext cx="2220912" cy="952500"/>
          </a:xfrm>
          <a:custGeom>
            <a:avLst/>
            <a:gdLst/>
            <a:ahLst/>
            <a:cxnLst/>
            <a:rect l="l" t="t" r="r" b="b"/>
            <a:pathLst>
              <a:path w="2221706" h="952500" extrusionOk="0">
                <a:moveTo>
                  <a:pt x="1488281" y="640557"/>
                </a:moveTo>
                <a:lnTo>
                  <a:pt x="1766887" y="642938"/>
                </a:lnTo>
                <a:lnTo>
                  <a:pt x="1821656" y="638175"/>
                </a:lnTo>
                <a:lnTo>
                  <a:pt x="1874043" y="628650"/>
                </a:lnTo>
                <a:lnTo>
                  <a:pt x="1919287" y="614363"/>
                </a:lnTo>
                <a:lnTo>
                  <a:pt x="1962150" y="595313"/>
                </a:lnTo>
                <a:lnTo>
                  <a:pt x="2009775" y="569119"/>
                </a:lnTo>
                <a:lnTo>
                  <a:pt x="2055018" y="538163"/>
                </a:lnTo>
                <a:lnTo>
                  <a:pt x="2097881" y="500063"/>
                </a:lnTo>
                <a:lnTo>
                  <a:pt x="2205037" y="373857"/>
                </a:lnTo>
                <a:lnTo>
                  <a:pt x="2221706" y="421482"/>
                </a:lnTo>
                <a:lnTo>
                  <a:pt x="2102643" y="652463"/>
                </a:lnTo>
                <a:lnTo>
                  <a:pt x="2038350" y="773907"/>
                </a:lnTo>
                <a:lnTo>
                  <a:pt x="1978818" y="876300"/>
                </a:lnTo>
                <a:lnTo>
                  <a:pt x="1952625" y="904875"/>
                </a:lnTo>
                <a:lnTo>
                  <a:pt x="1919287" y="935832"/>
                </a:lnTo>
                <a:lnTo>
                  <a:pt x="1890712" y="950119"/>
                </a:lnTo>
                <a:lnTo>
                  <a:pt x="1866900" y="952500"/>
                </a:lnTo>
                <a:lnTo>
                  <a:pt x="1840706" y="945357"/>
                </a:lnTo>
                <a:lnTo>
                  <a:pt x="1809750" y="931069"/>
                </a:lnTo>
                <a:lnTo>
                  <a:pt x="1769268" y="907257"/>
                </a:lnTo>
                <a:lnTo>
                  <a:pt x="1731168" y="892969"/>
                </a:lnTo>
                <a:lnTo>
                  <a:pt x="1690687" y="885825"/>
                </a:lnTo>
                <a:lnTo>
                  <a:pt x="1402556" y="864394"/>
                </a:lnTo>
                <a:lnTo>
                  <a:pt x="1247775" y="840582"/>
                </a:lnTo>
                <a:lnTo>
                  <a:pt x="1135856" y="812007"/>
                </a:lnTo>
                <a:lnTo>
                  <a:pt x="973931" y="759619"/>
                </a:lnTo>
                <a:lnTo>
                  <a:pt x="847725" y="714375"/>
                </a:lnTo>
                <a:lnTo>
                  <a:pt x="719137" y="659607"/>
                </a:lnTo>
                <a:lnTo>
                  <a:pt x="614362" y="600075"/>
                </a:lnTo>
                <a:lnTo>
                  <a:pt x="531018" y="540544"/>
                </a:lnTo>
                <a:lnTo>
                  <a:pt x="411956" y="440532"/>
                </a:lnTo>
                <a:lnTo>
                  <a:pt x="307181" y="342900"/>
                </a:lnTo>
                <a:lnTo>
                  <a:pt x="216693" y="254794"/>
                </a:lnTo>
                <a:lnTo>
                  <a:pt x="119062" y="145257"/>
                </a:lnTo>
                <a:lnTo>
                  <a:pt x="0" y="9525"/>
                </a:lnTo>
                <a:lnTo>
                  <a:pt x="123825" y="0"/>
                </a:lnTo>
                <a:lnTo>
                  <a:pt x="261937" y="133350"/>
                </a:lnTo>
                <a:lnTo>
                  <a:pt x="438150" y="276225"/>
                </a:lnTo>
                <a:lnTo>
                  <a:pt x="564356" y="361950"/>
                </a:lnTo>
                <a:lnTo>
                  <a:pt x="695325" y="442913"/>
                </a:lnTo>
                <a:lnTo>
                  <a:pt x="878681" y="526257"/>
                </a:lnTo>
                <a:lnTo>
                  <a:pt x="1059656" y="585788"/>
                </a:lnTo>
                <a:lnTo>
                  <a:pt x="1223962" y="628650"/>
                </a:lnTo>
                <a:lnTo>
                  <a:pt x="1488281" y="6405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9" name="Google Shape;4219;p383"/>
          <p:cNvSpPr/>
          <p:nvPr/>
        </p:nvSpPr>
        <p:spPr>
          <a:xfrm rot="-5400000">
            <a:off x="5114925" y="2257425"/>
            <a:ext cx="1890713" cy="1306513"/>
          </a:xfrm>
          <a:custGeom>
            <a:avLst/>
            <a:gdLst/>
            <a:ahLst/>
            <a:cxnLst/>
            <a:rect l="l" t="t" r="r" b="b"/>
            <a:pathLst>
              <a:path w="1890712" h="1307306" extrusionOk="0">
                <a:moveTo>
                  <a:pt x="1166812" y="183356"/>
                </a:moveTo>
                <a:lnTo>
                  <a:pt x="1593056" y="188119"/>
                </a:lnTo>
                <a:lnTo>
                  <a:pt x="1659731" y="183356"/>
                </a:lnTo>
                <a:lnTo>
                  <a:pt x="1697831" y="176212"/>
                </a:lnTo>
                <a:lnTo>
                  <a:pt x="1719262" y="166687"/>
                </a:lnTo>
                <a:lnTo>
                  <a:pt x="1747837" y="142875"/>
                </a:lnTo>
                <a:lnTo>
                  <a:pt x="1781175" y="107156"/>
                </a:lnTo>
                <a:lnTo>
                  <a:pt x="1852612" y="0"/>
                </a:lnTo>
                <a:lnTo>
                  <a:pt x="1890712" y="147637"/>
                </a:lnTo>
                <a:lnTo>
                  <a:pt x="1769269" y="361950"/>
                </a:lnTo>
                <a:lnTo>
                  <a:pt x="1664494" y="509587"/>
                </a:lnTo>
                <a:lnTo>
                  <a:pt x="1635919" y="531019"/>
                </a:lnTo>
                <a:lnTo>
                  <a:pt x="1621631" y="535781"/>
                </a:lnTo>
                <a:lnTo>
                  <a:pt x="1593056" y="533400"/>
                </a:lnTo>
                <a:lnTo>
                  <a:pt x="1559719" y="516731"/>
                </a:lnTo>
                <a:lnTo>
                  <a:pt x="1524000" y="485775"/>
                </a:lnTo>
                <a:lnTo>
                  <a:pt x="1493044" y="454819"/>
                </a:lnTo>
                <a:lnTo>
                  <a:pt x="1462087" y="433387"/>
                </a:lnTo>
                <a:lnTo>
                  <a:pt x="1412081" y="414337"/>
                </a:lnTo>
                <a:lnTo>
                  <a:pt x="1354931" y="409575"/>
                </a:lnTo>
                <a:lnTo>
                  <a:pt x="1057275" y="409575"/>
                </a:lnTo>
                <a:lnTo>
                  <a:pt x="890587" y="407194"/>
                </a:lnTo>
                <a:lnTo>
                  <a:pt x="573881" y="404812"/>
                </a:lnTo>
                <a:lnTo>
                  <a:pt x="438150" y="409575"/>
                </a:lnTo>
                <a:lnTo>
                  <a:pt x="359569" y="419100"/>
                </a:lnTo>
                <a:lnTo>
                  <a:pt x="307181" y="435769"/>
                </a:lnTo>
                <a:lnTo>
                  <a:pt x="271462" y="452437"/>
                </a:lnTo>
                <a:lnTo>
                  <a:pt x="242887" y="473869"/>
                </a:lnTo>
                <a:lnTo>
                  <a:pt x="223837" y="509587"/>
                </a:lnTo>
                <a:lnTo>
                  <a:pt x="209550" y="571500"/>
                </a:lnTo>
                <a:lnTo>
                  <a:pt x="200025" y="695325"/>
                </a:lnTo>
                <a:lnTo>
                  <a:pt x="204787" y="759619"/>
                </a:lnTo>
                <a:lnTo>
                  <a:pt x="226219" y="823912"/>
                </a:lnTo>
                <a:lnTo>
                  <a:pt x="240506" y="890587"/>
                </a:lnTo>
                <a:lnTo>
                  <a:pt x="247650" y="933450"/>
                </a:lnTo>
                <a:cubicBezTo>
                  <a:pt x="246856" y="958056"/>
                  <a:pt x="246063" y="982663"/>
                  <a:pt x="245269" y="1007269"/>
                </a:cubicBezTo>
                <a:lnTo>
                  <a:pt x="238125" y="1052512"/>
                </a:lnTo>
                <a:lnTo>
                  <a:pt x="161925" y="1307306"/>
                </a:lnTo>
                <a:lnTo>
                  <a:pt x="30956" y="1300162"/>
                </a:lnTo>
                <a:lnTo>
                  <a:pt x="11906" y="1059656"/>
                </a:lnTo>
                <a:lnTo>
                  <a:pt x="0" y="847725"/>
                </a:lnTo>
                <a:cubicBezTo>
                  <a:pt x="794" y="807244"/>
                  <a:pt x="1587" y="766762"/>
                  <a:pt x="2381" y="726281"/>
                </a:cubicBezTo>
                <a:lnTo>
                  <a:pt x="23812" y="540544"/>
                </a:lnTo>
                <a:lnTo>
                  <a:pt x="40481" y="442912"/>
                </a:lnTo>
                <a:lnTo>
                  <a:pt x="61912" y="388144"/>
                </a:lnTo>
                <a:lnTo>
                  <a:pt x="92869" y="330994"/>
                </a:lnTo>
                <a:lnTo>
                  <a:pt x="119062" y="304800"/>
                </a:lnTo>
                <a:lnTo>
                  <a:pt x="152400" y="280987"/>
                </a:lnTo>
                <a:lnTo>
                  <a:pt x="185737" y="261937"/>
                </a:lnTo>
                <a:lnTo>
                  <a:pt x="228600" y="245269"/>
                </a:lnTo>
                <a:lnTo>
                  <a:pt x="276225" y="233362"/>
                </a:lnTo>
                <a:lnTo>
                  <a:pt x="335756" y="219075"/>
                </a:lnTo>
                <a:lnTo>
                  <a:pt x="442912" y="202406"/>
                </a:lnTo>
                <a:lnTo>
                  <a:pt x="654844" y="192881"/>
                </a:lnTo>
                <a:lnTo>
                  <a:pt x="878681" y="183356"/>
                </a:lnTo>
                <a:lnTo>
                  <a:pt x="1166812" y="1833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0" name="Google Shape;4220;p383"/>
          <p:cNvSpPr/>
          <p:nvPr/>
        </p:nvSpPr>
        <p:spPr>
          <a:xfrm>
            <a:off x="4227513" y="4367213"/>
            <a:ext cx="2444750" cy="433387"/>
          </a:xfrm>
          <a:custGeom>
            <a:avLst/>
            <a:gdLst/>
            <a:ahLst/>
            <a:cxnLst/>
            <a:rect l="l" t="t" r="r" b="b"/>
            <a:pathLst>
              <a:path w="2445544" h="433387" extrusionOk="0">
                <a:moveTo>
                  <a:pt x="366712" y="414337"/>
                </a:moveTo>
                <a:lnTo>
                  <a:pt x="140494" y="423862"/>
                </a:lnTo>
                <a:lnTo>
                  <a:pt x="2381" y="433387"/>
                </a:lnTo>
                <a:cubicBezTo>
                  <a:pt x="1587" y="365125"/>
                  <a:pt x="794" y="296862"/>
                  <a:pt x="0" y="228600"/>
                </a:cubicBezTo>
                <a:lnTo>
                  <a:pt x="119062" y="252412"/>
                </a:lnTo>
                <a:lnTo>
                  <a:pt x="223837" y="252412"/>
                </a:lnTo>
                <a:lnTo>
                  <a:pt x="435769" y="240506"/>
                </a:lnTo>
                <a:lnTo>
                  <a:pt x="912019" y="195262"/>
                </a:lnTo>
                <a:lnTo>
                  <a:pt x="1388269" y="140493"/>
                </a:lnTo>
                <a:lnTo>
                  <a:pt x="1871662" y="80962"/>
                </a:lnTo>
                <a:lnTo>
                  <a:pt x="2357437" y="14287"/>
                </a:lnTo>
                <a:lnTo>
                  <a:pt x="2436019" y="0"/>
                </a:lnTo>
                <a:lnTo>
                  <a:pt x="2445544" y="216693"/>
                </a:lnTo>
                <a:lnTo>
                  <a:pt x="2200275" y="238125"/>
                </a:lnTo>
                <a:lnTo>
                  <a:pt x="1914525" y="271462"/>
                </a:lnTo>
                <a:lnTo>
                  <a:pt x="1550194" y="311943"/>
                </a:lnTo>
                <a:lnTo>
                  <a:pt x="1307306" y="333375"/>
                </a:lnTo>
                <a:lnTo>
                  <a:pt x="945356" y="369093"/>
                </a:lnTo>
                <a:lnTo>
                  <a:pt x="702469" y="390525"/>
                </a:lnTo>
                <a:lnTo>
                  <a:pt x="366712" y="4143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1" name="Google Shape;4221;p383"/>
          <p:cNvSpPr/>
          <p:nvPr/>
        </p:nvSpPr>
        <p:spPr>
          <a:xfrm>
            <a:off x="4251325" y="5256213"/>
            <a:ext cx="2405063" cy="342900"/>
          </a:xfrm>
          <a:custGeom>
            <a:avLst/>
            <a:gdLst/>
            <a:ahLst/>
            <a:cxnLst/>
            <a:rect l="l" t="t" r="r" b="b"/>
            <a:pathLst>
              <a:path w="2405063" h="342900" extrusionOk="0">
                <a:moveTo>
                  <a:pt x="483394" y="316706"/>
                </a:moveTo>
                <a:lnTo>
                  <a:pt x="71438" y="340519"/>
                </a:lnTo>
                <a:lnTo>
                  <a:pt x="9525" y="342900"/>
                </a:lnTo>
                <a:lnTo>
                  <a:pt x="0" y="164306"/>
                </a:lnTo>
                <a:lnTo>
                  <a:pt x="300038" y="157162"/>
                </a:lnTo>
                <a:lnTo>
                  <a:pt x="626269" y="138112"/>
                </a:lnTo>
                <a:lnTo>
                  <a:pt x="1207294" y="83344"/>
                </a:lnTo>
                <a:lnTo>
                  <a:pt x="1693069" y="30956"/>
                </a:lnTo>
                <a:lnTo>
                  <a:pt x="1950244" y="4762"/>
                </a:lnTo>
                <a:lnTo>
                  <a:pt x="2002632" y="0"/>
                </a:lnTo>
                <a:lnTo>
                  <a:pt x="2083594" y="9525"/>
                </a:lnTo>
                <a:lnTo>
                  <a:pt x="2174082" y="28575"/>
                </a:lnTo>
                <a:lnTo>
                  <a:pt x="2281238" y="66675"/>
                </a:lnTo>
                <a:lnTo>
                  <a:pt x="2402682" y="119062"/>
                </a:lnTo>
                <a:cubicBezTo>
                  <a:pt x="2403476" y="167481"/>
                  <a:pt x="2404269" y="215900"/>
                  <a:pt x="2405063" y="264319"/>
                </a:cubicBezTo>
                <a:lnTo>
                  <a:pt x="2226469" y="235744"/>
                </a:lnTo>
                <a:lnTo>
                  <a:pt x="2105025" y="216694"/>
                </a:lnTo>
                <a:lnTo>
                  <a:pt x="2033588" y="209550"/>
                </a:lnTo>
                <a:lnTo>
                  <a:pt x="1945482" y="204787"/>
                </a:lnTo>
                <a:lnTo>
                  <a:pt x="1907382" y="204787"/>
                </a:lnTo>
                <a:lnTo>
                  <a:pt x="1821657" y="214312"/>
                </a:lnTo>
                <a:lnTo>
                  <a:pt x="1678782" y="228600"/>
                </a:lnTo>
                <a:lnTo>
                  <a:pt x="1416844" y="250031"/>
                </a:lnTo>
                <a:lnTo>
                  <a:pt x="1066800" y="276225"/>
                </a:lnTo>
                <a:lnTo>
                  <a:pt x="483394" y="3167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1CCEDFF-7474-6C4C-862F-0FCA7C46EC0F}"/>
              </a:ext>
            </a:extLst>
          </p:cNvPr>
          <p:cNvGrpSpPr/>
          <p:nvPr/>
        </p:nvGrpSpPr>
        <p:grpSpPr>
          <a:xfrm>
            <a:off x="2579769" y="1612981"/>
            <a:ext cx="4362450" cy="4156075"/>
            <a:chOff x="2724150" y="1757363"/>
            <a:chExt cx="4362450" cy="4156075"/>
          </a:xfrm>
        </p:grpSpPr>
        <p:sp>
          <p:nvSpPr>
            <p:cNvPr id="14" name="Google Shape;4211;p383">
              <a:extLst>
                <a:ext uri="{FF2B5EF4-FFF2-40B4-BE49-F238E27FC236}">
                  <a16:creationId xmlns:a16="http://schemas.microsoft.com/office/drawing/2014/main" id="{212F7AAF-4A12-A74F-9406-ED31E36E8005}"/>
                </a:ext>
              </a:extLst>
            </p:cNvPr>
            <p:cNvSpPr/>
            <p:nvPr/>
          </p:nvSpPr>
          <p:spPr>
            <a:xfrm>
              <a:off x="3051175" y="1757363"/>
              <a:ext cx="852488" cy="663575"/>
            </a:xfrm>
            <a:custGeom>
              <a:avLst/>
              <a:gdLst/>
              <a:ahLst/>
              <a:cxnLst/>
              <a:rect l="l" t="t" r="r" b="b"/>
              <a:pathLst>
                <a:path w="852488" h="664368" extrusionOk="0">
                  <a:moveTo>
                    <a:pt x="442913" y="507206"/>
                  </a:moveTo>
                  <a:lnTo>
                    <a:pt x="371475" y="438150"/>
                  </a:lnTo>
                  <a:lnTo>
                    <a:pt x="261938" y="326231"/>
                  </a:lnTo>
                  <a:lnTo>
                    <a:pt x="192882" y="252412"/>
                  </a:lnTo>
                  <a:lnTo>
                    <a:pt x="116682" y="173831"/>
                  </a:lnTo>
                  <a:lnTo>
                    <a:pt x="28575" y="80962"/>
                  </a:lnTo>
                  <a:lnTo>
                    <a:pt x="14288" y="64293"/>
                  </a:lnTo>
                  <a:lnTo>
                    <a:pt x="7144" y="50006"/>
                  </a:lnTo>
                  <a:lnTo>
                    <a:pt x="0" y="30956"/>
                  </a:lnTo>
                  <a:lnTo>
                    <a:pt x="0" y="14287"/>
                  </a:lnTo>
                  <a:lnTo>
                    <a:pt x="4763" y="2381"/>
                  </a:lnTo>
                  <a:lnTo>
                    <a:pt x="21432" y="0"/>
                  </a:lnTo>
                  <a:lnTo>
                    <a:pt x="42863" y="4762"/>
                  </a:lnTo>
                  <a:lnTo>
                    <a:pt x="135732" y="50006"/>
                  </a:lnTo>
                  <a:lnTo>
                    <a:pt x="226219" y="90487"/>
                  </a:lnTo>
                  <a:lnTo>
                    <a:pt x="359569" y="145256"/>
                  </a:lnTo>
                  <a:lnTo>
                    <a:pt x="464344" y="183356"/>
                  </a:lnTo>
                  <a:lnTo>
                    <a:pt x="611982" y="226218"/>
                  </a:lnTo>
                  <a:lnTo>
                    <a:pt x="669132" y="240506"/>
                  </a:lnTo>
                  <a:lnTo>
                    <a:pt x="719138" y="295275"/>
                  </a:lnTo>
                  <a:lnTo>
                    <a:pt x="764382" y="357187"/>
                  </a:lnTo>
                  <a:lnTo>
                    <a:pt x="804863" y="419100"/>
                  </a:lnTo>
                  <a:lnTo>
                    <a:pt x="828675" y="469106"/>
                  </a:lnTo>
                  <a:lnTo>
                    <a:pt x="845344" y="519112"/>
                  </a:lnTo>
                  <a:lnTo>
                    <a:pt x="852488" y="569118"/>
                  </a:lnTo>
                  <a:lnTo>
                    <a:pt x="852488" y="597693"/>
                  </a:lnTo>
                  <a:lnTo>
                    <a:pt x="847725" y="626268"/>
                  </a:lnTo>
                  <a:lnTo>
                    <a:pt x="838200" y="647700"/>
                  </a:lnTo>
                  <a:lnTo>
                    <a:pt x="823913" y="659606"/>
                  </a:lnTo>
                  <a:lnTo>
                    <a:pt x="800100" y="664368"/>
                  </a:lnTo>
                  <a:lnTo>
                    <a:pt x="752475" y="661987"/>
                  </a:lnTo>
                  <a:lnTo>
                    <a:pt x="702469" y="654843"/>
                  </a:lnTo>
                  <a:lnTo>
                    <a:pt x="640557" y="638175"/>
                  </a:lnTo>
                  <a:lnTo>
                    <a:pt x="564357" y="597693"/>
                  </a:lnTo>
                  <a:lnTo>
                    <a:pt x="442913" y="5072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212;p383">
              <a:extLst>
                <a:ext uri="{FF2B5EF4-FFF2-40B4-BE49-F238E27FC236}">
                  <a16:creationId xmlns:a16="http://schemas.microsoft.com/office/drawing/2014/main" id="{9FD10FE4-1BCC-8749-87AC-70EF2783C8C9}"/>
                </a:ext>
              </a:extLst>
            </p:cNvPr>
            <p:cNvSpPr/>
            <p:nvPr/>
          </p:nvSpPr>
          <p:spPr>
            <a:xfrm>
              <a:off x="2828925" y="2943225"/>
              <a:ext cx="738188" cy="617538"/>
            </a:xfrm>
            <a:custGeom>
              <a:avLst/>
              <a:gdLst/>
              <a:ahLst/>
              <a:cxnLst/>
              <a:rect l="l" t="t" r="r" b="b"/>
              <a:pathLst>
                <a:path w="738188" h="616744" extrusionOk="0">
                  <a:moveTo>
                    <a:pt x="252413" y="388144"/>
                  </a:moveTo>
                  <a:lnTo>
                    <a:pt x="188119" y="323850"/>
                  </a:lnTo>
                  <a:lnTo>
                    <a:pt x="133350" y="257175"/>
                  </a:lnTo>
                  <a:lnTo>
                    <a:pt x="90488" y="195263"/>
                  </a:lnTo>
                  <a:lnTo>
                    <a:pt x="57150" y="140494"/>
                  </a:lnTo>
                  <a:lnTo>
                    <a:pt x="26194" y="88106"/>
                  </a:lnTo>
                  <a:lnTo>
                    <a:pt x="7144" y="50006"/>
                  </a:lnTo>
                  <a:lnTo>
                    <a:pt x="0" y="28575"/>
                  </a:lnTo>
                  <a:lnTo>
                    <a:pt x="0" y="11906"/>
                  </a:lnTo>
                  <a:lnTo>
                    <a:pt x="9525" y="2381"/>
                  </a:lnTo>
                  <a:lnTo>
                    <a:pt x="23813" y="0"/>
                  </a:lnTo>
                  <a:lnTo>
                    <a:pt x="38100" y="0"/>
                  </a:lnTo>
                  <a:lnTo>
                    <a:pt x="59531" y="9525"/>
                  </a:lnTo>
                  <a:lnTo>
                    <a:pt x="100013" y="47625"/>
                  </a:lnTo>
                  <a:lnTo>
                    <a:pt x="150019" y="92869"/>
                  </a:lnTo>
                  <a:lnTo>
                    <a:pt x="197644" y="126206"/>
                  </a:lnTo>
                  <a:lnTo>
                    <a:pt x="252413" y="154781"/>
                  </a:lnTo>
                  <a:lnTo>
                    <a:pt x="390525" y="214313"/>
                  </a:lnTo>
                  <a:lnTo>
                    <a:pt x="614363" y="302419"/>
                  </a:lnTo>
                  <a:lnTo>
                    <a:pt x="650081" y="326231"/>
                  </a:lnTo>
                  <a:lnTo>
                    <a:pt x="688181" y="361950"/>
                  </a:lnTo>
                  <a:lnTo>
                    <a:pt x="711994" y="395288"/>
                  </a:lnTo>
                  <a:lnTo>
                    <a:pt x="726281" y="428625"/>
                  </a:lnTo>
                  <a:lnTo>
                    <a:pt x="735806" y="464344"/>
                  </a:lnTo>
                  <a:lnTo>
                    <a:pt x="738188" y="497681"/>
                  </a:lnTo>
                  <a:lnTo>
                    <a:pt x="735806" y="528638"/>
                  </a:lnTo>
                  <a:lnTo>
                    <a:pt x="728663" y="557213"/>
                  </a:lnTo>
                  <a:lnTo>
                    <a:pt x="709613" y="590550"/>
                  </a:lnTo>
                  <a:lnTo>
                    <a:pt x="685800" y="609600"/>
                  </a:lnTo>
                  <a:lnTo>
                    <a:pt x="659606" y="616744"/>
                  </a:lnTo>
                  <a:lnTo>
                    <a:pt x="623888" y="616744"/>
                  </a:lnTo>
                  <a:lnTo>
                    <a:pt x="571500" y="600075"/>
                  </a:lnTo>
                  <a:lnTo>
                    <a:pt x="450056" y="535781"/>
                  </a:lnTo>
                  <a:lnTo>
                    <a:pt x="252413" y="3881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213;p383">
              <a:extLst>
                <a:ext uri="{FF2B5EF4-FFF2-40B4-BE49-F238E27FC236}">
                  <a16:creationId xmlns:a16="http://schemas.microsoft.com/office/drawing/2014/main" id="{80A017FF-96B2-ED4B-8626-2991B53750F8}"/>
                </a:ext>
              </a:extLst>
            </p:cNvPr>
            <p:cNvSpPr/>
            <p:nvPr/>
          </p:nvSpPr>
          <p:spPr>
            <a:xfrm>
              <a:off x="2724150" y="5265738"/>
              <a:ext cx="485775" cy="644525"/>
            </a:xfrm>
            <a:custGeom>
              <a:avLst/>
              <a:gdLst/>
              <a:ahLst/>
              <a:cxnLst/>
              <a:rect l="l" t="t" r="r" b="b"/>
              <a:pathLst>
                <a:path w="485775" h="645319" extrusionOk="0">
                  <a:moveTo>
                    <a:pt x="159544" y="419100"/>
                  </a:moveTo>
                  <a:lnTo>
                    <a:pt x="95250" y="316706"/>
                  </a:lnTo>
                  <a:lnTo>
                    <a:pt x="64294" y="252412"/>
                  </a:lnTo>
                  <a:lnTo>
                    <a:pt x="40481" y="204787"/>
                  </a:lnTo>
                  <a:lnTo>
                    <a:pt x="21431" y="147637"/>
                  </a:lnTo>
                  <a:lnTo>
                    <a:pt x="4763" y="92869"/>
                  </a:lnTo>
                  <a:lnTo>
                    <a:pt x="0" y="50006"/>
                  </a:lnTo>
                  <a:lnTo>
                    <a:pt x="0" y="38100"/>
                  </a:lnTo>
                  <a:lnTo>
                    <a:pt x="2381" y="19050"/>
                  </a:lnTo>
                  <a:lnTo>
                    <a:pt x="9525" y="7144"/>
                  </a:lnTo>
                  <a:lnTo>
                    <a:pt x="21431" y="0"/>
                  </a:lnTo>
                  <a:lnTo>
                    <a:pt x="40481" y="4762"/>
                  </a:lnTo>
                  <a:lnTo>
                    <a:pt x="95250" y="52387"/>
                  </a:lnTo>
                  <a:lnTo>
                    <a:pt x="140494" y="95250"/>
                  </a:lnTo>
                  <a:lnTo>
                    <a:pt x="195263" y="128587"/>
                  </a:lnTo>
                  <a:lnTo>
                    <a:pt x="233363" y="145256"/>
                  </a:lnTo>
                  <a:lnTo>
                    <a:pt x="254794" y="145256"/>
                  </a:lnTo>
                  <a:lnTo>
                    <a:pt x="300038" y="133350"/>
                  </a:lnTo>
                  <a:lnTo>
                    <a:pt x="485775" y="433387"/>
                  </a:lnTo>
                  <a:lnTo>
                    <a:pt x="445294" y="571500"/>
                  </a:lnTo>
                  <a:lnTo>
                    <a:pt x="421481" y="621506"/>
                  </a:lnTo>
                  <a:lnTo>
                    <a:pt x="404813" y="640556"/>
                  </a:lnTo>
                  <a:lnTo>
                    <a:pt x="378619" y="645319"/>
                  </a:lnTo>
                  <a:lnTo>
                    <a:pt x="335756" y="626269"/>
                  </a:lnTo>
                  <a:lnTo>
                    <a:pt x="292894" y="592931"/>
                  </a:lnTo>
                  <a:lnTo>
                    <a:pt x="159544" y="419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214;p383">
              <a:extLst>
                <a:ext uri="{FF2B5EF4-FFF2-40B4-BE49-F238E27FC236}">
                  <a16:creationId xmlns:a16="http://schemas.microsoft.com/office/drawing/2014/main" id="{CB8BC8F6-12FF-3446-BEE8-62BC86C49B1E}"/>
                </a:ext>
              </a:extLst>
            </p:cNvPr>
            <p:cNvSpPr/>
            <p:nvPr/>
          </p:nvSpPr>
          <p:spPr>
            <a:xfrm>
              <a:off x="4052888" y="1841500"/>
              <a:ext cx="3033712" cy="557213"/>
            </a:xfrm>
            <a:custGeom>
              <a:avLst/>
              <a:gdLst/>
              <a:ahLst/>
              <a:cxnLst/>
              <a:rect l="l" t="t" r="r" b="b"/>
              <a:pathLst>
                <a:path w="3034262" h="556367" extrusionOk="0">
                  <a:moveTo>
                    <a:pt x="1349706" y="378639"/>
                  </a:moveTo>
                  <a:lnTo>
                    <a:pt x="855157" y="445609"/>
                  </a:lnTo>
                  <a:lnTo>
                    <a:pt x="749550" y="473943"/>
                  </a:lnTo>
                  <a:lnTo>
                    <a:pt x="646519" y="494549"/>
                  </a:lnTo>
                  <a:lnTo>
                    <a:pt x="494549" y="548640"/>
                  </a:lnTo>
                  <a:lnTo>
                    <a:pt x="425003" y="556367"/>
                  </a:lnTo>
                  <a:lnTo>
                    <a:pt x="386366" y="556367"/>
                  </a:lnTo>
                  <a:lnTo>
                    <a:pt x="332275" y="543489"/>
                  </a:lnTo>
                  <a:lnTo>
                    <a:pt x="252426" y="499700"/>
                  </a:lnTo>
                  <a:lnTo>
                    <a:pt x="149395" y="430155"/>
                  </a:lnTo>
                  <a:lnTo>
                    <a:pt x="72122" y="360609"/>
                  </a:lnTo>
                  <a:lnTo>
                    <a:pt x="25758" y="306517"/>
                  </a:lnTo>
                  <a:lnTo>
                    <a:pt x="2576" y="273032"/>
                  </a:lnTo>
                  <a:lnTo>
                    <a:pt x="0" y="257578"/>
                  </a:lnTo>
                  <a:lnTo>
                    <a:pt x="5151" y="242123"/>
                  </a:lnTo>
                  <a:lnTo>
                    <a:pt x="23182" y="236971"/>
                  </a:lnTo>
                  <a:lnTo>
                    <a:pt x="56667" y="236971"/>
                  </a:lnTo>
                  <a:lnTo>
                    <a:pt x="149395" y="270457"/>
                  </a:lnTo>
                  <a:lnTo>
                    <a:pt x="242123" y="301366"/>
                  </a:lnTo>
                  <a:lnTo>
                    <a:pt x="352881" y="332275"/>
                  </a:lnTo>
                  <a:lnTo>
                    <a:pt x="394093" y="334851"/>
                  </a:lnTo>
                  <a:lnTo>
                    <a:pt x="471367" y="327124"/>
                  </a:lnTo>
                  <a:lnTo>
                    <a:pt x="674853" y="293638"/>
                  </a:lnTo>
                  <a:lnTo>
                    <a:pt x="1079249" y="229244"/>
                  </a:lnTo>
                  <a:lnTo>
                    <a:pt x="1530010" y="164850"/>
                  </a:lnTo>
                  <a:lnTo>
                    <a:pt x="2215166" y="92728"/>
                  </a:lnTo>
                  <a:lnTo>
                    <a:pt x="2519107" y="64395"/>
                  </a:lnTo>
                  <a:lnTo>
                    <a:pt x="2547441" y="54091"/>
                  </a:lnTo>
                  <a:lnTo>
                    <a:pt x="2606684" y="2576"/>
                  </a:lnTo>
                  <a:lnTo>
                    <a:pt x="2622138" y="0"/>
                  </a:lnTo>
                  <a:lnTo>
                    <a:pt x="2668502" y="7727"/>
                  </a:lnTo>
                  <a:lnTo>
                    <a:pt x="2779261" y="46364"/>
                  </a:lnTo>
                  <a:lnTo>
                    <a:pt x="2946686" y="118486"/>
                  </a:lnTo>
                  <a:lnTo>
                    <a:pt x="2975020" y="133940"/>
                  </a:lnTo>
                  <a:lnTo>
                    <a:pt x="2995626" y="154547"/>
                  </a:lnTo>
                  <a:lnTo>
                    <a:pt x="3018808" y="182880"/>
                  </a:lnTo>
                  <a:lnTo>
                    <a:pt x="3026535" y="200911"/>
                  </a:lnTo>
                  <a:lnTo>
                    <a:pt x="3034262" y="239547"/>
                  </a:lnTo>
                  <a:lnTo>
                    <a:pt x="3031687" y="270457"/>
                  </a:lnTo>
                  <a:lnTo>
                    <a:pt x="3026535" y="288487"/>
                  </a:lnTo>
                  <a:lnTo>
                    <a:pt x="3016232" y="298790"/>
                  </a:lnTo>
                  <a:lnTo>
                    <a:pt x="2995626" y="309093"/>
                  </a:lnTo>
                  <a:lnTo>
                    <a:pt x="2972444" y="311669"/>
                  </a:lnTo>
                  <a:lnTo>
                    <a:pt x="2895171" y="311669"/>
                  </a:lnTo>
                  <a:lnTo>
                    <a:pt x="2776685" y="298790"/>
                  </a:lnTo>
                  <a:lnTo>
                    <a:pt x="2632442" y="291063"/>
                  </a:lnTo>
                  <a:lnTo>
                    <a:pt x="2457289" y="288487"/>
                  </a:lnTo>
                  <a:lnTo>
                    <a:pt x="2191984" y="296214"/>
                  </a:lnTo>
                  <a:lnTo>
                    <a:pt x="1769557" y="327124"/>
                  </a:lnTo>
                  <a:lnTo>
                    <a:pt x="1349706" y="3786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215;p383">
              <a:extLst>
                <a:ext uri="{FF2B5EF4-FFF2-40B4-BE49-F238E27FC236}">
                  <a16:creationId xmlns:a16="http://schemas.microsoft.com/office/drawing/2014/main" id="{1182FB35-2C87-0C44-B58A-4BFECA0D8F0C}"/>
                </a:ext>
              </a:extLst>
            </p:cNvPr>
            <p:cNvSpPr/>
            <p:nvPr/>
          </p:nvSpPr>
          <p:spPr>
            <a:xfrm rot="-5400000">
              <a:off x="2869406" y="4307682"/>
              <a:ext cx="2862263" cy="349250"/>
            </a:xfrm>
            <a:custGeom>
              <a:avLst/>
              <a:gdLst/>
              <a:ahLst/>
              <a:cxnLst/>
              <a:rect l="l" t="t" r="r" b="b"/>
              <a:pathLst>
                <a:path w="2862262" h="350044" extrusionOk="0">
                  <a:moveTo>
                    <a:pt x="1321594" y="347663"/>
                  </a:moveTo>
                  <a:lnTo>
                    <a:pt x="161925" y="345282"/>
                  </a:lnTo>
                  <a:lnTo>
                    <a:pt x="95250" y="323850"/>
                  </a:lnTo>
                  <a:lnTo>
                    <a:pt x="33337" y="292894"/>
                  </a:lnTo>
                  <a:lnTo>
                    <a:pt x="11906" y="271463"/>
                  </a:lnTo>
                  <a:lnTo>
                    <a:pt x="4762" y="257175"/>
                  </a:lnTo>
                  <a:lnTo>
                    <a:pt x="0" y="238125"/>
                  </a:lnTo>
                  <a:lnTo>
                    <a:pt x="4762" y="209550"/>
                  </a:lnTo>
                  <a:lnTo>
                    <a:pt x="26194" y="180975"/>
                  </a:lnTo>
                  <a:lnTo>
                    <a:pt x="54769" y="157163"/>
                  </a:lnTo>
                  <a:lnTo>
                    <a:pt x="95250" y="138113"/>
                  </a:lnTo>
                  <a:lnTo>
                    <a:pt x="219075" y="97632"/>
                  </a:lnTo>
                  <a:lnTo>
                    <a:pt x="302419" y="78582"/>
                  </a:lnTo>
                  <a:lnTo>
                    <a:pt x="478631" y="57150"/>
                  </a:lnTo>
                  <a:lnTo>
                    <a:pt x="528637" y="73819"/>
                  </a:lnTo>
                  <a:lnTo>
                    <a:pt x="576262" y="85725"/>
                  </a:lnTo>
                  <a:lnTo>
                    <a:pt x="661987" y="97632"/>
                  </a:lnTo>
                  <a:lnTo>
                    <a:pt x="816769" y="104775"/>
                  </a:lnTo>
                  <a:lnTo>
                    <a:pt x="1295400" y="107157"/>
                  </a:lnTo>
                  <a:lnTo>
                    <a:pt x="2090737" y="121444"/>
                  </a:lnTo>
                  <a:lnTo>
                    <a:pt x="2390775" y="126207"/>
                  </a:lnTo>
                  <a:lnTo>
                    <a:pt x="2476500" y="123825"/>
                  </a:lnTo>
                  <a:lnTo>
                    <a:pt x="2540794" y="119063"/>
                  </a:lnTo>
                  <a:lnTo>
                    <a:pt x="2586037" y="111919"/>
                  </a:lnTo>
                  <a:lnTo>
                    <a:pt x="2674144" y="88107"/>
                  </a:lnTo>
                  <a:lnTo>
                    <a:pt x="2726531" y="64294"/>
                  </a:lnTo>
                  <a:lnTo>
                    <a:pt x="2788444" y="23813"/>
                  </a:lnTo>
                  <a:lnTo>
                    <a:pt x="2814637" y="4763"/>
                  </a:lnTo>
                  <a:lnTo>
                    <a:pt x="2828925" y="0"/>
                  </a:lnTo>
                  <a:lnTo>
                    <a:pt x="2843212" y="0"/>
                  </a:lnTo>
                  <a:lnTo>
                    <a:pt x="2857500" y="7144"/>
                  </a:lnTo>
                  <a:lnTo>
                    <a:pt x="2862262" y="14288"/>
                  </a:lnTo>
                  <a:lnTo>
                    <a:pt x="2857500" y="40482"/>
                  </a:lnTo>
                  <a:lnTo>
                    <a:pt x="2836069" y="111919"/>
                  </a:lnTo>
                  <a:lnTo>
                    <a:pt x="2802731" y="219075"/>
                  </a:lnTo>
                  <a:lnTo>
                    <a:pt x="2745581" y="350044"/>
                  </a:lnTo>
                  <a:lnTo>
                    <a:pt x="2566987" y="347663"/>
                  </a:lnTo>
                  <a:lnTo>
                    <a:pt x="1624012" y="350044"/>
                  </a:lnTo>
                  <a:lnTo>
                    <a:pt x="1321594" y="3476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216;p383">
              <a:extLst>
                <a:ext uri="{FF2B5EF4-FFF2-40B4-BE49-F238E27FC236}">
                  <a16:creationId xmlns:a16="http://schemas.microsoft.com/office/drawing/2014/main" id="{404D7C61-F9D1-CB41-90AC-B633F4A89CD2}"/>
                </a:ext>
              </a:extLst>
            </p:cNvPr>
            <p:cNvSpPr/>
            <p:nvPr/>
          </p:nvSpPr>
          <p:spPr>
            <a:xfrm>
              <a:off x="2998788" y="4019550"/>
              <a:ext cx="933450" cy="1709738"/>
            </a:xfrm>
            <a:custGeom>
              <a:avLst/>
              <a:gdLst/>
              <a:ahLst/>
              <a:cxnLst/>
              <a:rect l="l" t="t" r="r" b="b"/>
              <a:pathLst>
                <a:path w="933450" h="1709738" extrusionOk="0">
                  <a:moveTo>
                    <a:pt x="383381" y="845344"/>
                  </a:moveTo>
                  <a:lnTo>
                    <a:pt x="207169" y="1126331"/>
                  </a:lnTo>
                  <a:lnTo>
                    <a:pt x="0" y="1409700"/>
                  </a:lnTo>
                  <a:lnTo>
                    <a:pt x="202406" y="1709738"/>
                  </a:lnTo>
                  <a:lnTo>
                    <a:pt x="233362" y="1609725"/>
                  </a:lnTo>
                  <a:lnTo>
                    <a:pt x="345281" y="1340644"/>
                  </a:lnTo>
                  <a:lnTo>
                    <a:pt x="483394" y="1057275"/>
                  </a:lnTo>
                  <a:lnTo>
                    <a:pt x="595312" y="819150"/>
                  </a:lnTo>
                  <a:lnTo>
                    <a:pt x="726281" y="526256"/>
                  </a:lnTo>
                  <a:lnTo>
                    <a:pt x="828675" y="297656"/>
                  </a:lnTo>
                  <a:lnTo>
                    <a:pt x="914400" y="116681"/>
                  </a:lnTo>
                  <a:lnTo>
                    <a:pt x="928687" y="71438"/>
                  </a:lnTo>
                  <a:lnTo>
                    <a:pt x="933450" y="47625"/>
                  </a:lnTo>
                  <a:lnTo>
                    <a:pt x="933450" y="26194"/>
                  </a:lnTo>
                  <a:lnTo>
                    <a:pt x="928687" y="7144"/>
                  </a:lnTo>
                  <a:lnTo>
                    <a:pt x="919162" y="0"/>
                  </a:lnTo>
                  <a:lnTo>
                    <a:pt x="907256" y="0"/>
                  </a:lnTo>
                  <a:lnTo>
                    <a:pt x="888206" y="11906"/>
                  </a:lnTo>
                  <a:lnTo>
                    <a:pt x="859631" y="45244"/>
                  </a:lnTo>
                  <a:lnTo>
                    <a:pt x="750094" y="242888"/>
                  </a:lnTo>
                  <a:lnTo>
                    <a:pt x="597694" y="500063"/>
                  </a:lnTo>
                  <a:lnTo>
                    <a:pt x="383381" y="8453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217;p383">
              <a:extLst>
                <a:ext uri="{FF2B5EF4-FFF2-40B4-BE49-F238E27FC236}">
                  <a16:creationId xmlns:a16="http://schemas.microsoft.com/office/drawing/2014/main" id="{A39BD5D7-DBFC-0640-B4FA-C6F6330F73BB}"/>
                </a:ext>
              </a:extLst>
            </p:cNvPr>
            <p:cNvSpPr/>
            <p:nvPr/>
          </p:nvSpPr>
          <p:spPr>
            <a:xfrm rot="-5400000">
              <a:off x="4135437" y="2981326"/>
              <a:ext cx="3082925" cy="2717800"/>
            </a:xfrm>
            <a:custGeom>
              <a:avLst/>
              <a:gdLst/>
              <a:ahLst/>
              <a:cxnLst/>
              <a:rect l="l" t="t" r="r" b="b"/>
              <a:pathLst>
                <a:path w="3083356" h="2717597" extrusionOk="0">
                  <a:moveTo>
                    <a:pt x="2600553" y="512064"/>
                  </a:moveTo>
                  <a:lnTo>
                    <a:pt x="2534716" y="84125"/>
                  </a:lnTo>
                  <a:lnTo>
                    <a:pt x="2702966" y="0"/>
                  </a:lnTo>
                  <a:lnTo>
                    <a:pt x="2724912" y="157277"/>
                  </a:lnTo>
                  <a:lnTo>
                    <a:pt x="2794406" y="738835"/>
                  </a:lnTo>
                  <a:lnTo>
                    <a:pt x="2907792" y="1433779"/>
                  </a:lnTo>
                  <a:lnTo>
                    <a:pt x="2926080" y="1642263"/>
                  </a:lnTo>
                  <a:lnTo>
                    <a:pt x="2966313" y="1901952"/>
                  </a:lnTo>
                  <a:lnTo>
                    <a:pt x="3010204" y="2209191"/>
                  </a:lnTo>
                  <a:lnTo>
                    <a:pt x="3024835" y="2275027"/>
                  </a:lnTo>
                  <a:lnTo>
                    <a:pt x="3083356" y="2410359"/>
                  </a:lnTo>
                  <a:lnTo>
                    <a:pt x="3083356" y="2435962"/>
                  </a:lnTo>
                  <a:lnTo>
                    <a:pt x="3024835" y="2538375"/>
                  </a:lnTo>
                  <a:lnTo>
                    <a:pt x="2896819" y="2681021"/>
                  </a:lnTo>
                  <a:lnTo>
                    <a:pt x="2871216" y="2706624"/>
                  </a:lnTo>
                  <a:lnTo>
                    <a:pt x="2860243" y="2713939"/>
                  </a:lnTo>
                  <a:lnTo>
                    <a:pt x="2830982" y="2717597"/>
                  </a:lnTo>
                  <a:lnTo>
                    <a:pt x="2783433" y="2702967"/>
                  </a:lnTo>
                  <a:lnTo>
                    <a:pt x="2765145" y="2688336"/>
                  </a:lnTo>
                  <a:lnTo>
                    <a:pt x="2739542" y="2677363"/>
                  </a:lnTo>
                  <a:lnTo>
                    <a:pt x="2699308" y="2662733"/>
                  </a:lnTo>
                  <a:lnTo>
                    <a:pt x="2611526" y="2655418"/>
                  </a:lnTo>
                  <a:lnTo>
                    <a:pt x="1609344" y="2655418"/>
                  </a:lnTo>
                  <a:lnTo>
                    <a:pt x="607161" y="2655418"/>
                  </a:lnTo>
                  <a:lnTo>
                    <a:pt x="416966" y="2666391"/>
                  </a:lnTo>
                  <a:lnTo>
                    <a:pt x="325526" y="2677363"/>
                  </a:lnTo>
                  <a:lnTo>
                    <a:pt x="256032" y="2670048"/>
                  </a:lnTo>
                  <a:lnTo>
                    <a:pt x="168249" y="2648103"/>
                  </a:lnTo>
                  <a:lnTo>
                    <a:pt x="95097" y="2622499"/>
                  </a:lnTo>
                  <a:lnTo>
                    <a:pt x="51206" y="2600554"/>
                  </a:lnTo>
                  <a:lnTo>
                    <a:pt x="14630" y="2567635"/>
                  </a:lnTo>
                  <a:lnTo>
                    <a:pt x="0" y="2523744"/>
                  </a:lnTo>
                  <a:lnTo>
                    <a:pt x="0" y="2494483"/>
                  </a:lnTo>
                  <a:lnTo>
                    <a:pt x="14630" y="2454250"/>
                  </a:lnTo>
                  <a:lnTo>
                    <a:pt x="36576" y="2435962"/>
                  </a:lnTo>
                  <a:lnTo>
                    <a:pt x="80467" y="2417674"/>
                  </a:lnTo>
                  <a:lnTo>
                    <a:pt x="223113" y="2384755"/>
                  </a:lnTo>
                  <a:lnTo>
                    <a:pt x="380390" y="2410359"/>
                  </a:lnTo>
                  <a:lnTo>
                    <a:pt x="738835" y="2410359"/>
                  </a:lnTo>
                  <a:lnTo>
                    <a:pt x="1419148" y="2410359"/>
                  </a:lnTo>
                  <a:lnTo>
                    <a:pt x="2223820" y="2414016"/>
                  </a:lnTo>
                  <a:lnTo>
                    <a:pt x="2768803" y="2410359"/>
                  </a:lnTo>
                  <a:lnTo>
                    <a:pt x="2801721" y="2399386"/>
                  </a:lnTo>
                  <a:lnTo>
                    <a:pt x="2816352" y="2377440"/>
                  </a:lnTo>
                  <a:lnTo>
                    <a:pt x="2830982" y="2355495"/>
                  </a:lnTo>
                  <a:lnTo>
                    <a:pt x="2838297" y="2315261"/>
                  </a:lnTo>
                  <a:lnTo>
                    <a:pt x="2838297" y="2253082"/>
                  </a:lnTo>
                  <a:lnTo>
                    <a:pt x="2823667" y="2106778"/>
                  </a:lnTo>
                  <a:lnTo>
                    <a:pt x="2768803" y="1642263"/>
                  </a:lnTo>
                  <a:lnTo>
                    <a:pt x="2677363" y="921715"/>
                  </a:lnTo>
                  <a:lnTo>
                    <a:pt x="2600553" y="5120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218;p383">
              <a:extLst>
                <a:ext uri="{FF2B5EF4-FFF2-40B4-BE49-F238E27FC236}">
                  <a16:creationId xmlns:a16="http://schemas.microsoft.com/office/drawing/2014/main" id="{D9203AF9-2028-AC41-9FEB-858B1D14BD17}"/>
                </a:ext>
              </a:extLst>
            </p:cNvPr>
            <p:cNvSpPr/>
            <p:nvPr/>
          </p:nvSpPr>
          <p:spPr>
            <a:xfrm rot="-5400000">
              <a:off x="3777457" y="2870994"/>
              <a:ext cx="2220912" cy="952500"/>
            </a:xfrm>
            <a:custGeom>
              <a:avLst/>
              <a:gdLst/>
              <a:ahLst/>
              <a:cxnLst/>
              <a:rect l="l" t="t" r="r" b="b"/>
              <a:pathLst>
                <a:path w="2221706" h="952500" extrusionOk="0">
                  <a:moveTo>
                    <a:pt x="1488281" y="640557"/>
                  </a:moveTo>
                  <a:lnTo>
                    <a:pt x="1766887" y="642938"/>
                  </a:lnTo>
                  <a:lnTo>
                    <a:pt x="1821656" y="638175"/>
                  </a:lnTo>
                  <a:lnTo>
                    <a:pt x="1874043" y="628650"/>
                  </a:lnTo>
                  <a:lnTo>
                    <a:pt x="1919287" y="614363"/>
                  </a:lnTo>
                  <a:lnTo>
                    <a:pt x="1962150" y="595313"/>
                  </a:lnTo>
                  <a:lnTo>
                    <a:pt x="2009775" y="569119"/>
                  </a:lnTo>
                  <a:lnTo>
                    <a:pt x="2055018" y="538163"/>
                  </a:lnTo>
                  <a:lnTo>
                    <a:pt x="2097881" y="500063"/>
                  </a:lnTo>
                  <a:lnTo>
                    <a:pt x="2205037" y="373857"/>
                  </a:lnTo>
                  <a:lnTo>
                    <a:pt x="2221706" y="421482"/>
                  </a:lnTo>
                  <a:lnTo>
                    <a:pt x="2102643" y="652463"/>
                  </a:lnTo>
                  <a:lnTo>
                    <a:pt x="2038350" y="773907"/>
                  </a:lnTo>
                  <a:lnTo>
                    <a:pt x="1978818" y="876300"/>
                  </a:lnTo>
                  <a:lnTo>
                    <a:pt x="1952625" y="904875"/>
                  </a:lnTo>
                  <a:lnTo>
                    <a:pt x="1919287" y="935832"/>
                  </a:lnTo>
                  <a:lnTo>
                    <a:pt x="1890712" y="950119"/>
                  </a:lnTo>
                  <a:lnTo>
                    <a:pt x="1866900" y="952500"/>
                  </a:lnTo>
                  <a:lnTo>
                    <a:pt x="1840706" y="945357"/>
                  </a:lnTo>
                  <a:lnTo>
                    <a:pt x="1809750" y="931069"/>
                  </a:lnTo>
                  <a:lnTo>
                    <a:pt x="1769268" y="907257"/>
                  </a:lnTo>
                  <a:lnTo>
                    <a:pt x="1731168" y="892969"/>
                  </a:lnTo>
                  <a:lnTo>
                    <a:pt x="1690687" y="885825"/>
                  </a:lnTo>
                  <a:lnTo>
                    <a:pt x="1402556" y="864394"/>
                  </a:lnTo>
                  <a:lnTo>
                    <a:pt x="1247775" y="840582"/>
                  </a:lnTo>
                  <a:lnTo>
                    <a:pt x="1135856" y="812007"/>
                  </a:lnTo>
                  <a:lnTo>
                    <a:pt x="973931" y="759619"/>
                  </a:lnTo>
                  <a:lnTo>
                    <a:pt x="847725" y="714375"/>
                  </a:lnTo>
                  <a:lnTo>
                    <a:pt x="719137" y="659607"/>
                  </a:lnTo>
                  <a:lnTo>
                    <a:pt x="614362" y="600075"/>
                  </a:lnTo>
                  <a:lnTo>
                    <a:pt x="531018" y="540544"/>
                  </a:lnTo>
                  <a:lnTo>
                    <a:pt x="411956" y="440532"/>
                  </a:lnTo>
                  <a:lnTo>
                    <a:pt x="307181" y="342900"/>
                  </a:lnTo>
                  <a:lnTo>
                    <a:pt x="216693" y="254794"/>
                  </a:lnTo>
                  <a:lnTo>
                    <a:pt x="119062" y="145257"/>
                  </a:lnTo>
                  <a:lnTo>
                    <a:pt x="0" y="9525"/>
                  </a:lnTo>
                  <a:lnTo>
                    <a:pt x="123825" y="0"/>
                  </a:lnTo>
                  <a:lnTo>
                    <a:pt x="261937" y="133350"/>
                  </a:lnTo>
                  <a:lnTo>
                    <a:pt x="438150" y="276225"/>
                  </a:lnTo>
                  <a:lnTo>
                    <a:pt x="564356" y="361950"/>
                  </a:lnTo>
                  <a:lnTo>
                    <a:pt x="695325" y="442913"/>
                  </a:lnTo>
                  <a:lnTo>
                    <a:pt x="878681" y="526257"/>
                  </a:lnTo>
                  <a:lnTo>
                    <a:pt x="1059656" y="585788"/>
                  </a:lnTo>
                  <a:lnTo>
                    <a:pt x="1223962" y="628650"/>
                  </a:lnTo>
                  <a:lnTo>
                    <a:pt x="1488281" y="6405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219;p383">
              <a:extLst>
                <a:ext uri="{FF2B5EF4-FFF2-40B4-BE49-F238E27FC236}">
                  <a16:creationId xmlns:a16="http://schemas.microsoft.com/office/drawing/2014/main" id="{7CA81DFD-F397-4B4C-A629-12032115849C}"/>
                </a:ext>
              </a:extLst>
            </p:cNvPr>
            <p:cNvSpPr/>
            <p:nvPr/>
          </p:nvSpPr>
          <p:spPr>
            <a:xfrm rot="-5400000">
              <a:off x="5267325" y="2409825"/>
              <a:ext cx="1890713" cy="1306513"/>
            </a:xfrm>
            <a:custGeom>
              <a:avLst/>
              <a:gdLst/>
              <a:ahLst/>
              <a:cxnLst/>
              <a:rect l="l" t="t" r="r" b="b"/>
              <a:pathLst>
                <a:path w="1890712" h="1307306" extrusionOk="0">
                  <a:moveTo>
                    <a:pt x="1166812" y="183356"/>
                  </a:moveTo>
                  <a:lnTo>
                    <a:pt x="1593056" y="188119"/>
                  </a:lnTo>
                  <a:lnTo>
                    <a:pt x="1659731" y="183356"/>
                  </a:lnTo>
                  <a:lnTo>
                    <a:pt x="1697831" y="176212"/>
                  </a:lnTo>
                  <a:lnTo>
                    <a:pt x="1719262" y="166687"/>
                  </a:lnTo>
                  <a:lnTo>
                    <a:pt x="1747837" y="142875"/>
                  </a:lnTo>
                  <a:lnTo>
                    <a:pt x="1781175" y="107156"/>
                  </a:lnTo>
                  <a:lnTo>
                    <a:pt x="1852612" y="0"/>
                  </a:lnTo>
                  <a:lnTo>
                    <a:pt x="1890712" y="147637"/>
                  </a:lnTo>
                  <a:lnTo>
                    <a:pt x="1769269" y="361950"/>
                  </a:lnTo>
                  <a:lnTo>
                    <a:pt x="1664494" y="509587"/>
                  </a:lnTo>
                  <a:lnTo>
                    <a:pt x="1635919" y="531019"/>
                  </a:lnTo>
                  <a:lnTo>
                    <a:pt x="1621631" y="535781"/>
                  </a:lnTo>
                  <a:lnTo>
                    <a:pt x="1593056" y="533400"/>
                  </a:lnTo>
                  <a:lnTo>
                    <a:pt x="1559719" y="516731"/>
                  </a:lnTo>
                  <a:lnTo>
                    <a:pt x="1524000" y="485775"/>
                  </a:lnTo>
                  <a:lnTo>
                    <a:pt x="1493044" y="454819"/>
                  </a:lnTo>
                  <a:lnTo>
                    <a:pt x="1462087" y="433387"/>
                  </a:lnTo>
                  <a:lnTo>
                    <a:pt x="1412081" y="414337"/>
                  </a:lnTo>
                  <a:lnTo>
                    <a:pt x="1354931" y="409575"/>
                  </a:lnTo>
                  <a:lnTo>
                    <a:pt x="1057275" y="409575"/>
                  </a:lnTo>
                  <a:lnTo>
                    <a:pt x="890587" y="407194"/>
                  </a:lnTo>
                  <a:lnTo>
                    <a:pt x="573881" y="404812"/>
                  </a:lnTo>
                  <a:lnTo>
                    <a:pt x="438150" y="409575"/>
                  </a:lnTo>
                  <a:lnTo>
                    <a:pt x="359569" y="419100"/>
                  </a:lnTo>
                  <a:lnTo>
                    <a:pt x="307181" y="435769"/>
                  </a:lnTo>
                  <a:lnTo>
                    <a:pt x="271462" y="452437"/>
                  </a:lnTo>
                  <a:lnTo>
                    <a:pt x="242887" y="473869"/>
                  </a:lnTo>
                  <a:lnTo>
                    <a:pt x="223837" y="509587"/>
                  </a:lnTo>
                  <a:lnTo>
                    <a:pt x="209550" y="571500"/>
                  </a:lnTo>
                  <a:lnTo>
                    <a:pt x="200025" y="695325"/>
                  </a:lnTo>
                  <a:lnTo>
                    <a:pt x="204787" y="759619"/>
                  </a:lnTo>
                  <a:lnTo>
                    <a:pt x="226219" y="823912"/>
                  </a:lnTo>
                  <a:lnTo>
                    <a:pt x="240506" y="890587"/>
                  </a:lnTo>
                  <a:lnTo>
                    <a:pt x="247650" y="933450"/>
                  </a:lnTo>
                  <a:cubicBezTo>
                    <a:pt x="246856" y="958056"/>
                    <a:pt x="246063" y="982663"/>
                    <a:pt x="245269" y="1007269"/>
                  </a:cubicBezTo>
                  <a:lnTo>
                    <a:pt x="238125" y="1052512"/>
                  </a:lnTo>
                  <a:lnTo>
                    <a:pt x="161925" y="1307306"/>
                  </a:lnTo>
                  <a:lnTo>
                    <a:pt x="30956" y="1300162"/>
                  </a:lnTo>
                  <a:lnTo>
                    <a:pt x="11906" y="1059656"/>
                  </a:lnTo>
                  <a:lnTo>
                    <a:pt x="0" y="847725"/>
                  </a:lnTo>
                  <a:cubicBezTo>
                    <a:pt x="794" y="807244"/>
                    <a:pt x="1587" y="766762"/>
                    <a:pt x="2381" y="726281"/>
                  </a:cubicBezTo>
                  <a:lnTo>
                    <a:pt x="23812" y="540544"/>
                  </a:lnTo>
                  <a:lnTo>
                    <a:pt x="40481" y="442912"/>
                  </a:lnTo>
                  <a:lnTo>
                    <a:pt x="61912" y="388144"/>
                  </a:lnTo>
                  <a:lnTo>
                    <a:pt x="92869" y="330994"/>
                  </a:lnTo>
                  <a:lnTo>
                    <a:pt x="119062" y="304800"/>
                  </a:lnTo>
                  <a:lnTo>
                    <a:pt x="152400" y="280987"/>
                  </a:lnTo>
                  <a:lnTo>
                    <a:pt x="185737" y="261937"/>
                  </a:lnTo>
                  <a:lnTo>
                    <a:pt x="228600" y="245269"/>
                  </a:lnTo>
                  <a:lnTo>
                    <a:pt x="276225" y="233362"/>
                  </a:lnTo>
                  <a:lnTo>
                    <a:pt x="335756" y="219075"/>
                  </a:lnTo>
                  <a:lnTo>
                    <a:pt x="442912" y="202406"/>
                  </a:lnTo>
                  <a:lnTo>
                    <a:pt x="654844" y="192881"/>
                  </a:lnTo>
                  <a:lnTo>
                    <a:pt x="878681" y="183356"/>
                  </a:lnTo>
                  <a:lnTo>
                    <a:pt x="1166812" y="1833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220;p383">
              <a:extLst>
                <a:ext uri="{FF2B5EF4-FFF2-40B4-BE49-F238E27FC236}">
                  <a16:creationId xmlns:a16="http://schemas.microsoft.com/office/drawing/2014/main" id="{C77950EC-1DAF-4F41-9DB2-9AF2D2FD68E8}"/>
                </a:ext>
              </a:extLst>
            </p:cNvPr>
            <p:cNvSpPr/>
            <p:nvPr/>
          </p:nvSpPr>
          <p:spPr>
            <a:xfrm>
              <a:off x="4379913" y="4519613"/>
              <a:ext cx="2444750" cy="433387"/>
            </a:xfrm>
            <a:custGeom>
              <a:avLst/>
              <a:gdLst/>
              <a:ahLst/>
              <a:cxnLst/>
              <a:rect l="l" t="t" r="r" b="b"/>
              <a:pathLst>
                <a:path w="2445544" h="433387" extrusionOk="0">
                  <a:moveTo>
                    <a:pt x="366712" y="414337"/>
                  </a:moveTo>
                  <a:lnTo>
                    <a:pt x="140494" y="423862"/>
                  </a:lnTo>
                  <a:lnTo>
                    <a:pt x="2381" y="433387"/>
                  </a:lnTo>
                  <a:cubicBezTo>
                    <a:pt x="1587" y="365125"/>
                    <a:pt x="794" y="296862"/>
                    <a:pt x="0" y="228600"/>
                  </a:cubicBezTo>
                  <a:lnTo>
                    <a:pt x="119062" y="252412"/>
                  </a:lnTo>
                  <a:lnTo>
                    <a:pt x="223837" y="252412"/>
                  </a:lnTo>
                  <a:lnTo>
                    <a:pt x="435769" y="240506"/>
                  </a:lnTo>
                  <a:lnTo>
                    <a:pt x="912019" y="195262"/>
                  </a:lnTo>
                  <a:lnTo>
                    <a:pt x="1388269" y="140493"/>
                  </a:lnTo>
                  <a:lnTo>
                    <a:pt x="1871662" y="80962"/>
                  </a:lnTo>
                  <a:lnTo>
                    <a:pt x="2357437" y="14287"/>
                  </a:lnTo>
                  <a:lnTo>
                    <a:pt x="2436019" y="0"/>
                  </a:lnTo>
                  <a:lnTo>
                    <a:pt x="2445544" y="216693"/>
                  </a:lnTo>
                  <a:lnTo>
                    <a:pt x="2200275" y="238125"/>
                  </a:lnTo>
                  <a:lnTo>
                    <a:pt x="1914525" y="271462"/>
                  </a:lnTo>
                  <a:lnTo>
                    <a:pt x="1550194" y="311943"/>
                  </a:lnTo>
                  <a:lnTo>
                    <a:pt x="1307306" y="333375"/>
                  </a:lnTo>
                  <a:lnTo>
                    <a:pt x="945356" y="369093"/>
                  </a:lnTo>
                  <a:lnTo>
                    <a:pt x="702469" y="390525"/>
                  </a:lnTo>
                  <a:lnTo>
                    <a:pt x="366712" y="4143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221;p383">
              <a:extLst>
                <a:ext uri="{FF2B5EF4-FFF2-40B4-BE49-F238E27FC236}">
                  <a16:creationId xmlns:a16="http://schemas.microsoft.com/office/drawing/2014/main" id="{CD2DB071-7F38-FC4E-AEEE-C563261998C7}"/>
                </a:ext>
              </a:extLst>
            </p:cNvPr>
            <p:cNvSpPr/>
            <p:nvPr/>
          </p:nvSpPr>
          <p:spPr>
            <a:xfrm>
              <a:off x="4403725" y="5408613"/>
              <a:ext cx="2405063" cy="342900"/>
            </a:xfrm>
            <a:custGeom>
              <a:avLst/>
              <a:gdLst/>
              <a:ahLst/>
              <a:cxnLst/>
              <a:rect l="l" t="t" r="r" b="b"/>
              <a:pathLst>
                <a:path w="2405063" h="342900" extrusionOk="0">
                  <a:moveTo>
                    <a:pt x="483394" y="316706"/>
                  </a:moveTo>
                  <a:lnTo>
                    <a:pt x="71438" y="340519"/>
                  </a:lnTo>
                  <a:lnTo>
                    <a:pt x="9525" y="342900"/>
                  </a:lnTo>
                  <a:lnTo>
                    <a:pt x="0" y="164306"/>
                  </a:lnTo>
                  <a:lnTo>
                    <a:pt x="300038" y="157162"/>
                  </a:lnTo>
                  <a:lnTo>
                    <a:pt x="626269" y="138112"/>
                  </a:lnTo>
                  <a:lnTo>
                    <a:pt x="1207294" y="83344"/>
                  </a:lnTo>
                  <a:lnTo>
                    <a:pt x="1693069" y="30956"/>
                  </a:lnTo>
                  <a:lnTo>
                    <a:pt x="1950244" y="4762"/>
                  </a:lnTo>
                  <a:lnTo>
                    <a:pt x="2002632" y="0"/>
                  </a:lnTo>
                  <a:lnTo>
                    <a:pt x="2083594" y="9525"/>
                  </a:lnTo>
                  <a:lnTo>
                    <a:pt x="2174082" y="28575"/>
                  </a:lnTo>
                  <a:lnTo>
                    <a:pt x="2281238" y="66675"/>
                  </a:lnTo>
                  <a:lnTo>
                    <a:pt x="2402682" y="119062"/>
                  </a:lnTo>
                  <a:cubicBezTo>
                    <a:pt x="2403476" y="167481"/>
                    <a:pt x="2404269" y="215900"/>
                    <a:pt x="2405063" y="264319"/>
                  </a:cubicBezTo>
                  <a:lnTo>
                    <a:pt x="2226469" y="235744"/>
                  </a:lnTo>
                  <a:lnTo>
                    <a:pt x="2105025" y="216694"/>
                  </a:lnTo>
                  <a:lnTo>
                    <a:pt x="2033588" y="209550"/>
                  </a:lnTo>
                  <a:lnTo>
                    <a:pt x="1945482" y="204787"/>
                  </a:lnTo>
                  <a:lnTo>
                    <a:pt x="1907382" y="204787"/>
                  </a:lnTo>
                  <a:lnTo>
                    <a:pt x="1821657" y="214312"/>
                  </a:lnTo>
                  <a:lnTo>
                    <a:pt x="1678782" y="228600"/>
                  </a:lnTo>
                  <a:lnTo>
                    <a:pt x="1416844" y="250031"/>
                  </a:lnTo>
                  <a:lnTo>
                    <a:pt x="1066800" y="276225"/>
                  </a:lnTo>
                  <a:lnTo>
                    <a:pt x="483394" y="3167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8F50877-A6B3-B24C-BBA3-A330348E7D70}"/>
              </a:ext>
            </a:extLst>
          </p:cNvPr>
          <p:cNvGrpSpPr/>
          <p:nvPr/>
        </p:nvGrpSpPr>
        <p:grpSpPr>
          <a:xfrm>
            <a:off x="2567739" y="1600949"/>
            <a:ext cx="4370469" cy="4164093"/>
            <a:chOff x="2724150" y="1757363"/>
            <a:chExt cx="4370469" cy="4164093"/>
          </a:xfrm>
        </p:grpSpPr>
        <p:sp>
          <p:nvSpPr>
            <p:cNvPr id="26" name="Google Shape;4211;p383">
              <a:extLst>
                <a:ext uri="{FF2B5EF4-FFF2-40B4-BE49-F238E27FC236}">
                  <a16:creationId xmlns:a16="http://schemas.microsoft.com/office/drawing/2014/main" id="{20DAFC97-0D89-0F42-B5B0-B8F5B99717B7}"/>
                </a:ext>
              </a:extLst>
            </p:cNvPr>
            <p:cNvSpPr/>
            <p:nvPr/>
          </p:nvSpPr>
          <p:spPr>
            <a:xfrm>
              <a:off x="3051175" y="1757363"/>
              <a:ext cx="852488" cy="663575"/>
            </a:xfrm>
            <a:custGeom>
              <a:avLst/>
              <a:gdLst/>
              <a:ahLst/>
              <a:cxnLst/>
              <a:rect l="l" t="t" r="r" b="b"/>
              <a:pathLst>
                <a:path w="852488" h="664368" extrusionOk="0">
                  <a:moveTo>
                    <a:pt x="442913" y="507206"/>
                  </a:moveTo>
                  <a:lnTo>
                    <a:pt x="371475" y="438150"/>
                  </a:lnTo>
                  <a:lnTo>
                    <a:pt x="261938" y="326231"/>
                  </a:lnTo>
                  <a:lnTo>
                    <a:pt x="192882" y="252412"/>
                  </a:lnTo>
                  <a:lnTo>
                    <a:pt x="116682" y="173831"/>
                  </a:lnTo>
                  <a:lnTo>
                    <a:pt x="28575" y="80962"/>
                  </a:lnTo>
                  <a:lnTo>
                    <a:pt x="14288" y="64293"/>
                  </a:lnTo>
                  <a:lnTo>
                    <a:pt x="7144" y="50006"/>
                  </a:lnTo>
                  <a:lnTo>
                    <a:pt x="0" y="30956"/>
                  </a:lnTo>
                  <a:lnTo>
                    <a:pt x="0" y="14287"/>
                  </a:lnTo>
                  <a:lnTo>
                    <a:pt x="4763" y="2381"/>
                  </a:lnTo>
                  <a:lnTo>
                    <a:pt x="21432" y="0"/>
                  </a:lnTo>
                  <a:lnTo>
                    <a:pt x="42863" y="4762"/>
                  </a:lnTo>
                  <a:lnTo>
                    <a:pt x="135732" y="50006"/>
                  </a:lnTo>
                  <a:lnTo>
                    <a:pt x="226219" y="90487"/>
                  </a:lnTo>
                  <a:lnTo>
                    <a:pt x="359569" y="145256"/>
                  </a:lnTo>
                  <a:lnTo>
                    <a:pt x="464344" y="183356"/>
                  </a:lnTo>
                  <a:lnTo>
                    <a:pt x="611982" y="226218"/>
                  </a:lnTo>
                  <a:lnTo>
                    <a:pt x="669132" y="240506"/>
                  </a:lnTo>
                  <a:lnTo>
                    <a:pt x="719138" y="295275"/>
                  </a:lnTo>
                  <a:lnTo>
                    <a:pt x="764382" y="357187"/>
                  </a:lnTo>
                  <a:lnTo>
                    <a:pt x="804863" y="419100"/>
                  </a:lnTo>
                  <a:lnTo>
                    <a:pt x="828675" y="469106"/>
                  </a:lnTo>
                  <a:lnTo>
                    <a:pt x="845344" y="519112"/>
                  </a:lnTo>
                  <a:lnTo>
                    <a:pt x="852488" y="569118"/>
                  </a:lnTo>
                  <a:lnTo>
                    <a:pt x="852488" y="597693"/>
                  </a:lnTo>
                  <a:lnTo>
                    <a:pt x="847725" y="626268"/>
                  </a:lnTo>
                  <a:lnTo>
                    <a:pt x="838200" y="647700"/>
                  </a:lnTo>
                  <a:lnTo>
                    <a:pt x="823913" y="659606"/>
                  </a:lnTo>
                  <a:lnTo>
                    <a:pt x="800100" y="664368"/>
                  </a:lnTo>
                  <a:lnTo>
                    <a:pt x="752475" y="661987"/>
                  </a:lnTo>
                  <a:lnTo>
                    <a:pt x="702469" y="654843"/>
                  </a:lnTo>
                  <a:lnTo>
                    <a:pt x="640557" y="638175"/>
                  </a:lnTo>
                  <a:lnTo>
                    <a:pt x="564357" y="597693"/>
                  </a:lnTo>
                  <a:lnTo>
                    <a:pt x="442913" y="5072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212;p383">
              <a:extLst>
                <a:ext uri="{FF2B5EF4-FFF2-40B4-BE49-F238E27FC236}">
                  <a16:creationId xmlns:a16="http://schemas.microsoft.com/office/drawing/2014/main" id="{AD98CC43-39AE-D944-B77A-9AC8DEE5A31F}"/>
                </a:ext>
              </a:extLst>
            </p:cNvPr>
            <p:cNvSpPr/>
            <p:nvPr/>
          </p:nvSpPr>
          <p:spPr>
            <a:xfrm>
              <a:off x="2828925" y="2943225"/>
              <a:ext cx="738188" cy="617538"/>
            </a:xfrm>
            <a:custGeom>
              <a:avLst/>
              <a:gdLst/>
              <a:ahLst/>
              <a:cxnLst/>
              <a:rect l="l" t="t" r="r" b="b"/>
              <a:pathLst>
                <a:path w="738188" h="616744" extrusionOk="0">
                  <a:moveTo>
                    <a:pt x="252413" y="388144"/>
                  </a:moveTo>
                  <a:lnTo>
                    <a:pt x="188119" y="323850"/>
                  </a:lnTo>
                  <a:lnTo>
                    <a:pt x="133350" y="257175"/>
                  </a:lnTo>
                  <a:lnTo>
                    <a:pt x="90488" y="195263"/>
                  </a:lnTo>
                  <a:lnTo>
                    <a:pt x="57150" y="140494"/>
                  </a:lnTo>
                  <a:lnTo>
                    <a:pt x="26194" y="88106"/>
                  </a:lnTo>
                  <a:lnTo>
                    <a:pt x="7144" y="50006"/>
                  </a:lnTo>
                  <a:lnTo>
                    <a:pt x="0" y="28575"/>
                  </a:lnTo>
                  <a:lnTo>
                    <a:pt x="0" y="11906"/>
                  </a:lnTo>
                  <a:lnTo>
                    <a:pt x="9525" y="2381"/>
                  </a:lnTo>
                  <a:lnTo>
                    <a:pt x="23813" y="0"/>
                  </a:lnTo>
                  <a:lnTo>
                    <a:pt x="38100" y="0"/>
                  </a:lnTo>
                  <a:lnTo>
                    <a:pt x="59531" y="9525"/>
                  </a:lnTo>
                  <a:lnTo>
                    <a:pt x="100013" y="47625"/>
                  </a:lnTo>
                  <a:lnTo>
                    <a:pt x="150019" y="92869"/>
                  </a:lnTo>
                  <a:lnTo>
                    <a:pt x="197644" y="126206"/>
                  </a:lnTo>
                  <a:lnTo>
                    <a:pt x="252413" y="154781"/>
                  </a:lnTo>
                  <a:lnTo>
                    <a:pt x="390525" y="214313"/>
                  </a:lnTo>
                  <a:lnTo>
                    <a:pt x="614363" y="302419"/>
                  </a:lnTo>
                  <a:lnTo>
                    <a:pt x="650081" y="326231"/>
                  </a:lnTo>
                  <a:lnTo>
                    <a:pt x="688181" y="361950"/>
                  </a:lnTo>
                  <a:lnTo>
                    <a:pt x="711994" y="395288"/>
                  </a:lnTo>
                  <a:lnTo>
                    <a:pt x="726281" y="428625"/>
                  </a:lnTo>
                  <a:lnTo>
                    <a:pt x="735806" y="464344"/>
                  </a:lnTo>
                  <a:lnTo>
                    <a:pt x="738188" y="497681"/>
                  </a:lnTo>
                  <a:lnTo>
                    <a:pt x="735806" y="528638"/>
                  </a:lnTo>
                  <a:lnTo>
                    <a:pt x="728663" y="557213"/>
                  </a:lnTo>
                  <a:lnTo>
                    <a:pt x="709613" y="590550"/>
                  </a:lnTo>
                  <a:lnTo>
                    <a:pt x="685800" y="609600"/>
                  </a:lnTo>
                  <a:lnTo>
                    <a:pt x="659606" y="616744"/>
                  </a:lnTo>
                  <a:lnTo>
                    <a:pt x="623888" y="616744"/>
                  </a:lnTo>
                  <a:lnTo>
                    <a:pt x="571500" y="600075"/>
                  </a:lnTo>
                  <a:lnTo>
                    <a:pt x="450056" y="535781"/>
                  </a:lnTo>
                  <a:lnTo>
                    <a:pt x="252413" y="3881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213;p383">
              <a:extLst>
                <a:ext uri="{FF2B5EF4-FFF2-40B4-BE49-F238E27FC236}">
                  <a16:creationId xmlns:a16="http://schemas.microsoft.com/office/drawing/2014/main" id="{332685E5-CD12-674B-BF7C-61C557B2C013}"/>
                </a:ext>
              </a:extLst>
            </p:cNvPr>
            <p:cNvSpPr/>
            <p:nvPr/>
          </p:nvSpPr>
          <p:spPr>
            <a:xfrm>
              <a:off x="2724150" y="5265738"/>
              <a:ext cx="485775" cy="644525"/>
            </a:xfrm>
            <a:custGeom>
              <a:avLst/>
              <a:gdLst/>
              <a:ahLst/>
              <a:cxnLst/>
              <a:rect l="l" t="t" r="r" b="b"/>
              <a:pathLst>
                <a:path w="485775" h="645319" extrusionOk="0">
                  <a:moveTo>
                    <a:pt x="159544" y="419100"/>
                  </a:moveTo>
                  <a:lnTo>
                    <a:pt x="95250" y="316706"/>
                  </a:lnTo>
                  <a:lnTo>
                    <a:pt x="64294" y="252412"/>
                  </a:lnTo>
                  <a:lnTo>
                    <a:pt x="40481" y="204787"/>
                  </a:lnTo>
                  <a:lnTo>
                    <a:pt x="21431" y="147637"/>
                  </a:lnTo>
                  <a:lnTo>
                    <a:pt x="4763" y="92869"/>
                  </a:lnTo>
                  <a:lnTo>
                    <a:pt x="0" y="50006"/>
                  </a:lnTo>
                  <a:lnTo>
                    <a:pt x="0" y="38100"/>
                  </a:lnTo>
                  <a:lnTo>
                    <a:pt x="2381" y="19050"/>
                  </a:lnTo>
                  <a:lnTo>
                    <a:pt x="9525" y="7144"/>
                  </a:lnTo>
                  <a:lnTo>
                    <a:pt x="21431" y="0"/>
                  </a:lnTo>
                  <a:lnTo>
                    <a:pt x="40481" y="4762"/>
                  </a:lnTo>
                  <a:lnTo>
                    <a:pt x="95250" y="52387"/>
                  </a:lnTo>
                  <a:lnTo>
                    <a:pt x="140494" y="95250"/>
                  </a:lnTo>
                  <a:lnTo>
                    <a:pt x="195263" y="128587"/>
                  </a:lnTo>
                  <a:lnTo>
                    <a:pt x="233363" y="145256"/>
                  </a:lnTo>
                  <a:lnTo>
                    <a:pt x="254794" y="145256"/>
                  </a:lnTo>
                  <a:lnTo>
                    <a:pt x="300038" y="133350"/>
                  </a:lnTo>
                  <a:lnTo>
                    <a:pt x="485775" y="433387"/>
                  </a:lnTo>
                  <a:lnTo>
                    <a:pt x="445294" y="571500"/>
                  </a:lnTo>
                  <a:lnTo>
                    <a:pt x="421481" y="621506"/>
                  </a:lnTo>
                  <a:lnTo>
                    <a:pt x="404813" y="640556"/>
                  </a:lnTo>
                  <a:lnTo>
                    <a:pt x="378619" y="645319"/>
                  </a:lnTo>
                  <a:lnTo>
                    <a:pt x="335756" y="626269"/>
                  </a:lnTo>
                  <a:lnTo>
                    <a:pt x="292894" y="592931"/>
                  </a:lnTo>
                  <a:lnTo>
                    <a:pt x="159544" y="419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214;p383">
              <a:extLst>
                <a:ext uri="{FF2B5EF4-FFF2-40B4-BE49-F238E27FC236}">
                  <a16:creationId xmlns:a16="http://schemas.microsoft.com/office/drawing/2014/main" id="{3DE27BF5-8C60-3840-8139-EE4995674120}"/>
                </a:ext>
              </a:extLst>
            </p:cNvPr>
            <p:cNvSpPr/>
            <p:nvPr/>
          </p:nvSpPr>
          <p:spPr>
            <a:xfrm>
              <a:off x="4052888" y="1841500"/>
              <a:ext cx="3033712" cy="557213"/>
            </a:xfrm>
            <a:custGeom>
              <a:avLst/>
              <a:gdLst/>
              <a:ahLst/>
              <a:cxnLst/>
              <a:rect l="l" t="t" r="r" b="b"/>
              <a:pathLst>
                <a:path w="3034262" h="556367" extrusionOk="0">
                  <a:moveTo>
                    <a:pt x="1349706" y="378639"/>
                  </a:moveTo>
                  <a:lnTo>
                    <a:pt x="855157" y="445609"/>
                  </a:lnTo>
                  <a:lnTo>
                    <a:pt x="749550" y="473943"/>
                  </a:lnTo>
                  <a:lnTo>
                    <a:pt x="646519" y="494549"/>
                  </a:lnTo>
                  <a:lnTo>
                    <a:pt x="494549" y="548640"/>
                  </a:lnTo>
                  <a:lnTo>
                    <a:pt x="425003" y="556367"/>
                  </a:lnTo>
                  <a:lnTo>
                    <a:pt x="386366" y="556367"/>
                  </a:lnTo>
                  <a:lnTo>
                    <a:pt x="332275" y="543489"/>
                  </a:lnTo>
                  <a:lnTo>
                    <a:pt x="252426" y="499700"/>
                  </a:lnTo>
                  <a:lnTo>
                    <a:pt x="149395" y="430155"/>
                  </a:lnTo>
                  <a:lnTo>
                    <a:pt x="72122" y="360609"/>
                  </a:lnTo>
                  <a:lnTo>
                    <a:pt x="25758" y="306517"/>
                  </a:lnTo>
                  <a:lnTo>
                    <a:pt x="2576" y="273032"/>
                  </a:lnTo>
                  <a:lnTo>
                    <a:pt x="0" y="257578"/>
                  </a:lnTo>
                  <a:lnTo>
                    <a:pt x="5151" y="242123"/>
                  </a:lnTo>
                  <a:lnTo>
                    <a:pt x="23182" y="236971"/>
                  </a:lnTo>
                  <a:lnTo>
                    <a:pt x="56667" y="236971"/>
                  </a:lnTo>
                  <a:lnTo>
                    <a:pt x="149395" y="270457"/>
                  </a:lnTo>
                  <a:lnTo>
                    <a:pt x="242123" y="301366"/>
                  </a:lnTo>
                  <a:lnTo>
                    <a:pt x="352881" y="332275"/>
                  </a:lnTo>
                  <a:lnTo>
                    <a:pt x="394093" y="334851"/>
                  </a:lnTo>
                  <a:lnTo>
                    <a:pt x="471367" y="327124"/>
                  </a:lnTo>
                  <a:lnTo>
                    <a:pt x="674853" y="293638"/>
                  </a:lnTo>
                  <a:lnTo>
                    <a:pt x="1079249" y="229244"/>
                  </a:lnTo>
                  <a:lnTo>
                    <a:pt x="1530010" y="164850"/>
                  </a:lnTo>
                  <a:lnTo>
                    <a:pt x="2215166" y="92728"/>
                  </a:lnTo>
                  <a:lnTo>
                    <a:pt x="2519107" y="64395"/>
                  </a:lnTo>
                  <a:lnTo>
                    <a:pt x="2547441" y="54091"/>
                  </a:lnTo>
                  <a:lnTo>
                    <a:pt x="2606684" y="2576"/>
                  </a:lnTo>
                  <a:lnTo>
                    <a:pt x="2622138" y="0"/>
                  </a:lnTo>
                  <a:lnTo>
                    <a:pt x="2668502" y="7727"/>
                  </a:lnTo>
                  <a:lnTo>
                    <a:pt x="2779261" y="46364"/>
                  </a:lnTo>
                  <a:lnTo>
                    <a:pt x="2946686" y="118486"/>
                  </a:lnTo>
                  <a:lnTo>
                    <a:pt x="2975020" y="133940"/>
                  </a:lnTo>
                  <a:lnTo>
                    <a:pt x="2995626" y="154547"/>
                  </a:lnTo>
                  <a:lnTo>
                    <a:pt x="3018808" y="182880"/>
                  </a:lnTo>
                  <a:lnTo>
                    <a:pt x="3026535" y="200911"/>
                  </a:lnTo>
                  <a:lnTo>
                    <a:pt x="3034262" y="239547"/>
                  </a:lnTo>
                  <a:lnTo>
                    <a:pt x="3031687" y="270457"/>
                  </a:lnTo>
                  <a:lnTo>
                    <a:pt x="3026535" y="288487"/>
                  </a:lnTo>
                  <a:lnTo>
                    <a:pt x="3016232" y="298790"/>
                  </a:lnTo>
                  <a:lnTo>
                    <a:pt x="2995626" y="309093"/>
                  </a:lnTo>
                  <a:lnTo>
                    <a:pt x="2972444" y="311669"/>
                  </a:lnTo>
                  <a:lnTo>
                    <a:pt x="2895171" y="311669"/>
                  </a:lnTo>
                  <a:lnTo>
                    <a:pt x="2776685" y="298790"/>
                  </a:lnTo>
                  <a:lnTo>
                    <a:pt x="2632442" y="291063"/>
                  </a:lnTo>
                  <a:lnTo>
                    <a:pt x="2457289" y="288487"/>
                  </a:lnTo>
                  <a:lnTo>
                    <a:pt x="2191984" y="296214"/>
                  </a:lnTo>
                  <a:lnTo>
                    <a:pt x="1769557" y="327124"/>
                  </a:lnTo>
                  <a:lnTo>
                    <a:pt x="1349706" y="3786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215;p383">
              <a:extLst>
                <a:ext uri="{FF2B5EF4-FFF2-40B4-BE49-F238E27FC236}">
                  <a16:creationId xmlns:a16="http://schemas.microsoft.com/office/drawing/2014/main" id="{EA9F9C38-F5AE-F246-927B-6F385031D265}"/>
                </a:ext>
              </a:extLst>
            </p:cNvPr>
            <p:cNvSpPr/>
            <p:nvPr/>
          </p:nvSpPr>
          <p:spPr>
            <a:xfrm rot="-5400000">
              <a:off x="2869406" y="4307682"/>
              <a:ext cx="2862263" cy="349250"/>
            </a:xfrm>
            <a:custGeom>
              <a:avLst/>
              <a:gdLst/>
              <a:ahLst/>
              <a:cxnLst/>
              <a:rect l="l" t="t" r="r" b="b"/>
              <a:pathLst>
                <a:path w="2862262" h="350044" extrusionOk="0">
                  <a:moveTo>
                    <a:pt x="1321594" y="347663"/>
                  </a:moveTo>
                  <a:lnTo>
                    <a:pt x="161925" y="345282"/>
                  </a:lnTo>
                  <a:lnTo>
                    <a:pt x="95250" y="323850"/>
                  </a:lnTo>
                  <a:lnTo>
                    <a:pt x="33337" y="292894"/>
                  </a:lnTo>
                  <a:lnTo>
                    <a:pt x="11906" y="271463"/>
                  </a:lnTo>
                  <a:lnTo>
                    <a:pt x="4762" y="257175"/>
                  </a:lnTo>
                  <a:lnTo>
                    <a:pt x="0" y="238125"/>
                  </a:lnTo>
                  <a:lnTo>
                    <a:pt x="4762" y="209550"/>
                  </a:lnTo>
                  <a:lnTo>
                    <a:pt x="26194" y="180975"/>
                  </a:lnTo>
                  <a:lnTo>
                    <a:pt x="54769" y="157163"/>
                  </a:lnTo>
                  <a:lnTo>
                    <a:pt x="95250" y="138113"/>
                  </a:lnTo>
                  <a:lnTo>
                    <a:pt x="219075" y="97632"/>
                  </a:lnTo>
                  <a:lnTo>
                    <a:pt x="302419" y="78582"/>
                  </a:lnTo>
                  <a:lnTo>
                    <a:pt x="478631" y="57150"/>
                  </a:lnTo>
                  <a:lnTo>
                    <a:pt x="528637" y="73819"/>
                  </a:lnTo>
                  <a:lnTo>
                    <a:pt x="576262" y="85725"/>
                  </a:lnTo>
                  <a:lnTo>
                    <a:pt x="661987" y="97632"/>
                  </a:lnTo>
                  <a:lnTo>
                    <a:pt x="816769" y="104775"/>
                  </a:lnTo>
                  <a:lnTo>
                    <a:pt x="1295400" y="107157"/>
                  </a:lnTo>
                  <a:lnTo>
                    <a:pt x="2090737" y="121444"/>
                  </a:lnTo>
                  <a:lnTo>
                    <a:pt x="2390775" y="126207"/>
                  </a:lnTo>
                  <a:lnTo>
                    <a:pt x="2476500" y="123825"/>
                  </a:lnTo>
                  <a:lnTo>
                    <a:pt x="2540794" y="119063"/>
                  </a:lnTo>
                  <a:lnTo>
                    <a:pt x="2586037" y="111919"/>
                  </a:lnTo>
                  <a:lnTo>
                    <a:pt x="2674144" y="88107"/>
                  </a:lnTo>
                  <a:lnTo>
                    <a:pt x="2726531" y="64294"/>
                  </a:lnTo>
                  <a:lnTo>
                    <a:pt x="2788444" y="23813"/>
                  </a:lnTo>
                  <a:lnTo>
                    <a:pt x="2814637" y="4763"/>
                  </a:lnTo>
                  <a:lnTo>
                    <a:pt x="2828925" y="0"/>
                  </a:lnTo>
                  <a:lnTo>
                    <a:pt x="2843212" y="0"/>
                  </a:lnTo>
                  <a:lnTo>
                    <a:pt x="2857500" y="7144"/>
                  </a:lnTo>
                  <a:lnTo>
                    <a:pt x="2862262" y="14288"/>
                  </a:lnTo>
                  <a:lnTo>
                    <a:pt x="2857500" y="40482"/>
                  </a:lnTo>
                  <a:lnTo>
                    <a:pt x="2836069" y="111919"/>
                  </a:lnTo>
                  <a:lnTo>
                    <a:pt x="2802731" y="219075"/>
                  </a:lnTo>
                  <a:lnTo>
                    <a:pt x="2745581" y="350044"/>
                  </a:lnTo>
                  <a:lnTo>
                    <a:pt x="2566987" y="347663"/>
                  </a:lnTo>
                  <a:lnTo>
                    <a:pt x="1624012" y="350044"/>
                  </a:lnTo>
                  <a:lnTo>
                    <a:pt x="1321594" y="3476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4216;p383">
              <a:extLst>
                <a:ext uri="{FF2B5EF4-FFF2-40B4-BE49-F238E27FC236}">
                  <a16:creationId xmlns:a16="http://schemas.microsoft.com/office/drawing/2014/main" id="{58E895B3-C336-404F-B32E-FB6546C1244C}"/>
                </a:ext>
              </a:extLst>
            </p:cNvPr>
            <p:cNvSpPr/>
            <p:nvPr/>
          </p:nvSpPr>
          <p:spPr>
            <a:xfrm>
              <a:off x="2998788" y="4019550"/>
              <a:ext cx="933450" cy="1709738"/>
            </a:xfrm>
            <a:custGeom>
              <a:avLst/>
              <a:gdLst/>
              <a:ahLst/>
              <a:cxnLst/>
              <a:rect l="l" t="t" r="r" b="b"/>
              <a:pathLst>
                <a:path w="933450" h="1709738" extrusionOk="0">
                  <a:moveTo>
                    <a:pt x="383381" y="845344"/>
                  </a:moveTo>
                  <a:lnTo>
                    <a:pt x="207169" y="1126331"/>
                  </a:lnTo>
                  <a:lnTo>
                    <a:pt x="0" y="1409700"/>
                  </a:lnTo>
                  <a:lnTo>
                    <a:pt x="202406" y="1709738"/>
                  </a:lnTo>
                  <a:lnTo>
                    <a:pt x="233362" y="1609725"/>
                  </a:lnTo>
                  <a:lnTo>
                    <a:pt x="345281" y="1340644"/>
                  </a:lnTo>
                  <a:lnTo>
                    <a:pt x="483394" y="1057275"/>
                  </a:lnTo>
                  <a:lnTo>
                    <a:pt x="595312" y="819150"/>
                  </a:lnTo>
                  <a:lnTo>
                    <a:pt x="726281" y="526256"/>
                  </a:lnTo>
                  <a:lnTo>
                    <a:pt x="828675" y="297656"/>
                  </a:lnTo>
                  <a:lnTo>
                    <a:pt x="914400" y="116681"/>
                  </a:lnTo>
                  <a:lnTo>
                    <a:pt x="928687" y="71438"/>
                  </a:lnTo>
                  <a:lnTo>
                    <a:pt x="933450" y="47625"/>
                  </a:lnTo>
                  <a:lnTo>
                    <a:pt x="933450" y="26194"/>
                  </a:lnTo>
                  <a:lnTo>
                    <a:pt x="928687" y="7144"/>
                  </a:lnTo>
                  <a:lnTo>
                    <a:pt x="919162" y="0"/>
                  </a:lnTo>
                  <a:lnTo>
                    <a:pt x="907256" y="0"/>
                  </a:lnTo>
                  <a:lnTo>
                    <a:pt x="888206" y="11906"/>
                  </a:lnTo>
                  <a:lnTo>
                    <a:pt x="859631" y="45244"/>
                  </a:lnTo>
                  <a:lnTo>
                    <a:pt x="750094" y="242888"/>
                  </a:lnTo>
                  <a:lnTo>
                    <a:pt x="597694" y="500063"/>
                  </a:lnTo>
                  <a:lnTo>
                    <a:pt x="383381" y="8453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4217;p383">
              <a:extLst>
                <a:ext uri="{FF2B5EF4-FFF2-40B4-BE49-F238E27FC236}">
                  <a16:creationId xmlns:a16="http://schemas.microsoft.com/office/drawing/2014/main" id="{D6DD2A16-3556-0F4C-9712-110A11387430}"/>
                </a:ext>
              </a:extLst>
            </p:cNvPr>
            <p:cNvSpPr/>
            <p:nvPr/>
          </p:nvSpPr>
          <p:spPr>
            <a:xfrm rot="-5400000">
              <a:off x="4135437" y="2981326"/>
              <a:ext cx="3082925" cy="2717800"/>
            </a:xfrm>
            <a:custGeom>
              <a:avLst/>
              <a:gdLst/>
              <a:ahLst/>
              <a:cxnLst/>
              <a:rect l="l" t="t" r="r" b="b"/>
              <a:pathLst>
                <a:path w="3083356" h="2717597" extrusionOk="0">
                  <a:moveTo>
                    <a:pt x="2600553" y="512064"/>
                  </a:moveTo>
                  <a:lnTo>
                    <a:pt x="2534716" y="84125"/>
                  </a:lnTo>
                  <a:lnTo>
                    <a:pt x="2702966" y="0"/>
                  </a:lnTo>
                  <a:lnTo>
                    <a:pt x="2724912" y="157277"/>
                  </a:lnTo>
                  <a:lnTo>
                    <a:pt x="2794406" y="738835"/>
                  </a:lnTo>
                  <a:lnTo>
                    <a:pt x="2907792" y="1433779"/>
                  </a:lnTo>
                  <a:lnTo>
                    <a:pt x="2926080" y="1642263"/>
                  </a:lnTo>
                  <a:lnTo>
                    <a:pt x="2966313" y="1901952"/>
                  </a:lnTo>
                  <a:lnTo>
                    <a:pt x="3010204" y="2209191"/>
                  </a:lnTo>
                  <a:lnTo>
                    <a:pt x="3024835" y="2275027"/>
                  </a:lnTo>
                  <a:lnTo>
                    <a:pt x="3083356" y="2410359"/>
                  </a:lnTo>
                  <a:lnTo>
                    <a:pt x="3083356" y="2435962"/>
                  </a:lnTo>
                  <a:lnTo>
                    <a:pt x="3024835" y="2538375"/>
                  </a:lnTo>
                  <a:lnTo>
                    <a:pt x="2896819" y="2681021"/>
                  </a:lnTo>
                  <a:lnTo>
                    <a:pt x="2871216" y="2706624"/>
                  </a:lnTo>
                  <a:lnTo>
                    <a:pt x="2860243" y="2713939"/>
                  </a:lnTo>
                  <a:lnTo>
                    <a:pt x="2830982" y="2717597"/>
                  </a:lnTo>
                  <a:lnTo>
                    <a:pt x="2783433" y="2702967"/>
                  </a:lnTo>
                  <a:lnTo>
                    <a:pt x="2765145" y="2688336"/>
                  </a:lnTo>
                  <a:lnTo>
                    <a:pt x="2739542" y="2677363"/>
                  </a:lnTo>
                  <a:lnTo>
                    <a:pt x="2699308" y="2662733"/>
                  </a:lnTo>
                  <a:lnTo>
                    <a:pt x="2611526" y="2655418"/>
                  </a:lnTo>
                  <a:lnTo>
                    <a:pt x="1609344" y="2655418"/>
                  </a:lnTo>
                  <a:lnTo>
                    <a:pt x="607161" y="2655418"/>
                  </a:lnTo>
                  <a:lnTo>
                    <a:pt x="416966" y="2666391"/>
                  </a:lnTo>
                  <a:lnTo>
                    <a:pt x="325526" y="2677363"/>
                  </a:lnTo>
                  <a:lnTo>
                    <a:pt x="256032" y="2670048"/>
                  </a:lnTo>
                  <a:lnTo>
                    <a:pt x="168249" y="2648103"/>
                  </a:lnTo>
                  <a:lnTo>
                    <a:pt x="95097" y="2622499"/>
                  </a:lnTo>
                  <a:lnTo>
                    <a:pt x="51206" y="2600554"/>
                  </a:lnTo>
                  <a:lnTo>
                    <a:pt x="14630" y="2567635"/>
                  </a:lnTo>
                  <a:lnTo>
                    <a:pt x="0" y="2523744"/>
                  </a:lnTo>
                  <a:lnTo>
                    <a:pt x="0" y="2494483"/>
                  </a:lnTo>
                  <a:lnTo>
                    <a:pt x="14630" y="2454250"/>
                  </a:lnTo>
                  <a:lnTo>
                    <a:pt x="36576" y="2435962"/>
                  </a:lnTo>
                  <a:lnTo>
                    <a:pt x="80467" y="2417674"/>
                  </a:lnTo>
                  <a:lnTo>
                    <a:pt x="223113" y="2384755"/>
                  </a:lnTo>
                  <a:lnTo>
                    <a:pt x="380390" y="2410359"/>
                  </a:lnTo>
                  <a:lnTo>
                    <a:pt x="738835" y="2410359"/>
                  </a:lnTo>
                  <a:lnTo>
                    <a:pt x="1419148" y="2410359"/>
                  </a:lnTo>
                  <a:lnTo>
                    <a:pt x="2223820" y="2414016"/>
                  </a:lnTo>
                  <a:lnTo>
                    <a:pt x="2768803" y="2410359"/>
                  </a:lnTo>
                  <a:lnTo>
                    <a:pt x="2801721" y="2399386"/>
                  </a:lnTo>
                  <a:lnTo>
                    <a:pt x="2816352" y="2377440"/>
                  </a:lnTo>
                  <a:lnTo>
                    <a:pt x="2830982" y="2355495"/>
                  </a:lnTo>
                  <a:lnTo>
                    <a:pt x="2838297" y="2315261"/>
                  </a:lnTo>
                  <a:lnTo>
                    <a:pt x="2838297" y="2253082"/>
                  </a:lnTo>
                  <a:lnTo>
                    <a:pt x="2823667" y="2106778"/>
                  </a:lnTo>
                  <a:lnTo>
                    <a:pt x="2768803" y="1642263"/>
                  </a:lnTo>
                  <a:lnTo>
                    <a:pt x="2677363" y="921715"/>
                  </a:lnTo>
                  <a:lnTo>
                    <a:pt x="2600553" y="5120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4218;p383">
              <a:extLst>
                <a:ext uri="{FF2B5EF4-FFF2-40B4-BE49-F238E27FC236}">
                  <a16:creationId xmlns:a16="http://schemas.microsoft.com/office/drawing/2014/main" id="{D60709ED-1D34-4F4A-B581-F1EED826664C}"/>
                </a:ext>
              </a:extLst>
            </p:cNvPr>
            <p:cNvSpPr/>
            <p:nvPr/>
          </p:nvSpPr>
          <p:spPr>
            <a:xfrm rot="-5400000">
              <a:off x="3777457" y="2870994"/>
              <a:ext cx="2220912" cy="952500"/>
            </a:xfrm>
            <a:custGeom>
              <a:avLst/>
              <a:gdLst/>
              <a:ahLst/>
              <a:cxnLst/>
              <a:rect l="l" t="t" r="r" b="b"/>
              <a:pathLst>
                <a:path w="2221706" h="952500" extrusionOk="0">
                  <a:moveTo>
                    <a:pt x="1488281" y="640557"/>
                  </a:moveTo>
                  <a:lnTo>
                    <a:pt x="1766887" y="642938"/>
                  </a:lnTo>
                  <a:lnTo>
                    <a:pt x="1821656" y="638175"/>
                  </a:lnTo>
                  <a:lnTo>
                    <a:pt x="1874043" y="628650"/>
                  </a:lnTo>
                  <a:lnTo>
                    <a:pt x="1919287" y="614363"/>
                  </a:lnTo>
                  <a:lnTo>
                    <a:pt x="1962150" y="595313"/>
                  </a:lnTo>
                  <a:lnTo>
                    <a:pt x="2009775" y="569119"/>
                  </a:lnTo>
                  <a:lnTo>
                    <a:pt x="2055018" y="538163"/>
                  </a:lnTo>
                  <a:lnTo>
                    <a:pt x="2097881" y="500063"/>
                  </a:lnTo>
                  <a:lnTo>
                    <a:pt x="2205037" y="373857"/>
                  </a:lnTo>
                  <a:lnTo>
                    <a:pt x="2221706" y="421482"/>
                  </a:lnTo>
                  <a:lnTo>
                    <a:pt x="2102643" y="652463"/>
                  </a:lnTo>
                  <a:lnTo>
                    <a:pt x="2038350" y="773907"/>
                  </a:lnTo>
                  <a:lnTo>
                    <a:pt x="1978818" y="876300"/>
                  </a:lnTo>
                  <a:lnTo>
                    <a:pt x="1952625" y="904875"/>
                  </a:lnTo>
                  <a:lnTo>
                    <a:pt x="1919287" y="935832"/>
                  </a:lnTo>
                  <a:lnTo>
                    <a:pt x="1890712" y="950119"/>
                  </a:lnTo>
                  <a:lnTo>
                    <a:pt x="1866900" y="952500"/>
                  </a:lnTo>
                  <a:lnTo>
                    <a:pt x="1840706" y="945357"/>
                  </a:lnTo>
                  <a:lnTo>
                    <a:pt x="1809750" y="931069"/>
                  </a:lnTo>
                  <a:lnTo>
                    <a:pt x="1769268" y="907257"/>
                  </a:lnTo>
                  <a:lnTo>
                    <a:pt x="1731168" y="892969"/>
                  </a:lnTo>
                  <a:lnTo>
                    <a:pt x="1690687" y="885825"/>
                  </a:lnTo>
                  <a:lnTo>
                    <a:pt x="1402556" y="864394"/>
                  </a:lnTo>
                  <a:lnTo>
                    <a:pt x="1247775" y="840582"/>
                  </a:lnTo>
                  <a:lnTo>
                    <a:pt x="1135856" y="812007"/>
                  </a:lnTo>
                  <a:lnTo>
                    <a:pt x="973931" y="759619"/>
                  </a:lnTo>
                  <a:lnTo>
                    <a:pt x="847725" y="714375"/>
                  </a:lnTo>
                  <a:lnTo>
                    <a:pt x="719137" y="659607"/>
                  </a:lnTo>
                  <a:lnTo>
                    <a:pt x="614362" y="600075"/>
                  </a:lnTo>
                  <a:lnTo>
                    <a:pt x="531018" y="540544"/>
                  </a:lnTo>
                  <a:lnTo>
                    <a:pt x="411956" y="440532"/>
                  </a:lnTo>
                  <a:lnTo>
                    <a:pt x="307181" y="342900"/>
                  </a:lnTo>
                  <a:lnTo>
                    <a:pt x="216693" y="254794"/>
                  </a:lnTo>
                  <a:lnTo>
                    <a:pt x="119062" y="145257"/>
                  </a:lnTo>
                  <a:lnTo>
                    <a:pt x="0" y="9525"/>
                  </a:lnTo>
                  <a:lnTo>
                    <a:pt x="123825" y="0"/>
                  </a:lnTo>
                  <a:lnTo>
                    <a:pt x="261937" y="133350"/>
                  </a:lnTo>
                  <a:lnTo>
                    <a:pt x="438150" y="276225"/>
                  </a:lnTo>
                  <a:lnTo>
                    <a:pt x="564356" y="361950"/>
                  </a:lnTo>
                  <a:lnTo>
                    <a:pt x="695325" y="442913"/>
                  </a:lnTo>
                  <a:lnTo>
                    <a:pt x="878681" y="526257"/>
                  </a:lnTo>
                  <a:lnTo>
                    <a:pt x="1059656" y="585788"/>
                  </a:lnTo>
                  <a:lnTo>
                    <a:pt x="1223962" y="628650"/>
                  </a:lnTo>
                  <a:lnTo>
                    <a:pt x="1488281" y="6405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4219;p383">
              <a:extLst>
                <a:ext uri="{FF2B5EF4-FFF2-40B4-BE49-F238E27FC236}">
                  <a16:creationId xmlns:a16="http://schemas.microsoft.com/office/drawing/2014/main" id="{A98333C1-0CB9-CA48-A8E3-F407C4D13ED3}"/>
                </a:ext>
              </a:extLst>
            </p:cNvPr>
            <p:cNvSpPr/>
            <p:nvPr/>
          </p:nvSpPr>
          <p:spPr>
            <a:xfrm rot="-5400000">
              <a:off x="5267325" y="2409825"/>
              <a:ext cx="1890713" cy="1306513"/>
            </a:xfrm>
            <a:custGeom>
              <a:avLst/>
              <a:gdLst/>
              <a:ahLst/>
              <a:cxnLst/>
              <a:rect l="l" t="t" r="r" b="b"/>
              <a:pathLst>
                <a:path w="1890712" h="1307306" extrusionOk="0">
                  <a:moveTo>
                    <a:pt x="1166812" y="183356"/>
                  </a:moveTo>
                  <a:lnTo>
                    <a:pt x="1593056" y="188119"/>
                  </a:lnTo>
                  <a:lnTo>
                    <a:pt x="1659731" y="183356"/>
                  </a:lnTo>
                  <a:lnTo>
                    <a:pt x="1697831" y="176212"/>
                  </a:lnTo>
                  <a:lnTo>
                    <a:pt x="1719262" y="166687"/>
                  </a:lnTo>
                  <a:lnTo>
                    <a:pt x="1747837" y="142875"/>
                  </a:lnTo>
                  <a:lnTo>
                    <a:pt x="1781175" y="107156"/>
                  </a:lnTo>
                  <a:lnTo>
                    <a:pt x="1852612" y="0"/>
                  </a:lnTo>
                  <a:lnTo>
                    <a:pt x="1890712" y="147637"/>
                  </a:lnTo>
                  <a:lnTo>
                    <a:pt x="1769269" y="361950"/>
                  </a:lnTo>
                  <a:lnTo>
                    <a:pt x="1664494" y="509587"/>
                  </a:lnTo>
                  <a:lnTo>
                    <a:pt x="1635919" y="531019"/>
                  </a:lnTo>
                  <a:lnTo>
                    <a:pt x="1621631" y="535781"/>
                  </a:lnTo>
                  <a:lnTo>
                    <a:pt x="1593056" y="533400"/>
                  </a:lnTo>
                  <a:lnTo>
                    <a:pt x="1559719" y="516731"/>
                  </a:lnTo>
                  <a:lnTo>
                    <a:pt x="1524000" y="485775"/>
                  </a:lnTo>
                  <a:lnTo>
                    <a:pt x="1493044" y="454819"/>
                  </a:lnTo>
                  <a:lnTo>
                    <a:pt x="1462087" y="433387"/>
                  </a:lnTo>
                  <a:lnTo>
                    <a:pt x="1412081" y="414337"/>
                  </a:lnTo>
                  <a:lnTo>
                    <a:pt x="1354931" y="409575"/>
                  </a:lnTo>
                  <a:lnTo>
                    <a:pt x="1057275" y="409575"/>
                  </a:lnTo>
                  <a:lnTo>
                    <a:pt x="890587" y="407194"/>
                  </a:lnTo>
                  <a:lnTo>
                    <a:pt x="573881" y="404812"/>
                  </a:lnTo>
                  <a:lnTo>
                    <a:pt x="438150" y="409575"/>
                  </a:lnTo>
                  <a:lnTo>
                    <a:pt x="359569" y="419100"/>
                  </a:lnTo>
                  <a:lnTo>
                    <a:pt x="307181" y="435769"/>
                  </a:lnTo>
                  <a:lnTo>
                    <a:pt x="271462" y="452437"/>
                  </a:lnTo>
                  <a:lnTo>
                    <a:pt x="242887" y="473869"/>
                  </a:lnTo>
                  <a:lnTo>
                    <a:pt x="223837" y="509587"/>
                  </a:lnTo>
                  <a:lnTo>
                    <a:pt x="209550" y="571500"/>
                  </a:lnTo>
                  <a:lnTo>
                    <a:pt x="200025" y="695325"/>
                  </a:lnTo>
                  <a:lnTo>
                    <a:pt x="204787" y="759619"/>
                  </a:lnTo>
                  <a:lnTo>
                    <a:pt x="226219" y="823912"/>
                  </a:lnTo>
                  <a:lnTo>
                    <a:pt x="240506" y="890587"/>
                  </a:lnTo>
                  <a:lnTo>
                    <a:pt x="247650" y="933450"/>
                  </a:lnTo>
                  <a:cubicBezTo>
                    <a:pt x="246856" y="958056"/>
                    <a:pt x="246063" y="982663"/>
                    <a:pt x="245269" y="1007269"/>
                  </a:cubicBezTo>
                  <a:lnTo>
                    <a:pt x="238125" y="1052512"/>
                  </a:lnTo>
                  <a:lnTo>
                    <a:pt x="161925" y="1307306"/>
                  </a:lnTo>
                  <a:lnTo>
                    <a:pt x="30956" y="1300162"/>
                  </a:lnTo>
                  <a:lnTo>
                    <a:pt x="11906" y="1059656"/>
                  </a:lnTo>
                  <a:lnTo>
                    <a:pt x="0" y="847725"/>
                  </a:lnTo>
                  <a:cubicBezTo>
                    <a:pt x="794" y="807244"/>
                    <a:pt x="1587" y="766762"/>
                    <a:pt x="2381" y="726281"/>
                  </a:cubicBezTo>
                  <a:lnTo>
                    <a:pt x="23812" y="540544"/>
                  </a:lnTo>
                  <a:lnTo>
                    <a:pt x="40481" y="442912"/>
                  </a:lnTo>
                  <a:lnTo>
                    <a:pt x="61912" y="388144"/>
                  </a:lnTo>
                  <a:lnTo>
                    <a:pt x="92869" y="330994"/>
                  </a:lnTo>
                  <a:lnTo>
                    <a:pt x="119062" y="304800"/>
                  </a:lnTo>
                  <a:lnTo>
                    <a:pt x="152400" y="280987"/>
                  </a:lnTo>
                  <a:lnTo>
                    <a:pt x="185737" y="261937"/>
                  </a:lnTo>
                  <a:lnTo>
                    <a:pt x="228600" y="245269"/>
                  </a:lnTo>
                  <a:lnTo>
                    <a:pt x="276225" y="233362"/>
                  </a:lnTo>
                  <a:lnTo>
                    <a:pt x="335756" y="219075"/>
                  </a:lnTo>
                  <a:lnTo>
                    <a:pt x="442912" y="202406"/>
                  </a:lnTo>
                  <a:lnTo>
                    <a:pt x="654844" y="192881"/>
                  </a:lnTo>
                  <a:lnTo>
                    <a:pt x="878681" y="183356"/>
                  </a:lnTo>
                  <a:lnTo>
                    <a:pt x="1166812" y="1833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4220;p383">
              <a:extLst>
                <a:ext uri="{FF2B5EF4-FFF2-40B4-BE49-F238E27FC236}">
                  <a16:creationId xmlns:a16="http://schemas.microsoft.com/office/drawing/2014/main" id="{5638A8D1-7A1F-094D-BA72-A7E27367E61A}"/>
                </a:ext>
              </a:extLst>
            </p:cNvPr>
            <p:cNvSpPr/>
            <p:nvPr/>
          </p:nvSpPr>
          <p:spPr>
            <a:xfrm>
              <a:off x="4379913" y="4519613"/>
              <a:ext cx="2444750" cy="433387"/>
            </a:xfrm>
            <a:custGeom>
              <a:avLst/>
              <a:gdLst/>
              <a:ahLst/>
              <a:cxnLst/>
              <a:rect l="l" t="t" r="r" b="b"/>
              <a:pathLst>
                <a:path w="2445544" h="433387" extrusionOk="0">
                  <a:moveTo>
                    <a:pt x="366712" y="414337"/>
                  </a:moveTo>
                  <a:lnTo>
                    <a:pt x="140494" y="423862"/>
                  </a:lnTo>
                  <a:lnTo>
                    <a:pt x="2381" y="433387"/>
                  </a:lnTo>
                  <a:cubicBezTo>
                    <a:pt x="1587" y="365125"/>
                    <a:pt x="794" y="296862"/>
                    <a:pt x="0" y="228600"/>
                  </a:cubicBezTo>
                  <a:lnTo>
                    <a:pt x="119062" y="252412"/>
                  </a:lnTo>
                  <a:lnTo>
                    <a:pt x="223837" y="252412"/>
                  </a:lnTo>
                  <a:lnTo>
                    <a:pt x="435769" y="240506"/>
                  </a:lnTo>
                  <a:lnTo>
                    <a:pt x="912019" y="195262"/>
                  </a:lnTo>
                  <a:lnTo>
                    <a:pt x="1388269" y="140493"/>
                  </a:lnTo>
                  <a:lnTo>
                    <a:pt x="1871662" y="80962"/>
                  </a:lnTo>
                  <a:lnTo>
                    <a:pt x="2357437" y="14287"/>
                  </a:lnTo>
                  <a:lnTo>
                    <a:pt x="2436019" y="0"/>
                  </a:lnTo>
                  <a:lnTo>
                    <a:pt x="2445544" y="216693"/>
                  </a:lnTo>
                  <a:lnTo>
                    <a:pt x="2200275" y="238125"/>
                  </a:lnTo>
                  <a:lnTo>
                    <a:pt x="1914525" y="271462"/>
                  </a:lnTo>
                  <a:lnTo>
                    <a:pt x="1550194" y="311943"/>
                  </a:lnTo>
                  <a:lnTo>
                    <a:pt x="1307306" y="333375"/>
                  </a:lnTo>
                  <a:lnTo>
                    <a:pt x="945356" y="369093"/>
                  </a:lnTo>
                  <a:lnTo>
                    <a:pt x="702469" y="390525"/>
                  </a:lnTo>
                  <a:lnTo>
                    <a:pt x="366712" y="4143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4221;p383">
              <a:extLst>
                <a:ext uri="{FF2B5EF4-FFF2-40B4-BE49-F238E27FC236}">
                  <a16:creationId xmlns:a16="http://schemas.microsoft.com/office/drawing/2014/main" id="{0C1FD438-B7B3-FA4A-B761-7BF001E7D56E}"/>
                </a:ext>
              </a:extLst>
            </p:cNvPr>
            <p:cNvSpPr/>
            <p:nvPr/>
          </p:nvSpPr>
          <p:spPr>
            <a:xfrm>
              <a:off x="4403725" y="5408613"/>
              <a:ext cx="2405063" cy="342900"/>
            </a:xfrm>
            <a:custGeom>
              <a:avLst/>
              <a:gdLst/>
              <a:ahLst/>
              <a:cxnLst/>
              <a:rect l="l" t="t" r="r" b="b"/>
              <a:pathLst>
                <a:path w="2405063" h="342900" extrusionOk="0">
                  <a:moveTo>
                    <a:pt x="483394" y="316706"/>
                  </a:moveTo>
                  <a:lnTo>
                    <a:pt x="71438" y="340519"/>
                  </a:lnTo>
                  <a:lnTo>
                    <a:pt x="9525" y="342900"/>
                  </a:lnTo>
                  <a:lnTo>
                    <a:pt x="0" y="164306"/>
                  </a:lnTo>
                  <a:lnTo>
                    <a:pt x="300038" y="157162"/>
                  </a:lnTo>
                  <a:lnTo>
                    <a:pt x="626269" y="138112"/>
                  </a:lnTo>
                  <a:lnTo>
                    <a:pt x="1207294" y="83344"/>
                  </a:lnTo>
                  <a:lnTo>
                    <a:pt x="1693069" y="30956"/>
                  </a:lnTo>
                  <a:lnTo>
                    <a:pt x="1950244" y="4762"/>
                  </a:lnTo>
                  <a:lnTo>
                    <a:pt x="2002632" y="0"/>
                  </a:lnTo>
                  <a:lnTo>
                    <a:pt x="2083594" y="9525"/>
                  </a:lnTo>
                  <a:lnTo>
                    <a:pt x="2174082" y="28575"/>
                  </a:lnTo>
                  <a:lnTo>
                    <a:pt x="2281238" y="66675"/>
                  </a:lnTo>
                  <a:lnTo>
                    <a:pt x="2402682" y="119062"/>
                  </a:lnTo>
                  <a:cubicBezTo>
                    <a:pt x="2403476" y="167481"/>
                    <a:pt x="2404269" y="215900"/>
                    <a:pt x="2405063" y="264319"/>
                  </a:cubicBezTo>
                  <a:lnTo>
                    <a:pt x="2226469" y="235744"/>
                  </a:lnTo>
                  <a:lnTo>
                    <a:pt x="2105025" y="216694"/>
                  </a:lnTo>
                  <a:lnTo>
                    <a:pt x="2033588" y="209550"/>
                  </a:lnTo>
                  <a:lnTo>
                    <a:pt x="1945482" y="204787"/>
                  </a:lnTo>
                  <a:lnTo>
                    <a:pt x="1907382" y="204787"/>
                  </a:lnTo>
                  <a:lnTo>
                    <a:pt x="1821657" y="214312"/>
                  </a:lnTo>
                  <a:lnTo>
                    <a:pt x="1678782" y="228600"/>
                  </a:lnTo>
                  <a:lnTo>
                    <a:pt x="1416844" y="250031"/>
                  </a:lnTo>
                  <a:lnTo>
                    <a:pt x="1066800" y="276225"/>
                  </a:lnTo>
                  <a:lnTo>
                    <a:pt x="483394" y="3167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70028BCD-76A2-854F-BF67-E0C9D259E7CC}"/>
                </a:ext>
              </a:extLst>
            </p:cNvPr>
            <p:cNvGrpSpPr/>
            <p:nvPr/>
          </p:nvGrpSpPr>
          <p:grpSpPr>
            <a:xfrm>
              <a:off x="2732169" y="1765381"/>
              <a:ext cx="4362450" cy="4156075"/>
              <a:chOff x="2724150" y="1757363"/>
              <a:chExt cx="4362450" cy="4156075"/>
            </a:xfrm>
          </p:grpSpPr>
          <p:sp>
            <p:nvSpPr>
              <p:cNvPr id="38" name="Google Shape;4211;p383">
                <a:extLst>
                  <a:ext uri="{FF2B5EF4-FFF2-40B4-BE49-F238E27FC236}">
                    <a16:creationId xmlns:a16="http://schemas.microsoft.com/office/drawing/2014/main" id="{606585C7-80EB-C949-BF83-AB6269FA645E}"/>
                  </a:ext>
                </a:extLst>
              </p:cNvPr>
              <p:cNvSpPr/>
              <p:nvPr/>
            </p:nvSpPr>
            <p:spPr>
              <a:xfrm>
                <a:off x="3051175" y="1757363"/>
                <a:ext cx="852488" cy="663575"/>
              </a:xfrm>
              <a:custGeom>
                <a:avLst/>
                <a:gdLst/>
                <a:ahLst/>
                <a:cxnLst/>
                <a:rect l="l" t="t" r="r" b="b"/>
                <a:pathLst>
                  <a:path w="852488" h="664368" extrusionOk="0">
                    <a:moveTo>
                      <a:pt x="442913" y="507206"/>
                    </a:moveTo>
                    <a:lnTo>
                      <a:pt x="371475" y="438150"/>
                    </a:lnTo>
                    <a:lnTo>
                      <a:pt x="261938" y="326231"/>
                    </a:lnTo>
                    <a:lnTo>
                      <a:pt x="192882" y="252412"/>
                    </a:lnTo>
                    <a:lnTo>
                      <a:pt x="116682" y="173831"/>
                    </a:lnTo>
                    <a:lnTo>
                      <a:pt x="28575" y="80962"/>
                    </a:lnTo>
                    <a:lnTo>
                      <a:pt x="14288" y="64293"/>
                    </a:lnTo>
                    <a:lnTo>
                      <a:pt x="7144" y="50006"/>
                    </a:lnTo>
                    <a:lnTo>
                      <a:pt x="0" y="30956"/>
                    </a:lnTo>
                    <a:lnTo>
                      <a:pt x="0" y="14287"/>
                    </a:lnTo>
                    <a:lnTo>
                      <a:pt x="4763" y="2381"/>
                    </a:lnTo>
                    <a:lnTo>
                      <a:pt x="21432" y="0"/>
                    </a:lnTo>
                    <a:lnTo>
                      <a:pt x="42863" y="4762"/>
                    </a:lnTo>
                    <a:lnTo>
                      <a:pt x="135732" y="50006"/>
                    </a:lnTo>
                    <a:lnTo>
                      <a:pt x="226219" y="90487"/>
                    </a:lnTo>
                    <a:lnTo>
                      <a:pt x="359569" y="145256"/>
                    </a:lnTo>
                    <a:lnTo>
                      <a:pt x="464344" y="183356"/>
                    </a:lnTo>
                    <a:lnTo>
                      <a:pt x="611982" y="226218"/>
                    </a:lnTo>
                    <a:lnTo>
                      <a:pt x="669132" y="240506"/>
                    </a:lnTo>
                    <a:lnTo>
                      <a:pt x="719138" y="295275"/>
                    </a:lnTo>
                    <a:lnTo>
                      <a:pt x="764382" y="357187"/>
                    </a:lnTo>
                    <a:lnTo>
                      <a:pt x="804863" y="419100"/>
                    </a:lnTo>
                    <a:lnTo>
                      <a:pt x="828675" y="469106"/>
                    </a:lnTo>
                    <a:lnTo>
                      <a:pt x="845344" y="519112"/>
                    </a:lnTo>
                    <a:lnTo>
                      <a:pt x="852488" y="569118"/>
                    </a:lnTo>
                    <a:lnTo>
                      <a:pt x="852488" y="597693"/>
                    </a:lnTo>
                    <a:lnTo>
                      <a:pt x="847725" y="626268"/>
                    </a:lnTo>
                    <a:lnTo>
                      <a:pt x="838200" y="647700"/>
                    </a:lnTo>
                    <a:lnTo>
                      <a:pt x="823913" y="659606"/>
                    </a:lnTo>
                    <a:lnTo>
                      <a:pt x="800100" y="664368"/>
                    </a:lnTo>
                    <a:lnTo>
                      <a:pt x="752475" y="661987"/>
                    </a:lnTo>
                    <a:lnTo>
                      <a:pt x="702469" y="654843"/>
                    </a:lnTo>
                    <a:lnTo>
                      <a:pt x="640557" y="638175"/>
                    </a:lnTo>
                    <a:lnTo>
                      <a:pt x="564357" y="597693"/>
                    </a:lnTo>
                    <a:lnTo>
                      <a:pt x="442913" y="507206"/>
                    </a:lnTo>
                    <a:close/>
                  </a:path>
                </a:pathLst>
              </a:custGeom>
              <a:solidFill>
                <a:srgbClr val="1F49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4212;p383">
                <a:extLst>
                  <a:ext uri="{FF2B5EF4-FFF2-40B4-BE49-F238E27FC236}">
                    <a16:creationId xmlns:a16="http://schemas.microsoft.com/office/drawing/2014/main" id="{F1301676-2271-6941-8DA3-33ACF4B25A6C}"/>
                  </a:ext>
                </a:extLst>
              </p:cNvPr>
              <p:cNvSpPr/>
              <p:nvPr/>
            </p:nvSpPr>
            <p:spPr>
              <a:xfrm>
                <a:off x="2828925" y="2943225"/>
                <a:ext cx="738188" cy="617538"/>
              </a:xfrm>
              <a:custGeom>
                <a:avLst/>
                <a:gdLst/>
                <a:ahLst/>
                <a:cxnLst/>
                <a:rect l="l" t="t" r="r" b="b"/>
                <a:pathLst>
                  <a:path w="738188" h="616744" extrusionOk="0">
                    <a:moveTo>
                      <a:pt x="252413" y="388144"/>
                    </a:moveTo>
                    <a:lnTo>
                      <a:pt x="188119" y="323850"/>
                    </a:lnTo>
                    <a:lnTo>
                      <a:pt x="133350" y="257175"/>
                    </a:lnTo>
                    <a:lnTo>
                      <a:pt x="90488" y="195263"/>
                    </a:lnTo>
                    <a:lnTo>
                      <a:pt x="57150" y="140494"/>
                    </a:lnTo>
                    <a:lnTo>
                      <a:pt x="26194" y="88106"/>
                    </a:lnTo>
                    <a:lnTo>
                      <a:pt x="7144" y="50006"/>
                    </a:lnTo>
                    <a:lnTo>
                      <a:pt x="0" y="28575"/>
                    </a:lnTo>
                    <a:lnTo>
                      <a:pt x="0" y="11906"/>
                    </a:lnTo>
                    <a:lnTo>
                      <a:pt x="9525" y="2381"/>
                    </a:lnTo>
                    <a:lnTo>
                      <a:pt x="23813" y="0"/>
                    </a:lnTo>
                    <a:lnTo>
                      <a:pt x="38100" y="0"/>
                    </a:lnTo>
                    <a:lnTo>
                      <a:pt x="59531" y="9525"/>
                    </a:lnTo>
                    <a:lnTo>
                      <a:pt x="100013" y="47625"/>
                    </a:lnTo>
                    <a:lnTo>
                      <a:pt x="150019" y="92869"/>
                    </a:lnTo>
                    <a:lnTo>
                      <a:pt x="197644" y="126206"/>
                    </a:lnTo>
                    <a:lnTo>
                      <a:pt x="252413" y="154781"/>
                    </a:lnTo>
                    <a:lnTo>
                      <a:pt x="390525" y="214313"/>
                    </a:lnTo>
                    <a:lnTo>
                      <a:pt x="614363" y="302419"/>
                    </a:lnTo>
                    <a:lnTo>
                      <a:pt x="650081" y="326231"/>
                    </a:lnTo>
                    <a:lnTo>
                      <a:pt x="688181" y="361950"/>
                    </a:lnTo>
                    <a:lnTo>
                      <a:pt x="711994" y="395288"/>
                    </a:lnTo>
                    <a:lnTo>
                      <a:pt x="726281" y="428625"/>
                    </a:lnTo>
                    <a:lnTo>
                      <a:pt x="735806" y="464344"/>
                    </a:lnTo>
                    <a:lnTo>
                      <a:pt x="738188" y="497681"/>
                    </a:lnTo>
                    <a:lnTo>
                      <a:pt x="735806" y="528638"/>
                    </a:lnTo>
                    <a:lnTo>
                      <a:pt x="728663" y="557213"/>
                    </a:lnTo>
                    <a:lnTo>
                      <a:pt x="709613" y="590550"/>
                    </a:lnTo>
                    <a:lnTo>
                      <a:pt x="685800" y="609600"/>
                    </a:lnTo>
                    <a:lnTo>
                      <a:pt x="659606" y="616744"/>
                    </a:lnTo>
                    <a:lnTo>
                      <a:pt x="623888" y="616744"/>
                    </a:lnTo>
                    <a:lnTo>
                      <a:pt x="571500" y="600075"/>
                    </a:lnTo>
                    <a:lnTo>
                      <a:pt x="450056" y="535781"/>
                    </a:lnTo>
                    <a:lnTo>
                      <a:pt x="252413" y="388144"/>
                    </a:lnTo>
                    <a:close/>
                  </a:path>
                </a:pathLst>
              </a:custGeom>
              <a:solidFill>
                <a:srgbClr val="1F49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213;p383">
                <a:extLst>
                  <a:ext uri="{FF2B5EF4-FFF2-40B4-BE49-F238E27FC236}">
                    <a16:creationId xmlns:a16="http://schemas.microsoft.com/office/drawing/2014/main" id="{48EE784D-5D71-F849-B28E-3B0EEDB78874}"/>
                  </a:ext>
                </a:extLst>
              </p:cNvPr>
              <p:cNvSpPr/>
              <p:nvPr/>
            </p:nvSpPr>
            <p:spPr>
              <a:xfrm>
                <a:off x="2724150" y="5265738"/>
                <a:ext cx="485775" cy="644525"/>
              </a:xfrm>
              <a:custGeom>
                <a:avLst/>
                <a:gdLst/>
                <a:ahLst/>
                <a:cxnLst/>
                <a:rect l="l" t="t" r="r" b="b"/>
                <a:pathLst>
                  <a:path w="485775" h="645319" extrusionOk="0">
                    <a:moveTo>
                      <a:pt x="159544" y="419100"/>
                    </a:moveTo>
                    <a:lnTo>
                      <a:pt x="95250" y="316706"/>
                    </a:lnTo>
                    <a:lnTo>
                      <a:pt x="64294" y="252412"/>
                    </a:lnTo>
                    <a:lnTo>
                      <a:pt x="40481" y="204787"/>
                    </a:lnTo>
                    <a:lnTo>
                      <a:pt x="21431" y="147637"/>
                    </a:lnTo>
                    <a:lnTo>
                      <a:pt x="4763" y="92869"/>
                    </a:lnTo>
                    <a:lnTo>
                      <a:pt x="0" y="50006"/>
                    </a:lnTo>
                    <a:lnTo>
                      <a:pt x="0" y="38100"/>
                    </a:lnTo>
                    <a:lnTo>
                      <a:pt x="2381" y="19050"/>
                    </a:lnTo>
                    <a:lnTo>
                      <a:pt x="9525" y="7144"/>
                    </a:lnTo>
                    <a:lnTo>
                      <a:pt x="21431" y="0"/>
                    </a:lnTo>
                    <a:lnTo>
                      <a:pt x="40481" y="4762"/>
                    </a:lnTo>
                    <a:lnTo>
                      <a:pt x="95250" y="52387"/>
                    </a:lnTo>
                    <a:lnTo>
                      <a:pt x="140494" y="95250"/>
                    </a:lnTo>
                    <a:lnTo>
                      <a:pt x="195263" y="128587"/>
                    </a:lnTo>
                    <a:lnTo>
                      <a:pt x="233363" y="145256"/>
                    </a:lnTo>
                    <a:lnTo>
                      <a:pt x="254794" y="145256"/>
                    </a:lnTo>
                    <a:lnTo>
                      <a:pt x="300038" y="133350"/>
                    </a:lnTo>
                    <a:lnTo>
                      <a:pt x="485775" y="433387"/>
                    </a:lnTo>
                    <a:lnTo>
                      <a:pt x="445294" y="571500"/>
                    </a:lnTo>
                    <a:lnTo>
                      <a:pt x="421481" y="621506"/>
                    </a:lnTo>
                    <a:lnTo>
                      <a:pt x="404813" y="640556"/>
                    </a:lnTo>
                    <a:lnTo>
                      <a:pt x="378619" y="645319"/>
                    </a:lnTo>
                    <a:lnTo>
                      <a:pt x="335756" y="626269"/>
                    </a:lnTo>
                    <a:lnTo>
                      <a:pt x="292894" y="592931"/>
                    </a:lnTo>
                    <a:lnTo>
                      <a:pt x="159544" y="419100"/>
                    </a:lnTo>
                    <a:close/>
                  </a:path>
                </a:pathLst>
              </a:custGeom>
              <a:solidFill>
                <a:srgbClr val="1F49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214;p383">
                <a:extLst>
                  <a:ext uri="{FF2B5EF4-FFF2-40B4-BE49-F238E27FC236}">
                    <a16:creationId xmlns:a16="http://schemas.microsoft.com/office/drawing/2014/main" id="{5238C408-E442-3F4F-9003-858C67E24ED2}"/>
                  </a:ext>
                </a:extLst>
              </p:cNvPr>
              <p:cNvSpPr/>
              <p:nvPr/>
            </p:nvSpPr>
            <p:spPr>
              <a:xfrm>
                <a:off x="4052888" y="1841500"/>
                <a:ext cx="3033712" cy="557213"/>
              </a:xfrm>
              <a:custGeom>
                <a:avLst/>
                <a:gdLst/>
                <a:ahLst/>
                <a:cxnLst/>
                <a:rect l="l" t="t" r="r" b="b"/>
                <a:pathLst>
                  <a:path w="3034262" h="556367" extrusionOk="0">
                    <a:moveTo>
                      <a:pt x="1349706" y="378639"/>
                    </a:moveTo>
                    <a:lnTo>
                      <a:pt x="855157" y="445609"/>
                    </a:lnTo>
                    <a:lnTo>
                      <a:pt x="749550" y="473943"/>
                    </a:lnTo>
                    <a:lnTo>
                      <a:pt x="646519" y="494549"/>
                    </a:lnTo>
                    <a:lnTo>
                      <a:pt x="494549" y="548640"/>
                    </a:lnTo>
                    <a:lnTo>
                      <a:pt x="425003" y="556367"/>
                    </a:lnTo>
                    <a:lnTo>
                      <a:pt x="386366" y="556367"/>
                    </a:lnTo>
                    <a:lnTo>
                      <a:pt x="332275" y="543489"/>
                    </a:lnTo>
                    <a:lnTo>
                      <a:pt x="252426" y="499700"/>
                    </a:lnTo>
                    <a:lnTo>
                      <a:pt x="149395" y="430155"/>
                    </a:lnTo>
                    <a:lnTo>
                      <a:pt x="72122" y="360609"/>
                    </a:lnTo>
                    <a:lnTo>
                      <a:pt x="25758" y="306517"/>
                    </a:lnTo>
                    <a:lnTo>
                      <a:pt x="2576" y="273032"/>
                    </a:lnTo>
                    <a:lnTo>
                      <a:pt x="0" y="257578"/>
                    </a:lnTo>
                    <a:lnTo>
                      <a:pt x="5151" y="242123"/>
                    </a:lnTo>
                    <a:lnTo>
                      <a:pt x="23182" y="236971"/>
                    </a:lnTo>
                    <a:lnTo>
                      <a:pt x="56667" y="236971"/>
                    </a:lnTo>
                    <a:lnTo>
                      <a:pt x="149395" y="270457"/>
                    </a:lnTo>
                    <a:lnTo>
                      <a:pt x="242123" y="301366"/>
                    </a:lnTo>
                    <a:lnTo>
                      <a:pt x="352881" y="332275"/>
                    </a:lnTo>
                    <a:lnTo>
                      <a:pt x="394093" y="334851"/>
                    </a:lnTo>
                    <a:lnTo>
                      <a:pt x="471367" y="327124"/>
                    </a:lnTo>
                    <a:lnTo>
                      <a:pt x="674853" y="293638"/>
                    </a:lnTo>
                    <a:lnTo>
                      <a:pt x="1079249" y="229244"/>
                    </a:lnTo>
                    <a:lnTo>
                      <a:pt x="1530010" y="164850"/>
                    </a:lnTo>
                    <a:lnTo>
                      <a:pt x="2215166" y="92728"/>
                    </a:lnTo>
                    <a:lnTo>
                      <a:pt x="2519107" y="64395"/>
                    </a:lnTo>
                    <a:lnTo>
                      <a:pt x="2547441" y="54091"/>
                    </a:lnTo>
                    <a:lnTo>
                      <a:pt x="2606684" y="2576"/>
                    </a:lnTo>
                    <a:lnTo>
                      <a:pt x="2622138" y="0"/>
                    </a:lnTo>
                    <a:lnTo>
                      <a:pt x="2668502" y="7727"/>
                    </a:lnTo>
                    <a:lnTo>
                      <a:pt x="2779261" y="46364"/>
                    </a:lnTo>
                    <a:lnTo>
                      <a:pt x="2946686" y="118486"/>
                    </a:lnTo>
                    <a:lnTo>
                      <a:pt x="2975020" y="133940"/>
                    </a:lnTo>
                    <a:lnTo>
                      <a:pt x="2995626" y="154547"/>
                    </a:lnTo>
                    <a:lnTo>
                      <a:pt x="3018808" y="182880"/>
                    </a:lnTo>
                    <a:lnTo>
                      <a:pt x="3026535" y="200911"/>
                    </a:lnTo>
                    <a:lnTo>
                      <a:pt x="3034262" y="239547"/>
                    </a:lnTo>
                    <a:lnTo>
                      <a:pt x="3031687" y="270457"/>
                    </a:lnTo>
                    <a:lnTo>
                      <a:pt x="3026535" y="288487"/>
                    </a:lnTo>
                    <a:lnTo>
                      <a:pt x="3016232" y="298790"/>
                    </a:lnTo>
                    <a:lnTo>
                      <a:pt x="2995626" y="309093"/>
                    </a:lnTo>
                    <a:lnTo>
                      <a:pt x="2972444" y="311669"/>
                    </a:lnTo>
                    <a:lnTo>
                      <a:pt x="2895171" y="311669"/>
                    </a:lnTo>
                    <a:lnTo>
                      <a:pt x="2776685" y="298790"/>
                    </a:lnTo>
                    <a:lnTo>
                      <a:pt x="2632442" y="291063"/>
                    </a:lnTo>
                    <a:lnTo>
                      <a:pt x="2457289" y="288487"/>
                    </a:lnTo>
                    <a:lnTo>
                      <a:pt x="2191984" y="296214"/>
                    </a:lnTo>
                    <a:lnTo>
                      <a:pt x="1769557" y="327124"/>
                    </a:lnTo>
                    <a:lnTo>
                      <a:pt x="1349706" y="37863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15;p383">
                <a:extLst>
                  <a:ext uri="{FF2B5EF4-FFF2-40B4-BE49-F238E27FC236}">
                    <a16:creationId xmlns:a16="http://schemas.microsoft.com/office/drawing/2014/main" id="{9B180BD8-383F-AD48-AEB1-87C4ADE96BC0}"/>
                  </a:ext>
                </a:extLst>
              </p:cNvPr>
              <p:cNvSpPr/>
              <p:nvPr/>
            </p:nvSpPr>
            <p:spPr>
              <a:xfrm rot="-5400000">
                <a:off x="2869406" y="4307682"/>
                <a:ext cx="2862263" cy="349250"/>
              </a:xfrm>
              <a:custGeom>
                <a:avLst/>
                <a:gdLst/>
                <a:ahLst/>
                <a:cxnLst/>
                <a:rect l="l" t="t" r="r" b="b"/>
                <a:pathLst>
                  <a:path w="2862262" h="350044" extrusionOk="0">
                    <a:moveTo>
                      <a:pt x="1321594" y="347663"/>
                    </a:moveTo>
                    <a:lnTo>
                      <a:pt x="161925" y="345282"/>
                    </a:lnTo>
                    <a:lnTo>
                      <a:pt x="95250" y="323850"/>
                    </a:lnTo>
                    <a:lnTo>
                      <a:pt x="33337" y="292894"/>
                    </a:lnTo>
                    <a:lnTo>
                      <a:pt x="11906" y="271463"/>
                    </a:lnTo>
                    <a:lnTo>
                      <a:pt x="4762" y="257175"/>
                    </a:lnTo>
                    <a:lnTo>
                      <a:pt x="0" y="238125"/>
                    </a:lnTo>
                    <a:lnTo>
                      <a:pt x="4762" y="209550"/>
                    </a:lnTo>
                    <a:lnTo>
                      <a:pt x="26194" y="180975"/>
                    </a:lnTo>
                    <a:lnTo>
                      <a:pt x="54769" y="157163"/>
                    </a:lnTo>
                    <a:lnTo>
                      <a:pt x="95250" y="138113"/>
                    </a:lnTo>
                    <a:lnTo>
                      <a:pt x="219075" y="97632"/>
                    </a:lnTo>
                    <a:lnTo>
                      <a:pt x="302419" y="78582"/>
                    </a:lnTo>
                    <a:lnTo>
                      <a:pt x="478631" y="57150"/>
                    </a:lnTo>
                    <a:lnTo>
                      <a:pt x="528637" y="73819"/>
                    </a:lnTo>
                    <a:lnTo>
                      <a:pt x="576262" y="85725"/>
                    </a:lnTo>
                    <a:lnTo>
                      <a:pt x="661987" y="97632"/>
                    </a:lnTo>
                    <a:lnTo>
                      <a:pt x="816769" y="104775"/>
                    </a:lnTo>
                    <a:lnTo>
                      <a:pt x="1295400" y="107157"/>
                    </a:lnTo>
                    <a:lnTo>
                      <a:pt x="2090737" y="121444"/>
                    </a:lnTo>
                    <a:lnTo>
                      <a:pt x="2390775" y="126207"/>
                    </a:lnTo>
                    <a:lnTo>
                      <a:pt x="2476500" y="123825"/>
                    </a:lnTo>
                    <a:lnTo>
                      <a:pt x="2540794" y="119063"/>
                    </a:lnTo>
                    <a:lnTo>
                      <a:pt x="2586037" y="111919"/>
                    </a:lnTo>
                    <a:lnTo>
                      <a:pt x="2674144" y="88107"/>
                    </a:lnTo>
                    <a:lnTo>
                      <a:pt x="2726531" y="64294"/>
                    </a:lnTo>
                    <a:lnTo>
                      <a:pt x="2788444" y="23813"/>
                    </a:lnTo>
                    <a:lnTo>
                      <a:pt x="2814637" y="4763"/>
                    </a:lnTo>
                    <a:lnTo>
                      <a:pt x="2828925" y="0"/>
                    </a:lnTo>
                    <a:lnTo>
                      <a:pt x="2843212" y="0"/>
                    </a:lnTo>
                    <a:lnTo>
                      <a:pt x="2857500" y="7144"/>
                    </a:lnTo>
                    <a:lnTo>
                      <a:pt x="2862262" y="14288"/>
                    </a:lnTo>
                    <a:lnTo>
                      <a:pt x="2857500" y="40482"/>
                    </a:lnTo>
                    <a:lnTo>
                      <a:pt x="2836069" y="111919"/>
                    </a:lnTo>
                    <a:lnTo>
                      <a:pt x="2802731" y="219075"/>
                    </a:lnTo>
                    <a:lnTo>
                      <a:pt x="2745581" y="350044"/>
                    </a:lnTo>
                    <a:lnTo>
                      <a:pt x="2566987" y="347663"/>
                    </a:lnTo>
                    <a:lnTo>
                      <a:pt x="1624012" y="350044"/>
                    </a:lnTo>
                    <a:lnTo>
                      <a:pt x="1321594" y="34766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216;p383">
                <a:extLst>
                  <a:ext uri="{FF2B5EF4-FFF2-40B4-BE49-F238E27FC236}">
                    <a16:creationId xmlns:a16="http://schemas.microsoft.com/office/drawing/2014/main" id="{1911A9F0-CC04-0E42-9968-985B04961C3A}"/>
                  </a:ext>
                </a:extLst>
              </p:cNvPr>
              <p:cNvSpPr/>
              <p:nvPr/>
            </p:nvSpPr>
            <p:spPr>
              <a:xfrm>
                <a:off x="2998788" y="4019550"/>
                <a:ext cx="933450" cy="1709738"/>
              </a:xfrm>
              <a:custGeom>
                <a:avLst/>
                <a:gdLst/>
                <a:ahLst/>
                <a:cxnLst/>
                <a:rect l="l" t="t" r="r" b="b"/>
                <a:pathLst>
                  <a:path w="933450" h="1709738" extrusionOk="0">
                    <a:moveTo>
                      <a:pt x="383381" y="845344"/>
                    </a:moveTo>
                    <a:lnTo>
                      <a:pt x="207169" y="1126331"/>
                    </a:lnTo>
                    <a:lnTo>
                      <a:pt x="0" y="1409700"/>
                    </a:lnTo>
                    <a:lnTo>
                      <a:pt x="202406" y="1709738"/>
                    </a:lnTo>
                    <a:lnTo>
                      <a:pt x="233362" y="1609725"/>
                    </a:lnTo>
                    <a:lnTo>
                      <a:pt x="345281" y="1340644"/>
                    </a:lnTo>
                    <a:lnTo>
                      <a:pt x="483394" y="1057275"/>
                    </a:lnTo>
                    <a:lnTo>
                      <a:pt x="595312" y="819150"/>
                    </a:lnTo>
                    <a:lnTo>
                      <a:pt x="726281" y="526256"/>
                    </a:lnTo>
                    <a:lnTo>
                      <a:pt x="828675" y="297656"/>
                    </a:lnTo>
                    <a:lnTo>
                      <a:pt x="914400" y="116681"/>
                    </a:lnTo>
                    <a:lnTo>
                      <a:pt x="928687" y="71438"/>
                    </a:lnTo>
                    <a:lnTo>
                      <a:pt x="933450" y="47625"/>
                    </a:lnTo>
                    <a:lnTo>
                      <a:pt x="933450" y="26194"/>
                    </a:lnTo>
                    <a:lnTo>
                      <a:pt x="928687" y="7144"/>
                    </a:lnTo>
                    <a:lnTo>
                      <a:pt x="919162" y="0"/>
                    </a:lnTo>
                    <a:lnTo>
                      <a:pt x="907256" y="0"/>
                    </a:lnTo>
                    <a:lnTo>
                      <a:pt x="888206" y="11906"/>
                    </a:lnTo>
                    <a:lnTo>
                      <a:pt x="859631" y="45244"/>
                    </a:lnTo>
                    <a:lnTo>
                      <a:pt x="750094" y="242888"/>
                    </a:lnTo>
                    <a:lnTo>
                      <a:pt x="597694" y="500063"/>
                    </a:lnTo>
                    <a:lnTo>
                      <a:pt x="383381" y="845344"/>
                    </a:lnTo>
                    <a:close/>
                  </a:path>
                </a:pathLst>
              </a:custGeom>
              <a:solidFill>
                <a:srgbClr val="1F49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217;p383">
                <a:extLst>
                  <a:ext uri="{FF2B5EF4-FFF2-40B4-BE49-F238E27FC236}">
                    <a16:creationId xmlns:a16="http://schemas.microsoft.com/office/drawing/2014/main" id="{884D8A10-1B4C-3448-A7EE-663140D65160}"/>
                  </a:ext>
                </a:extLst>
              </p:cNvPr>
              <p:cNvSpPr/>
              <p:nvPr/>
            </p:nvSpPr>
            <p:spPr>
              <a:xfrm rot="-5400000">
                <a:off x="4135437" y="2981326"/>
                <a:ext cx="3082925" cy="2717800"/>
              </a:xfrm>
              <a:custGeom>
                <a:avLst/>
                <a:gdLst/>
                <a:ahLst/>
                <a:cxnLst/>
                <a:rect l="l" t="t" r="r" b="b"/>
                <a:pathLst>
                  <a:path w="3083356" h="2717597" extrusionOk="0">
                    <a:moveTo>
                      <a:pt x="2600553" y="512064"/>
                    </a:moveTo>
                    <a:lnTo>
                      <a:pt x="2534716" y="84125"/>
                    </a:lnTo>
                    <a:lnTo>
                      <a:pt x="2702966" y="0"/>
                    </a:lnTo>
                    <a:lnTo>
                      <a:pt x="2724912" y="157277"/>
                    </a:lnTo>
                    <a:lnTo>
                      <a:pt x="2794406" y="738835"/>
                    </a:lnTo>
                    <a:lnTo>
                      <a:pt x="2907792" y="1433779"/>
                    </a:lnTo>
                    <a:lnTo>
                      <a:pt x="2926080" y="1642263"/>
                    </a:lnTo>
                    <a:lnTo>
                      <a:pt x="2966313" y="1901952"/>
                    </a:lnTo>
                    <a:lnTo>
                      <a:pt x="3010204" y="2209191"/>
                    </a:lnTo>
                    <a:lnTo>
                      <a:pt x="3024835" y="2275027"/>
                    </a:lnTo>
                    <a:lnTo>
                      <a:pt x="3083356" y="2410359"/>
                    </a:lnTo>
                    <a:lnTo>
                      <a:pt x="3083356" y="2435962"/>
                    </a:lnTo>
                    <a:lnTo>
                      <a:pt x="3024835" y="2538375"/>
                    </a:lnTo>
                    <a:lnTo>
                      <a:pt x="2896819" y="2681021"/>
                    </a:lnTo>
                    <a:lnTo>
                      <a:pt x="2871216" y="2706624"/>
                    </a:lnTo>
                    <a:lnTo>
                      <a:pt x="2860243" y="2713939"/>
                    </a:lnTo>
                    <a:lnTo>
                      <a:pt x="2830982" y="2717597"/>
                    </a:lnTo>
                    <a:lnTo>
                      <a:pt x="2783433" y="2702967"/>
                    </a:lnTo>
                    <a:lnTo>
                      <a:pt x="2765145" y="2688336"/>
                    </a:lnTo>
                    <a:lnTo>
                      <a:pt x="2739542" y="2677363"/>
                    </a:lnTo>
                    <a:lnTo>
                      <a:pt x="2699308" y="2662733"/>
                    </a:lnTo>
                    <a:lnTo>
                      <a:pt x="2611526" y="2655418"/>
                    </a:lnTo>
                    <a:lnTo>
                      <a:pt x="1609344" y="2655418"/>
                    </a:lnTo>
                    <a:lnTo>
                      <a:pt x="607161" y="2655418"/>
                    </a:lnTo>
                    <a:lnTo>
                      <a:pt x="416966" y="2666391"/>
                    </a:lnTo>
                    <a:lnTo>
                      <a:pt x="325526" y="2677363"/>
                    </a:lnTo>
                    <a:lnTo>
                      <a:pt x="256032" y="2670048"/>
                    </a:lnTo>
                    <a:lnTo>
                      <a:pt x="168249" y="2648103"/>
                    </a:lnTo>
                    <a:lnTo>
                      <a:pt x="95097" y="2622499"/>
                    </a:lnTo>
                    <a:lnTo>
                      <a:pt x="51206" y="2600554"/>
                    </a:lnTo>
                    <a:lnTo>
                      <a:pt x="14630" y="2567635"/>
                    </a:lnTo>
                    <a:lnTo>
                      <a:pt x="0" y="2523744"/>
                    </a:lnTo>
                    <a:lnTo>
                      <a:pt x="0" y="2494483"/>
                    </a:lnTo>
                    <a:lnTo>
                      <a:pt x="14630" y="2454250"/>
                    </a:lnTo>
                    <a:lnTo>
                      <a:pt x="36576" y="2435962"/>
                    </a:lnTo>
                    <a:lnTo>
                      <a:pt x="80467" y="2417674"/>
                    </a:lnTo>
                    <a:lnTo>
                      <a:pt x="223113" y="2384755"/>
                    </a:lnTo>
                    <a:lnTo>
                      <a:pt x="380390" y="2410359"/>
                    </a:lnTo>
                    <a:lnTo>
                      <a:pt x="738835" y="2410359"/>
                    </a:lnTo>
                    <a:lnTo>
                      <a:pt x="1419148" y="2410359"/>
                    </a:lnTo>
                    <a:lnTo>
                      <a:pt x="2223820" y="2414016"/>
                    </a:lnTo>
                    <a:lnTo>
                      <a:pt x="2768803" y="2410359"/>
                    </a:lnTo>
                    <a:lnTo>
                      <a:pt x="2801721" y="2399386"/>
                    </a:lnTo>
                    <a:lnTo>
                      <a:pt x="2816352" y="2377440"/>
                    </a:lnTo>
                    <a:lnTo>
                      <a:pt x="2830982" y="2355495"/>
                    </a:lnTo>
                    <a:lnTo>
                      <a:pt x="2838297" y="2315261"/>
                    </a:lnTo>
                    <a:lnTo>
                      <a:pt x="2838297" y="2253082"/>
                    </a:lnTo>
                    <a:lnTo>
                      <a:pt x="2823667" y="2106778"/>
                    </a:lnTo>
                    <a:lnTo>
                      <a:pt x="2768803" y="1642263"/>
                    </a:lnTo>
                    <a:lnTo>
                      <a:pt x="2677363" y="921715"/>
                    </a:lnTo>
                    <a:lnTo>
                      <a:pt x="2600553" y="51206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218;p383">
                <a:extLst>
                  <a:ext uri="{FF2B5EF4-FFF2-40B4-BE49-F238E27FC236}">
                    <a16:creationId xmlns:a16="http://schemas.microsoft.com/office/drawing/2014/main" id="{FE089192-E518-B84E-89CE-A49885DCE9B2}"/>
                  </a:ext>
                </a:extLst>
              </p:cNvPr>
              <p:cNvSpPr/>
              <p:nvPr/>
            </p:nvSpPr>
            <p:spPr>
              <a:xfrm rot="-5400000">
                <a:off x="3777457" y="2870994"/>
                <a:ext cx="2220912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2221706" h="952500" extrusionOk="0">
                    <a:moveTo>
                      <a:pt x="1488281" y="640557"/>
                    </a:moveTo>
                    <a:lnTo>
                      <a:pt x="1766887" y="642938"/>
                    </a:lnTo>
                    <a:lnTo>
                      <a:pt x="1821656" y="638175"/>
                    </a:lnTo>
                    <a:lnTo>
                      <a:pt x="1874043" y="628650"/>
                    </a:lnTo>
                    <a:lnTo>
                      <a:pt x="1919287" y="614363"/>
                    </a:lnTo>
                    <a:lnTo>
                      <a:pt x="1962150" y="595313"/>
                    </a:lnTo>
                    <a:lnTo>
                      <a:pt x="2009775" y="569119"/>
                    </a:lnTo>
                    <a:lnTo>
                      <a:pt x="2055018" y="538163"/>
                    </a:lnTo>
                    <a:lnTo>
                      <a:pt x="2097881" y="500063"/>
                    </a:lnTo>
                    <a:lnTo>
                      <a:pt x="2205037" y="373857"/>
                    </a:lnTo>
                    <a:lnTo>
                      <a:pt x="2221706" y="421482"/>
                    </a:lnTo>
                    <a:lnTo>
                      <a:pt x="2102643" y="652463"/>
                    </a:lnTo>
                    <a:lnTo>
                      <a:pt x="2038350" y="773907"/>
                    </a:lnTo>
                    <a:lnTo>
                      <a:pt x="1978818" y="876300"/>
                    </a:lnTo>
                    <a:lnTo>
                      <a:pt x="1952625" y="904875"/>
                    </a:lnTo>
                    <a:lnTo>
                      <a:pt x="1919287" y="935832"/>
                    </a:lnTo>
                    <a:lnTo>
                      <a:pt x="1890712" y="950119"/>
                    </a:lnTo>
                    <a:lnTo>
                      <a:pt x="1866900" y="952500"/>
                    </a:lnTo>
                    <a:lnTo>
                      <a:pt x="1840706" y="945357"/>
                    </a:lnTo>
                    <a:lnTo>
                      <a:pt x="1809750" y="931069"/>
                    </a:lnTo>
                    <a:lnTo>
                      <a:pt x="1769268" y="907257"/>
                    </a:lnTo>
                    <a:lnTo>
                      <a:pt x="1731168" y="892969"/>
                    </a:lnTo>
                    <a:lnTo>
                      <a:pt x="1690687" y="885825"/>
                    </a:lnTo>
                    <a:lnTo>
                      <a:pt x="1402556" y="864394"/>
                    </a:lnTo>
                    <a:lnTo>
                      <a:pt x="1247775" y="840582"/>
                    </a:lnTo>
                    <a:lnTo>
                      <a:pt x="1135856" y="812007"/>
                    </a:lnTo>
                    <a:lnTo>
                      <a:pt x="973931" y="759619"/>
                    </a:lnTo>
                    <a:lnTo>
                      <a:pt x="847725" y="714375"/>
                    </a:lnTo>
                    <a:lnTo>
                      <a:pt x="719137" y="659607"/>
                    </a:lnTo>
                    <a:lnTo>
                      <a:pt x="614362" y="600075"/>
                    </a:lnTo>
                    <a:lnTo>
                      <a:pt x="531018" y="540544"/>
                    </a:lnTo>
                    <a:lnTo>
                      <a:pt x="411956" y="440532"/>
                    </a:lnTo>
                    <a:lnTo>
                      <a:pt x="307181" y="342900"/>
                    </a:lnTo>
                    <a:lnTo>
                      <a:pt x="216693" y="254794"/>
                    </a:lnTo>
                    <a:lnTo>
                      <a:pt x="119062" y="145257"/>
                    </a:lnTo>
                    <a:lnTo>
                      <a:pt x="0" y="9525"/>
                    </a:lnTo>
                    <a:lnTo>
                      <a:pt x="123825" y="0"/>
                    </a:lnTo>
                    <a:lnTo>
                      <a:pt x="261937" y="133350"/>
                    </a:lnTo>
                    <a:lnTo>
                      <a:pt x="438150" y="276225"/>
                    </a:lnTo>
                    <a:lnTo>
                      <a:pt x="564356" y="361950"/>
                    </a:lnTo>
                    <a:lnTo>
                      <a:pt x="695325" y="442913"/>
                    </a:lnTo>
                    <a:lnTo>
                      <a:pt x="878681" y="526257"/>
                    </a:lnTo>
                    <a:lnTo>
                      <a:pt x="1059656" y="585788"/>
                    </a:lnTo>
                    <a:lnTo>
                      <a:pt x="1223962" y="628650"/>
                    </a:lnTo>
                    <a:lnTo>
                      <a:pt x="1488281" y="64055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219;p383">
                <a:extLst>
                  <a:ext uri="{FF2B5EF4-FFF2-40B4-BE49-F238E27FC236}">
                    <a16:creationId xmlns:a16="http://schemas.microsoft.com/office/drawing/2014/main" id="{4B9A7F5C-58A4-FC4B-8303-9205D340C2A4}"/>
                  </a:ext>
                </a:extLst>
              </p:cNvPr>
              <p:cNvSpPr/>
              <p:nvPr/>
            </p:nvSpPr>
            <p:spPr>
              <a:xfrm rot="-5400000">
                <a:off x="5267325" y="2409825"/>
                <a:ext cx="1890713" cy="1306513"/>
              </a:xfrm>
              <a:custGeom>
                <a:avLst/>
                <a:gdLst/>
                <a:ahLst/>
                <a:cxnLst/>
                <a:rect l="l" t="t" r="r" b="b"/>
                <a:pathLst>
                  <a:path w="1890712" h="1307306" extrusionOk="0">
                    <a:moveTo>
                      <a:pt x="1166812" y="183356"/>
                    </a:moveTo>
                    <a:lnTo>
                      <a:pt x="1593056" y="188119"/>
                    </a:lnTo>
                    <a:lnTo>
                      <a:pt x="1659731" y="183356"/>
                    </a:lnTo>
                    <a:lnTo>
                      <a:pt x="1697831" y="176212"/>
                    </a:lnTo>
                    <a:lnTo>
                      <a:pt x="1719262" y="166687"/>
                    </a:lnTo>
                    <a:lnTo>
                      <a:pt x="1747837" y="142875"/>
                    </a:lnTo>
                    <a:lnTo>
                      <a:pt x="1781175" y="107156"/>
                    </a:lnTo>
                    <a:lnTo>
                      <a:pt x="1852612" y="0"/>
                    </a:lnTo>
                    <a:lnTo>
                      <a:pt x="1890712" y="147637"/>
                    </a:lnTo>
                    <a:lnTo>
                      <a:pt x="1769269" y="361950"/>
                    </a:lnTo>
                    <a:lnTo>
                      <a:pt x="1664494" y="509587"/>
                    </a:lnTo>
                    <a:lnTo>
                      <a:pt x="1635919" y="531019"/>
                    </a:lnTo>
                    <a:lnTo>
                      <a:pt x="1621631" y="535781"/>
                    </a:lnTo>
                    <a:lnTo>
                      <a:pt x="1593056" y="533400"/>
                    </a:lnTo>
                    <a:lnTo>
                      <a:pt x="1559719" y="516731"/>
                    </a:lnTo>
                    <a:lnTo>
                      <a:pt x="1524000" y="485775"/>
                    </a:lnTo>
                    <a:lnTo>
                      <a:pt x="1493044" y="454819"/>
                    </a:lnTo>
                    <a:lnTo>
                      <a:pt x="1462087" y="433387"/>
                    </a:lnTo>
                    <a:lnTo>
                      <a:pt x="1412081" y="414337"/>
                    </a:lnTo>
                    <a:lnTo>
                      <a:pt x="1354931" y="409575"/>
                    </a:lnTo>
                    <a:lnTo>
                      <a:pt x="1057275" y="409575"/>
                    </a:lnTo>
                    <a:lnTo>
                      <a:pt x="890587" y="407194"/>
                    </a:lnTo>
                    <a:lnTo>
                      <a:pt x="573881" y="404812"/>
                    </a:lnTo>
                    <a:lnTo>
                      <a:pt x="438150" y="409575"/>
                    </a:lnTo>
                    <a:lnTo>
                      <a:pt x="359569" y="419100"/>
                    </a:lnTo>
                    <a:lnTo>
                      <a:pt x="307181" y="435769"/>
                    </a:lnTo>
                    <a:lnTo>
                      <a:pt x="271462" y="452437"/>
                    </a:lnTo>
                    <a:lnTo>
                      <a:pt x="242887" y="473869"/>
                    </a:lnTo>
                    <a:lnTo>
                      <a:pt x="223837" y="509587"/>
                    </a:lnTo>
                    <a:lnTo>
                      <a:pt x="209550" y="571500"/>
                    </a:lnTo>
                    <a:lnTo>
                      <a:pt x="200025" y="695325"/>
                    </a:lnTo>
                    <a:lnTo>
                      <a:pt x="204787" y="759619"/>
                    </a:lnTo>
                    <a:lnTo>
                      <a:pt x="226219" y="823912"/>
                    </a:lnTo>
                    <a:lnTo>
                      <a:pt x="240506" y="890587"/>
                    </a:lnTo>
                    <a:lnTo>
                      <a:pt x="247650" y="933450"/>
                    </a:lnTo>
                    <a:cubicBezTo>
                      <a:pt x="246856" y="958056"/>
                      <a:pt x="246063" y="982663"/>
                      <a:pt x="245269" y="1007269"/>
                    </a:cubicBezTo>
                    <a:lnTo>
                      <a:pt x="238125" y="1052512"/>
                    </a:lnTo>
                    <a:lnTo>
                      <a:pt x="161925" y="1307306"/>
                    </a:lnTo>
                    <a:lnTo>
                      <a:pt x="30956" y="1300162"/>
                    </a:lnTo>
                    <a:lnTo>
                      <a:pt x="11906" y="1059656"/>
                    </a:lnTo>
                    <a:lnTo>
                      <a:pt x="0" y="847725"/>
                    </a:lnTo>
                    <a:cubicBezTo>
                      <a:pt x="794" y="807244"/>
                      <a:pt x="1587" y="766762"/>
                      <a:pt x="2381" y="726281"/>
                    </a:cubicBezTo>
                    <a:lnTo>
                      <a:pt x="23812" y="540544"/>
                    </a:lnTo>
                    <a:lnTo>
                      <a:pt x="40481" y="442912"/>
                    </a:lnTo>
                    <a:lnTo>
                      <a:pt x="61912" y="388144"/>
                    </a:lnTo>
                    <a:lnTo>
                      <a:pt x="92869" y="330994"/>
                    </a:lnTo>
                    <a:lnTo>
                      <a:pt x="119062" y="304800"/>
                    </a:lnTo>
                    <a:lnTo>
                      <a:pt x="152400" y="280987"/>
                    </a:lnTo>
                    <a:lnTo>
                      <a:pt x="185737" y="261937"/>
                    </a:lnTo>
                    <a:lnTo>
                      <a:pt x="228600" y="245269"/>
                    </a:lnTo>
                    <a:lnTo>
                      <a:pt x="276225" y="233362"/>
                    </a:lnTo>
                    <a:lnTo>
                      <a:pt x="335756" y="219075"/>
                    </a:lnTo>
                    <a:lnTo>
                      <a:pt x="442912" y="202406"/>
                    </a:lnTo>
                    <a:lnTo>
                      <a:pt x="654844" y="192881"/>
                    </a:lnTo>
                    <a:lnTo>
                      <a:pt x="878681" y="183356"/>
                    </a:lnTo>
                    <a:lnTo>
                      <a:pt x="1166812" y="1833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220;p383">
                <a:extLst>
                  <a:ext uri="{FF2B5EF4-FFF2-40B4-BE49-F238E27FC236}">
                    <a16:creationId xmlns:a16="http://schemas.microsoft.com/office/drawing/2014/main" id="{97B3EA3C-4538-054A-8A18-3E5DC2221AB1}"/>
                  </a:ext>
                </a:extLst>
              </p:cNvPr>
              <p:cNvSpPr/>
              <p:nvPr/>
            </p:nvSpPr>
            <p:spPr>
              <a:xfrm>
                <a:off x="4379913" y="4519613"/>
                <a:ext cx="2444750" cy="433387"/>
              </a:xfrm>
              <a:custGeom>
                <a:avLst/>
                <a:gdLst/>
                <a:ahLst/>
                <a:cxnLst/>
                <a:rect l="l" t="t" r="r" b="b"/>
                <a:pathLst>
                  <a:path w="2445544" h="433387" extrusionOk="0">
                    <a:moveTo>
                      <a:pt x="366712" y="414337"/>
                    </a:moveTo>
                    <a:lnTo>
                      <a:pt x="140494" y="423862"/>
                    </a:lnTo>
                    <a:lnTo>
                      <a:pt x="2381" y="433387"/>
                    </a:lnTo>
                    <a:cubicBezTo>
                      <a:pt x="1587" y="365125"/>
                      <a:pt x="794" y="296862"/>
                      <a:pt x="0" y="228600"/>
                    </a:cubicBezTo>
                    <a:lnTo>
                      <a:pt x="119062" y="252412"/>
                    </a:lnTo>
                    <a:lnTo>
                      <a:pt x="223837" y="252412"/>
                    </a:lnTo>
                    <a:lnTo>
                      <a:pt x="435769" y="240506"/>
                    </a:lnTo>
                    <a:lnTo>
                      <a:pt x="912019" y="195262"/>
                    </a:lnTo>
                    <a:lnTo>
                      <a:pt x="1388269" y="140493"/>
                    </a:lnTo>
                    <a:lnTo>
                      <a:pt x="1871662" y="80962"/>
                    </a:lnTo>
                    <a:lnTo>
                      <a:pt x="2357437" y="14287"/>
                    </a:lnTo>
                    <a:lnTo>
                      <a:pt x="2436019" y="0"/>
                    </a:lnTo>
                    <a:lnTo>
                      <a:pt x="2445544" y="216693"/>
                    </a:lnTo>
                    <a:lnTo>
                      <a:pt x="2200275" y="238125"/>
                    </a:lnTo>
                    <a:lnTo>
                      <a:pt x="1914525" y="271462"/>
                    </a:lnTo>
                    <a:lnTo>
                      <a:pt x="1550194" y="311943"/>
                    </a:lnTo>
                    <a:lnTo>
                      <a:pt x="1307306" y="333375"/>
                    </a:lnTo>
                    <a:lnTo>
                      <a:pt x="945356" y="369093"/>
                    </a:lnTo>
                    <a:lnTo>
                      <a:pt x="702469" y="390525"/>
                    </a:lnTo>
                    <a:lnTo>
                      <a:pt x="366712" y="41433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221;p383">
                <a:extLst>
                  <a:ext uri="{FF2B5EF4-FFF2-40B4-BE49-F238E27FC236}">
                    <a16:creationId xmlns:a16="http://schemas.microsoft.com/office/drawing/2014/main" id="{15A5A4DA-1BC8-3E4F-8C7C-B4E51C22CE2D}"/>
                  </a:ext>
                </a:extLst>
              </p:cNvPr>
              <p:cNvSpPr/>
              <p:nvPr/>
            </p:nvSpPr>
            <p:spPr>
              <a:xfrm>
                <a:off x="4403725" y="5408613"/>
                <a:ext cx="2405063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2405063" h="342900" extrusionOk="0">
                    <a:moveTo>
                      <a:pt x="483394" y="316706"/>
                    </a:moveTo>
                    <a:lnTo>
                      <a:pt x="71438" y="340519"/>
                    </a:lnTo>
                    <a:lnTo>
                      <a:pt x="9525" y="342900"/>
                    </a:lnTo>
                    <a:lnTo>
                      <a:pt x="0" y="164306"/>
                    </a:lnTo>
                    <a:lnTo>
                      <a:pt x="300038" y="157162"/>
                    </a:lnTo>
                    <a:lnTo>
                      <a:pt x="626269" y="138112"/>
                    </a:lnTo>
                    <a:lnTo>
                      <a:pt x="1207294" y="83344"/>
                    </a:lnTo>
                    <a:lnTo>
                      <a:pt x="1693069" y="30956"/>
                    </a:lnTo>
                    <a:lnTo>
                      <a:pt x="1950244" y="4762"/>
                    </a:lnTo>
                    <a:lnTo>
                      <a:pt x="2002632" y="0"/>
                    </a:lnTo>
                    <a:lnTo>
                      <a:pt x="2083594" y="9525"/>
                    </a:lnTo>
                    <a:lnTo>
                      <a:pt x="2174082" y="28575"/>
                    </a:lnTo>
                    <a:lnTo>
                      <a:pt x="2281238" y="66675"/>
                    </a:lnTo>
                    <a:lnTo>
                      <a:pt x="2402682" y="119062"/>
                    </a:lnTo>
                    <a:cubicBezTo>
                      <a:pt x="2403476" y="167481"/>
                      <a:pt x="2404269" y="215900"/>
                      <a:pt x="2405063" y="264319"/>
                    </a:cubicBezTo>
                    <a:lnTo>
                      <a:pt x="2226469" y="235744"/>
                    </a:lnTo>
                    <a:lnTo>
                      <a:pt x="2105025" y="216694"/>
                    </a:lnTo>
                    <a:lnTo>
                      <a:pt x="2033588" y="209550"/>
                    </a:lnTo>
                    <a:lnTo>
                      <a:pt x="1945482" y="204787"/>
                    </a:lnTo>
                    <a:lnTo>
                      <a:pt x="1907382" y="204787"/>
                    </a:lnTo>
                    <a:lnTo>
                      <a:pt x="1821657" y="214312"/>
                    </a:lnTo>
                    <a:lnTo>
                      <a:pt x="1678782" y="228600"/>
                    </a:lnTo>
                    <a:lnTo>
                      <a:pt x="1416844" y="250031"/>
                    </a:lnTo>
                    <a:lnTo>
                      <a:pt x="1066800" y="276225"/>
                    </a:lnTo>
                    <a:lnTo>
                      <a:pt x="483394" y="31670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0" name="Google Shape;4226;p384">
            <a:extLst>
              <a:ext uri="{FF2B5EF4-FFF2-40B4-BE49-F238E27FC236}">
                <a16:creationId xmlns:a16="http://schemas.microsoft.com/office/drawing/2014/main" id="{A02F5E05-1D23-BC4B-9369-B1D1AF3B49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7681" y="1614074"/>
            <a:ext cx="4365625" cy="415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6" name="Google Shape;4226;p3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7839" y="1541882"/>
            <a:ext cx="4365625" cy="415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147"/>
          <p:cNvSpPr txBox="1"/>
          <p:nvPr/>
        </p:nvSpPr>
        <p:spPr>
          <a:xfrm>
            <a:off x="4808984" y="7821488"/>
            <a:ext cx="314441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問</a:t>
            </a:r>
            <a:endParaRPr/>
          </a:p>
        </p:txBody>
      </p:sp>
      <p:sp>
        <p:nvSpPr>
          <p:cNvPr id="1669" name="Google Shape;1669;p147"/>
          <p:cNvSpPr/>
          <p:nvPr/>
        </p:nvSpPr>
        <p:spPr>
          <a:xfrm>
            <a:off x="3035300" y="1849438"/>
            <a:ext cx="427038" cy="4024312"/>
          </a:xfrm>
          <a:custGeom>
            <a:avLst/>
            <a:gdLst/>
            <a:ahLst/>
            <a:cxnLst/>
            <a:rect l="l" t="t" r="r" b="b"/>
            <a:pathLst>
              <a:path w="427055" h="4024365" extrusionOk="0">
                <a:moveTo>
                  <a:pt x="170822" y="1220874"/>
                </a:moveTo>
                <a:lnTo>
                  <a:pt x="190919" y="587828"/>
                </a:lnTo>
                <a:lnTo>
                  <a:pt x="190919" y="376813"/>
                </a:lnTo>
                <a:lnTo>
                  <a:pt x="190919" y="331595"/>
                </a:lnTo>
                <a:lnTo>
                  <a:pt x="170822" y="266281"/>
                </a:lnTo>
                <a:lnTo>
                  <a:pt x="135653" y="190918"/>
                </a:lnTo>
                <a:lnTo>
                  <a:pt x="85411" y="125604"/>
                </a:lnTo>
                <a:lnTo>
                  <a:pt x="40194" y="90435"/>
                </a:lnTo>
                <a:lnTo>
                  <a:pt x="20097" y="70338"/>
                </a:lnTo>
                <a:lnTo>
                  <a:pt x="0" y="30145"/>
                </a:lnTo>
                <a:lnTo>
                  <a:pt x="0" y="10048"/>
                </a:lnTo>
                <a:lnTo>
                  <a:pt x="25121" y="0"/>
                </a:lnTo>
                <a:lnTo>
                  <a:pt x="75363" y="15072"/>
                </a:lnTo>
                <a:lnTo>
                  <a:pt x="130629" y="20096"/>
                </a:lnTo>
                <a:lnTo>
                  <a:pt x="211016" y="40193"/>
                </a:lnTo>
                <a:lnTo>
                  <a:pt x="291402" y="80387"/>
                </a:lnTo>
                <a:lnTo>
                  <a:pt x="356717" y="120580"/>
                </a:lnTo>
                <a:lnTo>
                  <a:pt x="427055" y="200967"/>
                </a:lnTo>
                <a:lnTo>
                  <a:pt x="417007" y="336619"/>
                </a:lnTo>
                <a:lnTo>
                  <a:pt x="391886" y="929472"/>
                </a:lnTo>
                <a:lnTo>
                  <a:pt x="371789" y="1326382"/>
                </a:lnTo>
                <a:lnTo>
                  <a:pt x="351693" y="1879041"/>
                </a:lnTo>
                <a:lnTo>
                  <a:pt x="336620" y="2512088"/>
                </a:lnTo>
                <a:lnTo>
                  <a:pt x="326572" y="3140110"/>
                </a:lnTo>
                <a:lnTo>
                  <a:pt x="326572" y="3547068"/>
                </a:lnTo>
                <a:lnTo>
                  <a:pt x="311499" y="3858567"/>
                </a:lnTo>
                <a:lnTo>
                  <a:pt x="301451" y="3923881"/>
                </a:lnTo>
                <a:lnTo>
                  <a:pt x="276330" y="3979147"/>
                </a:lnTo>
                <a:lnTo>
                  <a:pt x="246185" y="4014316"/>
                </a:lnTo>
                <a:lnTo>
                  <a:pt x="221064" y="4024365"/>
                </a:lnTo>
                <a:lnTo>
                  <a:pt x="180871" y="4014316"/>
                </a:lnTo>
                <a:lnTo>
                  <a:pt x="150725" y="3989195"/>
                </a:lnTo>
                <a:lnTo>
                  <a:pt x="125605" y="3959050"/>
                </a:lnTo>
                <a:lnTo>
                  <a:pt x="85411" y="3898760"/>
                </a:lnTo>
                <a:lnTo>
                  <a:pt x="55266" y="3828422"/>
                </a:lnTo>
                <a:lnTo>
                  <a:pt x="35169" y="3732962"/>
                </a:lnTo>
                <a:lnTo>
                  <a:pt x="35169" y="3612382"/>
                </a:lnTo>
                <a:lnTo>
                  <a:pt x="40194" y="3406391"/>
                </a:lnTo>
                <a:lnTo>
                  <a:pt x="65314" y="3195376"/>
                </a:lnTo>
                <a:lnTo>
                  <a:pt x="90435" y="2838659"/>
                </a:lnTo>
                <a:lnTo>
                  <a:pt x="105508" y="2567354"/>
                </a:lnTo>
                <a:lnTo>
                  <a:pt x="140677" y="1994598"/>
                </a:lnTo>
                <a:lnTo>
                  <a:pt x="170822" y="122087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147"/>
          <p:cNvSpPr/>
          <p:nvPr/>
        </p:nvSpPr>
        <p:spPr>
          <a:xfrm>
            <a:off x="5059363" y="1731963"/>
            <a:ext cx="422275" cy="1612900"/>
          </a:xfrm>
          <a:custGeom>
            <a:avLst/>
            <a:gdLst/>
            <a:ahLst/>
            <a:cxnLst/>
            <a:rect l="l" t="t" r="r" b="b"/>
            <a:pathLst>
              <a:path w="421482" h="1614487" extrusionOk="0">
                <a:moveTo>
                  <a:pt x="171450" y="564356"/>
                </a:moveTo>
                <a:lnTo>
                  <a:pt x="164307" y="390525"/>
                </a:lnTo>
                <a:lnTo>
                  <a:pt x="154782" y="304800"/>
                </a:lnTo>
                <a:lnTo>
                  <a:pt x="142875" y="254794"/>
                </a:lnTo>
                <a:lnTo>
                  <a:pt x="121444" y="211931"/>
                </a:lnTo>
                <a:lnTo>
                  <a:pt x="92869" y="166687"/>
                </a:lnTo>
                <a:lnTo>
                  <a:pt x="61913" y="133350"/>
                </a:lnTo>
                <a:lnTo>
                  <a:pt x="28575" y="97631"/>
                </a:lnTo>
                <a:lnTo>
                  <a:pt x="9525" y="69056"/>
                </a:lnTo>
                <a:lnTo>
                  <a:pt x="0" y="42862"/>
                </a:lnTo>
                <a:lnTo>
                  <a:pt x="0" y="26194"/>
                </a:lnTo>
                <a:lnTo>
                  <a:pt x="9525" y="9525"/>
                </a:lnTo>
                <a:lnTo>
                  <a:pt x="40482" y="0"/>
                </a:lnTo>
                <a:lnTo>
                  <a:pt x="78582" y="2381"/>
                </a:lnTo>
                <a:lnTo>
                  <a:pt x="116682" y="11906"/>
                </a:lnTo>
                <a:lnTo>
                  <a:pt x="188119" y="47625"/>
                </a:lnTo>
                <a:lnTo>
                  <a:pt x="250032" y="88106"/>
                </a:lnTo>
                <a:lnTo>
                  <a:pt x="290513" y="121444"/>
                </a:lnTo>
                <a:lnTo>
                  <a:pt x="323850" y="154781"/>
                </a:lnTo>
                <a:lnTo>
                  <a:pt x="373857" y="230981"/>
                </a:lnTo>
                <a:lnTo>
                  <a:pt x="397669" y="561975"/>
                </a:lnTo>
                <a:lnTo>
                  <a:pt x="404813" y="735806"/>
                </a:lnTo>
                <a:lnTo>
                  <a:pt x="421482" y="854869"/>
                </a:lnTo>
                <a:lnTo>
                  <a:pt x="421482" y="1319212"/>
                </a:lnTo>
                <a:lnTo>
                  <a:pt x="421482" y="1433512"/>
                </a:lnTo>
                <a:lnTo>
                  <a:pt x="402432" y="1495425"/>
                </a:lnTo>
                <a:lnTo>
                  <a:pt x="381000" y="1545431"/>
                </a:lnTo>
                <a:lnTo>
                  <a:pt x="354807" y="1588294"/>
                </a:lnTo>
                <a:lnTo>
                  <a:pt x="330994" y="1609725"/>
                </a:lnTo>
                <a:lnTo>
                  <a:pt x="307182" y="1614487"/>
                </a:lnTo>
                <a:lnTo>
                  <a:pt x="276225" y="1607344"/>
                </a:lnTo>
                <a:lnTo>
                  <a:pt x="247650" y="1590675"/>
                </a:lnTo>
                <a:lnTo>
                  <a:pt x="219075" y="1564481"/>
                </a:lnTo>
                <a:lnTo>
                  <a:pt x="192882" y="1526381"/>
                </a:lnTo>
                <a:lnTo>
                  <a:pt x="176213" y="1478756"/>
                </a:lnTo>
                <a:lnTo>
                  <a:pt x="164307" y="1414462"/>
                </a:lnTo>
                <a:lnTo>
                  <a:pt x="161925" y="1340644"/>
                </a:lnTo>
                <a:lnTo>
                  <a:pt x="173832" y="1257300"/>
                </a:lnTo>
                <a:cubicBezTo>
                  <a:pt x="174626" y="1223962"/>
                  <a:pt x="175419" y="1190625"/>
                  <a:pt x="176213" y="1157287"/>
                </a:cubicBezTo>
                <a:cubicBezTo>
                  <a:pt x="174625" y="966787"/>
                  <a:pt x="173038" y="776287"/>
                  <a:pt x="171450" y="564356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147"/>
          <p:cNvSpPr/>
          <p:nvPr/>
        </p:nvSpPr>
        <p:spPr>
          <a:xfrm>
            <a:off x="3914775" y="3881438"/>
            <a:ext cx="563563" cy="1270000"/>
          </a:xfrm>
          <a:custGeom>
            <a:avLst/>
            <a:gdLst/>
            <a:ahLst/>
            <a:cxnLst/>
            <a:rect l="l" t="t" r="r" b="b"/>
            <a:pathLst>
              <a:path w="564356" h="1269206" extrusionOk="0">
                <a:moveTo>
                  <a:pt x="202406" y="483393"/>
                </a:moveTo>
                <a:lnTo>
                  <a:pt x="173831" y="311943"/>
                </a:lnTo>
                <a:lnTo>
                  <a:pt x="154781" y="230981"/>
                </a:lnTo>
                <a:lnTo>
                  <a:pt x="138113" y="183356"/>
                </a:lnTo>
                <a:lnTo>
                  <a:pt x="109538" y="140493"/>
                </a:lnTo>
                <a:lnTo>
                  <a:pt x="69056" y="97631"/>
                </a:lnTo>
                <a:lnTo>
                  <a:pt x="26194" y="61912"/>
                </a:lnTo>
                <a:lnTo>
                  <a:pt x="11906" y="42862"/>
                </a:lnTo>
                <a:lnTo>
                  <a:pt x="0" y="21431"/>
                </a:lnTo>
                <a:lnTo>
                  <a:pt x="4763" y="7143"/>
                </a:lnTo>
                <a:lnTo>
                  <a:pt x="21431" y="0"/>
                </a:lnTo>
                <a:lnTo>
                  <a:pt x="66675" y="16668"/>
                </a:lnTo>
                <a:lnTo>
                  <a:pt x="95250" y="16668"/>
                </a:lnTo>
                <a:lnTo>
                  <a:pt x="154781" y="30956"/>
                </a:lnTo>
                <a:lnTo>
                  <a:pt x="226219" y="57150"/>
                </a:lnTo>
                <a:lnTo>
                  <a:pt x="278606" y="83343"/>
                </a:lnTo>
                <a:lnTo>
                  <a:pt x="328613" y="111918"/>
                </a:lnTo>
                <a:lnTo>
                  <a:pt x="371475" y="171450"/>
                </a:lnTo>
                <a:lnTo>
                  <a:pt x="435769" y="552450"/>
                </a:lnTo>
                <a:lnTo>
                  <a:pt x="509588" y="931068"/>
                </a:lnTo>
                <a:lnTo>
                  <a:pt x="564356" y="1085850"/>
                </a:lnTo>
                <a:lnTo>
                  <a:pt x="554831" y="1145381"/>
                </a:lnTo>
                <a:lnTo>
                  <a:pt x="540544" y="1202531"/>
                </a:lnTo>
                <a:lnTo>
                  <a:pt x="523875" y="1238250"/>
                </a:lnTo>
                <a:lnTo>
                  <a:pt x="504825" y="1262062"/>
                </a:lnTo>
                <a:lnTo>
                  <a:pt x="481013" y="1269206"/>
                </a:lnTo>
                <a:lnTo>
                  <a:pt x="440531" y="1262062"/>
                </a:lnTo>
                <a:lnTo>
                  <a:pt x="407194" y="1243012"/>
                </a:lnTo>
                <a:lnTo>
                  <a:pt x="373856" y="1212056"/>
                </a:lnTo>
                <a:lnTo>
                  <a:pt x="333375" y="1154906"/>
                </a:lnTo>
                <a:lnTo>
                  <a:pt x="295275" y="1064418"/>
                </a:lnTo>
                <a:lnTo>
                  <a:pt x="257175" y="795337"/>
                </a:lnTo>
                <a:lnTo>
                  <a:pt x="202406" y="4833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147"/>
          <p:cNvSpPr/>
          <p:nvPr/>
        </p:nvSpPr>
        <p:spPr>
          <a:xfrm>
            <a:off x="3200400" y="1804988"/>
            <a:ext cx="1447800" cy="1527175"/>
          </a:xfrm>
          <a:custGeom>
            <a:avLst/>
            <a:gdLst/>
            <a:ahLst/>
            <a:cxnLst/>
            <a:rect l="l" t="t" r="r" b="b"/>
            <a:pathLst>
              <a:path w="1447800" h="1526381" extrusionOk="0">
                <a:moveTo>
                  <a:pt x="726281" y="104775"/>
                </a:moveTo>
                <a:lnTo>
                  <a:pt x="526256" y="145256"/>
                </a:lnTo>
                <a:lnTo>
                  <a:pt x="347663" y="173831"/>
                </a:lnTo>
                <a:lnTo>
                  <a:pt x="261938" y="178593"/>
                </a:lnTo>
                <a:lnTo>
                  <a:pt x="214313" y="176212"/>
                </a:lnTo>
                <a:lnTo>
                  <a:pt x="114300" y="161925"/>
                </a:lnTo>
                <a:lnTo>
                  <a:pt x="0" y="207168"/>
                </a:lnTo>
                <a:lnTo>
                  <a:pt x="247650" y="333375"/>
                </a:lnTo>
                <a:lnTo>
                  <a:pt x="407194" y="300037"/>
                </a:lnTo>
                <a:lnTo>
                  <a:pt x="669131" y="254793"/>
                </a:lnTo>
                <a:lnTo>
                  <a:pt x="914400" y="214312"/>
                </a:lnTo>
                <a:lnTo>
                  <a:pt x="1023938" y="197643"/>
                </a:lnTo>
                <a:lnTo>
                  <a:pt x="1069181" y="200025"/>
                </a:lnTo>
                <a:lnTo>
                  <a:pt x="1090613" y="209550"/>
                </a:lnTo>
                <a:lnTo>
                  <a:pt x="1104900" y="226218"/>
                </a:lnTo>
                <a:lnTo>
                  <a:pt x="1114425" y="247650"/>
                </a:lnTo>
                <a:lnTo>
                  <a:pt x="1121569" y="297656"/>
                </a:lnTo>
                <a:cubicBezTo>
                  <a:pt x="1120775" y="417512"/>
                  <a:pt x="1119982" y="537369"/>
                  <a:pt x="1119188" y="657225"/>
                </a:cubicBezTo>
                <a:lnTo>
                  <a:pt x="1116806" y="1040606"/>
                </a:lnTo>
                <a:lnTo>
                  <a:pt x="1097756" y="1262062"/>
                </a:lnTo>
                <a:lnTo>
                  <a:pt x="1159669" y="1507331"/>
                </a:lnTo>
                <a:lnTo>
                  <a:pt x="1183481" y="1526381"/>
                </a:lnTo>
                <a:lnTo>
                  <a:pt x="1207294" y="1526381"/>
                </a:lnTo>
                <a:lnTo>
                  <a:pt x="1233488" y="1509712"/>
                </a:lnTo>
                <a:lnTo>
                  <a:pt x="1257300" y="1490662"/>
                </a:lnTo>
                <a:lnTo>
                  <a:pt x="1283494" y="1454943"/>
                </a:lnTo>
                <a:lnTo>
                  <a:pt x="1297781" y="1423987"/>
                </a:lnTo>
                <a:lnTo>
                  <a:pt x="1304925" y="1371600"/>
                </a:lnTo>
                <a:lnTo>
                  <a:pt x="1319213" y="1176337"/>
                </a:lnTo>
                <a:lnTo>
                  <a:pt x="1357313" y="616743"/>
                </a:lnTo>
                <a:lnTo>
                  <a:pt x="1366838" y="392906"/>
                </a:lnTo>
                <a:lnTo>
                  <a:pt x="1371600" y="364331"/>
                </a:lnTo>
                <a:lnTo>
                  <a:pt x="1385888" y="333375"/>
                </a:lnTo>
                <a:lnTo>
                  <a:pt x="1409700" y="292893"/>
                </a:lnTo>
                <a:lnTo>
                  <a:pt x="1431131" y="269081"/>
                </a:lnTo>
                <a:lnTo>
                  <a:pt x="1443038" y="252412"/>
                </a:lnTo>
                <a:lnTo>
                  <a:pt x="1447800" y="233362"/>
                </a:lnTo>
                <a:lnTo>
                  <a:pt x="1447800" y="209550"/>
                </a:lnTo>
                <a:lnTo>
                  <a:pt x="1440656" y="183356"/>
                </a:lnTo>
                <a:lnTo>
                  <a:pt x="1423988" y="157162"/>
                </a:lnTo>
                <a:lnTo>
                  <a:pt x="1376363" y="119062"/>
                </a:lnTo>
                <a:lnTo>
                  <a:pt x="1243013" y="38100"/>
                </a:lnTo>
                <a:lnTo>
                  <a:pt x="1190625" y="7143"/>
                </a:lnTo>
                <a:lnTo>
                  <a:pt x="1173956" y="0"/>
                </a:lnTo>
                <a:lnTo>
                  <a:pt x="1157288" y="0"/>
                </a:lnTo>
                <a:lnTo>
                  <a:pt x="1081088" y="21431"/>
                </a:lnTo>
                <a:lnTo>
                  <a:pt x="857250" y="80962"/>
                </a:lnTo>
                <a:lnTo>
                  <a:pt x="726281" y="1047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147"/>
          <p:cNvSpPr/>
          <p:nvPr/>
        </p:nvSpPr>
        <p:spPr>
          <a:xfrm>
            <a:off x="3276600" y="2401888"/>
            <a:ext cx="1211263" cy="336550"/>
          </a:xfrm>
          <a:custGeom>
            <a:avLst/>
            <a:gdLst/>
            <a:ahLst/>
            <a:cxnLst/>
            <a:rect l="l" t="t" r="r" b="b"/>
            <a:pathLst>
              <a:path w="1212056" h="335757" extrusionOk="0">
                <a:moveTo>
                  <a:pt x="773906" y="66675"/>
                </a:moveTo>
                <a:lnTo>
                  <a:pt x="483394" y="133350"/>
                </a:lnTo>
                <a:lnTo>
                  <a:pt x="150019" y="202407"/>
                </a:lnTo>
                <a:lnTo>
                  <a:pt x="0" y="233363"/>
                </a:lnTo>
                <a:lnTo>
                  <a:pt x="138113" y="311944"/>
                </a:lnTo>
                <a:lnTo>
                  <a:pt x="230981" y="335757"/>
                </a:lnTo>
                <a:lnTo>
                  <a:pt x="254794" y="335757"/>
                </a:lnTo>
                <a:lnTo>
                  <a:pt x="309563" y="326232"/>
                </a:lnTo>
                <a:lnTo>
                  <a:pt x="533400" y="276225"/>
                </a:lnTo>
                <a:lnTo>
                  <a:pt x="804863" y="216694"/>
                </a:lnTo>
                <a:lnTo>
                  <a:pt x="1064419" y="150019"/>
                </a:lnTo>
                <a:lnTo>
                  <a:pt x="1212056" y="102394"/>
                </a:lnTo>
                <a:lnTo>
                  <a:pt x="1062038" y="0"/>
                </a:lnTo>
                <a:lnTo>
                  <a:pt x="773906" y="666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147"/>
          <p:cNvSpPr/>
          <p:nvPr/>
        </p:nvSpPr>
        <p:spPr>
          <a:xfrm>
            <a:off x="3243263" y="3011488"/>
            <a:ext cx="1225550" cy="317500"/>
          </a:xfrm>
          <a:custGeom>
            <a:avLst/>
            <a:gdLst/>
            <a:ahLst/>
            <a:cxnLst/>
            <a:rect l="l" t="t" r="r" b="b"/>
            <a:pathLst>
              <a:path w="1226343" h="316707" extrusionOk="0">
                <a:moveTo>
                  <a:pt x="509587" y="90488"/>
                </a:moveTo>
                <a:lnTo>
                  <a:pt x="254793" y="135732"/>
                </a:lnTo>
                <a:lnTo>
                  <a:pt x="145256" y="154782"/>
                </a:lnTo>
                <a:lnTo>
                  <a:pt x="0" y="192882"/>
                </a:lnTo>
                <a:lnTo>
                  <a:pt x="147637" y="309563"/>
                </a:lnTo>
                <a:lnTo>
                  <a:pt x="373856" y="269082"/>
                </a:lnTo>
                <a:lnTo>
                  <a:pt x="669131" y="209550"/>
                </a:lnTo>
                <a:lnTo>
                  <a:pt x="912018" y="152400"/>
                </a:lnTo>
                <a:lnTo>
                  <a:pt x="947737" y="147638"/>
                </a:lnTo>
                <a:lnTo>
                  <a:pt x="985837" y="147638"/>
                </a:lnTo>
                <a:lnTo>
                  <a:pt x="1009650" y="154782"/>
                </a:lnTo>
                <a:lnTo>
                  <a:pt x="1033462" y="166688"/>
                </a:lnTo>
                <a:lnTo>
                  <a:pt x="1057275" y="188119"/>
                </a:lnTo>
                <a:lnTo>
                  <a:pt x="1076325" y="216694"/>
                </a:lnTo>
                <a:lnTo>
                  <a:pt x="1090612" y="250032"/>
                </a:lnTo>
                <a:lnTo>
                  <a:pt x="1102518" y="278607"/>
                </a:lnTo>
                <a:lnTo>
                  <a:pt x="1114425" y="297657"/>
                </a:lnTo>
                <a:lnTo>
                  <a:pt x="1140618" y="316707"/>
                </a:lnTo>
                <a:lnTo>
                  <a:pt x="1226343" y="152400"/>
                </a:lnTo>
                <a:lnTo>
                  <a:pt x="1071562" y="19050"/>
                </a:lnTo>
                <a:lnTo>
                  <a:pt x="1002506" y="11907"/>
                </a:lnTo>
                <a:lnTo>
                  <a:pt x="954881" y="0"/>
                </a:lnTo>
                <a:lnTo>
                  <a:pt x="928687" y="0"/>
                </a:lnTo>
                <a:lnTo>
                  <a:pt x="850106" y="19050"/>
                </a:lnTo>
                <a:lnTo>
                  <a:pt x="509587" y="904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147"/>
          <p:cNvSpPr/>
          <p:nvPr/>
        </p:nvSpPr>
        <p:spPr>
          <a:xfrm rot="-5400000">
            <a:off x="3922713" y="3057525"/>
            <a:ext cx="4438650" cy="1571625"/>
          </a:xfrm>
          <a:custGeom>
            <a:avLst/>
            <a:gdLst/>
            <a:ahLst/>
            <a:cxnLst/>
            <a:rect l="l" t="t" r="r" b="b"/>
            <a:pathLst>
              <a:path w="4438650" h="1571625" extrusionOk="0">
                <a:moveTo>
                  <a:pt x="4195763" y="138112"/>
                </a:moveTo>
                <a:lnTo>
                  <a:pt x="4210050" y="361950"/>
                </a:lnTo>
                <a:lnTo>
                  <a:pt x="4229100" y="509587"/>
                </a:lnTo>
                <a:lnTo>
                  <a:pt x="4257675" y="704850"/>
                </a:lnTo>
                <a:lnTo>
                  <a:pt x="4295775" y="881062"/>
                </a:lnTo>
                <a:lnTo>
                  <a:pt x="4310063" y="933450"/>
                </a:lnTo>
                <a:lnTo>
                  <a:pt x="4357688" y="1019175"/>
                </a:lnTo>
                <a:lnTo>
                  <a:pt x="4424363" y="1138237"/>
                </a:lnTo>
                <a:lnTo>
                  <a:pt x="4438650" y="1176337"/>
                </a:lnTo>
                <a:lnTo>
                  <a:pt x="4410075" y="1257300"/>
                </a:lnTo>
                <a:lnTo>
                  <a:pt x="4362450" y="1347787"/>
                </a:lnTo>
                <a:lnTo>
                  <a:pt x="4300538" y="1433512"/>
                </a:lnTo>
                <a:lnTo>
                  <a:pt x="4252913" y="1490662"/>
                </a:lnTo>
                <a:lnTo>
                  <a:pt x="4195763" y="1552575"/>
                </a:lnTo>
                <a:lnTo>
                  <a:pt x="4157663" y="1571625"/>
                </a:lnTo>
                <a:lnTo>
                  <a:pt x="4124325" y="1571625"/>
                </a:lnTo>
                <a:lnTo>
                  <a:pt x="4076700" y="1547812"/>
                </a:lnTo>
                <a:lnTo>
                  <a:pt x="4010025" y="1500187"/>
                </a:lnTo>
                <a:lnTo>
                  <a:pt x="3962400" y="1476375"/>
                </a:lnTo>
                <a:lnTo>
                  <a:pt x="3862388" y="1466850"/>
                </a:lnTo>
                <a:lnTo>
                  <a:pt x="3409950" y="1438275"/>
                </a:lnTo>
                <a:lnTo>
                  <a:pt x="2747963" y="1419225"/>
                </a:lnTo>
                <a:lnTo>
                  <a:pt x="2119313" y="1419225"/>
                </a:lnTo>
                <a:lnTo>
                  <a:pt x="1562100" y="1423987"/>
                </a:lnTo>
                <a:lnTo>
                  <a:pt x="1276350" y="1443037"/>
                </a:lnTo>
                <a:lnTo>
                  <a:pt x="976313" y="1471612"/>
                </a:lnTo>
                <a:lnTo>
                  <a:pt x="742950" y="1504950"/>
                </a:lnTo>
                <a:lnTo>
                  <a:pt x="481013" y="1552575"/>
                </a:lnTo>
                <a:lnTo>
                  <a:pt x="371475" y="1528762"/>
                </a:lnTo>
                <a:lnTo>
                  <a:pt x="247650" y="1481137"/>
                </a:lnTo>
                <a:lnTo>
                  <a:pt x="147638" y="1428750"/>
                </a:lnTo>
                <a:lnTo>
                  <a:pt x="61913" y="1376362"/>
                </a:lnTo>
                <a:lnTo>
                  <a:pt x="14288" y="1333500"/>
                </a:lnTo>
                <a:lnTo>
                  <a:pt x="0" y="1300162"/>
                </a:lnTo>
                <a:lnTo>
                  <a:pt x="19050" y="1266825"/>
                </a:lnTo>
                <a:lnTo>
                  <a:pt x="647700" y="1228725"/>
                </a:lnTo>
                <a:lnTo>
                  <a:pt x="762000" y="1243012"/>
                </a:lnTo>
                <a:lnTo>
                  <a:pt x="1104900" y="1238250"/>
                </a:lnTo>
                <a:lnTo>
                  <a:pt x="1666875" y="1223962"/>
                </a:lnTo>
                <a:lnTo>
                  <a:pt x="2390775" y="1209675"/>
                </a:lnTo>
                <a:lnTo>
                  <a:pt x="3314700" y="1195387"/>
                </a:lnTo>
                <a:lnTo>
                  <a:pt x="3933825" y="1195387"/>
                </a:lnTo>
                <a:lnTo>
                  <a:pt x="4033838" y="1195387"/>
                </a:lnTo>
                <a:lnTo>
                  <a:pt x="4110038" y="1190625"/>
                </a:lnTo>
                <a:lnTo>
                  <a:pt x="4157663" y="1181100"/>
                </a:lnTo>
                <a:lnTo>
                  <a:pt x="4181475" y="1162050"/>
                </a:lnTo>
                <a:lnTo>
                  <a:pt x="4195763" y="1133475"/>
                </a:lnTo>
                <a:lnTo>
                  <a:pt x="4186238" y="1071562"/>
                </a:lnTo>
                <a:lnTo>
                  <a:pt x="4110038" y="700087"/>
                </a:lnTo>
                <a:lnTo>
                  <a:pt x="4052888" y="390525"/>
                </a:lnTo>
                <a:lnTo>
                  <a:pt x="4033838" y="300037"/>
                </a:lnTo>
                <a:lnTo>
                  <a:pt x="4010025" y="233362"/>
                </a:lnTo>
                <a:lnTo>
                  <a:pt x="4000500" y="180975"/>
                </a:lnTo>
                <a:lnTo>
                  <a:pt x="4005263" y="138112"/>
                </a:lnTo>
                <a:lnTo>
                  <a:pt x="4024313" y="19050"/>
                </a:lnTo>
                <a:lnTo>
                  <a:pt x="4195763" y="0"/>
                </a:lnTo>
                <a:lnTo>
                  <a:pt x="4195763" y="1381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147"/>
          <p:cNvSpPr/>
          <p:nvPr/>
        </p:nvSpPr>
        <p:spPr>
          <a:xfrm>
            <a:off x="5837238" y="5227638"/>
            <a:ext cx="800100" cy="831850"/>
          </a:xfrm>
          <a:custGeom>
            <a:avLst/>
            <a:gdLst/>
            <a:ahLst/>
            <a:cxnLst/>
            <a:rect l="l" t="t" r="r" b="b"/>
            <a:pathLst>
              <a:path w="800100" h="833437" extrusionOk="0">
                <a:moveTo>
                  <a:pt x="400050" y="190500"/>
                </a:moveTo>
                <a:lnTo>
                  <a:pt x="495300" y="235744"/>
                </a:lnTo>
                <a:lnTo>
                  <a:pt x="550069" y="257175"/>
                </a:lnTo>
                <a:lnTo>
                  <a:pt x="600075" y="269081"/>
                </a:lnTo>
                <a:lnTo>
                  <a:pt x="640556" y="269081"/>
                </a:lnTo>
                <a:lnTo>
                  <a:pt x="690562" y="259556"/>
                </a:lnTo>
                <a:lnTo>
                  <a:pt x="714375" y="240506"/>
                </a:lnTo>
                <a:lnTo>
                  <a:pt x="735806" y="216694"/>
                </a:lnTo>
                <a:lnTo>
                  <a:pt x="750094" y="185737"/>
                </a:lnTo>
                <a:lnTo>
                  <a:pt x="764381" y="119062"/>
                </a:lnTo>
                <a:lnTo>
                  <a:pt x="800100" y="833437"/>
                </a:lnTo>
                <a:lnTo>
                  <a:pt x="771525" y="802481"/>
                </a:lnTo>
                <a:lnTo>
                  <a:pt x="754856" y="766762"/>
                </a:lnTo>
                <a:lnTo>
                  <a:pt x="731044" y="711994"/>
                </a:lnTo>
                <a:lnTo>
                  <a:pt x="654844" y="609600"/>
                </a:lnTo>
                <a:lnTo>
                  <a:pt x="547687" y="490537"/>
                </a:lnTo>
                <a:lnTo>
                  <a:pt x="411956" y="357187"/>
                </a:lnTo>
                <a:lnTo>
                  <a:pt x="264319" y="233362"/>
                </a:lnTo>
                <a:lnTo>
                  <a:pt x="90487" y="100012"/>
                </a:lnTo>
                <a:lnTo>
                  <a:pt x="28575" y="57150"/>
                </a:lnTo>
                <a:lnTo>
                  <a:pt x="14287" y="38100"/>
                </a:lnTo>
                <a:lnTo>
                  <a:pt x="0" y="19050"/>
                </a:lnTo>
                <a:lnTo>
                  <a:pt x="0" y="4762"/>
                </a:lnTo>
                <a:lnTo>
                  <a:pt x="16669" y="0"/>
                </a:lnTo>
                <a:lnTo>
                  <a:pt x="57150" y="4762"/>
                </a:lnTo>
                <a:lnTo>
                  <a:pt x="119062" y="38100"/>
                </a:lnTo>
                <a:lnTo>
                  <a:pt x="219075" y="95250"/>
                </a:lnTo>
                <a:lnTo>
                  <a:pt x="400050" y="1905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147"/>
          <p:cNvSpPr/>
          <p:nvPr/>
        </p:nvSpPr>
        <p:spPr>
          <a:xfrm>
            <a:off x="5287963" y="2268538"/>
            <a:ext cx="1444625" cy="314325"/>
          </a:xfrm>
          <a:custGeom>
            <a:avLst/>
            <a:gdLst/>
            <a:ahLst/>
            <a:cxnLst/>
            <a:rect l="l" t="t" r="r" b="b"/>
            <a:pathLst>
              <a:path w="1443038" h="314325" extrusionOk="0">
                <a:moveTo>
                  <a:pt x="607219" y="107157"/>
                </a:moveTo>
                <a:lnTo>
                  <a:pt x="176213" y="180975"/>
                </a:lnTo>
                <a:lnTo>
                  <a:pt x="0" y="211932"/>
                </a:lnTo>
                <a:lnTo>
                  <a:pt x="178594" y="311944"/>
                </a:lnTo>
                <a:lnTo>
                  <a:pt x="321469" y="314325"/>
                </a:lnTo>
                <a:lnTo>
                  <a:pt x="354807" y="309563"/>
                </a:lnTo>
                <a:lnTo>
                  <a:pt x="457200" y="295275"/>
                </a:lnTo>
                <a:lnTo>
                  <a:pt x="747713" y="250032"/>
                </a:lnTo>
                <a:lnTo>
                  <a:pt x="1066800" y="195263"/>
                </a:lnTo>
                <a:lnTo>
                  <a:pt x="1290638" y="150019"/>
                </a:lnTo>
                <a:lnTo>
                  <a:pt x="1443038" y="95250"/>
                </a:lnTo>
                <a:lnTo>
                  <a:pt x="1278732" y="0"/>
                </a:lnTo>
                <a:lnTo>
                  <a:pt x="973932" y="47625"/>
                </a:lnTo>
                <a:lnTo>
                  <a:pt x="607219" y="1071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147"/>
          <p:cNvSpPr/>
          <p:nvPr/>
        </p:nvSpPr>
        <p:spPr>
          <a:xfrm>
            <a:off x="5300663" y="2895600"/>
            <a:ext cx="1422400" cy="293688"/>
          </a:xfrm>
          <a:custGeom>
            <a:avLst/>
            <a:gdLst/>
            <a:ahLst/>
            <a:cxnLst/>
            <a:rect l="l" t="t" r="r" b="b"/>
            <a:pathLst>
              <a:path w="1421606" h="292894" extrusionOk="0">
                <a:moveTo>
                  <a:pt x="738187" y="61913"/>
                </a:moveTo>
                <a:lnTo>
                  <a:pt x="376237" y="116681"/>
                </a:lnTo>
                <a:lnTo>
                  <a:pt x="169068" y="138113"/>
                </a:lnTo>
                <a:lnTo>
                  <a:pt x="0" y="166688"/>
                </a:lnTo>
                <a:lnTo>
                  <a:pt x="171450" y="269081"/>
                </a:lnTo>
                <a:lnTo>
                  <a:pt x="228600" y="285750"/>
                </a:lnTo>
                <a:lnTo>
                  <a:pt x="273843" y="292894"/>
                </a:lnTo>
                <a:lnTo>
                  <a:pt x="326231" y="290513"/>
                </a:lnTo>
                <a:lnTo>
                  <a:pt x="381000" y="278606"/>
                </a:lnTo>
                <a:lnTo>
                  <a:pt x="438150" y="261938"/>
                </a:lnTo>
                <a:lnTo>
                  <a:pt x="747712" y="219075"/>
                </a:lnTo>
                <a:lnTo>
                  <a:pt x="1050131" y="185738"/>
                </a:lnTo>
                <a:lnTo>
                  <a:pt x="1176337" y="173831"/>
                </a:lnTo>
                <a:lnTo>
                  <a:pt x="1278731" y="178594"/>
                </a:lnTo>
                <a:lnTo>
                  <a:pt x="1421606" y="130969"/>
                </a:lnTo>
                <a:lnTo>
                  <a:pt x="1276350" y="21431"/>
                </a:lnTo>
                <a:lnTo>
                  <a:pt x="1207293" y="21431"/>
                </a:lnTo>
                <a:lnTo>
                  <a:pt x="1143000" y="7144"/>
                </a:lnTo>
                <a:lnTo>
                  <a:pt x="1121568" y="0"/>
                </a:lnTo>
                <a:lnTo>
                  <a:pt x="1050131" y="7144"/>
                </a:lnTo>
                <a:lnTo>
                  <a:pt x="738187" y="619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147"/>
          <p:cNvSpPr/>
          <p:nvPr/>
        </p:nvSpPr>
        <p:spPr>
          <a:xfrm>
            <a:off x="4090988" y="3838575"/>
            <a:ext cx="1711325" cy="1160463"/>
          </a:xfrm>
          <a:custGeom>
            <a:avLst/>
            <a:gdLst/>
            <a:ahLst/>
            <a:cxnLst/>
            <a:rect l="l" t="t" r="r" b="b"/>
            <a:pathLst>
              <a:path w="1712118" h="1159669" extrusionOk="0">
                <a:moveTo>
                  <a:pt x="752475" y="107156"/>
                </a:moveTo>
                <a:lnTo>
                  <a:pt x="554831" y="128588"/>
                </a:lnTo>
                <a:lnTo>
                  <a:pt x="295275" y="150019"/>
                </a:lnTo>
                <a:lnTo>
                  <a:pt x="164306" y="152400"/>
                </a:lnTo>
                <a:lnTo>
                  <a:pt x="69056" y="152400"/>
                </a:lnTo>
                <a:lnTo>
                  <a:pt x="0" y="204788"/>
                </a:lnTo>
                <a:lnTo>
                  <a:pt x="192881" y="304800"/>
                </a:lnTo>
                <a:lnTo>
                  <a:pt x="347662" y="297656"/>
                </a:lnTo>
                <a:lnTo>
                  <a:pt x="600075" y="273844"/>
                </a:lnTo>
                <a:lnTo>
                  <a:pt x="854868" y="245269"/>
                </a:lnTo>
                <a:lnTo>
                  <a:pt x="1131093" y="211931"/>
                </a:lnTo>
                <a:lnTo>
                  <a:pt x="1273968" y="192881"/>
                </a:lnTo>
                <a:lnTo>
                  <a:pt x="1309687" y="190500"/>
                </a:lnTo>
                <a:lnTo>
                  <a:pt x="1335881" y="197644"/>
                </a:lnTo>
                <a:lnTo>
                  <a:pt x="1350168" y="214313"/>
                </a:lnTo>
                <a:lnTo>
                  <a:pt x="1362075" y="238125"/>
                </a:lnTo>
                <a:lnTo>
                  <a:pt x="1366837" y="273844"/>
                </a:lnTo>
                <a:lnTo>
                  <a:pt x="1333500" y="511969"/>
                </a:lnTo>
                <a:lnTo>
                  <a:pt x="1281112" y="976313"/>
                </a:lnTo>
                <a:lnTo>
                  <a:pt x="1323975" y="1143000"/>
                </a:lnTo>
                <a:lnTo>
                  <a:pt x="1345406" y="1154906"/>
                </a:lnTo>
                <a:lnTo>
                  <a:pt x="1383506" y="1159669"/>
                </a:lnTo>
                <a:lnTo>
                  <a:pt x="1412081" y="1152525"/>
                </a:lnTo>
                <a:lnTo>
                  <a:pt x="1440656" y="1138238"/>
                </a:lnTo>
                <a:lnTo>
                  <a:pt x="1462087" y="1114425"/>
                </a:lnTo>
                <a:lnTo>
                  <a:pt x="1478756" y="1071563"/>
                </a:lnTo>
                <a:lnTo>
                  <a:pt x="1497806" y="966788"/>
                </a:lnTo>
                <a:lnTo>
                  <a:pt x="1547812" y="704850"/>
                </a:lnTo>
                <a:lnTo>
                  <a:pt x="1597818" y="488156"/>
                </a:lnTo>
                <a:lnTo>
                  <a:pt x="1635918" y="373856"/>
                </a:lnTo>
                <a:lnTo>
                  <a:pt x="1657350" y="335756"/>
                </a:lnTo>
                <a:lnTo>
                  <a:pt x="1693068" y="307181"/>
                </a:lnTo>
                <a:lnTo>
                  <a:pt x="1707356" y="285750"/>
                </a:lnTo>
                <a:lnTo>
                  <a:pt x="1712118" y="264319"/>
                </a:lnTo>
                <a:lnTo>
                  <a:pt x="1712118" y="240506"/>
                </a:lnTo>
                <a:lnTo>
                  <a:pt x="1702593" y="209550"/>
                </a:lnTo>
                <a:lnTo>
                  <a:pt x="1635918" y="147638"/>
                </a:lnTo>
                <a:lnTo>
                  <a:pt x="1497806" y="26194"/>
                </a:lnTo>
                <a:lnTo>
                  <a:pt x="1469231" y="4763"/>
                </a:lnTo>
                <a:lnTo>
                  <a:pt x="1462087" y="0"/>
                </a:lnTo>
                <a:lnTo>
                  <a:pt x="1440656" y="0"/>
                </a:lnTo>
                <a:lnTo>
                  <a:pt x="1359693" y="21431"/>
                </a:lnTo>
                <a:lnTo>
                  <a:pt x="1231106" y="50006"/>
                </a:lnTo>
                <a:lnTo>
                  <a:pt x="897731" y="95250"/>
                </a:lnTo>
                <a:lnTo>
                  <a:pt x="752475" y="1071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147"/>
          <p:cNvSpPr/>
          <p:nvPr/>
        </p:nvSpPr>
        <p:spPr>
          <a:xfrm>
            <a:off x="4257675" y="4705350"/>
            <a:ext cx="1277938" cy="285750"/>
          </a:xfrm>
          <a:custGeom>
            <a:avLst/>
            <a:gdLst/>
            <a:ahLst/>
            <a:cxnLst/>
            <a:rect l="l" t="t" r="r" b="b"/>
            <a:pathLst>
              <a:path w="1278731" h="285750" extrusionOk="0">
                <a:moveTo>
                  <a:pt x="554831" y="102394"/>
                </a:moveTo>
                <a:lnTo>
                  <a:pt x="411956" y="119063"/>
                </a:lnTo>
                <a:lnTo>
                  <a:pt x="257175" y="128588"/>
                </a:lnTo>
                <a:lnTo>
                  <a:pt x="140494" y="130969"/>
                </a:lnTo>
                <a:lnTo>
                  <a:pt x="0" y="166688"/>
                </a:lnTo>
                <a:lnTo>
                  <a:pt x="197644" y="269081"/>
                </a:lnTo>
                <a:lnTo>
                  <a:pt x="319088" y="259556"/>
                </a:lnTo>
                <a:lnTo>
                  <a:pt x="616744" y="233363"/>
                </a:lnTo>
                <a:lnTo>
                  <a:pt x="912019" y="204788"/>
                </a:lnTo>
                <a:lnTo>
                  <a:pt x="940594" y="202406"/>
                </a:lnTo>
                <a:lnTo>
                  <a:pt x="969169" y="207169"/>
                </a:lnTo>
                <a:lnTo>
                  <a:pt x="1021556" y="223838"/>
                </a:lnTo>
                <a:lnTo>
                  <a:pt x="1119188" y="266700"/>
                </a:lnTo>
                <a:lnTo>
                  <a:pt x="1181100" y="285750"/>
                </a:lnTo>
                <a:lnTo>
                  <a:pt x="1278731" y="216694"/>
                </a:lnTo>
                <a:lnTo>
                  <a:pt x="1128713" y="90488"/>
                </a:lnTo>
                <a:lnTo>
                  <a:pt x="1054894" y="45244"/>
                </a:lnTo>
                <a:lnTo>
                  <a:pt x="990600" y="11906"/>
                </a:lnTo>
                <a:lnTo>
                  <a:pt x="962025" y="0"/>
                </a:lnTo>
                <a:lnTo>
                  <a:pt x="945356" y="2381"/>
                </a:lnTo>
                <a:lnTo>
                  <a:pt x="895350" y="21431"/>
                </a:lnTo>
                <a:lnTo>
                  <a:pt x="759619" y="61913"/>
                </a:lnTo>
                <a:lnTo>
                  <a:pt x="554831" y="102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368CA93-36F7-A74E-943D-08AE15E26AC1}"/>
              </a:ext>
            </a:extLst>
          </p:cNvPr>
          <p:cNvGrpSpPr/>
          <p:nvPr/>
        </p:nvGrpSpPr>
        <p:grpSpPr>
          <a:xfrm>
            <a:off x="3067383" y="1644064"/>
            <a:ext cx="3892550" cy="4438650"/>
            <a:chOff x="3187700" y="1776413"/>
            <a:chExt cx="3892550" cy="4438650"/>
          </a:xfrm>
        </p:grpSpPr>
        <p:sp>
          <p:nvSpPr>
            <p:cNvPr id="15" name="Google Shape;1669;p147">
              <a:extLst>
                <a:ext uri="{FF2B5EF4-FFF2-40B4-BE49-F238E27FC236}">
                  <a16:creationId xmlns:a16="http://schemas.microsoft.com/office/drawing/2014/main" id="{F81BB956-E069-1C4E-B39E-2C3F9B3E6C98}"/>
                </a:ext>
              </a:extLst>
            </p:cNvPr>
            <p:cNvSpPr/>
            <p:nvPr/>
          </p:nvSpPr>
          <p:spPr>
            <a:xfrm>
              <a:off x="3187700" y="2001838"/>
              <a:ext cx="427038" cy="4024312"/>
            </a:xfrm>
            <a:custGeom>
              <a:avLst/>
              <a:gdLst/>
              <a:ahLst/>
              <a:cxnLst/>
              <a:rect l="l" t="t" r="r" b="b"/>
              <a:pathLst>
                <a:path w="427055" h="4024365" extrusionOk="0">
                  <a:moveTo>
                    <a:pt x="170822" y="1220874"/>
                  </a:moveTo>
                  <a:lnTo>
                    <a:pt x="190919" y="587828"/>
                  </a:lnTo>
                  <a:lnTo>
                    <a:pt x="190919" y="376813"/>
                  </a:lnTo>
                  <a:lnTo>
                    <a:pt x="190919" y="331595"/>
                  </a:lnTo>
                  <a:lnTo>
                    <a:pt x="170822" y="266281"/>
                  </a:lnTo>
                  <a:lnTo>
                    <a:pt x="135653" y="190918"/>
                  </a:lnTo>
                  <a:lnTo>
                    <a:pt x="85411" y="125604"/>
                  </a:lnTo>
                  <a:lnTo>
                    <a:pt x="40194" y="90435"/>
                  </a:lnTo>
                  <a:lnTo>
                    <a:pt x="20097" y="70338"/>
                  </a:lnTo>
                  <a:lnTo>
                    <a:pt x="0" y="30145"/>
                  </a:lnTo>
                  <a:lnTo>
                    <a:pt x="0" y="10048"/>
                  </a:lnTo>
                  <a:lnTo>
                    <a:pt x="25121" y="0"/>
                  </a:lnTo>
                  <a:lnTo>
                    <a:pt x="75363" y="15072"/>
                  </a:lnTo>
                  <a:lnTo>
                    <a:pt x="130629" y="20096"/>
                  </a:lnTo>
                  <a:lnTo>
                    <a:pt x="211016" y="40193"/>
                  </a:lnTo>
                  <a:lnTo>
                    <a:pt x="291402" y="80387"/>
                  </a:lnTo>
                  <a:lnTo>
                    <a:pt x="356717" y="120580"/>
                  </a:lnTo>
                  <a:lnTo>
                    <a:pt x="427055" y="200967"/>
                  </a:lnTo>
                  <a:lnTo>
                    <a:pt x="417007" y="336619"/>
                  </a:lnTo>
                  <a:lnTo>
                    <a:pt x="391886" y="929472"/>
                  </a:lnTo>
                  <a:lnTo>
                    <a:pt x="371789" y="1326382"/>
                  </a:lnTo>
                  <a:lnTo>
                    <a:pt x="351693" y="1879041"/>
                  </a:lnTo>
                  <a:lnTo>
                    <a:pt x="336620" y="2512088"/>
                  </a:lnTo>
                  <a:lnTo>
                    <a:pt x="326572" y="3140110"/>
                  </a:lnTo>
                  <a:lnTo>
                    <a:pt x="326572" y="3547068"/>
                  </a:lnTo>
                  <a:lnTo>
                    <a:pt x="311499" y="3858567"/>
                  </a:lnTo>
                  <a:lnTo>
                    <a:pt x="301451" y="3923881"/>
                  </a:lnTo>
                  <a:lnTo>
                    <a:pt x="276330" y="3979147"/>
                  </a:lnTo>
                  <a:lnTo>
                    <a:pt x="246185" y="4014316"/>
                  </a:lnTo>
                  <a:lnTo>
                    <a:pt x="221064" y="4024365"/>
                  </a:lnTo>
                  <a:lnTo>
                    <a:pt x="180871" y="4014316"/>
                  </a:lnTo>
                  <a:lnTo>
                    <a:pt x="150725" y="3989195"/>
                  </a:lnTo>
                  <a:lnTo>
                    <a:pt x="125605" y="3959050"/>
                  </a:lnTo>
                  <a:lnTo>
                    <a:pt x="85411" y="3898760"/>
                  </a:lnTo>
                  <a:lnTo>
                    <a:pt x="55266" y="3828422"/>
                  </a:lnTo>
                  <a:lnTo>
                    <a:pt x="35169" y="3732962"/>
                  </a:lnTo>
                  <a:lnTo>
                    <a:pt x="35169" y="3612382"/>
                  </a:lnTo>
                  <a:lnTo>
                    <a:pt x="40194" y="3406391"/>
                  </a:lnTo>
                  <a:lnTo>
                    <a:pt x="65314" y="3195376"/>
                  </a:lnTo>
                  <a:lnTo>
                    <a:pt x="90435" y="2838659"/>
                  </a:lnTo>
                  <a:lnTo>
                    <a:pt x="105508" y="2567354"/>
                  </a:lnTo>
                  <a:lnTo>
                    <a:pt x="140677" y="1994598"/>
                  </a:lnTo>
                  <a:lnTo>
                    <a:pt x="170822" y="122087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70;p147">
              <a:extLst>
                <a:ext uri="{FF2B5EF4-FFF2-40B4-BE49-F238E27FC236}">
                  <a16:creationId xmlns:a16="http://schemas.microsoft.com/office/drawing/2014/main" id="{ACBFF404-3C12-1846-8CD0-C7CA7E3D80C5}"/>
                </a:ext>
              </a:extLst>
            </p:cNvPr>
            <p:cNvSpPr/>
            <p:nvPr/>
          </p:nvSpPr>
          <p:spPr>
            <a:xfrm>
              <a:off x="5211763" y="1884363"/>
              <a:ext cx="422275" cy="1612900"/>
            </a:xfrm>
            <a:custGeom>
              <a:avLst/>
              <a:gdLst/>
              <a:ahLst/>
              <a:cxnLst/>
              <a:rect l="l" t="t" r="r" b="b"/>
              <a:pathLst>
                <a:path w="421482" h="1614487" extrusionOk="0">
                  <a:moveTo>
                    <a:pt x="171450" y="564356"/>
                  </a:moveTo>
                  <a:lnTo>
                    <a:pt x="164307" y="390525"/>
                  </a:lnTo>
                  <a:lnTo>
                    <a:pt x="154782" y="304800"/>
                  </a:lnTo>
                  <a:lnTo>
                    <a:pt x="142875" y="254794"/>
                  </a:lnTo>
                  <a:lnTo>
                    <a:pt x="121444" y="211931"/>
                  </a:lnTo>
                  <a:lnTo>
                    <a:pt x="92869" y="166687"/>
                  </a:lnTo>
                  <a:lnTo>
                    <a:pt x="61913" y="133350"/>
                  </a:lnTo>
                  <a:lnTo>
                    <a:pt x="28575" y="97631"/>
                  </a:lnTo>
                  <a:lnTo>
                    <a:pt x="9525" y="69056"/>
                  </a:lnTo>
                  <a:lnTo>
                    <a:pt x="0" y="42862"/>
                  </a:lnTo>
                  <a:lnTo>
                    <a:pt x="0" y="26194"/>
                  </a:lnTo>
                  <a:lnTo>
                    <a:pt x="9525" y="9525"/>
                  </a:lnTo>
                  <a:lnTo>
                    <a:pt x="40482" y="0"/>
                  </a:lnTo>
                  <a:lnTo>
                    <a:pt x="78582" y="2381"/>
                  </a:lnTo>
                  <a:lnTo>
                    <a:pt x="116682" y="11906"/>
                  </a:lnTo>
                  <a:lnTo>
                    <a:pt x="188119" y="47625"/>
                  </a:lnTo>
                  <a:lnTo>
                    <a:pt x="250032" y="88106"/>
                  </a:lnTo>
                  <a:lnTo>
                    <a:pt x="290513" y="121444"/>
                  </a:lnTo>
                  <a:lnTo>
                    <a:pt x="323850" y="154781"/>
                  </a:lnTo>
                  <a:lnTo>
                    <a:pt x="373857" y="230981"/>
                  </a:lnTo>
                  <a:lnTo>
                    <a:pt x="397669" y="561975"/>
                  </a:lnTo>
                  <a:lnTo>
                    <a:pt x="404813" y="735806"/>
                  </a:lnTo>
                  <a:lnTo>
                    <a:pt x="421482" y="854869"/>
                  </a:lnTo>
                  <a:lnTo>
                    <a:pt x="421482" y="1319212"/>
                  </a:lnTo>
                  <a:lnTo>
                    <a:pt x="421482" y="1433512"/>
                  </a:lnTo>
                  <a:lnTo>
                    <a:pt x="402432" y="1495425"/>
                  </a:lnTo>
                  <a:lnTo>
                    <a:pt x="381000" y="1545431"/>
                  </a:lnTo>
                  <a:lnTo>
                    <a:pt x="354807" y="1588294"/>
                  </a:lnTo>
                  <a:lnTo>
                    <a:pt x="330994" y="1609725"/>
                  </a:lnTo>
                  <a:lnTo>
                    <a:pt x="307182" y="1614487"/>
                  </a:lnTo>
                  <a:lnTo>
                    <a:pt x="276225" y="1607344"/>
                  </a:lnTo>
                  <a:lnTo>
                    <a:pt x="247650" y="1590675"/>
                  </a:lnTo>
                  <a:lnTo>
                    <a:pt x="219075" y="1564481"/>
                  </a:lnTo>
                  <a:lnTo>
                    <a:pt x="192882" y="1526381"/>
                  </a:lnTo>
                  <a:lnTo>
                    <a:pt x="176213" y="1478756"/>
                  </a:lnTo>
                  <a:lnTo>
                    <a:pt x="164307" y="1414462"/>
                  </a:lnTo>
                  <a:lnTo>
                    <a:pt x="161925" y="1340644"/>
                  </a:lnTo>
                  <a:lnTo>
                    <a:pt x="173832" y="1257300"/>
                  </a:lnTo>
                  <a:cubicBezTo>
                    <a:pt x="174626" y="1223962"/>
                    <a:pt x="175419" y="1190625"/>
                    <a:pt x="176213" y="1157287"/>
                  </a:cubicBezTo>
                  <a:cubicBezTo>
                    <a:pt x="174625" y="966787"/>
                    <a:pt x="173038" y="776287"/>
                    <a:pt x="171450" y="564356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671;p147">
              <a:extLst>
                <a:ext uri="{FF2B5EF4-FFF2-40B4-BE49-F238E27FC236}">
                  <a16:creationId xmlns:a16="http://schemas.microsoft.com/office/drawing/2014/main" id="{A94375FC-C2E6-1F45-9493-D8A26663DB05}"/>
                </a:ext>
              </a:extLst>
            </p:cNvPr>
            <p:cNvSpPr/>
            <p:nvPr/>
          </p:nvSpPr>
          <p:spPr>
            <a:xfrm>
              <a:off x="4067175" y="4033838"/>
              <a:ext cx="563563" cy="1270000"/>
            </a:xfrm>
            <a:custGeom>
              <a:avLst/>
              <a:gdLst/>
              <a:ahLst/>
              <a:cxnLst/>
              <a:rect l="l" t="t" r="r" b="b"/>
              <a:pathLst>
                <a:path w="564356" h="1269206" extrusionOk="0">
                  <a:moveTo>
                    <a:pt x="202406" y="483393"/>
                  </a:moveTo>
                  <a:lnTo>
                    <a:pt x="173831" y="311943"/>
                  </a:lnTo>
                  <a:lnTo>
                    <a:pt x="154781" y="230981"/>
                  </a:lnTo>
                  <a:lnTo>
                    <a:pt x="138113" y="183356"/>
                  </a:lnTo>
                  <a:lnTo>
                    <a:pt x="109538" y="140493"/>
                  </a:lnTo>
                  <a:lnTo>
                    <a:pt x="69056" y="97631"/>
                  </a:lnTo>
                  <a:lnTo>
                    <a:pt x="26194" y="61912"/>
                  </a:lnTo>
                  <a:lnTo>
                    <a:pt x="11906" y="42862"/>
                  </a:lnTo>
                  <a:lnTo>
                    <a:pt x="0" y="21431"/>
                  </a:lnTo>
                  <a:lnTo>
                    <a:pt x="4763" y="7143"/>
                  </a:lnTo>
                  <a:lnTo>
                    <a:pt x="21431" y="0"/>
                  </a:lnTo>
                  <a:lnTo>
                    <a:pt x="66675" y="16668"/>
                  </a:lnTo>
                  <a:lnTo>
                    <a:pt x="95250" y="16668"/>
                  </a:lnTo>
                  <a:lnTo>
                    <a:pt x="154781" y="30956"/>
                  </a:lnTo>
                  <a:lnTo>
                    <a:pt x="226219" y="57150"/>
                  </a:lnTo>
                  <a:lnTo>
                    <a:pt x="278606" y="83343"/>
                  </a:lnTo>
                  <a:lnTo>
                    <a:pt x="328613" y="111918"/>
                  </a:lnTo>
                  <a:lnTo>
                    <a:pt x="371475" y="171450"/>
                  </a:lnTo>
                  <a:lnTo>
                    <a:pt x="435769" y="552450"/>
                  </a:lnTo>
                  <a:lnTo>
                    <a:pt x="509588" y="931068"/>
                  </a:lnTo>
                  <a:lnTo>
                    <a:pt x="564356" y="1085850"/>
                  </a:lnTo>
                  <a:lnTo>
                    <a:pt x="554831" y="1145381"/>
                  </a:lnTo>
                  <a:lnTo>
                    <a:pt x="540544" y="1202531"/>
                  </a:lnTo>
                  <a:lnTo>
                    <a:pt x="523875" y="1238250"/>
                  </a:lnTo>
                  <a:lnTo>
                    <a:pt x="504825" y="1262062"/>
                  </a:lnTo>
                  <a:lnTo>
                    <a:pt x="481013" y="1269206"/>
                  </a:lnTo>
                  <a:lnTo>
                    <a:pt x="440531" y="1262062"/>
                  </a:lnTo>
                  <a:lnTo>
                    <a:pt x="407194" y="1243012"/>
                  </a:lnTo>
                  <a:lnTo>
                    <a:pt x="373856" y="1212056"/>
                  </a:lnTo>
                  <a:lnTo>
                    <a:pt x="333375" y="1154906"/>
                  </a:lnTo>
                  <a:lnTo>
                    <a:pt x="295275" y="1064418"/>
                  </a:lnTo>
                  <a:lnTo>
                    <a:pt x="257175" y="795337"/>
                  </a:lnTo>
                  <a:lnTo>
                    <a:pt x="202406" y="4833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672;p147">
              <a:extLst>
                <a:ext uri="{FF2B5EF4-FFF2-40B4-BE49-F238E27FC236}">
                  <a16:creationId xmlns:a16="http://schemas.microsoft.com/office/drawing/2014/main" id="{513B17B3-C943-BC44-85F3-598B45899EC8}"/>
                </a:ext>
              </a:extLst>
            </p:cNvPr>
            <p:cNvSpPr/>
            <p:nvPr/>
          </p:nvSpPr>
          <p:spPr>
            <a:xfrm>
              <a:off x="3352800" y="1957388"/>
              <a:ext cx="1447800" cy="1527175"/>
            </a:xfrm>
            <a:custGeom>
              <a:avLst/>
              <a:gdLst/>
              <a:ahLst/>
              <a:cxnLst/>
              <a:rect l="l" t="t" r="r" b="b"/>
              <a:pathLst>
                <a:path w="1447800" h="1526381" extrusionOk="0">
                  <a:moveTo>
                    <a:pt x="726281" y="104775"/>
                  </a:moveTo>
                  <a:lnTo>
                    <a:pt x="526256" y="145256"/>
                  </a:lnTo>
                  <a:lnTo>
                    <a:pt x="347663" y="173831"/>
                  </a:lnTo>
                  <a:lnTo>
                    <a:pt x="261938" y="178593"/>
                  </a:lnTo>
                  <a:lnTo>
                    <a:pt x="214313" y="176212"/>
                  </a:lnTo>
                  <a:lnTo>
                    <a:pt x="114300" y="161925"/>
                  </a:lnTo>
                  <a:lnTo>
                    <a:pt x="0" y="207168"/>
                  </a:lnTo>
                  <a:lnTo>
                    <a:pt x="247650" y="333375"/>
                  </a:lnTo>
                  <a:lnTo>
                    <a:pt x="407194" y="300037"/>
                  </a:lnTo>
                  <a:lnTo>
                    <a:pt x="669131" y="254793"/>
                  </a:lnTo>
                  <a:lnTo>
                    <a:pt x="914400" y="214312"/>
                  </a:lnTo>
                  <a:lnTo>
                    <a:pt x="1023938" y="197643"/>
                  </a:lnTo>
                  <a:lnTo>
                    <a:pt x="1069181" y="200025"/>
                  </a:lnTo>
                  <a:lnTo>
                    <a:pt x="1090613" y="209550"/>
                  </a:lnTo>
                  <a:lnTo>
                    <a:pt x="1104900" y="226218"/>
                  </a:lnTo>
                  <a:lnTo>
                    <a:pt x="1114425" y="247650"/>
                  </a:lnTo>
                  <a:lnTo>
                    <a:pt x="1121569" y="297656"/>
                  </a:lnTo>
                  <a:cubicBezTo>
                    <a:pt x="1120775" y="417512"/>
                    <a:pt x="1119982" y="537369"/>
                    <a:pt x="1119188" y="657225"/>
                  </a:cubicBezTo>
                  <a:lnTo>
                    <a:pt x="1116806" y="1040606"/>
                  </a:lnTo>
                  <a:lnTo>
                    <a:pt x="1097756" y="1262062"/>
                  </a:lnTo>
                  <a:lnTo>
                    <a:pt x="1159669" y="1507331"/>
                  </a:lnTo>
                  <a:lnTo>
                    <a:pt x="1183481" y="1526381"/>
                  </a:lnTo>
                  <a:lnTo>
                    <a:pt x="1207294" y="1526381"/>
                  </a:lnTo>
                  <a:lnTo>
                    <a:pt x="1233488" y="1509712"/>
                  </a:lnTo>
                  <a:lnTo>
                    <a:pt x="1257300" y="1490662"/>
                  </a:lnTo>
                  <a:lnTo>
                    <a:pt x="1283494" y="1454943"/>
                  </a:lnTo>
                  <a:lnTo>
                    <a:pt x="1297781" y="1423987"/>
                  </a:lnTo>
                  <a:lnTo>
                    <a:pt x="1304925" y="1371600"/>
                  </a:lnTo>
                  <a:lnTo>
                    <a:pt x="1319213" y="1176337"/>
                  </a:lnTo>
                  <a:lnTo>
                    <a:pt x="1357313" y="616743"/>
                  </a:lnTo>
                  <a:lnTo>
                    <a:pt x="1366838" y="392906"/>
                  </a:lnTo>
                  <a:lnTo>
                    <a:pt x="1371600" y="364331"/>
                  </a:lnTo>
                  <a:lnTo>
                    <a:pt x="1385888" y="333375"/>
                  </a:lnTo>
                  <a:lnTo>
                    <a:pt x="1409700" y="292893"/>
                  </a:lnTo>
                  <a:lnTo>
                    <a:pt x="1431131" y="269081"/>
                  </a:lnTo>
                  <a:lnTo>
                    <a:pt x="1443038" y="252412"/>
                  </a:lnTo>
                  <a:lnTo>
                    <a:pt x="1447800" y="233362"/>
                  </a:lnTo>
                  <a:lnTo>
                    <a:pt x="1447800" y="209550"/>
                  </a:lnTo>
                  <a:lnTo>
                    <a:pt x="1440656" y="183356"/>
                  </a:lnTo>
                  <a:lnTo>
                    <a:pt x="1423988" y="157162"/>
                  </a:lnTo>
                  <a:lnTo>
                    <a:pt x="1376363" y="119062"/>
                  </a:lnTo>
                  <a:lnTo>
                    <a:pt x="1243013" y="38100"/>
                  </a:lnTo>
                  <a:lnTo>
                    <a:pt x="1190625" y="7143"/>
                  </a:lnTo>
                  <a:lnTo>
                    <a:pt x="1173956" y="0"/>
                  </a:lnTo>
                  <a:lnTo>
                    <a:pt x="1157288" y="0"/>
                  </a:lnTo>
                  <a:lnTo>
                    <a:pt x="1081088" y="21431"/>
                  </a:lnTo>
                  <a:lnTo>
                    <a:pt x="857250" y="80962"/>
                  </a:lnTo>
                  <a:lnTo>
                    <a:pt x="726281" y="1047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673;p147">
              <a:extLst>
                <a:ext uri="{FF2B5EF4-FFF2-40B4-BE49-F238E27FC236}">
                  <a16:creationId xmlns:a16="http://schemas.microsoft.com/office/drawing/2014/main" id="{5B7F6BF0-DAF7-9B46-BFD2-ADDCB8F71DE7}"/>
                </a:ext>
              </a:extLst>
            </p:cNvPr>
            <p:cNvSpPr/>
            <p:nvPr/>
          </p:nvSpPr>
          <p:spPr>
            <a:xfrm>
              <a:off x="3429000" y="2554288"/>
              <a:ext cx="1211263" cy="336550"/>
            </a:xfrm>
            <a:custGeom>
              <a:avLst/>
              <a:gdLst/>
              <a:ahLst/>
              <a:cxnLst/>
              <a:rect l="l" t="t" r="r" b="b"/>
              <a:pathLst>
                <a:path w="1212056" h="335757" extrusionOk="0">
                  <a:moveTo>
                    <a:pt x="773906" y="66675"/>
                  </a:moveTo>
                  <a:lnTo>
                    <a:pt x="483394" y="133350"/>
                  </a:lnTo>
                  <a:lnTo>
                    <a:pt x="150019" y="202407"/>
                  </a:lnTo>
                  <a:lnTo>
                    <a:pt x="0" y="233363"/>
                  </a:lnTo>
                  <a:lnTo>
                    <a:pt x="138113" y="311944"/>
                  </a:lnTo>
                  <a:lnTo>
                    <a:pt x="230981" y="335757"/>
                  </a:lnTo>
                  <a:lnTo>
                    <a:pt x="254794" y="335757"/>
                  </a:lnTo>
                  <a:lnTo>
                    <a:pt x="309563" y="326232"/>
                  </a:lnTo>
                  <a:lnTo>
                    <a:pt x="533400" y="276225"/>
                  </a:lnTo>
                  <a:lnTo>
                    <a:pt x="804863" y="216694"/>
                  </a:lnTo>
                  <a:lnTo>
                    <a:pt x="1064419" y="150019"/>
                  </a:lnTo>
                  <a:lnTo>
                    <a:pt x="1212056" y="102394"/>
                  </a:lnTo>
                  <a:lnTo>
                    <a:pt x="1062038" y="0"/>
                  </a:lnTo>
                  <a:lnTo>
                    <a:pt x="773906" y="666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674;p147">
              <a:extLst>
                <a:ext uri="{FF2B5EF4-FFF2-40B4-BE49-F238E27FC236}">
                  <a16:creationId xmlns:a16="http://schemas.microsoft.com/office/drawing/2014/main" id="{C13537B5-0855-F544-9724-429AAB906701}"/>
                </a:ext>
              </a:extLst>
            </p:cNvPr>
            <p:cNvSpPr/>
            <p:nvPr/>
          </p:nvSpPr>
          <p:spPr>
            <a:xfrm>
              <a:off x="3395663" y="3163888"/>
              <a:ext cx="1225550" cy="317500"/>
            </a:xfrm>
            <a:custGeom>
              <a:avLst/>
              <a:gdLst/>
              <a:ahLst/>
              <a:cxnLst/>
              <a:rect l="l" t="t" r="r" b="b"/>
              <a:pathLst>
                <a:path w="1226343" h="316707" extrusionOk="0">
                  <a:moveTo>
                    <a:pt x="509587" y="90488"/>
                  </a:moveTo>
                  <a:lnTo>
                    <a:pt x="254793" y="135732"/>
                  </a:lnTo>
                  <a:lnTo>
                    <a:pt x="145256" y="154782"/>
                  </a:lnTo>
                  <a:lnTo>
                    <a:pt x="0" y="192882"/>
                  </a:lnTo>
                  <a:lnTo>
                    <a:pt x="147637" y="309563"/>
                  </a:lnTo>
                  <a:lnTo>
                    <a:pt x="373856" y="269082"/>
                  </a:lnTo>
                  <a:lnTo>
                    <a:pt x="669131" y="209550"/>
                  </a:lnTo>
                  <a:lnTo>
                    <a:pt x="912018" y="152400"/>
                  </a:lnTo>
                  <a:lnTo>
                    <a:pt x="947737" y="147638"/>
                  </a:lnTo>
                  <a:lnTo>
                    <a:pt x="985837" y="147638"/>
                  </a:lnTo>
                  <a:lnTo>
                    <a:pt x="1009650" y="154782"/>
                  </a:lnTo>
                  <a:lnTo>
                    <a:pt x="1033462" y="166688"/>
                  </a:lnTo>
                  <a:lnTo>
                    <a:pt x="1057275" y="188119"/>
                  </a:lnTo>
                  <a:lnTo>
                    <a:pt x="1076325" y="216694"/>
                  </a:lnTo>
                  <a:lnTo>
                    <a:pt x="1090612" y="250032"/>
                  </a:lnTo>
                  <a:lnTo>
                    <a:pt x="1102518" y="278607"/>
                  </a:lnTo>
                  <a:lnTo>
                    <a:pt x="1114425" y="297657"/>
                  </a:lnTo>
                  <a:lnTo>
                    <a:pt x="1140618" y="316707"/>
                  </a:lnTo>
                  <a:lnTo>
                    <a:pt x="1226343" y="152400"/>
                  </a:lnTo>
                  <a:lnTo>
                    <a:pt x="1071562" y="19050"/>
                  </a:lnTo>
                  <a:lnTo>
                    <a:pt x="1002506" y="11907"/>
                  </a:lnTo>
                  <a:lnTo>
                    <a:pt x="954881" y="0"/>
                  </a:lnTo>
                  <a:lnTo>
                    <a:pt x="928687" y="0"/>
                  </a:lnTo>
                  <a:lnTo>
                    <a:pt x="850106" y="19050"/>
                  </a:lnTo>
                  <a:lnTo>
                    <a:pt x="509587" y="904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675;p147">
              <a:extLst>
                <a:ext uri="{FF2B5EF4-FFF2-40B4-BE49-F238E27FC236}">
                  <a16:creationId xmlns:a16="http://schemas.microsoft.com/office/drawing/2014/main" id="{DF8CCB80-1DC9-DA4F-A79C-BFDF554FC11A}"/>
                </a:ext>
              </a:extLst>
            </p:cNvPr>
            <p:cNvSpPr/>
            <p:nvPr/>
          </p:nvSpPr>
          <p:spPr>
            <a:xfrm rot="-5400000">
              <a:off x="4075113" y="3209925"/>
              <a:ext cx="4438650" cy="1571625"/>
            </a:xfrm>
            <a:custGeom>
              <a:avLst/>
              <a:gdLst/>
              <a:ahLst/>
              <a:cxnLst/>
              <a:rect l="l" t="t" r="r" b="b"/>
              <a:pathLst>
                <a:path w="4438650" h="1571625" extrusionOk="0">
                  <a:moveTo>
                    <a:pt x="4195763" y="138112"/>
                  </a:moveTo>
                  <a:lnTo>
                    <a:pt x="4210050" y="361950"/>
                  </a:lnTo>
                  <a:lnTo>
                    <a:pt x="4229100" y="509587"/>
                  </a:lnTo>
                  <a:lnTo>
                    <a:pt x="4257675" y="704850"/>
                  </a:lnTo>
                  <a:lnTo>
                    <a:pt x="4295775" y="881062"/>
                  </a:lnTo>
                  <a:lnTo>
                    <a:pt x="4310063" y="933450"/>
                  </a:lnTo>
                  <a:lnTo>
                    <a:pt x="4357688" y="1019175"/>
                  </a:lnTo>
                  <a:lnTo>
                    <a:pt x="4424363" y="1138237"/>
                  </a:lnTo>
                  <a:lnTo>
                    <a:pt x="4438650" y="1176337"/>
                  </a:lnTo>
                  <a:lnTo>
                    <a:pt x="4410075" y="1257300"/>
                  </a:lnTo>
                  <a:lnTo>
                    <a:pt x="4362450" y="1347787"/>
                  </a:lnTo>
                  <a:lnTo>
                    <a:pt x="4300538" y="1433512"/>
                  </a:lnTo>
                  <a:lnTo>
                    <a:pt x="4252913" y="1490662"/>
                  </a:lnTo>
                  <a:lnTo>
                    <a:pt x="4195763" y="1552575"/>
                  </a:lnTo>
                  <a:lnTo>
                    <a:pt x="4157663" y="1571625"/>
                  </a:lnTo>
                  <a:lnTo>
                    <a:pt x="4124325" y="1571625"/>
                  </a:lnTo>
                  <a:lnTo>
                    <a:pt x="4076700" y="1547812"/>
                  </a:lnTo>
                  <a:lnTo>
                    <a:pt x="4010025" y="1500187"/>
                  </a:lnTo>
                  <a:lnTo>
                    <a:pt x="3962400" y="1476375"/>
                  </a:lnTo>
                  <a:lnTo>
                    <a:pt x="3862388" y="1466850"/>
                  </a:lnTo>
                  <a:lnTo>
                    <a:pt x="3409950" y="1438275"/>
                  </a:lnTo>
                  <a:lnTo>
                    <a:pt x="2747963" y="1419225"/>
                  </a:lnTo>
                  <a:lnTo>
                    <a:pt x="2119313" y="1419225"/>
                  </a:lnTo>
                  <a:lnTo>
                    <a:pt x="1562100" y="1423987"/>
                  </a:lnTo>
                  <a:lnTo>
                    <a:pt x="1276350" y="1443037"/>
                  </a:lnTo>
                  <a:lnTo>
                    <a:pt x="976313" y="1471612"/>
                  </a:lnTo>
                  <a:lnTo>
                    <a:pt x="742950" y="1504950"/>
                  </a:lnTo>
                  <a:lnTo>
                    <a:pt x="481013" y="1552575"/>
                  </a:lnTo>
                  <a:lnTo>
                    <a:pt x="371475" y="1528762"/>
                  </a:lnTo>
                  <a:lnTo>
                    <a:pt x="247650" y="1481137"/>
                  </a:lnTo>
                  <a:lnTo>
                    <a:pt x="147638" y="1428750"/>
                  </a:lnTo>
                  <a:lnTo>
                    <a:pt x="61913" y="1376362"/>
                  </a:lnTo>
                  <a:lnTo>
                    <a:pt x="14288" y="1333500"/>
                  </a:lnTo>
                  <a:lnTo>
                    <a:pt x="0" y="1300162"/>
                  </a:lnTo>
                  <a:lnTo>
                    <a:pt x="19050" y="1266825"/>
                  </a:lnTo>
                  <a:lnTo>
                    <a:pt x="647700" y="1228725"/>
                  </a:lnTo>
                  <a:lnTo>
                    <a:pt x="762000" y="1243012"/>
                  </a:lnTo>
                  <a:lnTo>
                    <a:pt x="1104900" y="1238250"/>
                  </a:lnTo>
                  <a:lnTo>
                    <a:pt x="1666875" y="1223962"/>
                  </a:lnTo>
                  <a:lnTo>
                    <a:pt x="2390775" y="1209675"/>
                  </a:lnTo>
                  <a:lnTo>
                    <a:pt x="3314700" y="1195387"/>
                  </a:lnTo>
                  <a:lnTo>
                    <a:pt x="3933825" y="1195387"/>
                  </a:lnTo>
                  <a:lnTo>
                    <a:pt x="4033838" y="1195387"/>
                  </a:lnTo>
                  <a:lnTo>
                    <a:pt x="4110038" y="1190625"/>
                  </a:lnTo>
                  <a:lnTo>
                    <a:pt x="4157663" y="1181100"/>
                  </a:lnTo>
                  <a:lnTo>
                    <a:pt x="4181475" y="1162050"/>
                  </a:lnTo>
                  <a:lnTo>
                    <a:pt x="4195763" y="1133475"/>
                  </a:lnTo>
                  <a:lnTo>
                    <a:pt x="4186238" y="1071562"/>
                  </a:lnTo>
                  <a:lnTo>
                    <a:pt x="4110038" y="700087"/>
                  </a:lnTo>
                  <a:lnTo>
                    <a:pt x="4052888" y="390525"/>
                  </a:lnTo>
                  <a:lnTo>
                    <a:pt x="4033838" y="300037"/>
                  </a:lnTo>
                  <a:lnTo>
                    <a:pt x="4010025" y="233362"/>
                  </a:lnTo>
                  <a:lnTo>
                    <a:pt x="4000500" y="180975"/>
                  </a:lnTo>
                  <a:lnTo>
                    <a:pt x="4005263" y="138112"/>
                  </a:lnTo>
                  <a:lnTo>
                    <a:pt x="4024313" y="19050"/>
                  </a:lnTo>
                  <a:lnTo>
                    <a:pt x="4195763" y="0"/>
                  </a:lnTo>
                  <a:lnTo>
                    <a:pt x="4195763" y="1381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676;p147">
              <a:extLst>
                <a:ext uri="{FF2B5EF4-FFF2-40B4-BE49-F238E27FC236}">
                  <a16:creationId xmlns:a16="http://schemas.microsoft.com/office/drawing/2014/main" id="{0EC7C3F9-1B8B-C449-8BDD-03D480BE4170}"/>
                </a:ext>
              </a:extLst>
            </p:cNvPr>
            <p:cNvSpPr/>
            <p:nvPr/>
          </p:nvSpPr>
          <p:spPr>
            <a:xfrm>
              <a:off x="5989638" y="5380038"/>
              <a:ext cx="800100" cy="831850"/>
            </a:xfrm>
            <a:custGeom>
              <a:avLst/>
              <a:gdLst/>
              <a:ahLst/>
              <a:cxnLst/>
              <a:rect l="l" t="t" r="r" b="b"/>
              <a:pathLst>
                <a:path w="800100" h="833437" extrusionOk="0">
                  <a:moveTo>
                    <a:pt x="400050" y="190500"/>
                  </a:moveTo>
                  <a:lnTo>
                    <a:pt x="495300" y="235744"/>
                  </a:lnTo>
                  <a:lnTo>
                    <a:pt x="550069" y="257175"/>
                  </a:lnTo>
                  <a:lnTo>
                    <a:pt x="600075" y="269081"/>
                  </a:lnTo>
                  <a:lnTo>
                    <a:pt x="640556" y="269081"/>
                  </a:lnTo>
                  <a:lnTo>
                    <a:pt x="690562" y="259556"/>
                  </a:lnTo>
                  <a:lnTo>
                    <a:pt x="714375" y="240506"/>
                  </a:lnTo>
                  <a:lnTo>
                    <a:pt x="735806" y="216694"/>
                  </a:lnTo>
                  <a:lnTo>
                    <a:pt x="750094" y="185737"/>
                  </a:lnTo>
                  <a:lnTo>
                    <a:pt x="764381" y="119062"/>
                  </a:lnTo>
                  <a:lnTo>
                    <a:pt x="800100" y="833437"/>
                  </a:lnTo>
                  <a:lnTo>
                    <a:pt x="771525" y="802481"/>
                  </a:lnTo>
                  <a:lnTo>
                    <a:pt x="754856" y="766762"/>
                  </a:lnTo>
                  <a:lnTo>
                    <a:pt x="731044" y="711994"/>
                  </a:lnTo>
                  <a:lnTo>
                    <a:pt x="654844" y="609600"/>
                  </a:lnTo>
                  <a:lnTo>
                    <a:pt x="547687" y="490537"/>
                  </a:lnTo>
                  <a:lnTo>
                    <a:pt x="411956" y="357187"/>
                  </a:lnTo>
                  <a:lnTo>
                    <a:pt x="264319" y="233362"/>
                  </a:lnTo>
                  <a:lnTo>
                    <a:pt x="90487" y="100012"/>
                  </a:lnTo>
                  <a:lnTo>
                    <a:pt x="28575" y="57150"/>
                  </a:lnTo>
                  <a:lnTo>
                    <a:pt x="14287" y="38100"/>
                  </a:lnTo>
                  <a:lnTo>
                    <a:pt x="0" y="19050"/>
                  </a:lnTo>
                  <a:lnTo>
                    <a:pt x="0" y="4762"/>
                  </a:lnTo>
                  <a:lnTo>
                    <a:pt x="16669" y="0"/>
                  </a:lnTo>
                  <a:lnTo>
                    <a:pt x="57150" y="4762"/>
                  </a:lnTo>
                  <a:lnTo>
                    <a:pt x="119062" y="38100"/>
                  </a:lnTo>
                  <a:lnTo>
                    <a:pt x="219075" y="95250"/>
                  </a:lnTo>
                  <a:lnTo>
                    <a:pt x="400050" y="1905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677;p147">
              <a:extLst>
                <a:ext uri="{FF2B5EF4-FFF2-40B4-BE49-F238E27FC236}">
                  <a16:creationId xmlns:a16="http://schemas.microsoft.com/office/drawing/2014/main" id="{B001C6D2-CD2F-0547-8498-6532EBD36AD0}"/>
                </a:ext>
              </a:extLst>
            </p:cNvPr>
            <p:cNvSpPr/>
            <p:nvPr/>
          </p:nvSpPr>
          <p:spPr>
            <a:xfrm>
              <a:off x="5440363" y="2420938"/>
              <a:ext cx="1444625" cy="314325"/>
            </a:xfrm>
            <a:custGeom>
              <a:avLst/>
              <a:gdLst/>
              <a:ahLst/>
              <a:cxnLst/>
              <a:rect l="l" t="t" r="r" b="b"/>
              <a:pathLst>
                <a:path w="1443038" h="314325" extrusionOk="0">
                  <a:moveTo>
                    <a:pt x="607219" y="107157"/>
                  </a:moveTo>
                  <a:lnTo>
                    <a:pt x="176213" y="180975"/>
                  </a:lnTo>
                  <a:lnTo>
                    <a:pt x="0" y="211932"/>
                  </a:lnTo>
                  <a:lnTo>
                    <a:pt x="178594" y="311944"/>
                  </a:lnTo>
                  <a:lnTo>
                    <a:pt x="321469" y="314325"/>
                  </a:lnTo>
                  <a:lnTo>
                    <a:pt x="354807" y="309563"/>
                  </a:lnTo>
                  <a:lnTo>
                    <a:pt x="457200" y="295275"/>
                  </a:lnTo>
                  <a:lnTo>
                    <a:pt x="747713" y="250032"/>
                  </a:lnTo>
                  <a:lnTo>
                    <a:pt x="1066800" y="195263"/>
                  </a:lnTo>
                  <a:lnTo>
                    <a:pt x="1290638" y="150019"/>
                  </a:lnTo>
                  <a:lnTo>
                    <a:pt x="1443038" y="95250"/>
                  </a:lnTo>
                  <a:lnTo>
                    <a:pt x="1278732" y="0"/>
                  </a:lnTo>
                  <a:lnTo>
                    <a:pt x="973932" y="47625"/>
                  </a:lnTo>
                  <a:lnTo>
                    <a:pt x="607219" y="1071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678;p147">
              <a:extLst>
                <a:ext uri="{FF2B5EF4-FFF2-40B4-BE49-F238E27FC236}">
                  <a16:creationId xmlns:a16="http://schemas.microsoft.com/office/drawing/2014/main" id="{E014E58B-9A1E-0043-94F7-BCFD887CB113}"/>
                </a:ext>
              </a:extLst>
            </p:cNvPr>
            <p:cNvSpPr/>
            <p:nvPr/>
          </p:nvSpPr>
          <p:spPr>
            <a:xfrm>
              <a:off x="5453063" y="3048000"/>
              <a:ext cx="1422400" cy="293688"/>
            </a:xfrm>
            <a:custGeom>
              <a:avLst/>
              <a:gdLst/>
              <a:ahLst/>
              <a:cxnLst/>
              <a:rect l="l" t="t" r="r" b="b"/>
              <a:pathLst>
                <a:path w="1421606" h="292894" extrusionOk="0">
                  <a:moveTo>
                    <a:pt x="738187" y="61913"/>
                  </a:moveTo>
                  <a:lnTo>
                    <a:pt x="376237" y="116681"/>
                  </a:lnTo>
                  <a:lnTo>
                    <a:pt x="169068" y="138113"/>
                  </a:lnTo>
                  <a:lnTo>
                    <a:pt x="0" y="166688"/>
                  </a:lnTo>
                  <a:lnTo>
                    <a:pt x="171450" y="269081"/>
                  </a:lnTo>
                  <a:lnTo>
                    <a:pt x="228600" y="285750"/>
                  </a:lnTo>
                  <a:lnTo>
                    <a:pt x="273843" y="292894"/>
                  </a:lnTo>
                  <a:lnTo>
                    <a:pt x="326231" y="290513"/>
                  </a:lnTo>
                  <a:lnTo>
                    <a:pt x="381000" y="278606"/>
                  </a:lnTo>
                  <a:lnTo>
                    <a:pt x="438150" y="261938"/>
                  </a:lnTo>
                  <a:lnTo>
                    <a:pt x="747712" y="219075"/>
                  </a:lnTo>
                  <a:lnTo>
                    <a:pt x="1050131" y="185738"/>
                  </a:lnTo>
                  <a:lnTo>
                    <a:pt x="1176337" y="173831"/>
                  </a:lnTo>
                  <a:lnTo>
                    <a:pt x="1278731" y="178594"/>
                  </a:lnTo>
                  <a:lnTo>
                    <a:pt x="1421606" y="130969"/>
                  </a:lnTo>
                  <a:lnTo>
                    <a:pt x="1276350" y="21431"/>
                  </a:lnTo>
                  <a:lnTo>
                    <a:pt x="1207293" y="21431"/>
                  </a:lnTo>
                  <a:lnTo>
                    <a:pt x="1143000" y="7144"/>
                  </a:lnTo>
                  <a:lnTo>
                    <a:pt x="1121568" y="0"/>
                  </a:lnTo>
                  <a:lnTo>
                    <a:pt x="1050131" y="7144"/>
                  </a:lnTo>
                  <a:lnTo>
                    <a:pt x="738187" y="619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679;p147">
              <a:extLst>
                <a:ext uri="{FF2B5EF4-FFF2-40B4-BE49-F238E27FC236}">
                  <a16:creationId xmlns:a16="http://schemas.microsoft.com/office/drawing/2014/main" id="{FB632105-12A2-DF4C-9892-EA482D50E5EF}"/>
                </a:ext>
              </a:extLst>
            </p:cNvPr>
            <p:cNvSpPr/>
            <p:nvPr/>
          </p:nvSpPr>
          <p:spPr>
            <a:xfrm>
              <a:off x="4243388" y="3990975"/>
              <a:ext cx="1711325" cy="1160463"/>
            </a:xfrm>
            <a:custGeom>
              <a:avLst/>
              <a:gdLst/>
              <a:ahLst/>
              <a:cxnLst/>
              <a:rect l="l" t="t" r="r" b="b"/>
              <a:pathLst>
                <a:path w="1712118" h="1159669" extrusionOk="0">
                  <a:moveTo>
                    <a:pt x="752475" y="107156"/>
                  </a:moveTo>
                  <a:lnTo>
                    <a:pt x="554831" y="128588"/>
                  </a:lnTo>
                  <a:lnTo>
                    <a:pt x="295275" y="150019"/>
                  </a:lnTo>
                  <a:lnTo>
                    <a:pt x="164306" y="152400"/>
                  </a:lnTo>
                  <a:lnTo>
                    <a:pt x="69056" y="152400"/>
                  </a:lnTo>
                  <a:lnTo>
                    <a:pt x="0" y="204788"/>
                  </a:lnTo>
                  <a:lnTo>
                    <a:pt x="192881" y="304800"/>
                  </a:lnTo>
                  <a:lnTo>
                    <a:pt x="347662" y="297656"/>
                  </a:lnTo>
                  <a:lnTo>
                    <a:pt x="600075" y="273844"/>
                  </a:lnTo>
                  <a:lnTo>
                    <a:pt x="854868" y="245269"/>
                  </a:lnTo>
                  <a:lnTo>
                    <a:pt x="1131093" y="211931"/>
                  </a:lnTo>
                  <a:lnTo>
                    <a:pt x="1273968" y="192881"/>
                  </a:lnTo>
                  <a:lnTo>
                    <a:pt x="1309687" y="190500"/>
                  </a:lnTo>
                  <a:lnTo>
                    <a:pt x="1335881" y="197644"/>
                  </a:lnTo>
                  <a:lnTo>
                    <a:pt x="1350168" y="214313"/>
                  </a:lnTo>
                  <a:lnTo>
                    <a:pt x="1362075" y="238125"/>
                  </a:lnTo>
                  <a:lnTo>
                    <a:pt x="1366837" y="273844"/>
                  </a:lnTo>
                  <a:lnTo>
                    <a:pt x="1333500" y="511969"/>
                  </a:lnTo>
                  <a:lnTo>
                    <a:pt x="1281112" y="976313"/>
                  </a:lnTo>
                  <a:lnTo>
                    <a:pt x="1323975" y="1143000"/>
                  </a:lnTo>
                  <a:lnTo>
                    <a:pt x="1345406" y="1154906"/>
                  </a:lnTo>
                  <a:lnTo>
                    <a:pt x="1383506" y="1159669"/>
                  </a:lnTo>
                  <a:lnTo>
                    <a:pt x="1412081" y="1152525"/>
                  </a:lnTo>
                  <a:lnTo>
                    <a:pt x="1440656" y="1138238"/>
                  </a:lnTo>
                  <a:lnTo>
                    <a:pt x="1462087" y="1114425"/>
                  </a:lnTo>
                  <a:lnTo>
                    <a:pt x="1478756" y="1071563"/>
                  </a:lnTo>
                  <a:lnTo>
                    <a:pt x="1497806" y="966788"/>
                  </a:lnTo>
                  <a:lnTo>
                    <a:pt x="1547812" y="704850"/>
                  </a:lnTo>
                  <a:lnTo>
                    <a:pt x="1597818" y="488156"/>
                  </a:lnTo>
                  <a:lnTo>
                    <a:pt x="1635918" y="373856"/>
                  </a:lnTo>
                  <a:lnTo>
                    <a:pt x="1657350" y="335756"/>
                  </a:lnTo>
                  <a:lnTo>
                    <a:pt x="1693068" y="307181"/>
                  </a:lnTo>
                  <a:lnTo>
                    <a:pt x="1707356" y="285750"/>
                  </a:lnTo>
                  <a:lnTo>
                    <a:pt x="1712118" y="264319"/>
                  </a:lnTo>
                  <a:lnTo>
                    <a:pt x="1712118" y="240506"/>
                  </a:lnTo>
                  <a:lnTo>
                    <a:pt x="1702593" y="209550"/>
                  </a:lnTo>
                  <a:lnTo>
                    <a:pt x="1635918" y="147638"/>
                  </a:lnTo>
                  <a:lnTo>
                    <a:pt x="1497806" y="26194"/>
                  </a:lnTo>
                  <a:lnTo>
                    <a:pt x="1469231" y="4763"/>
                  </a:lnTo>
                  <a:lnTo>
                    <a:pt x="1462087" y="0"/>
                  </a:lnTo>
                  <a:lnTo>
                    <a:pt x="1440656" y="0"/>
                  </a:lnTo>
                  <a:lnTo>
                    <a:pt x="1359693" y="21431"/>
                  </a:lnTo>
                  <a:lnTo>
                    <a:pt x="1231106" y="50006"/>
                  </a:lnTo>
                  <a:lnTo>
                    <a:pt x="897731" y="95250"/>
                  </a:lnTo>
                  <a:lnTo>
                    <a:pt x="752475" y="107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680;p147">
              <a:extLst>
                <a:ext uri="{FF2B5EF4-FFF2-40B4-BE49-F238E27FC236}">
                  <a16:creationId xmlns:a16="http://schemas.microsoft.com/office/drawing/2014/main" id="{8B044AC4-4734-1B40-969B-78184D55EC4A}"/>
                </a:ext>
              </a:extLst>
            </p:cNvPr>
            <p:cNvSpPr/>
            <p:nvPr/>
          </p:nvSpPr>
          <p:spPr>
            <a:xfrm>
              <a:off x="4410075" y="4857750"/>
              <a:ext cx="1277938" cy="285750"/>
            </a:xfrm>
            <a:custGeom>
              <a:avLst/>
              <a:gdLst/>
              <a:ahLst/>
              <a:cxnLst/>
              <a:rect l="l" t="t" r="r" b="b"/>
              <a:pathLst>
                <a:path w="1278731" h="285750" extrusionOk="0">
                  <a:moveTo>
                    <a:pt x="554831" y="102394"/>
                  </a:moveTo>
                  <a:lnTo>
                    <a:pt x="411956" y="119063"/>
                  </a:lnTo>
                  <a:lnTo>
                    <a:pt x="257175" y="128588"/>
                  </a:lnTo>
                  <a:lnTo>
                    <a:pt x="140494" y="130969"/>
                  </a:lnTo>
                  <a:lnTo>
                    <a:pt x="0" y="166688"/>
                  </a:lnTo>
                  <a:lnTo>
                    <a:pt x="197644" y="269081"/>
                  </a:lnTo>
                  <a:lnTo>
                    <a:pt x="319088" y="259556"/>
                  </a:lnTo>
                  <a:lnTo>
                    <a:pt x="616744" y="233363"/>
                  </a:lnTo>
                  <a:lnTo>
                    <a:pt x="912019" y="204788"/>
                  </a:lnTo>
                  <a:lnTo>
                    <a:pt x="940594" y="202406"/>
                  </a:lnTo>
                  <a:lnTo>
                    <a:pt x="969169" y="207169"/>
                  </a:lnTo>
                  <a:lnTo>
                    <a:pt x="1021556" y="223838"/>
                  </a:lnTo>
                  <a:lnTo>
                    <a:pt x="1119188" y="266700"/>
                  </a:lnTo>
                  <a:lnTo>
                    <a:pt x="1181100" y="285750"/>
                  </a:lnTo>
                  <a:lnTo>
                    <a:pt x="1278731" y="216694"/>
                  </a:lnTo>
                  <a:lnTo>
                    <a:pt x="1128713" y="90488"/>
                  </a:lnTo>
                  <a:lnTo>
                    <a:pt x="1054894" y="45244"/>
                  </a:lnTo>
                  <a:lnTo>
                    <a:pt x="990600" y="11906"/>
                  </a:lnTo>
                  <a:lnTo>
                    <a:pt x="962025" y="0"/>
                  </a:lnTo>
                  <a:lnTo>
                    <a:pt x="945356" y="2381"/>
                  </a:lnTo>
                  <a:lnTo>
                    <a:pt x="895350" y="21431"/>
                  </a:lnTo>
                  <a:lnTo>
                    <a:pt x="759619" y="61913"/>
                  </a:lnTo>
                  <a:lnTo>
                    <a:pt x="554831" y="1023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1685;p148">
            <a:extLst>
              <a:ext uri="{FF2B5EF4-FFF2-40B4-BE49-F238E27FC236}">
                <a16:creationId xmlns:a16="http://schemas.microsoft.com/office/drawing/2014/main" id="{7B8E2789-0B10-FD47-9002-6BEFC3A56F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6441" y="1627609"/>
            <a:ext cx="388937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5" name="Google Shape;1685;p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8313" y="1603545"/>
            <a:ext cx="388937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21"/>
          <p:cNvSpPr txBox="1"/>
          <p:nvPr/>
        </p:nvSpPr>
        <p:spPr>
          <a:xfrm>
            <a:off x="5945188" y="7101408"/>
            <a:ext cx="200821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題</a:t>
            </a:r>
            <a:endParaRPr/>
          </a:p>
        </p:txBody>
      </p:sp>
      <p:sp>
        <p:nvSpPr>
          <p:cNvPr id="1403" name="Google Shape;1403;p121"/>
          <p:cNvSpPr/>
          <p:nvPr/>
        </p:nvSpPr>
        <p:spPr>
          <a:xfrm>
            <a:off x="2951163" y="1760538"/>
            <a:ext cx="392112" cy="1501775"/>
          </a:xfrm>
          <a:custGeom>
            <a:avLst/>
            <a:gdLst/>
            <a:ahLst/>
            <a:cxnLst/>
            <a:rect l="l" t="t" r="r" b="b"/>
            <a:pathLst>
              <a:path w="392906" h="1502569" extrusionOk="0">
                <a:moveTo>
                  <a:pt x="364331" y="383381"/>
                </a:moveTo>
                <a:cubicBezTo>
                  <a:pt x="365125" y="336550"/>
                  <a:pt x="365918" y="289718"/>
                  <a:pt x="366712" y="242887"/>
                </a:cubicBezTo>
                <a:lnTo>
                  <a:pt x="300037" y="107156"/>
                </a:lnTo>
                <a:lnTo>
                  <a:pt x="252412" y="76200"/>
                </a:lnTo>
                <a:lnTo>
                  <a:pt x="204787" y="50006"/>
                </a:lnTo>
                <a:lnTo>
                  <a:pt x="147637" y="26194"/>
                </a:lnTo>
                <a:lnTo>
                  <a:pt x="95250" y="9525"/>
                </a:lnTo>
                <a:lnTo>
                  <a:pt x="35719" y="0"/>
                </a:lnTo>
                <a:lnTo>
                  <a:pt x="11906" y="2381"/>
                </a:lnTo>
                <a:lnTo>
                  <a:pt x="0" y="9525"/>
                </a:lnTo>
                <a:lnTo>
                  <a:pt x="2381" y="26194"/>
                </a:lnTo>
                <a:lnTo>
                  <a:pt x="11906" y="50006"/>
                </a:lnTo>
                <a:lnTo>
                  <a:pt x="38100" y="83344"/>
                </a:lnTo>
                <a:lnTo>
                  <a:pt x="66675" y="123825"/>
                </a:lnTo>
                <a:lnTo>
                  <a:pt x="83344" y="154781"/>
                </a:lnTo>
                <a:lnTo>
                  <a:pt x="102394" y="192881"/>
                </a:lnTo>
                <a:lnTo>
                  <a:pt x="116681" y="245269"/>
                </a:lnTo>
                <a:lnTo>
                  <a:pt x="130969" y="326231"/>
                </a:lnTo>
                <a:lnTo>
                  <a:pt x="140494" y="423862"/>
                </a:lnTo>
                <a:cubicBezTo>
                  <a:pt x="141288" y="515143"/>
                  <a:pt x="142081" y="606425"/>
                  <a:pt x="142875" y="697706"/>
                </a:cubicBezTo>
                <a:lnTo>
                  <a:pt x="142875" y="1042987"/>
                </a:lnTo>
                <a:lnTo>
                  <a:pt x="142875" y="1152525"/>
                </a:lnTo>
                <a:lnTo>
                  <a:pt x="140494" y="1195387"/>
                </a:lnTo>
                <a:lnTo>
                  <a:pt x="140494" y="1245394"/>
                </a:lnTo>
                <a:lnTo>
                  <a:pt x="150019" y="1297781"/>
                </a:lnTo>
                <a:lnTo>
                  <a:pt x="169069" y="1359694"/>
                </a:lnTo>
                <a:lnTo>
                  <a:pt x="204787" y="1431131"/>
                </a:lnTo>
                <a:lnTo>
                  <a:pt x="228600" y="1464469"/>
                </a:lnTo>
                <a:lnTo>
                  <a:pt x="252412" y="1488281"/>
                </a:lnTo>
                <a:lnTo>
                  <a:pt x="276225" y="1497806"/>
                </a:lnTo>
                <a:lnTo>
                  <a:pt x="295275" y="1502569"/>
                </a:lnTo>
                <a:lnTo>
                  <a:pt x="316706" y="1500187"/>
                </a:lnTo>
                <a:lnTo>
                  <a:pt x="333375" y="1497806"/>
                </a:lnTo>
                <a:lnTo>
                  <a:pt x="354806" y="1476375"/>
                </a:lnTo>
                <a:lnTo>
                  <a:pt x="371475" y="1450181"/>
                </a:lnTo>
                <a:lnTo>
                  <a:pt x="385762" y="1414462"/>
                </a:lnTo>
                <a:lnTo>
                  <a:pt x="392906" y="1378744"/>
                </a:lnTo>
                <a:lnTo>
                  <a:pt x="366712" y="1240631"/>
                </a:lnTo>
                <a:cubicBezTo>
                  <a:pt x="365918" y="1087437"/>
                  <a:pt x="365125" y="934244"/>
                  <a:pt x="364331" y="781050"/>
                </a:cubicBezTo>
                <a:lnTo>
                  <a:pt x="364331" y="3833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121"/>
          <p:cNvSpPr/>
          <p:nvPr/>
        </p:nvSpPr>
        <p:spPr>
          <a:xfrm>
            <a:off x="2513013" y="3338513"/>
            <a:ext cx="2260600" cy="530225"/>
          </a:xfrm>
          <a:custGeom>
            <a:avLst/>
            <a:gdLst/>
            <a:ahLst/>
            <a:cxnLst/>
            <a:rect l="l" t="t" r="r" b="b"/>
            <a:pathLst>
              <a:path w="2262187" h="531018" extrusionOk="0">
                <a:moveTo>
                  <a:pt x="1081087" y="188118"/>
                </a:moveTo>
                <a:lnTo>
                  <a:pt x="1419225" y="123825"/>
                </a:lnTo>
                <a:lnTo>
                  <a:pt x="1702594" y="66675"/>
                </a:lnTo>
                <a:lnTo>
                  <a:pt x="1774031" y="38100"/>
                </a:lnTo>
                <a:lnTo>
                  <a:pt x="1845469" y="4762"/>
                </a:lnTo>
                <a:lnTo>
                  <a:pt x="1890712" y="0"/>
                </a:lnTo>
                <a:lnTo>
                  <a:pt x="1971675" y="7143"/>
                </a:lnTo>
                <a:lnTo>
                  <a:pt x="2057400" y="16668"/>
                </a:lnTo>
                <a:lnTo>
                  <a:pt x="2114550" y="30956"/>
                </a:lnTo>
                <a:lnTo>
                  <a:pt x="2152650" y="45243"/>
                </a:lnTo>
                <a:lnTo>
                  <a:pt x="2181225" y="59531"/>
                </a:lnTo>
                <a:lnTo>
                  <a:pt x="2226469" y="95250"/>
                </a:lnTo>
                <a:lnTo>
                  <a:pt x="2252662" y="128587"/>
                </a:lnTo>
                <a:lnTo>
                  <a:pt x="2262187" y="152400"/>
                </a:lnTo>
                <a:lnTo>
                  <a:pt x="2262187" y="169068"/>
                </a:lnTo>
                <a:lnTo>
                  <a:pt x="2250281" y="188118"/>
                </a:lnTo>
                <a:lnTo>
                  <a:pt x="2228850" y="204787"/>
                </a:lnTo>
                <a:lnTo>
                  <a:pt x="2185987" y="216693"/>
                </a:lnTo>
                <a:lnTo>
                  <a:pt x="2090737" y="228600"/>
                </a:lnTo>
                <a:lnTo>
                  <a:pt x="1883569" y="250031"/>
                </a:lnTo>
                <a:lnTo>
                  <a:pt x="1552575" y="283368"/>
                </a:lnTo>
                <a:lnTo>
                  <a:pt x="1259681" y="316706"/>
                </a:lnTo>
                <a:lnTo>
                  <a:pt x="1104900" y="359568"/>
                </a:lnTo>
                <a:lnTo>
                  <a:pt x="995362" y="371475"/>
                </a:lnTo>
                <a:lnTo>
                  <a:pt x="866775" y="392906"/>
                </a:lnTo>
                <a:lnTo>
                  <a:pt x="754856" y="421481"/>
                </a:lnTo>
                <a:lnTo>
                  <a:pt x="647700" y="450056"/>
                </a:lnTo>
                <a:lnTo>
                  <a:pt x="521494" y="488156"/>
                </a:lnTo>
                <a:lnTo>
                  <a:pt x="488156" y="509587"/>
                </a:lnTo>
                <a:lnTo>
                  <a:pt x="461962" y="523875"/>
                </a:lnTo>
                <a:lnTo>
                  <a:pt x="431006" y="531018"/>
                </a:lnTo>
                <a:lnTo>
                  <a:pt x="402431" y="526256"/>
                </a:lnTo>
                <a:lnTo>
                  <a:pt x="369094" y="514350"/>
                </a:lnTo>
                <a:lnTo>
                  <a:pt x="328612" y="488156"/>
                </a:lnTo>
                <a:lnTo>
                  <a:pt x="271462" y="461962"/>
                </a:lnTo>
                <a:lnTo>
                  <a:pt x="216694" y="433387"/>
                </a:lnTo>
                <a:lnTo>
                  <a:pt x="157162" y="390525"/>
                </a:lnTo>
                <a:lnTo>
                  <a:pt x="102394" y="342900"/>
                </a:lnTo>
                <a:lnTo>
                  <a:pt x="61912" y="300037"/>
                </a:lnTo>
                <a:lnTo>
                  <a:pt x="23812" y="252412"/>
                </a:lnTo>
                <a:lnTo>
                  <a:pt x="2381" y="209550"/>
                </a:lnTo>
                <a:lnTo>
                  <a:pt x="0" y="192881"/>
                </a:lnTo>
                <a:lnTo>
                  <a:pt x="9525" y="178593"/>
                </a:lnTo>
                <a:lnTo>
                  <a:pt x="26194" y="176212"/>
                </a:lnTo>
                <a:lnTo>
                  <a:pt x="69056" y="192881"/>
                </a:lnTo>
                <a:lnTo>
                  <a:pt x="111919" y="214312"/>
                </a:lnTo>
                <a:lnTo>
                  <a:pt x="178594" y="250031"/>
                </a:lnTo>
                <a:lnTo>
                  <a:pt x="216694" y="266700"/>
                </a:lnTo>
                <a:lnTo>
                  <a:pt x="292894" y="290512"/>
                </a:lnTo>
                <a:lnTo>
                  <a:pt x="345281" y="300037"/>
                </a:lnTo>
                <a:lnTo>
                  <a:pt x="414337" y="304800"/>
                </a:lnTo>
                <a:lnTo>
                  <a:pt x="492919" y="300037"/>
                </a:lnTo>
                <a:lnTo>
                  <a:pt x="626269" y="276225"/>
                </a:lnTo>
                <a:lnTo>
                  <a:pt x="1081087" y="18811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121"/>
          <p:cNvSpPr/>
          <p:nvPr/>
        </p:nvSpPr>
        <p:spPr>
          <a:xfrm>
            <a:off x="2476500" y="4097338"/>
            <a:ext cx="885825" cy="1574800"/>
          </a:xfrm>
          <a:custGeom>
            <a:avLst/>
            <a:gdLst/>
            <a:ahLst/>
            <a:cxnLst/>
            <a:rect l="l" t="t" r="r" b="b"/>
            <a:pathLst>
              <a:path w="885825" h="1574007" extrusionOk="0">
                <a:moveTo>
                  <a:pt x="488156" y="538163"/>
                </a:moveTo>
                <a:lnTo>
                  <a:pt x="500063" y="488157"/>
                </a:lnTo>
                <a:lnTo>
                  <a:pt x="511969" y="431007"/>
                </a:lnTo>
                <a:lnTo>
                  <a:pt x="521494" y="361950"/>
                </a:lnTo>
                <a:lnTo>
                  <a:pt x="526256" y="307182"/>
                </a:lnTo>
                <a:lnTo>
                  <a:pt x="528638" y="257175"/>
                </a:lnTo>
                <a:lnTo>
                  <a:pt x="523875" y="209550"/>
                </a:lnTo>
                <a:lnTo>
                  <a:pt x="514350" y="166688"/>
                </a:lnTo>
                <a:lnTo>
                  <a:pt x="497681" y="138113"/>
                </a:lnTo>
                <a:lnTo>
                  <a:pt x="471488" y="111919"/>
                </a:lnTo>
                <a:lnTo>
                  <a:pt x="433388" y="88107"/>
                </a:lnTo>
                <a:lnTo>
                  <a:pt x="400050" y="64294"/>
                </a:lnTo>
                <a:lnTo>
                  <a:pt x="378619" y="40482"/>
                </a:lnTo>
                <a:lnTo>
                  <a:pt x="373856" y="28575"/>
                </a:lnTo>
                <a:lnTo>
                  <a:pt x="378619" y="16669"/>
                </a:lnTo>
                <a:lnTo>
                  <a:pt x="390525" y="7144"/>
                </a:lnTo>
                <a:lnTo>
                  <a:pt x="428625" y="0"/>
                </a:lnTo>
                <a:lnTo>
                  <a:pt x="461963" y="2382"/>
                </a:lnTo>
                <a:lnTo>
                  <a:pt x="519113" y="14288"/>
                </a:lnTo>
                <a:lnTo>
                  <a:pt x="573881" y="30957"/>
                </a:lnTo>
                <a:lnTo>
                  <a:pt x="633413" y="54769"/>
                </a:lnTo>
                <a:lnTo>
                  <a:pt x="681038" y="73819"/>
                </a:lnTo>
                <a:lnTo>
                  <a:pt x="733425" y="104775"/>
                </a:lnTo>
                <a:lnTo>
                  <a:pt x="816769" y="161925"/>
                </a:lnTo>
                <a:lnTo>
                  <a:pt x="854869" y="192882"/>
                </a:lnTo>
                <a:lnTo>
                  <a:pt x="873919" y="214313"/>
                </a:lnTo>
                <a:lnTo>
                  <a:pt x="883444" y="233363"/>
                </a:lnTo>
                <a:lnTo>
                  <a:pt x="885825" y="252413"/>
                </a:lnTo>
                <a:lnTo>
                  <a:pt x="881063" y="276225"/>
                </a:lnTo>
                <a:lnTo>
                  <a:pt x="864394" y="309563"/>
                </a:lnTo>
                <a:lnTo>
                  <a:pt x="828675" y="345282"/>
                </a:lnTo>
                <a:lnTo>
                  <a:pt x="797719" y="381000"/>
                </a:lnTo>
                <a:lnTo>
                  <a:pt x="776288" y="419100"/>
                </a:lnTo>
                <a:lnTo>
                  <a:pt x="762000" y="469107"/>
                </a:lnTo>
                <a:lnTo>
                  <a:pt x="738188" y="550069"/>
                </a:lnTo>
                <a:lnTo>
                  <a:pt x="688181" y="681038"/>
                </a:lnTo>
                <a:lnTo>
                  <a:pt x="650081" y="764382"/>
                </a:lnTo>
                <a:lnTo>
                  <a:pt x="571500" y="907257"/>
                </a:lnTo>
                <a:lnTo>
                  <a:pt x="473869" y="1052513"/>
                </a:lnTo>
                <a:lnTo>
                  <a:pt x="352425" y="1216819"/>
                </a:lnTo>
                <a:lnTo>
                  <a:pt x="204788" y="1395413"/>
                </a:lnTo>
                <a:lnTo>
                  <a:pt x="85725" y="1519238"/>
                </a:lnTo>
                <a:lnTo>
                  <a:pt x="40481" y="1559719"/>
                </a:lnTo>
                <a:lnTo>
                  <a:pt x="9525" y="1574007"/>
                </a:lnTo>
                <a:lnTo>
                  <a:pt x="0" y="1564482"/>
                </a:lnTo>
                <a:lnTo>
                  <a:pt x="4763" y="1538288"/>
                </a:lnTo>
                <a:lnTo>
                  <a:pt x="28575" y="1488282"/>
                </a:lnTo>
                <a:lnTo>
                  <a:pt x="111919" y="1354932"/>
                </a:lnTo>
                <a:lnTo>
                  <a:pt x="211931" y="1176338"/>
                </a:lnTo>
                <a:lnTo>
                  <a:pt x="273844" y="1057275"/>
                </a:lnTo>
                <a:lnTo>
                  <a:pt x="357188" y="888207"/>
                </a:lnTo>
                <a:lnTo>
                  <a:pt x="419100" y="757238"/>
                </a:lnTo>
                <a:lnTo>
                  <a:pt x="457200" y="657225"/>
                </a:lnTo>
                <a:lnTo>
                  <a:pt x="488156" y="5381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121"/>
          <p:cNvSpPr/>
          <p:nvPr/>
        </p:nvSpPr>
        <p:spPr>
          <a:xfrm>
            <a:off x="4762500" y="1554163"/>
            <a:ext cx="2081213" cy="427037"/>
          </a:xfrm>
          <a:custGeom>
            <a:avLst/>
            <a:gdLst/>
            <a:ahLst/>
            <a:cxnLst/>
            <a:rect l="l" t="t" r="r" b="b"/>
            <a:pathLst>
              <a:path w="2081213" h="426244" extrusionOk="0">
                <a:moveTo>
                  <a:pt x="1014413" y="157163"/>
                </a:moveTo>
                <a:lnTo>
                  <a:pt x="1416844" y="88107"/>
                </a:lnTo>
                <a:lnTo>
                  <a:pt x="1564481" y="21432"/>
                </a:lnTo>
                <a:lnTo>
                  <a:pt x="1607344" y="2382"/>
                </a:lnTo>
                <a:lnTo>
                  <a:pt x="1619250" y="0"/>
                </a:lnTo>
                <a:lnTo>
                  <a:pt x="1671638" y="4763"/>
                </a:lnTo>
                <a:lnTo>
                  <a:pt x="1733550" y="11907"/>
                </a:lnTo>
                <a:lnTo>
                  <a:pt x="1826419" y="38100"/>
                </a:lnTo>
                <a:lnTo>
                  <a:pt x="1909763" y="64294"/>
                </a:lnTo>
                <a:lnTo>
                  <a:pt x="1964531" y="85725"/>
                </a:lnTo>
                <a:lnTo>
                  <a:pt x="1990725" y="102394"/>
                </a:lnTo>
                <a:lnTo>
                  <a:pt x="2026444" y="123825"/>
                </a:lnTo>
                <a:lnTo>
                  <a:pt x="2055019" y="150019"/>
                </a:lnTo>
                <a:lnTo>
                  <a:pt x="2074069" y="173832"/>
                </a:lnTo>
                <a:lnTo>
                  <a:pt x="2081213" y="192882"/>
                </a:lnTo>
                <a:lnTo>
                  <a:pt x="2081213" y="207169"/>
                </a:lnTo>
                <a:lnTo>
                  <a:pt x="2064544" y="230982"/>
                </a:lnTo>
                <a:lnTo>
                  <a:pt x="2033588" y="250032"/>
                </a:lnTo>
                <a:lnTo>
                  <a:pt x="1978819" y="266700"/>
                </a:lnTo>
                <a:lnTo>
                  <a:pt x="1935956" y="266700"/>
                </a:lnTo>
                <a:lnTo>
                  <a:pt x="1778794" y="261938"/>
                </a:lnTo>
                <a:lnTo>
                  <a:pt x="1585913" y="266700"/>
                </a:lnTo>
                <a:lnTo>
                  <a:pt x="1350169" y="280988"/>
                </a:lnTo>
                <a:lnTo>
                  <a:pt x="1023938" y="314325"/>
                </a:lnTo>
                <a:lnTo>
                  <a:pt x="835819" y="357188"/>
                </a:lnTo>
                <a:lnTo>
                  <a:pt x="619125" y="392907"/>
                </a:lnTo>
                <a:lnTo>
                  <a:pt x="450056" y="419100"/>
                </a:lnTo>
                <a:lnTo>
                  <a:pt x="392906" y="426244"/>
                </a:lnTo>
                <a:lnTo>
                  <a:pt x="369094" y="426244"/>
                </a:lnTo>
                <a:lnTo>
                  <a:pt x="335756" y="419100"/>
                </a:lnTo>
                <a:lnTo>
                  <a:pt x="295275" y="402432"/>
                </a:lnTo>
                <a:lnTo>
                  <a:pt x="242888" y="373857"/>
                </a:lnTo>
                <a:lnTo>
                  <a:pt x="176213" y="328613"/>
                </a:lnTo>
                <a:lnTo>
                  <a:pt x="104775" y="271463"/>
                </a:lnTo>
                <a:lnTo>
                  <a:pt x="35719" y="211932"/>
                </a:lnTo>
                <a:lnTo>
                  <a:pt x="21431" y="195263"/>
                </a:lnTo>
                <a:lnTo>
                  <a:pt x="4763" y="161925"/>
                </a:lnTo>
                <a:lnTo>
                  <a:pt x="0" y="145257"/>
                </a:lnTo>
                <a:lnTo>
                  <a:pt x="2381" y="133350"/>
                </a:lnTo>
                <a:lnTo>
                  <a:pt x="19050" y="130969"/>
                </a:lnTo>
                <a:lnTo>
                  <a:pt x="80963" y="159544"/>
                </a:lnTo>
                <a:lnTo>
                  <a:pt x="161925" y="195263"/>
                </a:lnTo>
                <a:lnTo>
                  <a:pt x="240506" y="221457"/>
                </a:lnTo>
                <a:lnTo>
                  <a:pt x="328613" y="242888"/>
                </a:lnTo>
                <a:lnTo>
                  <a:pt x="385763" y="247650"/>
                </a:lnTo>
                <a:lnTo>
                  <a:pt x="502444" y="233363"/>
                </a:lnTo>
                <a:lnTo>
                  <a:pt x="776288" y="192882"/>
                </a:lnTo>
                <a:lnTo>
                  <a:pt x="1014413" y="15716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121"/>
          <p:cNvSpPr/>
          <p:nvPr/>
        </p:nvSpPr>
        <p:spPr>
          <a:xfrm>
            <a:off x="4910138" y="2489200"/>
            <a:ext cx="392112" cy="2039938"/>
          </a:xfrm>
          <a:custGeom>
            <a:avLst/>
            <a:gdLst/>
            <a:ahLst/>
            <a:cxnLst/>
            <a:rect l="l" t="t" r="r" b="b"/>
            <a:pathLst>
              <a:path w="392298" h="2039518" extrusionOk="0">
                <a:moveTo>
                  <a:pt x="173073" y="764404"/>
                </a:moveTo>
                <a:cubicBezTo>
                  <a:pt x="172111" y="695175"/>
                  <a:pt x="171150" y="695175"/>
                  <a:pt x="170188" y="660561"/>
                </a:cubicBezTo>
                <a:cubicBezTo>
                  <a:pt x="169227" y="625946"/>
                  <a:pt x="168265" y="591332"/>
                  <a:pt x="167304" y="556717"/>
                </a:cubicBezTo>
                <a:cubicBezTo>
                  <a:pt x="166342" y="524026"/>
                  <a:pt x="165381" y="491334"/>
                  <a:pt x="164419" y="458643"/>
                </a:cubicBezTo>
                <a:lnTo>
                  <a:pt x="158650" y="360568"/>
                </a:lnTo>
                <a:lnTo>
                  <a:pt x="147112" y="282685"/>
                </a:lnTo>
                <a:lnTo>
                  <a:pt x="138459" y="236533"/>
                </a:lnTo>
                <a:lnTo>
                  <a:pt x="118267" y="187496"/>
                </a:lnTo>
                <a:lnTo>
                  <a:pt x="86537" y="135574"/>
                </a:lnTo>
                <a:lnTo>
                  <a:pt x="51922" y="89421"/>
                </a:lnTo>
                <a:lnTo>
                  <a:pt x="23077" y="54807"/>
                </a:lnTo>
                <a:lnTo>
                  <a:pt x="2885" y="25961"/>
                </a:lnTo>
                <a:lnTo>
                  <a:pt x="0" y="8654"/>
                </a:lnTo>
                <a:lnTo>
                  <a:pt x="14423" y="0"/>
                </a:lnTo>
                <a:lnTo>
                  <a:pt x="54807" y="0"/>
                </a:lnTo>
                <a:lnTo>
                  <a:pt x="132689" y="5769"/>
                </a:lnTo>
                <a:lnTo>
                  <a:pt x="199034" y="17308"/>
                </a:lnTo>
                <a:lnTo>
                  <a:pt x="305762" y="43268"/>
                </a:lnTo>
                <a:lnTo>
                  <a:pt x="331723" y="49037"/>
                </a:lnTo>
                <a:lnTo>
                  <a:pt x="372106" y="216341"/>
                </a:lnTo>
                <a:lnTo>
                  <a:pt x="392298" y="640369"/>
                </a:lnTo>
                <a:lnTo>
                  <a:pt x="392298" y="1234584"/>
                </a:lnTo>
                <a:lnTo>
                  <a:pt x="392298" y="1828800"/>
                </a:lnTo>
                <a:lnTo>
                  <a:pt x="392298" y="1952836"/>
                </a:lnTo>
                <a:lnTo>
                  <a:pt x="363453" y="1998988"/>
                </a:lnTo>
                <a:lnTo>
                  <a:pt x="337492" y="2022065"/>
                </a:lnTo>
                <a:lnTo>
                  <a:pt x="311531" y="2033603"/>
                </a:lnTo>
                <a:cubicBezTo>
                  <a:pt x="273082" y="2039518"/>
                  <a:pt x="286679" y="2039372"/>
                  <a:pt x="271147" y="2039372"/>
                </a:cubicBezTo>
                <a:lnTo>
                  <a:pt x="239418" y="2033603"/>
                </a:lnTo>
                <a:lnTo>
                  <a:pt x="207688" y="2013411"/>
                </a:lnTo>
                <a:lnTo>
                  <a:pt x="184611" y="1984566"/>
                </a:lnTo>
                <a:lnTo>
                  <a:pt x="161535" y="1932644"/>
                </a:lnTo>
                <a:lnTo>
                  <a:pt x="144228" y="1854761"/>
                </a:lnTo>
                <a:lnTo>
                  <a:pt x="126920" y="1713419"/>
                </a:lnTo>
                <a:lnTo>
                  <a:pt x="129805" y="1681689"/>
                </a:lnTo>
                <a:lnTo>
                  <a:pt x="141343" y="1629767"/>
                </a:lnTo>
                <a:lnTo>
                  <a:pt x="152881" y="1540346"/>
                </a:lnTo>
                <a:lnTo>
                  <a:pt x="161535" y="1450925"/>
                </a:lnTo>
                <a:lnTo>
                  <a:pt x="170188" y="1300929"/>
                </a:lnTo>
                <a:lnTo>
                  <a:pt x="175958" y="1075935"/>
                </a:lnTo>
                <a:cubicBezTo>
                  <a:pt x="174996" y="978822"/>
                  <a:pt x="174035" y="833633"/>
                  <a:pt x="173073" y="764404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121"/>
          <p:cNvSpPr/>
          <p:nvPr/>
        </p:nvSpPr>
        <p:spPr>
          <a:xfrm>
            <a:off x="6000750" y="4541838"/>
            <a:ext cx="1066800" cy="828675"/>
          </a:xfrm>
          <a:custGeom>
            <a:avLst/>
            <a:gdLst/>
            <a:ahLst/>
            <a:cxnLst/>
            <a:rect l="l" t="t" r="r" b="b"/>
            <a:pathLst>
              <a:path w="1066800" h="828675" extrusionOk="0">
                <a:moveTo>
                  <a:pt x="447675" y="161925"/>
                </a:moveTo>
                <a:lnTo>
                  <a:pt x="223838" y="71437"/>
                </a:lnTo>
                <a:lnTo>
                  <a:pt x="71438" y="9525"/>
                </a:lnTo>
                <a:lnTo>
                  <a:pt x="40481" y="2381"/>
                </a:lnTo>
                <a:lnTo>
                  <a:pt x="21431" y="0"/>
                </a:lnTo>
                <a:lnTo>
                  <a:pt x="7144" y="4762"/>
                </a:lnTo>
                <a:lnTo>
                  <a:pt x="0" y="16669"/>
                </a:lnTo>
                <a:lnTo>
                  <a:pt x="7144" y="38100"/>
                </a:lnTo>
                <a:lnTo>
                  <a:pt x="45244" y="78581"/>
                </a:lnTo>
                <a:lnTo>
                  <a:pt x="133350" y="142875"/>
                </a:lnTo>
                <a:lnTo>
                  <a:pt x="245269" y="228600"/>
                </a:lnTo>
                <a:lnTo>
                  <a:pt x="385763" y="345281"/>
                </a:lnTo>
                <a:lnTo>
                  <a:pt x="535781" y="471487"/>
                </a:lnTo>
                <a:lnTo>
                  <a:pt x="673894" y="592931"/>
                </a:lnTo>
                <a:lnTo>
                  <a:pt x="823913" y="728662"/>
                </a:lnTo>
                <a:lnTo>
                  <a:pt x="876300" y="776287"/>
                </a:lnTo>
                <a:lnTo>
                  <a:pt x="907256" y="797719"/>
                </a:lnTo>
                <a:lnTo>
                  <a:pt x="947738" y="814387"/>
                </a:lnTo>
                <a:lnTo>
                  <a:pt x="973931" y="823912"/>
                </a:lnTo>
                <a:lnTo>
                  <a:pt x="1000125" y="828675"/>
                </a:lnTo>
                <a:lnTo>
                  <a:pt x="1019175" y="823912"/>
                </a:lnTo>
                <a:lnTo>
                  <a:pt x="1040606" y="812006"/>
                </a:lnTo>
                <a:lnTo>
                  <a:pt x="1050131" y="797719"/>
                </a:lnTo>
                <a:lnTo>
                  <a:pt x="1059656" y="773906"/>
                </a:lnTo>
                <a:lnTo>
                  <a:pt x="1066800" y="742950"/>
                </a:lnTo>
                <a:lnTo>
                  <a:pt x="1066800" y="711994"/>
                </a:lnTo>
                <a:lnTo>
                  <a:pt x="1057275" y="666750"/>
                </a:lnTo>
                <a:lnTo>
                  <a:pt x="1026319" y="590550"/>
                </a:lnTo>
                <a:lnTo>
                  <a:pt x="969169" y="481012"/>
                </a:lnTo>
                <a:lnTo>
                  <a:pt x="888206" y="376237"/>
                </a:lnTo>
                <a:lnTo>
                  <a:pt x="835819" y="326231"/>
                </a:lnTo>
                <a:lnTo>
                  <a:pt x="747713" y="288131"/>
                </a:lnTo>
                <a:lnTo>
                  <a:pt x="447675" y="1619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121"/>
          <p:cNvSpPr/>
          <p:nvPr/>
        </p:nvSpPr>
        <p:spPr>
          <a:xfrm>
            <a:off x="3240088" y="1647825"/>
            <a:ext cx="1384300" cy="1476375"/>
          </a:xfrm>
          <a:custGeom>
            <a:avLst/>
            <a:gdLst/>
            <a:ahLst/>
            <a:cxnLst/>
            <a:rect l="l" t="t" r="r" b="b"/>
            <a:pathLst>
              <a:path w="1383874" h="1475928" extrusionOk="0">
                <a:moveTo>
                  <a:pt x="177970" y="217860"/>
                </a:moveTo>
                <a:lnTo>
                  <a:pt x="355941" y="190244"/>
                </a:lnTo>
                <a:lnTo>
                  <a:pt x="592212" y="138081"/>
                </a:lnTo>
                <a:lnTo>
                  <a:pt x="779388" y="85917"/>
                </a:lnTo>
                <a:lnTo>
                  <a:pt x="874510" y="46027"/>
                </a:lnTo>
                <a:lnTo>
                  <a:pt x="942016" y="21479"/>
                </a:lnTo>
                <a:lnTo>
                  <a:pt x="994180" y="6137"/>
                </a:lnTo>
                <a:lnTo>
                  <a:pt x="1031001" y="0"/>
                </a:lnTo>
                <a:lnTo>
                  <a:pt x="1058617" y="3069"/>
                </a:lnTo>
                <a:lnTo>
                  <a:pt x="1101576" y="12274"/>
                </a:lnTo>
                <a:lnTo>
                  <a:pt x="1202835" y="52164"/>
                </a:lnTo>
                <a:lnTo>
                  <a:pt x="1273409" y="82848"/>
                </a:lnTo>
                <a:lnTo>
                  <a:pt x="1328642" y="119670"/>
                </a:lnTo>
                <a:lnTo>
                  <a:pt x="1356258" y="150354"/>
                </a:lnTo>
                <a:lnTo>
                  <a:pt x="1377737" y="181039"/>
                </a:lnTo>
                <a:lnTo>
                  <a:pt x="1383874" y="205587"/>
                </a:lnTo>
                <a:lnTo>
                  <a:pt x="1374668" y="239340"/>
                </a:lnTo>
                <a:lnTo>
                  <a:pt x="1356258" y="273093"/>
                </a:lnTo>
                <a:lnTo>
                  <a:pt x="1334778" y="306846"/>
                </a:lnTo>
                <a:lnTo>
                  <a:pt x="1319436" y="352873"/>
                </a:lnTo>
                <a:lnTo>
                  <a:pt x="1310231" y="398899"/>
                </a:lnTo>
                <a:lnTo>
                  <a:pt x="1291820" y="546185"/>
                </a:lnTo>
                <a:lnTo>
                  <a:pt x="1282615" y="684266"/>
                </a:lnTo>
                <a:lnTo>
                  <a:pt x="1276478" y="859168"/>
                </a:lnTo>
                <a:lnTo>
                  <a:pt x="1282615" y="1006454"/>
                </a:lnTo>
                <a:lnTo>
                  <a:pt x="1279546" y="1162945"/>
                </a:lnTo>
                <a:lnTo>
                  <a:pt x="1282615" y="1254999"/>
                </a:lnTo>
                <a:lnTo>
                  <a:pt x="1276478" y="1328642"/>
                </a:lnTo>
                <a:lnTo>
                  <a:pt x="1261136" y="1393079"/>
                </a:lnTo>
                <a:lnTo>
                  <a:pt x="1239656" y="1436038"/>
                </a:lnTo>
                <a:lnTo>
                  <a:pt x="1215109" y="1466722"/>
                </a:lnTo>
                <a:lnTo>
                  <a:pt x="1193629" y="1475928"/>
                </a:lnTo>
                <a:lnTo>
                  <a:pt x="1181356" y="1475928"/>
                </a:lnTo>
                <a:lnTo>
                  <a:pt x="1089302" y="1445243"/>
                </a:lnTo>
                <a:lnTo>
                  <a:pt x="1049412" y="1436038"/>
                </a:lnTo>
                <a:lnTo>
                  <a:pt x="1018727" y="1426832"/>
                </a:lnTo>
                <a:lnTo>
                  <a:pt x="1031001" y="1190561"/>
                </a:lnTo>
                <a:lnTo>
                  <a:pt x="1034070" y="966564"/>
                </a:lnTo>
                <a:cubicBezTo>
                  <a:pt x="1035093" y="839734"/>
                  <a:pt x="1036115" y="712905"/>
                  <a:pt x="1037138" y="586075"/>
                </a:cubicBezTo>
                <a:lnTo>
                  <a:pt x="1055549" y="380489"/>
                </a:lnTo>
                <a:lnTo>
                  <a:pt x="1058617" y="319120"/>
                </a:lnTo>
                <a:lnTo>
                  <a:pt x="1055549" y="288435"/>
                </a:lnTo>
                <a:lnTo>
                  <a:pt x="1046344" y="263887"/>
                </a:lnTo>
                <a:lnTo>
                  <a:pt x="1027933" y="236271"/>
                </a:lnTo>
                <a:lnTo>
                  <a:pt x="997248" y="220929"/>
                </a:lnTo>
                <a:lnTo>
                  <a:pt x="957358" y="214792"/>
                </a:lnTo>
                <a:lnTo>
                  <a:pt x="877578" y="227066"/>
                </a:lnTo>
                <a:lnTo>
                  <a:pt x="788593" y="245477"/>
                </a:lnTo>
                <a:lnTo>
                  <a:pt x="494021" y="306846"/>
                </a:lnTo>
                <a:lnTo>
                  <a:pt x="6137" y="386626"/>
                </a:lnTo>
                <a:lnTo>
                  <a:pt x="0" y="223997"/>
                </a:lnTo>
                <a:lnTo>
                  <a:pt x="177970" y="21786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121"/>
          <p:cNvSpPr/>
          <p:nvPr/>
        </p:nvSpPr>
        <p:spPr>
          <a:xfrm>
            <a:off x="3267075" y="2247900"/>
            <a:ext cx="1066800" cy="315913"/>
          </a:xfrm>
          <a:custGeom>
            <a:avLst/>
            <a:gdLst/>
            <a:ahLst/>
            <a:cxnLst/>
            <a:rect l="l" t="t" r="r" b="b"/>
            <a:pathLst>
              <a:path w="1066800" h="316706" extrusionOk="0">
                <a:moveTo>
                  <a:pt x="428625" y="264319"/>
                </a:moveTo>
                <a:lnTo>
                  <a:pt x="288131" y="288131"/>
                </a:lnTo>
                <a:lnTo>
                  <a:pt x="188119" y="302419"/>
                </a:lnTo>
                <a:lnTo>
                  <a:pt x="116681" y="311944"/>
                </a:lnTo>
                <a:lnTo>
                  <a:pt x="57150" y="316706"/>
                </a:lnTo>
                <a:lnTo>
                  <a:pt x="2381" y="307181"/>
                </a:lnTo>
                <a:cubicBezTo>
                  <a:pt x="1587" y="258762"/>
                  <a:pt x="794" y="210344"/>
                  <a:pt x="0" y="161925"/>
                </a:cubicBezTo>
                <a:lnTo>
                  <a:pt x="366713" y="107156"/>
                </a:lnTo>
                <a:lnTo>
                  <a:pt x="676275" y="52388"/>
                </a:lnTo>
                <a:lnTo>
                  <a:pt x="721519" y="42863"/>
                </a:lnTo>
                <a:lnTo>
                  <a:pt x="757238" y="28575"/>
                </a:lnTo>
                <a:lnTo>
                  <a:pt x="812006" y="14288"/>
                </a:lnTo>
                <a:lnTo>
                  <a:pt x="869156" y="4763"/>
                </a:lnTo>
                <a:lnTo>
                  <a:pt x="909638" y="0"/>
                </a:lnTo>
                <a:lnTo>
                  <a:pt x="954881" y="4763"/>
                </a:lnTo>
                <a:lnTo>
                  <a:pt x="1004888" y="16669"/>
                </a:lnTo>
                <a:lnTo>
                  <a:pt x="1066800" y="30956"/>
                </a:lnTo>
                <a:lnTo>
                  <a:pt x="1057275" y="145256"/>
                </a:lnTo>
                <a:lnTo>
                  <a:pt x="745331" y="204788"/>
                </a:lnTo>
                <a:lnTo>
                  <a:pt x="428625" y="26431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121"/>
          <p:cNvSpPr/>
          <p:nvPr/>
        </p:nvSpPr>
        <p:spPr>
          <a:xfrm>
            <a:off x="3257550" y="2859088"/>
            <a:ext cx="1169988" cy="311150"/>
          </a:xfrm>
          <a:custGeom>
            <a:avLst/>
            <a:gdLst/>
            <a:ahLst/>
            <a:cxnLst/>
            <a:rect l="l" t="t" r="r" b="b"/>
            <a:pathLst>
              <a:path w="1169194" h="309563" extrusionOk="0">
                <a:moveTo>
                  <a:pt x="261938" y="107157"/>
                </a:moveTo>
                <a:lnTo>
                  <a:pt x="114300" y="133350"/>
                </a:lnTo>
                <a:lnTo>
                  <a:pt x="0" y="154782"/>
                </a:lnTo>
                <a:lnTo>
                  <a:pt x="40481" y="309563"/>
                </a:lnTo>
                <a:lnTo>
                  <a:pt x="200025" y="280988"/>
                </a:lnTo>
                <a:lnTo>
                  <a:pt x="490538" y="235744"/>
                </a:lnTo>
                <a:lnTo>
                  <a:pt x="738188" y="202407"/>
                </a:lnTo>
                <a:lnTo>
                  <a:pt x="838200" y="190500"/>
                </a:lnTo>
                <a:lnTo>
                  <a:pt x="904875" y="200025"/>
                </a:lnTo>
                <a:lnTo>
                  <a:pt x="997744" y="216694"/>
                </a:lnTo>
                <a:lnTo>
                  <a:pt x="1150144" y="257175"/>
                </a:lnTo>
                <a:lnTo>
                  <a:pt x="1169194" y="259557"/>
                </a:lnTo>
                <a:lnTo>
                  <a:pt x="1069181" y="19050"/>
                </a:lnTo>
                <a:lnTo>
                  <a:pt x="983456" y="4763"/>
                </a:lnTo>
                <a:lnTo>
                  <a:pt x="928688" y="0"/>
                </a:lnTo>
                <a:lnTo>
                  <a:pt x="878681" y="4763"/>
                </a:lnTo>
                <a:lnTo>
                  <a:pt x="802481" y="19050"/>
                </a:lnTo>
                <a:lnTo>
                  <a:pt x="511969" y="64294"/>
                </a:lnTo>
                <a:lnTo>
                  <a:pt x="261938" y="10715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121"/>
          <p:cNvSpPr/>
          <p:nvPr/>
        </p:nvSpPr>
        <p:spPr>
          <a:xfrm>
            <a:off x="3582988" y="3614738"/>
            <a:ext cx="360362" cy="1524000"/>
          </a:xfrm>
          <a:custGeom>
            <a:avLst/>
            <a:gdLst/>
            <a:ahLst/>
            <a:cxnLst/>
            <a:rect l="l" t="t" r="r" b="b"/>
            <a:pathLst>
              <a:path w="359569" h="1523206" extrusionOk="0">
                <a:moveTo>
                  <a:pt x="88107" y="631031"/>
                </a:moveTo>
                <a:lnTo>
                  <a:pt x="88107" y="307181"/>
                </a:lnTo>
                <a:lnTo>
                  <a:pt x="83344" y="252412"/>
                </a:lnTo>
                <a:lnTo>
                  <a:pt x="71438" y="204787"/>
                </a:lnTo>
                <a:lnTo>
                  <a:pt x="45244" y="126206"/>
                </a:lnTo>
                <a:lnTo>
                  <a:pt x="0" y="28575"/>
                </a:lnTo>
                <a:lnTo>
                  <a:pt x="150019" y="0"/>
                </a:lnTo>
                <a:lnTo>
                  <a:pt x="254794" y="69056"/>
                </a:lnTo>
                <a:lnTo>
                  <a:pt x="285750" y="90487"/>
                </a:lnTo>
                <a:lnTo>
                  <a:pt x="309563" y="111918"/>
                </a:lnTo>
                <a:lnTo>
                  <a:pt x="328613" y="133350"/>
                </a:lnTo>
                <a:lnTo>
                  <a:pt x="342900" y="154781"/>
                </a:lnTo>
                <a:lnTo>
                  <a:pt x="354807" y="188118"/>
                </a:lnTo>
                <a:lnTo>
                  <a:pt x="359569" y="216693"/>
                </a:lnTo>
                <a:lnTo>
                  <a:pt x="352425" y="271462"/>
                </a:lnTo>
                <a:lnTo>
                  <a:pt x="342900" y="345281"/>
                </a:lnTo>
                <a:lnTo>
                  <a:pt x="335757" y="426243"/>
                </a:lnTo>
                <a:lnTo>
                  <a:pt x="335757" y="642937"/>
                </a:lnTo>
                <a:lnTo>
                  <a:pt x="311944" y="757237"/>
                </a:lnTo>
                <a:lnTo>
                  <a:pt x="290513" y="1409700"/>
                </a:lnTo>
                <a:cubicBezTo>
                  <a:pt x="286571" y="1523206"/>
                  <a:pt x="289531" y="1361258"/>
                  <a:pt x="288289" y="1438275"/>
                </a:cubicBezTo>
                <a:cubicBezTo>
                  <a:pt x="252278" y="1433909"/>
                  <a:pt x="109692" y="1393031"/>
                  <a:pt x="74448" y="1383506"/>
                </a:cubicBezTo>
                <a:lnTo>
                  <a:pt x="76824" y="1381125"/>
                </a:lnTo>
                <a:cubicBezTo>
                  <a:pt x="76824" y="1381125"/>
                  <a:pt x="150490" y="1395401"/>
                  <a:pt x="76824" y="1381124"/>
                </a:cubicBezTo>
                <a:lnTo>
                  <a:pt x="88107" y="1335881"/>
                </a:lnTo>
                <a:lnTo>
                  <a:pt x="88107" y="6310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121"/>
          <p:cNvSpPr/>
          <p:nvPr/>
        </p:nvSpPr>
        <p:spPr>
          <a:xfrm>
            <a:off x="3843338" y="4097338"/>
            <a:ext cx="828675" cy="304800"/>
          </a:xfrm>
          <a:custGeom>
            <a:avLst/>
            <a:gdLst/>
            <a:ahLst/>
            <a:cxnLst/>
            <a:rect l="l" t="t" r="r" b="b"/>
            <a:pathLst>
              <a:path w="828675" h="304800" extrusionOk="0">
                <a:moveTo>
                  <a:pt x="245268" y="119063"/>
                </a:moveTo>
                <a:lnTo>
                  <a:pt x="178593" y="130969"/>
                </a:lnTo>
                <a:lnTo>
                  <a:pt x="123825" y="135732"/>
                </a:lnTo>
                <a:lnTo>
                  <a:pt x="16668" y="133350"/>
                </a:lnTo>
                <a:lnTo>
                  <a:pt x="0" y="288132"/>
                </a:lnTo>
                <a:lnTo>
                  <a:pt x="138112" y="304800"/>
                </a:lnTo>
                <a:lnTo>
                  <a:pt x="185737" y="304800"/>
                </a:lnTo>
                <a:lnTo>
                  <a:pt x="257175" y="300038"/>
                </a:lnTo>
                <a:lnTo>
                  <a:pt x="333375" y="288132"/>
                </a:lnTo>
                <a:lnTo>
                  <a:pt x="409575" y="276225"/>
                </a:lnTo>
                <a:lnTo>
                  <a:pt x="514350" y="252413"/>
                </a:lnTo>
                <a:lnTo>
                  <a:pt x="623887" y="219075"/>
                </a:lnTo>
                <a:lnTo>
                  <a:pt x="742950" y="180975"/>
                </a:lnTo>
                <a:lnTo>
                  <a:pt x="785812" y="161925"/>
                </a:lnTo>
                <a:lnTo>
                  <a:pt x="814387" y="140494"/>
                </a:lnTo>
                <a:lnTo>
                  <a:pt x="826293" y="121444"/>
                </a:lnTo>
                <a:lnTo>
                  <a:pt x="828675" y="104775"/>
                </a:lnTo>
                <a:lnTo>
                  <a:pt x="819150" y="76200"/>
                </a:lnTo>
                <a:lnTo>
                  <a:pt x="807243" y="61913"/>
                </a:lnTo>
                <a:lnTo>
                  <a:pt x="776287" y="40482"/>
                </a:lnTo>
                <a:lnTo>
                  <a:pt x="735806" y="21432"/>
                </a:lnTo>
                <a:lnTo>
                  <a:pt x="678656" y="4763"/>
                </a:lnTo>
                <a:lnTo>
                  <a:pt x="628650" y="0"/>
                </a:lnTo>
                <a:lnTo>
                  <a:pt x="581025" y="2382"/>
                </a:lnTo>
                <a:lnTo>
                  <a:pt x="552450" y="9525"/>
                </a:lnTo>
                <a:lnTo>
                  <a:pt x="495300" y="28575"/>
                </a:lnTo>
                <a:lnTo>
                  <a:pt x="433387" y="59532"/>
                </a:lnTo>
                <a:lnTo>
                  <a:pt x="364331" y="85725"/>
                </a:lnTo>
                <a:lnTo>
                  <a:pt x="245268" y="1190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121"/>
          <p:cNvSpPr/>
          <p:nvPr/>
        </p:nvSpPr>
        <p:spPr>
          <a:xfrm>
            <a:off x="3036888" y="4829175"/>
            <a:ext cx="4157662" cy="1123950"/>
          </a:xfrm>
          <a:custGeom>
            <a:avLst/>
            <a:gdLst/>
            <a:ahLst/>
            <a:cxnLst/>
            <a:rect l="l" t="t" r="r" b="b"/>
            <a:pathLst>
              <a:path w="4158931" h="1122699" extrusionOk="0">
                <a:moveTo>
                  <a:pt x="441312" y="60018"/>
                </a:moveTo>
                <a:lnTo>
                  <a:pt x="285970" y="31774"/>
                </a:lnTo>
                <a:lnTo>
                  <a:pt x="77671" y="0"/>
                </a:lnTo>
                <a:lnTo>
                  <a:pt x="38835" y="0"/>
                </a:lnTo>
                <a:lnTo>
                  <a:pt x="0" y="137689"/>
                </a:lnTo>
                <a:lnTo>
                  <a:pt x="127098" y="141220"/>
                </a:lnTo>
                <a:lnTo>
                  <a:pt x="204769" y="144750"/>
                </a:lnTo>
                <a:lnTo>
                  <a:pt x="282440" y="151811"/>
                </a:lnTo>
                <a:lnTo>
                  <a:pt x="398946" y="172994"/>
                </a:lnTo>
                <a:lnTo>
                  <a:pt x="508392" y="194177"/>
                </a:lnTo>
                <a:lnTo>
                  <a:pt x="649612" y="233013"/>
                </a:lnTo>
                <a:lnTo>
                  <a:pt x="769649" y="275379"/>
                </a:lnTo>
                <a:lnTo>
                  <a:pt x="900278" y="324806"/>
                </a:lnTo>
                <a:lnTo>
                  <a:pt x="1066211" y="391885"/>
                </a:lnTo>
                <a:lnTo>
                  <a:pt x="1295694" y="480148"/>
                </a:lnTo>
                <a:lnTo>
                  <a:pt x="1447505" y="543697"/>
                </a:lnTo>
                <a:lnTo>
                  <a:pt x="1624031" y="614307"/>
                </a:lnTo>
                <a:lnTo>
                  <a:pt x="1793495" y="681387"/>
                </a:lnTo>
                <a:lnTo>
                  <a:pt x="2001794" y="769649"/>
                </a:lnTo>
                <a:lnTo>
                  <a:pt x="2181850" y="840259"/>
                </a:lnTo>
                <a:lnTo>
                  <a:pt x="2358375" y="903808"/>
                </a:lnTo>
                <a:lnTo>
                  <a:pt x="2573736" y="974418"/>
                </a:lnTo>
                <a:lnTo>
                  <a:pt x="2771444" y="1027376"/>
                </a:lnTo>
                <a:lnTo>
                  <a:pt x="2993865" y="1076803"/>
                </a:lnTo>
                <a:lnTo>
                  <a:pt x="3205695" y="1112108"/>
                </a:lnTo>
                <a:lnTo>
                  <a:pt x="3293958" y="1122699"/>
                </a:lnTo>
                <a:lnTo>
                  <a:pt x="3346915" y="1097986"/>
                </a:lnTo>
                <a:lnTo>
                  <a:pt x="3477544" y="1045028"/>
                </a:lnTo>
                <a:lnTo>
                  <a:pt x="3639947" y="995601"/>
                </a:lnTo>
                <a:lnTo>
                  <a:pt x="3834125" y="946174"/>
                </a:lnTo>
                <a:lnTo>
                  <a:pt x="4035363" y="900278"/>
                </a:lnTo>
                <a:lnTo>
                  <a:pt x="4127156" y="875564"/>
                </a:lnTo>
                <a:lnTo>
                  <a:pt x="4141278" y="864973"/>
                </a:lnTo>
                <a:lnTo>
                  <a:pt x="4158931" y="840259"/>
                </a:lnTo>
                <a:lnTo>
                  <a:pt x="4155400" y="826137"/>
                </a:lnTo>
                <a:lnTo>
                  <a:pt x="4144809" y="815546"/>
                </a:lnTo>
                <a:lnTo>
                  <a:pt x="4091851" y="808485"/>
                </a:lnTo>
                <a:lnTo>
                  <a:pt x="3908265" y="801424"/>
                </a:lnTo>
                <a:lnTo>
                  <a:pt x="3752923" y="794363"/>
                </a:lnTo>
                <a:lnTo>
                  <a:pt x="3512849" y="783771"/>
                </a:lnTo>
                <a:lnTo>
                  <a:pt x="3262183" y="766119"/>
                </a:lnTo>
                <a:lnTo>
                  <a:pt x="2997396" y="744936"/>
                </a:lnTo>
                <a:lnTo>
                  <a:pt x="2736139" y="720222"/>
                </a:lnTo>
                <a:lnTo>
                  <a:pt x="2584327" y="695509"/>
                </a:lnTo>
                <a:lnTo>
                  <a:pt x="2337192" y="631959"/>
                </a:lnTo>
                <a:lnTo>
                  <a:pt x="2107709" y="568410"/>
                </a:lnTo>
                <a:lnTo>
                  <a:pt x="1864105" y="494270"/>
                </a:lnTo>
                <a:lnTo>
                  <a:pt x="1669927" y="430721"/>
                </a:lnTo>
                <a:lnTo>
                  <a:pt x="1458097" y="363641"/>
                </a:lnTo>
                <a:lnTo>
                  <a:pt x="1228614" y="289501"/>
                </a:lnTo>
                <a:lnTo>
                  <a:pt x="1006193" y="215360"/>
                </a:lnTo>
                <a:lnTo>
                  <a:pt x="815546" y="155342"/>
                </a:lnTo>
                <a:lnTo>
                  <a:pt x="646082" y="98854"/>
                </a:lnTo>
                <a:lnTo>
                  <a:pt x="441312" y="600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121"/>
          <p:cNvSpPr/>
          <p:nvPr/>
        </p:nvSpPr>
        <p:spPr>
          <a:xfrm>
            <a:off x="5551488" y="1830388"/>
            <a:ext cx="393700" cy="803275"/>
          </a:xfrm>
          <a:custGeom>
            <a:avLst/>
            <a:gdLst/>
            <a:ahLst/>
            <a:cxnLst/>
            <a:rect l="l" t="t" r="r" b="b"/>
            <a:pathLst>
              <a:path w="395287" h="802482" extrusionOk="0">
                <a:moveTo>
                  <a:pt x="66675" y="421482"/>
                </a:moveTo>
                <a:lnTo>
                  <a:pt x="107156" y="254794"/>
                </a:lnTo>
                <a:lnTo>
                  <a:pt x="109537" y="235744"/>
                </a:lnTo>
                <a:lnTo>
                  <a:pt x="109537" y="221457"/>
                </a:lnTo>
                <a:lnTo>
                  <a:pt x="102394" y="185738"/>
                </a:lnTo>
                <a:lnTo>
                  <a:pt x="78581" y="133350"/>
                </a:lnTo>
                <a:lnTo>
                  <a:pt x="16669" y="30957"/>
                </a:lnTo>
                <a:lnTo>
                  <a:pt x="240506" y="0"/>
                </a:lnTo>
                <a:lnTo>
                  <a:pt x="330994" y="71438"/>
                </a:lnTo>
                <a:lnTo>
                  <a:pt x="354806" y="88107"/>
                </a:lnTo>
                <a:lnTo>
                  <a:pt x="376237" y="109538"/>
                </a:lnTo>
                <a:lnTo>
                  <a:pt x="388144" y="128588"/>
                </a:lnTo>
                <a:lnTo>
                  <a:pt x="395287" y="142875"/>
                </a:lnTo>
                <a:lnTo>
                  <a:pt x="395287" y="161925"/>
                </a:lnTo>
                <a:lnTo>
                  <a:pt x="385762" y="192882"/>
                </a:lnTo>
                <a:lnTo>
                  <a:pt x="366712" y="221457"/>
                </a:lnTo>
                <a:lnTo>
                  <a:pt x="335756" y="257175"/>
                </a:lnTo>
                <a:lnTo>
                  <a:pt x="138112" y="661988"/>
                </a:lnTo>
                <a:lnTo>
                  <a:pt x="7144" y="802482"/>
                </a:lnTo>
                <a:lnTo>
                  <a:pt x="0" y="685800"/>
                </a:lnTo>
                <a:lnTo>
                  <a:pt x="66675" y="42148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121"/>
          <p:cNvSpPr/>
          <p:nvPr/>
        </p:nvSpPr>
        <p:spPr>
          <a:xfrm>
            <a:off x="5186363" y="2327275"/>
            <a:ext cx="1673225" cy="2135188"/>
          </a:xfrm>
          <a:custGeom>
            <a:avLst/>
            <a:gdLst/>
            <a:ahLst/>
            <a:cxnLst/>
            <a:rect l="l" t="t" r="r" b="b"/>
            <a:pathLst>
              <a:path w="1673034" h="2134561" extrusionOk="0">
                <a:moveTo>
                  <a:pt x="291338" y="354799"/>
                </a:moveTo>
                <a:lnTo>
                  <a:pt x="46152" y="395182"/>
                </a:lnTo>
                <a:lnTo>
                  <a:pt x="0" y="199033"/>
                </a:lnTo>
                <a:lnTo>
                  <a:pt x="49037" y="207687"/>
                </a:lnTo>
                <a:lnTo>
                  <a:pt x="89420" y="204802"/>
                </a:lnTo>
                <a:lnTo>
                  <a:pt x="392297" y="161534"/>
                </a:lnTo>
                <a:lnTo>
                  <a:pt x="501910" y="144227"/>
                </a:lnTo>
                <a:lnTo>
                  <a:pt x="1116318" y="54806"/>
                </a:lnTo>
                <a:lnTo>
                  <a:pt x="1214392" y="20192"/>
                </a:lnTo>
                <a:lnTo>
                  <a:pt x="1254776" y="5769"/>
                </a:lnTo>
                <a:lnTo>
                  <a:pt x="1277852" y="0"/>
                </a:lnTo>
                <a:lnTo>
                  <a:pt x="1303813" y="0"/>
                </a:lnTo>
                <a:lnTo>
                  <a:pt x="1349966" y="11538"/>
                </a:lnTo>
                <a:lnTo>
                  <a:pt x="1433617" y="43268"/>
                </a:lnTo>
                <a:lnTo>
                  <a:pt x="1523038" y="83652"/>
                </a:lnTo>
                <a:lnTo>
                  <a:pt x="1629766" y="141342"/>
                </a:lnTo>
                <a:lnTo>
                  <a:pt x="1652842" y="161534"/>
                </a:lnTo>
                <a:lnTo>
                  <a:pt x="1664381" y="181726"/>
                </a:lnTo>
                <a:lnTo>
                  <a:pt x="1673034" y="207687"/>
                </a:lnTo>
                <a:lnTo>
                  <a:pt x="1670150" y="248071"/>
                </a:lnTo>
                <a:lnTo>
                  <a:pt x="1649958" y="294223"/>
                </a:lnTo>
                <a:lnTo>
                  <a:pt x="1621113" y="337491"/>
                </a:lnTo>
                <a:lnTo>
                  <a:pt x="1606690" y="374990"/>
                </a:lnTo>
                <a:lnTo>
                  <a:pt x="1606690" y="415374"/>
                </a:lnTo>
                <a:lnTo>
                  <a:pt x="1612459" y="455758"/>
                </a:lnTo>
                <a:lnTo>
                  <a:pt x="1612459" y="787480"/>
                </a:lnTo>
                <a:lnTo>
                  <a:pt x="1603805" y="1194200"/>
                </a:lnTo>
                <a:lnTo>
                  <a:pt x="1598036" y="1520154"/>
                </a:lnTo>
                <a:lnTo>
                  <a:pt x="1580729" y="1808608"/>
                </a:lnTo>
                <a:lnTo>
                  <a:pt x="1566306" y="1967258"/>
                </a:lnTo>
                <a:lnTo>
                  <a:pt x="1551883" y="2042256"/>
                </a:lnTo>
                <a:lnTo>
                  <a:pt x="1534576" y="2091293"/>
                </a:lnTo>
                <a:lnTo>
                  <a:pt x="1520154" y="2111485"/>
                </a:lnTo>
                <a:lnTo>
                  <a:pt x="1502846" y="2125908"/>
                </a:lnTo>
                <a:lnTo>
                  <a:pt x="1471116" y="2134561"/>
                </a:lnTo>
                <a:lnTo>
                  <a:pt x="1424964" y="2134561"/>
                </a:lnTo>
                <a:lnTo>
                  <a:pt x="1401887" y="2123023"/>
                </a:lnTo>
                <a:lnTo>
                  <a:pt x="1324005" y="1880722"/>
                </a:lnTo>
                <a:lnTo>
                  <a:pt x="1335543" y="1684573"/>
                </a:lnTo>
                <a:lnTo>
                  <a:pt x="1344196" y="1361504"/>
                </a:lnTo>
                <a:cubicBezTo>
                  <a:pt x="1343235" y="1261507"/>
                  <a:pt x="1342273" y="1161509"/>
                  <a:pt x="1341312" y="1061512"/>
                </a:cubicBezTo>
                <a:lnTo>
                  <a:pt x="1347081" y="764404"/>
                </a:lnTo>
                <a:cubicBezTo>
                  <a:pt x="1346119" y="719213"/>
                  <a:pt x="1345158" y="674021"/>
                  <a:pt x="1344196" y="628830"/>
                </a:cubicBezTo>
                <a:lnTo>
                  <a:pt x="1329774" y="504795"/>
                </a:lnTo>
                <a:lnTo>
                  <a:pt x="1324005" y="435566"/>
                </a:lnTo>
                <a:lnTo>
                  <a:pt x="1321120" y="357683"/>
                </a:lnTo>
                <a:lnTo>
                  <a:pt x="1321120" y="299992"/>
                </a:lnTo>
                <a:lnTo>
                  <a:pt x="1315351" y="276916"/>
                </a:lnTo>
                <a:lnTo>
                  <a:pt x="1300928" y="250955"/>
                </a:lnTo>
                <a:lnTo>
                  <a:pt x="1286506" y="233648"/>
                </a:lnTo>
                <a:lnTo>
                  <a:pt x="1266314" y="219225"/>
                </a:lnTo>
                <a:lnTo>
                  <a:pt x="1225930" y="210571"/>
                </a:lnTo>
                <a:lnTo>
                  <a:pt x="1159586" y="219225"/>
                </a:lnTo>
                <a:lnTo>
                  <a:pt x="1015359" y="242301"/>
                </a:lnTo>
                <a:lnTo>
                  <a:pt x="755750" y="285570"/>
                </a:lnTo>
                <a:lnTo>
                  <a:pt x="539409" y="317300"/>
                </a:lnTo>
                <a:lnTo>
                  <a:pt x="291338" y="35479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121"/>
          <p:cNvSpPr/>
          <p:nvPr/>
        </p:nvSpPr>
        <p:spPr>
          <a:xfrm>
            <a:off x="5230813" y="2976563"/>
            <a:ext cx="1352550" cy="309562"/>
          </a:xfrm>
          <a:custGeom>
            <a:avLst/>
            <a:gdLst/>
            <a:ahLst/>
            <a:cxnLst/>
            <a:rect l="l" t="t" r="r" b="b"/>
            <a:pathLst>
              <a:path w="1352550" h="309562" extrusionOk="0">
                <a:moveTo>
                  <a:pt x="400050" y="116681"/>
                </a:moveTo>
                <a:lnTo>
                  <a:pt x="233363" y="128587"/>
                </a:lnTo>
                <a:lnTo>
                  <a:pt x="159544" y="128587"/>
                </a:lnTo>
                <a:lnTo>
                  <a:pt x="73819" y="121443"/>
                </a:lnTo>
                <a:lnTo>
                  <a:pt x="0" y="114300"/>
                </a:lnTo>
                <a:lnTo>
                  <a:pt x="28575" y="292893"/>
                </a:lnTo>
                <a:lnTo>
                  <a:pt x="126207" y="307181"/>
                </a:lnTo>
                <a:lnTo>
                  <a:pt x="190500" y="309562"/>
                </a:lnTo>
                <a:lnTo>
                  <a:pt x="276225" y="307181"/>
                </a:lnTo>
                <a:lnTo>
                  <a:pt x="442913" y="288131"/>
                </a:lnTo>
                <a:lnTo>
                  <a:pt x="690563" y="252412"/>
                </a:lnTo>
                <a:lnTo>
                  <a:pt x="912019" y="219075"/>
                </a:lnTo>
                <a:lnTo>
                  <a:pt x="1135857" y="178593"/>
                </a:lnTo>
                <a:lnTo>
                  <a:pt x="1352550" y="130968"/>
                </a:lnTo>
                <a:lnTo>
                  <a:pt x="1340644" y="0"/>
                </a:lnTo>
                <a:lnTo>
                  <a:pt x="1219200" y="19050"/>
                </a:lnTo>
                <a:lnTo>
                  <a:pt x="995363" y="50006"/>
                </a:lnTo>
                <a:lnTo>
                  <a:pt x="819150" y="71437"/>
                </a:lnTo>
                <a:lnTo>
                  <a:pt x="626269" y="92868"/>
                </a:lnTo>
                <a:lnTo>
                  <a:pt x="400050" y="11668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121"/>
          <p:cNvSpPr/>
          <p:nvPr/>
        </p:nvSpPr>
        <p:spPr>
          <a:xfrm>
            <a:off x="5256213" y="3554413"/>
            <a:ext cx="1335087" cy="307975"/>
          </a:xfrm>
          <a:custGeom>
            <a:avLst/>
            <a:gdLst/>
            <a:ahLst/>
            <a:cxnLst/>
            <a:rect l="l" t="t" r="r" b="b"/>
            <a:pathLst>
              <a:path w="1335881" h="307182" extrusionOk="0">
                <a:moveTo>
                  <a:pt x="340519" y="147638"/>
                </a:moveTo>
                <a:lnTo>
                  <a:pt x="166687" y="150019"/>
                </a:lnTo>
                <a:lnTo>
                  <a:pt x="9525" y="140494"/>
                </a:lnTo>
                <a:lnTo>
                  <a:pt x="0" y="140494"/>
                </a:lnTo>
                <a:lnTo>
                  <a:pt x="23812" y="297657"/>
                </a:lnTo>
                <a:lnTo>
                  <a:pt x="121444" y="307182"/>
                </a:lnTo>
                <a:lnTo>
                  <a:pt x="228600" y="307182"/>
                </a:lnTo>
                <a:lnTo>
                  <a:pt x="361950" y="297657"/>
                </a:lnTo>
                <a:lnTo>
                  <a:pt x="500062" y="283369"/>
                </a:lnTo>
                <a:lnTo>
                  <a:pt x="733425" y="250032"/>
                </a:lnTo>
                <a:lnTo>
                  <a:pt x="1028700" y="207169"/>
                </a:lnTo>
                <a:lnTo>
                  <a:pt x="1323975" y="159544"/>
                </a:lnTo>
                <a:lnTo>
                  <a:pt x="1335881" y="0"/>
                </a:lnTo>
                <a:lnTo>
                  <a:pt x="1147762" y="30957"/>
                </a:lnTo>
                <a:lnTo>
                  <a:pt x="916781" y="66675"/>
                </a:lnTo>
                <a:lnTo>
                  <a:pt x="709612" y="97632"/>
                </a:lnTo>
                <a:lnTo>
                  <a:pt x="535781" y="123825"/>
                </a:lnTo>
                <a:lnTo>
                  <a:pt x="340519" y="14763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121"/>
          <p:cNvSpPr/>
          <p:nvPr/>
        </p:nvSpPr>
        <p:spPr>
          <a:xfrm>
            <a:off x="5243513" y="4176713"/>
            <a:ext cx="1366837" cy="282575"/>
          </a:xfrm>
          <a:custGeom>
            <a:avLst/>
            <a:gdLst/>
            <a:ahLst/>
            <a:cxnLst/>
            <a:rect l="l" t="t" r="r" b="b"/>
            <a:pathLst>
              <a:path w="1366837" h="283368" extrusionOk="0">
                <a:moveTo>
                  <a:pt x="352425" y="66675"/>
                </a:moveTo>
                <a:lnTo>
                  <a:pt x="157162" y="88106"/>
                </a:lnTo>
                <a:lnTo>
                  <a:pt x="4762" y="107156"/>
                </a:lnTo>
                <a:lnTo>
                  <a:pt x="0" y="269081"/>
                </a:lnTo>
                <a:lnTo>
                  <a:pt x="164306" y="245268"/>
                </a:lnTo>
                <a:lnTo>
                  <a:pt x="378618" y="221456"/>
                </a:lnTo>
                <a:lnTo>
                  <a:pt x="676275" y="192881"/>
                </a:lnTo>
                <a:lnTo>
                  <a:pt x="888206" y="178593"/>
                </a:lnTo>
                <a:lnTo>
                  <a:pt x="1092993" y="166687"/>
                </a:lnTo>
                <a:lnTo>
                  <a:pt x="1145381" y="166687"/>
                </a:lnTo>
                <a:lnTo>
                  <a:pt x="1176337" y="169068"/>
                </a:lnTo>
                <a:lnTo>
                  <a:pt x="1207293" y="173831"/>
                </a:lnTo>
                <a:lnTo>
                  <a:pt x="1231106" y="185737"/>
                </a:lnTo>
                <a:lnTo>
                  <a:pt x="1266825" y="207168"/>
                </a:lnTo>
                <a:lnTo>
                  <a:pt x="1300162" y="235743"/>
                </a:lnTo>
                <a:lnTo>
                  <a:pt x="1328737" y="261937"/>
                </a:lnTo>
                <a:lnTo>
                  <a:pt x="1347787" y="273843"/>
                </a:lnTo>
                <a:lnTo>
                  <a:pt x="1366837" y="283368"/>
                </a:lnTo>
                <a:lnTo>
                  <a:pt x="1316831" y="23812"/>
                </a:lnTo>
                <a:lnTo>
                  <a:pt x="1226343" y="4762"/>
                </a:lnTo>
                <a:lnTo>
                  <a:pt x="1152525" y="0"/>
                </a:lnTo>
                <a:lnTo>
                  <a:pt x="1059656" y="2381"/>
                </a:lnTo>
                <a:lnTo>
                  <a:pt x="923925" y="9525"/>
                </a:lnTo>
                <a:lnTo>
                  <a:pt x="642937" y="30956"/>
                </a:lnTo>
                <a:lnTo>
                  <a:pt x="352425" y="666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121"/>
          <p:cNvSpPr/>
          <p:nvPr/>
        </p:nvSpPr>
        <p:spPr>
          <a:xfrm>
            <a:off x="4716463" y="4465638"/>
            <a:ext cx="1082675" cy="774700"/>
          </a:xfrm>
          <a:custGeom>
            <a:avLst/>
            <a:gdLst/>
            <a:ahLst/>
            <a:cxnLst/>
            <a:rect l="l" t="t" r="r" b="b"/>
            <a:pathLst>
              <a:path w="1081088" h="776287" extrusionOk="0">
                <a:moveTo>
                  <a:pt x="438150" y="392906"/>
                </a:moveTo>
                <a:lnTo>
                  <a:pt x="542925" y="307181"/>
                </a:lnTo>
                <a:lnTo>
                  <a:pt x="626269" y="226219"/>
                </a:lnTo>
                <a:lnTo>
                  <a:pt x="666750" y="176212"/>
                </a:lnTo>
                <a:lnTo>
                  <a:pt x="673894" y="157162"/>
                </a:lnTo>
                <a:lnTo>
                  <a:pt x="669132" y="133350"/>
                </a:lnTo>
                <a:lnTo>
                  <a:pt x="650082" y="100012"/>
                </a:lnTo>
                <a:lnTo>
                  <a:pt x="631032" y="80962"/>
                </a:lnTo>
                <a:lnTo>
                  <a:pt x="614363" y="50006"/>
                </a:lnTo>
                <a:lnTo>
                  <a:pt x="607219" y="21431"/>
                </a:lnTo>
                <a:lnTo>
                  <a:pt x="609600" y="0"/>
                </a:lnTo>
                <a:lnTo>
                  <a:pt x="638175" y="0"/>
                </a:lnTo>
                <a:lnTo>
                  <a:pt x="714375" y="16669"/>
                </a:lnTo>
                <a:lnTo>
                  <a:pt x="812007" y="50006"/>
                </a:lnTo>
                <a:lnTo>
                  <a:pt x="885825" y="80962"/>
                </a:lnTo>
                <a:lnTo>
                  <a:pt x="952500" y="121444"/>
                </a:lnTo>
                <a:lnTo>
                  <a:pt x="1021557" y="171450"/>
                </a:lnTo>
                <a:lnTo>
                  <a:pt x="1062038" y="207169"/>
                </a:lnTo>
                <a:lnTo>
                  <a:pt x="1073944" y="226219"/>
                </a:lnTo>
                <a:lnTo>
                  <a:pt x="1081088" y="250031"/>
                </a:lnTo>
                <a:lnTo>
                  <a:pt x="1081088" y="261937"/>
                </a:lnTo>
                <a:lnTo>
                  <a:pt x="1071563" y="280987"/>
                </a:lnTo>
                <a:lnTo>
                  <a:pt x="1050132" y="292894"/>
                </a:lnTo>
                <a:lnTo>
                  <a:pt x="1004888" y="304800"/>
                </a:lnTo>
                <a:lnTo>
                  <a:pt x="923925" y="326231"/>
                </a:lnTo>
                <a:lnTo>
                  <a:pt x="869157" y="352425"/>
                </a:lnTo>
                <a:lnTo>
                  <a:pt x="652463" y="473869"/>
                </a:lnTo>
                <a:lnTo>
                  <a:pt x="492919" y="561975"/>
                </a:lnTo>
                <a:lnTo>
                  <a:pt x="250032" y="681037"/>
                </a:lnTo>
                <a:lnTo>
                  <a:pt x="66675" y="769144"/>
                </a:lnTo>
                <a:lnTo>
                  <a:pt x="40482" y="776287"/>
                </a:lnTo>
                <a:lnTo>
                  <a:pt x="28575" y="776287"/>
                </a:lnTo>
                <a:lnTo>
                  <a:pt x="4763" y="769144"/>
                </a:lnTo>
                <a:lnTo>
                  <a:pt x="0" y="759619"/>
                </a:lnTo>
                <a:lnTo>
                  <a:pt x="0" y="740569"/>
                </a:lnTo>
                <a:lnTo>
                  <a:pt x="7144" y="723900"/>
                </a:lnTo>
                <a:lnTo>
                  <a:pt x="114300" y="645319"/>
                </a:lnTo>
                <a:lnTo>
                  <a:pt x="309563" y="497681"/>
                </a:lnTo>
                <a:lnTo>
                  <a:pt x="438150" y="3929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D14E5DA-A112-D546-90CC-FA6461BD2F8C}"/>
              </a:ext>
            </a:extLst>
          </p:cNvPr>
          <p:cNvGrpSpPr/>
          <p:nvPr/>
        </p:nvGrpSpPr>
        <p:grpSpPr>
          <a:xfrm>
            <a:off x="2472487" y="1574213"/>
            <a:ext cx="4718050" cy="4398962"/>
            <a:chOff x="2628900" y="1706563"/>
            <a:chExt cx="4718050" cy="4398962"/>
          </a:xfrm>
        </p:grpSpPr>
        <p:sp>
          <p:nvSpPr>
            <p:cNvPr id="21" name="Google Shape;1403;p121">
              <a:extLst>
                <a:ext uri="{FF2B5EF4-FFF2-40B4-BE49-F238E27FC236}">
                  <a16:creationId xmlns:a16="http://schemas.microsoft.com/office/drawing/2014/main" id="{B39D480F-7257-524E-A4B9-56D09A75F291}"/>
                </a:ext>
              </a:extLst>
            </p:cNvPr>
            <p:cNvSpPr/>
            <p:nvPr/>
          </p:nvSpPr>
          <p:spPr>
            <a:xfrm>
              <a:off x="3103563" y="1912938"/>
              <a:ext cx="392112" cy="1501775"/>
            </a:xfrm>
            <a:custGeom>
              <a:avLst/>
              <a:gdLst/>
              <a:ahLst/>
              <a:cxnLst/>
              <a:rect l="l" t="t" r="r" b="b"/>
              <a:pathLst>
                <a:path w="392906" h="1502569" extrusionOk="0">
                  <a:moveTo>
                    <a:pt x="364331" y="383381"/>
                  </a:moveTo>
                  <a:cubicBezTo>
                    <a:pt x="365125" y="336550"/>
                    <a:pt x="365918" y="289718"/>
                    <a:pt x="366712" y="242887"/>
                  </a:cubicBezTo>
                  <a:lnTo>
                    <a:pt x="300037" y="107156"/>
                  </a:lnTo>
                  <a:lnTo>
                    <a:pt x="252412" y="76200"/>
                  </a:lnTo>
                  <a:lnTo>
                    <a:pt x="204787" y="50006"/>
                  </a:lnTo>
                  <a:lnTo>
                    <a:pt x="147637" y="26194"/>
                  </a:lnTo>
                  <a:lnTo>
                    <a:pt x="95250" y="9525"/>
                  </a:lnTo>
                  <a:lnTo>
                    <a:pt x="35719" y="0"/>
                  </a:lnTo>
                  <a:lnTo>
                    <a:pt x="11906" y="2381"/>
                  </a:lnTo>
                  <a:lnTo>
                    <a:pt x="0" y="9525"/>
                  </a:lnTo>
                  <a:lnTo>
                    <a:pt x="2381" y="26194"/>
                  </a:lnTo>
                  <a:lnTo>
                    <a:pt x="11906" y="50006"/>
                  </a:lnTo>
                  <a:lnTo>
                    <a:pt x="38100" y="83344"/>
                  </a:lnTo>
                  <a:lnTo>
                    <a:pt x="66675" y="123825"/>
                  </a:lnTo>
                  <a:lnTo>
                    <a:pt x="83344" y="154781"/>
                  </a:lnTo>
                  <a:lnTo>
                    <a:pt x="102394" y="192881"/>
                  </a:lnTo>
                  <a:lnTo>
                    <a:pt x="116681" y="245269"/>
                  </a:lnTo>
                  <a:lnTo>
                    <a:pt x="130969" y="326231"/>
                  </a:lnTo>
                  <a:lnTo>
                    <a:pt x="140494" y="423862"/>
                  </a:lnTo>
                  <a:cubicBezTo>
                    <a:pt x="141288" y="515143"/>
                    <a:pt x="142081" y="606425"/>
                    <a:pt x="142875" y="697706"/>
                  </a:cubicBezTo>
                  <a:lnTo>
                    <a:pt x="142875" y="1042987"/>
                  </a:lnTo>
                  <a:lnTo>
                    <a:pt x="142875" y="1152525"/>
                  </a:lnTo>
                  <a:lnTo>
                    <a:pt x="140494" y="1195387"/>
                  </a:lnTo>
                  <a:lnTo>
                    <a:pt x="140494" y="1245394"/>
                  </a:lnTo>
                  <a:lnTo>
                    <a:pt x="150019" y="1297781"/>
                  </a:lnTo>
                  <a:lnTo>
                    <a:pt x="169069" y="1359694"/>
                  </a:lnTo>
                  <a:lnTo>
                    <a:pt x="204787" y="1431131"/>
                  </a:lnTo>
                  <a:lnTo>
                    <a:pt x="228600" y="1464469"/>
                  </a:lnTo>
                  <a:lnTo>
                    <a:pt x="252412" y="1488281"/>
                  </a:lnTo>
                  <a:lnTo>
                    <a:pt x="276225" y="1497806"/>
                  </a:lnTo>
                  <a:lnTo>
                    <a:pt x="295275" y="1502569"/>
                  </a:lnTo>
                  <a:lnTo>
                    <a:pt x="316706" y="1500187"/>
                  </a:lnTo>
                  <a:lnTo>
                    <a:pt x="333375" y="1497806"/>
                  </a:lnTo>
                  <a:lnTo>
                    <a:pt x="354806" y="1476375"/>
                  </a:lnTo>
                  <a:lnTo>
                    <a:pt x="371475" y="1450181"/>
                  </a:lnTo>
                  <a:lnTo>
                    <a:pt x="385762" y="1414462"/>
                  </a:lnTo>
                  <a:lnTo>
                    <a:pt x="392906" y="1378744"/>
                  </a:lnTo>
                  <a:lnTo>
                    <a:pt x="366712" y="1240631"/>
                  </a:lnTo>
                  <a:cubicBezTo>
                    <a:pt x="365918" y="1087437"/>
                    <a:pt x="365125" y="934244"/>
                    <a:pt x="364331" y="781050"/>
                  </a:cubicBezTo>
                  <a:lnTo>
                    <a:pt x="364331" y="3833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404;p121">
              <a:extLst>
                <a:ext uri="{FF2B5EF4-FFF2-40B4-BE49-F238E27FC236}">
                  <a16:creationId xmlns:a16="http://schemas.microsoft.com/office/drawing/2014/main" id="{E6DA80EE-FE1D-BB4D-9AE8-213151362129}"/>
                </a:ext>
              </a:extLst>
            </p:cNvPr>
            <p:cNvSpPr/>
            <p:nvPr/>
          </p:nvSpPr>
          <p:spPr>
            <a:xfrm>
              <a:off x="2665413" y="3490913"/>
              <a:ext cx="2260600" cy="530225"/>
            </a:xfrm>
            <a:custGeom>
              <a:avLst/>
              <a:gdLst/>
              <a:ahLst/>
              <a:cxnLst/>
              <a:rect l="l" t="t" r="r" b="b"/>
              <a:pathLst>
                <a:path w="2262187" h="531018" extrusionOk="0">
                  <a:moveTo>
                    <a:pt x="1081087" y="188118"/>
                  </a:moveTo>
                  <a:lnTo>
                    <a:pt x="1419225" y="123825"/>
                  </a:lnTo>
                  <a:lnTo>
                    <a:pt x="1702594" y="66675"/>
                  </a:lnTo>
                  <a:lnTo>
                    <a:pt x="1774031" y="38100"/>
                  </a:lnTo>
                  <a:lnTo>
                    <a:pt x="1845469" y="4762"/>
                  </a:lnTo>
                  <a:lnTo>
                    <a:pt x="1890712" y="0"/>
                  </a:lnTo>
                  <a:lnTo>
                    <a:pt x="1971675" y="7143"/>
                  </a:lnTo>
                  <a:lnTo>
                    <a:pt x="2057400" y="16668"/>
                  </a:lnTo>
                  <a:lnTo>
                    <a:pt x="2114550" y="30956"/>
                  </a:lnTo>
                  <a:lnTo>
                    <a:pt x="2152650" y="45243"/>
                  </a:lnTo>
                  <a:lnTo>
                    <a:pt x="2181225" y="59531"/>
                  </a:lnTo>
                  <a:lnTo>
                    <a:pt x="2226469" y="95250"/>
                  </a:lnTo>
                  <a:lnTo>
                    <a:pt x="2252662" y="128587"/>
                  </a:lnTo>
                  <a:lnTo>
                    <a:pt x="2262187" y="152400"/>
                  </a:lnTo>
                  <a:lnTo>
                    <a:pt x="2262187" y="169068"/>
                  </a:lnTo>
                  <a:lnTo>
                    <a:pt x="2250281" y="188118"/>
                  </a:lnTo>
                  <a:lnTo>
                    <a:pt x="2228850" y="204787"/>
                  </a:lnTo>
                  <a:lnTo>
                    <a:pt x="2185987" y="216693"/>
                  </a:lnTo>
                  <a:lnTo>
                    <a:pt x="2090737" y="228600"/>
                  </a:lnTo>
                  <a:lnTo>
                    <a:pt x="1883569" y="250031"/>
                  </a:lnTo>
                  <a:lnTo>
                    <a:pt x="1552575" y="283368"/>
                  </a:lnTo>
                  <a:lnTo>
                    <a:pt x="1259681" y="316706"/>
                  </a:lnTo>
                  <a:lnTo>
                    <a:pt x="1104900" y="359568"/>
                  </a:lnTo>
                  <a:lnTo>
                    <a:pt x="995362" y="371475"/>
                  </a:lnTo>
                  <a:lnTo>
                    <a:pt x="866775" y="392906"/>
                  </a:lnTo>
                  <a:lnTo>
                    <a:pt x="754856" y="421481"/>
                  </a:lnTo>
                  <a:lnTo>
                    <a:pt x="647700" y="450056"/>
                  </a:lnTo>
                  <a:lnTo>
                    <a:pt x="521494" y="488156"/>
                  </a:lnTo>
                  <a:lnTo>
                    <a:pt x="488156" y="509587"/>
                  </a:lnTo>
                  <a:lnTo>
                    <a:pt x="461962" y="523875"/>
                  </a:lnTo>
                  <a:lnTo>
                    <a:pt x="431006" y="531018"/>
                  </a:lnTo>
                  <a:lnTo>
                    <a:pt x="402431" y="526256"/>
                  </a:lnTo>
                  <a:lnTo>
                    <a:pt x="369094" y="514350"/>
                  </a:lnTo>
                  <a:lnTo>
                    <a:pt x="328612" y="488156"/>
                  </a:lnTo>
                  <a:lnTo>
                    <a:pt x="271462" y="461962"/>
                  </a:lnTo>
                  <a:lnTo>
                    <a:pt x="216694" y="433387"/>
                  </a:lnTo>
                  <a:lnTo>
                    <a:pt x="157162" y="390525"/>
                  </a:lnTo>
                  <a:lnTo>
                    <a:pt x="102394" y="342900"/>
                  </a:lnTo>
                  <a:lnTo>
                    <a:pt x="61912" y="300037"/>
                  </a:lnTo>
                  <a:lnTo>
                    <a:pt x="23812" y="252412"/>
                  </a:lnTo>
                  <a:lnTo>
                    <a:pt x="2381" y="209550"/>
                  </a:lnTo>
                  <a:lnTo>
                    <a:pt x="0" y="192881"/>
                  </a:lnTo>
                  <a:lnTo>
                    <a:pt x="9525" y="178593"/>
                  </a:lnTo>
                  <a:lnTo>
                    <a:pt x="26194" y="176212"/>
                  </a:lnTo>
                  <a:lnTo>
                    <a:pt x="69056" y="192881"/>
                  </a:lnTo>
                  <a:lnTo>
                    <a:pt x="111919" y="214312"/>
                  </a:lnTo>
                  <a:lnTo>
                    <a:pt x="178594" y="250031"/>
                  </a:lnTo>
                  <a:lnTo>
                    <a:pt x="216694" y="266700"/>
                  </a:lnTo>
                  <a:lnTo>
                    <a:pt x="292894" y="290512"/>
                  </a:lnTo>
                  <a:lnTo>
                    <a:pt x="345281" y="300037"/>
                  </a:lnTo>
                  <a:lnTo>
                    <a:pt x="414337" y="304800"/>
                  </a:lnTo>
                  <a:lnTo>
                    <a:pt x="492919" y="300037"/>
                  </a:lnTo>
                  <a:lnTo>
                    <a:pt x="626269" y="276225"/>
                  </a:lnTo>
                  <a:lnTo>
                    <a:pt x="1081087" y="18811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405;p121">
              <a:extLst>
                <a:ext uri="{FF2B5EF4-FFF2-40B4-BE49-F238E27FC236}">
                  <a16:creationId xmlns:a16="http://schemas.microsoft.com/office/drawing/2014/main" id="{C4FA7C22-310E-B745-A0BC-DDBDCB374B78}"/>
                </a:ext>
              </a:extLst>
            </p:cNvPr>
            <p:cNvSpPr/>
            <p:nvPr/>
          </p:nvSpPr>
          <p:spPr>
            <a:xfrm>
              <a:off x="2628900" y="4249738"/>
              <a:ext cx="885825" cy="1574800"/>
            </a:xfrm>
            <a:custGeom>
              <a:avLst/>
              <a:gdLst/>
              <a:ahLst/>
              <a:cxnLst/>
              <a:rect l="l" t="t" r="r" b="b"/>
              <a:pathLst>
                <a:path w="885825" h="1574007" extrusionOk="0">
                  <a:moveTo>
                    <a:pt x="488156" y="538163"/>
                  </a:moveTo>
                  <a:lnTo>
                    <a:pt x="500063" y="488157"/>
                  </a:lnTo>
                  <a:lnTo>
                    <a:pt x="511969" y="431007"/>
                  </a:lnTo>
                  <a:lnTo>
                    <a:pt x="521494" y="361950"/>
                  </a:lnTo>
                  <a:lnTo>
                    <a:pt x="526256" y="307182"/>
                  </a:lnTo>
                  <a:lnTo>
                    <a:pt x="528638" y="257175"/>
                  </a:lnTo>
                  <a:lnTo>
                    <a:pt x="523875" y="209550"/>
                  </a:lnTo>
                  <a:lnTo>
                    <a:pt x="514350" y="166688"/>
                  </a:lnTo>
                  <a:lnTo>
                    <a:pt x="497681" y="138113"/>
                  </a:lnTo>
                  <a:lnTo>
                    <a:pt x="471488" y="111919"/>
                  </a:lnTo>
                  <a:lnTo>
                    <a:pt x="433388" y="88107"/>
                  </a:lnTo>
                  <a:lnTo>
                    <a:pt x="400050" y="64294"/>
                  </a:lnTo>
                  <a:lnTo>
                    <a:pt x="378619" y="40482"/>
                  </a:lnTo>
                  <a:lnTo>
                    <a:pt x="373856" y="28575"/>
                  </a:lnTo>
                  <a:lnTo>
                    <a:pt x="378619" y="16669"/>
                  </a:lnTo>
                  <a:lnTo>
                    <a:pt x="390525" y="7144"/>
                  </a:lnTo>
                  <a:lnTo>
                    <a:pt x="428625" y="0"/>
                  </a:lnTo>
                  <a:lnTo>
                    <a:pt x="461963" y="2382"/>
                  </a:lnTo>
                  <a:lnTo>
                    <a:pt x="519113" y="14288"/>
                  </a:lnTo>
                  <a:lnTo>
                    <a:pt x="573881" y="30957"/>
                  </a:lnTo>
                  <a:lnTo>
                    <a:pt x="633413" y="54769"/>
                  </a:lnTo>
                  <a:lnTo>
                    <a:pt x="681038" y="73819"/>
                  </a:lnTo>
                  <a:lnTo>
                    <a:pt x="733425" y="104775"/>
                  </a:lnTo>
                  <a:lnTo>
                    <a:pt x="816769" y="161925"/>
                  </a:lnTo>
                  <a:lnTo>
                    <a:pt x="854869" y="192882"/>
                  </a:lnTo>
                  <a:lnTo>
                    <a:pt x="873919" y="214313"/>
                  </a:lnTo>
                  <a:lnTo>
                    <a:pt x="883444" y="233363"/>
                  </a:lnTo>
                  <a:lnTo>
                    <a:pt x="885825" y="252413"/>
                  </a:lnTo>
                  <a:lnTo>
                    <a:pt x="881063" y="276225"/>
                  </a:lnTo>
                  <a:lnTo>
                    <a:pt x="864394" y="309563"/>
                  </a:lnTo>
                  <a:lnTo>
                    <a:pt x="828675" y="345282"/>
                  </a:lnTo>
                  <a:lnTo>
                    <a:pt x="797719" y="381000"/>
                  </a:lnTo>
                  <a:lnTo>
                    <a:pt x="776288" y="419100"/>
                  </a:lnTo>
                  <a:lnTo>
                    <a:pt x="762000" y="469107"/>
                  </a:lnTo>
                  <a:lnTo>
                    <a:pt x="738188" y="550069"/>
                  </a:lnTo>
                  <a:lnTo>
                    <a:pt x="688181" y="681038"/>
                  </a:lnTo>
                  <a:lnTo>
                    <a:pt x="650081" y="764382"/>
                  </a:lnTo>
                  <a:lnTo>
                    <a:pt x="571500" y="907257"/>
                  </a:lnTo>
                  <a:lnTo>
                    <a:pt x="473869" y="1052513"/>
                  </a:lnTo>
                  <a:lnTo>
                    <a:pt x="352425" y="1216819"/>
                  </a:lnTo>
                  <a:lnTo>
                    <a:pt x="204788" y="1395413"/>
                  </a:lnTo>
                  <a:lnTo>
                    <a:pt x="85725" y="1519238"/>
                  </a:lnTo>
                  <a:lnTo>
                    <a:pt x="40481" y="1559719"/>
                  </a:lnTo>
                  <a:lnTo>
                    <a:pt x="9525" y="1574007"/>
                  </a:lnTo>
                  <a:lnTo>
                    <a:pt x="0" y="1564482"/>
                  </a:lnTo>
                  <a:lnTo>
                    <a:pt x="4763" y="1538288"/>
                  </a:lnTo>
                  <a:lnTo>
                    <a:pt x="28575" y="1488282"/>
                  </a:lnTo>
                  <a:lnTo>
                    <a:pt x="111919" y="1354932"/>
                  </a:lnTo>
                  <a:lnTo>
                    <a:pt x="211931" y="1176338"/>
                  </a:lnTo>
                  <a:lnTo>
                    <a:pt x="273844" y="1057275"/>
                  </a:lnTo>
                  <a:lnTo>
                    <a:pt x="357188" y="888207"/>
                  </a:lnTo>
                  <a:lnTo>
                    <a:pt x="419100" y="757238"/>
                  </a:lnTo>
                  <a:lnTo>
                    <a:pt x="457200" y="657225"/>
                  </a:lnTo>
                  <a:lnTo>
                    <a:pt x="488156" y="538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406;p121">
              <a:extLst>
                <a:ext uri="{FF2B5EF4-FFF2-40B4-BE49-F238E27FC236}">
                  <a16:creationId xmlns:a16="http://schemas.microsoft.com/office/drawing/2014/main" id="{FF0C50AE-2820-FB43-AD79-83B48770B4AA}"/>
                </a:ext>
              </a:extLst>
            </p:cNvPr>
            <p:cNvSpPr/>
            <p:nvPr/>
          </p:nvSpPr>
          <p:spPr>
            <a:xfrm>
              <a:off x="4914900" y="1706563"/>
              <a:ext cx="2081213" cy="427037"/>
            </a:xfrm>
            <a:custGeom>
              <a:avLst/>
              <a:gdLst/>
              <a:ahLst/>
              <a:cxnLst/>
              <a:rect l="l" t="t" r="r" b="b"/>
              <a:pathLst>
                <a:path w="2081213" h="426244" extrusionOk="0">
                  <a:moveTo>
                    <a:pt x="1014413" y="157163"/>
                  </a:moveTo>
                  <a:lnTo>
                    <a:pt x="1416844" y="88107"/>
                  </a:lnTo>
                  <a:lnTo>
                    <a:pt x="1564481" y="21432"/>
                  </a:lnTo>
                  <a:lnTo>
                    <a:pt x="1607344" y="2382"/>
                  </a:lnTo>
                  <a:lnTo>
                    <a:pt x="1619250" y="0"/>
                  </a:lnTo>
                  <a:lnTo>
                    <a:pt x="1671638" y="4763"/>
                  </a:lnTo>
                  <a:lnTo>
                    <a:pt x="1733550" y="11907"/>
                  </a:lnTo>
                  <a:lnTo>
                    <a:pt x="1826419" y="38100"/>
                  </a:lnTo>
                  <a:lnTo>
                    <a:pt x="1909763" y="64294"/>
                  </a:lnTo>
                  <a:lnTo>
                    <a:pt x="1964531" y="85725"/>
                  </a:lnTo>
                  <a:lnTo>
                    <a:pt x="1990725" y="102394"/>
                  </a:lnTo>
                  <a:lnTo>
                    <a:pt x="2026444" y="123825"/>
                  </a:lnTo>
                  <a:lnTo>
                    <a:pt x="2055019" y="150019"/>
                  </a:lnTo>
                  <a:lnTo>
                    <a:pt x="2074069" y="173832"/>
                  </a:lnTo>
                  <a:lnTo>
                    <a:pt x="2081213" y="192882"/>
                  </a:lnTo>
                  <a:lnTo>
                    <a:pt x="2081213" y="207169"/>
                  </a:lnTo>
                  <a:lnTo>
                    <a:pt x="2064544" y="230982"/>
                  </a:lnTo>
                  <a:lnTo>
                    <a:pt x="2033588" y="250032"/>
                  </a:lnTo>
                  <a:lnTo>
                    <a:pt x="1978819" y="266700"/>
                  </a:lnTo>
                  <a:lnTo>
                    <a:pt x="1935956" y="266700"/>
                  </a:lnTo>
                  <a:lnTo>
                    <a:pt x="1778794" y="261938"/>
                  </a:lnTo>
                  <a:lnTo>
                    <a:pt x="1585913" y="266700"/>
                  </a:lnTo>
                  <a:lnTo>
                    <a:pt x="1350169" y="280988"/>
                  </a:lnTo>
                  <a:lnTo>
                    <a:pt x="1023938" y="314325"/>
                  </a:lnTo>
                  <a:lnTo>
                    <a:pt x="835819" y="357188"/>
                  </a:lnTo>
                  <a:lnTo>
                    <a:pt x="619125" y="392907"/>
                  </a:lnTo>
                  <a:lnTo>
                    <a:pt x="450056" y="419100"/>
                  </a:lnTo>
                  <a:lnTo>
                    <a:pt x="392906" y="426244"/>
                  </a:lnTo>
                  <a:lnTo>
                    <a:pt x="369094" y="426244"/>
                  </a:lnTo>
                  <a:lnTo>
                    <a:pt x="335756" y="419100"/>
                  </a:lnTo>
                  <a:lnTo>
                    <a:pt x="295275" y="402432"/>
                  </a:lnTo>
                  <a:lnTo>
                    <a:pt x="242888" y="373857"/>
                  </a:lnTo>
                  <a:lnTo>
                    <a:pt x="176213" y="328613"/>
                  </a:lnTo>
                  <a:lnTo>
                    <a:pt x="104775" y="271463"/>
                  </a:lnTo>
                  <a:lnTo>
                    <a:pt x="35719" y="211932"/>
                  </a:lnTo>
                  <a:lnTo>
                    <a:pt x="21431" y="195263"/>
                  </a:lnTo>
                  <a:lnTo>
                    <a:pt x="4763" y="161925"/>
                  </a:lnTo>
                  <a:lnTo>
                    <a:pt x="0" y="145257"/>
                  </a:lnTo>
                  <a:lnTo>
                    <a:pt x="2381" y="133350"/>
                  </a:lnTo>
                  <a:lnTo>
                    <a:pt x="19050" y="130969"/>
                  </a:lnTo>
                  <a:lnTo>
                    <a:pt x="80963" y="159544"/>
                  </a:lnTo>
                  <a:lnTo>
                    <a:pt x="161925" y="195263"/>
                  </a:lnTo>
                  <a:lnTo>
                    <a:pt x="240506" y="221457"/>
                  </a:lnTo>
                  <a:lnTo>
                    <a:pt x="328613" y="242888"/>
                  </a:lnTo>
                  <a:lnTo>
                    <a:pt x="385763" y="247650"/>
                  </a:lnTo>
                  <a:lnTo>
                    <a:pt x="502444" y="233363"/>
                  </a:lnTo>
                  <a:lnTo>
                    <a:pt x="776288" y="192882"/>
                  </a:lnTo>
                  <a:lnTo>
                    <a:pt x="1014413" y="15716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407;p121">
              <a:extLst>
                <a:ext uri="{FF2B5EF4-FFF2-40B4-BE49-F238E27FC236}">
                  <a16:creationId xmlns:a16="http://schemas.microsoft.com/office/drawing/2014/main" id="{BFC18F59-16B8-164B-828B-40826622FF0A}"/>
                </a:ext>
              </a:extLst>
            </p:cNvPr>
            <p:cNvSpPr/>
            <p:nvPr/>
          </p:nvSpPr>
          <p:spPr>
            <a:xfrm>
              <a:off x="5062538" y="2641600"/>
              <a:ext cx="392112" cy="2039938"/>
            </a:xfrm>
            <a:custGeom>
              <a:avLst/>
              <a:gdLst/>
              <a:ahLst/>
              <a:cxnLst/>
              <a:rect l="l" t="t" r="r" b="b"/>
              <a:pathLst>
                <a:path w="392298" h="2039518" extrusionOk="0">
                  <a:moveTo>
                    <a:pt x="173073" y="764404"/>
                  </a:moveTo>
                  <a:cubicBezTo>
                    <a:pt x="172111" y="695175"/>
                    <a:pt x="171150" y="695175"/>
                    <a:pt x="170188" y="660561"/>
                  </a:cubicBezTo>
                  <a:cubicBezTo>
                    <a:pt x="169227" y="625946"/>
                    <a:pt x="168265" y="591332"/>
                    <a:pt x="167304" y="556717"/>
                  </a:cubicBezTo>
                  <a:cubicBezTo>
                    <a:pt x="166342" y="524026"/>
                    <a:pt x="165381" y="491334"/>
                    <a:pt x="164419" y="458643"/>
                  </a:cubicBezTo>
                  <a:lnTo>
                    <a:pt x="158650" y="360568"/>
                  </a:lnTo>
                  <a:lnTo>
                    <a:pt x="147112" y="282685"/>
                  </a:lnTo>
                  <a:lnTo>
                    <a:pt x="138459" y="236533"/>
                  </a:lnTo>
                  <a:lnTo>
                    <a:pt x="118267" y="187496"/>
                  </a:lnTo>
                  <a:lnTo>
                    <a:pt x="86537" y="135574"/>
                  </a:lnTo>
                  <a:lnTo>
                    <a:pt x="51922" y="89421"/>
                  </a:lnTo>
                  <a:lnTo>
                    <a:pt x="23077" y="54807"/>
                  </a:lnTo>
                  <a:lnTo>
                    <a:pt x="2885" y="25961"/>
                  </a:lnTo>
                  <a:lnTo>
                    <a:pt x="0" y="8654"/>
                  </a:lnTo>
                  <a:lnTo>
                    <a:pt x="14423" y="0"/>
                  </a:lnTo>
                  <a:lnTo>
                    <a:pt x="54807" y="0"/>
                  </a:lnTo>
                  <a:lnTo>
                    <a:pt x="132689" y="5769"/>
                  </a:lnTo>
                  <a:lnTo>
                    <a:pt x="199034" y="17308"/>
                  </a:lnTo>
                  <a:lnTo>
                    <a:pt x="305762" y="43268"/>
                  </a:lnTo>
                  <a:lnTo>
                    <a:pt x="331723" y="49037"/>
                  </a:lnTo>
                  <a:lnTo>
                    <a:pt x="372106" y="216341"/>
                  </a:lnTo>
                  <a:lnTo>
                    <a:pt x="392298" y="640369"/>
                  </a:lnTo>
                  <a:lnTo>
                    <a:pt x="392298" y="1234584"/>
                  </a:lnTo>
                  <a:lnTo>
                    <a:pt x="392298" y="1828800"/>
                  </a:lnTo>
                  <a:lnTo>
                    <a:pt x="392298" y="1952836"/>
                  </a:lnTo>
                  <a:lnTo>
                    <a:pt x="363453" y="1998988"/>
                  </a:lnTo>
                  <a:lnTo>
                    <a:pt x="337492" y="2022065"/>
                  </a:lnTo>
                  <a:lnTo>
                    <a:pt x="311531" y="2033603"/>
                  </a:lnTo>
                  <a:cubicBezTo>
                    <a:pt x="273082" y="2039518"/>
                    <a:pt x="286679" y="2039372"/>
                    <a:pt x="271147" y="2039372"/>
                  </a:cubicBezTo>
                  <a:lnTo>
                    <a:pt x="239418" y="2033603"/>
                  </a:lnTo>
                  <a:lnTo>
                    <a:pt x="207688" y="2013411"/>
                  </a:lnTo>
                  <a:lnTo>
                    <a:pt x="184611" y="1984566"/>
                  </a:lnTo>
                  <a:lnTo>
                    <a:pt x="161535" y="1932644"/>
                  </a:lnTo>
                  <a:lnTo>
                    <a:pt x="144228" y="1854761"/>
                  </a:lnTo>
                  <a:lnTo>
                    <a:pt x="126920" y="1713419"/>
                  </a:lnTo>
                  <a:lnTo>
                    <a:pt x="129805" y="1681689"/>
                  </a:lnTo>
                  <a:lnTo>
                    <a:pt x="141343" y="1629767"/>
                  </a:lnTo>
                  <a:lnTo>
                    <a:pt x="152881" y="1540346"/>
                  </a:lnTo>
                  <a:lnTo>
                    <a:pt x="161535" y="1450925"/>
                  </a:lnTo>
                  <a:lnTo>
                    <a:pt x="170188" y="1300929"/>
                  </a:lnTo>
                  <a:lnTo>
                    <a:pt x="175958" y="1075935"/>
                  </a:lnTo>
                  <a:cubicBezTo>
                    <a:pt x="174996" y="978822"/>
                    <a:pt x="174035" y="833633"/>
                    <a:pt x="173073" y="764404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408;p121">
              <a:extLst>
                <a:ext uri="{FF2B5EF4-FFF2-40B4-BE49-F238E27FC236}">
                  <a16:creationId xmlns:a16="http://schemas.microsoft.com/office/drawing/2014/main" id="{A06DEB53-141B-8448-BD4B-BFECECF5BA0F}"/>
                </a:ext>
              </a:extLst>
            </p:cNvPr>
            <p:cNvSpPr/>
            <p:nvPr/>
          </p:nvSpPr>
          <p:spPr>
            <a:xfrm>
              <a:off x="6153150" y="4694238"/>
              <a:ext cx="1066800" cy="828675"/>
            </a:xfrm>
            <a:custGeom>
              <a:avLst/>
              <a:gdLst/>
              <a:ahLst/>
              <a:cxnLst/>
              <a:rect l="l" t="t" r="r" b="b"/>
              <a:pathLst>
                <a:path w="1066800" h="828675" extrusionOk="0">
                  <a:moveTo>
                    <a:pt x="447675" y="161925"/>
                  </a:moveTo>
                  <a:lnTo>
                    <a:pt x="223838" y="71437"/>
                  </a:lnTo>
                  <a:lnTo>
                    <a:pt x="71438" y="9525"/>
                  </a:lnTo>
                  <a:lnTo>
                    <a:pt x="40481" y="2381"/>
                  </a:lnTo>
                  <a:lnTo>
                    <a:pt x="21431" y="0"/>
                  </a:lnTo>
                  <a:lnTo>
                    <a:pt x="7144" y="4762"/>
                  </a:lnTo>
                  <a:lnTo>
                    <a:pt x="0" y="16669"/>
                  </a:lnTo>
                  <a:lnTo>
                    <a:pt x="7144" y="38100"/>
                  </a:lnTo>
                  <a:lnTo>
                    <a:pt x="45244" y="78581"/>
                  </a:lnTo>
                  <a:lnTo>
                    <a:pt x="133350" y="142875"/>
                  </a:lnTo>
                  <a:lnTo>
                    <a:pt x="245269" y="228600"/>
                  </a:lnTo>
                  <a:lnTo>
                    <a:pt x="385763" y="345281"/>
                  </a:lnTo>
                  <a:lnTo>
                    <a:pt x="535781" y="471487"/>
                  </a:lnTo>
                  <a:lnTo>
                    <a:pt x="673894" y="592931"/>
                  </a:lnTo>
                  <a:lnTo>
                    <a:pt x="823913" y="728662"/>
                  </a:lnTo>
                  <a:lnTo>
                    <a:pt x="876300" y="776287"/>
                  </a:lnTo>
                  <a:lnTo>
                    <a:pt x="907256" y="797719"/>
                  </a:lnTo>
                  <a:lnTo>
                    <a:pt x="947738" y="814387"/>
                  </a:lnTo>
                  <a:lnTo>
                    <a:pt x="973931" y="823912"/>
                  </a:lnTo>
                  <a:lnTo>
                    <a:pt x="1000125" y="828675"/>
                  </a:lnTo>
                  <a:lnTo>
                    <a:pt x="1019175" y="823912"/>
                  </a:lnTo>
                  <a:lnTo>
                    <a:pt x="1040606" y="812006"/>
                  </a:lnTo>
                  <a:lnTo>
                    <a:pt x="1050131" y="797719"/>
                  </a:lnTo>
                  <a:lnTo>
                    <a:pt x="1059656" y="773906"/>
                  </a:lnTo>
                  <a:lnTo>
                    <a:pt x="1066800" y="742950"/>
                  </a:lnTo>
                  <a:lnTo>
                    <a:pt x="1066800" y="711994"/>
                  </a:lnTo>
                  <a:lnTo>
                    <a:pt x="1057275" y="666750"/>
                  </a:lnTo>
                  <a:lnTo>
                    <a:pt x="1026319" y="590550"/>
                  </a:lnTo>
                  <a:lnTo>
                    <a:pt x="969169" y="481012"/>
                  </a:lnTo>
                  <a:lnTo>
                    <a:pt x="888206" y="376237"/>
                  </a:lnTo>
                  <a:lnTo>
                    <a:pt x="835819" y="326231"/>
                  </a:lnTo>
                  <a:lnTo>
                    <a:pt x="747713" y="288131"/>
                  </a:lnTo>
                  <a:lnTo>
                    <a:pt x="447675" y="1619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409;p121">
              <a:extLst>
                <a:ext uri="{FF2B5EF4-FFF2-40B4-BE49-F238E27FC236}">
                  <a16:creationId xmlns:a16="http://schemas.microsoft.com/office/drawing/2014/main" id="{5515BC0D-EF56-8E41-956B-A3E22EF01EE3}"/>
                </a:ext>
              </a:extLst>
            </p:cNvPr>
            <p:cNvSpPr/>
            <p:nvPr/>
          </p:nvSpPr>
          <p:spPr>
            <a:xfrm>
              <a:off x="3392488" y="1800225"/>
              <a:ext cx="1384300" cy="1476375"/>
            </a:xfrm>
            <a:custGeom>
              <a:avLst/>
              <a:gdLst/>
              <a:ahLst/>
              <a:cxnLst/>
              <a:rect l="l" t="t" r="r" b="b"/>
              <a:pathLst>
                <a:path w="1383874" h="1475928" extrusionOk="0">
                  <a:moveTo>
                    <a:pt x="177970" y="217860"/>
                  </a:moveTo>
                  <a:lnTo>
                    <a:pt x="355941" y="190244"/>
                  </a:lnTo>
                  <a:lnTo>
                    <a:pt x="592212" y="138081"/>
                  </a:lnTo>
                  <a:lnTo>
                    <a:pt x="779388" y="85917"/>
                  </a:lnTo>
                  <a:lnTo>
                    <a:pt x="874510" y="46027"/>
                  </a:lnTo>
                  <a:lnTo>
                    <a:pt x="942016" y="21479"/>
                  </a:lnTo>
                  <a:lnTo>
                    <a:pt x="994180" y="6137"/>
                  </a:lnTo>
                  <a:lnTo>
                    <a:pt x="1031001" y="0"/>
                  </a:lnTo>
                  <a:lnTo>
                    <a:pt x="1058617" y="3069"/>
                  </a:lnTo>
                  <a:lnTo>
                    <a:pt x="1101576" y="12274"/>
                  </a:lnTo>
                  <a:lnTo>
                    <a:pt x="1202835" y="52164"/>
                  </a:lnTo>
                  <a:lnTo>
                    <a:pt x="1273409" y="82848"/>
                  </a:lnTo>
                  <a:lnTo>
                    <a:pt x="1328642" y="119670"/>
                  </a:lnTo>
                  <a:lnTo>
                    <a:pt x="1356258" y="150354"/>
                  </a:lnTo>
                  <a:lnTo>
                    <a:pt x="1377737" y="181039"/>
                  </a:lnTo>
                  <a:lnTo>
                    <a:pt x="1383874" y="205587"/>
                  </a:lnTo>
                  <a:lnTo>
                    <a:pt x="1374668" y="239340"/>
                  </a:lnTo>
                  <a:lnTo>
                    <a:pt x="1356258" y="273093"/>
                  </a:lnTo>
                  <a:lnTo>
                    <a:pt x="1334778" y="306846"/>
                  </a:lnTo>
                  <a:lnTo>
                    <a:pt x="1319436" y="352873"/>
                  </a:lnTo>
                  <a:lnTo>
                    <a:pt x="1310231" y="398899"/>
                  </a:lnTo>
                  <a:lnTo>
                    <a:pt x="1291820" y="546185"/>
                  </a:lnTo>
                  <a:lnTo>
                    <a:pt x="1282615" y="684266"/>
                  </a:lnTo>
                  <a:lnTo>
                    <a:pt x="1276478" y="859168"/>
                  </a:lnTo>
                  <a:lnTo>
                    <a:pt x="1282615" y="1006454"/>
                  </a:lnTo>
                  <a:lnTo>
                    <a:pt x="1279546" y="1162945"/>
                  </a:lnTo>
                  <a:lnTo>
                    <a:pt x="1282615" y="1254999"/>
                  </a:lnTo>
                  <a:lnTo>
                    <a:pt x="1276478" y="1328642"/>
                  </a:lnTo>
                  <a:lnTo>
                    <a:pt x="1261136" y="1393079"/>
                  </a:lnTo>
                  <a:lnTo>
                    <a:pt x="1239656" y="1436038"/>
                  </a:lnTo>
                  <a:lnTo>
                    <a:pt x="1215109" y="1466722"/>
                  </a:lnTo>
                  <a:lnTo>
                    <a:pt x="1193629" y="1475928"/>
                  </a:lnTo>
                  <a:lnTo>
                    <a:pt x="1181356" y="1475928"/>
                  </a:lnTo>
                  <a:lnTo>
                    <a:pt x="1089302" y="1445243"/>
                  </a:lnTo>
                  <a:lnTo>
                    <a:pt x="1049412" y="1436038"/>
                  </a:lnTo>
                  <a:lnTo>
                    <a:pt x="1018727" y="1426832"/>
                  </a:lnTo>
                  <a:lnTo>
                    <a:pt x="1031001" y="1190561"/>
                  </a:lnTo>
                  <a:lnTo>
                    <a:pt x="1034070" y="966564"/>
                  </a:lnTo>
                  <a:cubicBezTo>
                    <a:pt x="1035093" y="839734"/>
                    <a:pt x="1036115" y="712905"/>
                    <a:pt x="1037138" y="586075"/>
                  </a:cubicBezTo>
                  <a:lnTo>
                    <a:pt x="1055549" y="380489"/>
                  </a:lnTo>
                  <a:lnTo>
                    <a:pt x="1058617" y="319120"/>
                  </a:lnTo>
                  <a:lnTo>
                    <a:pt x="1055549" y="288435"/>
                  </a:lnTo>
                  <a:lnTo>
                    <a:pt x="1046344" y="263887"/>
                  </a:lnTo>
                  <a:lnTo>
                    <a:pt x="1027933" y="236271"/>
                  </a:lnTo>
                  <a:lnTo>
                    <a:pt x="997248" y="220929"/>
                  </a:lnTo>
                  <a:lnTo>
                    <a:pt x="957358" y="214792"/>
                  </a:lnTo>
                  <a:lnTo>
                    <a:pt x="877578" y="227066"/>
                  </a:lnTo>
                  <a:lnTo>
                    <a:pt x="788593" y="245477"/>
                  </a:lnTo>
                  <a:lnTo>
                    <a:pt x="494021" y="306846"/>
                  </a:lnTo>
                  <a:lnTo>
                    <a:pt x="6137" y="386626"/>
                  </a:lnTo>
                  <a:lnTo>
                    <a:pt x="0" y="223997"/>
                  </a:lnTo>
                  <a:lnTo>
                    <a:pt x="177970" y="21786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410;p121">
              <a:extLst>
                <a:ext uri="{FF2B5EF4-FFF2-40B4-BE49-F238E27FC236}">
                  <a16:creationId xmlns:a16="http://schemas.microsoft.com/office/drawing/2014/main" id="{46192EE3-40F4-9D4C-BAB8-17EE7A897AC9}"/>
                </a:ext>
              </a:extLst>
            </p:cNvPr>
            <p:cNvSpPr/>
            <p:nvPr/>
          </p:nvSpPr>
          <p:spPr>
            <a:xfrm>
              <a:off x="3419475" y="2400300"/>
              <a:ext cx="1066800" cy="315913"/>
            </a:xfrm>
            <a:custGeom>
              <a:avLst/>
              <a:gdLst/>
              <a:ahLst/>
              <a:cxnLst/>
              <a:rect l="l" t="t" r="r" b="b"/>
              <a:pathLst>
                <a:path w="1066800" h="316706" extrusionOk="0">
                  <a:moveTo>
                    <a:pt x="428625" y="264319"/>
                  </a:moveTo>
                  <a:lnTo>
                    <a:pt x="288131" y="288131"/>
                  </a:lnTo>
                  <a:lnTo>
                    <a:pt x="188119" y="302419"/>
                  </a:lnTo>
                  <a:lnTo>
                    <a:pt x="116681" y="311944"/>
                  </a:lnTo>
                  <a:lnTo>
                    <a:pt x="57150" y="316706"/>
                  </a:lnTo>
                  <a:lnTo>
                    <a:pt x="2381" y="307181"/>
                  </a:lnTo>
                  <a:cubicBezTo>
                    <a:pt x="1587" y="258762"/>
                    <a:pt x="794" y="210344"/>
                    <a:pt x="0" y="161925"/>
                  </a:cubicBezTo>
                  <a:lnTo>
                    <a:pt x="366713" y="107156"/>
                  </a:lnTo>
                  <a:lnTo>
                    <a:pt x="676275" y="52388"/>
                  </a:lnTo>
                  <a:lnTo>
                    <a:pt x="721519" y="42863"/>
                  </a:lnTo>
                  <a:lnTo>
                    <a:pt x="757238" y="28575"/>
                  </a:lnTo>
                  <a:lnTo>
                    <a:pt x="812006" y="14288"/>
                  </a:lnTo>
                  <a:lnTo>
                    <a:pt x="869156" y="4763"/>
                  </a:lnTo>
                  <a:lnTo>
                    <a:pt x="909638" y="0"/>
                  </a:lnTo>
                  <a:lnTo>
                    <a:pt x="954881" y="4763"/>
                  </a:lnTo>
                  <a:lnTo>
                    <a:pt x="1004888" y="16669"/>
                  </a:lnTo>
                  <a:lnTo>
                    <a:pt x="1066800" y="30956"/>
                  </a:lnTo>
                  <a:lnTo>
                    <a:pt x="1057275" y="145256"/>
                  </a:lnTo>
                  <a:lnTo>
                    <a:pt x="745331" y="204788"/>
                  </a:lnTo>
                  <a:lnTo>
                    <a:pt x="428625" y="2643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411;p121">
              <a:extLst>
                <a:ext uri="{FF2B5EF4-FFF2-40B4-BE49-F238E27FC236}">
                  <a16:creationId xmlns:a16="http://schemas.microsoft.com/office/drawing/2014/main" id="{AB8FB90D-53FA-BE43-9482-3D24C08B780C}"/>
                </a:ext>
              </a:extLst>
            </p:cNvPr>
            <p:cNvSpPr/>
            <p:nvPr/>
          </p:nvSpPr>
          <p:spPr>
            <a:xfrm>
              <a:off x="3409950" y="3011488"/>
              <a:ext cx="1169988" cy="311150"/>
            </a:xfrm>
            <a:custGeom>
              <a:avLst/>
              <a:gdLst/>
              <a:ahLst/>
              <a:cxnLst/>
              <a:rect l="l" t="t" r="r" b="b"/>
              <a:pathLst>
                <a:path w="1169194" h="309563" extrusionOk="0">
                  <a:moveTo>
                    <a:pt x="261938" y="107157"/>
                  </a:moveTo>
                  <a:lnTo>
                    <a:pt x="114300" y="133350"/>
                  </a:lnTo>
                  <a:lnTo>
                    <a:pt x="0" y="154782"/>
                  </a:lnTo>
                  <a:lnTo>
                    <a:pt x="40481" y="309563"/>
                  </a:lnTo>
                  <a:lnTo>
                    <a:pt x="200025" y="280988"/>
                  </a:lnTo>
                  <a:lnTo>
                    <a:pt x="490538" y="235744"/>
                  </a:lnTo>
                  <a:lnTo>
                    <a:pt x="738188" y="202407"/>
                  </a:lnTo>
                  <a:lnTo>
                    <a:pt x="838200" y="190500"/>
                  </a:lnTo>
                  <a:lnTo>
                    <a:pt x="904875" y="200025"/>
                  </a:lnTo>
                  <a:lnTo>
                    <a:pt x="997744" y="216694"/>
                  </a:lnTo>
                  <a:lnTo>
                    <a:pt x="1150144" y="257175"/>
                  </a:lnTo>
                  <a:lnTo>
                    <a:pt x="1169194" y="259557"/>
                  </a:lnTo>
                  <a:lnTo>
                    <a:pt x="1069181" y="19050"/>
                  </a:lnTo>
                  <a:lnTo>
                    <a:pt x="983456" y="4763"/>
                  </a:lnTo>
                  <a:lnTo>
                    <a:pt x="928688" y="0"/>
                  </a:lnTo>
                  <a:lnTo>
                    <a:pt x="878681" y="4763"/>
                  </a:lnTo>
                  <a:lnTo>
                    <a:pt x="802481" y="19050"/>
                  </a:lnTo>
                  <a:lnTo>
                    <a:pt x="511969" y="64294"/>
                  </a:lnTo>
                  <a:lnTo>
                    <a:pt x="261938" y="10715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412;p121">
              <a:extLst>
                <a:ext uri="{FF2B5EF4-FFF2-40B4-BE49-F238E27FC236}">
                  <a16:creationId xmlns:a16="http://schemas.microsoft.com/office/drawing/2014/main" id="{3C6A3D64-28E5-8D4D-9F81-103221DF1F75}"/>
                </a:ext>
              </a:extLst>
            </p:cNvPr>
            <p:cNvSpPr/>
            <p:nvPr/>
          </p:nvSpPr>
          <p:spPr>
            <a:xfrm>
              <a:off x="3735388" y="3767138"/>
              <a:ext cx="360362" cy="1524000"/>
            </a:xfrm>
            <a:custGeom>
              <a:avLst/>
              <a:gdLst/>
              <a:ahLst/>
              <a:cxnLst/>
              <a:rect l="l" t="t" r="r" b="b"/>
              <a:pathLst>
                <a:path w="359569" h="1523206" extrusionOk="0">
                  <a:moveTo>
                    <a:pt x="88107" y="631031"/>
                  </a:moveTo>
                  <a:lnTo>
                    <a:pt x="88107" y="307181"/>
                  </a:lnTo>
                  <a:lnTo>
                    <a:pt x="83344" y="252412"/>
                  </a:lnTo>
                  <a:lnTo>
                    <a:pt x="71438" y="204787"/>
                  </a:lnTo>
                  <a:lnTo>
                    <a:pt x="45244" y="126206"/>
                  </a:lnTo>
                  <a:lnTo>
                    <a:pt x="0" y="28575"/>
                  </a:lnTo>
                  <a:lnTo>
                    <a:pt x="150019" y="0"/>
                  </a:lnTo>
                  <a:lnTo>
                    <a:pt x="254794" y="69056"/>
                  </a:lnTo>
                  <a:lnTo>
                    <a:pt x="285750" y="90487"/>
                  </a:lnTo>
                  <a:lnTo>
                    <a:pt x="309563" y="111918"/>
                  </a:lnTo>
                  <a:lnTo>
                    <a:pt x="328613" y="133350"/>
                  </a:lnTo>
                  <a:lnTo>
                    <a:pt x="342900" y="154781"/>
                  </a:lnTo>
                  <a:lnTo>
                    <a:pt x="354807" y="188118"/>
                  </a:lnTo>
                  <a:lnTo>
                    <a:pt x="359569" y="216693"/>
                  </a:lnTo>
                  <a:lnTo>
                    <a:pt x="352425" y="271462"/>
                  </a:lnTo>
                  <a:lnTo>
                    <a:pt x="342900" y="345281"/>
                  </a:lnTo>
                  <a:lnTo>
                    <a:pt x="335757" y="426243"/>
                  </a:lnTo>
                  <a:lnTo>
                    <a:pt x="335757" y="642937"/>
                  </a:lnTo>
                  <a:lnTo>
                    <a:pt x="311944" y="757237"/>
                  </a:lnTo>
                  <a:lnTo>
                    <a:pt x="290513" y="1409700"/>
                  </a:lnTo>
                  <a:cubicBezTo>
                    <a:pt x="286571" y="1523206"/>
                    <a:pt x="289531" y="1361258"/>
                    <a:pt x="288289" y="1438275"/>
                  </a:cubicBezTo>
                  <a:cubicBezTo>
                    <a:pt x="252278" y="1433909"/>
                    <a:pt x="109692" y="1393031"/>
                    <a:pt x="74448" y="1383506"/>
                  </a:cubicBezTo>
                  <a:lnTo>
                    <a:pt x="76824" y="1381125"/>
                  </a:lnTo>
                  <a:cubicBezTo>
                    <a:pt x="76824" y="1381125"/>
                    <a:pt x="150490" y="1395401"/>
                    <a:pt x="76824" y="1381124"/>
                  </a:cubicBezTo>
                  <a:lnTo>
                    <a:pt x="88107" y="1335881"/>
                  </a:lnTo>
                  <a:lnTo>
                    <a:pt x="88107" y="6310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413;p121">
              <a:extLst>
                <a:ext uri="{FF2B5EF4-FFF2-40B4-BE49-F238E27FC236}">
                  <a16:creationId xmlns:a16="http://schemas.microsoft.com/office/drawing/2014/main" id="{486FF70A-1E1B-024C-9C57-5F616791A9C0}"/>
                </a:ext>
              </a:extLst>
            </p:cNvPr>
            <p:cNvSpPr/>
            <p:nvPr/>
          </p:nvSpPr>
          <p:spPr>
            <a:xfrm>
              <a:off x="3995738" y="4249738"/>
              <a:ext cx="828675" cy="304800"/>
            </a:xfrm>
            <a:custGeom>
              <a:avLst/>
              <a:gdLst/>
              <a:ahLst/>
              <a:cxnLst/>
              <a:rect l="l" t="t" r="r" b="b"/>
              <a:pathLst>
                <a:path w="828675" h="304800" extrusionOk="0">
                  <a:moveTo>
                    <a:pt x="245268" y="119063"/>
                  </a:moveTo>
                  <a:lnTo>
                    <a:pt x="178593" y="130969"/>
                  </a:lnTo>
                  <a:lnTo>
                    <a:pt x="123825" y="135732"/>
                  </a:lnTo>
                  <a:lnTo>
                    <a:pt x="16668" y="133350"/>
                  </a:lnTo>
                  <a:lnTo>
                    <a:pt x="0" y="288132"/>
                  </a:lnTo>
                  <a:lnTo>
                    <a:pt x="138112" y="304800"/>
                  </a:lnTo>
                  <a:lnTo>
                    <a:pt x="185737" y="304800"/>
                  </a:lnTo>
                  <a:lnTo>
                    <a:pt x="257175" y="300038"/>
                  </a:lnTo>
                  <a:lnTo>
                    <a:pt x="333375" y="288132"/>
                  </a:lnTo>
                  <a:lnTo>
                    <a:pt x="409575" y="276225"/>
                  </a:lnTo>
                  <a:lnTo>
                    <a:pt x="514350" y="252413"/>
                  </a:lnTo>
                  <a:lnTo>
                    <a:pt x="623887" y="219075"/>
                  </a:lnTo>
                  <a:lnTo>
                    <a:pt x="742950" y="180975"/>
                  </a:lnTo>
                  <a:lnTo>
                    <a:pt x="785812" y="161925"/>
                  </a:lnTo>
                  <a:lnTo>
                    <a:pt x="814387" y="140494"/>
                  </a:lnTo>
                  <a:lnTo>
                    <a:pt x="826293" y="121444"/>
                  </a:lnTo>
                  <a:lnTo>
                    <a:pt x="828675" y="104775"/>
                  </a:lnTo>
                  <a:lnTo>
                    <a:pt x="819150" y="76200"/>
                  </a:lnTo>
                  <a:lnTo>
                    <a:pt x="807243" y="61913"/>
                  </a:lnTo>
                  <a:lnTo>
                    <a:pt x="776287" y="40482"/>
                  </a:lnTo>
                  <a:lnTo>
                    <a:pt x="735806" y="21432"/>
                  </a:lnTo>
                  <a:lnTo>
                    <a:pt x="678656" y="4763"/>
                  </a:lnTo>
                  <a:lnTo>
                    <a:pt x="628650" y="0"/>
                  </a:lnTo>
                  <a:lnTo>
                    <a:pt x="581025" y="2382"/>
                  </a:lnTo>
                  <a:lnTo>
                    <a:pt x="552450" y="9525"/>
                  </a:lnTo>
                  <a:lnTo>
                    <a:pt x="495300" y="28575"/>
                  </a:lnTo>
                  <a:lnTo>
                    <a:pt x="433387" y="59532"/>
                  </a:lnTo>
                  <a:lnTo>
                    <a:pt x="364331" y="85725"/>
                  </a:lnTo>
                  <a:lnTo>
                    <a:pt x="245268" y="1190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414;p121">
              <a:extLst>
                <a:ext uri="{FF2B5EF4-FFF2-40B4-BE49-F238E27FC236}">
                  <a16:creationId xmlns:a16="http://schemas.microsoft.com/office/drawing/2014/main" id="{F7B76DC0-08E5-1944-849C-49A880FC0B56}"/>
                </a:ext>
              </a:extLst>
            </p:cNvPr>
            <p:cNvSpPr/>
            <p:nvPr/>
          </p:nvSpPr>
          <p:spPr>
            <a:xfrm>
              <a:off x="3189288" y="4981575"/>
              <a:ext cx="4157662" cy="1123950"/>
            </a:xfrm>
            <a:custGeom>
              <a:avLst/>
              <a:gdLst/>
              <a:ahLst/>
              <a:cxnLst/>
              <a:rect l="l" t="t" r="r" b="b"/>
              <a:pathLst>
                <a:path w="4158931" h="1122699" extrusionOk="0">
                  <a:moveTo>
                    <a:pt x="441312" y="60018"/>
                  </a:moveTo>
                  <a:lnTo>
                    <a:pt x="285970" y="31774"/>
                  </a:lnTo>
                  <a:lnTo>
                    <a:pt x="77671" y="0"/>
                  </a:lnTo>
                  <a:lnTo>
                    <a:pt x="38835" y="0"/>
                  </a:lnTo>
                  <a:lnTo>
                    <a:pt x="0" y="137689"/>
                  </a:lnTo>
                  <a:lnTo>
                    <a:pt x="127098" y="141220"/>
                  </a:lnTo>
                  <a:lnTo>
                    <a:pt x="204769" y="144750"/>
                  </a:lnTo>
                  <a:lnTo>
                    <a:pt x="282440" y="151811"/>
                  </a:lnTo>
                  <a:lnTo>
                    <a:pt x="398946" y="172994"/>
                  </a:lnTo>
                  <a:lnTo>
                    <a:pt x="508392" y="194177"/>
                  </a:lnTo>
                  <a:lnTo>
                    <a:pt x="649612" y="233013"/>
                  </a:lnTo>
                  <a:lnTo>
                    <a:pt x="769649" y="275379"/>
                  </a:lnTo>
                  <a:lnTo>
                    <a:pt x="900278" y="324806"/>
                  </a:lnTo>
                  <a:lnTo>
                    <a:pt x="1066211" y="391885"/>
                  </a:lnTo>
                  <a:lnTo>
                    <a:pt x="1295694" y="480148"/>
                  </a:lnTo>
                  <a:lnTo>
                    <a:pt x="1447505" y="543697"/>
                  </a:lnTo>
                  <a:lnTo>
                    <a:pt x="1624031" y="614307"/>
                  </a:lnTo>
                  <a:lnTo>
                    <a:pt x="1793495" y="681387"/>
                  </a:lnTo>
                  <a:lnTo>
                    <a:pt x="2001794" y="769649"/>
                  </a:lnTo>
                  <a:lnTo>
                    <a:pt x="2181850" y="840259"/>
                  </a:lnTo>
                  <a:lnTo>
                    <a:pt x="2358375" y="903808"/>
                  </a:lnTo>
                  <a:lnTo>
                    <a:pt x="2573736" y="974418"/>
                  </a:lnTo>
                  <a:lnTo>
                    <a:pt x="2771444" y="1027376"/>
                  </a:lnTo>
                  <a:lnTo>
                    <a:pt x="2993865" y="1076803"/>
                  </a:lnTo>
                  <a:lnTo>
                    <a:pt x="3205695" y="1112108"/>
                  </a:lnTo>
                  <a:lnTo>
                    <a:pt x="3293958" y="1122699"/>
                  </a:lnTo>
                  <a:lnTo>
                    <a:pt x="3346915" y="1097986"/>
                  </a:lnTo>
                  <a:lnTo>
                    <a:pt x="3477544" y="1045028"/>
                  </a:lnTo>
                  <a:lnTo>
                    <a:pt x="3639947" y="995601"/>
                  </a:lnTo>
                  <a:lnTo>
                    <a:pt x="3834125" y="946174"/>
                  </a:lnTo>
                  <a:lnTo>
                    <a:pt x="4035363" y="900278"/>
                  </a:lnTo>
                  <a:lnTo>
                    <a:pt x="4127156" y="875564"/>
                  </a:lnTo>
                  <a:lnTo>
                    <a:pt x="4141278" y="864973"/>
                  </a:lnTo>
                  <a:lnTo>
                    <a:pt x="4158931" y="840259"/>
                  </a:lnTo>
                  <a:lnTo>
                    <a:pt x="4155400" y="826137"/>
                  </a:lnTo>
                  <a:lnTo>
                    <a:pt x="4144809" y="815546"/>
                  </a:lnTo>
                  <a:lnTo>
                    <a:pt x="4091851" y="808485"/>
                  </a:lnTo>
                  <a:lnTo>
                    <a:pt x="3908265" y="801424"/>
                  </a:lnTo>
                  <a:lnTo>
                    <a:pt x="3752923" y="794363"/>
                  </a:lnTo>
                  <a:lnTo>
                    <a:pt x="3512849" y="783771"/>
                  </a:lnTo>
                  <a:lnTo>
                    <a:pt x="3262183" y="766119"/>
                  </a:lnTo>
                  <a:lnTo>
                    <a:pt x="2997396" y="744936"/>
                  </a:lnTo>
                  <a:lnTo>
                    <a:pt x="2736139" y="720222"/>
                  </a:lnTo>
                  <a:lnTo>
                    <a:pt x="2584327" y="695509"/>
                  </a:lnTo>
                  <a:lnTo>
                    <a:pt x="2337192" y="631959"/>
                  </a:lnTo>
                  <a:lnTo>
                    <a:pt x="2107709" y="568410"/>
                  </a:lnTo>
                  <a:lnTo>
                    <a:pt x="1864105" y="494270"/>
                  </a:lnTo>
                  <a:lnTo>
                    <a:pt x="1669927" y="430721"/>
                  </a:lnTo>
                  <a:lnTo>
                    <a:pt x="1458097" y="363641"/>
                  </a:lnTo>
                  <a:lnTo>
                    <a:pt x="1228614" y="289501"/>
                  </a:lnTo>
                  <a:lnTo>
                    <a:pt x="1006193" y="215360"/>
                  </a:lnTo>
                  <a:lnTo>
                    <a:pt x="815546" y="155342"/>
                  </a:lnTo>
                  <a:lnTo>
                    <a:pt x="646082" y="98854"/>
                  </a:lnTo>
                  <a:lnTo>
                    <a:pt x="441312" y="600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415;p121">
              <a:extLst>
                <a:ext uri="{FF2B5EF4-FFF2-40B4-BE49-F238E27FC236}">
                  <a16:creationId xmlns:a16="http://schemas.microsoft.com/office/drawing/2014/main" id="{9B5DF2F3-E891-AA48-9A1C-08691A6EFA6C}"/>
                </a:ext>
              </a:extLst>
            </p:cNvPr>
            <p:cNvSpPr/>
            <p:nvPr/>
          </p:nvSpPr>
          <p:spPr>
            <a:xfrm>
              <a:off x="5703888" y="1982788"/>
              <a:ext cx="393700" cy="803275"/>
            </a:xfrm>
            <a:custGeom>
              <a:avLst/>
              <a:gdLst/>
              <a:ahLst/>
              <a:cxnLst/>
              <a:rect l="l" t="t" r="r" b="b"/>
              <a:pathLst>
                <a:path w="395287" h="802482" extrusionOk="0">
                  <a:moveTo>
                    <a:pt x="66675" y="421482"/>
                  </a:moveTo>
                  <a:lnTo>
                    <a:pt x="107156" y="254794"/>
                  </a:lnTo>
                  <a:lnTo>
                    <a:pt x="109537" y="235744"/>
                  </a:lnTo>
                  <a:lnTo>
                    <a:pt x="109537" y="221457"/>
                  </a:lnTo>
                  <a:lnTo>
                    <a:pt x="102394" y="185738"/>
                  </a:lnTo>
                  <a:lnTo>
                    <a:pt x="78581" y="133350"/>
                  </a:lnTo>
                  <a:lnTo>
                    <a:pt x="16669" y="30957"/>
                  </a:lnTo>
                  <a:lnTo>
                    <a:pt x="240506" y="0"/>
                  </a:lnTo>
                  <a:lnTo>
                    <a:pt x="330994" y="71438"/>
                  </a:lnTo>
                  <a:lnTo>
                    <a:pt x="354806" y="88107"/>
                  </a:lnTo>
                  <a:lnTo>
                    <a:pt x="376237" y="109538"/>
                  </a:lnTo>
                  <a:lnTo>
                    <a:pt x="388144" y="128588"/>
                  </a:lnTo>
                  <a:lnTo>
                    <a:pt x="395287" y="142875"/>
                  </a:lnTo>
                  <a:lnTo>
                    <a:pt x="395287" y="161925"/>
                  </a:lnTo>
                  <a:lnTo>
                    <a:pt x="385762" y="192882"/>
                  </a:lnTo>
                  <a:lnTo>
                    <a:pt x="366712" y="221457"/>
                  </a:lnTo>
                  <a:lnTo>
                    <a:pt x="335756" y="257175"/>
                  </a:lnTo>
                  <a:lnTo>
                    <a:pt x="138112" y="661988"/>
                  </a:lnTo>
                  <a:lnTo>
                    <a:pt x="7144" y="802482"/>
                  </a:lnTo>
                  <a:lnTo>
                    <a:pt x="0" y="685800"/>
                  </a:lnTo>
                  <a:lnTo>
                    <a:pt x="66675" y="42148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416;p121">
              <a:extLst>
                <a:ext uri="{FF2B5EF4-FFF2-40B4-BE49-F238E27FC236}">
                  <a16:creationId xmlns:a16="http://schemas.microsoft.com/office/drawing/2014/main" id="{98FA2F13-915F-D04A-9D6F-C2A6435874A9}"/>
                </a:ext>
              </a:extLst>
            </p:cNvPr>
            <p:cNvSpPr/>
            <p:nvPr/>
          </p:nvSpPr>
          <p:spPr>
            <a:xfrm>
              <a:off x="5338763" y="2479675"/>
              <a:ext cx="1673225" cy="2135188"/>
            </a:xfrm>
            <a:custGeom>
              <a:avLst/>
              <a:gdLst/>
              <a:ahLst/>
              <a:cxnLst/>
              <a:rect l="l" t="t" r="r" b="b"/>
              <a:pathLst>
                <a:path w="1673034" h="2134561" extrusionOk="0">
                  <a:moveTo>
                    <a:pt x="291338" y="354799"/>
                  </a:moveTo>
                  <a:lnTo>
                    <a:pt x="46152" y="395182"/>
                  </a:lnTo>
                  <a:lnTo>
                    <a:pt x="0" y="199033"/>
                  </a:lnTo>
                  <a:lnTo>
                    <a:pt x="49037" y="207687"/>
                  </a:lnTo>
                  <a:lnTo>
                    <a:pt x="89420" y="204802"/>
                  </a:lnTo>
                  <a:lnTo>
                    <a:pt x="392297" y="161534"/>
                  </a:lnTo>
                  <a:lnTo>
                    <a:pt x="501910" y="144227"/>
                  </a:lnTo>
                  <a:lnTo>
                    <a:pt x="1116318" y="54806"/>
                  </a:lnTo>
                  <a:lnTo>
                    <a:pt x="1214392" y="20192"/>
                  </a:lnTo>
                  <a:lnTo>
                    <a:pt x="1254776" y="5769"/>
                  </a:lnTo>
                  <a:lnTo>
                    <a:pt x="1277852" y="0"/>
                  </a:lnTo>
                  <a:lnTo>
                    <a:pt x="1303813" y="0"/>
                  </a:lnTo>
                  <a:lnTo>
                    <a:pt x="1349966" y="11538"/>
                  </a:lnTo>
                  <a:lnTo>
                    <a:pt x="1433617" y="43268"/>
                  </a:lnTo>
                  <a:lnTo>
                    <a:pt x="1523038" y="83652"/>
                  </a:lnTo>
                  <a:lnTo>
                    <a:pt x="1629766" y="141342"/>
                  </a:lnTo>
                  <a:lnTo>
                    <a:pt x="1652842" y="161534"/>
                  </a:lnTo>
                  <a:lnTo>
                    <a:pt x="1664381" y="181726"/>
                  </a:lnTo>
                  <a:lnTo>
                    <a:pt x="1673034" y="207687"/>
                  </a:lnTo>
                  <a:lnTo>
                    <a:pt x="1670150" y="248071"/>
                  </a:lnTo>
                  <a:lnTo>
                    <a:pt x="1649958" y="294223"/>
                  </a:lnTo>
                  <a:lnTo>
                    <a:pt x="1621113" y="337491"/>
                  </a:lnTo>
                  <a:lnTo>
                    <a:pt x="1606690" y="374990"/>
                  </a:lnTo>
                  <a:lnTo>
                    <a:pt x="1606690" y="415374"/>
                  </a:lnTo>
                  <a:lnTo>
                    <a:pt x="1612459" y="455758"/>
                  </a:lnTo>
                  <a:lnTo>
                    <a:pt x="1612459" y="787480"/>
                  </a:lnTo>
                  <a:lnTo>
                    <a:pt x="1603805" y="1194200"/>
                  </a:lnTo>
                  <a:lnTo>
                    <a:pt x="1598036" y="1520154"/>
                  </a:lnTo>
                  <a:lnTo>
                    <a:pt x="1580729" y="1808608"/>
                  </a:lnTo>
                  <a:lnTo>
                    <a:pt x="1566306" y="1967258"/>
                  </a:lnTo>
                  <a:lnTo>
                    <a:pt x="1551883" y="2042256"/>
                  </a:lnTo>
                  <a:lnTo>
                    <a:pt x="1534576" y="2091293"/>
                  </a:lnTo>
                  <a:lnTo>
                    <a:pt x="1520154" y="2111485"/>
                  </a:lnTo>
                  <a:lnTo>
                    <a:pt x="1502846" y="2125908"/>
                  </a:lnTo>
                  <a:lnTo>
                    <a:pt x="1471116" y="2134561"/>
                  </a:lnTo>
                  <a:lnTo>
                    <a:pt x="1424964" y="2134561"/>
                  </a:lnTo>
                  <a:lnTo>
                    <a:pt x="1401887" y="2123023"/>
                  </a:lnTo>
                  <a:lnTo>
                    <a:pt x="1324005" y="1880722"/>
                  </a:lnTo>
                  <a:lnTo>
                    <a:pt x="1335543" y="1684573"/>
                  </a:lnTo>
                  <a:lnTo>
                    <a:pt x="1344196" y="1361504"/>
                  </a:lnTo>
                  <a:cubicBezTo>
                    <a:pt x="1343235" y="1261507"/>
                    <a:pt x="1342273" y="1161509"/>
                    <a:pt x="1341312" y="1061512"/>
                  </a:cubicBezTo>
                  <a:lnTo>
                    <a:pt x="1347081" y="764404"/>
                  </a:lnTo>
                  <a:cubicBezTo>
                    <a:pt x="1346119" y="719213"/>
                    <a:pt x="1345158" y="674021"/>
                    <a:pt x="1344196" y="628830"/>
                  </a:cubicBezTo>
                  <a:lnTo>
                    <a:pt x="1329774" y="504795"/>
                  </a:lnTo>
                  <a:lnTo>
                    <a:pt x="1324005" y="435566"/>
                  </a:lnTo>
                  <a:lnTo>
                    <a:pt x="1321120" y="357683"/>
                  </a:lnTo>
                  <a:lnTo>
                    <a:pt x="1321120" y="299992"/>
                  </a:lnTo>
                  <a:lnTo>
                    <a:pt x="1315351" y="276916"/>
                  </a:lnTo>
                  <a:lnTo>
                    <a:pt x="1300928" y="250955"/>
                  </a:lnTo>
                  <a:lnTo>
                    <a:pt x="1286506" y="233648"/>
                  </a:lnTo>
                  <a:lnTo>
                    <a:pt x="1266314" y="219225"/>
                  </a:lnTo>
                  <a:lnTo>
                    <a:pt x="1225930" y="210571"/>
                  </a:lnTo>
                  <a:lnTo>
                    <a:pt x="1159586" y="219225"/>
                  </a:lnTo>
                  <a:lnTo>
                    <a:pt x="1015359" y="242301"/>
                  </a:lnTo>
                  <a:lnTo>
                    <a:pt x="755750" y="285570"/>
                  </a:lnTo>
                  <a:lnTo>
                    <a:pt x="539409" y="317300"/>
                  </a:lnTo>
                  <a:lnTo>
                    <a:pt x="291338" y="35479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417;p121">
              <a:extLst>
                <a:ext uri="{FF2B5EF4-FFF2-40B4-BE49-F238E27FC236}">
                  <a16:creationId xmlns:a16="http://schemas.microsoft.com/office/drawing/2014/main" id="{06451560-E0FC-1C47-9B8B-C91BDB927F24}"/>
                </a:ext>
              </a:extLst>
            </p:cNvPr>
            <p:cNvSpPr/>
            <p:nvPr/>
          </p:nvSpPr>
          <p:spPr>
            <a:xfrm>
              <a:off x="5383213" y="3128963"/>
              <a:ext cx="1352550" cy="309562"/>
            </a:xfrm>
            <a:custGeom>
              <a:avLst/>
              <a:gdLst/>
              <a:ahLst/>
              <a:cxnLst/>
              <a:rect l="l" t="t" r="r" b="b"/>
              <a:pathLst>
                <a:path w="1352550" h="309562" extrusionOk="0">
                  <a:moveTo>
                    <a:pt x="400050" y="116681"/>
                  </a:moveTo>
                  <a:lnTo>
                    <a:pt x="233363" y="128587"/>
                  </a:lnTo>
                  <a:lnTo>
                    <a:pt x="159544" y="128587"/>
                  </a:lnTo>
                  <a:lnTo>
                    <a:pt x="73819" y="121443"/>
                  </a:lnTo>
                  <a:lnTo>
                    <a:pt x="0" y="114300"/>
                  </a:lnTo>
                  <a:lnTo>
                    <a:pt x="28575" y="292893"/>
                  </a:lnTo>
                  <a:lnTo>
                    <a:pt x="126207" y="307181"/>
                  </a:lnTo>
                  <a:lnTo>
                    <a:pt x="190500" y="309562"/>
                  </a:lnTo>
                  <a:lnTo>
                    <a:pt x="276225" y="307181"/>
                  </a:lnTo>
                  <a:lnTo>
                    <a:pt x="442913" y="288131"/>
                  </a:lnTo>
                  <a:lnTo>
                    <a:pt x="690563" y="252412"/>
                  </a:lnTo>
                  <a:lnTo>
                    <a:pt x="912019" y="219075"/>
                  </a:lnTo>
                  <a:lnTo>
                    <a:pt x="1135857" y="178593"/>
                  </a:lnTo>
                  <a:lnTo>
                    <a:pt x="1352550" y="130968"/>
                  </a:lnTo>
                  <a:lnTo>
                    <a:pt x="1340644" y="0"/>
                  </a:lnTo>
                  <a:lnTo>
                    <a:pt x="1219200" y="19050"/>
                  </a:lnTo>
                  <a:lnTo>
                    <a:pt x="995363" y="50006"/>
                  </a:lnTo>
                  <a:lnTo>
                    <a:pt x="819150" y="71437"/>
                  </a:lnTo>
                  <a:lnTo>
                    <a:pt x="626269" y="92868"/>
                  </a:lnTo>
                  <a:lnTo>
                    <a:pt x="400050" y="11668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418;p121">
              <a:extLst>
                <a:ext uri="{FF2B5EF4-FFF2-40B4-BE49-F238E27FC236}">
                  <a16:creationId xmlns:a16="http://schemas.microsoft.com/office/drawing/2014/main" id="{7FF6F252-4378-A641-895B-BF2FE6C4B01A}"/>
                </a:ext>
              </a:extLst>
            </p:cNvPr>
            <p:cNvSpPr/>
            <p:nvPr/>
          </p:nvSpPr>
          <p:spPr>
            <a:xfrm>
              <a:off x="5408613" y="3706813"/>
              <a:ext cx="1335087" cy="307975"/>
            </a:xfrm>
            <a:custGeom>
              <a:avLst/>
              <a:gdLst/>
              <a:ahLst/>
              <a:cxnLst/>
              <a:rect l="l" t="t" r="r" b="b"/>
              <a:pathLst>
                <a:path w="1335881" h="307182" extrusionOk="0">
                  <a:moveTo>
                    <a:pt x="340519" y="147638"/>
                  </a:moveTo>
                  <a:lnTo>
                    <a:pt x="166687" y="150019"/>
                  </a:lnTo>
                  <a:lnTo>
                    <a:pt x="9525" y="140494"/>
                  </a:lnTo>
                  <a:lnTo>
                    <a:pt x="0" y="140494"/>
                  </a:lnTo>
                  <a:lnTo>
                    <a:pt x="23812" y="297657"/>
                  </a:lnTo>
                  <a:lnTo>
                    <a:pt x="121444" y="307182"/>
                  </a:lnTo>
                  <a:lnTo>
                    <a:pt x="228600" y="307182"/>
                  </a:lnTo>
                  <a:lnTo>
                    <a:pt x="361950" y="297657"/>
                  </a:lnTo>
                  <a:lnTo>
                    <a:pt x="500062" y="283369"/>
                  </a:lnTo>
                  <a:lnTo>
                    <a:pt x="733425" y="250032"/>
                  </a:lnTo>
                  <a:lnTo>
                    <a:pt x="1028700" y="207169"/>
                  </a:lnTo>
                  <a:lnTo>
                    <a:pt x="1323975" y="159544"/>
                  </a:lnTo>
                  <a:lnTo>
                    <a:pt x="1335881" y="0"/>
                  </a:lnTo>
                  <a:lnTo>
                    <a:pt x="1147762" y="30957"/>
                  </a:lnTo>
                  <a:lnTo>
                    <a:pt x="916781" y="66675"/>
                  </a:lnTo>
                  <a:lnTo>
                    <a:pt x="709612" y="97632"/>
                  </a:lnTo>
                  <a:lnTo>
                    <a:pt x="535781" y="123825"/>
                  </a:lnTo>
                  <a:lnTo>
                    <a:pt x="340519" y="14763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419;p121">
              <a:extLst>
                <a:ext uri="{FF2B5EF4-FFF2-40B4-BE49-F238E27FC236}">
                  <a16:creationId xmlns:a16="http://schemas.microsoft.com/office/drawing/2014/main" id="{FCF4E4CC-A2C9-AF46-B0D7-8D46FDCC93EC}"/>
                </a:ext>
              </a:extLst>
            </p:cNvPr>
            <p:cNvSpPr/>
            <p:nvPr/>
          </p:nvSpPr>
          <p:spPr>
            <a:xfrm>
              <a:off x="5395913" y="4329113"/>
              <a:ext cx="1366837" cy="282575"/>
            </a:xfrm>
            <a:custGeom>
              <a:avLst/>
              <a:gdLst/>
              <a:ahLst/>
              <a:cxnLst/>
              <a:rect l="l" t="t" r="r" b="b"/>
              <a:pathLst>
                <a:path w="1366837" h="283368" extrusionOk="0">
                  <a:moveTo>
                    <a:pt x="352425" y="66675"/>
                  </a:moveTo>
                  <a:lnTo>
                    <a:pt x="157162" y="88106"/>
                  </a:lnTo>
                  <a:lnTo>
                    <a:pt x="4762" y="107156"/>
                  </a:lnTo>
                  <a:lnTo>
                    <a:pt x="0" y="269081"/>
                  </a:lnTo>
                  <a:lnTo>
                    <a:pt x="164306" y="245268"/>
                  </a:lnTo>
                  <a:lnTo>
                    <a:pt x="378618" y="221456"/>
                  </a:lnTo>
                  <a:lnTo>
                    <a:pt x="676275" y="192881"/>
                  </a:lnTo>
                  <a:lnTo>
                    <a:pt x="888206" y="178593"/>
                  </a:lnTo>
                  <a:lnTo>
                    <a:pt x="1092993" y="166687"/>
                  </a:lnTo>
                  <a:lnTo>
                    <a:pt x="1145381" y="166687"/>
                  </a:lnTo>
                  <a:lnTo>
                    <a:pt x="1176337" y="169068"/>
                  </a:lnTo>
                  <a:lnTo>
                    <a:pt x="1207293" y="173831"/>
                  </a:lnTo>
                  <a:lnTo>
                    <a:pt x="1231106" y="185737"/>
                  </a:lnTo>
                  <a:lnTo>
                    <a:pt x="1266825" y="207168"/>
                  </a:lnTo>
                  <a:lnTo>
                    <a:pt x="1300162" y="235743"/>
                  </a:lnTo>
                  <a:lnTo>
                    <a:pt x="1328737" y="261937"/>
                  </a:lnTo>
                  <a:lnTo>
                    <a:pt x="1347787" y="273843"/>
                  </a:lnTo>
                  <a:lnTo>
                    <a:pt x="1366837" y="283368"/>
                  </a:lnTo>
                  <a:lnTo>
                    <a:pt x="1316831" y="23812"/>
                  </a:lnTo>
                  <a:lnTo>
                    <a:pt x="1226343" y="4762"/>
                  </a:lnTo>
                  <a:lnTo>
                    <a:pt x="1152525" y="0"/>
                  </a:lnTo>
                  <a:lnTo>
                    <a:pt x="1059656" y="2381"/>
                  </a:lnTo>
                  <a:lnTo>
                    <a:pt x="923925" y="9525"/>
                  </a:lnTo>
                  <a:lnTo>
                    <a:pt x="642937" y="30956"/>
                  </a:lnTo>
                  <a:lnTo>
                    <a:pt x="352425" y="6667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420;p121">
              <a:extLst>
                <a:ext uri="{FF2B5EF4-FFF2-40B4-BE49-F238E27FC236}">
                  <a16:creationId xmlns:a16="http://schemas.microsoft.com/office/drawing/2014/main" id="{E1BE1BA4-3BBE-F440-8FBA-885654D0A051}"/>
                </a:ext>
              </a:extLst>
            </p:cNvPr>
            <p:cNvSpPr/>
            <p:nvPr/>
          </p:nvSpPr>
          <p:spPr>
            <a:xfrm>
              <a:off x="4868863" y="4618038"/>
              <a:ext cx="1082675" cy="774700"/>
            </a:xfrm>
            <a:custGeom>
              <a:avLst/>
              <a:gdLst/>
              <a:ahLst/>
              <a:cxnLst/>
              <a:rect l="l" t="t" r="r" b="b"/>
              <a:pathLst>
                <a:path w="1081088" h="776287" extrusionOk="0">
                  <a:moveTo>
                    <a:pt x="438150" y="392906"/>
                  </a:moveTo>
                  <a:lnTo>
                    <a:pt x="542925" y="307181"/>
                  </a:lnTo>
                  <a:lnTo>
                    <a:pt x="626269" y="226219"/>
                  </a:lnTo>
                  <a:lnTo>
                    <a:pt x="666750" y="176212"/>
                  </a:lnTo>
                  <a:lnTo>
                    <a:pt x="673894" y="157162"/>
                  </a:lnTo>
                  <a:lnTo>
                    <a:pt x="669132" y="133350"/>
                  </a:lnTo>
                  <a:lnTo>
                    <a:pt x="650082" y="100012"/>
                  </a:lnTo>
                  <a:lnTo>
                    <a:pt x="631032" y="80962"/>
                  </a:lnTo>
                  <a:lnTo>
                    <a:pt x="614363" y="50006"/>
                  </a:lnTo>
                  <a:lnTo>
                    <a:pt x="607219" y="21431"/>
                  </a:lnTo>
                  <a:lnTo>
                    <a:pt x="609600" y="0"/>
                  </a:lnTo>
                  <a:lnTo>
                    <a:pt x="638175" y="0"/>
                  </a:lnTo>
                  <a:lnTo>
                    <a:pt x="714375" y="16669"/>
                  </a:lnTo>
                  <a:lnTo>
                    <a:pt x="812007" y="50006"/>
                  </a:lnTo>
                  <a:lnTo>
                    <a:pt x="885825" y="80962"/>
                  </a:lnTo>
                  <a:lnTo>
                    <a:pt x="952500" y="121444"/>
                  </a:lnTo>
                  <a:lnTo>
                    <a:pt x="1021557" y="171450"/>
                  </a:lnTo>
                  <a:lnTo>
                    <a:pt x="1062038" y="207169"/>
                  </a:lnTo>
                  <a:lnTo>
                    <a:pt x="1073944" y="226219"/>
                  </a:lnTo>
                  <a:lnTo>
                    <a:pt x="1081088" y="250031"/>
                  </a:lnTo>
                  <a:lnTo>
                    <a:pt x="1081088" y="261937"/>
                  </a:lnTo>
                  <a:lnTo>
                    <a:pt x="1071563" y="280987"/>
                  </a:lnTo>
                  <a:lnTo>
                    <a:pt x="1050132" y="292894"/>
                  </a:lnTo>
                  <a:lnTo>
                    <a:pt x="1004888" y="304800"/>
                  </a:lnTo>
                  <a:lnTo>
                    <a:pt x="923925" y="326231"/>
                  </a:lnTo>
                  <a:lnTo>
                    <a:pt x="869157" y="352425"/>
                  </a:lnTo>
                  <a:lnTo>
                    <a:pt x="652463" y="473869"/>
                  </a:lnTo>
                  <a:lnTo>
                    <a:pt x="492919" y="561975"/>
                  </a:lnTo>
                  <a:lnTo>
                    <a:pt x="250032" y="681037"/>
                  </a:lnTo>
                  <a:lnTo>
                    <a:pt x="66675" y="769144"/>
                  </a:lnTo>
                  <a:lnTo>
                    <a:pt x="40482" y="776287"/>
                  </a:lnTo>
                  <a:lnTo>
                    <a:pt x="28575" y="776287"/>
                  </a:lnTo>
                  <a:lnTo>
                    <a:pt x="4763" y="769144"/>
                  </a:lnTo>
                  <a:lnTo>
                    <a:pt x="0" y="759619"/>
                  </a:lnTo>
                  <a:lnTo>
                    <a:pt x="0" y="740569"/>
                  </a:lnTo>
                  <a:lnTo>
                    <a:pt x="7144" y="723900"/>
                  </a:lnTo>
                  <a:lnTo>
                    <a:pt x="114300" y="645319"/>
                  </a:lnTo>
                  <a:lnTo>
                    <a:pt x="309563" y="497681"/>
                  </a:lnTo>
                  <a:lnTo>
                    <a:pt x="438150" y="39290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" name="Google Shape;1425;p122">
            <a:extLst>
              <a:ext uri="{FF2B5EF4-FFF2-40B4-BE49-F238E27FC236}">
                <a16:creationId xmlns:a16="http://schemas.microsoft.com/office/drawing/2014/main" id="{882FC7BA-3230-A64C-95A4-7DD94B9646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3658" y="1565613"/>
            <a:ext cx="4718050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5" name="Google Shape;1425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3658" y="1517485"/>
            <a:ext cx="4718050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2" name="Google Shape;3622;p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8759" y="1391654"/>
            <a:ext cx="48641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117"/>
          <p:cNvSpPr txBox="1"/>
          <p:nvPr/>
        </p:nvSpPr>
        <p:spPr>
          <a:xfrm>
            <a:off x="5241031" y="9189640"/>
            <a:ext cx="271236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章</a:t>
            </a:r>
            <a:endParaRPr/>
          </a:p>
        </p:txBody>
      </p:sp>
      <p:sp>
        <p:nvSpPr>
          <p:cNvPr id="1364" name="Google Shape;1364;p117"/>
          <p:cNvSpPr/>
          <p:nvPr/>
        </p:nvSpPr>
        <p:spPr>
          <a:xfrm>
            <a:off x="4557713" y="1371600"/>
            <a:ext cx="538162" cy="657225"/>
          </a:xfrm>
          <a:custGeom>
            <a:avLst/>
            <a:gdLst/>
            <a:ahLst/>
            <a:cxnLst/>
            <a:rect l="l" t="t" r="r" b="b"/>
            <a:pathLst>
              <a:path w="538162" h="657225" extrusionOk="0">
                <a:moveTo>
                  <a:pt x="207168" y="476250"/>
                </a:moveTo>
                <a:lnTo>
                  <a:pt x="209550" y="357188"/>
                </a:lnTo>
                <a:lnTo>
                  <a:pt x="204787" y="311944"/>
                </a:lnTo>
                <a:lnTo>
                  <a:pt x="195262" y="269081"/>
                </a:lnTo>
                <a:lnTo>
                  <a:pt x="171450" y="221456"/>
                </a:lnTo>
                <a:lnTo>
                  <a:pt x="135731" y="169069"/>
                </a:lnTo>
                <a:lnTo>
                  <a:pt x="104775" y="135731"/>
                </a:lnTo>
                <a:lnTo>
                  <a:pt x="57150" y="97631"/>
                </a:lnTo>
                <a:lnTo>
                  <a:pt x="21431" y="64294"/>
                </a:lnTo>
                <a:lnTo>
                  <a:pt x="4762" y="40481"/>
                </a:lnTo>
                <a:lnTo>
                  <a:pt x="0" y="23813"/>
                </a:lnTo>
                <a:lnTo>
                  <a:pt x="0" y="11906"/>
                </a:lnTo>
                <a:lnTo>
                  <a:pt x="9525" y="4763"/>
                </a:lnTo>
                <a:lnTo>
                  <a:pt x="33337" y="0"/>
                </a:lnTo>
                <a:lnTo>
                  <a:pt x="107156" y="4763"/>
                </a:lnTo>
                <a:lnTo>
                  <a:pt x="223837" y="26194"/>
                </a:lnTo>
                <a:lnTo>
                  <a:pt x="311943" y="52388"/>
                </a:lnTo>
                <a:lnTo>
                  <a:pt x="409575" y="85725"/>
                </a:lnTo>
                <a:lnTo>
                  <a:pt x="481012" y="114300"/>
                </a:lnTo>
                <a:lnTo>
                  <a:pt x="502443" y="128588"/>
                </a:lnTo>
                <a:lnTo>
                  <a:pt x="519112" y="147638"/>
                </a:lnTo>
                <a:lnTo>
                  <a:pt x="533400" y="173831"/>
                </a:lnTo>
                <a:lnTo>
                  <a:pt x="538162" y="207169"/>
                </a:lnTo>
                <a:lnTo>
                  <a:pt x="533400" y="230981"/>
                </a:lnTo>
                <a:lnTo>
                  <a:pt x="514350" y="264319"/>
                </a:lnTo>
                <a:lnTo>
                  <a:pt x="492918" y="302419"/>
                </a:lnTo>
                <a:lnTo>
                  <a:pt x="481012" y="350044"/>
                </a:lnTo>
                <a:lnTo>
                  <a:pt x="478631" y="397669"/>
                </a:lnTo>
                <a:lnTo>
                  <a:pt x="478631" y="638175"/>
                </a:lnTo>
                <a:lnTo>
                  <a:pt x="209550" y="657225"/>
                </a:lnTo>
                <a:lnTo>
                  <a:pt x="207168" y="4762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117"/>
          <p:cNvSpPr/>
          <p:nvPr/>
        </p:nvSpPr>
        <p:spPr>
          <a:xfrm>
            <a:off x="3390900" y="1800225"/>
            <a:ext cx="3014663" cy="446088"/>
          </a:xfrm>
          <a:custGeom>
            <a:avLst/>
            <a:gdLst/>
            <a:ahLst/>
            <a:cxnLst/>
            <a:rect l="l" t="t" r="r" b="b"/>
            <a:pathLst>
              <a:path w="3014586" h="447420" extrusionOk="0">
                <a:moveTo>
                  <a:pt x="1273803" y="334954"/>
                </a:moveTo>
                <a:lnTo>
                  <a:pt x="887506" y="381407"/>
                </a:lnTo>
                <a:lnTo>
                  <a:pt x="679687" y="425416"/>
                </a:lnTo>
                <a:lnTo>
                  <a:pt x="606340" y="427861"/>
                </a:lnTo>
                <a:lnTo>
                  <a:pt x="503653" y="435196"/>
                </a:lnTo>
                <a:lnTo>
                  <a:pt x="420526" y="447420"/>
                </a:lnTo>
                <a:lnTo>
                  <a:pt x="376517" y="440086"/>
                </a:lnTo>
                <a:lnTo>
                  <a:pt x="312949" y="418081"/>
                </a:lnTo>
                <a:lnTo>
                  <a:pt x="244492" y="386297"/>
                </a:lnTo>
                <a:lnTo>
                  <a:pt x="171144" y="342289"/>
                </a:lnTo>
                <a:lnTo>
                  <a:pt x="117356" y="303170"/>
                </a:lnTo>
                <a:lnTo>
                  <a:pt x="83127" y="271386"/>
                </a:lnTo>
                <a:lnTo>
                  <a:pt x="14669" y="188259"/>
                </a:lnTo>
                <a:lnTo>
                  <a:pt x="2445" y="156475"/>
                </a:lnTo>
                <a:lnTo>
                  <a:pt x="0" y="141805"/>
                </a:lnTo>
                <a:lnTo>
                  <a:pt x="2445" y="124691"/>
                </a:lnTo>
                <a:lnTo>
                  <a:pt x="12224" y="119801"/>
                </a:lnTo>
                <a:lnTo>
                  <a:pt x="29339" y="119801"/>
                </a:lnTo>
                <a:lnTo>
                  <a:pt x="75792" y="141805"/>
                </a:lnTo>
                <a:lnTo>
                  <a:pt x="139360" y="168699"/>
                </a:lnTo>
                <a:lnTo>
                  <a:pt x="198038" y="193149"/>
                </a:lnTo>
                <a:lnTo>
                  <a:pt x="273831" y="212708"/>
                </a:lnTo>
                <a:lnTo>
                  <a:pt x="354513" y="220043"/>
                </a:lnTo>
                <a:lnTo>
                  <a:pt x="486539" y="222488"/>
                </a:lnTo>
                <a:lnTo>
                  <a:pt x="677243" y="217598"/>
                </a:lnTo>
                <a:lnTo>
                  <a:pt x="921735" y="198038"/>
                </a:lnTo>
                <a:lnTo>
                  <a:pt x="1229794" y="171144"/>
                </a:lnTo>
                <a:lnTo>
                  <a:pt x="1388714" y="156475"/>
                </a:lnTo>
                <a:lnTo>
                  <a:pt x="1662545" y="134471"/>
                </a:lnTo>
                <a:lnTo>
                  <a:pt x="2061067" y="90462"/>
                </a:lnTo>
                <a:lnTo>
                  <a:pt x="2498708" y="44009"/>
                </a:lnTo>
                <a:lnTo>
                  <a:pt x="2652738" y="4890"/>
                </a:lnTo>
                <a:lnTo>
                  <a:pt x="2684522" y="0"/>
                </a:lnTo>
                <a:lnTo>
                  <a:pt x="2728530" y="0"/>
                </a:lnTo>
                <a:lnTo>
                  <a:pt x="2811657" y="17114"/>
                </a:lnTo>
                <a:lnTo>
                  <a:pt x="2875225" y="36674"/>
                </a:lnTo>
                <a:lnTo>
                  <a:pt x="2933903" y="63568"/>
                </a:lnTo>
                <a:lnTo>
                  <a:pt x="2987692" y="90462"/>
                </a:lnTo>
                <a:lnTo>
                  <a:pt x="3002361" y="107576"/>
                </a:lnTo>
                <a:lnTo>
                  <a:pt x="3012141" y="134471"/>
                </a:lnTo>
                <a:lnTo>
                  <a:pt x="3014586" y="158920"/>
                </a:lnTo>
                <a:lnTo>
                  <a:pt x="3002361" y="185814"/>
                </a:lnTo>
                <a:lnTo>
                  <a:pt x="2980357" y="210263"/>
                </a:lnTo>
                <a:lnTo>
                  <a:pt x="2938793" y="232267"/>
                </a:lnTo>
                <a:lnTo>
                  <a:pt x="2865446" y="249382"/>
                </a:lnTo>
                <a:lnTo>
                  <a:pt x="2359347" y="249382"/>
                </a:lnTo>
                <a:lnTo>
                  <a:pt x="2014614" y="268941"/>
                </a:lnTo>
                <a:lnTo>
                  <a:pt x="1273803" y="33495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117"/>
          <p:cNvSpPr/>
          <p:nvPr/>
        </p:nvSpPr>
        <p:spPr>
          <a:xfrm>
            <a:off x="3567113" y="3211513"/>
            <a:ext cx="508000" cy="1412875"/>
          </a:xfrm>
          <a:custGeom>
            <a:avLst/>
            <a:gdLst/>
            <a:ahLst/>
            <a:cxnLst/>
            <a:rect l="l" t="t" r="r" b="b"/>
            <a:pathLst>
              <a:path w="508000" h="1412082" extrusionOk="0">
                <a:moveTo>
                  <a:pt x="238125" y="859632"/>
                </a:moveTo>
                <a:lnTo>
                  <a:pt x="202406" y="495300"/>
                </a:lnTo>
                <a:lnTo>
                  <a:pt x="192881" y="390525"/>
                </a:lnTo>
                <a:lnTo>
                  <a:pt x="173831" y="307182"/>
                </a:lnTo>
                <a:lnTo>
                  <a:pt x="145256" y="235744"/>
                </a:lnTo>
                <a:lnTo>
                  <a:pt x="107156" y="171450"/>
                </a:lnTo>
                <a:lnTo>
                  <a:pt x="52387" y="100013"/>
                </a:lnTo>
                <a:lnTo>
                  <a:pt x="16668" y="64294"/>
                </a:lnTo>
                <a:lnTo>
                  <a:pt x="2381" y="45244"/>
                </a:lnTo>
                <a:lnTo>
                  <a:pt x="0" y="21432"/>
                </a:lnTo>
                <a:lnTo>
                  <a:pt x="2381" y="7144"/>
                </a:lnTo>
                <a:lnTo>
                  <a:pt x="19050" y="0"/>
                </a:lnTo>
                <a:lnTo>
                  <a:pt x="38100" y="4763"/>
                </a:lnTo>
                <a:lnTo>
                  <a:pt x="202406" y="59532"/>
                </a:lnTo>
                <a:lnTo>
                  <a:pt x="342900" y="104775"/>
                </a:lnTo>
                <a:lnTo>
                  <a:pt x="395287" y="264319"/>
                </a:lnTo>
                <a:lnTo>
                  <a:pt x="416718" y="526257"/>
                </a:lnTo>
                <a:lnTo>
                  <a:pt x="440531" y="745332"/>
                </a:lnTo>
                <a:lnTo>
                  <a:pt x="504825" y="1092994"/>
                </a:lnTo>
                <a:cubicBezTo>
                  <a:pt x="505619" y="1153319"/>
                  <a:pt x="506412" y="1213644"/>
                  <a:pt x="507206" y="1273969"/>
                </a:cubicBezTo>
                <a:cubicBezTo>
                  <a:pt x="506412" y="1299369"/>
                  <a:pt x="508000" y="1329928"/>
                  <a:pt x="504825" y="1350169"/>
                </a:cubicBezTo>
                <a:lnTo>
                  <a:pt x="488156" y="1390650"/>
                </a:lnTo>
                <a:lnTo>
                  <a:pt x="478631" y="1402557"/>
                </a:lnTo>
                <a:lnTo>
                  <a:pt x="461962" y="1409700"/>
                </a:lnTo>
                <a:lnTo>
                  <a:pt x="445293" y="1412082"/>
                </a:lnTo>
                <a:lnTo>
                  <a:pt x="423862" y="1404938"/>
                </a:lnTo>
                <a:lnTo>
                  <a:pt x="400050" y="1383507"/>
                </a:lnTo>
                <a:lnTo>
                  <a:pt x="369093" y="1340644"/>
                </a:lnTo>
                <a:lnTo>
                  <a:pt x="304800" y="1219200"/>
                </a:lnTo>
                <a:lnTo>
                  <a:pt x="278606" y="1143000"/>
                </a:lnTo>
                <a:lnTo>
                  <a:pt x="261937" y="1090613"/>
                </a:lnTo>
                <a:lnTo>
                  <a:pt x="238125" y="8596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117"/>
          <p:cNvSpPr/>
          <p:nvPr/>
        </p:nvSpPr>
        <p:spPr>
          <a:xfrm>
            <a:off x="2824163" y="4660900"/>
            <a:ext cx="4222750" cy="600075"/>
          </a:xfrm>
          <a:custGeom>
            <a:avLst/>
            <a:gdLst/>
            <a:ahLst/>
            <a:cxnLst/>
            <a:rect l="l" t="t" r="r" b="b"/>
            <a:pathLst>
              <a:path w="4222480" h="600185" extrusionOk="0">
                <a:moveTo>
                  <a:pt x="1818208" y="370702"/>
                </a:moveTo>
                <a:lnTo>
                  <a:pt x="1532237" y="398946"/>
                </a:lnTo>
                <a:lnTo>
                  <a:pt x="1285102" y="427190"/>
                </a:lnTo>
                <a:lnTo>
                  <a:pt x="1020315" y="466026"/>
                </a:lnTo>
                <a:lnTo>
                  <a:pt x="787301" y="522514"/>
                </a:lnTo>
                <a:lnTo>
                  <a:pt x="533105" y="593124"/>
                </a:lnTo>
                <a:lnTo>
                  <a:pt x="490739" y="600185"/>
                </a:lnTo>
                <a:lnTo>
                  <a:pt x="427190" y="586063"/>
                </a:lnTo>
                <a:lnTo>
                  <a:pt x="353050" y="550758"/>
                </a:lnTo>
                <a:lnTo>
                  <a:pt x="282440" y="504861"/>
                </a:lnTo>
                <a:lnTo>
                  <a:pt x="208299" y="448373"/>
                </a:lnTo>
                <a:lnTo>
                  <a:pt x="134159" y="384824"/>
                </a:lnTo>
                <a:lnTo>
                  <a:pt x="38835" y="293031"/>
                </a:lnTo>
                <a:lnTo>
                  <a:pt x="3530" y="254196"/>
                </a:lnTo>
                <a:lnTo>
                  <a:pt x="0" y="243604"/>
                </a:lnTo>
                <a:lnTo>
                  <a:pt x="3530" y="222421"/>
                </a:lnTo>
                <a:lnTo>
                  <a:pt x="10591" y="215360"/>
                </a:lnTo>
                <a:lnTo>
                  <a:pt x="24713" y="211830"/>
                </a:lnTo>
                <a:lnTo>
                  <a:pt x="137689" y="257726"/>
                </a:lnTo>
                <a:lnTo>
                  <a:pt x="257726" y="296562"/>
                </a:lnTo>
                <a:lnTo>
                  <a:pt x="356580" y="321275"/>
                </a:lnTo>
                <a:lnTo>
                  <a:pt x="448373" y="335397"/>
                </a:lnTo>
                <a:lnTo>
                  <a:pt x="533105" y="331867"/>
                </a:lnTo>
                <a:lnTo>
                  <a:pt x="826137" y="300092"/>
                </a:lnTo>
                <a:lnTo>
                  <a:pt x="1362773" y="236543"/>
                </a:lnTo>
                <a:lnTo>
                  <a:pt x="1726415" y="187116"/>
                </a:lnTo>
                <a:lnTo>
                  <a:pt x="2008855" y="151811"/>
                </a:lnTo>
                <a:lnTo>
                  <a:pt x="2280704" y="127098"/>
                </a:lnTo>
                <a:lnTo>
                  <a:pt x="2616101" y="109445"/>
                </a:lnTo>
                <a:lnTo>
                  <a:pt x="3036231" y="88262"/>
                </a:lnTo>
                <a:lnTo>
                  <a:pt x="3417525" y="63549"/>
                </a:lnTo>
                <a:lnTo>
                  <a:pt x="3498727" y="45896"/>
                </a:lnTo>
                <a:lnTo>
                  <a:pt x="3586990" y="21183"/>
                </a:lnTo>
                <a:lnTo>
                  <a:pt x="3654069" y="7061"/>
                </a:lnTo>
                <a:lnTo>
                  <a:pt x="3728210" y="0"/>
                </a:lnTo>
                <a:lnTo>
                  <a:pt x="3788228" y="3530"/>
                </a:lnTo>
                <a:lnTo>
                  <a:pt x="3830594" y="17652"/>
                </a:lnTo>
                <a:lnTo>
                  <a:pt x="3932979" y="56488"/>
                </a:lnTo>
                <a:lnTo>
                  <a:pt x="4053016" y="109445"/>
                </a:lnTo>
                <a:lnTo>
                  <a:pt x="4130687" y="155342"/>
                </a:lnTo>
                <a:lnTo>
                  <a:pt x="4215419" y="229482"/>
                </a:lnTo>
                <a:lnTo>
                  <a:pt x="4222480" y="250665"/>
                </a:lnTo>
                <a:lnTo>
                  <a:pt x="4222480" y="271848"/>
                </a:lnTo>
                <a:lnTo>
                  <a:pt x="4211888" y="307153"/>
                </a:lnTo>
                <a:lnTo>
                  <a:pt x="4194236" y="321275"/>
                </a:lnTo>
                <a:lnTo>
                  <a:pt x="4173053" y="331867"/>
                </a:lnTo>
                <a:lnTo>
                  <a:pt x="4123626" y="335397"/>
                </a:lnTo>
                <a:lnTo>
                  <a:pt x="4063607" y="331867"/>
                </a:lnTo>
                <a:lnTo>
                  <a:pt x="3940040" y="303623"/>
                </a:lnTo>
                <a:lnTo>
                  <a:pt x="3809411" y="282440"/>
                </a:lnTo>
                <a:lnTo>
                  <a:pt x="3661130" y="264787"/>
                </a:lnTo>
                <a:lnTo>
                  <a:pt x="3445769" y="264787"/>
                </a:lnTo>
                <a:lnTo>
                  <a:pt x="2976213" y="271848"/>
                </a:lnTo>
                <a:lnTo>
                  <a:pt x="2496064" y="293031"/>
                </a:lnTo>
                <a:lnTo>
                  <a:pt x="2255990" y="310684"/>
                </a:lnTo>
                <a:lnTo>
                  <a:pt x="2001794" y="356580"/>
                </a:lnTo>
                <a:lnTo>
                  <a:pt x="1818208" y="37070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117"/>
          <p:cNvSpPr/>
          <p:nvPr/>
        </p:nvSpPr>
        <p:spPr>
          <a:xfrm>
            <a:off x="4060825" y="2128838"/>
            <a:ext cx="327025" cy="663575"/>
          </a:xfrm>
          <a:custGeom>
            <a:avLst/>
            <a:gdLst/>
            <a:ahLst/>
            <a:cxnLst/>
            <a:rect l="l" t="t" r="r" b="b"/>
            <a:pathLst>
              <a:path w="327619" h="662573" extrusionOk="0">
                <a:moveTo>
                  <a:pt x="73347" y="369183"/>
                </a:moveTo>
                <a:lnTo>
                  <a:pt x="44008" y="239602"/>
                </a:lnTo>
                <a:lnTo>
                  <a:pt x="0" y="31784"/>
                </a:lnTo>
                <a:lnTo>
                  <a:pt x="198038" y="0"/>
                </a:lnTo>
                <a:lnTo>
                  <a:pt x="249382" y="163810"/>
                </a:lnTo>
                <a:lnTo>
                  <a:pt x="278721" y="232268"/>
                </a:lnTo>
                <a:lnTo>
                  <a:pt x="322729" y="308060"/>
                </a:lnTo>
                <a:lnTo>
                  <a:pt x="327619" y="330064"/>
                </a:lnTo>
                <a:cubicBezTo>
                  <a:pt x="321805" y="372428"/>
                  <a:pt x="310505" y="414439"/>
                  <a:pt x="310505" y="457200"/>
                </a:cubicBezTo>
                <a:lnTo>
                  <a:pt x="300725" y="635679"/>
                </a:lnTo>
                <a:lnTo>
                  <a:pt x="141805" y="662573"/>
                </a:lnTo>
                <a:lnTo>
                  <a:pt x="112466" y="542772"/>
                </a:lnTo>
                <a:lnTo>
                  <a:pt x="73347" y="36918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117"/>
          <p:cNvSpPr/>
          <p:nvPr/>
        </p:nvSpPr>
        <p:spPr>
          <a:xfrm>
            <a:off x="5381625" y="1974850"/>
            <a:ext cx="411163" cy="709613"/>
          </a:xfrm>
          <a:custGeom>
            <a:avLst/>
            <a:gdLst/>
            <a:ahLst/>
            <a:cxnLst/>
            <a:rect l="l" t="t" r="r" b="b"/>
            <a:pathLst>
              <a:path w="410747" h="709027" extrusionOk="0">
                <a:moveTo>
                  <a:pt x="75793" y="452310"/>
                </a:moveTo>
                <a:lnTo>
                  <a:pt x="83128" y="327619"/>
                </a:lnTo>
                <a:lnTo>
                  <a:pt x="83128" y="246937"/>
                </a:lnTo>
                <a:lnTo>
                  <a:pt x="78238" y="183369"/>
                </a:lnTo>
                <a:lnTo>
                  <a:pt x="0" y="36674"/>
                </a:lnTo>
                <a:lnTo>
                  <a:pt x="330065" y="0"/>
                </a:lnTo>
                <a:lnTo>
                  <a:pt x="393633" y="114911"/>
                </a:lnTo>
                <a:lnTo>
                  <a:pt x="405857" y="151585"/>
                </a:lnTo>
                <a:lnTo>
                  <a:pt x="410747" y="190704"/>
                </a:lnTo>
                <a:lnTo>
                  <a:pt x="398522" y="234712"/>
                </a:lnTo>
                <a:lnTo>
                  <a:pt x="305615" y="498764"/>
                </a:lnTo>
                <a:lnTo>
                  <a:pt x="232268" y="706582"/>
                </a:lnTo>
                <a:lnTo>
                  <a:pt x="34229" y="709027"/>
                </a:lnTo>
                <a:lnTo>
                  <a:pt x="44009" y="613675"/>
                </a:lnTo>
                <a:lnTo>
                  <a:pt x="75793" y="45231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117"/>
          <p:cNvSpPr/>
          <p:nvPr/>
        </p:nvSpPr>
        <p:spPr>
          <a:xfrm>
            <a:off x="2563813" y="2514600"/>
            <a:ext cx="4560887" cy="625475"/>
          </a:xfrm>
          <a:custGeom>
            <a:avLst/>
            <a:gdLst/>
            <a:ahLst/>
            <a:cxnLst/>
            <a:rect l="l" t="t" r="r" b="b"/>
            <a:pathLst>
              <a:path w="4560570" h="624840" extrusionOk="0">
                <a:moveTo>
                  <a:pt x="1527810" y="419100"/>
                </a:moveTo>
                <a:lnTo>
                  <a:pt x="1303020" y="449580"/>
                </a:lnTo>
                <a:lnTo>
                  <a:pt x="891540" y="533400"/>
                </a:lnTo>
                <a:lnTo>
                  <a:pt x="502920" y="624840"/>
                </a:lnTo>
                <a:lnTo>
                  <a:pt x="411480" y="601980"/>
                </a:lnTo>
                <a:lnTo>
                  <a:pt x="293370" y="556260"/>
                </a:lnTo>
                <a:lnTo>
                  <a:pt x="175260" y="487680"/>
                </a:lnTo>
                <a:lnTo>
                  <a:pt x="95250" y="419100"/>
                </a:lnTo>
                <a:lnTo>
                  <a:pt x="45720" y="369570"/>
                </a:lnTo>
                <a:lnTo>
                  <a:pt x="15240" y="323850"/>
                </a:lnTo>
                <a:lnTo>
                  <a:pt x="0" y="297180"/>
                </a:lnTo>
                <a:lnTo>
                  <a:pt x="0" y="270510"/>
                </a:lnTo>
                <a:lnTo>
                  <a:pt x="7620" y="259080"/>
                </a:lnTo>
                <a:lnTo>
                  <a:pt x="41910" y="259080"/>
                </a:lnTo>
                <a:lnTo>
                  <a:pt x="76200" y="278130"/>
                </a:lnTo>
                <a:lnTo>
                  <a:pt x="114300" y="312420"/>
                </a:lnTo>
                <a:lnTo>
                  <a:pt x="163830" y="339090"/>
                </a:lnTo>
                <a:lnTo>
                  <a:pt x="232410" y="361950"/>
                </a:lnTo>
                <a:lnTo>
                  <a:pt x="323850" y="381000"/>
                </a:lnTo>
                <a:lnTo>
                  <a:pt x="388620" y="381000"/>
                </a:lnTo>
                <a:lnTo>
                  <a:pt x="655320" y="346710"/>
                </a:lnTo>
                <a:lnTo>
                  <a:pt x="1093470" y="285750"/>
                </a:lnTo>
                <a:lnTo>
                  <a:pt x="1634490" y="198120"/>
                </a:lnTo>
                <a:lnTo>
                  <a:pt x="1783080" y="179070"/>
                </a:lnTo>
                <a:lnTo>
                  <a:pt x="2156460" y="133350"/>
                </a:lnTo>
                <a:lnTo>
                  <a:pt x="2476500" y="110490"/>
                </a:lnTo>
                <a:lnTo>
                  <a:pt x="2853690" y="87630"/>
                </a:lnTo>
                <a:lnTo>
                  <a:pt x="3078480" y="91440"/>
                </a:lnTo>
                <a:lnTo>
                  <a:pt x="3489960" y="87630"/>
                </a:lnTo>
                <a:lnTo>
                  <a:pt x="3821430" y="87630"/>
                </a:lnTo>
                <a:lnTo>
                  <a:pt x="3954780" y="49530"/>
                </a:lnTo>
                <a:lnTo>
                  <a:pt x="4099560" y="0"/>
                </a:lnTo>
                <a:lnTo>
                  <a:pt x="4179570" y="0"/>
                </a:lnTo>
                <a:lnTo>
                  <a:pt x="4271010" y="15240"/>
                </a:lnTo>
                <a:lnTo>
                  <a:pt x="4335780" y="34290"/>
                </a:lnTo>
                <a:lnTo>
                  <a:pt x="4446270" y="80010"/>
                </a:lnTo>
                <a:lnTo>
                  <a:pt x="4503420" y="118110"/>
                </a:lnTo>
                <a:lnTo>
                  <a:pt x="4541520" y="152400"/>
                </a:lnTo>
                <a:lnTo>
                  <a:pt x="4556760" y="186690"/>
                </a:lnTo>
                <a:lnTo>
                  <a:pt x="4560570" y="217170"/>
                </a:lnTo>
                <a:lnTo>
                  <a:pt x="4545330" y="247650"/>
                </a:lnTo>
                <a:lnTo>
                  <a:pt x="4514850" y="278130"/>
                </a:lnTo>
                <a:lnTo>
                  <a:pt x="4450080" y="289560"/>
                </a:lnTo>
                <a:lnTo>
                  <a:pt x="4061460" y="274320"/>
                </a:lnTo>
                <a:lnTo>
                  <a:pt x="3695700" y="266700"/>
                </a:lnTo>
                <a:lnTo>
                  <a:pt x="3348990" y="270510"/>
                </a:lnTo>
                <a:lnTo>
                  <a:pt x="2960370" y="278130"/>
                </a:lnTo>
                <a:lnTo>
                  <a:pt x="2640330" y="289560"/>
                </a:lnTo>
                <a:lnTo>
                  <a:pt x="2346960" y="316230"/>
                </a:lnTo>
                <a:lnTo>
                  <a:pt x="1939290" y="361950"/>
                </a:lnTo>
                <a:lnTo>
                  <a:pt x="1527810" y="4191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117"/>
          <p:cNvSpPr/>
          <p:nvPr/>
        </p:nvSpPr>
        <p:spPr>
          <a:xfrm>
            <a:off x="3819525" y="3071813"/>
            <a:ext cx="2508250" cy="1390650"/>
          </a:xfrm>
          <a:custGeom>
            <a:avLst/>
            <a:gdLst/>
            <a:ahLst/>
            <a:cxnLst/>
            <a:rect l="l" t="t" r="r" b="b"/>
            <a:pathLst>
              <a:path w="2507456" h="1390650" extrusionOk="0">
                <a:moveTo>
                  <a:pt x="402431" y="357187"/>
                </a:moveTo>
                <a:lnTo>
                  <a:pt x="66675" y="423862"/>
                </a:lnTo>
                <a:lnTo>
                  <a:pt x="0" y="245268"/>
                </a:lnTo>
                <a:lnTo>
                  <a:pt x="88106" y="245268"/>
                </a:lnTo>
                <a:lnTo>
                  <a:pt x="273844" y="219075"/>
                </a:lnTo>
                <a:lnTo>
                  <a:pt x="657225" y="171450"/>
                </a:lnTo>
                <a:lnTo>
                  <a:pt x="1109663" y="121443"/>
                </a:lnTo>
                <a:lnTo>
                  <a:pt x="1607344" y="69056"/>
                </a:lnTo>
                <a:lnTo>
                  <a:pt x="1995488" y="28575"/>
                </a:lnTo>
                <a:lnTo>
                  <a:pt x="2235994" y="0"/>
                </a:lnTo>
                <a:lnTo>
                  <a:pt x="2255044" y="7143"/>
                </a:lnTo>
                <a:lnTo>
                  <a:pt x="2352675" y="83343"/>
                </a:lnTo>
                <a:lnTo>
                  <a:pt x="2455069" y="164306"/>
                </a:lnTo>
                <a:lnTo>
                  <a:pt x="2481263" y="200025"/>
                </a:lnTo>
                <a:lnTo>
                  <a:pt x="2500313" y="235743"/>
                </a:lnTo>
                <a:lnTo>
                  <a:pt x="2507456" y="266700"/>
                </a:lnTo>
                <a:lnTo>
                  <a:pt x="2481263" y="352425"/>
                </a:lnTo>
                <a:lnTo>
                  <a:pt x="2409825" y="600075"/>
                </a:lnTo>
                <a:lnTo>
                  <a:pt x="2390775" y="676275"/>
                </a:lnTo>
                <a:lnTo>
                  <a:pt x="2345531" y="888206"/>
                </a:lnTo>
                <a:lnTo>
                  <a:pt x="2302669" y="1116806"/>
                </a:lnTo>
                <a:lnTo>
                  <a:pt x="2288381" y="1190625"/>
                </a:lnTo>
                <a:lnTo>
                  <a:pt x="2269331" y="1281112"/>
                </a:lnTo>
                <a:lnTo>
                  <a:pt x="2250281" y="1326356"/>
                </a:lnTo>
                <a:lnTo>
                  <a:pt x="2219325" y="1371600"/>
                </a:lnTo>
                <a:lnTo>
                  <a:pt x="2205038" y="1385887"/>
                </a:lnTo>
                <a:lnTo>
                  <a:pt x="2188369" y="1390650"/>
                </a:lnTo>
                <a:lnTo>
                  <a:pt x="2152650" y="1383506"/>
                </a:lnTo>
                <a:lnTo>
                  <a:pt x="2107406" y="1354931"/>
                </a:lnTo>
                <a:lnTo>
                  <a:pt x="2009775" y="1264443"/>
                </a:lnTo>
                <a:lnTo>
                  <a:pt x="2066925" y="1073943"/>
                </a:lnTo>
                <a:lnTo>
                  <a:pt x="2083594" y="731043"/>
                </a:lnTo>
                <a:lnTo>
                  <a:pt x="2109788" y="561975"/>
                </a:lnTo>
                <a:lnTo>
                  <a:pt x="2126456" y="357187"/>
                </a:lnTo>
                <a:lnTo>
                  <a:pt x="2128838" y="285750"/>
                </a:lnTo>
                <a:lnTo>
                  <a:pt x="2124075" y="254793"/>
                </a:lnTo>
                <a:lnTo>
                  <a:pt x="2121694" y="240506"/>
                </a:lnTo>
                <a:lnTo>
                  <a:pt x="2114550" y="226218"/>
                </a:lnTo>
                <a:lnTo>
                  <a:pt x="2095500" y="211931"/>
                </a:lnTo>
                <a:lnTo>
                  <a:pt x="2066925" y="202406"/>
                </a:lnTo>
                <a:lnTo>
                  <a:pt x="2002631" y="202406"/>
                </a:lnTo>
                <a:lnTo>
                  <a:pt x="1607344" y="219075"/>
                </a:lnTo>
                <a:lnTo>
                  <a:pt x="1233488" y="250031"/>
                </a:lnTo>
                <a:lnTo>
                  <a:pt x="957263" y="280987"/>
                </a:lnTo>
                <a:lnTo>
                  <a:pt x="402431" y="3571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117"/>
          <p:cNvSpPr/>
          <p:nvPr/>
        </p:nvSpPr>
        <p:spPr>
          <a:xfrm>
            <a:off x="3922713" y="3624263"/>
            <a:ext cx="2066925" cy="320675"/>
          </a:xfrm>
          <a:custGeom>
            <a:avLst/>
            <a:gdLst/>
            <a:ahLst/>
            <a:cxnLst/>
            <a:rect l="l" t="t" r="r" b="b"/>
            <a:pathLst>
              <a:path w="2066925" h="321468" extrusionOk="0">
                <a:moveTo>
                  <a:pt x="269081" y="321468"/>
                </a:moveTo>
                <a:lnTo>
                  <a:pt x="16669" y="321468"/>
                </a:lnTo>
                <a:lnTo>
                  <a:pt x="0" y="104775"/>
                </a:lnTo>
                <a:lnTo>
                  <a:pt x="157162" y="140493"/>
                </a:lnTo>
                <a:lnTo>
                  <a:pt x="195262" y="145256"/>
                </a:lnTo>
                <a:lnTo>
                  <a:pt x="233362" y="147637"/>
                </a:lnTo>
                <a:lnTo>
                  <a:pt x="278606" y="147637"/>
                </a:lnTo>
                <a:lnTo>
                  <a:pt x="621506" y="121443"/>
                </a:lnTo>
                <a:lnTo>
                  <a:pt x="1171575" y="76200"/>
                </a:lnTo>
                <a:lnTo>
                  <a:pt x="1619250" y="40481"/>
                </a:lnTo>
                <a:lnTo>
                  <a:pt x="1883569" y="19050"/>
                </a:lnTo>
                <a:lnTo>
                  <a:pt x="2064544" y="0"/>
                </a:lnTo>
                <a:cubicBezTo>
                  <a:pt x="2065338" y="53181"/>
                  <a:pt x="2066131" y="106362"/>
                  <a:pt x="2066925" y="159543"/>
                </a:cubicBezTo>
                <a:lnTo>
                  <a:pt x="1733550" y="180975"/>
                </a:lnTo>
                <a:lnTo>
                  <a:pt x="1314450" y="214312"/>
                </a:lnTo>
                <a:lnTo>
                  <a:pt x="928687" y="250031"/>
                </a:lnTo>
                <a:lnTo>
                  <a:pt x="650081" y="280987"/>
                </a:lnTo>
                <a:lnTo>
                  <a:pt x="357187" y="311943"/>
                </a:lnTo>
                <a:lnTo>
                  <a:pt x="269081" y="3214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117"/>
          <p:cNvSpPr/>
          <p:nvPr/>
        </p:nvSpPr>
        <p:spPr>
          <a:xfrm>
            <a:off x="3998913" y="4135438"/>
            <a:ext cx="1949450" cy="349250"/>
          </a:xfrm>
          <a:custGeom>
            <a:avLst/>
            <a:gdLst/>
            <a:ahLst/>
            <a:cxnLst/>
            <a:rect l="l" t="t" r="r" b="b"/>
            <a:pathLst>
              <a:path w="1950244" h="347663" extrusionOk="0">
                <a:moveTo>
                  <a:pt x="1502569" y="40482"/>
                </a:moveTo>
                <a:lnTo>
                  <a:pt x="1947862" y="0"/>
                </a:lnTo>
                <a:lnTo>
                  <a:pt x="1950244" y="230982"/>
                </a:lnTo>
                <a:lnTo>
                  <a:pt x="1826419" y="200025"/>
                </a:lnTo>
                <a:lnTo>
                  <a:pt x="1804987" y="190500"/>
                </a:lnTo>
                <a:lnTo>
                  <a:pt x="1571625" y="207169"/>
                </a:lnTo>
                <a:lnTo>
                  <a:pt x="1266825" y="228600"/>
                </a:lnTo>
                <a:lnTo>
                  <a:pt x="923925" y="252413"/>
                </a:lnTo>
                <a:lnTo>
                  <a:pt x="695325" y="297657"/>
                </a:lnTo>
                <a:lnTo>
                  <a:pt x="457200" y="311944"/>
                </a:lnTo>
                <a:lnTo>
                  <a:pt x="26194" y="347663"/>
                </a:lnTo>
                <a:lnTo>
                  <a:pt x="0" y="171450"/>
                </a:lnTo>
                <a:lnTo>
                  <a:pt x="150019" y="157163"/>
                </a:lnTo>
                <a:lnTo>
                  <a:pt x="661987" y="119063"/>
                </a:lnTo>
                <a:lnTo>
                  <a:pt x="1092994" y="83344"/>
                </a:lnTo>
                <a:lnTo>
                  <a:pt x="1502569" y="404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117"/>
          <p:cNvSpPr/>
          <p:nvPr/>
        </p:nvSpPr>
        <p:spPr>
          <a:xfrm rot="-5400000">
            <a:off x="3940175" y="5048251"/>
            <a:ext cx="1900237" cy="481012"/>
          </a:xfrm>
          <a:custGeom>
            <a:avLst/>
            <a:gdLst/>
            <a:ahLst/>
            <a:cxnLst/>
            <a:rect l="l" t="t" r="r" b="b"/>
            <a:pathLst>
              <a:path w="1900237" h="481013" extrusionOk="0">
                <a:moveTo>
                  <a:pt x="823912" y="431007"/>
                </a:moveTo>
                <a:lnTo>
                  <a:pt x="450056" y="433388"/>
                </a:lnTo>
                <a:lnTo>
                  <a:pt x="359568" y="428625"/>
                </a:lnTo>
                <a:lnTo>
                  <a:pt x="245268" y="414338"/>
                </a:lnTo>
                <a:lnTo>
                  <a:pt x="130968" y="388144"/>
                </a:lnTo>
                <a:lnTo>
                  <a:pt x="57150" y="366713"/>
                </a:lnTo>
                <a:lnTo>
                  <a:pt x="23812" y="347663"/>
                </a:lnTo>
                <a:lnTo>
                  <a:pt x="4762" y="330994"/>
                </a:lnTo>
                <a:lnTo>
                  <a:pt x="0" y="316707"/>
                </a:lnTo>
                <a:lnTo>
                  <a:pt x="2381" y="290513"/>
                </a:lnTo>
                <a:lnTo>
                  <a:pt x="23812" y="264319"/>
                </a:lnTo>
                <a:lnTo>
                  <a:pt x="64293" y="240507"/>
                </a:lnTo>
                <a:lnTo>
                  <a:pt x="109537" y="221457"/>
                </a:lnTo>
                <a:lnTo>
                  <a:pt x="164306" y="207169"/>
                </a:lnTo>
                <a:lnTo>
                  <a:pt x="226218" y="192882"/>
                </a:lnTo>
                <a:lnTo>
                  <a:pt x="276225" y="185738"/>
                </a:lnTo>
                <a:lnTo>
                  <a:pt x="350043" y="185738"/>
                </a:lnTo>
                <a:lnTo>
                  <a:pt x="673893" y="188119"/>
                </a:lnTo>
                <a:lnTo>
                  <a:pt x="1228725" y="185738"/>
                </a:lnTo>
                <a:lnTo>
                  <a:pt x="1416843" y="188119"/>
                </a:lnTo>
                <a:lnTo>
                  <a:pt x="1574006" y="188119"/>
                </a:lnTo>
                <a:lnTo>
                  <a:pt x="1633537" y="180975"/>
                </a:lnTo>
                <a:lnTo>
                  <a:pt x="1671637" y="166688"/>
                </a:lnTo>
                <a:lnTo>
                  <a:pt x="1697831" y="152400"/>
                </a:lnTo>
                <a:lnTo>
                  <a:pt x="1738312" y="121444"/>
                </a:lnTo>
                <a:lnTo>
                  <a:pt x="1862137" y="0"/>
                </a:lnTo>
                <a:lnTo>
                  <a:pt x="1900237" y="228600"/>
                </a:lnTo>
                <a:lnTo>
                  <a:pt x="1781175" y="350044"/>
                </a:lnTo>
                <a:lnTo>
                  <a:pt x="1709737" y="440532"/>
                </a:lnTo>
                <a:lnTo>
                  <a:pt x="1681162" y="464344"/>
                </a:lnTo>
                <a:lnTo>
                  <a:pt x="1659731" y="476250"/>
                </a:lnTo>
                <a:lnTo>
                  <a:pt x="1633537" y="481013"/>
                </a:lnTo>
                <a:lnTo>
                  <a:pt x="1607343" y="478632"/>
                </a:lnTo>
                <a:lnTo>
                  <a:pt x="1564481" y="457200"/>
                </a:lnTo>
                <a:lnTo>
                  <a:pt x="1421606" y="457200"/>
                </a:lnTo>
                <a:lnTo>
                  <a:pt x="1271587" y="431007"/>
                </a:lnTo>
                <a:lnTo>
                  <a:pt x="823912" y="4310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5BDBD42-DF66-0E49-B70A-612502E2860B}"/>
              </a:ext>
            </a:extLst>
          </p:cNvPr>
          <p:cNvGrpSpPr/>
          <p:nvPr/>
        </p:nvGrpSpPr>
        <p:grpSpPr>
          <a:xfrm>
            <a:off x="2559799" y="1379618"/>
            <a:ext cx="4560887" cy="4867275"/>
            <a:chOff x="2716213" y="1524000"/>
            <a:chExt cx="4560887" cy="4867275"/>
          </a:xfrm>
        </p:grpSpPr>
        <p:sp>
          <p:nvSpPr>
            <p:cNvPr id="14" name="Google Shape;1364;p117">
              <a:extLst>
                <a:ext uri="{FF2B5EF4-FFF2-40B4-BE49-F238E27FC236}">
                  <a16:creationId xmlns:a16="http://schemas.microsoft.com/office/drawing/2014/main" id="{9055AE04-3F50-E641-B439-F20C651BA921}"/>
                </a:ext>
              </a:extLst>
            </p:cNvPr>
            <p:cNvSpPr/>
            <p:nvPr/>
          </p:nvSpPr>
          <p:spPr>
            <a:xfrm>
              <a:off x="4710113" y="1524000"/>
              <a:ext cx="538162" cy="657225"/>
            </a:xfrm>
            <a:custGeom>
              <a:avLst/>
              <a:gdLst/>
              <a:ahLst/>
              <a:cxnLst/>
              <a:rect l="l" t="t" r="r" b="b"/>
              <a:pathLst>
                <a:path w="538162" h="657225" extrusionOk="0">
                  <a:moveTo>
                    <a:pt x="207168" y="476250"/>
                  </a:moveTo>
                  <a:lnTo>
                    <a:pt x="209550" y="357188"/>
                  </a:lnTo>
                  <a:lnTo>
                    <a:pt x="204787" y="311944"/>
                  </a:lnTo>
                  <a:lnTo>
                    <a:pt x="195262" y="269081"/>
                  </a:lnTo>
                  <a:lnTo>
                    <a:pt x="171450" y="221456"/>
                  </a:lnTo>
                  <a:lnTo>
                    <a:pt x="135731" y="169069"/>
                  </a:lnTo>
                  <a:lnTo>
                    <a:pt x="104775" y="135731"/>
                  </a:lnTo>
                  <a:lnTo>
                    <a:pt x="57150" y="97631"/>
                  </a:lnTo>
                  <a:lnTo>
                    <a:pt x="21431" y="64294"/>
                  </a:lnTo>
                  <a:lnTo>
                    <a:pt x="4762" y="40481"/>
                  </a:lnTo>
                  <a:lnTo>
                    <a:pt x="0" y="23813"/>
                  </a:lnTo>
                  <a:lnTo>
                    <a:pt x="0" y="11906"/>
                  </a:lnTo>
                  <a:lnTo>
                    <a:pt x="9525" y="4763"/>
                  </a:lnTo>
                  <a:lnTo>
                    <a:pt x="33337" y="0"/>
                  </a:lnTo>
                  <a:lnTo>
                    <a:pt x="107156" y="4763"/>
                  </a:lnTo>
                  <a:lnTo>
                    <a:pt x="223837" y="26194"/>
                  </a:lnTo>
                  <a:lnTo>
                    <a:pt x="311943" y="52388"/>
                  </a:lnTo>
                  <a:lnTo>
                    <a:pt x="409575" y="85725"/>
                  </a:lnTo>
                  <a:lnTo>
                    <a:pt x="481012" y="114300"/>
                  </a:lnTo>
                  <a:lnTo>
                    <a:pt x="502443" y="128588"/>
                  </a:lnTo>
                  <a:lnTo>
                    <a:pt x="519112" y="147638"/>
                  </a:lnTo>
                  <a:lnTo>
                    <a:pt x="533400" y="173831"/>
                  </a:lnTo>
                  <a:lnTo>
                    <a:pt x="538162" y="207169"/>
                  </a:lnTo>
                  <a:lnTo>
                    <a:pt x="533400" y="230981"/>
                  </a:lnTo>
                  <a:lnTo>
                    <a:pt x="514350" y="264319"/>
                  </a:lnTo>
                  <a:lnTo>
                    <a:pt x="492918" y="302419"/>
                  </a:lnTo>
                  <a:lnTo>
                    <a:pt x="481012" y="350044"/>
                  </a:lnTo>
                  <a:lnTo>
                    <a:pt x="478631" y="397669"/>
                  </a:lnTo>
                  <a:lnTo>
                    <a:pt x="478631" y="638175"/>
                  </a:lnTo>
                  <a:lnTo>
                    <a:pt x="209550" y="657225"/>
                  </a:lnTo>
                  <a:lnTo>
                    <a:pt x="207168" y="4762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365;p117">
              <a:extLst>
                <a:ext uri="{FF2B5EF4-FFF2-40B4-BE49-F238E27FC236}">
                  <a16:creationId xmlns:a16="http://schemas.microsoft.com/office/drawing/2014/main" id="{614AEE56-4E82-F94C-B8B6-B0069ACB9EA7}"/>
                </a:ext>
              </a:extLst>
            </p:cNvPr>
            <p:cNvSpPr/>
            <p:nvPr/>
          </p:nvSpPr>
          <p:spPr>
            <a:xfrm>
              <a:off x="3543300" y="1952625"/>
              <a:ext cx="3014663" cy="446088"/>
            </a:xfrm>
            <a:custGeom>
              <a:avLst/>
              <a:gdLst/>
              <a:ahLst/>
              <a:cxnLst/>
              <a:rect l="l" t="t" r="r" b="b"/>
              <a:pathLst>
                <a:path w="3014586" h="447420" extrusionOk="0">
                  <a:moveTo>
                    <a:pt x="1273803" y="334954"/>
                  </a:moveTo>
                  <a:lnTo>
                    <a:pt x="887506" y="381407"/>
                  </a:lnTo>
                  <a:lnTo>
                    <a:pt x="679687" y="425416"/>
                  </a:lnTo>
                  <a:lnTo>
                    <a:pt x="606340" y="427861"/>
                  </a:lnTo>
                  <a:lnTo>
                    <a:pt x="503653" y="435196"/>
                  </a:lnTo>
                  <a:lnTo>
                    <a:pt x="420526" y="447420"/>
                  </a:lnTo>
                  <a:lnTo>
                    <a:pt x="376517" y="440086"/>
                  </a:lnTo>
                  <a:lnTo>
                    <a:pt x="312949" y="418081"/>
                  </a:lnTo>
                  <a:lnTo>
                    <a:pt x="244492" y="386297"/>
                  </a:lnTo>
                  <a:lnTo>
                    <a:pt x="171144" y="342289"/>
                  </a:lnTo>
                  <a:lnTo>
                    <a:pt x="117356" y="303170"/>
                  </a:lnTo>
                  <a:lnTo>
                    <a:pt x="83127" y="271386"/>
                  </a:lnTo>
                  <a:lnTo>
                    <a:pt x="14669" y="188259"/>
                  </a:lnTo>
                  <a:lnTo>
                    <a:pt x="2445" y="156475"/>
                  </a:lnTo>
                  <a:lnTo>
                    <a:pt x="0" y="141805"/>
                  </a:lnTo>
                  <a:lnTo>
                    <a:pt x="2445" y="124691"/>
                  </a:lnTo>
                  <a:lnTo>
                    <a:pt x="12224" y="119801"/>
                  </a:lnTo>
                  <a:lnTo>
                    <a:pt x="29339" y="119801"/>
                  </a:lnTo>
                  <a:lnTo>
                    <a:pt x="75792" y="141805"/>
                  </a:lnTo>
                  <a:lnTo>
                    <a:pt x="139360" y="168699"/>
                  </a:lnTo>
                  <a:lnTo>
                    <a:pt x="198038" y="193149"/>
                  </a:lnTo>
                  <a:lnTo>
                    <a:pt x="273831" y="212708"/>
                  </a:lnTo>
                  <a:lnTo>
                    <a:pt x="354513" y="220043"/>
                  </a:lnTo>
                  <a:lnTo>
                    <a:pt x="486539" y="222488"/>
                  </a:lnTo>
                  <a:lnTo>
                    <a:pt x="677243" y="217598"/>
                  </a:lnTo>
                  <a:lnTo>
                    <a:pt x="921735" y="198038"/>
                  </a:lnTo>
                  <a:lnTo>
                    <a:pt x="1229794" y="171144"/>
                  </a:lnTo>
                  <a:lnTo>
                    <a:pt x="1388714" y="156475"/>
                  </a:lnTo>
                  <a:lnTo>
                    <a:pt x="1662545" y="134471"/>
                  </a:lnTo>
                  <a:lnTo>
                    <a:pt x="2061067" y="90462"/>
                  </a:lnTo>
                  <a:lnTo>
                    <a:pt x="2498708" y="44009"/>
                  </a:lnTo>
                  <a:lnTo>
                    <a:pt x="2652738" y="4890"/>
                  </a:lnTo>
                  <a:lnTo>
                    <a:pt x="2684522" y="0"/>
                  </a:lnTo>
                  <a:lnTo>
                    <a:pt x="2728530" y="0"/>
                  </a:lnTo>
                  <a:lnTo>
                    <a:pt x="2811657" y="17114"/>
                  </a:lnTo>
                  <a:lnTo>
                    <a:pt x="2875225" y="36674"/>
                  </a:lnTo>
                  <a:lnTo>
                    <a:pt x="2933903" y="63568"/>
                  </a:lnTo>
                  <a:lnTo>
                    <a:pt x="2987692" y="90462"/>
                  </a:lnTo>
                  <a:lnTo>
                    <a:pt x="3002361" y="107576"/>
                  </a:lnTo>
                  <a:lnTo>
                    <a:pt x="3012141" y="134471"/>
                  </a:lnTo>
                  <a:lnTo>
                    <a:pt x="3014586" y="158920"/>
                  </a:lnTo>
                  <a:lnTo>
                    <a:pt x="3002361" y="185814"/>
                  </a:lnTo>
                  <a:lnTo>
                    <a:pt x="2980357" y="210263"/>
                  </a:lnTo>
                  <a:lnTo>
                    <a:pt x="2938793" y="232267"/>
                  </a:lnTo>
                  <a:lnTo>
                    <a:pt x="2865446" y="249382"/>
                  </a:lnTo>
                  <a:lnTo>
                    <a:pt x="2359347" y="249382"/>
                  </a:lnTo>
                  <a:lnTo>
                    <a:pt x="2014614" y="268941"/>
                  </a:lnTo>
                  <a:lnTo>
                    <a:pt x="1273803" y="33495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366;p117">
              <a:extLst>
                <a:ext uri="{FF2B5EF4-FFF2-40B4-BE49-F238E27FC236}">
                  <a16:creationId xmlns:a16="http://schemas.microsoft.com/office/drawing/2014/main" id="{7AE89188-9B2A-9943-A3B5-2C616A0CDBDF}"/>
                </a:ext>
              </a:extLst>
            </p:cNvPr>
            <p:cNvSpPr/>
            <p:nvPr/>
          </p:nvSpPr>
          <p:spPr>
            <a:xfrm>
              <a:off x="3719513" y="3363913"/>
              <a:ext cx="508000" cy="1412875"/>
            </a:xfrm>
            <a:custGeom>
              <a:avLst/>
              <a:gdLst/>
              <a:ahLst/>
              <a:cxnLst/>
              <a:rect l="l" t="t" r="r" b="b"/>
              <a:pathLst>
                <a:path w="508000" h="1412082" extrusionOk="0">
                  <a:moveTo>
                    <a:pt x="238125" y="859632"/>
                  </a:moveTo>
                  <a:lnTo>
                    <a:pt x="202406" y="495300"/>
                  </a:lnTo>
                  <a:lnTo>
                    <a:pt x="192881" y="390525"/>
                  </a:lnTo>
                  <a:lnTo>
                    <a:pt x="173831" y="307182"/>
                  </a:lnTo>
                  <a:lnTo>
                    <a:pt x="145256" y="235744"/>
                  </a:lnTo>
                  <a:lnTo>
                    <a:pt x="107156" y="171450"/>
                  </a:lnTo>
                  <a:lnTo>
                    <a:pt x="52387" y="100013"/>
                  </a:lnTo>
                  <a:lnTo>
                    <a:pt x="16668" y="64294"/>
                  </a:lnTo>
                  <a:lnTo>
                    <a:pt x="2381" y="45244"/>
                  </a:lnTo>
                  <a:lnTo>
                    <a:pt x="0" y="21432"/>
                  </a:lnTo>
                  <a:lnTo>
                    <a:pt x="2381" y="7144"/>
                  </a:lnTo>
                  <a:lnTo>
                    <a:pt x="19050" y="0"/>
                  </a:lnTo>
                  <a:lnTo>
                    <a:pt x="38100" y="4763"/>
                  </a:lnTo>
                  <a:lnTo>
                    <a:pt x="202406" y="59532"/>
                  </a:lnTo>
                  <a:lnTo>
                    <a:pt x="342900" y="104775"/>
                  </a:lnTo>
                  <a:lnTo>
                    <a:pt x="395287" y="264319"/>
                  </a:lnTo>
                  <a:lnTo>
                    <a:pt x="416718" y="526257"/>
                  </a:lnTo>
                  <a:lnTo>
                    <a:pt x="440531" y="745332"/>
                  </a:lnTo>
                  <a:lnTo>
                    <a:pt x="504825" y="1092994"/>
                  </a:lnTo>
                  <a:cubicBezTo>
                    <a:pt x="505619" y="1153319"/>
                    <a:pt x="506412" y="1213644"/>
                    <a:pt x="507206" y="1273969"/>
                  </a:cubicBezTo>
                  <a:cubicBezTo>
                    <a:pt x="506412" y="1299369"/>
                    <a:pt x="508000" y="1329928"/>
                    <a:pt x="504825" y="1350169"/>
                  </a:cubicBezTo>
                  <a:lnTo>
                    <a:pt x="488156" y="1390650"/>
                  </a:lnTo>
                  <a:lnTo>
                    <a:pt x="478631" y="1402557"/>
                  </a:lnTo>
                  <a:lnTo>
                    <a:pt x="461962" y="1409700"/>
                  </a:lnTo>
                  <a:lnTo>
                    <a:pt x="445293" y="1412082"/>
                  </a:lnTo>
                  <a:lnTo>
                    <a:pt x="423862" y="1404938"/>
                  </a:lnTo>
                  <a:lnTo>
                    <a:pt x="400050" y="1383507"/>
                  </a:lnTo>
                  <a:lnTo>
                    <a:pt x="369093" y="1340644"/>
                  </a:lnTo>
                  <a:lnTo>
                    <a:pt x="304800" y="1219200"/>
                  </a:lnTo>
                  <a:lnTo>
                    <a:pt x="278606" y="1143000"/>
                  </a:lnTo>
                  <a:lnTo>
                    <a:pt x="261937" y="1090613"/>
                  </a:lnTo>
                  <a:lnTo>
                    <a:pt x="238125" y="8596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367;p117">
              <a:extLst>
                <a:ext uri="{FF2B5EF4-FFF2-40B4-BE49-F238E27FC236}">
                  <a16:creationId xmlns:a16="http://schemas.microsoft.com/office/drawing/2014/main" id="{B486EC47-7A24-5B46-8218-69BC238EF895}"/>
                </a:ext>
              </a:extLst>
            </p:cNvPr>
            <p:cNvSpPr/>
            <p:nvPr/>
          </p:nvSpPr>
          <p:spPr>
            <a:xfrm>
              <a:off x="2976563" y="4813300"/>
              <a:ext cx="4222750" cy="600075"/>
            </a:xfrm>
            <a:custGeom>
              <a:avLst/>
              <a:gdLst/>
              <a:ahLst/>
              <a:cxnLst/>
              <a:rect l="l" t="t" r="r" b="b"/>
              <a:pathLst>
                <a:path w="4222480" h="600185" extrusionOk="0">
                  <a:moveTo>
                    <a:pt x="1818208" y="370702"/>
                  </a:moveTo>
                  <a:lnTo>
                    <a:pt x="1532237" y="398946"/>
                  </a:lnTo>
                  <a:lnTo>
                    <a:pt x="1285102" y="427190"/>
                  </a:lnTo>
                  <a:lnTo>
                    <a:pt x="1020315" y="466026"/>
                  </a:lnTo>
                  <a:lnTo>
                    <a:pt x="787301" y="522514"/>
                  </a:lnTo>
                  <a:lnTo>
                    <a:pt x="533105" y="593124"/>
                  </a:lnTo>
                  <a:lnTo>
                    <a:pt x="490739" y="600185"/>
                  </a:lnTo>
                  <a:lnTo>
                    <a:pt x="427190" y="586063"/>
                  </a:lnTo>
                  <a:lnTo>
                    <a:pt x="353050" y="550758"/>
                  </a:lnTo>
                  <a:lnTo>
                    <a:pt x="282440" y="504861"/>
                  </a:lnTo>
                  <a:lnTo>
                    <a:pt x="208299" y="448373"/>
                  </a:lnTo>
                  <a:lnTo>
                    <a:pt x="134159" y="384824"/>
                  </a:lnTo>
                  <a:lnTo>
                    <a:pt x="38835" y="293031"/>
                  </a:lnTo>
                  <a:lnTo>
                    <a:pt x="3530" y="254196"/>
                  </a:lnTo>
                  <a:lnTo>
                    <a:pt x="0" y="243604"/>
                  </a:lnTo>
                  <a:lnTo>
                    <a:pt x="3530" y="222421"/>
                  </a:lnTo>
                  <a:lnTo>
                    <a:pt x="10591" y="215360"/>
                  </a:lnTo>
                  <a:lnTo>
                    <a:pt x="24713" y="211830"/>
                  </a:lnTo>
                  <a:lnTo>
                    <a:pt x="137689" y="257726"/>
                  </a:lnTo>
                  <a:lnTo>
                    <a:pt x="257726" y="296562"/>
                  </a:lnTo>
                  <a:lnTo>
                    <a:pt x="356580" y="321275"/>
                  </a:lnTo>
                  <a:lnTo>
                    <a:pt x="448373" y="335397"/>
                  </a:lnTo>
                  <a:lnTo>
                    <a:pt x="533105" y="331867"/>
                  </a:lnTo>
                  <a:lnTo>
                    <a:pt x="826137" y="300092"/>
                  </a:lnTo>
                  <a:lnTo>
                    <a:pt x="1362773" y="236543"/>
                  </a:lnTo>
                  <a:lnTo>
                    <a:pt x="1726415" y="187116"/>
                  </a:lnTo>
                  <a:lnTo>
                    <a:pt x="2008855" y="151811"/>
                  </a:lnTo>
                  <a:lnTo>
                    <a:pt x="2280704" y="127098"/>
                  </a:lnTo>
                  <a:lnTo>
                    <a:pt x="2616101" y="109445"/>
                  </a:lnTo>
                  <a:lnTo>
                    <a:pt x="3036231" y="88262"/>
                  </a:lnTo>
                  <a:lnTo>
                    <a:pt x="3417525" y="63549"/>
                  </a:lnTo>
                  <a:lnTo>
                    <a:pt x="3498727" y="45896"/>
                  </a:lnTo>
                  <a:lnTo>
                    <a:pt x="3586990" y="21183"/>
                  </a:lnTo>
                  <a:lnTo>
                    <a:pt x="3654069" y="7061"/>
                  </a:lnTo>
                  <a:lnTo>
                    <a:pt x="3728210" y="0"/>
                  </a:lnTo>
                  <a:lnTo>
                    <a:pt x="3788228" y="3530"/>
                  </a:lnTo>
                  <a:lnTo>
                    <a:pt x="3830594" y="17652"/>
                  </a:lnTo>
                  <a:lnTo>
                    <a:pt x="3932979" y="56488"/>
                  </a:lnTo>
                  <a:lnTo>
                    <a:pt x="4053016" y="109445"/>
                  </a:lnTo>
                  <a:lnTo>
                    <a:pt x="4130687" y="155342"/>
                  </a:lnTo>
                  <a:lnTo>
                    <a:pt x="4215419" y="229482"/>
                  </a:lnTo>
                  <a:lnTo>
                    <a:pt x="4222480" y="250665"/>
                  </a:lnTo>
                  <a:lnTo>
                    <a:pt x="4222480" y="271848"/>
                  </a:lnTo>
                  <a:lnTo>
                    <a:pt x="4211888" y="307153"/>
                  </a:lnTo>
                  <a:lnTo>
                    <a:pt x="4194236" y="321275"/>
                  </a:lnTo>
                  <a:lnTo>
                    <a:pt x="4173053" y="331867"/>
                  </a:lnTo>
                  <a:lnTo>
                    <a:pt x="4123626" y="335397"/>
                  </a:lnTo>
                  <a:lnTo>
                    <a:pt x="4063607" y="331867"/>
                  </a:lnTo>
                  <a:lnTo>
                    <a:pt x="3940040" y="303623"/>
                  </a:lnTo>
                  <a:lnTo>
                    <a:pt x="3809411" y="282440"/>
                  </a:lnTo>
                  <a:lnTo>
                    <a:pt x="3661130" y="264787"/>
                  </a:lnTo>
                  <a:lnTo>
                    <a:pt x="3445769" y="264787"/>
                  </a:lnTo>
                  <a:lnTo>
                    <a:pt x="2976213" y="271848"/>
                  </a:lnTo>
                  <a:lnTo>
                    <a:pt x="2496064" y="293031"/>
                  </a:lnTo>
                  <a:lnTo>
                    <a:pt x="2255990" y="310684"/>
                  </a:lnTo>
                  <a:lnTo>
                    <a:pt x="2001794" y="356580"/>
                  </a:lnTo>
                  <a:lnTo>
                    <a:pt x="1818208" y="370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368;p117">
              <a:extLst>
                <a:ext uri="{FF2B5EF4-FFF2-40B4-BE49-F238E27FC236}">
                  <a16:creationId xmlns:a16="http://schemas.microsoft.com/office/drawing/2014/main" id="{A88C836C-5264-F945-B6AC-DE1631AE24AB}"/>
                </a:ext>
              </a:extLst>
            </p:cNvPr>
            <p:cNvSpPr/>
            <p:nvPr/>
          </p:nvSpPr>
          <p:spPr>
            <a:xfrm>
              <a:off x="4213225" y="2281238"/>
              <a:ext cx="327025" cy="663575"/>
            </a:xfrm>
            <a:custGeom>
              <a:avLst/>
              <a:gdLst/>
              <a:ahLst/>
              <a:cxnLst/>
              <a:rect l="l" t="t" r="r" b="b"/>
              <a:pathLst>
                <a:path w="327619" h="662573" extrusionOk="0">
                  <a:moveTo>
                    <a:pt x="73347" y="369183"/>
                  </a:moveTo>
                  <a:lnTo>
                    <a:pt x="44008" y="239602"/>
                  </a:lnTo>
                  <a:lnTo>
                    <a:pt x="0" y="31784"/>
                  </a:lnTo>
                  <a:lnTo>
                    <a:pt x="198038" y="0"/>
                  </a:lnTo>
                  <a:lnTo>
                    <a:pt x="249382" y="163810"/>
                  </a:lnTo>
                  <a:lnTo>
                    <a:pt x="278721" y="232268"/>
                  </a:lnTo>
                  <a:lnTo>
                    <a:pt x="322729" y="308060"/>
                  </a:lnTo>
                  <a:lnTo>
                    <a:pt x="327619" y="330064"/>
                  </a:lnTo>
                  <a:cubicBezTo>
                    <a:pt x="321805" y="372428"/>
                    <a:pt x="310505" y="414439"/>
                    <a:pt x="310505" y="457200"/>
                  </a:cubicBezTo>
                  <a:lnTo>
                    <a:pt x="300725" y="635679"/>
                  </a:lnTo>
                  <a:lnTo>
                    <a:pt x="141805" y="662573"/>
                  </a:lnTo>
                  <a:lnTo>
                    <a:pt x="112466" y="542772"/>
                  </a:lnTo>
                  <a:lnTo>
                    <a:pt x="73347" y="36918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369;p117">
              <a:extLst>
                <a:ext uri="{FF2B5EF4-FFF2-40B4-BE49-F238E27FC236}">
                  <a16:creationId xmlns:a16="http://schemas.microsoft.com/office/drawing/2014/main" id="{3A9C8CA3-72A8-D745-A0C7-283D669D7B44}"/>
                </a:ext>
              </a:extLst>
            </p:cNvPr>
            <p:cNvSpPr/>
            <p:nvPr/>
          </p:nvSpPr>
          <p:spPr>
            <a:xfrm>
              <a:off x="5534025" y="2127250"/>
              <a:ext cx="411163" cy="709613"/>
            </a:xfrm>
            <a:custGeom>
              <a:avLst/>
              <a:gdLst/>
              <a:ahLst/>
              <a:cxnLst/>
              <a:rect l="l" t="t" r="r" b="b"/>
              <a:pathLst>
                <a:path w="410747" h="709027" extrusionOk="0">
                  <a:moveTo>
                    <a:pt x="75793" y="452310"/>
                  </a:moveTo>
                  <a:lnTo>
                    <a:pt x="83128" y="327619"/>
                  </a:lnTo>
                  <a:lnTo>
                    <a:pt x="83128" y="246937"/>
                  </a:lnTo>
                  <a:lnTo>
                    <a:pt x="78238" y="183369"/>
                  </a:lnTo>
                  <a:lnTo>
                    <a:pt x="0" y="36674"/>
                  </a:lnTo>
                  <a:lnTo>
                    <a:pt x="330065" y="0"/>
                  </a:lnTo>
                  <a:lnTo>
                    <a:pt x="393633" y="114911"/>
                  </a:lnTo>
                  <a:lnTo>
                    <a:pt x="405857" y="151585"/>
                  </a:lnTo>
                  <a:lnTo>
                    <a:pt x="410747" y="190704"/>
                  </a:lnTo>
                  <a:lnTo>
                    <a:pt x="398522" y="234712"/>
                  </a:lnTo>
                  <a:lnTo>
                    <a:pt x="305615" y="498764"/>
                  </a:lnTo>
                  <a:lnTo>
                    <a:pt x="232268" y="706582"/>
                  </a:lnTo>
                  <a:lnTo>
                    <a:pt x="34229" y="709027"/>
                  </a:lnTo>
                  <a:lnTo>
                    <a:pt x="44009" y="613675"/>
                  </a:lnTo>
                  <a:lnTo>
                    <a:pt x="75793" y="45231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370;p117">
              <a:extLst>
                <a:ext uri="{FF2B5EF4-FFF2-40B4-BE49-F238E27FC236}">
                  <a16:creationId xmlns:a16="http://schemas.microsoft.com/office/drawing/2014/main" id="{41A97281-C06F-E44C-966F-697F8BB34227}"/>
                </a:ext>
              </a:extLst>
            </p:cNvPr>
            <p:cNvSpPr/>
            <p:nvPr/>
          </p:nvSpPr>
          <p:spPr>
            <a:xfrm>
              <a:off x="2716213" y="2667000"/>
              <a:ext cx="4560887" cy="625475"/>
            </a:xfrm>
            <a:custGeom>
              <a:avLst/>
              <a:gdLst/>
              <a:ahLst/>
              <a:cxnLst/>
              <a:rect l="l" t="t" r="r" b="b"/>
              <a:pathLst>
                <a:path w="4560570" h="624840" extrusionOk="0">
                  <a:moveTo>
                    <a:pt x="1527810" y="419100"/>
                  </a:moveTo>
                  <a:lnTo>
                    <a:pt x="1303020" y="449580"/>
                  </a:lnTo>
                  <a:lnTo>
                    <a:pt x="891540" y="533400"/>
                  </a:lnTo>
                  <a:lnTo>
                    <a:pt x="502920" y="624840"/>
                  </a:lnTo>
                  <a:lnTo>
                    <a:pt x="411480" y="601980"/>
                  </a:lnTo>
                  <a:lnTo>
                    <a:pt x="293370" y="556260"/>
                  </a:lnTo>
                  <a:lnTo>
                    <a:pt x="175260" y="487680"/>
                  </a:lnTo>
                  <a:lnTo>
                    <a:pt x="95250" y="419100"/>
                  </a:lnTo>
                  <a:lnTo>
                    <a:pt x="45720" y="369570"/>
                  </a:lnTo>
                  <a:lnTo>
                    <a:pt x="15240" y="323850"/>
                  </a:lnTo>
                  <a:lnTo>
                    <a:pt x="0" y="297180"/>
                  </a:lnTo>
                  <a:lnTo>
                    <a:pt x="0" y="270510"/>
                  </a:lnTo>
                  <a:lnTo>
                    <a:pt x="7620" y="259080"/>
                  </a:lnTo>
                  <a:lnTo>
                    <a:pt x="41910" y="259080"/>
                  </a:lnTo>
                  <a:lnTo>
                    <a:pt x="76200" y="278130"/>
                  </a:lnTo>
                  <a:lnTo>
                    <a:pt x="114300" y="312420"/>
                  </a:lnTo>
                  <a:lnTo>
                    <a:pt x="163830" y="339090"/>
                  </a:lnTo>
                  <a:lnTo>
                    <a:pt x="232410" y="361950"/>
                  </a:lnTo>
                  <a:lnTo>
                    <a:pt x="323850" y="381000"/>
                  </a:lnTo>
                  <a:lnTo>
                    <a:pt x="388620" y="381000"/>
                  </a:lnTo>
                  <a:lnTo>
                    <a:pt x="655320" y="346710"/>
                  </a:lnTo>
                  <a:lnTo>
                    <a:pt x="1093470" y="285750"/>
                  </a:lnTo>
                  <a:lnTo>
                    <a:pt x="1634490" y="198120"/>
                  </a:lnTo>
                  <a:lnTo>
                    <a:pt x="1783080" y="179070"/>
                  </a:lnTo>
                  <a:lnTo>
                    <a:pt x="2156460" y="133350"/>
                  </a:lnTo>
                  <a:lnTo>
                    <a:pt x="2476500" y="110490"/>
                  </a:lnTo>
                  <a:lnTo>
                    <a:pt x="2853690" y="87630"/>
                  </a:lnTo>
                  <a:lnTo>
                    <a:pt x="3078480" y="91440"/>
                  </a:lnTo>
                  <a:lnTo>
                    <a:pt x="3489960" y="87630"/>
                  </a:lnTo>
                  <a:lnTo>
                    <a:pt x="3821430" y="87630"/>
                  </a:lnTo>
                  <a:lnTo>
                    <a:pt x="3954780" y="49530"/>
                  </a:lnTo>
                  <a:lnTo>
                    <a:pt x="4099560" y="0"/>
                  </a:lnTo>
                  <a:lnTo>
                    <a:pt x="4179570" y="0"/>
                  </a:lnTo>
                  <a:lnTo>
                    <a:pt x="4271010" y="15240"/>
                  </a:lnTo>
                  <a:lnTo>
                    <a:pt x="4335780" y="34290"/>
                  </a:lnTo>
                  <a:lnTo>
                    <a:pt x="4446270" y="80010"/>
                  </a:lnTo>
                  <a:lnTo>
                    <a:pt x="4503420" y="118110"/>
                  </a:lnTo>
                  <a:lnTo>
                    <a:pt x="4541520" y="152400"/>
                  </a:lnTo>
                  <a:lnTo>
                    <a:pt x="4556760" y="186690"/>
                  </a:lnTo>
                  <a:lnTo>
                    <a:pt x="4560570" y="217170"/>
                  </a:lnTo>
                  <a:lnTo>
                    <a:pt x="4545330" y="247650"/>
                  </a:lnTo>
                  <a:lnTo>
                    <a:pt x="4514850" y="278130"/>
                  </a:lnTo>
                  <a:lnTo>
                    <a:pt x="4450080" y="289560"/>
                  </a:lnTo>
                  <a:lnTo>
                    <a:pt x="4061460" y="274320"/>
                  </a:lnTo>
                  <a:lnTo>
                    <a:pt x="3695700" y="266700"/>
                  </a:lnTo>
                  <a:lnTo>
                    <a:pt x="3348990" y="270510"/>
                  </a:lnTo>
                  <a:lnTo>
                    <a:pt x="2960370" y="278130"/>
                  </a:lnTo>
                  <a:lnTo>
                    <a:pt x="2640330" y="289560"/>
                  </a:lnTo>
                  <a:lnTo>
                    <a:pt x="2346960" y="316230"/>
                  </a:lnTo>
                  <a:lnTo>
                    <a:pt x="1939290" y="361950"/>
                  </a:lnTo>
                  <a:lnTo>
                    <a:pt x="1527810" y="419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371;p117">
              <a:extLst>
                <a:ext uri="{FF2B5EF4-FFF2-40B4-BE49-F238E27FC236}">
                  <a16:creationId xmlns:a16="http://schemas.microsoft.com/office/drawing/2014/main" id="{2E452FA6-2C69-3747-B27B-6F6B612F56D7}"/>
                </a:ext>
              </a:extLst>
            </p:cNvPr>
            <p:cNvSpPr/>
            <p:nvPr/>
          </p:nvSpPr>
          <p:spPr>
            <a:xfrm>
              <a:off x="3971925" y="3224213"/>
              <a:ext cx="2508250" cy="1390650"/>
            </a:xfrm>
            <a:custGeom>
              <a:avLst/>
              <a:gdLst/>
              <a:ahLst/>
              <a:cxnLst/>
              <a:rect l="l" t="t" r="r" b="b"/>
              <a:pathLst>
                <a:path w="2507456" h="1390650" extrusionOk="0">
                  <a:moveTo>
                    <a:pt x="402431" y="357187"/>
                  </a:moveTo>
                  <a:lnTo>
                    <a:pt x="66675" y="423862"/>
                  </a:lnTo>
                  <a:lnTo>
                    <a:pt x="0" y="245268"/>
                  </a:lnTo>
                  <a:lnTo>
                    <a:pt x="88106" y="245268"/>
                  </a:lnTo>
                  <a:lnTo>
                    <a:pt x="273844" y="219075"/>
                  </a:lnTo>
                  <a:lnTo>
                    <a:pt x="657225" y="171450"/>
                  </a:lnTo>
                  <a:lnTo>
                    <a:pt x="1109663" y="121443"/>
                  </a:lnTo>
                  <a:lnTo>
                    <a:pt x="1607344" y="69056"/>
                  </a:lnTo>
                  <a:lnTo>
                    <a:pt x="1995488" y="28575"/>
                  </a:lnTo>
                  <a:lnTo>
                    <a:pt x="2235994" y="0"/>
                  </a:lnTo>
                  <a:lnTo>
                    <a:pt x="2255044" y="7143"/>
                  </a:lnTo>
                  <a:lnTo>
                    <a:pt x="2352675" y="83343"/>
                  </a:lnTo>
                  <a:lnTo>
                    <a:pt x="2455069" y="164306"/>
                  </a:lnTo>
                  <a:lnTo>
                    <a:pt x="2481263" y="200025"/>
                  </a:lnTo>
                  <a:lnTo>
                    <a:pt x="2500313" y="235743"/>
                  </a:lnTo>
                  <a:lnTo>
                    <a:pt x="2507456" y="266700"/>
                  </a:lnTo>
                  <a:lnTo>
                    <a:pt x="2481263" y="352425"/>
                  </a:lnTo>
                  <a:lnTo>
                    <a:pt x="2409825" y="600075"/>
                  </a:lnTo>
                  <a:lnTo>
                    <a:pt x="2390775" y="676275"/>
                  </a:lnTo>
                  <a:lnTo>
                    <a:pt x="2345531" y="888206"/>
                  </a:lnTo>
                  <a:lnTo>
                    <a:pt x="2302669" y="1116806"/>
                  </a:lnTo>
                  <a:lnTo>
                    <a:pt x="2288381" y="1190625"/>
                  </a:lnTo>
                  <a:lnTo>
                    <a:pt x="2269331" y="1281112"/>
                  </a:lnTo>
                  <a:lnTo>
                    <a:pt x="2250281" y="1326356"/>
                  </a:lnTo>
                  <a:lnTo>
                    <a:pt x="2219325" y="1371600"/>
                  </a:lnTo>
                  <a:lnTo>
                    <a:pt x="2205038" y="1385887"/>
                  </a:lnTo>
                  <a:lnTo>
                    <a:pt x="2188369" y="1390650"/>
                  </a:lnTo>
                  <a:lnTo>
                    <a:pt x="2152650" y="1383506"/>
                  </a:lnTo>
                  <a:lnTo>
                    <a:pt x="2107406" y="1354931"/>
                  </a:lnTo>
                  <a:lnTo>
                    <a:pt x="2009775" y="1264443"/>
                  </a:lnTo>
                  <a:lnTo>
                    <a:pt x="2066925" y="1073943"/>
                  </a:lnTo>
                  <a:lnTo>
                    <a:pt x="2083594" y="731043"/>
                  </a:lnTo>
                  <a:lnTo>
                    <a:pt x="2109788" y="561975"/>
                  </a:lnTo>
                  <a:lnTo>
                    <a:pt x="2126456" y="357187"/>
                  </a:lnTo>
                  <a:lnTo>
                    <a:pt x="2128838" y="285750"/>
                  </a:lnTo>
                  <a:lnTo>
                    <a:pt x="2124075" y="254793"/>
                  </a:lnTo>
                  <a:lnTo>
                    <a:pt x="2121694" y="240506"/>
                  </a:lnTo>
                  <a:lnTo>
                    <a:pt x="2114550" y="226218"/>
                  </a:lnTo>
                  <a:lnTo>
                    <a:pt x="2095500" y="211931"/>
                  </a:lnTo>
                  <a:lnTo>
                    <a:pt x="2066925" y="202406"/>
                  </a:lnTo>
                  <a:lnTo>
                    <a:pt x="2002631" y="202406"/>
                  </a:lnTo>
                  <a:lnTo>
                    <a:pt x="1607344" y="219075"/>
                  </a:lnTo>
                  <a:lnTo>
                    <a:pt x="1233488" y="250031"/>
                  </a:lnTo>
                  <a:lnTo>
                    <a:pt x="957263" y="280987"/>
                  </a:lnTo>
                  <a:lnTo>
                    <a:pt x="402431" y="3571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372;p117">
              <a:extLst>
                <a:ext uri="{FF2B5EF4-FFF2-40B4-BE49-F238E27FC236}">
                  <a16:creationId xmlns:a16="http://schemas.microsoft.com/office/drawing/2014/main" id="{34F46BCB-661C-D642-8C33-67642DFF9F3A}"/>
                </a:ext>
              </a:extLst>
            </p:cNvPr>
            <p:cNvSpPr/>
            <p:nvPr/>
          </p:nvSpPr>
          <p:spPr>
            <a:xfrm>
              <a:off x="4075113" y="3776663"/>
              <a:ext cx="2066925" cy="320675"/>
            </a:xfrm>
            <a:custGeom>
              <a:avLst/>
              <a:gdLst/>
              <a:ahLst/>
              <a:cxnLst/>
              <a:rect l="l" t="t" r="r" b="b"/>
              <a:pathLst>
                <a:path w="2066925" h="321468" extrusionOk="0">
                  <a:moveTo>
                    <a:pt x="269081" y="321468"/>
                  </a:moveTo>
                  <a:lnTo>
                    <a:pt x="16669" y="321468"/>
                  </a:lnTo>
                  <a:lnTo>
                    <a:pt x="0" y="104775"/>
                  </a:lnTo>
                  <a:lnTo>
                    <a:pt x="157162" y="140493"/>
                  </a:lnTo>
                  <a:lnTo>
                    <a:pt x="195262" y="145256"/>
                  </a:lnTo>
                  <a:lnTo>
                    <a:pt x="233362" y="147637"/>
                  </a:lnTo>
                  <a:lnTo>
                    <a:pt x="278606" y="147637"/>
                  </a:lnTo>
                  <a:lnTo>
                    <a:pt x="621506" y="121443"/>
                  </a:lnTo>
                  <a:lnTo>
                    <a:pt x="1171575" y="76200"/>
                  </a:lnTo>
                  <a:lnTo>
                    <a:pt x="1619250" y="40481"/>
                  </a:lnTo>
                  <a:lnTo>
                    <a:pt x="1883569" y="19050"/>
                  </a:lnTo>
                  <a:lnTo>
                    <a:pt x="2064544" y="0"/>
                  </a:lnTo>
                  <a:cubicBezTo>
                    <a:pt x="2065338" y="53181"/>
                    <a:pt x="2066131" y="106362"/>
                    <a:pt x="2066925" y="159543"/>
                  </a:cubicBezTo>
                  <a:lnTo>
                    <a:pt x="1733550" y="180975"/>
                  </a:lnTo>
                  <a:lnTo>
                    <a:pt x="1314450" y="214312"/>
                  </a:lnTo>
                  <a:lnTo>
                    <a:pt x="928687" y="250031"/>
                  </a:lnTo>
                  <a:lnTo>
                    <a:pt x="650081" y="280987"/>
                  </a:lnTo>
                  <a:lnTo>
                    <a:pt x="357187" y="311943"/>
                  </a:lnTo>
                  <a:lnTo>
                    <a:pt x="269081" y="3214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373;p117">
              <a:extLst>
                <a:ext uri="{FF2B5EF4-FFF2-40B4-BE49-F238E27FC236}">
                  <a16:creationId xmlns:a16="http://schemas.microsoft.com/office/drawing/2014/main" id="{4C0E7EA2-94AA-E64A-93A5-758EC7DC17F7}"/>
                </a:ext>
              </a:extLst>
            </p:cNvPr>
            <p:cNvSpPr/>
            <p:nvPr/>
          </p:nvSpPr>
          <p:spPr>
            <a:xfrm>
              <a:off x="4151313" y="4287838"/>
              <a:ext cx="1949450" cy="349250"/>
            </a:xfrm>
            <a:custGeom>
              <a:avLst/>
              <a:gdLst/>
              <a:ahLst/>
              <a:cxnLst/>
              <a:rect l="l" t="t" r="r" b="b"/>
              <a:pathLst>
                <a:path w="1950244" h="347663" extrusionOk="0">
                  <a:moveTo>
                    <a:pt x="1502569" y="40482"/>
                  </a:moveTo>
                  <a:lnTo>
                    <a:pt x="1947862" y="0"/>
                  </a:lnTo>
                  <a:lnTo>
                    <a:pt x="1950244" y="230982"/>
                  </a:lnTo>
                  <a:lnTo>
                    <a:pt x="1826419" y="200025"/>
                  </a:lnTo>
                  <a:lnTo>
                    <a:pt x="1804987" y="190500"/>
                  </a:lnTo>
                  <a:lnTo>
                    <a:pt x="1571625" y="207169"/>
                  </a:lnTo>
                  <a:lnTo>
                    <a:pt x="1266825" y="228600"/>
                  </a:lnTo>
                  <a:lnTo>
                    <a:pt x="923925" y="252413"/>
                  </a:lnTo>
                  <a:lnTo>
                    <a:pt x="695325" y="297657"/>
                  </a:lnTo>
                  <a:lnTo>
                    <a:pt x="457200" y="311944"/>
                  </a:lnTo>
                  <a:lnTo>
                    <a:pt x="26194" y="347663"/>
                  </a:lnTo>
                  <a:lnTo>
                    <a:pt x="0" y="171450"/>
                  </a:lnTo>
                  <a:lnTo>
                    <a:pt x="150019" y="157163"/>
                  </a:lnTo>
                  <a:lnTo>
                    <a:pt x="661987" y="119063"/>
                  </a:lnTo>
                  <a:lnTo>
                    <a:pt x="1092994" y="83344"/>
                  </a:lnTo>
                  <a:lnTo>
                    <a:pt x="1502569" y="404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374;p117">
              <a:extLst>
                <a:ext uri="{FF2B5EF4-FFF2-40B4-BE49-F238E27FC236}">
                  <a16:creationId xmlns:a16="http://schemas.microsoft.com/office/drawing/2014/main" id="{CA33E04A-E898-8543-8172-C1B08FE5405E}"/>
                </a:ext>
              </a:extLst>
            </p:cNvPr>
            <p:cNvSpPr/>
            <p:nvPr/>
          </p:nvSpPr>
          <p:spPr>
            <a:xfrm rot="-5400000">
              <a:off x="4092575" y="5200651"/>
              <a:ext cx="1900237" cy="481012"/>
            </a:xfrm>
            <a:custGeom>
              <a:avLst/>
              <a:gdLst/>
              <a:ahLst/>
              <a:cxnLst/>
              <a:rect l="l" t="t" r="r" b="b"/>
              <a:pathLst>
                <a:path w="1900237" h="481013" extrusionOk="0">
                  <a:moveTo>
                    <a:pt x="823912" y="431007"/>
                  </a:moveTo>
                  <a:lnTo>
                    <a:pt x="450056" y="433388"/>
                  </a:lnTo>
                  <a:lnTo>
                    <a:pt x="359568" y="428625"/>
                  </a:lnTo>
                  <a:lnTo>
                    <a:pt x="245268" y="414338"/>
                  </a:lnTo>
                  <a:lnTo>
                    <a:pt x="130968" y="388144"/>
                  </a:lnTo>
                  <a:lnTo>
                    <a:pt x="57150" y="366713"/>
                  </a:lnTo>
                  <a:lnTo>
                    <a:pt x="23812" y="347663"/>
                  </a:lnTo>
                  <a:lnTo>
                    <a:pt x="4762" y="330994"/>
                  </a:lnTo>
                  <a:lnTo>
                    <a:pt x="0" y="316707"/>
                  </a:lnTo>
                  <a:lnTo>
                    <a:pt x="2381" y="290513"/>
                  </a:lnTo>
                  <a:lnTo>
                    <a:pt x="23812" y="264319"/>
                  </a:lnTo>
                  <a:lnTo>
                    <a:pt x="64293" y="240507"/>
                  </a:lnTo>
                  <a:lnTo>
                    <a:pt x="109537" y="221457"/>
                  </a:lnTo>
                  <a:lnTo>
                    <a:pt x="164306" y="207169"/>
                  </a:lnTo>
                  <a:lnTo>
                    <a:pt x="226218" y="192882"/>
                  </a:lnTo>
                  <a:lnTo>
                    <a:pt x="276225" y="185738"/>
                  </a:lnTo>
                  <a:lnTo>
                    <a:pt x="350043" y="185738"/>
                  </a:lnTo>
                  <a:lnTo>
                    <a:pt x="673893" y="188119"/>
                  </a:lnTo>
                  <a:lnTo>
                    <a:pt x="1228725" y="185738"/>
                  </a:lnTo>
                  <a:lnTo>
                    <a:pt x="1416843" y="188119"/>
                  </a:lnTo>
                  <a:lnTo>
                    <a:pt x="1574006" y="188119"/>
                  </a:lnTo>
                  <a:lnTo>
                    <a:pt x="1633537" y="180975"/>
                  </a:lnTo>
                  <a:lnTo>
                    <a:pt x="1671637" y="166688"/>
                  </a:lnTo>
                  <a:lnTo>
                    <a:pt x="1697831" y="152400"/>
                  </a:lnTo>
                  <a:lnTo>
                    <a:pt x="1738312" y="121444"/>
                  </a:lnTo>
                  <a:lnTo>
                    <a:pt x="1862137" y="0"/>
                  </a:lnTo>
                  <a:lnTo>
                    <a:pt x="1900237" y="228600"/>
                  </a:lnTo>
                  <a:lnTo>
                    <a:pt x="1781175" y="350044"/>
                  </a:lnTo>
                  <a:lnTo>
                    <a:pt x="1709737" y="440532"/>
                  </a:lnTo>
                  <a:lnTo>
                    <a:pt x="1681162" y="464344"/>
                  </a:lnTo>
                  <a:lnTo>
                    <a:pt x="1659731" y="476250"/>
                  </a:lnTo>
                  <a:lnTo>
                    <a:pt x="1633537" y="481013"/>
                  </a:lnTo>
                  <a:lnTo>
                    <a:pt x="1607343" y="478632"/>
                  </a:lnTo>
                  <a:lnTo>
                    <a:pt x="1564481" y="457200"/>
                  </a:lnTo>
                  <a:lnTo>
                    <a:pt x="1421606" y="457200"/>
                  </a:lnTo>
                  <a:lnTo>
                    <a:pt x="1271587" y="431007"/>
                  </a:lnTo>
                  <a:lnTo>
                    <a:pt x="823912" y="4310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1379;p118">
            <a:extLst>
              <a:ext uri="{FF2B5EF4-FFF2-40B4-BE49-F238E27FC236}">
                <a16:creationId xmlns:a16="http://schemas.microsoft.com/office/drawing/2014/main" id="{CE757DDF-FFB5-0D46-B850-59EE86A42A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5064" y="1369932"/>
            <a:ext cx="4559300" cy="48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9" name="Google Shape;1379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7096" y="1273678"/>
            <a:ext cx="4559300" cy="48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131"/>
          <p:cNvSpPr txBox="1"/>
          <p:nvPr/>
        </p:nvSpPr>
        <p:spPr>
          <a:xfrm>
            <a:off x="7121525" y="6137274"/>
            <a:ext cx="83187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平</a:t>
            </a:r>
            <a:endParaRPr/>
          </a:p>
        </p:txBody>
      </p:sp>
      <p:sp>
        <p:nvSpPr>
          <p:cNvPr id="1513" name="Google Shape;1513;p131"/>
          <p:cNvSpPr/>
          <p:nvPr/>
        </p:nvSpPr>
        <p:spPr>
          <a:xfrm>
            <a:off x="3367088" y="1685925"/>
            <a:ext cx="2854325" cy="560388"/>
          </a:xfrm>
          <a:custGeom>
            <a:avLst/>
            <a:gdLst/>
            <a:ahLst/>
            <a:cxnLst/>
            <a:rect l="l" t="t" r="r" b="b"/>
            <a:pathLst>
              <a:path w="2855118" h="559594" extrusionOk="0">
                <a:moveTo>
                  <a:pt x="1600200" y="178594"/>
                </a:moveTo>
                <a:lnTo>
                  <a:pt x="1316831" y="207169"/>
                </a:lnTo>
                <a:lnTo>
                  <a:pt x="1057275" y="235744"/>
                </a:lnTo>
                <a:lnTo>
                  <a:pt x="814387" y="257175"/>
                </a:lnTo>
                <a:lnTo>
                  <a:pt x="561975" y="280988"/>
                </a:lnTo>
                <a:lnTo>
                  <a:pt x="440531" y="292894"/>
                </a:lnTo>
                <a:lnTo>
                  <a:pt x="395287" y="292894"/>
                </a:lnTo>
                <a:lnTo>
                  <a:pt x="309562" y="283369"/>
                </a:lnTo>
                <a:lnTo>
                  <a:pt x="216693" y="261938"/>
                </a:lnTo>
                <a:lnTo>
                  <a:pt x="116681" y="221456"/>
                </a:lnTo>
                <a:lnTo>
                  <a:pt x="69056" y="188119"/>
                </a:lnTo>
                <a:lnTo>
                  <a:pt x="33337" y="166688"/>
                </a:lnTo>
                <a:lnTo>
                  <a:pt x="11906" y="164306"/>
                </a:lnTo>
                <a:lnTo>
                  <a:pt x="0" y="173831"/>
                </a:lnTo>
                <a:lnTo>
                  <a:pt x="0" y="190500"/>
                </a:lnTo>
                <a:lnTo>
                  <a:pt x="14287" y="219075"/>
                </a:lnTo>
                <a:lnTo>
                  <a:pt x="50006" y="261938"/>
                </a:lnTo>
                <a:lnTo>
                  <a:pt x="128587" y="340519"/>
                </a:lnTo>
                <a:lnTo>
                  <a:pt x="214312" y="421481"/>
                </a:lnTo>
                <a:lnTo>
                  <a:pt x="285750" y="476250"/>
                </a:lnTo>
                <a:lnTo>
                  <a:pt x="333375" y="509588"/>
                </a:lnTo>
                <a:lnTo>
                  <a:pt x="395287" y="540544"/>
                </a:lnTo>
                <a:lnTo>
                  <a:pt x="426243" y="554831"/>
                </a:lnTo>
                <a:lnTo>
                  <a:pt x="452437" y="559594"/>
                </a:lnTo>
                <a:lnTo>
                  <a:pt x="516731" y="550069"/>
                </a:lnTo>
                <a:lnTo>
                  <a:pt x="683418" y="511969"/>
                </a:lnTo>
                <a:lnTo>
                  <a:pt x="892968" y="464344"/>
                </a:lnTo>
                <a:lnTo>
                  <a:pt x="1133475" y="421481"/>
                </a:lnTo>
                <a:lnTo>
                  <a:pt x="1281112" y="402431"/>
                </a:lnTo>
                <a:lnTo>
                  <a:pt x="1540668" y="373856"/>
                </a:lnTo>
                <a:lnTo>
                  <a:pt x="1764506" y="347663"/>
                </a:lnTo>
                <a:lnTo>
                  <a:pt x="1957387" y="328613"/>
                </a:lnTo>
                <a:lnTo>
                  <a:pt x="2145506" y="316706"/>
                </a:lnTo>
                <a:lnTo>
                  <a:pt x="2295525" y="314325"/>
                </a:lnTo>
                <a:lnTo>
                  <a:pt x="2462212" y="314325"/>
                </a:lnTo>
                <a:lnTo>
                  <a:pt x="2574131" y="307181"/>
                </a:lnTo>
                <a:lnTo>
                  <a:pt x="2676525" y="295275"/>
                </a:lnTo>
                <a:lnTo>
                  <a:pt x="2740818" y="290513"/>
                </a:lnTo>
                <a:lnTo>
                  <a:pt x="2795587" y="280988"/>
                </a:lnTo>
                <a:lnTo>
                  <a:pt x="2833687" y="266700"/>
                </a:lnTo>
                <a:lnTo>
                  <a:pt x="2852737" y="247650"/>
                </a:lnTo>
                <a:lnTo>
                  <a:pt x="2855118" y="228600"/>
                </a:lnTo>
                <a:lnTo>
                  <a:pt x="2850356" y="209550"/>
                </a:lnTo>
                <a:lnTo>
                  <a:pt x="2836068" y="176213"/>
                </a:lnTo>
                <a:lnTo>
                  <a:pt x="2805112" y="138113"/>
                </a:lnTo>
                <a:lnTo>
                  <a:pt x="2762250" y="102394"/>
                </a:lnTo>
                <a:lnTo>
                  <a:pt x="2728912" y="85725"/>
                </a:lnTo>
                <a:lnTo>
                  <a:pt x="2633662" y="57150"/>
                </a:lnTo>
                <a:lnTo>
                  <a:pt x="2488406" y="7144"/>
                </a:lnTo>
                <a:lnTo>
                  <a:pt x="2466975" y="2381"/>
                </a:lnTo>
                <a:lnTo>
                  <a:pt x="2438400" y="0"/>
                </a:lnTo>
                <a:lnTo>
                  <a:pt x="2407443" y="7144"/>
                </a:lnTo>
                <a:lnTo>
                  <a:pt x="2369343" y="26194"/>
                </a:lnTo>
                <a:lnTo>
                  <a:pt x="2336006" y="47625"/>
                </a:lnTo>
                <a:lnTo>
                  <a:pt x="2312193" y="73819"/>
                </a:lnTo>
                <a:lnTo>
                  <a:pt x="2216943" y="102394"/>
                </a:lnTo>
                <a:lnTo>
                  <a:pt x="2143125" y="121444"/>
                </a:lnTo>
                <a:lnTo>
                  <a:pt x="1931193" y="142875"/>
                </a:lnTo>
                <a:lnTo>
                  <a:pt x="1600200" y="1785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131"/>
          <p:cNvSpPr/>
          <p:nvPr/>
        </p:nvSpPr>
        <p:spPr>
          <a:xfrm>
            <a:off x="5400675" y="2278063"/>
            <a:ext cx="1052513" cy="1327150"/>
          </a:xfrm>
          <a:custGeom>
            <a:avLst/>
            <a:gdLst/>
            <a:ahLst/>
            <a:cxnLst/>
            <a:rect l="l" t="t" r="r" b="b"/>
            <a:pathLst>
              <a:path w="1052513" h="1326357" extrusionOk="0">
                <a:moveTo>
                  <a:pt x="600075" y="366713"/>
                </a:moveTo>
                <a:lnTo>
                  <a:pt x="647700" y="259557"/>
                </a:lnTo>
                <a:lnTo>
                  <a:pt x="661988" y="211932"/>
                </a:lnTo>
                <a:lnTo>
                  <a:pt x="661988" y="192882"/>
                </a:lnTo>
                <a:lnTo>
                  <a:pt x="657225" y="140494"/>
                </a:lnTo>
                <a:lnTo>
                  <a:pt x="638175" y="97632"/>
                </a:lnTo>
                <a:lnTo>
                  <a:pt x="614363" y="71438"/>
                </a:lnTo>
                <a:lnTo>
                  <a:pt x="592931" y="57150"/>
                </a:lnTo>
                <a:lnTo>
                  <a:pt x="585788" y="38100"/>
                </a:lnTo>
                <a:lnTo>
                  <a:pt x="583406" y="19050"/>
                </a:lnTo>
                <a:lnTo>
                  <a:pt x="585788" y="4763"/>
                </a:lnTo>
                <a:lnTo>
                  <a:pt x="592931" y="0"/>
                </a:lnTo>
                <a:lnTo>
                  <a:pt x="609600" y="2382"/>
                </a:lnTo>
                <a:lnTo>
                  <a:pt x="640556" y="11907"/>
                </a:lnTo>
                <a:lnTo>
                  <a:pt x="688181" y="19050"/>
                </a:lnTo>
                <a:lnTo>
                  <a:pt x="757238" y="47625"/>
                </a:lnTo>
                <a:lnTo>
                  <a:pt x="807244" y="73819"/>
                </a:lnTo>
                <a:lnTo>
                  <a:pt x="850106" y="107157"/>
                </a:lnTo>
                <a:lnTo>
                  <a:pt x="902494" y="150019"/>
                </a:lnTo>
                <a:lnTo>
                  <a:pt x="950119" y="207169"/>
                </a:lnTo>
                <a:lnTo>
                  <a:pt x="1004888" y="288132"/>
                </a:lnTo>
                <a:lnTo>
                  <a:pt x="1045369" y="352425"/>
                </a:lnTo>
                <a:lnTo>
                  <a:pt x="1052513" y="371475"/>
                </a:lnTo>
                <a:lnTo>
                  <a:pt x="1047750" y="390525"/>
                </a:lnTo>
                <a:lnTo>
                  <a:pt x="1028700" y="409575"/>
                </a:lnTo>
                <a:lnTo>
                  <a:pt x="990600" y="431007"/>
                </a:lnTo>
                <a:lnTo>
                  <a:pt x="926306" y="452438"/>
                </a:lnTo>
                <a:lnTo>
                  <a:pt x="902494" y="461963"/>
                </a:lnTo>
                <a:lnTo>
                  <a:pt x="816769" y="566738"/>
                </a:lnTo>
                <a:lnTo>
                  <a:pt x="638175" y="762000"/>
                </a:lnTo>
                <a:lnTo>
                  <a:pt x="504825" y="902494"/>
                </a:lnTo>
                <a:lnTo>
                  <a:pt x="357188" y="1050132"/>
                </a:lnTo>
                <a:lnTo>
                  <a:pt x="254794" y="1147763"/>
                </a:lnTo>
                <a:lnTo>
                  <a:pt x="104775" y="1290638"/>
                </a:lnTo>
                <a:lnTo>
                  <a:pt x="78581" y="1312069"/>
                </a:lnTo>
                <a:lnTo>
                  <a:pt x="54769" y="1321594"/>
                </a:lnTo>
                <a:lnTo>
                  <a:pt x="23813" y="1326357"/>
                </a:lnTo>
                <a:lnTo>
                  <a:pt x="9525" y="1319213"/>
                </a:lnTo>
                <a:lnTo>
                  <a:pt x="0" y="1302544"/>
                </a:lnTo>
                <a:lnTo>
                  <a:pt x="7144" y="1278732"/>
                </a:lnTo>
                <a:lnTo>
                  <a:pt x="30956" y="1238250"/>
                </a:lnTo>
                <a:lnTo>
                  <a:pt x="92869" y="1157288"/>
                </a:lnTo>
                <a:lnTo>
                  <a:pt x="190500" y="1026319"/>
                </a:lnTo>
                <a:lnTo>
                  <a:pt x="290513" y="885825"/>
                </a:lnTo>
                <a:lnTo>
                  <a:pt x="390525" y="738188"/>
                </a:lnTo>
                <a:lnTo>
                  <a:pt x="500063" y="559594"/>
                </a:lnTo>
                <a:lnTo>
                  <a:pt x="600075" y="3667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131"/>
          <p:cNvSpPr/>
          <p:nvPr/>
        </p:nvSpPr>
        <p:spPr>
          <a:xfrm>
            <a:off x="3143250" y="2611438"/>
            <a:ext cx="893763" cy="1089025"/>
          </a:xfrm>
          <a:custGeom>
            <a:avLst/>
            <a:gdLst/>
            <a:ahLst/>
            <a:cxnLst/>
            <a:rect l="l" t="t" r="r" b="b"/>
            <a:pathLst>
              <a:path w="892969" h="1088232" extrusionOk="0">
                <a:moveTo>
                  <a:pt x="423863" y="230982"/>
                </a:moveTo>
                <a:lnTo>
                  <a:pt x="278606" y="142875"/>
                </a:lnTo>
                <a:lnTo>
                  <a:pt x="142875" y="61913"/>
                </a:lnTo>
                <a:lnTo>
                  <a:pt x="76200" y="23813"/>
                </a:lnTo>
                <a:lnTo>
                  <a:pt x="40481" y="4763"/>
                </a:lnTo>
                <a:lnTo>
                  <a:pt x="16669" y="0"/>
                </a:lnTo>
                <a:lnTo>
                  <a:pt x="0" y="7144"/>
                </a:lnTo>
                <a:lnTo>
                  <a:pt x="4763" y="38100"/>
                </a:lnTo>
                <a:lnTo>
                  <a:pt x="26194" y="66675"/>
                </a:lnTo>
                <a:lnTo>
                  <a:pt x="78581" y="121444"/>
                </a:lnTo>
                <a:lnTo>
                  <a:pt x="161925" y="211932"/>
                </a:lnTo>
                <a:lnTo>
                  <a:pt x="276225" y="345282"/>
                </a:lnTo>
                <a:lnTo>
                  <a:pt x="376238" y="483394"/>
                </a:lnTo>
                <a:lnTo>
                  <a:pt x="433388" y="576263"/>
                </a:lnTo>
                <a:lnTo>
                  <a:pt x="478631" y="671513"/>
                </a:lnTo>
                <a:lnTo>
                  <a:pt x="514350" y="776288"/>
                </a:lnTo>
                <a:lnTo>
                  <a:pt x="561975" y="897732"/>
                </a:lnTo>
                <a:lnTo>
                  <a:pt x="592931" y="962025"/>
                </a:lnTo>
                <a:lnTo>
                  <a:pt x="633413" y="1031082"/>
                </a:lnTo>
                <a:lnTo>
                  <a:pt x="661988" y="1069182"/>
                </a:lnTo>
                <a:lnTo>
                  <a:pt x="683419" y="1083469"/>
                </a:lnTo>
                <a:lnTo>
                  <a:pt x="704850" y="1088232"/>
                </a:lnTo>
                <a:lnTo>
                  <a:pt x="738188" y="1088232"/>
                </a:lnTo>
                <a:lnTo>
                  <a:pt x="790575" y="1073944"/>
                </a:lnTo>
                <a:lnTo>
                  <a:pt x="819150" y="1057275"/>
                </a:lnTo>
                <a:lnTo>
                  <a:pt x="842963" y="1038225"/>
                </a:lnTo>
                <a:lnTo>
                  <a:pt x="864394" y="1012032"/>
                </a:lnTo>
                <a:lnTo>
                  <a:pt x="876300" y="983457"/>
                </a:lnTo>
                <a:lnTo>
                  <a:pt x="885825" y="950119"/>
                </a:lnTo>
                <a:lnTo>
                  <a:pt x="890588" y="914400"/>
                </a:lnTo>
                <a:lnTo>
                  <a:pt x="892969" y="873919"/>
                </a:lnTo>
                <a:lnTo>
                  <a:pt x="885825" y="823913"/>
                </a:lnTo>
                <a:lnTo>
                  <a:pt x="854869" y="711994"/>
                </a:lnTo>
                <a:lnTo>
                  <a:pt x="819150" y="607219"/>
                </a:lnTo>
                <a:lnTo>
                  <a:pt x="773906" y="519113"/>
                </a:lnTo>
                <a:lnTo>
                  <a:pt x="745331" y="476250"/>
                </a:lnTo>
                <a:lnTo>
                  <a:pt x="714375" y="440532"/>
                </a:lnTo>
                <a:lnTo>
                  <a:pt x="673894" y="404813"/>
                </a:lnTo>
                <a:lnTo>
                  <a:pt x="623888" y="366713"/>
                </a:lnTo>
                <a:lnTo>
                  <a:pt x="533400" y="304800"/>
                </a:lnTo>
                <a:lnTo>
                  <a:pt x="423863" y="2309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131"/>
          <p:cNvSpPr/>
          <p:nvPr/>
        </p:nvSpPr>
        <p:spPr>
          <a:xfrm>
            <a:off x="2659063" y="3781425"/>
            <a:ext cx="4462462" cy="650875"/>
          </a:xfrm>
          <a:custGeom>
            <a:avLst/>
            <a:gdLst/>
            <a:ahLst/>
            <a:cxnLst/>
            <a:rect l="l" t="t" r="r" b="b"/>
            <a:pathLst>
              <a:path w="4462272" h="651053" extrusionOk="0">
                <a:moveTo>
                  <a:pt x="2681021" y="120701"/>
                </a:moveTo>
                <a:lnTo>
                  <a:pt x="2962656" y="102413"/>
                </a:lnTo>
                <a:lnTo>
                  <a:pt x="3284525" y="84125"/>
                </a:lnTo>
                <a:lnTo>
                  <a:pt x="3602736" y="65837"/>
                </a:lnTo>
                <a:lnTo>
                  <a:pt x="3781959" y="51207"/>
                </a:lnTo>
                <a:lnTo>
                  <a:pt x="3825850" y="47549"/>
                </a:lnTo>
                <a:lnTo>
                  <a:pt x="3869741" y="29261"/>
                </a:lnTo>
                <a:lnTo>
                  <a:pt x="3957523" y="7316"/>
                </a:lnTo>
                <a:lnTo>
                  <a:pt x="4023360" y="0"/>
                </a:lnTo>
                <a:lnTo>
                  <a:pt x="4067251" y="7316"/>
                </a:lnTo>
                <a:lnTo>
                  <a:pt x="4147719" y="36576"/>
                </a:lnTo>
                <a:lnTo>
                  <a:pt x="4272077" y="80468"/>
                </a:lnTo>
                <a:lnTo>
                  <a:pt x="4341571" y="113386"/>
                </a:lnTo>
                <a:lnTo>
                  <a:pt x="4407408" y="149962"/>
                </a:lnTo>
                <a:lnTo>
                  <a:pt x="4418381" y="164592"/>
                </a:lnTo>
                <a:lnTo>
                  <a:pt x="4436669" y="197511"/>
                </a:lnTo>
                <a:lnTo>
                  <a:pt x="4454957" y="237744"/>
                </a:lnTo>
                <a:lnTo>
                  <a:pt x="4462272" y="274320"/>
                </a:lnTo>
                <a:lnTo>
                  <a:pt x="4451299" y="314554"/>
                </a:lnTo>
                <a:lnTo>
                  <a:pt x="4425696" y="329184"/>
                </a:lnTo>
                <a:lnTo>
                  <a:pt x="4381805" y="340157"/>
                </a:lnTo>
                <a:lnTo>
                  <a:pt x="4250131" y="325527"/>
                </a:lnTo>
                <a:lnTo>
                  <a:pt x="3983127" y="303581"/>
                </a:lnTo>
                <a:lnTo>
                  <a:pt x="3664915" y="285293"/>
                </a:lnTo>
                <a:lnTo>
                  <a:pt x="3335731" y="274320"/>
                </a:lnTo>
                <a:lnTo>
                  <a:pt x="2980944" y="281636"/>
                </a:lnTo>
                <a:lnTo>
                  <a:pt x="2706624" y="292608"/>
                </a:lnTo>
                <a:lnTo>
                  <a:pt x="2446935" y="310896"/>
                </a:lnTo>
                <a:lnTo>
                  <a:pt x="2070202" y="340157"/>
                </a:lnTo>
                <a:lnTo>
                  <a:pt x="1770279" y="376733"/>
                </a:lnTo>
                <a:lnTo>
                  <a:pt x="1528877" y="413309"/>
                </a:lnTo>
                <a:lnTo>
                  <a:pt x="1291133" y="453543"/>
                </a:lnTo>
                <a:lnTo>
                  <a:pt x="1093623" y="490119"/>
                </a:lnTo>
                <a:lnTo>
                  <a:pt x="870509" y="541325"/>
                </a:lnTo>
                <a:lnTo>
                  <a:pt x="662026" y="588874"/>
                </a:lnTo>
                <a:lnTo>
                  <a:pt x="541325" y="629108"/>
                </a:lnTo>
                <a:lnTo>
                  <a:pt x="442570" y="651053"/>
                </a:lnTo>
                <a:lnTo>
                  <a:pt x="376733" y="636423"/>
                </a:lnTo>
                <a:lnTo>
                  <a:pt x="321869" y="603504"/>
                </a:lnTo>
                <a:lnTo>
                  <a:pt x="241402" y="541325"/>
                </a:lnTo>
                <a:lnTo>
                  <a:pt x="186538" y="482804"/>
                </a:lnTo>
                <a:lnTo>
                  <a:pt x="128016" y="427940"/>
                </a:lnTo>
                <a:lnTo>
                  <a:pt x="69495" y="358445"/>
                </a:lnTo>
                <a:lnTo>
                  <a:pt x="25603" y="310896"/>
                </a:lnTo>
                <a:lnTo>
                  <a:pt x="3658" y="274320"/>
                </a:lnTo>
                <a:lnTo>
                  <a:pt x="0" y="248717"/>
                </a:lnTo>
                <a:lnTo>
                  <a:pt x="10973" y="237744"/>
                </a:lnTo>
                <a:lnTo>
                  <a:pt x="29261" y="237744"/>
                </a:lnTo>
                <a:lnTo>
                  <a:pt x="58522" y="241402"/>
                </a:lnTo>
                <a:lnTo>
                  <a:pt x="76810" y="252375"/>
                </a:lnTo>
                <a:lnTo>
                  <a:pt x="124359" y="285293"/>
                </a:lnTo>
                <a:lnTo>
                  <a:pt x="175565" y="318212"/>
                </a:lnTo>
                <a:lnTo>
                  <a:pt x="219456" y="336500"/>
                </a:lnTo>
                <a:lnTo>
                  <a:pt x="296266" y="351130"/>
                </a:lnTo>
                <a:lnTo>
                  <a:pt x="373075" y="362103"/>
                </a:lnTo>
                <a:lnTo>
                  <a:pt x="475488" y="365760"/>
                </a:lnTo>
                <a:lnTo>
                  <a:pt x="720547" y="329184"/>
                </a:lnTo>
                <a:lnTo>
                  <a:pt x="936346" y="296266"/>
                </a:lnTo>
                <a:lnTo>
                  <a:pt x="1291133" y="248717"/>
                </a:lnTo>
                <a:lnTo>
                  <a:pt x="1671523" y="201168"/>
                </a:lnTo>
                <a:lnTo>
                  <a:pt x="2110435" y="160935"/>
                </a:lnTo>
                <a:lnTo>
                  <a:pt x="2340864" y="138989"/>
                </a:lnTo>
                <a:lnTo>
                  <a:pt x="2563978" y="128016"/>
                </a:lnTo>
                <a:lnTo>
                  <a:pt x="2681021" y="12070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131"/>
          <p:cNvSpPr/>
          <p:nvPr/>
        </p:nvSpPr>
        <p:spPr>
          <a:xfrm>
            <a:off x="4572000" y="1998663"/>
            <a:ext cx="539750" cy="4138612"/>
          </a:xfrm>
          <a:custGeom>
            <a:avLst/>
            <a:gdLst/>
            <a:ahLst/>
            <a:cxnLst/>
            <a:rect l="l" t="t" r="r" b="b"/>
            <a:pathLst>
              <a:path w="539126" h="4138585" extrusionOk="0">
                <a:moveTo>
                  <a:pt x="174423" y="1442954"/>
                </a:moveTo>
                <a:lnTo>
                  <a:pt x="174423" y="570839"/>
                </a:lnTo>
                <a:lnTo>
                  <a:pt x="174423" y="438700"/>
                </a:lnTo>
                <a:lnTo>
                  <a:pt x="169138" y="401701"/>
                </a:lnTo>
                <a:lnTo>
                  <a:pt x="142710" y="311847"/>
                </a:lnTo>
                <a:lnTo>
                  <a:pt x="79283" y="169137"/>
                </a:lnTo>
                <a:lnTo>
                  <a:pt x="21142" y="68712"/>
                </a:lnTo>
                <a:lnTo>
                  <a:pt x="0" y="0"/>
                </a:lnTo>
                <a:lnTo>
                  <a:pt x="258992" y="63426"/>
                </a:lnTo>
                <a:lnTo>
                  <a:pt x="385845" y="158566"/>
                </a:lnTo>
                <a:lnTo>
                  <a:pt x="459843" y="227278"/>
                </a:lnTo>
                <a:lnTo>
                  <a:pt x="517984" y="280134"/>
                </a:lnTo>
                <a:lnTo>
                  <a:pt x="539126" y="301276"/>
                </a:lnTo>
                <a:lnTo>
                  <a:pt x="539126" y="322418"/>
                </a:lnTo>
                <a:lnTo>
                  <a:pt x="517984" y="401701"/>
                </a:lnTo>
                <a:lnTo>
                  <a:pt x="491556" y="465128"/>
                </a:lnTo>
                <a:lnTo>
                  <a:pt x="486271" y="507412"/>
                </a:lnTo>
                <a:lnTo>
                  <a:pt x="470414" y="961970"/>
                </a:lnTo>
                <a:lnTo>
                  <a:pt x="454557" y="1427098"/>
                </a:lnTo>
                <a:lnTo>
                  <a:pt x="438701" y="1982080"/>
                </a:lnTo>
                <a:cubicBezTo>
                  <a:pt x="440463" y="2160027"/>
                  <a:pt x="442224" y="2337974"/>
                  <a:pt x="443986" y="2515921"/>
                </a:cubicBezTo>
                <a:cubicBezTo>
                  <a:pt x="442224" y="2716772"/>
                  <a:pt x="440463" y="2917623"/>
                  <a:pt x="438701" y="3118474"/>
                </a:cubicBezTo>
                <a:lnTo>
                  <a:pt x="459843" y="3414464"/>
                </a:lnTo>
                <a:lnTo>
                  <a:pt x="465128" y="3657600"/>
                </a:lnTo>
                <a:lnTo>
                  <a:pt x="449272" y="3863736"/>
                </a:lnTo>
                <a:lnTo>
                  <a:pt x="428129" y="3990589"/>
                </a:lnTo>
                <a:lnTo>
                  <a:pt x="396416" y="4064587"/>
                </a:lnTo>
                <a:lnTo>
                  <a:pt x="343561" y="4117442"/>
                </a:lnTo>
                <a:lnTo>
                  <a:pt x="306562" y="4138585"/>
                </a:lnTo>
                <a:lnTo>
                  <a:pt x="280134" y="4138585"/>
                </a:lnTo>
                <a:lnTo>
                  <a:pt x="243135" y="4117442"/>
                </a:lnTo>
                <a:lnTo>
                  <a:pt x="206136" y="4043445"/>
                </a:lnTo>
                <a:lnTo>
                  <a:pt x="179709" y="3932448"/>
                </a:lnTo>
                <a:lnTo>
                  <a:pt x="169138" y="3847879"/>
                </a:lnTo>
                <a:cubicBezTo>
                  <a:pt x="170900" y="3754501"/>
                  <a:pt x="172661" y="3661123"/>
                  <a:pt x="174423" y="3567745"/>
                </a:cubicBezTo>
                <a:cubicBezTo>
                  <a:pt x="172661" y="3375703"/>
                  <a:pt x="170900" y="3183662"/>
                  <a:pt x="169138" y="2991620"/>
                </a:cubicBezTo>
                <a:cubicBezTo>
                  <a:pt x="170900" y="2734390"/>
                  <a:pt x="172661" y="2477160"/>
                  <a:pt x="174423" y="2219930"/>
                </a:cubicBezTo>
                <a:lnTo>
                  <a:pt x="174423" y="144295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D862119-67D9-5641-990C-E0972F5A81C7}"/>
              </a:ext>
            </a:extLst>
          </p:cNvPr>
          <p:cNvGrpSpPr/>
          <p:nvPr/>
        </p:nvGrpSpPr>
        <p:grpSpPr>
          <a:xfrm>
            <a:off x="2667081" y="1681913"/>
            <a:ext cx="4462462" cy="4451350"/>
            <a:chOff x="2811463" y="1838325"/>
            <a:chExt cx="4462462" cy="4451350"/>
          </a:xfrm>
        </p:grpSpPr>
        <p:sp>
          <p:nvSpPr>
            <p:cNvPr id="8" name="Google Shape;1513;p131">
              <a:extLst>
                <a:ext uri="{FF2B5EF4-FFF2-40B4-BE49-F238E27FC236}">
                  <a16:creationId xmlns:a16="http://schemas.microsoft.com/office/drawing/2014/main" id="{EAF9BEAF-263B-AD45-8863-F6D056644F7A}"/>
                </a:ext>
              </a:extLst>
            </p:cNvPr>
            <p:cNvSpPr/>
            <p:nvPr/>
          </p:nvSpPr>
          <p:spPr>
            <a:xfrm>
              <a:off x="3519488" y="1838325"/>
              <a:ext cx="2854325" cy="560388"/>
            </a:xfrm>
            <a:custGeom>
              <a:avLst/>
              <a:gdLst/>
              <a:ahLst/>
              <a:cxnLst/>
              <a:rect l="l" t="t" r="r" b="b"/>
              <a:pathLst>
                <a:path w="2855118" h="559594" extrusionOk="0">
                  <a:moveTo>
                    <a:pt x="1600200" y="178594"/>
                  </a:moveTo>
                  <a:lnTo>
                    <a:pt x="1316831" y="207169"/>
                  </a:lnTo>
                  <a:lnTo>
                    <a:pt x="1057275" y="235744"/>
                  </a:lnTo>
                  <a:lnTo>
                    <a:pt x="814387" y="257175"/>
                  </a:lnTo>
                  <a:lnTo>
                    <a:pt x="561975" y="280988"/>
                  </a:lnTo>
                  <a:lnTo>
                    <a:pt x="440531" y="292894"/>
                  </a:lnTo>
                  <a:lnTo>
                    <a:pt x="395287" y="292894"/>
                  </a:lnTo>
                  <a:lnTo>
                    <a:pt x="309562" y="283369"/>
                  </a:lnTo>
                  <a:lnTo>
                    <a:pt x="216693" y="261938"/>
                  </a:lnTo>
                  <a:lnTo>
                    <a:pt x="116681" y="221456"/>
                  </a:lnTo>
                  <a:lnTo>
                    <a:pt x="69056" y="188119"/>
                  </a:lnTo>
                  <a:lnTo>
                    <a:pt x="33337" y="166688"/>
                  </a:lnTo>
                  <a:lnTo>
                    <a:pt x="11906" y="164306"/>
                  </a:lnTo>
                  <a:lnTo>
                    <a:pt x="0" y="173831"/>
                  </a:lnTo>
                  <a:lnTo>
                    <a:pt x="0" y="190500"/>
                  </a:lnTo>
                  <a:lnTo>
                    <a:pt x="14287" y="219075"/>
                  </a:lnTo>
                  <a:lnTo>
                    <a:pt x="50006" y="261938"/>
                  </a:lnTo>
                  <a:lnTo>
                    <a:pt x="128587" y="340519"/>
                  </a:lnTo>
                  <a:lnTo>
                    <a:pt x="214312" y="421481"/>
                  </a:lnTo>
                  <a:lnTo>
                    <a:pt x="285750" y="476250"/>
                  </a:lnTo>
                  <a:lnTo>
                    <a:pt x="333375" y="509588"/>
                  </a:lnTo>
                  <a:lnTo>
                    <a:pt x="395287" y="540544"/>
                  </a:lnTo>
                  <a:lnTo>
                    <a:pt x="426243" y="554831"/>
                  </a:lnTo>
                  <a:lnTo>
                    <a:pt x="452437" y="559594"/>
                  </a:lnTo>
                  <a:lnTo>
                    <a:pt x="516731" y="550069"/>
                  </a:lnTo>
                  <a:lnTo>
                    <a:pt x="683418" y="511969"/>
                  </a:lnTo>
                  <a:lnTo>
                    <a:pt x="892968" y="464344"/>
                  </a:lnTo>
                  <a:lnTo>
                    <a:pt x="1133475" y="421481"/>
                  </a:lnTo>
                  <a:lnTo>
                    <a:pt x="1281112" y="402431"/>
                  </a:lnTo>
                  <a:lnTo>
                    <a:pt x="1540668" y="373856"/>
                  </a:lnTo>
                  <a:lnTo>
                    <a:pt x="1764506" y="347663"/>
                  </a:lnTo>
                  <a:lnTo>
                    <a:pt x="1957387" y="328613"/>
                  </a:lnTo>
                  <a:lnTo>
                    <a:pt x="2145506" y="316706"/>
                  </a:lnTo>
                  <a:lnTo>
                    <a:pt x="2295525" y="314325"/>
                  </a:lnTo>
                  <a:lnTo>
                    <a:pt x="2462212" y="314325"/>
                  </a:lnTo>
                  <a:lnTo>
                    <a:pt x="2574131" y="307181"/>
                  </a:lnTo>
                  <a:lnTo>
                    <a:pt x="2676525" y="295275"/>
                  </a:lnTo>
                  <a:lnTo>
                    <a:pt x="2740818" y="290513"/>
                  </a:lnTo>
                  <a:lnTo>
                    <a:pt x="2795587" y="280988"/>
                  </a:lnTo>
                  <a:lnTo>
                    <a:pt x="2833687" y="266700"/>
                  </a:lnTo>
                  <a:lnTo>
                    <a:pt x="2852737" y="247650"/>
                  </a:lnTo>
                  <a:lnTo>
                    <a:pt x="2855118" y="228600"/>
                  </a:lnTo>
                  <a:lnTo>
                    <a:pt x="2850356" y="209550"/>
                  </a:lnTo>
                  <a:lnTo>
                    <a:pt x="2836068" y="176213"/>
                  </a:lnTo>
                  <a:lnTo>
                    <a:pt x="2805112" y="138113"/>
                  </a:lnTo>
                  <a:lnTo>
                    <a:pt x="2762250" y="102394"/>
                  </a:lnTo>
                  <a:lnTo>
                    <a:pt x="2728912" y="85725"/>
                  </a:lnTo>
                  <a:lnTo>
                    <a:pt x="2633662" y="57150"/>
                  </a:lnTo>
                  <a:lnTo>
                    <a:pt x="2488406" y="7144"/>
                  </a:lnTo>
                  <a:lnTo>
                    <a:pt x="2466975" y="2381"/>
                  </a:lnTo>
                  <a:lnTo>
                    <a:pt x="2438400" y="0"/>
                  </a:lnTo>
                  <a:lnTo>
                    <a:pt x="2407443" y="7144"/>
                  </a:lnTo>
                  <a:lnTo>
                    <a:pt x="2369343" y="26194"/>
                  </a:lnTo>
                  <a:lnTo>
                    <a:pt x="2336006" y="47625"/>
                  </a:lnTo>
                  <a:lnTo>
                    <a:pt x="2312193" y="73819"/>
                  </a:lnTo>
                  <a:lnTo>
                    <a:pt x="2216943" y="102394"/>
                  </a:lnTo>
                  <a:lnTo>
                    <a:pt x="2143125" y="121444"/>
                  </a:lnTo>
                  <a:lnTo>
                    <a:pt x="1931193" y="142875"/>
                  </a:lnTo>
                  <a:lnTo>
                    <a:pt x="1600200" y="1785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14;p131">
              <a:extLst>
                <a:ext uri="{FF2B5EF4-FFF2-40B4-BE49-F238E27FC236}">
                  <a16:creationId xmlns:a16="http://schemas.microsoft.com/office/drawing/2014/main" id="{53C90259-0ACA-E94B-864D-77956852C5A9}"/>
                </a:ext>
              </a:extLst>
            </p:cNvPr>
            <p:cNvSpPr/>
            <p:nvPr/>
          </p:nvSpPr>
          <p:spPr>
            <a:xfrm>
              <a:off x="5553075" y="2430463"/>
              <a:ext cx="1052513" cy="1327150"/>
            </a:xfrm>
            <a:custGeom>
              <a:avLst/>
              <a:gdLst/>
              <a:ahLst/>
              <a:cxnLst/>
              <a:rect l="l" t="t" r="r" b="b"/>
              <a:pathLst>
                <a:path w="1052513" h="1326357" extrusionOk="0">
                  <a:moveTo>
                    <a:pt x="600075" y="366713"/>
                  </a:moveTo>
                  <a:lnTo>
                    <a:pt x="647700" y="259557"/>
                  </a:lnTo>
                  <a:lnTo>
                    <a:pt x="661988" y="211932"/>
                  </a:lnTo>
                  <a:lnTo>
                    <a:pt x="661988" y="192882"/>
                  </a:lnTo>
                  <a:lnTo>
                    <a:pt x="657225" y="140494"/>
                  </a:lnTo>
                  <a:lnTo>
                    <a:pt x="638175" y="97632"/>
                  </a:lnTo>
                  <a:lnTo>
                    <a:pt x="614363" y="71438"/>
                  </a:lnTo>
                  <a:lnTo>
                    <a:pt x="592931" y="57150"/>
                  </a:lnTo>
                  <a:lnTo>
                    <a:pt x="585788" y="38100"/>
                  </a:lnTo>
                  <a:lnTo>
                    <a:pt x="583406" y="19050"/>
                  </a:lnTo>
                  <a:lnTo>
                    <a:pt x="585788" y="4763"/>
                  </a:lnTo>
                  <a:lnTo>
                    <a:pt x="592931" y="0"/>
                  </a:lnTo>
                  <a:lnTo>
                    <a:pt x="609600" y="2382"/>
                  </a:lnTo>
                  <a:lnTo>
                    <a:pt x="640556" y="11907"/>
                  </a:lnTo>
                  <a:lnTo>
                    <a:pt x="688181" y="19050"/>
                  </a:lnTo>
                  <a:lnTo>
                    <a:pt x="757238" y="47625"/>
                  </a:lnTo>
                  <a:lnTo>
                    <a:pt x="807244" y="73819"/>
                  </a:lnTo>
                  <a:lnTo>
                    <a:pt x="850106" y="107157"/>
                  </a:lnTo>
                  <a:lnTo>
                    <a:pt x="902494" y="150019"/>
                  </a:lnTo>
                  <a:lnTo>
                    <a:pt x="950119" y="207169"/>
                  </a:lnTo>
                  <a:lnTo>
                    <a:pt x="1004888" y="288132"/>
                  </a:lnTo>
                  <a:lnTo>
                    <a:pt x="1045369" y="352425"/>
                  </a:lnTo>
                  <a:lnTo>
                    <a:pt x="1052513" y="371475"/>
                  </a:lnTo>
                  <a:lnTo>
                    <a:pt x="1047750" y="390525"/>
                  </a:lnTo>
                  <a:lnTo>
                    <a:pt x="1028700" y="409575"/>
                  </a:lnTo>
                  <a:lnTo>
                    <a:pt x="990600" y="431007"/>
                  </a:lnTo>
                  <a:lnTo>
                    <a:pt x="926306" y="452438"/>
                  </a:lnTo>
                  <a:lnTo>
                    <a:pt x="902494" y="461963"/>
                  </a:lnTo>
                  <a:lnTo>
                    <a:pt x="816769" y="566738"/>
                  </a:lnTo>
                  <a:lnTo>
                    <a:pt x="638175" y="762000"/>
                  </a:lnTo>
                  <a:lnTo>
                    <a:pt x="504825" y="902494"/>
                  </a:lnTo>
                  <a:lnTo>
                    <a:pt x="357188" y="1050132"/>
                  </a:lnTo>
                  <a:lnTo>
                    <a:pt x="254794" y="1147763"/>
                  </a:lnTo>
                  <a:lnTo>
                    <a:pt x="104775" y="1290638"/>
                  </a:lnTo>
                  <a:lnTo>
                    <a:pt x="78581" y="1312069"/>
                  </a:lnTo>
                  <a:lnTo>
                    <a:pt x="54769" y="1321594"/>
                  </a:lnTo>
                  <a:lnTo>
                    <a:pt x="23813" y="1326357"/>
                  </a:lnTo>
                  <a:lnTo>
                    <a:pt x="9525" y="1319213"/>
                  </a:lnTo>
                  <a:lnTo>
                    <a:pt x="0" y="1302544"/>
                  </a:lnTo>
                  <a:lnTo>
                    <a:pt x="7144" y="1278732"/>
                  </a:lnTo>
                  <a:lnTo>
                    <a:pt x="30956" y="1238250"/>
                  </a:lnTo>
                  <a:lnTo>
                    <a:pt x="92869" y="1157288"/>
                  </a:lnTo>
                  <a:lnTo>
                    <a:pt x="190500" y="1026319"/>
                  </a:lnTo>
                  <a:lnTo>
                    <a:pt x="290513" y="885825"/>
                  </a:lnTo>
                  <a:lnTo>
                    <a:pt x="390525" y="738188"/>
                  </a:lnTo>
                  <a:lnTo>
                    <a:pt x="500063" y="559594"/>
                  </a:lnTo>
                  <a:lnTo>
                    <a:pt x="600075" y="3667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15;p131">
              <a:extLst>
                <a:ext uri="{FF2B5EF4-FFF2-40B4-BE49-F238E27FC236}">
                  <a16:creationId xmlns:a16="http://schemas.microsoft.com/office/drawing/2014/main" id="{868352F5-4915-484A-828F-5B466982F51C}"/>
                </a:ext>
              </a:extLst>
            </p:cNvPr>
            <p:cNvSpPr/>
            <p:nvPr/>
          </p:nvSpPr>
          <p:spPr>
            <a:xfrm>
              <a:off x="3295650" y="2763838"/>
              <a:ext cx="893763" cy="1089025"/>
            </a:xfrm>
            <a:custGeom>
              <a:avLst/>
              <a:gdLst/>
              <a:ahLst/>
              <a:cxnLst/>
              <a:rect l="l" t="t" r="r" b="b"/>
              <a:pathLst>
                <a:path w="892969" h="1088232" extrusionOk="0">
                  <a:moveTo>
                    <a:pt x="423863" y="230982"/>
                  </a:moveTo>
                  <a:lnTo>
                    <a:pt x="278606" y="142875"/>
                  </a:lnTo>
                  <a:lnTo>
                    <a:pt x="142875" y="61913"/>
                  </a:lnTo>
                  <a:lnTo>
                    <a:pt x="76200" y="23813"/>
                  </a:lnTo>
                  <a:lnTo>
                    <a:pt x="40481" y="4763"/>
                  </a:lnTo>
                  <a:lnTo>
                    <a:pt x="16669" y="0"/>
                  </a:lnTo>
                  <a:lnTo>
                    <a:pt x="0" y="7144"/>
                  </a:lnTo>
                  <a:lnTo>
                    <a:pt x="4763" y="38100"/>
                  </a:lnTo>
                  <a:lnTo>
                    <a:pt x="26194" y="66675"/>
                  </a:lnTo>
                  <a:lnTo>
                    <a:pt x="78581" y="121444"/>
                  </a:lnTo>
                  <a:lnTo>
                    <a:pt x="161925" y="211932"/>
                  </a:lnTo>
                  <a:lnTo>
                    <a:pt x="276225" y="345282"/>
                  </a:lnTo>
                  <a:lnTo>
                    <a:pt x="376238" y="483394"/>
                  </a:lnTo>
                  <a:lnTo>
                    <a:pt x="433388" y="576263"/>
                  </a:lnTo>
                  <a:lnTo>
                    <a:pt x="478631" y="671513"/>
                  </a:lnTo>
                  <a:lnTo>
                    <a:pt x="514350" y="776288"/>
                  </a:lnTo>
                  <a:lnTo>
                    <a:pt x="561975" y="897732"/>
                  </a:lnTo>
                  <a:lnTo>
                    <a:pt x="592931" y="962025"/>
                  </a:lnTo>
                  <a:lnTo>
                    <a:pt x="633413" y="1031082"/>
                  </a:lnTo>
                  <a:lnTo>
                    <a:pt x="661988" y="1069182"/>
                  </a:lnTo>
                  <a:lnTo>
                    <a:pt x="683419" y="1083469"/>
                  </a:lnTo>
                  <a:lnTo>
                    <a:pt x="704850" y="1088232"/>
                  </a:lnTo>
                  <a:lnTo>
                    <a:pt x="738188" y="1088232"/>
                  </a:lnTo>
                  <a:lnTo>
                    <a:pt x="790575" y="1073944"/>
                  </a:lnTo>
                  <a:lnTo>
                    <a:pt x="819150" y="1057275"/>
                  </a:lnTo>
                  <a:lnTo>
                    <a:pt x="842963" y="1038225"/>
                  </a:lnTo>
                  <a:lnTo>
                    <a:pt x="864394" y="1012032"/>
                  </a:lnTo>
                  <a:lnTo>
                    <a:pt x="876300" y="983457"/>
                  </a:lnTo>
                  <a:lnTo>
                    <a:pt x="885825" y="950119"/>
                  </a:lnTo>
                  <a:lnTo>
                    <a:pt x="890588" y="914400"/>
                  </a:lnTo>
                  <a:lnTo>
                    <a:pt x="892969" y="873919"/>
                  </a:lnTo>
                  <a:lnTo>
                    <a:pt x="885825" y="823913"/>
                  </a:lnTo>
                  <a:lnTo>
                    <a:pt x="854869" y="711994"/>
                  </a:lnTo>
                  <a:lnTo>
                    <a:pt x="819150" y="607219"/>
                  </a:lnTo>
                  <a:lnTo>
                    <a:pt x="773906" y="519113"/>
                  </a:lnTo>
                  <a:lnTo>
                    <a:pt x="745331" y="476250"/>
                  </a:lnTo>
                  <a:lnTo>
                    <a:pt x="714375" y="440532"/>
                  </a:lnTo>
                  <a:lnTo>
                    <a:pt x="673894" y="404813"/>
                  </a:lnTo>
                  <a:lnTo>
                    <a:pt x="623888" y="366713"/>
                  </a:lnTo>
                  <a:lnTo>
                    <a:pt x="533400" y="304800"/>
                  </a:lnTo>
                  <a:lnTo>
                    <a:pt x="423863" y="2309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16;p131">
              <a:extLst>
                <a:ext uri="{FF2B5EF4-FFF2-40B4-BE49-F238E27FC236}">
                  <a16:creationId xmlns:a16="http://schemas.microsoft.com/office/drawing/2014/main" id="{99EAFEAA-62C6-5C45-808E-D8317DE6ED63}"/>
                </a:ext>
              </a:extLst>
            </p:cNvPr>
            <p:cNvSpPr/>
            <p:nvPr/>
          </p:nvSpPr>
          <p:spPr>
            <a:xfrm>
              <a:off x="2811463" y="3933825"/>
              <a:ext cx="4462462" cy="650875"/>
            </a:xfrm>
            <a:custGeom>
              <a:avLst/>
              <a:gdLst/>
              <a:ahLst/>
              <a:cxnLst/>
              <a:rect l="l" t="t" r="r" b="b"/>
              <a:pathLst>
                <a:path w="4462272" h="651053" extrusionOk="0">
                  <a:moveTo>
                    <a:pt x="2681021" y="120701"/>
                  </a:moveTo>
                  <a:lnTo>
                    <a:pt x="2962656" y="102413"/>
                  </a:lnTo>
                  <a:lnTo>
                    <a:pt x="3284525" y="84125"/>
                  </a:lnTo>
                  <a:lnTo>
                    <a:pt x="3602736" y="65837"/>
                  </a:lnTo>
                  <a:lnTo>
                    <a:pt x="3781959" y="51207"/>
                  </a:lnTo>
                  <a:lnTo>
                    <a:pt x="3825850" y="47549"/>
                  </a:lnTo>
                  <a:lnTo>
                    <a:pt x="3869741" y="29261"/>
                  </a:lnTo>
                  <a:lnTo>
                    <a:pt x="3957523" y="7316"/>
                  </a:lnTo>
                  <a:lnTo>
                    <a:pt x="4023360" y="0"/>
                  </a:lnTo>
                  <a:lnTo>
                    <a:pt x="4067251" y="7316"/>
                  </a:lnTo>
                  <a:lnTo>
                    <a:pt x="4147719" y="36576"/>
                  </a:lnTo>
                  <a:lnTo>
                    <a:pt x="4272077" y="80468"/>
                  </a:lnTo>
                  <a:lnTo>
                    <a:pt x="4341571" y="113386"/>
                  </a:lnTo>
                  <a:lnTo>
                    <a:pt x="4407408" y="149962"/>
                  </a:lnTo>
                  <a:lnTo>
                    <a:pt x="4418381" y="164592"/>
                  </a:lnTo>
                  <a:lnTo>
                    <a:pt x="4436669" y="197511"/>
                  </a:lnTo>
                  <a:lnTo>
                    <a:pt x="4454957" y="237744"/>
                  </a:lnTo>
                  <a:lnTo>
                    <a:pt x="4462272" y="274320"/>
                  </a:lnTo>
                  <a:lnTo>
                    <a:pt x="4451299" y="314554"/>
                  </a:lnTo>
                  <a:lnTo>
                    <a:pt x="4425696" y="329184"/>
                  </a:lnTo>
                  <a:lnTo>
                    <a:pt x="4381805" y="340157"/>
                  </a:lnTo>
                  <a:lnTo>
                    <a:pt x="4250131" y="325527"/>
                  </a:lnTo>
                  <a:lnTo>
                    <a:pt x="3983127" y="303581"/>
                  </a:lnTo>
                  <a:lnTo>
                    <a:pt x="3664915" y="285293"/>
                  </a:lnTo>
                  <a:lnTo>
                    <a:pt x="3335731" y="274320"/>
                  </a:lnTo>
                  <a:lnTo>
                    <a:pt x="2980944" y="281636"/>
                  </a:lnTo>
                  <a:lnTo>
                    <a:pt x="2706624" y="292608"/>
                  </a:lnTo>
                  <a:lnTo>
                    <a:pt x="2446935" y="310896"/>
                  </a:lnTo>
                  <a:lnTo>
                    <a:pt x="2070202" y="340157"/>
                  </a:lnTo>
                  <a:lnTo>
                    <a:pt x="1770279" y="376733"/>
                  </a:lnTo>
                  <a:lnTo>
                    <a:pt x="1528877" y="413309"/>
                  </a:lnTo>
                  <a:lnTo>
                    <a:pt x="1291133" y="453543"/>
                  </a:lnTo>
                  <a:lnTo>
                    <a:pt x="1093623" y="490119"/>
                  </a:lnTo>
                  <a:lnTo>
                    <a:pt x="870509" y="541325"/>
                  </a:lnTo>
                  <a:lnTo>
                    <a:pt x="662026" y="588874"/>
                  </a:lnTo>
                  <a:lnTo>
                    <a:pt x="541325" y="629108"/>
                  </a:lnTo>
                  <a:lnTo>
                    <a:pt x="442570" y="651053"/>
                  </a:lnTo>
                  <a:lnTo>
                    <a:pt x="376733" y="636423"/>
                  </a:lnTo>
                  <a:lnTo>
                    <a:pt x="321869" y="603504"/>
                  </a:lnTo>
                  <a:lnTo>
                    <a:pt x="241402" y="541325"/>
                  </a:lnTo>
                  <a:lnTo>
                    <a:pt x="186538" y="482804"/>
                  </a:lnTo>
                  <a:lnTo>
                    <a:pt x="128016" y="427940"/>
                  </a:lnTo>
                  <a:lnTo>
                    <a:pt x="69495" y="358445"/>
                  </a:lnTo>
                  <a:lnTo>
                    <a:pt x="25603" y="310896"/>
                  </a:lnTo>
                  <a:lnTo>
                    <a:pt x="3658" y="274320"/>
                  </a:lnTo>
                  <a:lnTo>
                    <a:pt x="0" y="248717"/>
                  </a:lnTo>
                  <a:lnTo>
                    <a:pt x="10973" y="237744"/>
                  </a:lnTo>
                  <a:lnTo>
                    <a:pt x="29261" y="237744"/>
                  </a:lnTo>
                  <a:lnTo>
                    <a:pt x="58522" y="241402"/>
                  </a:lnTo>
                  <a:lnTo>
                    <a:pt x="76810" y="252375"/>
                  </a:lnTo>
                  <a:lnTo>
                    <a:pt x="124359" y="285293"/>
                  </a:lnTo>
                  <a:lnTo>
                    <a:pt x="175565" y="318212"/>
                  </a:lnTo>
                  <a:lnTo>
                    <a:pt x="219456" y="336500"/>
                  </a:lnTo>
                  <a:lnTo>
                    <a:pt x="296266" y="351130"/>
                  </a:lnTo>
                  <a:lnTo>
                    <a:pt x="373075" y="362103"/>
                  </a:lnTo>
                  <a:lnTo>
                    <a:pt x="475488" y="365760"/>
                  </a:lnTo>
                  <a:lnTo>
                    <a:pt x="720547" y="329184"/>
                  </a:lnTo>
                  <a:lnTo>
                    <a:pt x="936346" y="296266"/>
                  </a:lnTo>
                  <a:lnTo>
                    <a:pt x="1291133" y="248717"/>
                  </a:lnTo>
                  <a:lnTo>
                    <a:pt x="1671523" y="201168"/>
                  </a:lnTo>
                  <a:lnTo>
                    <a:pt x="2110435" y="160935"/>
                  </a:lnTo>
                  <a:lnTo>
                    <a:pt x="2340864" y="138989"/>
                  </a:lnTo>
                  <a:lnTo>
                    <a:pt x="2563978" y="128016"/>
                  </a:lnTo>
                  <a:lnTo>
                    <a:pt x="2681021" y="12070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17;p131">
              <a:extLst>
                <a:ext uri="{FF2B5EF4-FFF2-40B4-BE49-F238E27FC236}">
                  <a16:creationId xmlns:a16="http://schemas.microsoft.com/office/drawing/2014/main" id="{74F996FB-E542-C44A-8062-02D0C1FA7C52}"/>
                </a:ext>
              </a:extLst>
            </p:cNvPr>
            <p:cNvSpPr/>
            <p:nvPr/>
          </p:nvSpPr>
          <p:spPr>
            <a:xfrm>
              <a:off x="4724400" y="2151063"/>
              <a:ext cx="539750" cy="4138612"/>
            </a:xfrm>
            <a:custGeom>
              <a:avLst/>
              <a:gdLst/>
              <a:ahLst/>
              <a:cxnLst/>
              <a:rect l="l" t="t" r="r" b="b"/>
              <a:pathLst>
                <a:path w="539126" h="4138585" extrusionOk="0">
                  <a:moveTo>
                    <a:pt x="174423" y="1442954"/>
                  </a:moveTo>
                  <a:lnTo>
                    <a:pt x="174423" y="570839"/>
                  </a:lnTo>
                  <a:lnTo>
                    <a:pt x="174423" y="438700"/>
                  </a:lnTo>
                  <a:lnTo>
                    <a:pt x="169138" y="401701"/>
                  </a:lnTo>
                  <a:lnTo>
                    <a:pt x="142710" y="311847"/>
                  </a:lnTo>
                  <a:lnTo>
                    <a:pt x="79283" y="169137"/>
                  </a:lnTo>
                  <a:lnTo>
                    <a:pt x="21142" y="68712"/>
                  </a:lnTo>
                  <a:lnTo>
                    <a:pt x="0" y="0"/>
                  </a:lnTo>
                  <a:lnTo>
                    <a:pt x="258992" y="63426"/>
                  </a:lnTo>
                  <a:lnTo>
                    <a:pt x="385845" y="158566"/>
                  </a:lnTo>
                  <a:lnTo>
                    <a:pt x="459843" y="227278"/>
                  </a:lnTo>
                  <a:lnTo>
                    <a:pt x="517984" y="280134"/>
                  </a:lnTo>
                  <a:lnTo>
                    <a:pt x="539126" y="301276"/>
                  </a:lnTo>
                  <a:lnTo>
                    <a:pt x="539126" y="322418"/>
                  </a:lnTo>
                  <a:lnTo>
                    <a:pt x="517984" y="401701"/>
                  </a:lnTo>
                  <a:lnTo>
                    <a:pt x="491556" y="465128"/>
                  </a:lnTo>
                  <a:lnTo>
                    <a:pt x="486271" y="507412"/>
                  </a:lnTo>
                  <a:lnTo>
                    <a:pt x="470414" y="961970"/>
                  </a:lnTo>
                  <a:lnTo>
                    <a:pt x="454557" y="1427098"/>
                  </a:lnTo>
                  <a:lnTo>
                    <a:pt x="438701" y="1982080"/>
                  </a:lnTo>
                  <a:cubicBezTo>
                    <a:pt x="440463" y="2160027"/>
                    <a:pt x="442224" y="2337974"/>
                    <a:pt x="443986" y="2515921"/>
                  </a:cubicBezTo>
                  <a:cubicBezTo>
                    <a:pt x="442224" y="2716772"/>
                    <a:pt x="440463" y="2917623"/>
                    <a:pt x="438701" y="3118474"/>
                  </a:cubicBezTo>
                  <a:lnTo>
                    <a:pt x="459843" y="3414464"/>
                  </a:lnTo>
                  <a:lnTo>
                    <a:pt x="465128" y="3657600"/>
                  </a:lnTo>
                  <a:lnTo>
                    <a:pt x="449272" y="3863736"/>
                  </a:lnTo>
                  <a:lnTo>
                    <a:pt x="428129" y="3990589"/>
                  </a:lnTo>
                  <a:lnTo>
                    <a:pt x="396416" y="4064587"/>
                  </a:lnTo>
                  <a:lnTo>
                    <a:pt x="343561" y="4117442"/>
                  </a:lnTo>
                  <a:lnTo>
                    <a:pt x="306562" y="4138585"/>
                  </a:lnTo>
                  <a:lnTo>
                    <a:pt x="280134" y="4138585"/>
                  </a:lnTo>
                  <a:lnTo>
                    <a:pt x="243135" y="4117442"/>
                  </a:lnTo>
                  <a:lnTo>
                    <a:pt x="206136" y="4043445"/>
                  </a:lnTo>
                  <a:lnTo>
                    <a:pt x="179709" y="3932448"/>
                  </a:lnTo>
                  <a:lnTo>
                    <a:pt x="169138" y="3847879"/>
                  </a:lnTo>
                  <a:cubicBezTo>
                    <a:pt x="170900" y="3754501"/>
                    <a:pt x="172661" y="3661123"/>
                    <a:pt x="174423" y="3567745"/>
                  </a:cubicBezTo>
                  <a:cubicBezTo>
                    <a:pt x="172661" y="3375703"/>
                    <a:pt x="170900" y="3183662"/>
                    <a:pt x="169138" y="2991620"/>
                  </a:cubicBezTo>
                  <a:cubicBezTo>
                    <a:pt x="170900" y="2734390"/>
                    <a:pt x="172661" y="2477160"/>
                    <a:pt x="174423" y="2219930"/>
                  </a:cubicBezTo>
                  <a:lnTo>
                    <a:pt x="174423" y="144295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1522;p132">
            <a:extLst>
              <a:ext uri="{FF2B5EF4-FFF2-40B4-BE49-F238E27FC236}">
                <a16:creationId xmlns:a16="http://schemas.microsoft.com/office/drawing/2014/main" id="{D2FA0010-20B3-5041-B6F4-E81D41555A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0819" y="1684592"/>
            <a:ext cx="4464050" cy="44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2" name="Google Shape;1522;p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4563" y="1564275"/>
            <a:ext cx="4464050" cy="44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漢字の音と訓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次 昔 表 発 県 有 氷 秒 農 球 局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39018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81"/>
          <p:cNvSpPr txBox="1"/>
          <p:nvPr/>
        </p:nvSpPr>
        <p:spPr>
          <a:xfrm>
            <a:off x="6537175" y="8109520"/>
            <a:ext cx="141622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次</a:t>
            </a:r>
            <a:endParaRPr/>
          </a:p>
        </p:txBody>
      </p:sp>
      <p:sp>
        <p:nvSpPr>
          <p:cNvPr id="966" name="Google Shape;966;p81"/>
          <p:cNvSpPr/>
          <p:nvPr/>
        </p:nvSpPr>
        <p:spPr>
          <a:xfrm>
            <a:off x="2832100" y="2095500"/>
            <a:ext cx="909638" cy="735013"/>
          </a:xfrm>
          <a:custGeom>
            <a:avLst/>
            <a:gdLst/>
            <a:ahLst/>
            <a:cxnLst/>
            <a:rect l="l" t="t" r="r" b="b"/>
            <a:pathLst>
              <a:path w="909638" h="735806" extrusionOk="0">
                <a:moveTo>
                  <a:pt x="397669" y="426244"/>
                </a:moveTo>
                <a:lnTo>
                  <a:pt x="252413" y="292894"/>
                </a:lnTo>
                <a:lnTo>
                  <a:pt x="21432" y="73819"/>
                </a:lnTo>
                <a:lnTo>
                  <a:pt x="7144" y="54769"/>
                </a:lnTo>
                <a:lnTo>
                  <a:pt x="2382" y="42863"/>
                </a:lnTo>
                <a:lnTo>
                  <a:pt x="0" y="28575"/>
                </a:lnTo>
                <a:lnTo>
                  <a:pt x="2382" y="11906"/>
                </a:lnTo>
                <a:lnTo>
                  <a:pt x="9525" y="2381"/>
                </a:lnTo>
                <a:lnTo>
                  <a:pt x="19050" y="0"/>
                </a:lnTo>
                <a:lnTo>
                  <a:pt x="40482" y="2381"/>
                </a:lnTo>
                <a:lnTo>
                  <a:pt x="278607" y="102394"/>
                </a:lnTo>
                <a:lnTo>
                  <a:pt x="576263" y="226219"/>
                </a:lnTo>
                <a:lnTo>
                  <a:pt x="788194" y="307181"/>
                </a:lnTo>
                <a:lnTo>
                  <a:pt x="831057" y="378619"/>
                </a:lnTo>
                <a:lnTo>
                  <a:pt x="862013" y="442913"/>
                </a:lnTo>
                <a:lnTo>
                  <a:pt x="885825" y="511969"/>
                </a:lnTo>
                <a:lnTo>
                  <a:pt x="902494" y="573881"/>
                </a:lnTo>
                <a:lnTo>
                  <a:pt x="909638" y="623888"/>
                </a:lnTo>
                <a:lnTo>
                  <a:pt x="904875" y="671513"/>
                </a:lnTo>
                <a:lnTo>
                  <a:pt x="883444" y="721519"/>
                </a:lnTo>
                <a:lnTo>
                  <a:pt x="871538" y="731044"/>
                </a:lnTo>
                <a:lnTo>
                  <a:pt x="850107" y="735806"/>
                </a:lnTo>
                <a:lnTo>
                  <a:pt x="809625" y="733425"/>
                </a:lnTo>
                <a:lnTo>
                  <a:pt x="757238" y="719138"/>
                </a:lnTo>
                <a:lnTo>
                  <a:pt x="685800" y="681038"/>
                </a:lnTo>
                <a:lnTo>
                  <a:pt x="609600" y="614363"/>
                </a:lnTo>
                <a:lnTo>
                  <a:pt x="397669" y="426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81"/>
          <p:cNvSpPr/>
          <p:nvPr/>
        </p:nvSpPr>
        <p:spPr>
          <a:xfrm>
            <a:off x="2595563" y="4833938"/>
            <a:ext cx="476250" cy="671512"/>
          </a:xfrm>
          <a:custGeom>
            <a:avLst/>
            <a:gdLst/>
            <a:ahLst/>
            <a:cxnLst/>
            <a:rect l="l" t="t" r="r" b="b"/>
            <a:pathLst>
              <a:path w="476250" h="671512" extrusionOk="0">
                <a:moveTo>
                  <a:pt x="195262" y="488156"/>
                </a:moveTo>
                <a:lnTo>
                  <a:pt x="140493" y="411956"/>
                </a:lnTo>
                <a:lnTo>
                  <a:pt x="109537" y="357187"/>
                </a:lnTo>
                <a:lnTo>
                  <a:pt x="73818" y="288131"/>
                </a:lnTo>
                <a:lnTo>
                  <a:pt x="47625" y="226218"/>
                </a:lnTo>
                <a:lnTo>
                  <a:pt x="23812" y="161925"/>
                </a:lnTo>
                <a:lnTo>
                  <a:pt x="9525" y="111918"/>
                </a:lnTo>
                <a:lnTo>
                  <a:pt x="4762" y="85725"/>
                </a:lnTo>
                <a:lnTo>
                  <a:pt x="0" y="59531"/>
                </a:lnTo>
                <a:lnTo>
                  <a:pt x="0" y="30956"/>
                </a:lnTo>
                <a:lnTo>
                  <a:pt x="2381" y="11906"/>
                </a:lnTo>
                <a:lnTo>
                  <a:pt x="16668" y="0"/>
                </a:lnTo>
                <a:lnTo>
                  <a:pt x="33337" y="0"/>
                </a:lnTo>
                <a:lnTo>
                  <a:pt x="64293" y="11906"/>
                </a:lnTo>
                <a:lnTo>
                  <a:pt x="116681" y="66675"/>
                </a:lnTo>
                <a:lnTo>
                  <a:pt x="154781" y="104775"/>
                </a:lnTo>
                <a:lnTo>
                  <a:pt x="171450" y="116681"/>
                </a:lnTo>
                <a:lnTo>
                  <a:pt x="202406" y="130968"/>
                </a:lnTo>
                <a:lnTo>
                  <a:pt x="230981" y="135731"/>
                </a:lnTo>
                <a:lnTo>
                  <a:pt x="283368" y="130968"/>
                </a:lnTo>
                <a:lnTo>
                  <a:pt x="476250" y="542925"/>
                </a:lnTo>
                <a:lnTo>
                  <a:pt x="466725" y="604837"/>
                </a:lnTo>
                <a:lnTo>
                  <a:pt x="445293" y="652462"/>
                </a:lnTo>
                <a:lnTo>
                  <a:pt x="433387" y="664368"/>
                </a:lnTo>
                <a:lnTo>
                  <a:pt x="416718" y="669131"/>
                </a:lnTo>
                <a:lnTo>
                  <a:pt x="390525" y="671512"/>
                </a:lnTo>
                <a:lnTo>
                  <a:pt x="364331" y="664368"/>
                </a:lnTo>
                <a:lnTo>
                  <a:pt x="328612" y="640556"/>
                </a:lnTo>
                <a:lnTo>
                  <a:pt x="285750" y="602456"/>
                </a:lnTo>
                <a:lnTo>
                  <a:pt x="195262" y="4881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81"/>
          <p:cNvSpPr/>
          <p:nvPr/>
        </p:nvSpPr>
        <p:spPr>
          <a:xfrm>
            <a:off x="3841750" y="1617663"/>
            <a:ext cx="1420813" cy="1801812"/>
          </a:xfrm>
          <a:custGeom>
            <a:avLst/>
            <a:gdLst/>
            <a:ahLst/>
            <a:cxnLst/>
            <a:rect l="l" t="t" r="r" b="b"/>
            <a:pathLst>
              <a:path w="1421607" h="1802606" extrusionOk="0">
                <a:moveTo>
                  <a:pt x="602457" y="1033462"/>
                </a:moveTo>
                <a:lnTo>
                  <a:pt x="709613" y="869156"/>
                </a:lnTo>
                <a:lnTo>
                  <a:pt x="823913" y="681037"/>
                </a:lnTo>
                <a:lnTo>
                  <a:pt x="931069" y="478631"/>
                </a:lnTo>
                <a:lnTo>
                  <a:pt x="973932" y="383381"/>
                </a:lnTo>
                <a:lnTo>
                  <a:pt x="990600" y="333375"/>
                </a:lnTo>
                <a:lnTo>
                  <a:pt x="995363" y="302419"/>
                </a:lnTo>
                <a:lnTo>
                  <a:pt x="992982" y="273844"/>
                </a:lnTo>
                <a:lnTo>
                  <a:pt x="985838" y="242887"/>
                </a:lnTo>
                <a:lnTo>
                  <a:pt x="971550" y="214312"/>
                </a:lnTo>
                <a:lnTo>
                  <a:pt x="947738" y="188119"/>
                </a:lnTo>
                <a:lnTo>
                  <a:pt x="904875" y="152400"/>
                </a:lnTo>
                <a:lnTo>
                  <a:pt x="847725" y="119062"/>
                </a:lnTo>
                <a:lnTo>
                  <a:pt x="769144" y="83344"/>
                </a:lnTo>
                <a:lnTo>
                  <a:pt x="757238" y="76200"/>
                </a:lnTo>
                <a:lnTo>
                  <a:pt x="747713" y="61912"/>
                </a:lnTo>
                <a:lnTo>
                  <a:pt x="745332" y="52387"/>
                </a:lnTo>
                <a:lnTo>
                  <a:pt x="754857" y="26194"/>
                </a:lnTo>
                <a:lnTo>
                  <a:pt x="785813" y="2381"/>
                </a:lnTo>
                <a:lnTo>
                  <a:pt x="812007" y="0"/>
                </a:lnTo>
                <a:lnTo>
                  <a:pt x="869157" y="0"/>
                </a:lnTo>
                <a:lnTo>
                  <a:pt x="962025" y="14287"/>
                </a:lnTo>
                <a:lnTo>
                  <a:pt x="1033463" y="35719"/>
                </a:lnTo>
                <a:lnTo>
                  <a:pt x="1131094" y="73819"/>
                </a:lnTo>
                <a:lnTo>
                  <a:pt x="1214438" y="109537"/>
                </a:lnTo>
                <a:lnTo>
                  <a:pt x="1290638" y="157162"/>
                </a:lnTo>
                <a:lnTo>
                  <a:pt x="1357313" y="204787"/>
                </a:lnTo>
                <a:lnTo>
                  <a:pt x="1397794" y="250031"/>
                </a:lnTo>
                <a:lnTo>
                  <a:pt x="1412082" y="273844"/>
                </a:lnTo>
                <a:lnTo>
                  <a:pt x="1421607" y="295275"/>
                </a:lnTo>
                <a:lnTo>
                  <a:pt x="1421607" y="321469"/>
                </a:lnTo>
                <a:lnTo>
                  <a:pt x="1419225" y="347662"/>
                </a:lnTo>
                <a:lnTo>
                  <a:pt x="1407319" y="376237"/>
                </a:lnTo>
                <a:lnTo>
                  <a:pt x="1369219" y="411956"/>
                </a:lnTo>
                <a:lnTo>
                  <a:pt x="1326357" y="435769"/>
                </a:lnTo>
                <a:lnTo>
                  <a:pt x="1264444" y="488156"/>
                </a:lnTo>
                <a:lnTo>
                  <a:pt x="1235869" y="528637"/>
                </a:lnTo>
                <a:lnTo>
                  <a:pt x="1133475" y="681037"/>
                </a:lnTo>
                <a:lnTo>
                  <a:pt x="1069182" y="764381"/>
                </a:lnTo>
                <a:lnTo>
                  <a:pt x="914400" y="952500"/>
                </a:lnTo>
                <a:lnTo>
                  <a:pt x="740569" y="1145381"/>
                </a:lnTo>
                <a:lnTo>
                  <a:pt x="633413" y="1257300"/>
                </a:lnTo>
                <a:lnTo>
                  <a:pt x="511969" y="1376362"/>
                </a:lnTo>
                <a:lnTo>
                  <a:pt x="323850" y="1559719"/>
                </a:lnTo>
                <a:lnTo>
                  <a:pt x="133350" y="1726406"/>
                </a:lnTo>
                <a:lnTo>
                  <a:pt x="54769" y="1788319"/>
                </a:lnTo>
                <a:lnTo>
                  <a:pt x="35719" y="1800225"/>
                </a:lnTo>
                <a:lnTo>
                  <a:pt x="14288" y="1802606"/>
                </a:lnTo>
                <a:lnTo>
                  <a:pt x="2382" y="1795462"/>
                </a:lnTo>
                <a:lnTo>
                  <a:pt x="0" y="1776412"/>
                </a:lnTo>
                <a:lnTo>
                  <a:pt x="9525" y="1743075"/>
                </a:lnTo>
                <a:lnTo>
                  <a:pt x="111919" y="1633537"/>
                </a:lnTo>
                <a:lnTo>
                  <a:pt x="288132" y="1450181"/>
                </a:lnTo>
                <a:lnTo>
                  <a:pt x="421482" y="1290637"/>
                </a:lnTo>
                <a:lnTo>
                  <a:pt x="602457" y="10334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81"/>
          <p:cNvSpPr/>
          <p:nvPr/>
        </p:nvSpPr>
        <p:spPr>
          <a:xfrm rot="-5400000">
            <a:off x="3136106" y="3513932"/>
            <a:ext cx="2636837" cy="1955800"/>
          </a:xfrm>
          <a:custGeom>
            <a:avLst/>
            <a:gdLst/>
            <a:ahLst/>
            <a:cxnLst/>
            <a:rect l="l" t="t" r="r" b="b"/>
            <a:pathLst>
              <a:path w="2637064" h="1956707" extrusionOk="0">
                <a:moveTo>
                  <a:pt x="1619250" y="1415143"/>
                </a:moveTo>
                <a:lnTo>
                  <a:pt x="1722664" y="1455964"/>
                </a:lnTo>
                <a:lnTo>
                  <a:pt x="1798864" y="1480457"/>
                </a:lnTo>
                <a:lnTo>
                  <a:pt x="1894114" y="1507671"/>
                </a:lnTo>
                <a:lnTo>
                  <a:pt x="2016578" y="1534885"/>
                </a:lnTo>
                <a:lnTo>
                  <a:pt x="2092778" y="1545771"/>
                </a:lnTo>
                <a:lnTo>
                  <a:pt x="2182586" y="1556657"/>
                </a:lnTo>
                <a:lnTo>
                  <a:pt x="2307771" y="1562100"/>
                </a:lnTo>
                <a:lnTo>
                  <a:pt x="2354036" y="1559378"/>
                </a:lnTo>
                <a:lnTo>
                  <a:pt x="2383971" y="1553935"/>
                </a:lnTo>
                <a:lnTo>
                  <a:pt x="2416628" y="1540328"/>
                </a:lnTo>
                <a:lnTo>
                  <a:pt x="2462893" y="1515835"/>
                </a:lnTo>
                <a:lnTo>
                  <a:pt x="2498271" y="1477735"/>
                </a:lnTo>
                <a:lnTo>
                  <a:pt x="2522764" y="1431471"/>
                </a:lnTo>
                <a:lnTo>
                  <a:pt x="2547257" y="1382485"/>
                </a:lnTo>
                <a:lnTo>
                  <a:pt x="2560864" y="1363435"/>
                </a:lnTo>
                <a:lnTo>
                  <a:pt x="2574471" y="1357993"/>
                </a:lnTo>
                <a:lnTo>
                  <a:pt x="2593521" y="1360714"/>
                </a:lnTo>
                <a:lnTo>
                  <a:pt x="2604407" y="1366157"/>
                </a:lnTo>
                <a:lnTo>
                  <a:pt x="2618014" y="1385207"/>
                </a:lnTo>
                <a:lnTo>
                  <a:pt x="2628900" y="1423307"/>
                </a:lnTo>
                <a:lnTo>
                  <a:pt x="2634343" y="1475014"/>
                </a:lnTo>
                <a:lnTo>
                  <a:pt x="2637064" y="1534885"/>
                </a:lnTo>
                <a:lnTo>
                  <a:pt x="2626178" y="1613807"/>
                </a:lnTo>
                <a:lnTo>
                  <a:pt x="2612571" y="1668235"/>
                </a:lnTo>
                <a:lnTo>
                  <a:pt x="2577193" y="1744435"/>
                </a:lnTo>
                <a:lnTo>
                  <a:pt x="2539093" y="1807028"/>
                </a:lnTo>
                <a:lnTo>
                  <a:pt x="2479221" y="1877785"/>
                </a:lnTo>
                <a:lnTo>
                  <a:pt x="2435678" y="1921328"/>
                </a:lnTo>
                <a:lnTo>
                  <a:pt x="2392136" y="1945821"/>
                </a:lnTo>
                <a:lnTo>
                  <a:pt x="2354036" y="1956707"/>
                </a:lnTo>
                <a:lnTo>
                  <a:pt x="2324100" y="1956707"/>
                </a:lnTo>
                <a:lnTo>
                  <a:pt x="2302328" y="1948543"/>
                </a:lnTo>
                <a:lnTo>
                  <a:pt x="2261507" y="1926771"/>
                </a:lnTo>
                <a:lnTo>
                  <a:pt x="2201636" y="1896835"/>
                </a:lnTo>
                <a:lnTo>
                  <a:pt x="2011136" y="1842407"/>
                </a:lnTo>
                <a:lnTo>
                  <a:pt x="1728107" y="1741714"/>
                </a:lnTo>
                <a:lnTo>
                  <a:pt x="1499507" y="1641021"/>
                </a:lnTo>
                <a:lnTo>
                  <a:pt x="1319893" y="1551214"/>
                </a:lnTo>
                <a:lnTo>
                  <a:pt x="1153886" y="1450521"/>
                </a:lnTo>
                <a:lnTo>
                  <a:pt x="1031421" y="1368878"/>
                </a:lnTo>
                <a:lnTo>
                  <a:pt x="944336" y="1306285"/>
                </a:lnTo>
                <a:lnTo>
                  <a:pt x="857250" y="1235528"/>
                </a:lnTo>
                <a:lnTo>
                  <a:pt x="791936" y="1178378"/>
                </a:lnTo>
                <a:lnTo>
                  <a:pt x="718457" y="1107621"/>
                </a:lnTo>
                <a:lnTo>
                  <a:pt x="606878" y="996043"/>
                </a:lnTo>
                <a:lnTo>
                  <a:pt x="557893" y="944335"/>
                </a:lnTo>
                <a:lnTo>
                  <a:pt x="481693" y="851807"/>
                </a:lnTo>
                <a:lnTo>
                  <a:pt x="394607" y="740228"/>
                </a:lnTo>
                <a:lnTo>
                  <a:pt x="299357" y="595993"/>
                </a:lnTo>
                <a:lnTo>
                  <a:pt x="239486" y="498021"/>
                </a:lnTo>
                <a:lnTo>
                  <a:pt x="152400" y="353785"/>
                </a:lnTo>
                <a:lnTo>
                  <a:pt x="100693" y="255814"/>
                </a:lnTo>
                <a:lnTo>
                  <a:pt x="35378" y="125185"/>
                </a:lnTo>
                <a:lnTo>
                  <a:pt x="10886" y="62593"/>
                </a:lnTo>
                <a:lnTo>
                  <a:pt x="0" y="32657"/>
                </a:lnTo>
                <a:lnTo>
                  <a:pt x="2721" y="16328"/>
                </a:lnTo>
                <a:lnTo>
                  <a:pt x="10886" y="5443"/>
                </a:lnTo>
                <a:lnTo>
                  <a:pt x="32657" y="0"/>
                </a:lnTo>
                <a:lnTo>
                  <a:pt x="54428" y="8164"/>
                </a:lnTo>
                <a:lnTo>
                  <a:pt x="87086" y="65314"/>
                </a:lnTo>
                <a:lnTo>
                  <a:pt x="166007" y="201385"/>
                </a:lnTo>
                <a:lnTo>
                  <a:pt x="253093" y="326571"/>
                </a:lnTo>
                <a:lnTo>
                  <a:pt x="370114" y="468085"/>
                </a:lnTo>
                <a:lnTo>
                  <a:pt x="492578" y="612321"/>
                </a:lnTo>
                <a:lnTo>
                  <a:pt x="644978" y="762000"/>
                </a:lnTo>
                <a:lnTo>
                  <a:pt x="764721" y="868135"/>
                </a:lnTo>
                <a:lnTo>
                  <a:pt x="906236" y="982435"/>
                </a:lnTo>
                <a:lnTo>
                  <a:pt x="1034143" y="1080407"/>
                </a:lnTo>
                <a:lnTo>
                  <a:pt x="1208314" y="1197428"/>
                </a:lnTo>
                <a:lnTo>
                  <a:pt x="1341664" y="1281793"/>
                </a:lnTo>
                <a:lnTo>
                  <a:pt x="1483178" y="1349828"/>
                </a:lnTo>
                <a:lnTo>
                  <a:pt x="1619250" y="14151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81"/>
          <p:cNvSpPr/>
          <p:nvPr/>
        </p:nvSpPr>
        <p:spPr>
          <a:xfrm>
            <a:off x="2833688" y="3886200"/>
            <a:ext cx="1000125" cy="1528763"/>
          </a:xfrm>
          <a:custGeom>
            <a:avLst/>
            <a:gdLst/>
            <a:ahLst/>
            <a:cxnLst/>
            <a:rect l="l" t="t" r="r" b="b"/>
            <a:pathLst>
              <a:path w="1000125" h="1528763" extrusionOk="0">
                <a:moveTo>
                  <a:pt x="447675" y="628650"/>
                </a:moveTo>
                <a:lnTo>
                  <a:pt x="223837" y="895350"/>
                </a:lnTo>
                <a:lnTo>
                  <a:pt x="90487" y="1050131"/>
                </a:lnTo>
                <a:lnTo>
                  <a:pt x="59531" y="1073944"/>
                </a:lnTo>
                <a:lnTo>
                  <a:pt x="0" y="1092994"/>
                </a:lnTo>
                <a:lnTo>
                  <a:pt x="228600" y="1528763"/>
                </a:lnTo>
                <a:lnTo>
                  <a:pt x="250031" y="1450181"/>
                </a:lnTo>
                <a:lnTo>
                  <a:pt x="292893" y="1352550"/>
                </a:lnTo>
                <a:lnTo>
                  <a:pt x="385762" y="1162050"/>
                </a:lnTo>
                <a:lnTo>
                  <a:pt x="516731" y="916781"/>
                </a:lnTo>
                <a:lnTo>
                  <a:pt x="652462" y="671513"/>
                </a:lnTo>
                <a:lnTo>
                  <a:pt x="766762" y="471488"/>
                </a:lnTo>
                <a:lnTo>
                  <a:pt x="900112" y="230981"/>
                </a:lnTo>
                <a:lnTo>
                  <a:pt x="969168" y="114300"/>
                </a:lnTo>
                <a:lnTo>
                  <a:pt x="992981" y="69056"/>
                </a:lnTo>
                <a:lnTo>
                  <a:pt x="1000125" y="33338"/>
                </a:lnTo>
                <a:lnTo>
                  <a:pt x="1000125" y="21431"/>
                </a:lnTo>
                <a:lnTo>
                  <a:pt x="995362" y="4763"/>
                </a:lnTo>
                <a:lnTo>
                  <a:pt x="981075" y="0"/>
                </a:lnTo>
                <a:lnTo>
                  <a:pt x="959643" y="4763"/>
                </a:lnTo>
                <a:lnTo>
                  <a:pt x="928687" y="28575"/>
                </a:lnTo>
                <a:lnTo>
                  <a:pt x="897731" y="71438"/>
                </a:lnTo>
                <a:lnTo>
                  <a:pt x="683418" y="350044"/>
                </a:lnTo>
                <a:lnTo>
                  <a:pt x="447675" y="628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81"/>
          <p:cNvSpPr/>
          <p:nvPr/>
        </p:nvSpPr>
        <p:spPr>
          <a:xfrm>
            <a:off x="4443413" y="2465388"/>
            <a:ext cx="2400300" cy="539750"/>
          </a:xfrm>
          <a:custGeom>
            <a:avLst/>
            <a:gdLst/>
            <a:ahLst/>
            <a:cxnLst/>
            <a:rect l="l" t="t" r="r" b="b"/>
            <a:pathLst>
              <a:path w="2400300" h="540544" extrusionOk="0">
                <a:moveTo>
                  <a:pt x="950118" y="411956"/>
                </a:moveTo>
                <a:lnTo>
                  <a:pt x="550068" y="514350"/>
                </a:lnTo>
                <a:lnTo>
                  <a:pt x="438150" y="540544"/>
                </a:lnTo>
                <a:lnTo>
                  <a:pt x="397668" y="540544"/>
                </a:lnTo>
                <a:lnTo>
                  <a:pt x="345281" y="533400"/>
                </a:lnTo>
                <a:lnTo>
                  <a:pt x="238125" y="507206"/>
                </a:lnTo>
                <a:lnTo>
                  <a:pt x="0" y="390525"/>
                </a:lnTo>
                <a:lnTo>
                  <a:pt x="78581" y="252412"/>
                </a:lnTo>
                <a:lnTo>
                  <a:pt x="176212" y="311944"/>
                </a:lnTo>
                <a:lnTo>
                  <a:pt x="219075" y="328612"/>
                </a:lnTo>
                <a:lnTo>
                  <a:pt x="269081" y="340519"/>
                </a:lnTo>
                <a:lnTo>
                  <a:pt x="316706" y="345281"/>
                </a:lnTo>
                <a:lnTo>
                  <a:pt x="357187" y="345281"/>
                </a:lnTo>
                <a:lnTo>
                  <a:pt x="409575" y="340519"/>
                </a:lnTo>
                <a:lnTo>
                  <a:pt x="611981" y="314325"/>
                </a:lnTo>
                <a:lnTo>
                  <a:pt x="1023937" y="245269"/>
                </a:lnTo>
                <a:lnTo>
                  <a:pt x="1214437" y="204787"/>
                </a:lnTo>
                <a:lnTo>
                  <a:pt x="1614487" y="109537"/>
                </a:lnTo>
                <a:lnTo>
                  <a:pt x="1778793" y="69056"/>
                </a:lnTo>
                <a:lnTo>
                  <a:pt x="1819275" y="45244"/>
                </a:lnTo>
                <a:lnTo>
                  <a:pt x="1871662" y="19050"/>
                </a:lnTo>
                <a:lnTo>
                  <a:pt x="1919287" y="2381"/>
                </a:lnTo>
                <a:lnTo>
                  <a:pt x="1935956" y="0"/>
                </a:lnTo>
                <a:lnTo>
                  <a:pt x="1983581" y="19050"/>
                </a:lnTo>
                <a:lnTo>
                  <a:pt x="2112168" y="92869"/>
                </a:lnTo>
                <a:lnTo>
                  <a:pt x="2269331" y="211931"/>
                </a:lnTo>
                <a:lnTo>
                  <a:pt x="2355056" y="290512"/>
                </a:lnTo>
                <a:lnTo>
                  <a:pt x="2378868" y="319087"/>
                </a:lnTo>
                <a:lnTo>
                  <a:pt x="2397918" y="359569"/>
                </a:lnTo>
                <a:lnTo>
                  <a:pt x="2400300" y="400050"/>
                </a:lnTo>
                <a:lnTo>
                  <a:pt x="2393156" y="419100"/>
                </a:lnTo>
                <a:lnTo>
                  <a:pt x="2374106" y="435769"/>
                </a:lnTo>
                <a:lnTo>
                  <a:pt x="2326481" y="459581"/>
                </a:lnTo>
                <a:lnTo>
                  <a:pt x="2226468" y="490537"/>
                </a:lnTo>
                <a:lnTo>
                  <a:pt x="2190750" y="500062"/>
                </a:lnTo>
                <a:lnTo>
                  <a:pt x="1885950" y="292894"/>
                </a:lnTo>
                <a:lnTo>
                  <a:pt x="1876425" y="264319"/>
                </a:lnTo>
                <a:lnTo>
                  <a:pt x="1866900" y="245269"/>
                </a:lnTo>
                <a:lnTo>
                  <a:pt x="1843087" y="228600"/>
                </a:lnTo>
                <a:lnTo>
                  <a:pt x="1804987" y="207169"/>
                </a:lnTo>
                <a:lnTo>
                  <a:pt x="1774031" y="207169"/>
                </a:lnTo>
                <a:lnTo>
                  <a:pt x="1509712" y="278606"/>
                </a:lnTo>
                <a:lnTo>
                  <a:pt x="950118" y="4119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81"/>
          <p:cNvSpPr/>
          <p:nvPr/>
        </p:nvSpPr>
        <p:spPr>
          <a:xfrm>
            <a:off x="5732463" y="2705100"/>
            <a:ext cx="947737" cy="852488"/>
          </a:xfrm>
          <a:custGeom>
            <a:avLst/>
            <a:gdLst/>
            <a:ahLst/>
            <a:cxnLst/>
            <a:rect l="l" t="t" r="r" b="b"/>
            <a:pathLst>
              <a:path w="947737" h="852488" extrusionOk="0">
                <a:moveTo>
                  <a:pt x="204787" y="557213"/>
                </a:moveTo>
                <a:lnTo>
                  <a:pt x="326231" y="407194"/>
                </a:lnTo>
                <a:lnTo>
                  <a:pt x="452437" y="254794"/>
                </a:lnTo>
                <a:lnTo>
                  <a:pt x="545306" y="135731"/>
                </a:lnTo>
                <a:lnTo>
                  <a:pt x="631031" y="0"/>
                </a:lnTo>
                <a:lnTo>
                  <a:pt x="947737" y="245269"/>
                </a:lnTo>
                <a:lnTo>
                  <a:pt x="902494" y="259556"/>
                </a:lnTo>
                <a:lnTo>
                  <a:pt x="821531" y="285750"/>
                </a:lnTo>
                <a:lnTo>
                  <a:pt x="757237" y="314325"/>
                </a:lnTo>
                <a:lnTo>
                  <a:pt x="664369" y="385763"/>
                </a:lnTo>
                <a:lnTo>
                  <a:pt x="366712" y="609600"/>
                </a:lnTo>
                <a:lnTo>
                  <a:pt x="90487" y="831056"/>
                </a:lnTo>
                <a:lnTo>
                  <a:pt x="59531" y="845344"/>
                </a:lnTo>
                <a:lnTo>
                  <a:pt x="30956" y="852488"/>
                </a:lnTo>
                <a:lnTo>
                  <a:pt x="7144" y="847725"/>
                </a:lnTo>
                <a:lnTo>
                  <a:pt x="0" y="835819"/>
                </a:lnTo>
                <a:lnTo>
                  <a:pt x="4762" y="807244"/>
                </a:lnTo>
                <a:lnTo>
                  <a:pt x="76200" y="716756"/>
                </a:lnTo>
                <a:lnTo>
                  <a:pt x="204787" y="5572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81"/>
          <p:cNvSpPr/>
          <p:nvPr/>
        </p:nvSpPr>
        <p:spPr>
          <a:xfrm>
            <a:off x="5170488" y="3714750"/>
            <a:ext cx="2290762" cy="1924050"/>
          </a:xfrm>
          <a:custGeom>
            <a:avLst/>
            <a:gdLst/>
            <a:ahLst/>
            <a:cxnLst/>
            <a:rect l="l" t="t" r="r" b="b"/>
            <a:pathLst>
              <a:path w="2289758" h="1923998" extrusionOk="0">
                <a:moveTo>
                  <a:pt x="593734" y="929431"/>
                </a:moveTo>
                <a:lnTo>
                  <a:pt x="388307" y="616280"/>
                </a:lnTo>
                <a:lnTo>
                  <a:pt x="152818" y="255531"/>
                </a:lnTo>
                <a:lnTo>
                  <a:pt x="0" y="60125"/>
                </a:lnTo>
                <a:lnTo>
                  <a:pt x="92693" y="0"/>
                </a:lnTo>
                <a:lnTo>
                  <a:pt x="177870" y="105218"/>
                </a:lnTo>
                <a:lnTo>
                  <a:pt x="323172" y="283088"/>
                </a:lnTo>
                <a:lnTo>
                  <a:pt x="526093" y="528598"/>
                </a:lnTo>
                <a:lnTo>
                  <a:pt x="716489" y="739035"/>
                </a:lnTo>
                <a:lnTo>
                  <a:pt x="956989" y="974525"/>
                </a:lnTo>
                <a:lnTo>
                  <a:pt x="1227551" y="1212519"/>
                </a:lnTo>
                <a:lnTo>
                  <a:pt x="1437988" y="1377863"/>
                </a:lnTo>
                <a:lnTo>
                  <a:pt x="1525670" y="1437988"/>
                </a:lnTo>
                <a:lnTo>
                  <a:pt x="1711055" y="1565753"/>
                </a:lnTo>
                <a:lnTo>
                  <a:pt x="1916482" y="1686003"/>
                </a:lnTo>
                <a:lnTo>
                  <a:pt x="2182034" y="1821284"/>
                </a:lnTo>
                <a:lnTo>
                  <a:pt x="2269716" y="1856357"/>
                </a:lnTo>
                <a:lnTo>
                  <a:pt x="2287253" y="1871388"/>
                </a:lnTo>
                <a:lnTo>
                  <a:pt x="2289758" y="1883914"/>
                </a:lnTo>
                <a:lnTo>
                  <a:pt x="2274727" y="1906461"/>
                </a:lnTo>
                <a:lnTo>
                  <a:pt x="2257190" y="1916482"/>
                </a:lnTo>
                <a:lnTo>
                  <a:pt x="2154477" y="1923998"/>
                </a:lnTo>
                <a:lnTo>
                  <a:pt x="1979112" y="1923998"/>
                </a:lnTo>
                <a:lnTo>
                  <a:pt x="1733602" y="1916482"/>
                </a:lnTo>
                <a:lnTo>
                  <a:pt x="1530681" y="1901451"/>
                </a:lnTo>
                <a:lnTo>
                  <a:pt x="1385379" y="1883914"/>
                </a:lnTo>
                <a:lnTo>
                  <a:pt x="1277655" y="1853852"/>
                </a:lnTo>
                <a:lnTo>
                  <a:pt x="1217530" y="1831305"/>
                </a:lnTo>
                <a:lnTo>
                  <a:pt x="1182457" y="1796232"/>
                </a:lnTo>
                <a:lnTo>
                  <a:pt x="1017114" y="1578279"/>
                </a:lnTo>
                <a:lnTo>
                  <a:pt x="831728" y="1300201"/>
                </a:lnTo>
                <a:lnTo>
                  <a:pt x="593734" y="9294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C51DAA2-1CB9-E842-8AA1-79134D2CC403}"/>
              </a:ext>
            </a:extLst>
          </p:cNvPr>
          <p:cNvGrpSpPr/>
          <p:nvPr/>
        </p:nvGrpSpPr>
        <p:grpSpPr>
          <a:xfrm>
            <a:off x="2591550" y="1625682"/>
            <a:ext cx="4865687" cy="4192587"/>
            <a:chOff x="2747963" y="1770063"/>
            <a:chExt cx="4865687" cy="4192587"/>
          </a:xfrm>
        </p:grpSpPr>
        <p:sp>
          <p:nvSpPr>
            <p:cNvPr id="11" name="Google Shape;966;p81">
              <a:extLst>
                <a:ext uri="{FF2B5EF4-FFF2-40B4-BE49-F238E27FC236}">
                  <a16:creationId xmlns:a16="http://schemas.microsoft.com/office/drawing/2014/main" id="{7269C396-B563-8C4B-BB6E-2C6FE80FF8D4}"/>
                </a:ext>
              </a:extLst>
            </p:cNvPr>
            <p:cNvSpPr/>
            <p:nvPr/>
          </p:nvSpPr>
          <p:spPr>
            <a:xfrm>
              <a:off x="2984500" y="2247900"/>
              <a:ext cx="909638" cy="735013"/>
            </a:xfrm>
            <a:custGeom>
              <a:avLst/>
              <a:gdLst/>
              <a:ahLst/>
              <a:cxnLst/>
              <a:rect l="l" t="t" r="r" b="b"/>
              <a:pathLst>
                <a:path w="909638" h="735806" extrusionOk="0">
                  <a:moveTo>
                    <a:pt x="397669" y="426244"/>
                  </a:moveTo>
                  <a:lnTo>
                    <a:pt x="252413" y="292894"/>
                  </a:lnTo>
                  <a:lnTo>
                    <a:pt x="21432" y="73819"/>
                  </a:lnTo>
                  <a:lnTo>
                    <a:pt x="7144" y="54769"/>
                  </a:lnTo>
                  <a:lnTo>
                    <a:pt x="2382" y="42863"/>
                  </a:lnTo>
                  <a:lnTo>
                    <a:pt x="0" y="28575"/>
                  </a:lnTo>
                  <a:lnTo>
                    <a:pt x="2382" y="11906"/>
                  </a:lnTo>
                  <a:lnTo>
                    <a:pt x="9525" y="2381"/>
                  </a:lnTo>
                  <a:lnTo>
                    <a:pt x="19050" y="0"/>
                  </a:lnTo>
                  <a:lnTo>
                    <a:pt x="40482" y="2381"/>
                  </a:lnTo>
                  <a:lnTo>
                    <a:pt x="278607" y="102394"/>
                  </a:lnTo>
                  <a:lnTo>
                    <a:pt x="576263" y="226219"/>
                  </a:lnTo>
                  <a:lnTo>
                    <a:pt x="788194" y="307181"/>
                  </a:lnTo>
                  <a:lnTo>
                    <a:pt x="831057" y="378619"/>
                  </a:lnTo>
                  <a:lnTo>
                    <a:pt x="862013" y="442913"/>
                  </a:lnTo>
                  <a:lnTo>
                    <a:pt x="885825" y="511969"/>
                  </a:lnTo>
                  <a:lnTo>
                    <a:pt x="902494" y="573881"/>
                  </a:lnTo>
                  <a:lnTo>
                    <a:pt x="909638" y="623888"/>
                  </a:lnTo>
                  <a:lnTo>
                    <a:pt x="904875" y="671513"/>
                  </a:lnTo>
                  <a:lnTo>
                    <a:pt x="883444" y="721519"/>
                  </a:lnTo>
                  <a:lnTo>
                    <a:pt x="871538" y="731044"/>
                  </a:lnTo>
                  <a:lnTo>
                    <a:pt x="850107" y="735806"/>
                  </a:lnTo>
                  <a:lnTo>
                    <a:pt x="809625" y="733425"/>
                  </a:lnTo>
                  <a:lnTo>
                    <a:pt x="757238" y="719138"/>
                  </a:lnTo>
                  <a:lnTo>
                    <a:pt x="685800" y="681038"/>
                  </a:lnTo>
                  <a:lnTo>
                    <a:pt x="609600" y="614363"/>
                  </a:lnTo>
                  <a:lnTo>
                    <a:pt x="397669" y="4262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967;p81">
              <a:extLst>
                <a:ext uri="{FF2B5EF4-FFF2-40B4-BE49-F238E27FC236}">
                  <a16:creationId xmlns:a16="http://schemas.microsoft.com/office/drawing/2014/main" id="{634C979B-8264-3A44-B73F-3C4F30E16C77}"/>
                </a:ext>
              </a:extLst>
            </p:cNvPr>
            <p:cNvSpPr/>
            <p:nvPr/>
          </p:nvSpPr>
          <p:spPr>
            <a:xfrm>
              <a:off x="2747963" y="4986338"/>
              <a:ext cx="476250" cy="671512"/>
            </a:xfrm>
            <a:custGeom>
              <a:avLst/>
              <a:gdLst/>
              <a:ahLst/>
              <a:cxnLst/>
              <a:rect l="l" t="t" r="r" b="b"/>
              <a:pathLst>
                <a:path w="476250" h="671512" extrusionOk="0">
                  <a:moveTo>
                    <a:pt x="195262" y="488156"/>
                  </a:moveTo>
                  <a:lnTo>
                    <a:pt x="140493" y="411956"/>
                  </a:lnTo>
                  <a:lnTo>
                    <a:pt x="109537" y="357187"/>
                  </a:lnTo>
                  <a:lnTo>
                    <a:pt x="73818" y="288131"/>
                  </a:lnTo>
                  <a:lnTo>
                    <a:pt x="47625" y="226218"/>
                  </a:lnTo>
                  <a:lnTo>
                    <a:pt x="23812" y="161925"/>
                  </a:lnTo>
                  <a:lnTo>
                    <a:pt x="9525" y="111918"/>
                  </a:lnTo>
                  <a:lnTo>
                    <a:pt x="4762" y="85725"/>
                  </a:lnTo>
                  <a:lnTo>
                    <a:pt x="0" y="59531"/>
                  </a:lnTo>
                  <a:lnTo>
                    <a:pt x="0" y="30956"/>
                  </a:lnTo>
                  <a:lnTo>
                    <a:pt x="2381" y="11906"/>
                  </a:lnTo>
                  <a:lnTo>
                    <a:pt x="16668" y="0"/>
                  </a:lnTo>
                  <a:lnTo>
                    <a:pt x="33337" y="0"/>
                  </a:lnTo>
                  <a:lnTo>
                    <a:pt x="64293" y="11906"/>
                  </a:lnTo>
                  <a:lnTo>
                    <a:pt x="116681" y="66675"/>
                  </a:lnTo>
                  <a:lnTo>
                    <a:pt x="154781" y="104775"/>
                  </a:lnTo>
                  <a:lnTo>
                    <a:pt x="171450" y="116681"/>
                  </a:lnTo>
                  <a:lnTo>
                    <a:pt x="202406" y="130968"/>
                  </a:lnTo>
                  <a:lnTo>
                    <a:pt x="230981" y="135731"/>
                  </a:lnTo>
                  <a:lnTo>
                    <a:pt x="283368" y="130968"/>
                  </a:lnTo>
                  <a:lnTo>
                    <a:pt x="476250" y="542925"/>
                  </a:lnTo>
                  <a:lnTo>
                    <a:pt x="466725" y="604837"/>
                  </a:lnTo>
                  <a:lnTo>
                    <a:pt x="445293" y="652462"/>
                  </a:lnTo>
                  <a:lnTo>
                    <a:pt x="433387" y="664368"/>
                  </a:lnTo>
                  <a:lnTo>
                    <a:pt x="416718" y="669131"/>
                  </a:lnTo>
                  <a:lnTo>
                    <a:pt x="390525" y="671512"/>
                  </a:lnTo>
                  <a:lnTo>
                    <a:pt x="364331" y="664368"/>
                  </a:lnTo>
                  <a:lnTo>
                    <a:pt x="328612" y="640556"/>
                  </a:lnTo>
                  <a:lnTo>
                    <a:pt x="285750" y="602456"/>
                  </a:lnTo>
                  <a:lnTo>
                    <a:pt x="195262" y="488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968;p81">
              <a:extLst>
                <a:ext uri="{FF2B5EF4-FFF2-40B4-BE49-F238E27FC236}">
                  <a16:creationId xmlns:a16="http://schemas.microsoft.com/office/drawing/2014/main" id="{7269DBA4-E03E-3B49-9E1E-8E7C7F84F8E6}"/>
                </a:ext>
              </a:extLst>
            </p:cNvPr>
            <p:cNvSpPr/>
            <p:nvPr/>
          </p:nvSpPr>
          <p:spPr>
            <a:xfrm>
              <a:off x="3994150" y="1770063"/>
              <a:ext cx="1420813" cy="1801812"/>
            </a:xfrm>
            <a:custGeom>
              <a:avLst/>
              <a:gdLst/>
              <a:ahLst/>
              <a:cxnLst/>
              <a:rect l="l" t="t" r="r" b="b"/>
              <a:pathLst>
                <a:path w="1421607" h="1802606" extrusionOk="0">
                  <a:moveTo>
                    <a:pt x="602457" y="1033462"/>
                  </a:moveTo>
                  <a:lnTo>
                    <a:pt x="709613" y="869156"/>
                  </a:lnTo>
                  <a:lnTo>
                    <a:pt x="823913" y="681037"/>
                  </a:lnTo>
                  <a:lnTo>
                    <a:pt x="931069" y="478631"/>
                  </a:lnTo>
                  <a:lnTo>
                    <a:pt x="973932" y="383381"/>
                  </a:lnTo>
                  <a:lnTo>
                    <a:pt x="990600" y="333375"/>
                  </a:lnTo>
                  <a:lnTo>
                    <a:pt x="995363" y="302419"/>
                  </a:lnTo>
                  <a:lnTo>
                    <a:pt x="992982" y="273844"/>
                  </a:lnTo>
                  <a:lnTo>
                    <a:pt x="985838" y="242887"/>
                  </a:lnTo>
                  <a:lnTo>
                    <a:pt x="971550" y="214312"/>
                  </a:lnTo>
                  <a:lnTo>
                    <a:pt x="947738" y="188119"/>
                  </a:lnTo>
                  <a:lnTo>
                    <a:pt x="904875" y="152400"/>
                  </a:lnTo>
                  <a:lnTo>
                    <a:pt x="847725" y="119062"/>
                  </a:lnTo>
                  <a:lnTo>
                    <a:pt x="769144" y="83344"/>
                  </a:lnTo>
                  <a:lnTo>
                    <a:pt x="757238" y="76200"/>
                  </a:lnTo>
                  <a:lnTo>
                    <a:pt x="747713" y="61912"/>
                  </a:lnTo>
                  <a:lnTo>
                    <a:pt x="745332" y="52387"/>
                  </a:lnTo>
                  <a:lnTo>
                    <a:pt x="754857" y="26194"/>
                  </a:lnTo>
                  <a:lnTo>
                    <a:pt x="785813" y="2381"/>
                  </a:lnTo>
                  <a:lnTo>
                    <a:pt x="812007" y="0"/>
                  </a:lnTo>
                  <a:lnTo>
                    <a:pt x="869157" y="0"/>
                  </a:lnTo>
                  <a:lnTo>
                    <a:pt x="962025" y="14287"/>
                  </a:lnTo>
                  <a:lnTo>
                    <a:pt x="1033463" y="35719"/>
                  </a:lnTo>
                  <a:lnTo>
                    <a:pt x="1131094" y="73819"/>
                  </a:lnTo>
                  <a:lnTo>
                    <a:pt x="1214438" y="109537"/>
                  </a:lnTo>
                  <a:lnTo>
                    <a:pt x="1290638" y="157162"/>
                  </a:lnTo>
                  <a:lnTo>
                    <a:pt x="1357313" y="204787"/>
                  </a:lnTo>
                  <a:lnTo>
                    <a:pt x="1397794" y="250031"/>
                  </a:lnTo>
                  <a:lnTo>
                    <a:pt x="1412082" y="273844"/>
                  </a:lnTo>
                  <a:lnTo>
                    <a:pt x="1421607" y="295275"/>
                  </a:lnTo>
                  <a:lnTo>
                    <a:pt x="1421607" y="321469"/>
                  </a:lnTo>
                  <a:lnTo>
                    <a:pt x="1419225" y="347662"/>
                  </a:lnTo>
                  <a:lnTo>
                    <a:pt x="1407319" y="376237"/>
                  </a:lnTo>
                  <a:lnTo>
                    <a:pt x="1369219" y="411956"/>
                  </a:lnTo>
                  <a:lnTo>
                    <a:pt x="1326357" y="435769"/>
                  </a:lnTo>
                  <a:lnTo>
                    <a:pt x="1264444" y="488156"/>
                  </a:lnTo>
                  <a:lnTo>
                    <a:pt x="1235869" y="528637"/>
                  </a:lnTo>
                  <a:lnTo>
                    <a:pt x="1133475" y="681037"/>
                  </a:lnTo>
                  <a:lnTo>
                    <a:pt x="1069182" y="764381"/>
                  </a:lnTo>
                  <a:lnTo>
                    <a:pt x="914400" y="952500"/>
                  </a:lnTo>
                  <a:lnTo>
                    <a:pt x="740569" y="1145381"/>
                  </a:lnTo>
                  <a:lnTo>
                    <a:pt x="633413" y="1257300"/>
                  </a:lnTo>
                  <a:lnTo>
                    <a:pt x="511969" y="1376362"/>
                  </a:lnTo>
                  <a:lnTo>
                    <a:pt x="323850" y="1559719"/>
                  </a:lnTo>
                  <a:lnTo>
                    <a:pt x="133350" y="1726406"/>
                  </a:lnTo>
                  <a:lnTo>
                    <a:pt x="54769" y="1788319"/>
                  </a:lnTo>
                  <a:lnTo>
                    <a:pt x="35719" y="1800225"/>
                  </a:lnTo>
                  <a:lnTo>
                    <a:pt x="14288" y="1802606"/>
                  </a:lnTo>
                  <a:lnTo>
                    <a:pt x="2382" y="1795462"/>
                  </a:lnTo>
                  <a:lnTo>
                    <a:pt x="0" y="1776412"/>
                  </a:lnTo>
                  <a:lnTo>
                    <a:pt x="9525" y="1743075"/>
                  </a:lnTo>
                  <a:lnTo>
                    <a:pt x="111919" y="1633537"/>
                  </a:lnTo>
                  <a:lnTo>
                    <a:pt x="288132" y="1450181"/>
                  </a:lnTo>
                  <a:lnTo>
                    <a:pt x="421482" y="1290637"/>
                  </a:lnTo>
                  <a:lnTo>
                    <a:pt x="602457" y="10334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969;p81">
              <a:extLst>
                <a:ext uri="{FF2B5EF4-FFF2-40B4-BE49-F238E27FC236}">
                  <a16:creationId xmlns:a16="http://schemas.microsoft.com/office/drawing/2014/main" id="{C5786173-E140-E645-B0D2-6555C2D3A149}"/>
                </a:ext>
              </a:extLst>
            </p:cNvPr>
            <p:cNvSpPr/>
            <p:nvPr/>
          </p:nvSpPr>
          <p:spPr>
            <a:xfrm rot="-5400000">
              <a:off x="3288506" y="3666332"/>
              <a:ext cx="2636837" cy="1955800"/>
            </a:xfrm>
            <a:custGeom>
              <a:avLst/>
              <a:gdLst/>
              <a:ahLst/>
              <a:cxnLst/>
              <a:rect l="l" t="t" r="r" b="b"/>
              <a:pathLst>
                <a:path w="2637064" h="1956707" extrusionOk="0">
                  <a:moveTo>
                    <a:pt x="1619250" y="1415143"/>
                  </a:moveTo>
                  <a:lnTo>
                    <a:pt x="1722664" y="1455964"/>
                  </a:lnTo>
                  <a:lnTo>
                    <a:pt x="1798864" y="1480457"/>
                  </a:lnTo>
                  <a:lnTo>
                    <a:pt x="1894114" y="1507671"/>
                  </a:lnTo>
                  <a:lnTo>
                    <a:pt x="2016578" y="1534885"/>
                  </a:lnTo>
                  <a:lnTo>
                    <a:pt x="2092778" y="1545771"/>
                  </a:lnTo>
                  <a:lnTo>
                    <a:pt x="2182586" y="1556657"/>
                  </a:lnTo>
                  <a:lnTo>
                    <a:pt x="2307771" y="1562100"/>
                  </a:lnTo>
                  <a:lnTo>
                    <a:pt x="2354036" y="1559378"/>
                  </a:lnTo>
                  <a:lnTo>
                    <a:pt x="2383971" y="1553935"/>
                  </a:lnTo>
                  <a:lnTo>
                    <a:pt x="2416628" y="1540328"/>
                  </a:lnTo>
                  <a:lnTo>
                    <a:pt x="2462893" y="1515835"/>
                  </a:lnTo>
                  <a:lnTo>
                    <a:pt x="2498271" y="1477735"/>
                  </a:lnTo>
                  <a:lnTo>
                    <a:pt x="2522764" y="1431471"/>
                  </a:lnTo>
                  <a:lnTo>
                    <a:pt x="2547257" y="1382485"/>
                  </a:lnTo>
                  <a:lnTo>
                    <a:pt x="2560864" y="1363435"/>
                  </a:lnTo>
                  <a:lnTo>
                    <a:pt x="2574471" y="1357993"/>
                  </a:lnTo>
                  <a:lnTo>
                    <a:pt x="2593521" y="1360714"/>
                  </a:lnTo>
                  <a:lnTo>
                    <a:pt x="2604407" y="1366157"/>
                  </a:lnTo>
                  <a:lnTo>
                    <a:pt x="2618014" y="1385207"/>
                  </a:lnTo>
                  <a:lnTo>
                    <a:pt x="2628900" y="1423307"/>
                  </a:lnTo>
                  <a:lnTo>
                    <a:pt x="2634343" y="1475014"/>
                  </a:lnTo>
                  <a:lnTo>
                    <a:pt x="2637064" y="1534885"/>
                  </a:lnTo>
                  <a:lnTo>
                    <a:pt x="2626178" y="1613807"/>
                  </a:lnTo>
                  <a:lnTo>
                    <a:pt x="2612571" y="1668235"/>
                  </a:lnTo>
                  <a:lnTo>
                    <a:pt x="2577193" y="1744435"/>
                  </a:lnTo>
                  <a:lnTo>
                    <a:pt x="2539093" y="1807028"/>
                  </a:lnTo>
                  <a:lnTo>
                    <a:pt x="2479221" y="1877785"/>
                  </a:lnTo>
                  <a:lnTo>
                    <a:pt x="2435678" y="1921328"/>
                  </a:lnTo>
                  <a:lnTo>
                    <a:pt x="2392136" y="1945821"/>
                  </a:lnTo>
                  <a:lnTo>
                    <a:pt x="2354036" y="1956707"/>
                  </a:lnTo>
                  <a:lnTo>
                    <a:pt x="2324100" y="1956707"/>
                  </a:lnTo>
                  <a:lnTo>
                    <a:pt x="2302328" y="1948543"/>
                  </a:lnTo>
                  <a:lnTo>
                    <a:pt x="2261507" y="1926771"/>
                  </a:lnTo>
                  <a:lnTo>
                    <a:pt x="2201636" y="1896835"/>
                  </a:lnTo>
                  <a:lnTo>
                    <a:pt x="2011136" y="1842407"/>
                  </a:lnTo>
                  <a:lnTo>
                    <a:pt x="1728107" y="1741714"/>
                  </a:lnTo>
                  <a:lnTo>
                    <a:pt x="1499507" y="1641021"/>
                  </a:lnTo>
                  <a:lnTo>
                    <a:pt x="1319893" y="1551214"/>
                  </a:lnTo>
                  <a:lnTo>
                    <a:pt x="1153886" y="1450521"/>
                  </a:lnTo>
                  <a:lnTo>
                    <a:pt x="1031421" y="1368878"/>
                  </a:lnTo>
                  <a:lnTo>
                    <a:pt x="944336" y="1306285"/>
                  </a:lnTo>
                  <a:lnTo>
                    <a:pt x="857250" y="1235528"/>
                  </a:lnTo>
                  <a:lnTo>
                    <a:pt x="791936" y="1178378"/>
                  </a:lnTo>
                  <a:lnTo>
                    <a:pt x="718457" y="1107621"/>
                  </a:lnTo>
                  <a:lnTo>
                    <a:pt x="606878" y="996043"/>
                  </a:lnTo>
                  <a:lnTo>
                    <a:pt x="557893" y="944335"/>
                  </a:lnTo>
                  <a:lnTo>
                    <a:pt x="481693" y="851807"/>
                  </a:lnTo>
                  <a:lnTo>
                    <a:pt x="394607" y="740228"/>
                  </a:lnTo>
                  <a:lnTo>
                    <a:pt x="299357" y="595993"/>
                  </a:lnTo>
                  <a:lnTo>
                    <a:pt x="239486" y="498021"/>
                  </a:lnTo>
                  <a:lnTo>
                    <a:pt x="152400" y="353785"/>
                  </a:lnTo>
                  <a:lnTo>
                    <a:pt x="100693" y="255814"/>
                  </a:lnTo>
                  <a:lnTo>
                    <a:pt x="35378" y="125185"/>
                  </a:lnTo>
                  <a:lnTo>
                    <a:pt x="10886" y="62593"/>
                  </a:lnTo>
                  <a:lnTo>
                    <a:pt x="0" y="32657"/>
                  </a:lnTo>
                  <a:lnTo>
                    <a:pt x="2721" y="16328"/>
                  </a:lnTo>
                  <a:lnTo>
                    <a:pt x="10886" y="5443"/>
                  </a:lnTo>
                  <a:lnTo>
                    <a:pt x="32657" y="0"/>
                  </a:lnTo>
                  <a:lnTo>
                    <a:pt x="54428" y="8164"/>
                  </a:lnTo>
                  <a:lnTo>
                    <a:pt x="87086" y="65314"/>
                  </a:lnTo>
                  <a:lnTo>
                    <a:pt x="166007" y="201385"/>
                  </a:lnTo>
                  <a:lnTo>
                    <a:pt x="253093" y="326571"/>
                  </a:lnTo>
                  <a:lnTo>
                    <a:pt x="370114" y="468085"/>
                  </a:lnTo>
                  <a:lnTo>
                    <a:pt x="492578" y="612321"/>
                  </a:lnTo>
                  <a:lnTo>
                    <a:pt x="644978" y="762000"/>
                  </a:lnTo>
                  <a:lnTo>
                    <a:pt x="764721" y="868135"/>
                  </a:lnTo>
                  <a:lnTo>
                    <a:pt x="906236" y="982435"/>
                  </a:lnTo>
                  <a:lnTo>
                    <a:pt x="1034143" y="1080407"/>
                  </a:lnTo>
                  <a:lnTo>
                    <a:pt x="1208314" y="1197428"/>
                  </a:lnTo>
                  <a:lnTo>
                    <a:pt x="1341664" y="1281793"/>
                  </a:lnTo>
                  <a:lnTo>
                    <a:pt x="1483178" y="1349828"/>
                  </a:lnTo>
                  <a:lnTo>
                    <a:pt x="1619250" y="14151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970;p81">
              <a:extLst>
                <a:ext uri="{FF2B5EF4-FFF2-40B4-BE49-F238E27FC236}">
                  <a16:creationId xmlns:a16="http://schemas.microsoft.com/office/drawing/2014/main" id="{FCF153AA-90B7-8349-946B-BB4A30C0CFA4}"/>
                </a:ext>
              </a:extLst>
            </p:cNvPr>
            <p:cNvSpPr/>
            <p:nvPr/>
          </p:nvSpPr>
          <p:spPr>
            <a:xfrm>
              <a:off x="2986088" y="4038600"/>
              <a:ext cx="1000125" cy="1528763"/>
            </a:xfrm>
            <a:custGeom>
              <a:avLst/>
              <a:gdLst/>
              <a:ahLst/>
              <a:cxnLst/>
              <a:rect l="l" t="t" r="r" b="b"/>
              <a:pathLst>
                <a:path w="1000125" h="1528763" extrusionOk="0">
                  <a:moveTo>
                    <a:pt x="447675" y="628650"/>
                  </a:moveTo>
                  <a:lnTo>
                    <a:pt x="223837" y="895350"/>
                  </a:lnTo>
                  <a:lnTo>
                    <a:pt x="90487" y="1050131"/>
                  </a:lnTo>
                  <a:lnTo>
                    <a:pt x="59531" y="1073944"/>
                  </a:lnTo>
                  <a:lnTo>
                    <a:pt x="0" y="1092994"/>
                  </a:lnTo>
                  <a:lnTo>
                    <a:pt x="228600" y="1528763"/>
                  </a:lnTo>
                  <a:lnTo>
                    <a:pt x="250031" y="1450181"/>
                  </a:lnTo>
                  <a:lnTo>
                    <a:pt x="292893" y="1352550"/>
                  </a:lnTo>
                  <a:lnTo>
                    <a:pt x="385762" y="1162050"/>
                  </a:lnTo>
                  <a:lnTo>
                    <a:pt x="516731" y="916781"/>
                  </a:lnTo>
                  <a:lnTo>
                    <a:pt x="652462" y="671513"/>
                  </a:lnTo>
                  <a:lnTo>
                    <a:pt x="766762" y="471488"/>
                  </a:lnTo>
                  <a:lnTo>
                    <a:pt x="900112" y="230981"/>
                  </a:lnTo>
                  <a:lnTo>
                    <a:pt x="969168" y="114300"/>
                  </a:lnTo>
                  <a:lnTo>
                    <a:pt x="992981" y="69056"/>
                  </a:lnTo>
                  <a:lnTo>
                    <a:pt x="1000125" y="33338"/>
                  </a:lnTo>
                  <a:lnTo>
                    <a:pt x="1000125" y="21431"/>
                  </a:lnTo>
                  <a:lnTo>
                    <a:pt x="995362" y="4763"/>
                  </a:lnTo>
                  <a:lnTo>
                    <a:pt x="981075" y="0"/>
                  </a:lnTo>
                  <a:lnTo>
                    <a:pt x="959643" y="4763"/>
                  </a:lnTo>
                  <a:lnTo>
                    <a:pt x="928687" y="28575"/>
                  </a:lnTo>
                  <a:lnTo>
                    <a:pt x="897731" y="71438"/>
                  </a:lnTo>
                  <a:lnTo>
                    <a:pt x="683418" y="350044"/>
                  </a:lnTo>
                  <a:lnTo>
                    <a:pt x="447675" y="628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971;p81">
              <a:extLst>
                <a:ext uri="{FF2B5EF4-FFF2-40B4-BE49-F238E27FC236}">
                  <a16:creationId xmlns:a16="http://schemas.microsoft.com/office/drawing/2014/main" id="{15C06642-B340-5643-9037-CF18D6C742BB}"/>
                </a:ext>
              </a:extLst>
            </p:cNvPr>
            <p:cNvSpPr/>
            <p:nvPr/>
          </p:nvSpPr>
          <p:spPr>
            <a:xfrm>
              <a:off x="4595813" y="2617788"/>
              <a:ext cx="2400300" cy="539750"/>
            </a:xfrm>
            <a:custGeom>
              <a:avLst/>
              <a:gdLst/>
              <a:ahLst/>
              <a:cxnLst/>
              <a:rect l="l" t="t" r="r" b="b"/>
              <a:pathLst>
                <a:path w="2400300" h="540544" extrusionOk="0">
                  <a:moveTo>
                    <a:pt x="950118" y="411956"/>
                  </a:moveTo>
                  <a:lnTo>
                    <a:pt x="550068" y="514350"/>
                  </a:lnTo>
                  <a:lnTo>
                    <a:pt x="438150" y="540544"/>
                  </a:lnTo>
                  <a:lnTo>
                    <a:pt x="397668" y="540544"/>
                  </a:lnTo>
                  <a:lnTo>
                    <a:pt x="345281" y="533400"/>
                  </a:lnTo>
                  <a:lnTo>
                    <a:pt x="238125" y="507206"/>
                  </a:lnTo>
                  <a:lnTo>
                    <a:pt x="0" y="390525"/>
                  </a:lnTo>
                  <a:lnTo>
                    <a:pt x="78581" y="252412"/>
                  </a:lnTo>
                  <a:lnTo>
                    <a:pt x="176212" y="311944"/>
                  </a:lnTo>
                  <a:lnTo>
                    <a:pt x="219075" y="328612"/>
                  </a:lnTo>
                  <a:lnTo>
                    <a:pt x="269081" y="340519"/>
                  </a:lnTo>
                  <a:lnTo>
                    <a:pt x="316706" y="345281"/>
                  </a:lnTo>
                  <a:lnTo>
                    <a:pt x="357187" y="345281"/>
                  </a:lnTo>
                  <a:lnTo>
                    <a:pt x="409575" y="340519"/>
                  </a:lnTo>
                  <a:lnTo>
                    <a:pt x="611981" y="314325"/>
                  </a:lnTo>
                  <a:lnTo>
                    <a:pt x="1023937" y="245269"/>
                  </a:lnTo>
                  <a:lnTo>
                    <a:pt x="1214437" y="204787"/>
                  </a:lnTo>
                  <a:lnTo>
                    <a:pt x="1614487" y="109537"/>
                  </a:lnTo>
                  <a:lnTo>
                    <a:pt x="1778793" y="69056"/>
                  </a:lnTo>
                  <a:lnTo>
                    <a:pt x="1819275" y="45244"/>
                  </a:lnTo>
                  <a:lnTo>
                    <a:pt x="1871662" y="19050"/>
                  </a:lnTo>
                  <a:lnTo>
                    <a:pt x="1919287" y="2381"/>
                  </a:lnTo>
                  <a:lnTo>
                    <a:pt x="1935956" y="0"/>
                  </a:lnTo>
                  <a:lnTo>
                    <a:pt x="1983581" y="19050"/>
                  </a:lnTo>
                  <a:lnTo>
                    <a:pt x="2112168" y="92869"/>
                  </a:lnTo>
                  <a:lnTo>
                    <a:pt x="2269331" y="211931"/>
                  </a:lnTo>
                  <a:lnTo>
                    <a:pt x="2355056" y="290512"/>
                  </a:lnTo>
                  <a:lnTo>
                    <a:pt x="2378868" y="319087"/>
                  </a:lnTo>
                  <a:lnTo>
                    <a:pt x="2397918" y="359569"/>
                  </a:lnTo>
                  <a:lnTo>
                    <a:pt x="2400300" y="400050"/>
                  </a:lnTo>
                  <a:lnTo>
                    <a:pt x="2393156" y="419100"/>
                  </a:lnTo>
                  <a:lnTo>
                    <a:pt x="2374106" y="435769"/>
                  </a:lnTo>
                  <a:lnTo>
                    <a:pt x="2326481" y="459581"/>
                  </a:lnTo>
                  <a:lnTo>
                    <a:pt x="2226468" y="490537"/>
                  </a:lnTo>
                  <a:lnTo>
                    <a:pt x="2190750" y="500062"/>
                  </a:lnTo>
                  <a:lnTo>
                    <a:pt x="1885950" y="292894"/>
                  </a:lnTo>
                  <a:lnTo>
                    <a:pt x="1876425" y="264319"/>
                  </a:lnTo>
                  <a:lnTo>
                    <a:pt x="1866900" y="245269"/>
                  </a:lnTo>
                  <a:lnTo>
                    <a:pt x="1843087" y="228600"/>
                  </a:lnTo>
                  <a:lnTo>
                    <a:pt x="1804987" y="207169"/>
                  </a:lnTo>
                  <a:lnTo>
                    <a:pt x="1774031" y="207169"/>
                  </a:lnTo>
                  <a:lnTo>
                    <a:pt x="1509712" y="278606"/>
                  </a:lnTo>
                  <a:lnTo>
                    <a:pt x="950118" y="4119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972;p81">
              <a:extLst>
                <a:ext uri="{FF2B5EF4-FFF2-40B4-BE49-F238E27FC236}">
                  <a16:creationId xmlns:a16="http://schemas.microsoft.com/office/drawing/2014/main" id="{EAB26B3F-ED28-E847-B7B9-6B69304729FE}"/>
                </a:ext>
              </a:extLst>
            </p:cNvPr>
            <p:cNvSpPr/>
            <p:nvPr/>
          </p:nvSpPr>
          <p:spPr>
            <a:xfrm>
              <a:off x="5884863" y="2857500"/>
              <a:ext cx="947737" cy="852488"/>
            </a:xfrm>
            <a:custGeom>
              <a:avLst/>
              <a:gdLst/>
              <a:ahLst/>
              <a:cxnLst/>
              <a:rect l="l" t="t" r="r" b="b"/>
              <a:pathLst>
                <a:path w="947737" h="852488" extrusionOk="0">
                  <a:moveTo>
                    <a:pt x="204787" y="557213"/>
                  </a:moveTo>
                  <a:lnTo>
                    <a:pt x="326231" y="407194"/>
                  </a:lnTo>
                  <a:lnTo>
                    <a:pt x="452437" y="254794"/>
                  </a:lnTo>
                  <a:lnTo>
                    <a:pt x="545306" y="135731"/>
                  </a:lnTo>
                  <a:lnTo>
                    <a:pt x="631031" y="0"/>
                  </a:lnTo>
                  <a:lnTo>
                    <a:pt x="947737" y="245269"/>
                  </a:lnTo>
                  <a:lnTo>
                    <a:pt x="902494" y="259556"/>
                  </a:lnTo>
                  <a:lnTo>
                    <a:pt x="821531" y="285750"/>
                  </a:lnTo>
                  <a:lnTo>
                    <a:pt x="757237" y="314325"/>
                  </a:lnTo>
                  <a:lnTo>
                    <a:pt x="664369" y="385763"/>
                  </a:lnTo>
                  <a:lnTo>
                    <a:pt x="366712" y="609600"/>
                  </a:lnTo>
                  <a:lnTo>
                    <a:pt x="90487" y="831056"/>
                  </a:lnTo>
                  <a:lnTo>
                    <a:pt x="59531" y="845344"/>
                  </a:lnTo>
                  <a:lnTo>
                    <a:pt x="30956" y="852488"/>
                  </a:lnTo>
                  <a:lnTo>
                    <a:pt x="7144" y="847725"/>
                  </a:lnTo>
                  <a:lnTo>
                    <a:pt x="0" y="835819"/>
                  </a:lnTo>
                  <a:lnTo>
                    <a:pt x="4762" y="807244"/>
                  </a:lnTo>
                  <a:lnTo>
                    <a:pt x="76200" y="716756"/>
                  </a:lnTo>
                  <a:lnTo>
                    <a:pt x="204787" y="5572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973;p81">
              <a:extLst>
                <a:ext uri="{FF2B5EF4-FFF2-40B4-BE49-F238E27FC236}">
                  <a16:creationId xmlns:a16="http://schemas.microsoft.com/office/drawing/2014/main" id="{6F5AFDA9-31D5-CC4F-84C4-4F377A89FE6D}"/>
                </a:ext>
              </a:extLst>
            </p:cNvPr>
            <p:cNvSpPr/>
            <p:nvPr/>
          </p:nvSpPr>
          <p:spPr>
            <a:xfrm>
              <a:off x="5322888" y="3867150"/>
              <a:ext cx="2290762" cy="1924050"/>
            </a:xfrm>
            <a:custGeom>
              <a:avLst/>
              <a:gdLst/>
              <a:ahLst/>
              <a:cxnLst/>
              <a:rect l="l" t="t" r="r" b="b"/>
              <a:pathLst>
                <a:path w="2289758" h="1923998" extrusionOk="0">
                  <a:moveTo>
                    <a:pt x="593734" y="929431"/>
                  </a:moveTo>
                  <a:lnTo>
                    <a:pt x="388307" y="616280"/>
                  </a:lnTo>
                  <a:lnTo>
                    <a:pt x="152818" y="255531"/>
                  </a:lnTo>
                  <a:lnTo>
                    <a:pt x="0" y="60125"/>
                  </a:lnTo>
                  <a:lnTo>
                    <a:pt x="92693" y="0"/>
                  </a:lnTo>
                  <a:lnTo>
                    <a:pt x="177870" y="105218"/>
                  </a:lnTo>
                  <a:lnTo>
                    <a:pt x="323172" y="283088"/>
                  </a:lnTo>
                  <a:lnTo>
                    <a:pt x="526093" y="528598"/>
                  </a:lnTo>
                  <a:lnTo>
                    <a:pt x="716489" y="739035"/>
                  </a:lnTo>
                  <a:lnTo>
                    <a:pt x="956989" y="974525"/>
                  </a:lnTo>
                  <a:lnTo>
                    <a:pt x="1227551" y="1212519"/>
                  </a:lnTo>
                  <a:lnTo>
                    <a:pt x="1437988" y="1377863"/>
                  </a:lnTo>
                  <a:lnTo>
                    <a:pt x="1525670" y="1437988"/>
                  </a:lnTo>
                  <a:lnTo>
                    <a:pt x="1711055" y="1565753"/>
                  </a:lnTo>
                  <a:lnTo>
                    <a:pt x="1916482" y="1686003"/>
                  </a:lnTo>
                  <a:lnTo>
                    <a:pt x="2182034" y="1821284"/>
                  </a:lnTo>
                  <a:lnTo>
                    <a:pt x="2269716" y="1856357"/>
                  </a:lnTo>
                  <a:lnTo>
                    <a:pt x="2287253" y="1871388"/>
                  </a:lnTo>
                  <a:lnTo>
                    <a:pt x="2289758" y="1883914"/>
                  </a:lnTo>
                  <a:lnTo>
                    <a:pt x="2274727" y="1906461"/>
                  </a:lnTo>
                  <a:lnTo>
                    <a:pt x="2257190" y="1916482"/>
                  </a:lnTo>
                  <a:lnTo>
                    <a:pt x="2154477" y="1923998"/>
                  </a:lnTo>
                  <a:lnTo>
                    <a:pt x="1979112" y="1923998"/>
                  </a:lnTo>
                  <a:lnTo>
                    <a:pt x="1733602" y="1916482"/>
                  </a:lnTo>
                  <a:lnTo>
                    <a:pt x="1530681" y="1901451"/>
                  </a:lnTo>
                  <a:lnTo>
                    <a:pt x="1385379" y="1883914"/>
                  </a:lnTo>
                  <a:lnTo>
                    <a:pt x="1277655" y="1853852"/>
                  </a:lnTo>
                  <a:lnTo>
                    <a:pt x="1217530" y="1831305"/>
                  </a:lnTo>
                  <a:lnTo>
                    <a:pt x="1182457" y="1796232"/>
                  </a:lnTo>
                  <a:lnTo>
                    <a:pt x="1017114" y="1578279"/>
                  </a:lnTo>
                  <a:lnTo>
                    <a:pt x="831728" y="1300201"/>
                  </a:lnTo>
                  <a:lnTo>
                    <a:pt x="593734" y="9294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978;p82">
            <a:extLst>
              <a:ext uri="{FF2B5EF4-FFF2-40B4-BE49-F238E27FC236}">
                <a16:creationId xmlns:a16="http://schemas.microsoft.com/office/drawing/2014/main" id="{DC63F82F-CBDE-E24C-A9E3-0D18CD35CF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3140" y="1620671"/>
            <a:ext cx="4864100" cy="419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0950" y="1656767"/>
            <a:ext cx="4864100" cy="419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1" name="Google Shape;3651;p331"/>
          <p:cNvSpPr txBox="1"/>
          <p:nvPr/>
        </p:nvSpPr>
        <p:spPr>
          <a:xfrm>
            <a:off x="4953000" y="7173416"/>
            <a:ext cx="300040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昔</a:t>
            </a:r>
            <a:endParaRPr/>
          </a:p>
        </p:txBody>
      </p:sp>
      <p:sp>
        <p:nvSpPr>
          <p:cNvPr id="3652" name="Google Shape;3652;p331"/>
          <p:cNvSpPr/>
          <p:nvPr/>
        </p:nvSpPr>
        <p:spPr>
          <a:xfrm>
            <a:off x="3432175" y="2268538"/>
            <a:ext cx="2995613" cy="479425"/>
          </a:xfrm>
          <a:custGeom>
            <a:avLst/>
            <a:gdLst/>
            <a:ahLst/>
            <a:cxnLst/>
            <a:rect l="l" t="t" r="r" b="b"/>
            <a:pathLst>
              <a:path w="2995027" h="479204" extrusionOk="0">
                <a:moveTo>
                  <a:pt x="1471842" y="136915"/>
                </a:moveTo>
                <a:lnTo>
                  <a:pt x="2034174" y="88017"/>
                </a:lnTo>
                <a:lnTo>
                  <a:pt x="2273776" y="68457"/>
                </a:lnTo>
                <a:lnTo>
                  <a:pt x="2339789" y="66012"/>
                </a:lnTo>
                <a:lnTo>
                  <a:pt x="2396022" y="56233"/>
                </a:lnTo>
                <a:lnTo>
                  <a:pt x="2454700" y="41563"/>
                </a:lnTo>
                <a:lnTo>
                  <a:pt x="2523158" y="14669"/>
                </a:lnTo>
                <a:lnTo>
                  <a:pt x="2557386" y="0"/>
                </a:lnTo>
                <a:lnTo>
                  <a:pt x="2572056" y="0"/>
                </a:lnTo>
                <a:lnTo>
                  <a:pt x="2606285" y="2444"/>
                </a:lnTo>
                <a:lnTo>
                  <a:pt x="2689412" y="19559"/>
                </a:lnTo>
                <a:lnTo>
                  <a:pt x="2752980" y="36673"/>
                </a:lnTo>
                <a:lnTo>
                  <a:pt x="2804323" y="53788"/>
                </a:lnTo>
                <a:lnTo>
                  <a:pt x="2892340" y="92907"/>
                </a:lnTo>
                <a:lnTo>
                  <a:pt x="2955908" y="127135"/>
                </a:lnTo>
                <a:lnTo>
                  <a:pt x="2973023" y="139360"/>
                </a:lnTo>
                <a:lnTo>
                  <a:pt x="2985247" y="156474"/>
                </a:lnTo>
                <a:lnTo>
                  <a:pt x="2992582" y="168699"/>
                </a:lnTo>
                <a:lnTo>
                  <a:pt x="2995027" y="185813"/>
                </a:lnTo>
                <a:lnTo>
                  <a:pt x="2987692" y="207818"/>
                </a:lnTo>
                <a:lnTo>
                  <a:pt x="2968133" y="229822"/>
                </a:lnTo>
                <a:lnTo>
                  <a:pt x="2941239" y="249381"/>
                </a:lnTo>
                <a:lnTo>
                  <a:pt x="2909455" y="264051"/>
                </a:lnTo>
                <a:lnTo>
                  <a:pt x="2860557" y="276275"/>
                </a:lnTo>
                <a:lnTo>
                  <a:pt x="2799434" y="276275"/>
                </a:lnTo>
                <a:lnTo>
                  <a:pt x="2730976" y="268941"/>
                </a:lnTo>
                <a:lnTo>
                  <a:pt x="2623399" y="261606"/>
                </a:lnTo>
                <a:lnTo>
                  <a:pt x="2466924" y="256716"/>
                </a:lnTo>
                <a:lnTo>
                  <a:pt x="2374017" y="259161"/>
                </a:lnTo>
                <a:lnTo>
                  <a:pt x="2202873" y="271386"/>
                </a:lnTo>
                <a:lnTo>
                  <a:pt x="1958381" y="290945"/>
                </a:lnTo>
                <a:lnTo>
                  <a:pt x="1801906" y="303170"/>
                </a:lnTo>
                <a:lnTo>
                  <a:pt x="1510961" y="327619"/>
                </a:lnTo>
                <a:lnTo>
                  <a:pt x="1220015" y="356958"/>
                </a:lnTo>
                <a:lnTo>
                  <a:pt x="948629" y="383852"/>
                </a:lnTo>
                <a:lnTo>
                  <a:pt x="760370" y="422971"/>
                </a:lnTo>
                <a:lnTo>
                  <a:pt x="532993" y="457200"/>
                </a:lnTo>
                <a:lnTo>
                  <a:pt x="415637" y="474314"/>
                </a:lnTo>
                <a:lnTo>
                  <a:pt x="354514" y="479204"/>
                </a:lnTo>
                <a:lnTo>
                  <a:pt x="317840" y="474314"/>
                </a:lnTo>
                <a:lnTo>
                  <a:pt x="290946" y="466979"/>
                </a:lnTo>
                <a:lnTo>
                  <a:pt x="271386" y="457200"/>
                </a:lnTo>
                <a:lnTo>
                  <a:pt x="256717" y="444975"/>
                </a:lnTo>
                <a:lnTo>
                  <a:pt x="227378" y="405856"/>
                </a:lnTo>
                <a:lnTo>
                  <a:pt x="180924" y="352068"/>
                </a:lnTo>
                <a:lnTo>
                  <a:pt x="92907" y="239602"/>
                </a:lnTo>
                <a:lnTo>
                  <a:pt x="39119" y="171144"/>
                </a:lnTo>
                <a:lnTo>
                  <a:pt x="22005" y="144250"/>
                </a:lnTo>
                <a:lnTo>
                  <a:pt x="4890" y="112466"/>
                </a:lnTo>
                <a:lnTo>
                  <a:pt x="0" y="92907"/>
                </a:lnTo>
                <a:lnTo>
                  <a:pt x="4890" y="78237"/>
                </a:lnTo>
                <a:lnTo>
                  <a:pt x="22005" y="75792"/>
                </a:lnTo>
                <a:lnTo>
                  <a:pt x="51344" y="85572"/>
                </a:lnTo>
                <a:lnTo>
                  <a:pt x="70903" y="97796"/>
                </a:lnTo>
                <a:lnTo>
                  <a:pt x="97797" y="124690"/>
                </a:lnTo>
                <a:lnTo>
                  <a:pt x="122246" y="141805"/>
                </a:lnTo>
                <a:lnTo>
                  <a:pt x="146696" y="158919"/>
                </a:lnTo>
                <a:lnTo>
                  <a:pt x="171145" y="173589"/>
                </a:lnTo>
                <a:lnTo>
                  <a:pt x="205374" y="190703"/>
                </a:lnTo>
                <a:lnTo>
                  <a:pt x="244492" y="205373"/>
                </a:lnTo>
                <a:lnTo>
                  <a:pt x="295836" y="217597"/>
                </a:lnTo>
                <a:lnTo>
                  <a:pt x="334954" y="222487"/>
                </a:lnTo>
                <a:lnTo>
                  <a:pt x="398522" y="220042"/>
                </a:lnTo>
                <a:lnTo>
                  <a:pt x="542773" y="212708"/>
                </a:lnTo>
                <a:lnTo>
                  <a:pt x="765260" y="198038"/>
                </a:lnTo>
                <a:lnTo>
                  <a:pt x="985303" y="178479"/>
                </a:lnTo>
                <a:lnTo>
                  <a:pt x="1471842" y="13691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3" name="Google Shape;3653;p331"/>
          <p:cNvSpPr/>
          <p:nvPr/>
        </p:nvSpPr>
        <p:spPr>
          <a:xfrm>
            <a:off x="3814763" y="4005263"/>
            <a:ext cx="371475" cy="1957387"/>
          </a:xfrm>
          <a:custGeom>
            <a:avLst/>
            <a:gdLst/>
            <a:ahLst/>
            <a:cxnLst/>
            <a:rect l="l" t="t" r="r" b="b"/>
            <a:pathLst>
              <a:path w="370770" h="1956565" extrusionOk="0">
                <a:moveTo>
                  <a:pt x="358244" y="676405"/>
                </a:moveTo>
                <a:lnTo>
                  <a:pt x="370770" y="395822"/>
                </a:lnTo>
                <a:lnTo>
                  <a:pt x="365760" y="365760"/>
                </a:lnTo>
                <a:lnTo>
                  <a:pt x="345718" y="250520"/>
                </a:lnTo>
                <a:lnTo>
                  <a:pt x="328182" y="95197"/>
                </a:lnTo>
                <a:lnTo>
                  <a:pt x="185385" y="47598"/>
                </a:lnTo>
                <a:lnTo>
                  <a:pt x="77661" y="12526"/>
                </a:lnTo>
                <a:lnTo>
                  <a:pt x="32568" y="0"/>
                </a:lnTo>
                <a:lnTo>
                  <a:pt x="12526" y="2505"/>
                </a:lnTo>
                <a:lnTo>
                  <a:pt x="0" y="12526"/>
                </a:lnTo>
                <a:lnTo>
                  <a:pt x="0" y="32567"/>
                </a:lnTo>
                <a:lnTo>
                  <a:pt x="10021" y="65135"/>
                </a:lnTo>
                <a:lnTo>
                  <a:pt x="32568" y="90187"/>
                </a:lnTo>
                <a:lnTo>
                  <a:pt x="52609" y="117744"/>
                </a:lnTo>
                <a:lnTo>
                  <a:pt x="77661" y="157828"/>
                </a:lnTo>
                <a:lnTo>
                  <a:pt x="95198" y="187890"/>
                </a:lnTo>
                <a:lnTo>
                  <a:pt x="112734" y="225468"/>
                </a:lnTo>
                <a:lnTo>
                  <a:pt x="130271" y="283088"/>
                </a:lnTo>
                <a:lnTo>
                  <a:pt x="140291" y="335697"/>
                </a:lnTo>
                <a:lnTo>
                  <a:pt x="145302" y="403338"/>
                </a:lnTo>
                <a:lnTo>
                  <a:pt x="147807" y="470978"/>
                </a:lnTo>
                <a:lnTo>
                  <a:pt x="130271" y="736530"/>
                </a:lnTo>
                <a:lnTo>
                  <a:pt x="105219" y="1094774"/>
                </a:lnTo>
                <a:lnTo>
                  <a:pt x="85177" y="1440493"/>
                </a:lnTo>
                <a:lnTo>
                  <a:pt x="77661" y="1488092"/>
                </a:lnTo>
                <a:lnTo>
                  <a:pt x="55114" y="1565753"/>
                </a:lnTo>
                <a:lnTo>
                  <a:pt x="27557" y="1660951"/>
                </a:lnTo>
                <a:lnTo>
                  <a:pt x="25052" y="1691013"/>
                </a:lnTo>
                <a:lnTo>
                  <a:pt x="30062" y="1733602"/>
                </a:lnTo>
                <a:lnTo>
                  <a:pt x="37578" y="1761159"/>
                </a:lnTo>
                <a:lnTo>
                  <a:pt x="55114" y="1803748"/>
                </a:lnTo>
                <a:lnTo>
                  <a:pt x="82672" y="1851346"/>
                </a:lnTo>
                <a:lnTo>
                  <a:pt x="110229" y="1888924"/>
                </a:lnTo>
                <a:lnTo>
                  <a:pt x="137786" y="1916482"/>
                </a:lnTo>
                <a:lnTo>
                  <a:pt x="157828" y="1934018"/>
                </a:lnTo>
                <a:lnTo>
                  <a:pt x="175364" y="1946544"/>
                </a:lnTo>
                <a:lnTo>
                  <a:pt x="195406" y="1954060"/>
                </a:lnTo>
                <a:lnTo>
                  <a:pt x="210437" y="1956565"/>
                </a:lnTo>
                <a:lnTo>
                  <a:pt x="232984" y="1951555"/>
                </a:lnTo>
                <a:lnTo>
                  <a:pt x="250520" y="1936523"/>
                </a:lnTo>
                <a:lnTo>
                  <a:pt x="258036" y="1923997"/>
                </a:lnTo>
                <a:lnTo>
                  <a:pt x="275573" y="1888924"/>
                </a:lnTo>
                <a:lnTo>
                  <a:pt x="328182" y="1683498"/>
                </a:lnTo>
                <a:lnTo>
                  <a:pt x="340708" y="1205003"/>
                </a:lnTo>
                <a:lnTo>
                  <a:pt x="350729" y="987051"/>
                </a:lnTo>
                <a:lnTo>
                  <a:pt x="350729" y="859285"/>
                </a:lnTo>
                <a:lnTo>
                  <a:pt x="358244" y="67640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4" name="Google Shape;3654;p331"/>
          <p:cNvSpPr/>
          <p:nvPr/>
        </p:nvSpPr>
        <p:spPr>
          <a:xfrm>
            <a:off x="3937000" y="1800225"/>
            <a:ext cx="508000" cy="1625600"/>
          </a:xfrm>
          <a:custGeom>
            <a:avLst/>
            <a:gdLst/>
            <a:ahLst/>
            <a:cxnLst/>
            <a:rect l="l" t="t" r="r" b="b"/>
            <a:pathLst>
              <a:path w="508543" h="1625872" extrusionOk="0">
                <a:moveTo>
                  <a:pt x="474314" y="1083099"/>
                </a:moveTo>
                <a:lnTo>
                  <a:pt x="474314" y="831273"/>
                </a:lnTo>
                <a:lnTo>
                  <a:pt x="474314" y="393632"/>
                </a:lnTo>
                <a:lnTo>
                  <a:pt x="479204" y="369183"/>
                </a:lnTo>
                <a:lnTo>
                  <a:pt x="491429" y="342289"/>
                </a:lnTo>
                <a:lnTo>
                  <a:pt x="498763" y="317840"/>
                </a:lnTo>
                <a:lnTo>
                  <a:pt x="506098" y="288500"/>
                </a:lnTo>
                <a:lnTo>
                  <a:pt x="508543" y="261606"/>
                </a:lnTo>
                <a:lnTo>
                  <a:pt x="508543" y="237157"/>
                </a:lnTo>
                <a:lnTo>
                  <a:pt x="503653" y="212708"/>
                </a:lnTo>
                <a:lnTo>
                  <a:pt x="498763" y="198038"/>
                </a:lnTo>
                <a:lnTo>
                  <a:pt x="479204" y="178479"/>
                </a:lnTo>
                <a:lnTo>
                  <a:pt x="430306" y="146695"/>
                </a:lnTo>
                <a:lnTo>
                  <a:pt x="364293" y="105132"/>
                </a:lnTo>
                <a:lnTo>
                  <a:pt x="278721" y="58678"/>
                </a:lnTo>
                <a:lnTo>
                  <a:pt x="232267" y="39119"/>
                </a:lnTo>
                <a:lnTo>
                  <a:pt x="180924" y="22004"/>
                </a:lnTo>
                <a:lnTo>
                  <a:pt x="132026" y="7335"/>
                </a:lnTo>
                <a:lnTo>
                  <a:pt x="78237" y="0"/>
                </a:lnTo>
                <a:lnTo>
                  <a:pt x="36674" y="0"/>
                </a:lnTo>
                <a:lnTo>
                  <a:pt x="12224" y="4890"/>
                </a:lnTo>
                <a:lnTo>
                  <a:pt x="0" y="14669"/>
                </a:lnTo>
                <a:lnTo>
                  <a:pt x="0" y="26894"/>
                </a:lnTo>
                <a:lnTo>
                  <a:pt x="4890" y="39119"/>
                </a:lnTo>
                <a:lnTo>
                  <a:pt x="24449" y="61123"/>
                </a:lnTo>
                <a:lnTo>
                  <a:pt x="39119" y="73348"/>
                </a:lnTo>
                <a:lnTo>
                  <a:pt x="58678" y="85572"/>
                </a:lnTo>
                <a:lnTo>
                  <a:pt x="88017" y="107576"/>
                </a:lnTo>
                <a:lnTo>
                  <a:pt x="114911" y="134471"/>
                </a:lnTo>
                <a:lnTo>
                  <a:pt x="134470" y="158920"/>
                </a:lnTo>
                <a:lnTo>
                  <a:pt x="161365" y="195594"/>
                </a:lnTo>
                <a:lnTo>
                  <a:pt x="178479" y="227378"/>
                </a:lnTo>
                <a:lnTo>
                  <a:pt x="193149" y="286056"/>
                </a:lnTo>
                <a:lnTo>
                  <a:pt x="202928" y="369183"/>
                </a:lnTo>
                <a:lnTo>
                  <a:pt x="215153" y="486539"/>
                </a:lnTo>
                <a:lnTo>
                  <a:pt x="232267" y="689467"/>
                </a:lnTo>
                <a:lnTo>
                  <a:pt x="249382" y="882616"/>
                </a:lnTo>
                <a:lnTo>
                  <a:pt x="278721" y="1625872"/>
                </a:lnTo>
                <a:lnTo>
                  <a:pt x="479204" y="1579418"/>
                </a:lnTo>
                <a:lnTo>
                  <a:pt x="474314" y="1481621"/>
                </a:lnTo>
                <a:lnTo>
                  <a:pt x="474314" y="108309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5" name="Google Shape;3655;p331"/>
          <p:cNvSpPr/>
          <p:nvPr/>
        </p:nvSpPr>
        <p:spPr>
          <a:xfrm>
            <a:off x="5276850" y="1512888"/>
            <a:ext cx="536575" cy="1804987"/>
          </a:xfrm>
          <a:custGeom>
            <a:avLst/>
            <a:gdLst/>
            <a:ahLst/>
            <a:cxnLst/>
            <a:rect l="l" t="t" r="r" b="b"/>
            <a:pathLst>
              <a:path w="537882" h="1804351" extrusionOk="0">
                <a:moveTo>
                  <a:pt x="100242" y="1320257"/>
                </a:moveTo>
                <a:lnTo>
                  <a:pt x="117356" y="1024422"/>
                </a:lnTo>
                <a:lnTo>
                  <a:pt x="163810" y="853277"/>
                </a:lnTo>
                <a:lnTo>
                  <a:pt x="183369" y="322730"/>
                </a:lnTo>
                <a:lnTo>
                  <a:pt x="183369" y="293391"/>
                </a:lnTo>
                <a:lnTo>
                  <a:pt x="178479" y="256717"/>
                </a:lnTo>
                <a:lnTo>
                  <a:pt x="171144" y="224933"/>
                </a:lnTo>
                <a:lnTo>
                  <a:pt x="161365" y="198039"/>
                </a:lnTo>
                <a:lnTo>
                  <a:pt x="151585" y="178479"/>
                </a:lnTo>
                <a:lnTo>
                  <a:pt x="134470" y="151585"/>
                </a:lnTo>
                <a:lnTo>
                  <a:pt x="114911" y="129581"/>
                </a:lnTo>
                <a:lnTo>
                  <a:pt x="88017" y="102687"/>
                </a:lnTo>
                <a:lnTo>
                  <a:pt x="58678" y="83128"/>
                </a:lnTo>
                <a:lnTo>
                  <a:pt x="36674" y="68458"/>
                </a:lnTo>
                <a:lnTo>
                  <a:pt x="17114" y="53789"/>
                </a:lnTo>
                <a:lnTo>
                  <a:pt x="7335" y="39119"/>
                </a:lnTo>
                <a:lnTo>
                  <a:pt x="0" y="19560"/>
                </a:lnTo>
                <a:lnTo>
                  <a:pt x="4890" y="7335"/>
                </a:lnTo>
                <a:lnTo>
                  <a:pt x="17114" y="0"/>
                </a:lnTo>
                <a:lnTo>
                  <a:pt x="41564" y="0"/>
                </a:lnTo>
                <a:lnTo>
                  <a:pt x="73347" y="2445"/>
                </a:lnTo>
                <a:lnTo>
                  <a:pt x="124691" y="12225"/>
                </a:lnTo>
                <a:lnTo>
                  <a:pt x="173589" y="24450"/>
                </a:lnTo>
                <a:lnTo>
                  <a:pt x="220043" y="39119"/>
                </a:lnTo>
                <a:lnTo>
                  <a:pt x="288500" y="68458"/>
                </a:lnTo>
                <a:lnTo>
                  <a:pt x="356958" y="102687"/>
                </a:lnTo>
                <a:lnTo>
                  <a:pt x="457200" y="168700"/>
                </a:lnTo>
                <a:lnTo>
                  <a:pt x="508543" y="207819"/>
                </a:lnTo>
                <a:lnTo>
                  <a:pt x="525658" y="224933"/>
                </a:lnTo>
                <a:lnTo>
                  <a:pt x="532992" y="242047"/>
                </a:lnTo>
                <a:lnTo>
                  <a:pt x="537882" y="266497"/>
                </a:lnTo>
                <a:lnTo>
                  <a:pt x="535437" y="295836"/>
                </a:lnTo>
                <a:lnTo>
                  <a:pt x="523213" y="342289"/>
                </a:lnTo>
                <a:lnTo>
                  <a:pt x="498764" y="400967"/>
                </a:lnTo>
                <a:lnTo>
                  <a:pt x="491429" y="415637"/>
                </a:lnTo>
                <a:lnTo>
                  <a:pt x="471869" y="554997"/>
                </a:lnTo>
                <a:lnTo>
                  <a:pt x="427861" y="838608"/>
                </a:lnTo>
                <a:lnTo>
                  <a:pt x="383852" y="1019532"/>
                </a:lnTo>
                <a:lnTo>
                  <a:pt x="229822" y="1804351"/>
                </a:lnTo>
                <a:lnTo>
                  <a:pt x="66013" y="1787237"/>
                </a:lnTo>
                <a:lnTo>
                  <a:pt x="80682" y="1598978"/>
                </a:lnTo>
                <a:lnTo>
                  <a:pt x="100242" y="13202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6" name="Google Shape;3656;p331"/>
          <p:cNvSpPr/>
          <p:nvPr/>
        </p:nvSpPr>
        <p:spPr>
          <a:xfrm>
            <a:off x="2608263" y="3094038"/>
            <a:ext cx="4606925" cy="690562"/>
          </a:xfrm>
          <a:custGeom>
            <a:avLst/>
            <a:gdLst/>
            <a:ahLst/>
            <a:cxnLst/>
            <a:rect l="l" t="t" r="r" b="b"/>
            <a:pathLst>
              <a:path w="4605590" h="690465" extrusionOk="0">
                <a:moveTo>
                  <a:pt x="1933303" y="186612"/>
                </a:moveTo>
                <a:lnTo>
                  <a:pt x="2164702" y="160487"/>
                </a:lnTo>
                <a:lnTo>
                  <a:pt x="2381172" y="145558"/>
                </a:lnTo>
                <a:lnTo>
                  <a:pt x="2612572" y="138093"/>
                </a:lnTo>
                <a:lnTo>
                  <a:pt x="2754397" y="134361"/>
                </a:lnTo>
                <a:lnTo>
                  <a:pt x="2907419" y="111967"/>
                </a:lnTo>
                <a:lnTo>
                  <a:pt x="3194802" y="100771"/>
                </a:lnTo>
                <a:lnTo>
                  <a:pt x="3515775" y="85842"/>
                </a:lnTo>
                <a:lnTo>
                  <a:pt x="3780764" y="74645"/>
                </a:lnTo>
                <a:lnTo>
                  <a:pt x="3922590" y="70913"/>
                </a:lnTo>
                <a:lnTo>
                  <a:pt x="3978573" y="55984"/>
                </a:lnTo>
                <a:lnTo>
                  <a:pt x="4101737" y="11197"/>
                </a:lnTo>
                <a:lnTo>
                  <a:pt x="4142792" y="0"/>
                </a:lnTo>
                <a:lnTo>
                  <a:pt x="4183847" y="7465"/>
                </a:lnTo>
                <a:lnTo>
                  <a:pt x="4236098" y="18661"/>
                </a:lnTo>
                <a:lnTo>
                  <a:pt x="4284617" y="37322"/>
                </a:lnTo>
                <a:lnTo>
                  <a:pt x="4340601" y="59716"/>
                </a:lnTo>
                <a:lnTo>
                  <a:pt x="4411514" y="100771"/>
                </a:lnTo>
                <a:lnTo>
                  <a:pt x="4456301" y="130629"/>
                </a:lnTo>
                <a:lnTo>
                  <a:pt x="4508552" y="171683"/>
                </a:lnTo>
                <a:lnTo>
                  <a:pt x="4542142" y="201541"/>
                </a:lnTo>
                <a:lnTo>
                  <a:pt x="4568268" y="223935"/>
                </a:lnTo>
                <a:lnTo>
                  <a:pt x="4583197" y="242596"/>
                </a:lnTo>
                <a:lnTo>
                  <a:pt x="4594394" y="268722"/>
                </a:lnTo>
                <a:lnTo>
                  <a:pt x="4605590" y="298580"/>
                </a:lnTo>
                <a:lnTo>
                  <a:pt x="4605590" y="317241"/>
                </a:lnTo>
                <a:lnTo>
                  <a:pt x="4598126" y="347099"/>
                </a:lnTo>
                <a:lnTo>
                  <a:pt x="4590661" y="358296"/>
                </a:lnTo>
                <a:lnTo>
                  <a:pt x="4568268" y="376957"/>
                </a:lnTo>
                <a:lnTo>
                  <a:pt x="4534678" y="384421"/>
                </a:lnTo>
                <a:lnTo>
                  <a:pt x="4486159" y="384421"/>
                </a:lnTo>
                <a:lnTo>
                  <a:pt x="4433907" y="376957"/>
                </a:lnTo>
                <a:lnTo>
                  <a:pt x="4314475" y="358296"/>
                </a:lnTo>
                <a:lnTo>
                  <a:pt x="4139060" y="335902"/>
                </a:lnTo>
                <a:lnTo>
                  <a:pt x="3888999" y="309776"/>
                </a:lnTo>
                <a:lnTo>
                  <a:pt x="3627742" y="294847"/>
                </a:lnTo>
                <a:lnTo>
                  <a:pt x="3362753" y="291115"/>
                </a:lnTo>
                <a:lnTo>
                  <a:pt x="3038048" y="294847"/>
                </a:lnTo>
                <a:lnTo>
                  <a:pt x="2743200" y="306044"/>
                </a:lnTo>
                <a:lnTo>
                  <a:pt x="2496872" y="317241"/>
                </a:lnTo>
                <a:lnTo>
                  <a:pt x="2224418" y="339634"/>
                </a:lnTo>
                <a:lnTo>
                  <a:pt x="1881052" y="373225"/>
                </a:lnTo>
                <a:lnTo>
                  <a:pt x="1619794" y="406815"/>
                </a:lnTo>
                <a:lnTo>
                  <a:pt x="1332412" y="455334"/>
                </a:lnTo>
                <a:lnTo>
                  <a:pt x="1112209" y="500121"/>
                </a:lnTo>
                <a:lnTo>
                  <a:pt x="899471" y="548640"/>
                </a:lnTo>
                <a:lnTo>
                  <a:pt x="757646" y="585962"/>
                </a:lnTo>
                <a:lnTo>
                  <a:pt x="574766" y="641946"/>
                </a:lnTo>
                <a:lnTo>
                  <a:pt x="432941" y="679269"/>
                </a:lnTo>
                <a:lnTo>
                  <a:pt x="384421" y="690465"/>
                </a:lnTo>
                <a:lnTo>
                  <a:pt x="362028" y="690465"/>
                </a:lnTo>
                <a:lnTo>
                  <a:pt x="309777" y="645678"/>
                </a:lnTo>
                <a:lnTo>
                  <a:pt x="235132" y="578498"/>
                </a:lnTo>
                <a:lnTo>
                  <a:pt x="164219" y="503853"/>
                </a:lnTo>
                <a:lnTo>
                  <a:pt x="100771" y="432940"/>
                </a:lnTo>
                <a:lnTo>
                  <a:pt x="67181" y="388153"/>
                </a:lnTo>
                <a:lnTo>
                  <a:pt x="33590" y="343367"/>
                </a:lnTo>
                <a:lnTo>
                  <a:pt x="7465" y="298580"/>
                </a:lnTo>
                <a:lnTo>
                  <a:pt x="0" y="272454"/>
                </a:lnTo>
                <a:lnTo>
                  <a:pt x="3732" y="257525"/>
                </a:lnTo>
                <a:lnTo>
                  <a:pt x="26126" y="250060"/>
                </a:lnTo>
                <a:lnTo>
                  <a:pt x="52252" y="261257"/>
                </a:lnTo>
                <a:lnTo>
                  <a:pt x="93306" y="287383"/>
                </a:lnTo>
                <a:lnTo>
                  <a:pt x="126897" y="313509"/>
                </a:lnTo>
                <a:lnTo>
                  <a:pt x="186612" y="350831"/>
                </a:lnTo>
                <a:lnTo>
                  <a:pt x="238864" y="380689"/>
                </a:lnTo>
                <a:lnTo>
                  <a:pt x="272454" y="391886"/>
                </a:lnTo>
                <a:lnTo>
                  <a:pt x="328438" y="399350"/>
                </a:lnTo>
                <a:lnTo>
                  <a:pt x="373225" y="403082"/>
                </a:lnTo>
                <a:lnTo>
                  <a:pt x="418012" y="403082"/>
                </a:lnTo>
                <a:lnTo>
                  <a:pt x="515050" y="391886"/>
                </a:lnTo>
                <a:lnTo>
                  <a:pt x="727788" y="358296"/>
                </a:lnTo>
                <a:lnTo>
                  <a:pt x="1086083" y="302312"/>
                </a:lnTo>
                <a:lnTo>
                  <a:pt x="1612330" y="223935"/>
                </a:lnTo>
                <a:lnTo>
                  <a:pt x="1933303" y="1866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7" name="Google Shape;3657;p331"/>
          <p:cNvSpPr/>
          <p:nvPr/>
        </p:nvSpPr>
        <p:spPr>
          <a:xfrm>
            <a:off x="4037013" y="3873500"/>
            <a:ext cx="2093912" cy="2162175"/>
          </a:xfrm>
          <a:custGeom>
            <a:avLst/>
            <a:gdLst/>
            <a:ahLst/>
            <a:cxnLst/>
            <a:rect l="l" t="t" r="r" b="b"/>
            <a:pathLst>
              <a:path w="2095266" h="2162584" extrusionOk="0">
                <a:moveTo>
                  <a:pt x="746105" y="165489"/>
                </a:moveTo>
                <a:lnTo>
                  <a:pt x="412321" y="196343"/>
                </a:lnTo>
                <a:lnTo>
                  <a:pt x="86952" y="230002"/>
                </a:lnTo>
                <a:lnTo>
                  <a:pt x="0" y="246832"/>
                </a:lnTo>
                <a:lnTo>
                  <a:pt x="58903" y="412321"/>
                </a:lnTo>
                <a:lnTo>
                  <a:pt x="440370" y="375858"/>
                </a:lnTo>
                <a:lnTo>
                  <a:pt x="757325" y="347809"/>
                </a:lnTo>
                <a:lnTo>
                  <a:pt x="1133182" y="314150"/>
                </a:lnTo>
                <a:lnTo>
                  <a:pt x="1539894" y="274881"/>
                </a:lnTo>
                <a:lnTo>
                  <a:pt x="1632456" y="269271"/>
                </a:lnTo>
                <a:lnTo>
                  <a:pt x="1657700" y="272076"/>
                </a:lnTo>
                <a:lnTo>
                  <a:pt x="1677335" y="280491"/>
                </a:lnTo>
                <a:lnTo>
                  <a:pt x="1696969" y="297320"/>
                </a:lnTo>
                <a:lnTo>
                  <a:pt x="1705384" y="314150"/>
                </a:lnTo>
                <a:lnTo>
                  <a:pt x="1713798" y="359028"/>
                </a:lnTo>
                <a:lnTo>
                  <a:pt x="1716603" y="903180"/>
                </a:lnTo>
                <a:lnTo>
                  <a:pt x="1713798" y="1211720"/>
                </a:lnTo>
                <a:lnTo>
                  <a:pt x="1713798" y="1680140"/>
                </a:lnTo>
                <a:lnTo>
                  <a:pt x="1694164" y="1876483"/>
                </a:lnTo>
                <a:lnTo>
                  <a:pt x="1694164" y="1955021"/>
                </a:lnTo>
                <a:lnTo>
                  <a:pt x="1696969" y="2022339"/>
                </a:lnTo>
                <a:lnTo>
                  <a:pt x="1705384" y="2078437"/>
                </a:lnTo>
                <a:lnTo>
                  <a:pt x="1713798" y="2100876"/>
                </a:lnTo>
                <a:lnTo>
                  <a:pt x="1739043" y="2126120"/>
                </a:lnTo>
                <a:lnTo>
                  <a:pt x="1764287" y="2142950"/>
                </a:lnTo>
                <a:lnTo>
                  <a:pt x="1783921" y="2151364"/>
                </a:lnTo>
                <a:lnTo>
                  <a:pt x="1797946" y="2156974"/>
                </a:lnTo>
                <a:lnTo>
                  <a:pt x="1820385" y="2162584"/>
                </a:lnTo>
                <a:lnTo>
                  <a:pt x="1840019" y="2162584"/>
                </a:lnTo>
                <a:lnTo>
                  <a:pt x="1884898" y="2148559"/>
                </a:lnTo>
                <a:lnTo>
                  <a:pt x="1910142" y="2131730"/>
                </a:lnTo>
                <a:lnTo>
                  <a:pt x="1918557" y="2114901"/>
                </a:lnTo>
                <a:lnTo>
                  <a:pt x="1929776" y="2047583"/>
                </a:lnTo>
                <a:lnTo>
                  <a:pt x="1943801" y="1898923"/>
                </a:lnTo>
                <a:lnTo>
                  <a:pt x="1955020" y="1705384"/>
                </a:lnTo>
                <a:lnTo>
                  <a:pt x="1963435" y="1525870"/>
                </a:lnTo>
                <a:lnTo>
                  <a:pt x="1980265" y="1147207"/>
                </a:lnTo>
                <a:lnTo>
                  <a:pt x="1994289" y="774155"/>
                </a:lnTo>
                <a:lnTo>
                  <a:pt x="2005509" y="448785"/>
                </a:lnTo>
                <a:lnTo>
                  <a:pt x="2005509" y="412321"/>
                </a:lnTo>
                <a:lnTo>
                  <a:pt x="2011119" y="398297"/>
                </a:lnTo>
                <a:lnTo>
                  <a:pt x="2036363" y="381467"/>
                </a:lnTo>
                <a:lnTo>
                  <a:pt x="2067217" y="353418"/>
                </a:lnTo>
                <a:lnTo>
                  <a:pt x="2084046" y="330979"/>
                </a:lnTo>
                <a:lnTo>
                  <a:pt x="2092461" y="308540"/>
                </a:lnTo>
                <a:lnTo>
                  <a:pt x="2095266" y="291710"/>
                </a:lnTo>
                <a:lnTo>
                  <a:pt x="2089656" y="272076"/>
                </a:lnTo>
                <a:lnTo>
                  <a:pt x="2078436" y="252442"/>
                </a:lnTo>
                <a:lnTo>
                  <a:pt x="2039168" y="218783"/>
                </a:lnTo>
                <a:lnTo>
                  <a:pt x="1955020" y="154270"/>
                </a:lnTo>
                <a:lnTo>
                  <a:pt x="1811970" y="58903"/>
                </a:lnTo>
                <a:lnTo>
                  <a:pt x="1705384" y="2805"/>
                </a:lnTo>
                <a:lnTo>
                  <a:pt x="1688554" y="0"/>
                </a:lnTo>
                <a:lnTo>
                  <a:pt x="1643676" y="33659"/>
                </a:lnTo>
                <a:lnTo>
                  <a:pt x="1559528" y="89757"/>
                </a:lnTo>
                <a:lnTo>
                  <a:pt x="1447332" y="100977"/>
                </a:lnTo>
                <a:lnTo>
                  <a:pt x="1093914" y="134635"/>
                </a:lnTo>
                <a:lnTo>
                  <a:pt x="746105" y="16548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8" name="Google Shape;3658;p331"/>
          <p:cNvSpPr/>
          <p:nvPr/>
        </p:nvSpPr>
        <p:spPr>
          <a:xfrm>
            <a:off x="4113213" y="4743450"/>
            <a:ext cx="1724025" cy="277813"/>
          </a:xfrm>
          <a:custGeom>
            <a:avLst/>
            <a:gdLst/>
            <a:ahLst/>
            <a:cxnLst/>
            <a:rect l="l" t="t" r="r" b="b"/>
            <a:pathLst>
              <a:path w="1724025" h="278606" extrusionOk="0">
                <a:moveTo>
                  <a:pt x="419100" y="221456"/>
                </a:moveTo>
                <a:lnTo>
                  <a:pt x="202406" y="247650"/>
                </a:lnTo>
                <a:lnTo>
                  <a:pt x="0" y="278606"/>
                </a:lnTo>
                <a:lnTo>
                  <a:pt x="0" y="123825"/>
                </a:lnTo>
                <a:lnTo>
                  <a:pt x="178594" y="95250"/>
                </a:lnTo>
                <a:lnTo>
                  <a:pt x="300037" y="78581"/>
                </a:lnTo>
                <a:lnTo>
                  <a:pt x="445294" y="59531"/>
                </a:lnTo>
                <a:lnTo>
                  <a:pt x="585787" y="45244"/>
                </a:lnTo>
                <a:lnTo>
                  <a:pt x="745331" y="30956"/>
                </a:lnTo>
                <a:lnTo>
                  <a:pt x="933450" y="21431"/>
                </a:lnTo>
                <a:lnTo>
                  <a:pt x="1133475" y="11906"/>
                </a:lnTo>
                <a:lnTo>
                  <a:pt x="1295400" y="7144"/>
                </a:lnTo>
                <a:lnTo>
                  <a:pt x="1576387" y="2381"/>
                </a:lnTo>
                <a:lnTo>
                  <a:pt x="1724025" y="0"/>
                </a:lnTo>
                <a:lnTo>
                  <a:pt x="1702594" y="180975"/>
                </a:lnTo>
                <a:lnTo>
                  <a:pt x="1600200" y="180975"/>
                </a:lnTo>
                <a:lnTo>
                  <a:pt x="1450181" y="180975"/>
                </a:lnTo>
                <a:lnTo>
                  <a:pt x="1285875" y="180975"/>
                </a:lnTo>
                <a:lnTo>
                  <a:pt x="1097756" y="180975"/>
                </a:lnTo>
                <a:lnTo>
                  <a:pt x="933450" y="180975"/>
                </a:lnTo>
                <a:lnTo>
                  <a:pt x="838200" y="185738"/>
                </a:lnTo>
                <a:lnTo>
                  <a:pt x="747712" y="190500"/>
                </a:lnTo>
                <a:lnTo>
                  <a:pt x="623887" y="200025"/>
                </a:lnTo>
                <a:lnTo>
                  <a:pt x="419100" y="2214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9" name="Google Shape;3659;p331"/>
          <p:cNvSpPr/>
          <p:nvPr/>
        </p:nvSpPr>
        <p:spPr>
          <a:xfrm>
            <a:off x="4038600" y="5529263"/>
            <a:ext cx="1790700" cy="428625"/>
          </a:xfrm>
          <a:custGeom>
            <a:avLst/>
            <a:gdLst/>
            <a:ahLst/>
            <a:cxnLst/>
            <a:rect l="l" t="t" r="r" b="b"/>
            <a:pathLst>
              <a:path w="1790700" h="428625" extrusionOk="0">
                <a:moveTo>
                  <a:pt x="697706" y="88106"/>
                </a:moveTo>
                <a:lnTo>
                  <a:pt x="311944" y="130968"/>
                </a:lnTo>
                <a:lnTo>
                  <a:pt x="23813" y="166687"/>
                </a:lnTo>
                <a:lnTo>
                  <a:pt x="0" y="428625"/>
                </a:lnTo>
                <a:lnTo>
                  <a:pt x="28575" y="409575"/>
                </a:lnTo>
                <a:lnTo>
                  <a:pt x="61913" y="361950"/>
                </a:lnTo>
                <a:lnTo>
                  <a:pt x="88106" y="338137"/>
                </a:lnTo>
                <a:lnTo>
                  <a:pt x="119063" y="321468"/>
                </a:lnTo>
                <a:lnTo>
                  <a:pt x="152400" y="309562"/>
                </a:lnTo>
                <a:lnTo>
                  <a:pt x="178594" y="307181"/>
                </a:lnTo>
                <a:lnTo>
                  <a:pt x="209550" y="307181"/>
                </a:lnTo>
                <a:lnTo>
                  <a:pt x="238125" y="311943"/>
                </a:lnTo>
                <a:lnTo>
                  <a:pt x="402431" y="290512"/>
                </a:lnTo>
                <a:lnTo>
                  <a:pt x="735806" y="259556"/>
                </a:lnTo>
                <a:lnTo>
                  <a:pt x="933450" y="245268"/>
                </a:lnTo>
                <a:lnTo>
                  <a:pt x="1183481" y="230981"/>
                </a:lnTo>
                <a:lnTo>
                  <a:pt x="1462088" y="223837"/>
                </a:lnTo>
                <a:lnTo>
                  <a:pt x="1790700" y="221456"/>
                </a:lnTo>
                <a:lnTo>
                  <a:pt x="1781175" y="4762"/>
                </a:lnTo>
                <a:lnTo>
                  <a:pt x="1595438" y="0"/>
                </a:lnTo>
                <a:lnTo>
                  <a:pt x="1488281" y="0"/>
                </a:lnTo>
                <a:lnTo>
                  <a:pt x="1407319" y="7143"/>
                </a:lnTo>
                <a:lnTo>
                  <a:pt x="1073944" y="45243"/>
                </a:lnTo>
                <a:lnTo>
                  <a:pt x="697706" y="881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191EECD-1382-214C-9EB2-BA7082D7C5DB}"/>
              </a:ext>
            </a:extLst>
          </p:cNvPr>
          <p:cNvGrpSpPr/>
          <p:nvPr/>
        </p:nvGrpSpPr>
        <p:grpSpPr>
          <a:xfrm>
            <a:off x="2604249" y="1508875"/>
            <a:ext cx="4606925" cy="4522787"/>
            <a:chOff x="2760663" y="1665288"/>
            <a:chExt cx="4606925" cy="4522787"/>
          </a:xfrm>
        </p:grpSpPr>
        <p:sp>
          <p:nvSpPr>
            <p:cNvPr id="11" name="Google Shape;3652;p331">
              <a:extLst>
                <a:ext uri="{FF2B5EF4-FFF2-40B4-BE49-F238E27FC236}">
                  <a16:creationId xmlns:a16="http://schemas.microsoft.com/office/drawing/2014/main" id="{9BE2883D-7C57-6B4B-B6A1-D45D2DE35212}"/>
                </a:ext>
              </a:extLst>
            </p:cNvPr>
            <p:cNvSpPr/>
            <p:nvPr/>
          </p:nvSpPr>
          <p:spPr>
            <a:xfrm>
              <a:off x="3584575" y="2420938"/>
              <a:ext cx="2995613" cy="479425"/>
            </a:xfrm>
            <a:custGeom>
              <a:avLst/>
              <a:gdLst/>
              <a:ahLst/>
              <a:cxnLst/>
              <a:rect l="l" t="t" r="r" b="b"/>
              <a:pathLst>
                <a:path w="2995027" h="479204" extrusionOk="0">
                  <a:moveTo>
                    <a:pt x="1471842" y="136915"/>
                  </a:moveTo>
                  <a:lnTo>
                    <a:pt x="2034174" y="88017"/>
                  </a:lnTo>
                  <a:lnTo>
                    <a:pt x="2273776" y="68457"/>
                  </a:lnTo>
                  <a:lnTo>
                    <a:pt x="2339789" y="66012"/>
                  </a:lnTo>
                  <a:lnTo>
                    <a:pt x="2396022" y="56233"/>
                  </a:lnTo>
                  <a:lnTo>
                    <a:pt x="2454700" y="41563"/>
                  </a:lnTo>
                  <a:lnTo>
                    <a:pt x="2523158" y="14669"/>
                  </a:lnTo>
                  <a:lnTo>
                    <a:pt x="2557386" y="0"/>
                  </a:lnTo>
                  <a:lnTo>
                    <a:pt x="2572056" y="0"/>
                  </a:lnTo>
                  <a:lnTo>
                    <a:pt x="2606285" y="2444"/>
                  </a:lnTo>
                  <a:lnTo>
                    <a:pt x="2689412" y="19559"/>
                  </a:lnTo>
                  <a:lnTo>
                    <a:pt x="2752980" y="36673"/>
                  </a:lnTo>
                  <a:lnTo>
                    <a:pt x="2804323" y="53788"/>
                  </a:lnTo>
                  <a:lnTo>
                    <a:pt x="2892340" y="92907"/>
                  </a:lnTo>
                  <a:lnTo>
                    <a:pt x="2955908" y="127135"/>
                  </a:lnTo>
                  <a:lnTo>
                    <a:pt x="2973023" y="139360"/>
                  </a:lnTo>
                  <a:lnTo>
                    <a:pt x="2985247" y="156474"/>
                  </a:lnTo>
                  <a:lnTo>
                    <a:pt x="2992582" y="168699"/>
                  </a:lnTo>
                  <a:lnTo>
                    <a:pt x="2995027" y="185813"/>
                  </a:lnTo>
                  <a:lnTo>
                    <a:pt x="2987692" y="207818"/>
                  </a:lnTo>
                  <a:lnTo>
                    <a:pt x="2968133" y="229822"/>
                  </a:lnTo>
                  <a:lnTo>
                    <a:pt x="2941239" y="249381"/>
                  </a:lnTo>
                  <a:lnTo>
                    <a:pt x="2909455" y="264051"/>
                  </a:lnTo>
                  <a:lnTo>
                    <a:pt x="2860557" y="276275"/>
                  </a:lnTo>
                  <a:lnTo>
                    <a:pt x="2799434" y="276275"/>
                  </a:lnTo>
                  <a:lnTo>
                    <a:pt x="2730976" y="268941"/>
                  </a:lnTo>
                  <a:lnTo>
                    <a:pt x="2623399" y="261606"/>
                  </a:lnTo>
                  <a:lnTo>
                    <a:pt x="2466924" y="256716"/>
                  </a:lnTo>
                  <a:lnTo>
                    <a:pt x="2374017" y="259161"/>
                  </a:lnTo>
                  <a:lnTo>
                    <a:pt x="2202873" y="271386"/>
                  </a:lnTo>
                  <a:lnTo>
                    <a:pt x="1958381" y="290945"/>
                  </a:lnTo>
                  <a:lnTo>
                    <a:pt x="1801906" y="303170"/>
                  </a:lnTo>
                  <a:lnTo>
                    <a:pt x="1510961" y="327619"/>
                  </a:lnTo>
                  <a:lnTo>
                    <a:pt x="1220015" y="356958"/>
                  </a:lnTo>
                  <a:lnTo>
                    <a:pt x="948629" y="383852"/>
                  </a:lnTo>
                  <a:lnTo>
                    <a:pt x="760370" y="422971"/>
                  </a:lnTo>
                  <a:lnTo>
                    <a:pt x="532993" y="457200"/>
                  </a:lnTo>
                  <a:lnTo>
                    <a:pt x="415637" y="474314"/>
                  </a:lnTo>
                  <a:lnTo>
                    <a:pt x="354514" y="479204"/>
                  </a:lnTo>
                  <a:lnTo>
                    <a:pt x="317840" y="474314"/>
                  </a:lnTo>
                  <a:lnTo>
                    <a:pt x="290946" y="466979"/>
                  </a:lnTo>
                  <a:lnTo>
                    <a:pt x="271386" y="457200"/>
                  </a:lnTo>
                  <a:lnTo>
                    <a:pt x="256717" y="444975"/>
                  </a:lnTo>
                  <a:lnTo>
                    <a:pt x="227378" y="405856"/>
                  </a:lnTo>
                  <a:lnTo>
                    <a:pt x="180924" y="352068"/>
                  </a:lnTo>
                  <a:lnTo>
                    <a:pt x="92907" y="239602"/>
                  </a:lnTo>
                  <a:lnTo>
                    <a:pt x="39119" y="171144"/>
                  </a:lnTo>
                  <a:lnTo>
                    <a:pt x="22005" y="144250"/>
                  </a:lnTo>
                  <a:lnTo>
                    <a:pt x="4890" y="112466"/>
                  </a:lnTo>
                  <a:lnTo>
                    <a:pt x="0" y="92907"/>
                  </a:lnTo>
                  <a:lnTo>
                    <a:pt x="4890" y="78237"/>
                  </a:lnTo>
                  <a:lnTo>
                    <a:pt x="22005" y="75792"/>
                  </a:lnTo>
                  <a:lnTo>
                    <a:pt x="51344" y="85572"/>
                  </a:lnTo>
                  <a:lnTo>
                    <a:pt x="70903" y="97796"/>
                  </a:lnTo>
                  <a:lnTo>
                    <a:pt x="97797" y="124690"/>
                  </a:lnTo>
                  <a:lnTo>
                    <a:pt x="122246" y="141805"/>
                  </a:lnTo>
                  <a:lnTo>
                    <a:pt x="146696" y="158919"/>
                  </a:lnTo>
                  <a:lnTo>
                    <a:pt x="171145" y="173589"/>
                  </a:lnTo>
                  <a:lnTo>
                    <a:pt x="205374" y="190703"/>
                  </a:lnTo>
                  <a:lnTo>
                    <a:pt x="244492" y="205373"/>
                  </a:lnTo>
                  <a:lnTo>
                    <a:pt x="295836" y="217597"/>
                  </a:lnTo>
                  <a:lnTo>
                    <a:pt x="334954" y="222487"/>
                  </a:lnTo>
                  <a:lnTo>
                    <a:pt x="398522" y="220042"/>
                  </a:lnTo>
                  <a:lnTo>
                    <a:pt x="542773" y="212708"/>
                  </a:lnTo>
                  <a:lnTo>
                    <a:pt x="765260" y="198038"/>
                  </a:lnTo>
                  <a:lnTo>
                    <a:pt x="985303" y="178479"/>
                  </a:lnTo>
                  <a:lnTo>
                    <a:pt x="1471842" y="13691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653;p331">
              <a:extLst>
                <a:ext uri="{FF2B5EF4-FFF2-40B4-BE49-F238E27FC236}">
                  <a16:creationId xmlns:a16="http://schemas.microsoft.com/office/drawing/2014/main" id="{77DD9D7F-6507-FE4B-8A39-5D070C716E57}"/>
                </a:ext>
              </a:extLst>
            </p:cNvPr>
            <p:cNvSpPr/>
            <p:nvPr/>
          </p:nvSpPr>
          <p:spPr>
            <a:xfrm>
              <a:off x="3967163" y="4157663"/>
              <a:ext cx="371475" cy="1957387"/>
            </a:xfrm>
            <a:custGeom>
              <a:avLst/>
              <a:gdLst/>
              <a:ahLst/>
              <a:cxnLst/>
              <a:rect l="l" t="t" r="r" b="b"/>
              <a:pathLst>
                <a:path w="370770" h="1956565" extrusionOk="0">
                  <a:moveTo>
                    <a:pt x="358244" y="676405"/>
                  </a:moveTo>
                  <a:lnTo>
                    <a:pt x="370770" y="395822"/>
                  </a:lnTo>
                  <a:lnTo>
                    <a:pt x="365760" y="365760"/>
                  </a:lnTo>
                  <a:lnTo>
                    <a:pt x="345718" y="250520"/>
                  </a:lnTo>
                  <a:lnTo>
                    <a:pt x="328182" y="95197"/>
                  </a:lnTo>
                  <a:lnTo>
                    <a:pt x="185385" y="47598"/>
                  </a:lnTo>
                  <a:lnTo>
                    <a:pt x="77661" y="12526"/>
                  </a:lnTo>
                  <a:lnTo>
                    <a:pt x="32568" y="0"/>
                  </a:lnTo>
                  <a:lnTo>
                    <a:pt x="12526" y="2505"/>
                  </a:lnTo>
                  <a:lnTo>
                    <a:pt x="0" y="12526"/>
                  </a:lnTo>
                  <a:lnTo>
                    <a:pt x="0" y="32567"/>
                  </a:lnTo>
                  <a:lnTo>
                    <a:pt x="10021" y="65135"/>
                  </a:lnTo>
                  <a:lnTo>
                    <a:pt x="32568" y="90187"/>
                  </a:lnTo>
                  <a:lnTo>
                    <a:pt x="52609" y="117744"/>
                  </a:lnTo>
                  <a:lnTo>
                    <a:pt x="77661" y="157828"/>
                  </a:lnTo>
                  <a:lnTo>
                    <a:pt x="95198" y="187890"/>
                  </a:lnTo>
                  <a:lnTo>
                    <a:pt x="112734" y="225468"/>
                  </a:lnTo>
                  <a:lnTo>
                    <a:pt x="130271" y="283088"/>
                  </a:lnTo>
                  <a:lnTo>
                    <a:pt x="140291" y="335697"/>
                  </a:lnTo>
                  <a:lnTo>
                    <a:pt x="145302" y="403338"/>
                  </a:lnTo>
                  <a:lnTo>
                    <a:pt x="147807" y="470978"/>
                  </a:lnTo>
                  <a:lnTo>
                    <a:pt x="130271" y="736530"/>
                  </a:lnTo>
                  <a:lnTo>
                    <a:pt x="105219" y="1094774"/>
                  </a:lnTo>
                  <a:lnTo>
                    <a:pt x="85177" y="1440493"/>
                  </a:lnTo>
                  <a:lnTo>
                    <a:pt x="77661" y="1488092"/>
                  </a:lnTo>
                  <a:lnTo>
                    <a:pt x="55114" y="1565753"/>
                  </a:lnTo>
                  <a:lnTo>
                    <a:pt x="27557" y="1660951"/>
                  </a:lnTo>
                  <a:lnTo>
                    <a:pt x="25052" y="1691013"/>
                  </a:lnTo>
                  <a:lnTo>
                    <a:pt x="30062" y="1733602"/>
                  </a:lnTo>
                  <a:lnTo>
                    <a:pt x="37578" y="1761159"/>
                  </a:lnTo>
                  <a:lnTo>
                    <a:pt x="55114" y="1803748"/>
                  </a:lnTo>
                  <a:lnTo>
                    <a:pt x="82672" y="1851346"/>
                  </a:lnTo>
                  <a:lnTo>
                    <a:pt x="110229" y="1888924"/>
                  </a:lnTo>
                  <a:lnTo>
                    <a:pt x="137786" y="1916482"/>
                  </a:lnTo>
                  <a:lnTo>
                    <a:pt x="157828" y="1934018"/>
                  </a:lnTo>
                  <a:lnTo>
                    <a:pt x="175364" y="1946544"/>
                  </a:lnTo>
                  <a:lnTo>
                    <a:pt x="195406" y="1954060"/>
                  </a:lnTo>
                  <a:lnTo>
                    <a:pt x="210437" y="1956565"/>
                  </a:lnTo>
                  <a:lnTo>
                    <a:pt x="232984" y="1951555"/>
                  </a:lnTo>
                  <a:lnTo>
                    <a:pt x="250520" y="1936523"/>
                  </a:lnTo>
                  <a:lnTo>
                    <a:pt x="258036" y="1923997"/>
                  </a:lnTo>
                  <a:lnTo>
                    <a:pt x="275573" y="1888924"/>
                  </a:lnTo>
                  <a:lnTo>
                    <a:pt x="328182" y="1683498"/>
                  </a:lnTo>
                  <a:lnTo>
                    <a:pt x="340708" y="1205003"/>
                  </a:lnTo>
                  <a:lnTo>
                    <a:pt x="350729" y="987051"/>
                  </a:lnTo>
                  <a:lnTo>
                    <a:pt x="350729" y="859285"/>
                  </a:lnTo>
                  <a:lnTo>
                    <a:pt x="358244" y="67640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654;p331">
              <a:extLst>
                <a:ext uri="{FF2B5EF4-FFF2-40B4-BE49-F238E27FC236}">
                  <a16:creationId xmlns:a16="http://schemas.microsoft.com/office/drawing/2014/main" id="{B6DD584B-9E4C-B147-8FBB-DB7A6EB5A21C}"/>
                </a:ext>
              </a:extLst>
            </p:cNvPr>
            <p:cNvSpPr/>
            <p:nvPr/>
          </p:nvSpPr>
          <p:spPr>
            <a:xfrm>
              <a:off x="4089400" y="1952625"/>
              <a:ext cx="508000" cy="1625600"/>
            </a:xfrm>
            <a:custGeom>
              <a:avLst/>
              <a:gdLst/>
              <a:ahLst/>
              <a:cxnLst/>
              <a:rect l="l" t="t" r="r" b="b"/>
              <a:pathLst>
                <a:path w="508543" h="1625872" extrusionOk="0">
                  <a:moveTo>
                    <a:pt x="474314" y="1083099"/>
                  </a:moveTo>
                  <a:lnTo>
                    <a:pt x="474314" y="831273"/>
                  </a:lnTo>
                  <a:lnTo>
                    <a:pt x="474314" y="393632"/>
                  </a:lnTo>
                  <a:lnTo>
                    <a:pt x="479204" y="369183"/>
                  </a:lnTo>
                  <a:lnTo>
                    <a:pt x="491429" y="342289"/>
                  </a:lnTo>
                  <a:lnTo>
                    <a:pt x="498763" y="317840"/>
                  </a:lnTo>
                  <a:lnTo>
                    <a:pt x="506098" y="288500"/>
                  </a:lnTo>
                  <a:lnTo>
                    <a:pt x="508543" y="261606"/>
                  </a:lnTo>
                  <a:lnTo>
                    <a:pt x="508543" y="237157"/>
                  </a:lnTo>
                  <a:lnTo>
                    <a:pt x="503653" y="212708"/>
                  </a:lnTo>
                  <a:lnTo>
                    <a:pt x="498763" y="198038"/>
                  </a:lnTo>
                  <a:lnTo>
                    <a:pt x="479204" y="178479"/>
                  </a:lnTo>
                  <a:lnTo>
                    <a:pt x="430306" y="146695"/>
                  </a:lnTo>
                  <a:lnTo>
                    <a:pt x="364293" y="105132"/>
                  </a:lnTo>
                  <a:lnTo>
                    <a:pt x="278721" y="58678"/>
                  </a:lnTo>
                  <a:lnTo>
                    <a:pt x="232267" y="39119"/>
                  </a:lnTo>
                  <a:lnTo>
                    <a:pt x="180924" y="22004"/>
                  </a:lnTo>
                  <a:lnTo>
                    <a:pt x="132026" y="7335"/>
                  </a:lnTo>
                  <a:lnTo>
                    <a:pt x="78237" y="0"/>
                  </a:lnTo>
                  <a:lnTo>
                    <a:pt x="36674" y="0"/>
                  </a:lnTo>
                  <a:lnTo>
                    <a:pt x="12224" y="4890"/>
                  </a:lnTo>
                  <a:lnTo>
                    <a:pt x="0" y="14669"/>
                  </a:lnTo>
                  <a:lnTo>
                    <a:pt x="0" y="26894"/>
                  </a:lnTo>
                  <a:lnTo>
                    <a:pt x="4890" y="39119"/>
                  </a:lnTo>
                  <a:lnTo>
                    <a:pt x="24449" y="61123"/>
                  </a:lnTo>
                  <a:lnTo>
                    <a:pt x="39119" y="73348"/>
                  </a:lnTo>
                  <a:lnTo>
                    <a:pt x="58678" y="85572"/>
                  </a:lnTo>
                  <a:lnTo>
                    <a:pt x="88017" y="107576"/>
                  </a:lnTo>
                  <a:lnTo>
                    <a:pt x="114911" y="134471"/>
                  </a:lnTo>
                  <a:lnTo>
                    <a:pt x="134470" y="158920"/>
                  </a:lnTo>
                  <a:lnTo>
                    <a:pt x="161365" y="195594"/>
                  </a:lnTo>
                  <a:lnTo>
                    <a:pt x="178479" y="227378"/>
                  </a:lnTo>
                  <a:lnTo>
                    <a:pt x="193149" y="286056"/>
                  </a:lnTo>
                  <a:lnTo>
                    <a:pt x="202928" y="369183"/>
                  </a:lnTo>
                  <a:lnTo>
                    <a:pt x="215153" y="486539"/>
                  </a:lnTo>
                  <a:lnTo>
                    <a:pt x="232267" y="689467"/>
                  </a:lnTo>
                  <a:lnTo>
                    <a:pt x="249382" y="882616"/>
                  </a:lnTo>
                  <a:lnTo>
                    <a:pt x="278721" y="1625872"/>
                  </a:lnTo>
                  <a:lnTo>
                    <a:pt x="479204" y="1579418"/>
                  </a:lnTo>
                  <a:lnTo>
                    <a:pt x="474314" y="1481621"/>
                  </a:lnTo>
                  <a:lnTo>
                    <a:pt x="474314" y="10830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655;p331">
              <a:extLst>
                <a:ext uri="{FF2B5EF4-FFF2-40B4-BE49-F238E27FC236}">
                  <a16:creationId xmlns:a16="http://schemas.microsoft.com/office/drawing/2014/main" id="{59FBE50C-B7E9-C04E-9661-0F2742F8BF8C}"/>
                </a:ext>
              </a:extLst>
            </p:cNvPr>
            <p:cNvSpPr/>
            <p:nvPr/>
          </p:nvSpPr>
          <p:spPr>
            <a:xfrm>
              <a:off x="5429250" y="1665288"/>
              <a:ext cx="536575" cy="1804987"/>
            </a:xfrm>
            <a:custGeom>
              <a:avLst/>
              <a:gdLst/>
              <a:ahLst/>
              <a:cxnLst/>
              <a:rect l="l" t="t" r="r" b="b"/>
              <a:pathLst>
                <a:path w="537882" h="1804351" extrusionOk="0">
                  <a:moveTo>
                    <a:pt x="100242" y="1320257"/>
                  </a:moveTo>
                  <a:lnTo>
                    <a:pt x="117356" y="1024422"/>
                  </a:lnTo>
                  <a:lnTo>
                    <a:pt x="163810" y="853277"/>
                  </a:lnTo>
                  <a:lnTo>
                    <a:pt x="183369" y="322730"/>
                  </a:lnTo>
                  <a:lnTo>
                    <a:pt x="183369" y="293391"/>
                  </a:lnTo>
                  <a:lnTo>
                    <a:pt x="178479" y="256717"/>
                  </a:lnTo>
                  <a:lnTo>
                    <a:pt x="171144" y="224933"/>
                  </a:lnTo>
                  <a:lnTo>
                    <a:pt x="161365" y="198039"/>
                  </a:lnTo>
                  <a:lnTo>
                    <a:pt x="151585" y="178479"/>
                  </a:lnTo>
                  <a:lnTo>
                    <a:pt x="134470" y="151585"/>
                  </a:lnTo>
                  <a:lnTo>
                    <a:pt x="114911" y="129581"/>
                  </a:lnTo>
                  <a:lnTo>
                    <a:pt x="88017" y="102687"/>
                  </a:lnTo>
                  <a:lnTo>
                    <a:pt x="58678" y="83128"/>
                  </a:lnTo>
                  <a:lnTo>
                    <a:pt x="36674" y="68458"/>
                  </a:lnTo>
                  <a:lnTo>
                    <a:pt x="17114" y="53789"/>
                  </a:lnTo>
                  <a:lnTo>
                    <a:pt x="7335" y="39119"/>
                  </a:lnTo>
                  <a:lnTo>
                    <a:pt x="0" y="19560"/>
                  </a:lnTo>
                  <a:lnTo>
                    <a:pt x="4890" y="7335"/>
                  </a:lnTo>
                  <a:lnTo>
                    <a:pt x="17114" y="0"/>
                  </a:lnTo>
                  <a:lnTo>
                    <a:pt x="41564" y="0"/>
                  </a:lnTo>
                  <a:lnTo>
                    <a:pt x="73347" y="2445"/>
                  </a:lnTo>
                  <a:lnTo>
                    <a:pt x="124691" y="12225"/>
                  </a:lnTo>
                  <a:lnTo>
                    <a:pt x="173589" y="24450"/>
                  </a:lnTo>
                  <a:lnTo>
                    <a:pt x="220043" y="39119"/>
                  </a:lnTo>
                  <a:lnTo>
                    <a:pt x="288500" y="68458"/>
                  </a:lnTo>
                  <a:lnTo>
                    <a:pt x="356958" y="102687"/>
                  </a:lnTo>
                  <a:lnTo>
                    <a:pt x="457200" y="168700"/>
                  </a:lnTo>
                  <a:lnTo>
                    <a:pt x="508543" y="207819"/>
                  </a:lnTo>
                  <a:lnTo>
                    <a:pt x="525658" y="224933"/>
                  </a:lnTo>
                  <a:lnTo>
                    <a:pt x="532992" y="242047"/>
                  </a:lnTo>
                  <a:lnTo>
                    <a:pt x="537882" y="266497"/>
                  </a:lnTo>
                  <a:lnTo>
                    <a:pt x="535437" y="295836"/>
                  </a:lnTo>
                  <a:lnTo>
                    <a:pt x="523213" y="342289"/>
                  </a:lnTo>
                  <a:lnTo>
                    <a:pt x="498764" y="400967"/>
                  </a:lnTo>
                  <a:lnTo>
                    <a:pt x="491429" y="415637"/>
                  </a:lnTo>
                  <a:lnTo>
                    <a:pt x="471869" y="554997"/>
                  </a:lnTo>
                  <a:lnTo>
                    <a:pt x="427861" y="838608"/>
                  </a:lnTo>
                  <a:lnTo>
                    <a:pt x="383852" y="1019532"/>
                  </a:lnTo>
                  <a:lnTo>
                    <a:pt x="229822" y="1804351"/>
                  </a:lnTo>
                  <a:lnTo>
                    <a:pt x="66013" y="1787237"/>
                  </a:lnTo>
                  <a:lnTo>
                    <a:pt x="80682" y="1598978"/>
                  </a:lnTo>
                  <a:lnTo>
                    <a:pt x="100242" y="13202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656;p331">
              <a:extLst>
                <a:ext uri="{FF2B5EF4-FFF2-40B4-BE49-F238E27FC236}">
                  <a16:creationId xmlns:a16="http://schemas.microsoft.com/office/drawing/2014/main" id="{42C5B731-B8D8-C247-A8BC-39015B59B243}"/>
                </a:ext>
              </a:extLst>
            </p:cNvPr>
            <p:cNvSpPr/>
            <p:nvPr/>
          </p:nvSpPr>
          <p:spPr>
            <a:xfrm>
              <a:off x="2760663" y="3246438"/>
              <a:ext cx="4606925" cy="690562"/>
            </a:xfrm>
            <a:custGeom>
              <a:avLst/>
              <a:gdLst/>
              <a:ahLst/>
              <a:cxnLst/>
              <a:rect l="l" t="t" r="r" b="b"/>
              <a:pathLst>
                <a:path w="4605590" h="690465" extrusionOk="0">
                  <a:moveTo>
                    <a:pt x="1933303" y="186612"/>
                  </a:moveTo>
                  <a:lnTo>
                    <a:pt x="2164702" y="160487"/>
                  </a:lnTo>
                  <a:lnTo>
                    <a:pt x="2381172" y="145558"/>
                  </a:lnTo>
                  <a:lnTo>
                    <a:pt x="2612572" y="138093"/>
                  </a:lnTo>
                  <a:lnTo>
                    <a:pt x="2754397" y="134361"/>
                  </a:lnTo>
                  <a:lnTo>
                    <a:pt x="2907419" y="111967"/>
                  </a:lnTo>
                  <a:lnTo>
                    <a:pt x="3194802" y="100771"/>
                  </a:lnTo>
                  <a:lnTo>
                    <a:pt x="3515775" y="85842"/>
                  </a:lnTo>
                  <a:lnTo>
                    <a:pt x="3780764" y="74645"/>
                  </a:lnTo>
                  <a:lnTo>
                    <a:pt x="3922590" y="70913"/>
                  </a:lnTo>
                  <a:lnTo>
                    <a:pt x="3978573" y="55984"/>
                  </a:lnTo>
                  <a:lnTo>
                    <a:pt x="4101737" y="11197"/>
                  </a:lnTo>
                  <a:lnTo>
                    <a:pt x="4142792" y="0"/>
                  </a:lnTo>
                  <a:lnTo>
                    <a:pt x="4183847" y="7465"/>
                  </a:lnTo>
                  <a:lnTo>
                    <a:pt x="4236098" y="18661"/>
                  </a:lnTo>
                  <a:lnTo>
                    <a:pt x="4284617" y="37322"/>
                  </a:lnTo>
                  <a:lnTo>
                    <a:pt x="4340601" y="59716"/>
                  </a:lnTo>
                  <a:lnTo>
                    <a:pt x="4411514" y="100771"/>
                  </a:lnTo>
                  <a:lnTo>
                    <a:pt x="4456301" y="130629"/>
                  </a:lnTo>
                  <a:lnTo>
                    <a:pt x="4508552" y="171683"/>
                  </a:lnTo>
                  <a:lnTo>
                    <a:pt x="4542142" y="201541"/>
                  </a:lnTo>
                  <a:lnTo>
                    <a:pt x="4568268" y="223935"/>
                  </a:lnTo>
                  <a:lnTo>
                    <a:pt x="4583197" y="242596"/>
                  </a:lnTo>
                  <a:lnTo>
                    <a:pt x="4594394" y="268722"/>
                  </a:lnTo>
                  <a:lnTo>
                    <a:pt x="4605590" y="298580"/>
                  </a:lnTo>
                  <a:lnTo>
                    <a:pt x="4605590" y="317241"/>
                  </a:lnTo>
                  <a:lnTo>
                    <a:pt x="4598126" y="347099"/>
                  </a:lnTo>
                  <a:lnTo>
                    <a:pt x="4590661" y="358296"/>
                  </a:lnTo>
                  <a:lnTo>
                    <a:pt x="4568268" y="376957"/>
                  </a:lnTo>
                  <a:lnTo>
                    <a:pt x="4534678" y="384421"/>
                  </a:lnTo>
                  <a:lnTo>
                    <a:pt x="4486159" y="384421"/>
                  </a:lnTo>
                  <a:lnTo>
                    <a:pt x="4433907" y="376957"/>
                  </a:lnTo>
                  <a:lnTo>
                    <a:pt x="4314475" y="358296"/>
                  </a:lnTo>
                  <a:lnTo>
                    <a:pt x="4139060" y="335902"/>
                  </a:lnTo>
                  <a:lnTo>
                    <a:pt x="3888999" y="309776"/>
                  </a:lnTo>
                  <a:lnTo>
                    <a:pt x="3627742" y="294847"/>
                  </a:lnTo>
                  <a:lnTo>
                    <a:pt x="3362753" y="291115"/>
                  </a:lnTo>
                  <a:lnTo>
                    <a:pt x="3038048" y="294847"/>
                  </a:lnTo>
                  <a:lnTo>
                    <a:pt x="2743200" y="306044"/>
                  </a:lnTo>
                  <a:lnTo>
                    <a:pt x="2496872" y="317241"/>
                  </a:lnTo>
                  <a:lnTo>
                    <a:pt x="2224418" y="339634"/>
                  </a:lnTo>
                  <a:lnTo>
                    <a:pt x="1881052" y="373225"/>
                  </a:lnTo>
                  <a:lnTo>
                    <a:pt x="1619794" y="406815"/>
                  </a:lnTo>
                  <a:lnTo>
                    <a:pt x="1332412" y="455334"/>
                  </a:lnTo>
                  <a:lnTo>
                    <a:pt x="1112209" y="500121"/>
                  </a:lnTo>
                  <a:lnTo>
                    <a:pt x="899471" y="548640"/>
                  </a:lnTo>
                  <a:lnTo>
                    <a:pt x="757646" y="585962"/>
                  </a:lnTo>
                  <a:lnTo>
                    <a:pt x="574766" y="641946"/>
                  </a:lnTo>
                  <a:lnTo>
                    <a:pt x="432941" y="679269"/>
                  </a:lnTo>
                  <a:lnTo>
                    <a:pt x="384421" y="690465"/>
                  </a:lnTo>
                  <a:lnTo>
                    <a:pt x="362028" y="690465"/>
                  </a:lnTo>
                  <a:lnTo>
                    <a:pt x="309777" y="645678"/>
                  </a:lnTo>
                  <a:lnTo>
                    <a:pt x="235132" y="578498"/>
                  </a:lnTo>
                  <a:lnTo>
                    <a:pt x="164219" y="503853"/>
                  </a:lnTo>
                  <a:lnTo>
                    <a:pt x="100771" y="432940"/>
                  </a:lnTo>
                  <a:lnTo>
                    <a:pt x="67181" y="388153"/>
                  </a:lnTo>
                  <a:lnTo>
                    <a:pt x="33590" y="343367"/>
                  </a:lnTo>
                  <a:lnTo>
                    <a:pt x="7465" y="298580"/>
                  </a:lnTo>
                  <a:lnTo>
                    <a:pt x="0" y="272454"/>
                  </a:lnTo>
                  <a:lnTo>
                    <a:pt x="3732" y="257525"/>
                  </a:lnTo>
                  <a:lnTo>
                    <a:pt x="26126" y="250060"/>
                  </a:lnTo>
                  <a:lnTo>
                    <a:pt x="52252" y="261257"/>
                  </a:lnTo>
                  <a:lnTo>
                    <a:pt x="93306" y="287383"/>
                  </a:lnTo>
                  <a:lnTo>
                    <a:pt x="126897" y="313509"/>
                  </a:lnTo>
                  <a:lnTo>
                    <a:pt x="186612" y="350831"/>
                  </a:lnTo>
                  <a:lnTo>
                    <a:pt x="238864" y="380689"/>
                  </a:lnTo>
                  <a:lnTo>
                    <a:pt x="272454" y="391886"/>
                  </a:lnTo>
                  <a:lnTo>
                    <a:pt x="328438" y="399350"/>
                  </a:lnTo>
                  <a:lnTo>
                    <a:pt x="373225" y="403082"/>
                  </a:lnTo>
                  <a:lnTo>
                    <a:pt x="418012" y="403082"/>
                  </a:lnTo>
                  <a:lnTo>
                    <a:pt x="515050" y="391886"/>
                  </a:lnTo>
                  <a:lnTo>
                    <a:pt x="727788" y="358296"/>
                  </a:lnTo>
                  <a:lnTo>
                    <a:pt x="1086083" y="302312"/>
                  </a:lnTo>
                  <a:lnTo>
                    <a:pt x="1612330" y="223935"/>
                  </a:lnTo>
                  <a:lnTo>
                    <a:pt x="1933303" y="1866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657;p331">
              <a:extLst>
                <a:ext uri="{FF2B5EF4-FFF2-40B4-BE49-F238E27FC236}">
                  <a16:creationId xmlns:a16="http://schemas.microsoft.com/office/drawing/2014/main" id="{8A957A59-07F7-B945-8A1B-E56F65310E07}"/>
                </a:ext>
              </a:extLst>
            </p:cNvPr>
            <p:cNvSpPr/>
            <p:nvPr/>
          </p:nvSpPr>
          <p:spPr>
            <a:xfrm>
              <a:off x="4189413" y="4025900"/>
              <a:ext cx="2093912" cy="2162175"/>
            </a:xfrm>
            <a:custGeom>
              <a:avLst/>
              <a:gdLst/>
              <a:ahLst/>
              <a:cxnLst/>
              <a:rect l="l" t="t" r="r" b="b"/>
              <a:pathLst>
                <a:path w="2095266" h="2162584" extrusionOk="0">
                  <a:moveTo>
                    <a:pt x="746105" y="165489"/>
                  </a:moveTo>
                  <a:lnTo>
                    <a:pt x="412321" y="196343"/>
                  </a:lnTo>
                  <a:lnTo>
                    <a:pt x="86952" y="230002"/>
                  </a:lnTo>
                  <a:lnTo>
                    <a:pt x="0" y="246832"/>
                  </a:lnTo>
                  <a:lnTo>
                    <a:pt x="58903" y="412321"/>
                  </a:lnTo>
                  <a:lnTo>
                    <a:pt x="440370" y="375858"/>
                  </a:lnTo>
                  <a:lnTo>
                    <a:pt x="757325" y="347809"/>
                  </a:lnTo>
                  <a:lnTo>
                    <a:pt x="1133182" y="314150"/>
                  </a:lnTo>
                  <a:lnTo>
                    <a:pt x="1539894" y="274881"/>
                  </a:lnTo>
                  <a:lnTo>
                    <a:pt x="1632456" y="269271"/>
                  </a:lnTo>
                  <a:lnTo>
                    <a:pt x="1657700" y="272076"/>
                  </a:lnTo>
                  <a:lnTo>
                    <a:pt x="1677335" y="280491"/>
                  </a:lnTo>
                  <a:lnTo>
                    <a:pt x="1696969" y="297320"/>
                  </a:lnTo>
                  <a:lnTo>
                    <a:pt x="1705384" y="314150"/>
                  </a:lnTo>
                  <a:lnTo>
                    <a:pt x="1713798" y="359028"/>
                  </a:lnTo>
                  <a:lnTo>
                    <a:pt x="1716603" y="903180"/>
                  </a:lnTo>
                  <a:lnTo>
                    <a:pt x="1713798" y="1211720"/>
                  </a:lnTo>
                  <a:lnTo>
                    <a:pt x="1713798" y="1680140"/>
                  </a:lnTo>
                  <a:lnTo>
                    <a:pt x="1694164" y="1876483"/>
                  </a:lnTo>
                  <a:lnTo>
                    <a:pt x="1694164" y="1955021"/>
                  </a:lnTo>
                  <a:lnTo>
                    <a:pt x="1696969" y="2022339"/>
                  </a:lnTo>
                  <a:lnTo>
                    <a:pt x="1705384" y="2078437"/>
                  </a:lnTo>
                  <a:lnTo>
                    <a:pt x="1713798" y="2100876"/>
                  </a:lnTo>
                  <a:lnTo>
                    <a:pt x="1739043" y="2126120"/>
                  </a:lnTo>
                  <a:lnTo>
                    <a:pt x="1764287" y="2142950"/>
                  </a:lnTo>
                  <a:lnTo>
                    <a:pt x="1783921" y="2151364"/>
                  </a:lnTo>
                  <a:lnTo>
                    <a:pt x="1797946" y="2156974"/>
                  </a:lnTo>
                  <a:lnTo>
                    <a:pt x="1820385" y="2162584"/>
                  </a:lnTo>
                  <a:lnTo>
                    <a:pt x="1840019" y="2162584"/>
                  </a:lnTo>
                  <a:lnTo>
                    <a:pt x="1884898" y="2148559"/>
                  </a:lnTo>
                  <a:lnTo>
                    <a:pt x="1910142" y="2131730"/>
                  </a:lnTo>
                  <a:lnTo>
                    <a:pt x="1918557" y="2114901"/>
                  </a:lnTo>
                  <a:lnTo>
                    <a:pt x="1929776" y="2047583"/>
                  </a:lnTo>
                  <a:lnTo>
                    <a:pt x="1943801" y="1898923"/>
                  </a:lnTo>
                  <a:lnTo>
                    <a:pt x="1955020" y="1705384"/>
                  </a:lnTo>
                  <a:lnTo>
                    <a:pt x="1963435" y="1525870"/>
                  </a:lnTo>
                  <a:lnTo>
                    <a:pt x="1980265" y="1147207"/>
                  </a:lnTo>
                  <a:lnTo>
                    <a:pt x="1994289" y="774155"/>
                  </a:lnTo>
                  <a:lnTo>
                    <a:pt x="2005509" y="448785"/>
                  </a:lnTo>
                  <a:lnTo>
                    <a:pt x="2005509" y="412321"/>
                  </a:lnTo>
                  <a:lnTo>
                    <a:pt x="2011119" y="398297"/>
                  </a:lnTo>
                  <a:lnTo>
                    <a:pt x="2036363" y="381467"/>
                  </a:lnTo>
                  <a:lnTo>
                    <a:pt x="2067217" y="353418"/>
                  </a:lnTo>
                  <a:lnTo>
                    <a:pt x="2084046" y="330979"/>
                  </a:lnTo>
                  <a:lnTo>
                    <a:pt x="2092461" y="308540"/>
                  </a:lnTo>
                  <a:lnTo>
                    <a:pt x="2095266" y="291710"/>
                  </a:lnTo>
                  <a:lnTo>
                    <a:pt x="2089656" y="272076"/>
                  </a:lnTo>
                  <a:lnTo>
                    <a:pt x="2078436" y="252442"/>
                  </a:lnTo>
                  <a:lnTo>
                    <a:pt x="2039168" y="218783"/>
                  </a:lnTo>
                  <a:lnTo>
                    <a:pt x="1955020" y="154270"/>
                  </a:lnTo>
                  <a:lnTo>
                    <a:pt x="1811970" y="58903"/>
                  </a:lnTo>
                  <a:lnTo>
                    <a:pt x="1705384" y="2805"/>
                  </a:lnTo>
                  <a:lnTo>
                    <a:pt x="1688554" y="0"/>
                  </a:lnTo>
                  <a:lnTo>
                    <a:pt x="1643676" y="33659"/>
                  </a:lnTo>
                  <a:lnTo>
                    <a:pt x="1559528" y="89757"/>
                  </a:lnTo>
                  <a:lnTo>
                    <a:pt x="1447332" y="100977"/>
                  </a:lnTo>
                  <a:lnTo>
                    <a:pt x="1093914" y="134635"/>
                  </a:lnTo>
                  <a:lnTo>
                    <a:pt x="746105" y="16548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658;p331">
              <a:extLst>
                <a:ext uri="{FF2B5EF4-FFF2-40B4-BE49-F238E27FC236}">
                  <a16:creationId xmlns:a16="http://schemas.microsoft.com/office/drawing/2014/main" id="{80A089A2-35B1-3C4F-B84F-0585E729DB80}"/>
                </a:ext>
              </a:extLst>
            </p:cNvPr>
            <p:cNvSpPr/>
            <p:nvPr/>
          </p:nvSpPr>
          <p:spPr>
            <a:xfrm>
              <a:off x="4265613" y="4895850"/>
              <a:ext cx="1724025" cy="277813"/>
            </a:xfrm>
            <a:custGeom>
              <a:avLst/>
              <a:gdLst/>
              <a:ahLst/>
              <a:cxnLst/>
              <a:rect l="l" t="t" r="r" b="b"/>
              <a:pathLst>
                <a:path w="1724025" h="278606" extrusionOk="0">
                  <a:moveTo>
                    <a:pt x="419100" y="221456"/>
                  </a:moveTo>
                  <a:lnTo>
                    <a:pt x="202406" y="247650"/>
                  </a:lnTo>
                  <a:lnTo>
                    <a:pt x="0" y="278606"/>
                  </a:lnTo>
                  <a:lnTo>
                    <a:pt x="0" y="123825"/>
                  </a:lnTo>
                  <a:lnTo>
                    <a:pt x="178594" y="95250"/>
                  </a:lnTo>
                  <a:lnTo>
                    <a:pt x="300037" y="78581"/>
                  </a:lnTo>
                  <a:lnTo>
                    <a:pt x="445294" y="59531"/>
                  </a:lnTo>
                  <a:lnTo>
                    <a:pt x="585787" y="45244"/>
                  </a:lnTo>
                  <a:lnTo>
                    <a:pt x="745331" y="30956"/>
                  </a:lnTo>
                  <a:lnTo>
                    <a:pt x="933450" y="21431"/>
                  </a:lnTo>
                  <a:lnTo>
                    <a:pt x="1133475" y="11906"/>
                  </a:lnTo>
                  <a:lnTo>
                    <a:pt x="1295400" y="7144"/>
                  </a:lnTo>
                  <a:lnTo>
                    <a:pt x="1576387" y="2381"/>
                  </a:lnTo>
                  <a:lnTo>
                    <a:pt x="1724025" y="0"/>
                  </a:lnTo>
                  <a:lnTo>
                    <a:pt x="1702594" y="180975"/>
                  </a:lnTo>
                  <a:lnTo>
                    <a:pt x="1600200" y="180975"/>
                  </a:lnTo>
                  <a:lnTo>
                    <a:pt x="1450181" y="180975"/>
                  </a:lnTo>
                  <a:lnTo>
                    <a:pt x="1285875" y="180975"/>
                  </a:lnTo>
                  <a:lnTo>
                    <a:pt x="1097756" y="180975"/>
                  </a:lnTo>
                  <a:lnTo>
                    <a:pt x="933450" y="180975"/>
                  </a:lnTo>
                  <a:lnTo>
                    <a:pt x="838200" y="185738"/>
                  </a:lnTo>
                  <a:lnTo>
                    <a:pt x="747712" y="190500"/>
                  </a:lnTo>
                  <a:lnTo>
                    <a:pt x="623887" y="200025"/>
                  </a:lnTo>
                  <a:lnTo>
                    <a:pt x="419100" y="2214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659;p331">
              <a:extLst>
                <a:ext uri="{FF2B5EF4-FFF2-40B4-BE49-F238E27FC236}">
                  <a16:creationId xmlns:a16="http://schemas.microsoft.com/office/drawing/2014/main" id="{8D040789-3391-8847-8670-EDB40460CE50}"/>
                </a:ext>
              </a:extLst>
            </p:cNvPr>
            <p:cNvSpPr/>
            <p:nvPr/>
          </p:nvSpPr>
          <p:spPr>
            <a:xfrm>
              <a:off x="4191000" y="5681663"/>
              <a:ext cx="1790700" cy="428625"/>
            </a:xfrm>
            <a:custGeom>
              <a:avLst/>
              <a:gdLst/>
              <a:ahLst/>
              <a:cxnLst/>
              <a:rect l="l" t="t" r="r" b="b"/>
              <a:pathLst>
                <a:path w="1790700" h="428625" extrusionOk="0">
                  <a:moveTo>
                    <a:pt x="697706" y="88106"/>
                  </a:moveTo>
                  <a:lnTo>
                    <a:pt x="311944" y="130968"/>
                  </a:lnTo>
                  <a:lnTo>
                    <a:pt x="23813" y="166687"/>
                  </a:lnTo>
                  <a:lnTo>
                    <a:pt x="0" y="428625"/>
                  </a:lnTo>
                  <a:lnTo>
                    <a:pt x="28575" y="409575"/>
                  </a:lnTo>
                  <a:lnTo>
                    <a:pt x="61913" y="361950"/>
                  </a:lnTo>
                  <a:lnTo>
                    <a:pt x="88106" y="338137"/>
                  </a:lnTo>
                  <a:lnTo>
                    <a:pt x="119063" y="321468"/>
                  </a:lnTo>
                  <a:lnTo>
                    <a:pt x="152400" y="309562"/>
                  </a:lnTo>
                  <a:lnTo>
                    <a:pt x="178594" y="307181"/>
                  </a:lnTo>
                  <a:lnTo>
                    <a:pt x="209550" y="307181"/>
                  </a:lnTo>
                  <a:lnTo>
                    <a:pt x="238125" y="311943"/>
                  </a:lnTo>
                  <a:lnTo>
                    <a:pt x="402431" y="290512"/>
                  </a:lnTo>
                  <a:lnTo>
                    <a:pt x="735806" y="259556"/>
                  </a:lnTo>
                  <a:lnTo>
                    <a:pt x="933450" y="245268"/>
                  </a:lnTo>
                  <a:lnTo>
                    <a:pt x="1183481" y="230981"/>
                  </a:lnTo>
                  <a:lnTo>
                    <a:pt x="1462088" y="223837"/>
                  </a:lnTo>
                  <a:lnTo>
                    <a:pt x="1790700" y="221456"/>
                  </a:lnTo>
                  <a:lnTo>
                    <a:pt x="1781175" y="4762"/>
                  </a:lnTo>
                  <a:lnTo>
                    <a:pt x="1595438" y="0"/>
                  </a:lnTo>
                  <a:lnTo>
                    <a:pt x="1488281" y="0"/>
                  </a:lnTo>
                  <a:lnTo>
                    <a:pt x="1407319" y="7143"/>
                  </a:lnTo>
                  <a:lnTo>
                    <a:pt x="1073944" y="45243"/>
                  </a:lnTo>
                  <a:lnTo>
                    <a:pt x="697706" y="881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3664;p332">
            <a:extLst>
              <a:ext uri="{FF2B5EF4-FFF2-40B4-BE49-F238E27FC236}">
                <a16:creationId xmlns:a16="http://schemas.microsoft.com/office/drawing/2014/main" id="{0871B702-06B2-5141-A96B-1564DBCF06B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1854" y="1515727"/>
            <a:ext cx="461010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4" name="Google Shape;3664;p3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1563855"/>
            <a:ext cx="461010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1"/>
          <p:cNvSpPr txBox="1"/>
          <p:nvPr/>
        </p:nvSpPr>
        <p:spPr>
          <a:xfrm>
            <a:off x="5745087" y="9765704"/>
            <a:ext cx="22083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表</a:t>
            </a:r>
            <a:endParaRPr/>
          </a:p>
        </p:txBody>
      </p:sp>
      <p:sp>
        <p:nvSpPr>
          <p:cNvPr id="422" name="Google Shape;422;p31"/>
          <p:cNvSpPr/>
          <p:nvPr/>
        </p:nvSpPr>
        <p:spPr>
          <a:xfrm>
            <a:off x="3457575" y="1819275"/>
            <a:ext cx="2800350" cy="574675"/>
          </a:xfrm>
          <a:custGeom>
            <a:avLst/>
            <a:gdLst/>
            <a:ahLst/>
            <a:cxnLst/>
            <a:rect l="l" t="t" r="r" b="b"/>
            <a:pathLst>
              <a:path w="2800350" h="574675" extrusionOk="0">
                <a:moveTo>
                  <a:pt x="1755775" y="158750"/>
                </a:moveTo>
                <a:lnTo>
                  <a:pt x="1524000" y="190500"/>
                </a:lnTo>
                <a:lnTo>
                  <a:pt x="1127125" y="254000"/>
                </a:lnTo>
                <a:lnTo>
                  <a:pt x="831850" y="307975"/>
                </a:lnTo>
                <a:lnTo>
                  <a:pt x="638175" y="333375"/>
                </a:lnTo>
                <a:lnTo>
                  <a:pt x="530225" y="349250"/>
                </a:lnTo>
                <a:lnTo>
                  <a:pt x="403225" y="361950"/>
                </a:lnTo>
                <a:lnTo>
                  <a:pt x="349250" y="358775"/>
                </a:lnTo>
                <a:lnTo>
                  <a:pt x="266700" y="349250"/>
                </a:lnTo>
                <a:lnTo>
                  <a:pt x="200025" y="333375"/>
                </a:lnTo>
                <a:lnTo>
                  <a:pt x="133350" y="311150"/>
                </a:lnTo>
                <a:lnTo>
                  <a:pt x="85725" y="285750"/>
                </a:lnTo>
                <a:lnTo>
                  <a:pt x="31750" y="257175"/>
                </a:lnTo>
                <a:lnTo>
                  <a:pt x="3175" y="254000"/>
                </a:lnTo>
                <a:lnTo>
                  <a:pt x="0" y="263525"/>
                </a:lnTo>
                <a:lnTo>
                  <a:pt x="9525" y="298450"/>
                </a:lnTo>
                <a:lnTo>
                  <a:pt x="34925" y="346075"/>
                </a:lnTo>
                <a:lnTo>
                  <a:pt x="79375" y="396875"/>
                </a:lnTo>
                <a:lnTo>
                  <a:pt x="139700" y="450850"/>
                </a:lnTo>
                <a:lnTo>
                  <a:pt x="212725" y="504825"/>
                </a:lnTo>
                <a:lnTo>
                  <a:pt x="282575" y="539750"/>
                </a:lnTo>
                <a:lnTo>
                  <a:pt x="333375" y="558800"/>
                </a:lnTo>
                <a:lnTo>
                  <a:pt x="374650" y="571500"/>
                </a:lnTo>
                <a:lnTo>
                  <a:pt x="406400" y="571500"/>
                </a:lnTo>
                <a:lnTo>
                  <a:pt x="463550" y="574675"/>
                </a:lnTo>
                <a:lnTo>
                  <a:pt x="539750" y="555625"/>
                </a:lnTo>
                <a:lnTo>
                  <a:pt x="619125" y="530225"/>
                </a:lnTo>
                <a:lnTo>
                  <a:pt x="819150" y="488950"/>
                </a:lnTo>
                <a:lnTo>
                  <a:pt x="1193800" y="419100"/>
                </a:lnTo>
                <a:lnTo>
                  <a:pt x="1628775" y="352425"/>
                </a:lnTo>
                <a:lnTo>
                  <a:pt x="1978025" y="307975"/>
                </a:lnTo>
                <a:lnTo>
                  <a:pt x="2463800" y="244475"/>
                </a:lnTo>
                <a:lnTo>
                  <a:pt x="2682875" y="225425"/>
                </a:lnTo>
                <a:lnTo>
                  <a:pt x="2746375" y="219075"/>
                </a:lnTo>
                <a:lnTo>
                  <a:pt x="2784475" y="196850"/>
                </a:lnTo>
                <a:lnTo>
                  <a:pt x="2800350" y="180975"/>
                </a:lnTo>
                <a:lnTo>
                  <a:pt x="2800350" y="158750"/>
                </a:lnTo>
                <a:lnTo>
                  <a:pt x="2774950" y="114300"/>
                </a:lnTo>
                <a:lnTo>
                  <a:pt x="2730500" y="79375"/>
                </a:lnTo>
                <a:lnTo>
                  <a:pt x="2657475" y="53975"/>
                </a:lnTo>
                <a:lnTo>
                  <a:pt x="2517775" y="22225"/>
                </a:lnTo>
                <a:lnTo>
                  <a:pt x="2397125" y="0"/>
                </a:lnTo>
                <a:lnTo>
                  <a:pt x="2365375" y="15875"/>
                </a:lnTo>
                <a:lnTo>
                  <a:pt x="2232025" y="63500"/>
                </a:lnTo>
                <a:lnTo>
                  <a:pt x="2130425" y="101600"/>
                </a:lnTo>
                <a:lnTo>
                  <a:pt x="2000250" y="127000"/>
                </a:lnTo>
                <a:lnTo>
                  <a:pt x="1755775" y="158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1"/>
          <p:cNvSpPr/>
          <p:nvPr/>
        </p:nvSpPr>
        <p:spPr>
          <a:xfrm>
            <a:off x="5256213" y="3495675"/>
            <a:ext cx="1028700" cy="954088"/>
          </a:xfrm>
          <a:custGeom>
            <a:avLst/>
            <a:gdLst/>
            <a:ahLst/>
            <a:cxnLst/>
            <a:rect l="l" t="t" r="r" b="b"/>
            <a:pathLst>
              <a:path w="1028700" h="954881" extrusionOk="0">
                <a:moveTo>
                  <a:pt x="361950" y="533400"/>
                </a:moveTo>
                <a:lnTo>
                  <a:pt x="33337" y="873919"/>
                </a:lnTo>
                <a:lnTo>
                  <a:pt x="0" y="954881"/>
                </a:lnTo>
                <a:lnTo>
                  <a:pt x="109537" y="897731"/>
                </a:lnTo>
                <a:lnTo>
                  <a:pt x="392906" y="692944"/>
                </a:lnTo>
                <a:lnTo>
                  <a:pt x="711994" y="457200"/>
                </a:lnTo>
                <a:lnTo>
                  <a:pt x="833437" y="371475"/>
                </a:lnTo>
                <a:lnTo>
                  <a:pt x="873919" y="350044"/>
                </a:lnTo>
                <a:lnTo>
                  <a:pt x="904875" y="338138"/>
                </a:lnTo>
                <a:lnTo>
                  <a:pt x="952500" y="321469"/>
                </a:lnTo>
                <a:lnTo>
                  <a:pt x="1002506" y="307181"/>
                </a:lnTo>
                <a:lnTo>
                  <a:pt x="1019175" y="295275"/>
                </a:lnTo>
                <a:lnTo>
                  <a:pt x="1026319" y="280988"/>
                </a:lnTo>
                <a:lnTo>
                  <a:pt x="1028700" y="259556"/>
                </a:lnTo>
                <a:lnTo>
                  <a:pt x="1021556" y="230981"/>
                </a:lnTo>
                <a:lnTo>
                  <a:pt x="1004887" y="197644"/>
                </a:lnTo>
                <a:lnTo>
                  <a:pt x="971550" y="152400"/>
                </a:lnTo>
                <a:lnTo>
                  <a:pt x="919162" y="102394"/>
                </a:lnTo>
                <a:lnTo>
                  <a:pt x="864394" y="64294"/>
                </a:lnTo>
                <a:lnTo>
                  <a:pt x="821531" y="40481"/>
                </a:lnTo>
                <a:lnTo>
                  <a:pt x="747712" y="11906"/>
                </a:lnTo>
                <a:lnTo>
                  <a:pt x="711994" y="2381"/>
                </a:lnTo>
                <a:lnTo>
                  <a:pt x="626269" y="0"/>
                </a:lnTo>
                <a:lnTo>
                  <a:pt x="571500" y="0"/>
                </a:lnTo>
                <a:lnTo>
                  <a:pt x="542925" y="2381"/>
                </a:lnTo>
                <a:lnTo>
                  <a:pt x="526256" y="11906"/>
                </a:lnTo>
                <a:lnTo>
                  <a:pt x="523875" y="23813"/>
                </a:lnTo>
                <a:lnTo>
                  <a:pt x="535781" y="47625"/>
                </a:lnTo>
                <a:lnTo>
                  <a:pt x="552450" y="64294"/>
                </a:lnTo>
                <a:lnTo>
                  <a:pt x="590550" y="83344"/>
                </a:lnTo>
                <a:lnTo>
                  <a:pt x="623887" y="104775"/>
                </a:lnTo>
                <a:lnTo>
                  <a:pt x="638175" y="119063"/>
                </a:lnTo>
                <a:lnTo>
                  <a:pt x="650081" y="135731"/>
                </a:lnTo>
                <a:lnTo>
                  <a:pt x="654844" y="161925"/>
                </a:lnTo>
                <a:lnTo>
                  <a:pt x="650081" y="192881"/>
                </a:lnTo>
                <a:lnTo>
                  <a:pt x="621506" y="230981"/>
                </a:lnTo>
                <a:lnTo>
                  <a:pt x="533400" y="338138"/>
                </a:lnTo>
                <a:lnTo>
                  <a:pt x="361950" y="5334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1"/>
          <p:cNvSpPr/>
          <p:nvPr/>
        </p:nvSpPr>
        <p:spPr>
          <a:xfrm>
            <a:off x="4560888" y="1485900"/>
            <a:ext cx="533400" cy="1858963"/>
          </a:xfrm>
          <a:custGeom>
            <a:avLst/>
            <a:gdLst/>
            <a:ahLst/>
            <a:cxnLst/>
            <a:rect l="l" t="t" r="r" b="b"/>
            <a:pathLst>
              <a:path w="533400" h="1859756" extrusionOk="0">
                <a:moveTo>
                  <a:pt x="185737" y="862013"/>
                </a:moveTo>
                <a:cubicBezTo>
                  <a:pt x="185737" y="709216"/>
                  <a:pt x="184150" y="560388"/>
                  <a:pt x="183356" y="409575"/>
                </a:cubicBezTo>
                <a:cubicBezTo>
                  <a:pt x="182562" y="372269"/>
                  <a:pt x="181769" y="334962"/>
                  <a:pt x="180975" y="297656"/>
                </a:cubicBezTo>
                <a:lnTo>
                  <a:pt x="173831" y="235744"/>
                </a:lnTo>
                <a:lnTo>
                  <a:pt x="164306" y="192881"/>
                </a:lnTo>
                <a:lnTo>
                  <a:pt x="147637" y="157163"/>
                </a:lnTo>
                <a:lnTo>
                  <a:pt x="130969" y="140494"/>
                </a:lnTo>
                <a:lnTo>
                  <a:pt x="95250" y="116681"/>
                </a:lnTo>
                <a:lnTo>
                  <a:pt x="59531" y="83344"/>
                </a:lnTo>
                <a:lnTo>
                  <a:pt x="26194" y="66675"/>
                </a:lnTo>
                <a:lnTo>
                  <a:pt x="11906" y="52388"/>
                </a:lnTo>
                <a:lnTo>
                  <a:pt x="0" y="26194"/>
                </a:lnTo>
                <a:lnTo>
                  <a:pt x="4762" y="9525"/>
                </a:lnTo>
                <a:lnTo>
                  <a:pt x="30956" y="0"/>
                </a:lnTo>
                <a:lnTo>
                  <a:pt x="116681" y="0"/>
                </a:lnTo>
                <a:lnTo>
                  <a:pt x="152400" y="2381"/>
                </a:lnTo>
                <a:lnTo>
                  <a:pt x="245269" y="28575"/>
                </a:lnTo>
                <a:lnTo>
                  <a:pt x="335756" y="57150"/>
                </a:lnTo>
                <a:lnTo>
                  <a:pt x="409575" y="85725"/>
                </a:lnTo>
                <a:lnTo>
                  <a:pt x="476250" y="119063"/>
                </a:lnTo>
                <a:lnTo>
                  <a:pt x="500062" y="130969"/>
                </a:lnTo>
                <a:lnTo>
                  <a:pt x="516731" y="145256"/>
                </a:lnTo>
                <a:lnTo>
                  <a:pt x="528637" y="166688"/>
                </a:lnTo>
                <a:lnTo>
                  <a:pt x="533400" y="180975"/>
                </a:lnTo>
                <a:lnTo>
                  <a:pt x="533400" y="204788"/>
                </a:lnTo>
                <a:lnTo>
                  <a:pt x="523875" y="240506"/>
                </a:lnTo>
                <a:lnTo>
                  <a:pt x="504825" y="280988"/>
                </a:lnTo>
                <a:lnTo>
                  <a:pt x="490537" y="307181"/>
                </a:lnTo>
                <a:lnTo>
                  <a:pt x="473869" y="373856"/>
                </a:lnTo>
                <a:lnTo>
                  <a:pt x="461962" y="428625"/>
                </a:lnTo>
                <a:lnTo>
                  <a:pt x="457200" y="481013"/>
                </a:lnTo>
                <a:lnTo>
                  <a:pt x="457200" y="528638"/>
                </a:lnTo>
                <a:lnTo>
                  <a:pt x="450056" y="771525"/>
                </a:lnTo>
                <a:lnTo>
                  <a:pt x="428625" y="1126331"/>
                </a:lnTo>
                <a:cubicBezTo>
                  <a:pt x="429419" y="1181100"/>
                  <a:pt x="430212" y="1235869"/>
                  <a:pt x="431006" y="1290638"/>
                </a:cubicBezTo>
                <a:lnTo>
                  <a:pt x="407194" y="1743075"/>
                </a:lnTo>
                <a:lnTo>
                  <a:pt x="307181" y="1859756"/>
                </a:lnTo>
                <a:lnTo>
                  <a:pt x="183356" y="1788319"/>
                </a:lnTo>
                <a:lnTo>
                  <a:pt x="183356" y="1326356"/>
                </a:lnTo>
                <a:cubicBezTo>
                  <a:pt x="184150" y="1176337"/>
                  <a:pt x="185737" y="1014810"/>
                  <a:pt x="185737" y="8620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1"/>
          <p:cNvSpPr/>
          <p:nvPr/>
        </p:nvSpPr>
        <p:spPr>
          <a:xfrm>
            <a:off x="3457575" y="2362200"/>
            <a:ext cx="2792413" cy="630238"/>
          </a:xfrm>
          <a:custGeom>
            <a:avLst/>
            <a:gdLst/>
            <a:ahLst/>
            <a:cxnLst/>
            <a:rect l="l" t="t" r="r" b="b"/>
            <a:pathLst>
              <a:path w="2793206" h="631031" extrusionOk="0">
                <a:moveTo>
                  <a:pt x="1835944" y="171450"/>
                </a:moveTo>
                <a:lnTo>
                  <a:pt x="1514475" y="226219"/>
                </a:lnTo>
                <a:lnTo>
                  <a:pt x="1128713" y="295275"/>
                </a:lnTo>
                <a:lnTo>
                  <a:pt x="785813" y="359569"/>
                </a:lnTo>
                <a:lnTo>
                  <a:pt x="540544" y="402431"/>
                </a:lnTo>
                <a:lnTo>
                  <a:pt x="407194" y="423863"/>
                </a:lnTo>
                <a:lnTo>
                  <a:pt x="376238" y="423863"/>
                </a:lnTo>
                <a:lnTo>
                  <a:pt x="207169" y="407194"/>
                </a:lnTo>
                <a:lnTo>
                  <a:pt x="71438" y="383381"/>
                </a:lnTo>
                <a:lnTo>
                  <a:pt x="28575" y="364331"/>
                </a:lnTo>
                <a:lnTo>
                  <a:pt x="14288" y="364331"/>
                </a:lnTo>
                <a:lnTo>
                  <a:pt x="2381" y="371475"/>
                </a:lnTo>
                <a:lnTo>
                  <a:pt x="0" y="390525"/>
                </a:lnTo>
                <a:lnTo>
                  <a:pt x="14288" y="416719"/>
                </a:lnTo>
                <a:lnTo>
                  <a:pt x="47625" y="450056"/>
                </a:lnTo>
                <a:lnTo>
                  <a:pt x="104775" y="492919"/>
                </a:lnTo>
                <a:lnTo>
                  <a:pt x="192881" y="552450"/>
                </a:lnTo>
                <a:lnTo>
                  <a:pt x="254794" y="581025"/>
                </a:lnTo>
                <a:lnTo>
                  <a:pt x="321469" y="600075"/>
                </a:lnTo>
                <a:lnTo>
                  <a:pt x="347663" y="607219"/>
                </a:lnTo>
                <a:lnTo>
                  <a:pt x="385763" y="626269"/>
                </a:lnTo>
                <a:lnTo>
                  <a:pt x="411956" y="631031"/>
                </a:lnTo>
                <a:lnTo>
                  <a:pt x="466725" y="628650"/>
                </a:lnTo>
                <a:lnTo>
                  <a:pt x="516731" y="621506"/>
                </a:lnTo>
                <a:lnTo>
                  <a:pt x="578644" y="602456"/>
                </a:lnTo>
                <a:lnTo>
                  <a:pt x="642938" y="576263"/>
                </a:lnTo>
                <a:lnTo>
                  <a:pt x="833438" y="545306"/>
                </a:lnTo>
                <a:lnTo>
                  <a:pt x="1171575" y="488156"/>
                </a:lnTo>
                <a:lnTo>
                  <a:pt x="1543050" y="419100"/>
                </a:lnTo>
                <a:lnTo>
                  <a:pt x="1847850" y="364331"/>
                </a:lnTo>
                <a:lnTo>
                  <a:pt x="2169319" y="316706"/>
                </a:lnTo>
                <a:lnTo>
                  <a:pt x="2276475" y="304800"/>
                </a:lnTo>
                <a:lnTo>
                  <a:pt x="2407444" y="280988"/>
                </a:lnTo>
                <a:lnTo>
                  <a:pt x="2607469" y="250031"/>
                </a:lnTo>
                <a:lnTo>
                  <a:pt x="2697956" y="242888"/>
                </a:lnTo>
                <a:lnTo>
                  <a:pt x="2740819" y="230981"/>
                </a:lnTo>
                <a:lnTo>
                  <a:pt x="2771775" y="214313"/>
                </a:lnTo>
                <a:lnTo>
                  <a:pt x="2788444" y="197644"/>
                </a:lnTo>
                <a:lnTo>
                  <a:pt x="2793206" y="185738"/>
                </a:lnTo>
                <a:lnTo>
                  <a:pt x="2790825" y="147638"/>
                </a:lnTo>
                <a:lnTo>
                  <a:pt x="2781300" y="128588"/>
                </a:lnTo>
                <a:lnTo>
                  <a:pt x="2747963" y="104775"/>
                </a:lnTo>
                <a:lnTo>
                  <a:pt x="2690813" y="73819"/>
                </a:lnTo>
                <a:lnTo>
                  <a:pt x="2616994" y="40481"/>
                </a:lnTo>
                <a:lnTo>
                  <a:pt x="2540794" y="19050"/>
                </a:lnTo>
                <a:lnTo>
                  <a:pt x="2457450" y="0"/>
                </a:lnTo>
                <a:lnTo>
                  <a:pt x="2450306" y="0"/>
                </a:lnTo>
                <a:lnTo>
                  <a:pt x="2433638" y="4763"/>
                </a:lnTo>
                <a:lnTo>
                  <a:pt x="2333625" y="50006"/>
                </a:lnTo>
                <a:lnTo>
                  <a:pt x="2188369" y="107156"/>
                </a:lnTo>
                <a:lnTo>
                  <a:pt x="2024063" y="140494"/>
                </a:lnTo>
                <a:lnTo>
                  <a:pt x="1835944" y="1714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31"/>
          <p:cNvSpPr/>
          <p:nvPr/>
        </p:nvSpPr>
        <p:spPr>
          <a:xfrm>
            <a:off x="2763838" y="2941638"/>
            <a:ext cx="4286250" cy="808037"/>
          </a:xfrm>
          <a:custGeom>
            <a:avLst/>
            <a:gdLst/>
            <a:ahLst/>
            <a:cxnLst/>
            <a:rect l="l" t="t" r="r" b="b"/>
            <a:pathLst>
              <a:path w="4286029" h="808485" extrusionOk="0">
                <a:moveTo>
                  <a:pt x="2538431" y="218891"/>
                </a:moveTo>
                <a:lnTo>
                  <a:pt x="2203033" y="264788"/>
                </a:lnTo>
                <a:lnTo>
                  <a:pt x="1987673" y="314215"/>
                </a:lnTo>
                <a:lnTo>
                  <a:pt x="1581665" y="377764"/>
                </a:lnTo>
                <a:lnTo>
                  <a:pt x="1037968" y="469557"/>
                </a:lnTo>
                <a:lnTo>
                  <a:pt x="741405" y="522514"/>
                </a:lnTo>
                <a:lnTo>
                  <a:pt x="564880" y="561350"/>
                </a:lnTo>
                <a:lnTo>
                  <a:pt x="522514" y="561350"/>
                </a:lnTo>
                <a:lnTo>
                  <a:pt x="381294" y="561350"/>
                </a:lnTo>
                <a:lnTo>
                  <a:pt x="243605" y="554289"/>
                </a:lnTo>
                <a:lnTo>
                  <a:pt x="151812" y="540167"/>
                </a:lnTo>
                <a:lnTo>
                  <a:pt x="81202" y="522514"/>
                </a:lnTo>
                <a:lnTo>
                  <a:pt x="31775" y="497801"/>
                </a:lnTo>
                <a:lnTo>
                  <a:pt x="10592" y="497801"/>
                </a:lnTo>
                <a:lnTo>
                  <a:pt x="0" y="508392"/>
                </a:lnTo>
                <a:lnTo>
                  <a:pt x="7061" y="533106"/>
                </a:lnTo>
                <a:lnTo>
                  <a:pt x="28244" y="571941"/>
                </a:lnTo>
                <a:lnTo>
                  <a:pt x="63549" y="607246"/>
                </a:lnTo>
                <a:lnTo>
                  <a:pt x="98854" y="642551"/>
                </a:lnTo>
                <a:lnTo>
                  <a:pt x="190647" y="709631"/>
                </a:lnTo>
                <a:lnTo>
                  <a:pt x="225952" y="730814"/>
                </a:lnTo>
                <a:lnTo>
                  <a:pt x="282440" y="759058"/>
                </a:lnTo>
                <a:lnTo>
                  <a:pt x="342459" y="783772"/>
                </a:lnTo>
                <a:lnTo>
                  <a:pt x="406008" y="804955"/>
                </a:lnTo>
                <a:lnTo>
                  <a:pt x="455435" y="808485"/>
                </a:lnTo>
                <a:lnTo>
                  <a:pt x="518984" y="804955"/>
                </a:lnTo>
                <a:lnTo>
                  <a:pt x="600185" y="790833"/>
                </a:lnTo>
                <a:lnTo>
                  <a:pt x="670795" y="762589"/>
                </a:lnTo>
                <a:lnTo>
                  <a:pt x="790832" y="716692"/>
                </a:lnTo>
                <a:lnTo>
                  <a:pt x="921461" y="681387"/>
                </a:lnTo>
                <a:lnTo>
                  <a:pt x="1108578" y="639021"/>
                </a:lnTo>
                <a:lnTo>
                  <a:pt x="1355713" y="593124"/>
                </a:lnTo>
                <a:lnTo>
                  <a:pt x="1662866" y="550758"/>
                </a:lnTo>
                <a:lnTo>
                  <a:pt x="2178320" y="444843"/>
                </a:lnTo>
                <a:lnTo>
                  <a:pt x="2492534" y="391886"/>
                </a:lnTo>
                <a:lnTo>
                  <a:pt x="2757322" y="353050"/>
                </a:lnTo>
                <a:lnTo>
                  <a:pt x="2955030" y="331867"/>
                </a:lnTo>
                <a:lnTo>
                  <a:pt x="3085659" y="331867"/>
                </a:lnTo>
                <a:lnTo>
                  <a:pt x="3371629" y="310684"/>
                </a:lnTo>
                <a:lnTo>
                  <a:pt x="3664661" y="282440"/>
                </a:lnTo>
                <a:lnTo>
                  <a:pt x="3809412" y="289501"/>
                </a:lnTo>
                <a:lnTo>
                  <a:pt x="4067138" y="296562"/>
                </a:lnTo>
                <a:lnTo>
                  <a:pt x="4215419" y="310684"/>
                </a:lnTo>
                <a:lnTo>
                  <a:pt x="4250724" y="296562"/>
                </a:lnTo>
                <a:lnTo>
                  <a:pt x="4275438" y="275379"/>
                </a:lnTo>
                <a:lnTo>
                  <a:pt x="4282499" y="257727"/>
                </a:lnTo>
                <a:lnTo>
                  <a:pt x="4286029" y="240074"/>
                </a:lnTo>
                <a:lnTo>
                  <a:pt x="4275438" y="211830"/>
                </a:lnTo>
                <a:lnTo>
                  <a:pt x="4250724" y="183586"/>
                </a:lnTo>
                <a:lnTo>
                  <a:pt x="4218950" y="155342"/>
                </a:lnTo>
                <a:lnTo>
                  <a:pt x="4183645" y="134159"/>
                </a:lnTo>
                <a:lnTo>
                  <a:pt x="4130687" y="105915"/>
                </a:lnTo>
                <a:lnTo>
                  <a:pt x="4014181" y="63549"/>
                </a:lnTo>
                <a:lnTo>
                  <a:pt x="3880022" y="28244"/>
                </a:lnTo>
                <a:lnTo>
                  <a:pt x="3770576" y="3531"/>
                </a:lnTo>
                <a:lnTo>
                  <a:pt x="3724680" y="0"/>
                </a:lnTo>
                <a:lnTo>
                  <a:pt x="3689375" y="14122"/>
                </a:lnTo>
                <a:lnTo>
                  <a:pt x="3586990" y="49427"/>
                </a:lnTo>
                <a:lnTo>
                  <a:pt x="3470483" y="84732"/>
                </a:lnTo>
                <a:lnTo>
                  <a:pt x="3325733" y="109446"/>
                </a:lnTo>
                <a:lnTo>
                  <a:pt x="2870298" y="172995"/>
                </a:lnTo>
                <a:lnTo>
                  <a:pt x="2538431" y="2188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31"/>
          <p:cNvSpPr/>
          <p:nvPr/>
        </p:nvSpPr>
        <p:spPr>
          <a:xfrm>
            <a:off x="2746375" y="3317875"/>
            <a:ext cx="2098675" cy="1889125"/>
          </a:xfrm>
          <a:custGeom>
            <a:avLst/>
            <a:gdLst/>
            <a:ahLst/>
            <a:cxnLst/>
            <a:rect l="l" t="t" r="r" b="b"/>
            <a:pathLst>
              <a:path w="2098675" h="1889125" extrusionOk="0">
                <a:moveTo>
                  <a:pt x="1457325" y="469900"/>
                </a:moveTo>
                <a:lnTo>
                  <a:pt x="1546225" y="349250"/>
                </a:lnTo>
                <a:lnTo>
                  <a:pt x="1616075" y="254000"/>
                </a:lnTo>
                <a:lnTo>
                  <a:pt x="1679575" y="158750"/>
                </a:lnTo>
                <a:lnTo>
                  <a:pt x="1708150" y="60325"/>
                </a:lnTo>
                <a:lnTo>
                  <a:pt x="1720850" y="0"/>
                </a:lnTo>
                <a:lnTo>
                  <a:pt x="2076450" y="82550"/>
                </a:lnTo>
                <a:lnTo>
                  <a:pt x="2095500" y="114300"/>
                </a:lnTo>
                <a:lnTo>
                  <a:pt x="2098675" y="133350"/>
                </a:lnTo>
                <a:lnTo>
                  <a:pt x="2092325" y="155575"/>
                </a:lnTo>
                <a:lnTo>
                  <a:pt x="2070100" y="174625"/>
                </a:lnTo>
                <a:lnTo>
                  <a:pt x="2025650" y="196850"/>
                </a:lnTo>
                <a:lnTo>
                  <a:pt x="1885950" y="374650"/>
                </a:lnTo>
                <a:lnTo>
                  <a:pt x="1685925" y="609600"/>
                </a:lnTo>
                <a:lnTo>
                  <a:pt x="1428750" y="885825"/>
                </a:lnTo>
                <a:lnTo>
                  <a:pt x="1123950" y="1149350"/>
                </a:lnTo>
                <a:lnTo>
                  <a:pt x="863600" y="1358900"/>
                </a:lnTo>
                <a:lnTo>
                  <a:pt x="609600" y="1546225"/>
                </a:lnTo>
                <a:lnTo>
                  <a:pt x="355600" y="1704975"/>
                </a:lnTo>
                <a:lnTo>
                  <a:pt x="98425" y="1854200"/>
                </a:lnTo>
                <a:lnTo>
                  <a:pt x="28575" y="1889125"/>
                </a:lnTo>
                <a:lnTo>
                  <a:pt x="15875" y="1889125"/>
                </a:lnTo>
                <a:lnTo>
                  <a:pt x="0" y="1876425"/>
                </a:lnTo>
                <a:lnTo>
                  <a:pt x="3175" y="1854200"/>
                </a:lnTo>
                <a:lnTo>
                  <a:pt x="15875" y="1828800"/>
                </a:lnTo>
                <a:lnTo>
                  <a:pt x="88900" y="1778000"/>
                </a:lnTo>
                <a:lnTo>
                  <a:pt x="292100" y="1616075"/>
                </a:lnTo>
                <a:lnTo>
                  <a:pt x="530225" y="1425575"/>
                </a:lnTo>
                <a:lnTo>
                  <a:pt x="831850" y="1155700"/>
                </a:lnTo>
                <a:lnTo>
                  <a:pt x="1041400" y="949325"/>
                </a:lnTo>
                <a:lnTo>
                  <a:pt x="1311275" y="647700"/>
                </a:lnTo>
                <a:lnTo>
                  <a:pt x="1457325" y="4699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1"/>
          <p:cNvSpPr/>
          <p:nvPr/>
        </p:nvSpPr>
        <p:spPr>
          <a:xfrm>
            <a:off x="3913188" y="4148138"/>
            <a:ext cx="338137" cy="1944687"/>
          </a:xfrm>
          <a:custGeom>
            <a:avLst/>
            <a:gdLst/>
            <a:ahLst/>
            <a:cxnLst/>
            <a:rect l="l" t="t" r="r" b="b"/>
            <a:pathLst>
              <a:path w="338203" h="1944040" extrusionOk="0">
                <a:moveTo>
                  <a:pt x="87682" y="633817"/>
                </a:moveTo>
                <a:lnTo>
                  <a:pt x="95198" y="383297"/>
                </a:lnTo>
                <a:lnTo>
                  <a:pt x="92693" y="330687"/>
                </a:lnTo>
                <a:lnTo>
                  <a:pt x="87682" y="288099"/>
                </a:lnTo>
                <a:lnTo>
                  <a:pt x="70146" y="202922"/>
                </a:lnTo>
                <a:lnTo>
                  <a:pt x="22547" y="0"/>
                </a:lnTo>
                <a:lnTo>
                  <a:pt x="270562" y="40084"/>
                </a:lnTo>
                <a:lnTo>
                  <a:pt x="305635" y="97703"/>
                </a:lnTo>
                <a:lnTo>
                  <a:pt x="325677" y="137787"/>
                </a:lnTo>
                <a:lnTo>
                  <a:pt x="333192" y="165344"/>
                </a:lnTo>
                <a:lnTo>
                  <a:pt x="338203" y="192901"/>
                </a:lnTo>
                <a:lnTo>
                  <a:pt x="338203" y="237995"/>
                </a:lnTo>
                <a:lnTo>
                  <a:pt x="323171" y="616281"/>
                </a:lnTo>
                <a:lnTo>
                  <a:pt x="295614" y="987051"/>
                </a:lnTo>
                <a:lnTo>
                  <a:pt x="273067" y="1292686"/>
                </a:lnTo>
                <a:lnTo>
                  <a:pt x="273067" y="1345296"/>
                </a:lnTo>
                <a:lnTo>
                  <a:pt x="280583" y="1372853"/>
                </a:lnTo>
                <a:lnTo>
                  <a:pt x="295614" y="1395400"/>
                </a:lnTo>
                <a:lnTo>
                  <a:pt x="313151" y="1766170"/>
                </a:lnTo>
                <a:lnTo>
                  <a:pt x="235489" y="1891430"/>
                </a:lnTo>
                <a:lnTo>
                  <a:pt x="195406" y="1936524"/>
                </a:lnTo>
                <a:lnTo>
                  <a:pt x="187890" y="1944040"/>
                </a:lnTo>
                <a:lnTo>
                  <a:pt x="172859" y="1941535"/>
                </a:lnTo>
                <a:lnTo>
                  <a:pt x="152817" y="1934019"/>
                </a:lnTo>
                <a:lnTo>
                  <a:pt x="122755" y="1908967"/>
                </a:lnTo>
                <a:lnTo>
                  <a:pt x="95198" y="1871389"/>
                </a:lnTo>
                <a:lnTo>
                  <a:pt x="72651" y="1821285"/>
                </a:lnTo>
                <a:lnTo>
                  <a:pt x="47599" y="1761160"/>
                </a:lnTo>
                <a:lnTo>
                  <a:pt x="30062" y="1726087"/>
                </a:lnTo>
                <a:lnTo>
                  <a:pt x="12526" y="1686004"/>
                </a:lnTo>
                <a:lnTo>
                  <a:pt x="2505" y="1655941"/>
                </a:lnTo>
                <a:lnTo>
                  <a:pt x="0" y="1625879"/>
                </a:lnTo>
                <a:lnTo>
                  <a:pt x="2505" y="1590806"/>
                </a:lnTo>
                <a:lnTo>
                  <a:pt x="7516" y="1558238"/>
                </a:lnTo>
                <a:lnTo>
                  <a:pt x="7516" y="1518155"/>
                </a:lnTo>
                <a:lnTo>
                  <a:pt x="12526" y="1455525"/>
                </a:lnTo>
                <a:lnTo>
                  <a:pt x="17536" y="1402915"/>
                </a:lnTo>
                <a:lnTo>
                  <a:pt x="32568" y="1330264"/>
                </a:lnTo>
                <a:lnTo>
                  <a:pt x="50104" y="1255108"/>
                </a:lnTo>
                <a:lnTo>
                  <a:pt x="60125" y="1207509"/>
                </a:lnTo>
                <a:lnTo>
                  <a:pt x="87682" y="63381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1"/>
          <p:cNvSpPr/>
          <p:nvPr/>
        </p:nvSpPr>
        <p:spPr>
          <a:xfrm>
            <a:off x="4189413" y="4886325"/>
            <a:ext cx="1108075" cy="1065213"/>
          </a:xfrm>
          <a:custGeom>
            <a:avLst/>
            <a:gdLst/>
            <a:ahLst/>
            <a:cxnLst/>
            <a:rect l="l" t="t" r="r" b="b"/>
            <a:pathLst>
              <a:path w="1109662" h="1064419" extrusionOk="0">
                <a:moveTo>
                  <a:pt x="502444" y="388144"/>
                </a:moveTo>
                <a:lnTo>
                  <a:pt x="307181" y="521494"/>
                </a:lnTo>
                <a:lnTo>
                  <a:pt x="176212" y="614363"/>
                </a:lnTo>
                <a:lnTo>
                  <a:pt x="147637" y="638175"/>
                </a:lnTo>
                <a:lnTo>
                  <a:pt x="119062" y="654844"/>
                </a:lnTo>
                <a:lnTo>
                  <a:pt x="95250" y="661988"/>
                </a:lnTo>
                <a:lnTo>
                  <a:pt x="59531" y="666750"/>
                </a:lnTo>
                <a:lnTo>
                  <a:pt x="28575" y="664369"/>
                </a:lnTo>
                <a:lnTo>
                  <a:pt x="0" y="640556"/>
                </a:lnTo>
                <a:lnTo>
                  <a:pt x="9525" y="1064419"/>
                </a:lnTo>
                <a:lnTo>
                  <a:pt x="61912" y="1007269"/>
                </a:lnTo>
                <a:lnTo>
                  <a:pt x="219075" y="876300"/>
                </a:lnTo>
                <a:lnTo>
                  <a:pt x="416719" y="700088"/>
                </a:lnTo>
                <a:lnTo>
                  <a:pt x="704850" y="440531"/>
                </a:lnTo>
                <a:lnTo>
                  <a:pt x="914400" y="238125"/>
                </a:lnTo>
                <a:lnTo>
                  <a:pt x="1064419" y="92869"/>
                </a:lnTo>
                <a:lnTo>
                  <a:pt x="1097756" y="54769"/>
                </a:lnTo>
                <a:lnTo>
                  <a:pt x="1107281" y="38100"/>
                </a:lnTo>
                <a:lnTo>
                  <a:pt x="1109662" y="21431"/>
                </a:lnTo>
                <a:lnTo>
                  <a:pt x="1107281" y="7144"/>
                </a:lnTo>
                <a:lnTo>
                  <a:pt x="1090612" y="0"/>
                </a:lnTo>
                <a:lnTo>
                  <a:pt x="1057275" y="7144"/>
                </a:lnTo>
                <a:lnTo>
                  <a:pt x="985837" y="54769"/>
                </a:lnTo>
                <a:lnTo>
                  <a:pt x="823912" y="171450"/>
                </a:lnTo>
                <a:lnTo>
                  <a:pt x="661987" y="280988"/>
                </a:lnTo>
                <a:lnTo>
                  <a:pt x="502444" y="3881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1"/>
          <p:cNvSpPr/>
          <p:nvPr/>
        </p:nvSpPr>
        <p:spPr>
          <a:xfrm>
            <a:off x="4543425" y="3965575"/>
            <a:ext cx="2794000" cy="1720850"/>
          </a:xfrm>
          <a:custGeom>
            <a:avLst/>
            <a:gdLst/>
            <a:ahLst/>
            <a:cxnLst/>
            <a:rect l="l" t="t" r="r" b="b"/>
            <a:pathLst>
              <a:path w="2794000" h="1720850" extrusionOk="0">
                <a:moveTo>
                  <a:pt x="1044575" y="574675"/>
                </a:moveTo>
                <a:lnTo>
                  <a:pt x="889000" y="466725"/>
                </a:lnTo>
                <a:lnTo>
                  <a:pt x="806450" y="406400"/>
                </a:lnTo>
                <a:lnTo>
                  <a:pt x="708025" y="336550"/>
                </a:lnTo>
                <a:lnTo>
                  <a:pt x="555625" y="219075"/>
                </a:lnTo>
                <a:lnTo>
                  <a:pt x="447675" y="149225"/>
                </a:lnTo>
                <a:lnTo>
                  <a:pt x="349250" y="88900"/>
                </a:lnTo>
                <a:lnTo>
                  <a:pt x="295275" y="66675"/>
                </a:lnTo>
                <a:lnTo>
                  <a:pt x="219075" y="34925"/>
                </a:lnTo>
                <a:lnTo>
                  <a:pt x="155575" y="12700"/>
                </a:lnTo>
                <a:lnTo>
                  <a:pt x="82550" y="0"/>
                </a:lnTo>
                <a:lnTo>
                  <a:pt x="47625" y="0"/>
                </a:lnTo>
                <a:lnTo>
                  <a:pt x="15875" y="6350"/>
                </a:lnTo>
                <a:lnTo>
                  <a:pt x="6350" y="19050"/>
                </a:lnTo>
                <a:lnTo>
                  <a:pt x="0" y="44450"/>
                </a:lnTo>
                <a:lnTo>
                  <a:pt x="9525" y="60325"/>
                </a:lnTo>
                <a:lnTo>
                  <a:pt x="44450" y="76200"/>
                </a:lnTo>
                <a:lnTo>
                  <a:pt x="114300" y="95250"/>
                </a:lnTo>
                <a:lnTo>
                  <a:pt x="238125" y="152400"/>
                </a:lnTo>
                <a:lnTo>
                  <a:pt x="355600" y="222250"/>
                </a:lnTo>
                <a:lnTo>
                  <a:pt x="488950" y="311150"/>
                </a:lnTo>
                <a:lnTo>
                  <a:pt x="676275" y="457200"/>
                </a:lnTo>
                <a:lnTo>
                  <a:pt x="822325" y="593725"/>
                </a:lnTo>
                <a:lnTo>
                  <a:pt x="974725" y="739775"/>
                </a:lnTo>
                <a:lnTo>
                  <a:pt x="1209675" y="974725"/>
                </a:lnTo>
                <a:lnTo>
                  <a:pt x="1416050" y="1181100"/>
                </a:lnTo>
                <a:lnTo>
                  <a:pt x="1593850" y="1362075"/>
                </a:lnTo>
                <a:lnTo>
                  <a:pt x="1724025" y="1492250"/>
                </a:lnTo>
                <a:lnTo>
                  <a:pt x="1803400" y="1577975"/>
                </a:lnTo>
                <a:lnTo>
                  <a:pt x="1866900" y="1641475"/>
                </a:lnTo>
                <a:lnTo>
                  <a:pt x="1892300" y="1666875"/>
                </a:lnTo>
                <a:lnTo>
                  <a:pt x="1933575" y="1692275"/>
                </a:lnTo>
                <a:lnTo>
                  <a:pt x="1984375" y="1714500"/>
                </a:lnTo>
                <a:lnTo>
                  <a:pt x="2006600" y="1717675"/>
                </a:lnTo>
                <a:lnTo>
                  <a:pt x="2066925" y="1720850"/>
                </a:lnTo>
                <a:lnTo>
                  <a:pt x="2314575" y="1682750"/>
                </a:lnTo>
                <a:lnTo>
                  <a:pt x="2486025" y="1654175"/>
                </a:lnTo>
                <a:lnTo>
                  <a:pt x="2679700" y="1625600"/>
                </a:lnTo>
                <a:lnTo>
                  <a:pt x="2784475" y="1603375"/>
                </a:lnTo>
                <a:lnTo>
                  <a:pt x="2794000" y="1590675"/>
                </a:lnTo>
                <a:lnTo>
                  <a:pt x="2790825" y="1574800"/>
                </a:lnTo>
                <a:lnTo>
                  <a:pt x="2784475" y="1558925"/>
                </a:lnTo>
                <a:lnTo>
                  <a:pt x="2768600" y="1546225"/>
                </a:lnTo>
                <a:lnTo>
                  <a:pt x="2733675" y="1530350"/>
                </a:lnTo>
                <a:lnTo>
                  <a:pt x="2578100" y="1485900"/>
                </a:lnTo>
                <a:lnTo>
                  <a:pt x="2397125" y="1412875"/>
                </a:lnTo>
                <a:lnTo>
                  <a:pt x="2193925" y="1317625"/>
                </a:lnTo>
                <a:lnTo>
                  <a:pt x="1993900" y="1206500"/>
                </a:lnTo>
                <a:lnTo>
                  <a:pt x="1803400" y="1082675"/>
                </a:lnTo>
                <a:lnTo>
                  <a:pt x="1543050" y="908050"/>
                </a:lnTo>
                <a:lnTo>
                  <a:pt x="1216025" y="685800"/>
                </a:lnTo>
                <a:lnTo>
                  <a:pt x="1044575" y="5746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AD79C14-5B84-704A-97A9-6C849522EE99}"/>
              </a:ext>
            </a:extLst>
          </p:cNvPr>
          <p:cNvGrpSpPr/>
          <p:nvPr/>
        </p:nvGrpSpPr>
        <p:grpSpPr>
          <a:xfrm>
            <a:off x="2742359" y="1481884"/>
            <a:ext cx="4591050" cy="4606925"/>
            <a:chOff x="2898775" y="1638300"/>
            <a:chExt cx="4591050" cy="4606925"/>
          </a:xfrm>
        </p:grpSpPr>
        <p:sp>
          <p:nvSpPr>
            <p:cNvPr id="12" name="Google Shape;422;p31">
              <a:extLst>
                <a:ext uri="{FF2B5EF4-FFF2-40B4-BE49-F238E27FC236}">
                  <a16:creationId xmlns:a16="http://schemas.microsoft.com/office/drawing/2014/main" id="{EE188FA1-A24D-2445-B9D6-CBE464AB78CB}"/>
                </a:ext>
              </a:extLst>
            </p:cNvPr>
            <p:cNvSpPr/>
            <p:nvPr/>
          </p:nvSpPr>
          <p:spPr>
            <a:xfrm>
              <a:off x="3609975" y="1971675"/>
              <a:ext cx="2800350" cy="574675"/>
            </a:xfrm>
            <a:custGeom>
              <a:avLst/>
              <a:gdLst/>
              <a:ahLst/>
              <a:cxnLst/>
              <a:rect l="l" t="t" r="r" b="b"/>
              <a:pathLst>
                <a:path w="2800350" h="574675" extrusionOk="0">
                  <a:moveTo>
                    <a:pt x="1755775" y="158750"/>
                  </a:moveTo>
                  <a:lnTo>
                    <a:pt x="1524000" y="190500"/>
                  </a:lnTo>
                  <a:lnTo>
                    <a:pt x="1127125" y="254000"/>
                  </a:lnTo>
                  <a:lnTo>
                    <a:pt x="831850" y="307975"/>
                  </a:lnTo>
                  <a:lnTo>
                    <a:pt x="638175" y="333375"/>
                  </a:lnTo>
                  <a:lnTo>
                    <a:pt x="530225" y="349250"/>
                  </a:lnTo>
                  <a:lnTo>
                    <a:pt x="403225" y="361950"/>
                  </a:lnTo>
                  <a:lnTo>
                    <a:pt x="349250" y="358775"/>
                  </a:lnTo>
                  <a:lnTo>
                    <a:pt x="266700" y="349250"/>
                  </a:lnTo>
                  <a:lnTo>
                    <a:pt x="200025" y="333375"/>
                  </a:lnTo>
                  <a:lnTo>
                    <a:pt x="133350" y="311150"/>
                  </a:lnTo>
                  <a:lnTo>
                    <a:pt x="85725" y="285750"/>
                  </a:lnTo>
                  <a:lnTo>
                    <a:pt x="31750" y="257175"/>
                  </a:lnTo>
                  <a:lnTo>
                    <a:pt x="3175" y="254000"/>
                  </a:lnTo>
                  <a:lnTo>
                    <a:pt x="0" y="263525"/>
                  </a:lnTo>
                  <a:lnTo>
                    <a:pt x="9525" y="298450"/>
                  </a:lnTo>
                  <a:lnTo>
                    <a:pt x="34925" y="346075"/>
                  </a:lnTo>
                  <a:lnTo>
                    <a:pt x="79375" y="396875"/>
                  </a:lnTo>
                  <a:lnTo>
                    <a:pt x="139700" y="450850"/>
                  </a:lnTo>
                  <a:lnTo>
                    <a:pt x="212725" y="504825"/>
                  </a:lnTo>
                  <a:lnTo>
                    <a:pt x="282575" y="539750"/>
                  </a:lnTo>
                  <a:lnTo>
                    <a:pt x="333375" y="558800"/>
                  </a:lnTo>
                  <a:lnTo>
                    <a:pt x="374650" y="571500"/>
                  </a:lnTo>
                  <a:lnTo>
                    <a:pt x="406400" y="571500"/>
                  </a:lnTo>
                  <a:lnTo>
                    <a:pt x="463550" y="574675"/>
                  </a:lnTo>
                  <a:lnTo>
                    <a:pt x="539750" y="555625"/>
                  </a:lnTo>
                  <a:lnTo>
                    <a:pt x="619125" y="530225"/>
                  </a:lnTo>
                  <a:lnTo>
                    <a:pt x="819150" y="488950"/>
                  </a:lnTo>
                  <a:lnTo>
                    <a:pt x="1193800" y="419100"/>
                  </a:lnTo>
                  <a:lnTo>
                    <a:pt x="1628775" y="352425"/>
                  </a:lnTo>
                  <a:lnTo>
                    <a:pt x="1978025" y="307975"/>
                  </a:lnTo>
                  <a:lnTo>
                    <a:pt x="2463800" y="244475"/>
                  </a:lnTo>
                  <a:lnTo>
                    <a:pt x="2682875" y="225425"/>
                  </a:lnTo>
                  <a:lnTo>
                    <a:pt x="2746375" y="219075"/>
                  </a:lnTo>
                  <a:lnTo>
                    <a:pt x="2784475" y="196850"/>
                  </a:lnTo>
                  <a:lnTo>
                    <a:pt x="2800350" y="180975"/>
                  </a:lnTo>
                  <a:lnTo>
                    <a:pt x="2800350" y="158750"/>
                  </a:lnTo>
                  <a:lnTo>
                    <a:pt x="2774950" y="114300"/>
                  </a:lnTo>
                  <a:lnTo>
                    <a:pt x="2730500" y="79375"/>
                  </a:lnTo>
                  <a:lnTo>
                    <a:pt x="2657475" y="53975"/>
                  </a:lnTo>
                  <a:lnTo>
                    <a:pt x="2517775" y="22225"/>
                  </a:lnTo>
                  <a:lnTo>
                    <a:pt x="2397125" y="0"/>
                  </a:lnTo>
                  <a:lnTo>
                    <a:pt x="2365375" y="15875"/>
                  </a:lnTo>
                  <a:lnTo>
                    <a:pt x="2232025" y="63500"/>
                  </a:lnTo>
                  <a:lnTo>
                    <a:pt x="2130425" y="101600"/>
                  </a:lnTo>
                  <a:lnTo>
                    <a:pt x="2000250" y="127000"/>
                  </a:lnTo>
                  <a:lnTo>
                    <a:pt x="1755775" y="1587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23;p31">
              <a:extLst>
                <a:ext uri="{FF2B5EF4-FFF2-40B4-BE49-F238E27FC236}">
                  <a16:creationId xmlns:a16="http://schemas.microsoft.com/office/drawing/2014/main" id="{B4B652AB-EE1C-5F4C-8897-74BDD957849B}"/>
                </a:ext>
              </a:extLst>
            </p:cNvPr>
            <p:cNvSpPr/>
            <p:nvPr/>
          </p:nvSpPr>
          <p:spPr>
            <a:xfrm>
              <a:off x="5408613" y="3648075"/>
              <a:ext cx="1028700" cy="954088"/>
            </a:xfrm>
            <a:custGeom>
              <a:avLst/>
              <a:gdLst/>
              <a:ahLst/>
              <a:cxnLst/>
              <a:rect l="l" t="t" r="r" b="b"/>
              <a:pathLst>
                <a:path w="1028700" h="954881" extrusionOk="0">
                  <a:moveTo>
                    <a:pt x="361950" y="533400"/>
                  </a:moveTo>
                  <a:lnTo>
                    <a:pt x="33337" y="873919"/>
                  </a:lnTo>
                  <a:lnTo>
                    <a:pt x="0" y="954881"/>
                  </a:lnTo>
                  <a:lnTo>
                    <a:pt x="109537" y="897731"/>
                  </a:lnTo>
                  <a:lnTo>
                    <a:pt x="392906" y="692944"/>
                  </a:lnTo>
                  <a:lnTo>
                    <a:pt x="711994" y="457200"/>
                  </a:lnTo>
                  <a:lnTo>
                    <a:pt x="833437" y="371475"/>
                  </a:lnTo>
                  <a:lnTo>
                    <a:pt x="873919" y="350044"/>
                  </a:lnTo>
                  <a:lnTo>
                    <a:pt x="904875" y="338138"/>
                  </a:lnTo>
                  <a:lnTo>
                    <a:pt x="952500" y="321469"/>
                  </a:lnTo>
                  <a:lnTo>
                    <a:pt x="1002506" y="307181"/>
                  </a:lnTo>
                  <a:lnTo>
                    <a:pt x="1019175" y="295275"/>
                  </a:lnTo>
                  <a:lnTo>
                    <a:pt x="1026319" y="280988"/>
                  </a:lnTo>
                  <a:lnTo>
                    <a:pt x="1028700" y="259556"/>
                  </a:lnTo>
                  <a:lnTo>
                    <a:pt x="1021556" y="230981"/>
                  </a:lnTo>
                  <a:lnTo>
                    <a:pt x="1004887" y="197644"/>
                  </a:lnTo>
                  <a:lnTo>
                    <a:pt x="971550" y="152400"/>
                  </a:lnTo>
                  <a:lnTo>
                    <a:pt x="919162" y="102394"/>
                  </a:lnTo>
                  <a:lnTo>
                    <a:pt x="864394" y="64294"/>
                  </a:lnTo>
                  <a:lnTo>
                    <a:pt x="821531" y="40481"/>
                  </a:lnTo>
                  <a:lnTo>
                    <a:pt x="747712" y="11906"/>
                  </a:lnTo>
                  <a:lnTo>
                    <a:pt x="711994" y="2381"/>
                  </a:lnTo>
                  <a:lnTo>
                    <a:pt x="626269" y="0"/>
                  </a:lnTo>
                  <a:lnTo>
                    <a:pt x="571500" y="0"/>
                  </a:lnTo>
                  <a:lnTo>
                    <a:pt x="542925" y="2381"/>
                  </a:lnTo>
                  <a:lnTo>
                    <a:pt x="526256" y="11906"/>
                  </a:lnTo>
                  <a:lnTo>
                    <a:pt x="523875" y="23813"/>
                  </a:lnTo>
                  <a:lnTo>
                    <a:pt x="535781" y="47625"/>
                  </a:lnTo>
                  <a:lnTo>
                    <a:pt x="552450" y="64294"/>
                  </a:lnTo>
                  <a:lnTo>
                    <a:pt x="590550" y="83344"/>
                  </a:lnTo>
                  <a:lnTo>
                    <a:pt x="623887" y="104775"/>
                  </a:lnTo>
                  <a:lnTo>
                    <a:pt x="638175" y="119063"/>
                  </a:lnTo>
                  <a:lnTo>
                    <a:pt x="650081" y="135731"/>
                  </a:lnTo>
                  <a:lnTo>
                    <a:pt x="654844" y="161925"/>
                  </a:lnTo>
                  <a:lnTo>
                    <a:pt x="650081" y="192881"/>
                  </a:lnTo>
                  <a:lnTo>
                    <a:pt x="621506" y="230981"/>
                  </a:lnTo>
                  <a:lnTo>
                    <a:pt x="533400" y="338138"/>
                  </a:lnTo>
                  <a:lnTo>
                    <a:pt x="361950" y="5334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24;p31">
              <a:extLst>
                <a:ext uri="{FF2B5EF4-FFF2-40B4-BE49-F238E27FC236}">
                  <a16:creationId xmlns:a16="http://schemas.microsoft.com/office/drawing/2014/main" id="{6C2CC01B-62A9-FF48-97F2-7F276D5D88B2}"/>
                </a:ext>
              </a:extLst>
            </p:cNvPr>
            <p:cNvSpPr/>
            <p:nvPr/>
          </p:nvSpPr>
          <p:spPr>
            <a:xfrm>
              <a:off x="4713288" y="1638300"/>
              <a:ext cx="533400" cy="1858963"/>
            </a:xfrm>
            <a:custGeom>
              <a:avLst/>
              <a:gdLst/>
              <a:ahLst/>
              <a:cxnLst/>
              <a:rect l="l" t="t" r="r" b="b"/>
              <a:pathLst>
                <a:path w="533400" h="1859756" extrusionOk="0">
                  <a:moveTo>
                    <a:pt x="185737" y="862013"/>
                  </a:moveTo>
                  <a:cubicBezTo>
                    <a:pt x="185737" y="709216"/>
                    <a:pt x="184150" y="560388"/>
                    <a:pt x="183356" y="409575"/>
                  </a:cubicBezTo>
                  <a:cubicBezTo>
                    <a:pt x="182562" y="372269"/>
                    <a:pt x="181769" y="334962"/>
                    <a:pt x="180975" y="297656"/>
                  </a:cubicBezTo>
                  <a:lnTo>
                    <a:pt x="173831" y="235744"/>
                  </a:lnTo>
                  <a:lnTo>
                    <a:pt x="164306" y="192881"/>
                  </a:lnTo>
                  <a:lnTo>
                    <a:pt x="147637" y="157163"/>
                  </a:lnTo>
                  <a:lnTo>
                    <a:pt x="130969" y="140494"/>
                  </a:lnTo>
                  <a:lnTo>
                    <a:pt x="95250" y="116681"/>
                  </a:lnTo>
                  <a:lnTo>
                    <a:pt x="59531" y="83344"/>
                  </a:lnTo>
                  <a:lnTo>
                    <a:pt x="26194" y="66675"/>
                  </a:lnTo>
                  <a:lnTo>
                    <a:pt x="11906" y="52388"/>
                  </a:lnTo>
                  <a:lnTo>
                    <a:pt x="0" y="26194"/>
                  </a:lnTo>
                  <a:lnTo>
                    <a:pt x="4762" y="9525"/>
                  </a:lnTo>
                  <a:lnTo>
                    <a:pt x="30956" y="0"/>
                  </a:lnTo>
                  <a:lnTo>
                    <a:pt x="116681" y="0"/>
                  </a:lnTo>
                  <a:lnTo>
                    <a:pt x="152400" y="2381"/>
                  </a:lnTo>
                  <a:lnTo>
                    <a:pt x="245269" y="28575"/>
                  </a:lnTo>
                  <a:lnTo>
                    <a:pt x="335756" y="57150"/>
                  </a:lnTo>
                  <a:lnTo>
                    <a:pt x="409575" y="85725"/>
                  </a:lnTo>
                  <a:lnTo>
                    <a:pt x="476250" y="119063"/>
                  </a:lnTo>
                  <a:lnTo>
                    <a:pt x="500062" y="130969"/>
                  </a:lnTo>
                  <a:lnTo>
                    <a:pt x="516731" y="145256"/>
                  </a:lnTo>
                  <a:lnTo>
                    <a:pt x="528637" y="166688"/>
                  </a:lnTo>
                  <a:lnTo>
                    <a:pt x="533400" y="180975"/>
                  </a:lnTo>
                  <a:lnTo>
                    <a:pt x="533400" y="204788"/>
                  </a:lnTo>
                  <a:lnTo>
                    <a:pt x="523875" y="240506"/>
                  </a:lnTo>
                  <a:lnTo>
                    <a:pt x="504825" y="280988"/>
                  </a:lnTo>
                  <a:lnTo>
                    <a:pt x="490537" y="307181"/>
                  </a:lnTo>
                  <a:lnTo>
                    <a:pt x="473869" y="373856"/>
                  </a:lnTo>
                  <a:lnTo>
                    <a:pt x="461962" y="428625"/>
                  </a:lnTo>
                  <a:lnTo>
                    <a:pt x="457200" y="481013"/>
                  </a:lnTo>
                  <a:lnTo>
                    <a:pt x="457200" y="528638"/>
                  </a:lnTo>
                  <a:lnTo>
                    <a:pt x="450056" y="771525"/>
                  </a:lnTo>
                  <a:lnTo>
                    <a:pt x="428625" y="1126331"/>
                  </a:lnTo>
                  <a:cubicBezTo>
                    <a:pt x="429419" y="1181100"/>
                    <a:pt x="430212" y="1235869"/>
                    <a:pt x="431006" y="1290638"/>
                  </a:cubicBezTo>
                  <a:lnTo>
                    <a:pt x="407194" y="1743075"/>
                  </a:lnTo>
                  <a:lnTo>
                    <a:pt x="307181" y="1859756"/>
                  </a:lnTo>
                  <a:lnTo>
                    <a:pt x="183356" y="1788319"/>
                  </a:lnTo>
                  <a:lnTo>
                    <a:pt x="183356" y="1326356"/>
                  </a:lnTo>
                  <a:cubicBezTo>
                    <a:pt x="184150" y="1176337"/>
                    <a:pt x="185737" y="1014810"/>
                    <a:pt x="185737" y="8620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25;p31">
              <a:extLst>
                <a:ext uri="{FF2B5EF4-FFF2-40B4-BE49-F238E27FC236}">
                  <a16:creationId xmlns:a16="http://schemas.microsoft.com/office/drawing/2014/main" id="{9B5E9136-E3E2-AB43-8DA3-857E5B69C959}"/>
                </a:ext>
              </a:extLst>
            </p:cNvPr>
            <p:cNvSpPr/>
            <p:nvPr/>
          </p:nvSpPr>
          <p:spPr>
            <a:xfrm>
              <a:off x="3609975" y="2514600"/>
              <a:ext cx="2792413" cy="630238"/>
            </a:xfrm>
            <a:custGeom>
              <a:avLst/>
              <a:gdLst/>
              <a:ahLst/>
              <a:cxnLst/>
              <a:rect l="l" t="t" r="r" b="b"/>
              <a:pathLst>
                <a:path w="2793206" h="631031" extrusionOk="0">
                  <a:moveTo>
                    <a:pt x="1835944" y="171450"/>
                  </a:moveTo>
                  <a:lnTo>
                    <a:pt x="1514475" y="226219"/>
                  </a:lnTo>
                  <a:lnTo>
                    <a:pt x="1128713" y="295275"/>
                  </a:lnTo>
                  <a:lnTo>
                    <a:pt x="785813" y="359569"/>
                  </a:lnTo>
                  <a:lnTo>
                    <a:pt x="540544" y="402431"/>
                  </a:lnTo>
                  <a:lnTo>
                    <a:pt x="407194" y="423863"/>
                  </a:lnTo>
                  <a:lnTo>
                    <a:pt x="376238" y="423863"/>
                  </a:lnTo>
                  <a:lnTo>
                    <a:pt x="207169" y="407194"/>
                  </a:lnTo>
                  <a:lnTo>
                    <a:pt x="71438" y="383381"/>
                  </a:lnTo>
                  <a:lnTo>
                    <a:pt x="28575" y="364331"/>
                  </a:lnTo>
                  <a:lnTo>
                    <a:pt x="14288" y="364331"/>
                  </a:lnTo>
                  <a:lnTo>
                    <a:pt x="2381" y="371475"/>
                  </a:lnTo>
                  <a:lnTo>
                    <a:pt x="0" y="390525"/>
                  </a:lnTo>
                  <a:lnTo>
                    <a:pt x="14288" y="416719"/>
                  </a:lnTo>
                  <a:lnTo>
                    <a:pt x="47625" y="450056"/>
                  </a:lnTo>
                  <a:lnTo>
                    <a:pt x="104775" y="492919"/>
                  </a:lnTo>
                  <a:lnTo>
                    <a:pt x="192881" y="552450"/>
                  </a:lnTo>
                  <a:lnTo>
                    <a:pt x="254794" y="581025"/>
                  </a:lnTo>
                  <a:lnTo>
                    <a:pt x="321469" y="600075"/>
                  </a:lnTo>
                  <a:lnTo>
                    <a:pt x="347663" y="607219"/>
                  </a:lnTo>
                  <a:lnTo>
                    <a:pt x="385763" y="626269"/>
                  </a:lnTo>
                  <a:lnTo>
                    <a:pt x="411956" y="631031"/>
                  </a:lnTo>
                  <a:lnTo>
                    <a:pt x="466725" y="628650"/>
                  </a:lnTo>
                  <a:lnTo>
                    <a:pt x="516731" y="621506"/>
                  </a:lnTo>
                  <a:lnTo>
                    <a:pt x="578644" y="602456"/>
                  </a:lnTo>
                  <a:lnTo>
                    <a:pt x="642938" y="576263"/>
                  </a:lnTo>
                  <a:lnTo>
                    <a:pt x="833438" y="545306"/>
                  </a:lnTo>
                  <a:lnTo>
                    <a:pt x="1171575" y="488156"/>
                  </a:lnTo>
                  <a:lnTo>
                    <a:pt x="1543050" y="419100"/>
                  </a:lnTo>
                  <a:lnTo>
                    <a:pt x="1847850" y="364331"/>
                  </a:lnTo>
                  <a:lnTo>
                    <a:pt x="2169319" y="316706"/>
                  </a:lnTo>
                  <a:lnTo>
                    <a:pt x="2276475" y="304800"/>
                  </a:lnTo>
                  <a:lnTo>
                    <a:pt x="2407444" y="280988"/>
                  </a:lnTo>
                  <a:lnTo>
                    <a:pt x="2607469" y="250031"/>
                  </a:lnTo>
                  <a:lnTo>
                    <a:pt x="2697956" y="242888"/>
                  </a:lnTo>
                  <a:lnTo>
                    <a:pt x="2740819" y="230981"/>
                  </a:lnTo>
                  <a:lnTo>
                    <a:pt x="2771775" y="214313"/>
                  </a:lnTo>
                  <a:lnTo>
                    <a:pt x="2788444" y="197644"/>
                  </a:lnTo>
                  <a:lnTo>
                    <a:pt x="2793206" y="185738"/>
                  </a:lnTo>
                  <a:lnTo>
                    <a:pt x="2790825" y="147638"/>
                  </a:lnTo>
                  <a:lnTo>
                    <a:pt x="2781300" y="128588"/>
                  </a:lnTo>
                  <a:lnTo>
                    <a:pt x="2747963" y="104775"/>
                  </a:lnTo>
                  <a:lnTo>
                    <a:pt x="2690813" y="73819"/>
                  </a:lnTo>
                  <a:lnTo>
                    <a:pt x="2616994" y="40481"/>
                  </a:lnTo>
                  <a:lnTo>
                    <a:pt x="2540794" y="19050"/>
                  </a:lnTo>
                  <a:lnTo>
                    <a:pt x="2457450" y="0"/>
                  </a:lnTo>
                  <a:lnTo>
                    <a:pt x="2450306" y="0"/>
                  </a:lnTo>
                  <a:lnTo>
                    <a:pt x="2433638" y="4763"/>
                  </a:lnTo>
                  <a:lnTo>
                    <a:pt x="2333625" y="50006"/>
                  </a:lnTo>
                  <a:lnTo>
                    <a:pt x="2188369" y="107156"/>
                  </a:lnTo>
                  <a:lnTo>
                    <a:pt x="2024063" y="140494"/>
                  </a:lnTo>
                  <a:lnTo>
                    <a:pt x="1835944" y="1714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26;p31">
              <a:extLst>
                <a:ext uri="{FF2B5EF4-FFF2-40B4-BE49-F238E27FC236}">
                  <a16:creationId xmlns:a16="http://schemas.microsoft.com/office/drawing/2014/main" id="{5355A8EC-379D-2547-A0DF-C28A3D4DA06B}"/>
                </a:ext>
              </a:extLst>
            </p:cNvPr>
            <p:cNvSpPr/>
            <p:nvPr/>
          </p:nvSpPr>
          <p:spPr>
            <a:xfrm>
              <a:off x="2916238" y="3094038"/>
              <a:ext cx="4286250" cy="808037"/>
            </a:xfrm>
            <a:custGeom>
              <a:avLst/>
              <a:gdLst/>
              <a:ahLst/>
              <a:cxnLst/>
              <a:rect l="l" t="t" r="r" b="b"/>
              <a:pathLst>
                <a:path w="4286029" h="808485" extrusionOk="0">
                  <a:moveTo>
                    <a:pt x="2538431" y="218891"/>
                  </a:moveTo>
                  <a:lnTo>
                    <a:pt x="2203033" y="264788"/>
                  </a:lnTo>
                  <a:lnTo>
                    <a:pt x="1987673" y="314215"/>
                  </a:lnTo>
                  <a:lnTo>
                    <a:pt x="1581665" y="377764"/>
                  </a:lnTo>
                  <a:lnTo>
                    <a:pt x="1037968" y="469557"/>
                  </a:lnTo>
                  <a:lnTo>
                    <a:pt x="741405" y="522514"/>
                  </a:lnTo>
                  <a:lnTo>
                    <a:pt x="564880" y="561350"/>
                  </a:lnTo>
                  <a:lnTo>
                    <a:pt x="522514" y="561350"/>
                  </a:lnTo>
                  <a:lnTo>
                    <a:pt x="381294" y="561350"/>
                  </a:lnTo>
                  <a:lnTo>
                    <a:pt x="243605" y="554289"/>
                  </a:lnTo>
                  <a:lnTo>
                    <a:pt x="151812" y="540167"/>
                  </a:lnTo>
                  <a:lnTo>
                    <a:pt x="81202" y="522514"/>
                  </a:lnTo>
                  <a:lnTo>
                    <a:pt x="31775" y="497801"/>
                  </a:lnTo>
                  <a:lnTo>
                    <a:pt x="10592" y="497801"/>
                  </a:lnTo>
                  <a:lnTo>
                    <a:pt x="0" y="508392"/>
                  </a:lnTo>
                  <a:lnTo>
                    <a:pt x="7061" y="533106"/>
                  </a:lnTo>
                  <a:lnTo>
                    <a:pt x="28244" y="571941"/>
                  </a:lnTo>
                  <a:lnTo>
                    <a:pt x="63549" y="607246"/>
                  </a:lnTo>
                  <a:lnTo>
                    <a:pt x="98854" y="642551"/>
                  </a:lnTo>
                  <a:lnTo>
                    <a:pt x="190647" y="709631"/>
                  </a:lnTo>
                  <a:lnTo>
                    <a:pt x="225952" y="730814"/>
                  </a:lnTo>
                  <a:lnTo>
                    <a:pt x="282440" y="759058"/>
                  </a:lnTo>
                  <a:lnTo>
                    <a:pt x="342459" y="783772"/>
                  </a:lnTo>
                  <a:lnTo>
                    <a:pt x="406008" y="804955"/>
                  </a:lnTo>
                  <a:lnTo>
                    <a:pt x="455435" y="808485"/>
                  </a:lnTo>
                  <a:lnTo>
                    <a:pt x="518984" y="804955"/>
                  </a:lnTo>
                  <a:lnTo>
                    <a:pt x="600185" y="790833"/>
                  </a:lnTo>
                  <a:lnTo>
                    <a:pt x="670795" y="762589"/>
                  </a:lnTo>
                  <a:lnTo>
                    <a:pt x="790832" y="716692"/>
                  </a:lnTo>
                  <a:lnTo>
                    <a:pt x="921461" y="681387"/>
                  </a:lnTo>
                  <a:lnTo>
                    <a:pt x="1108578" y="639021"/>
                  </a:lnTo>
                  <a:lnTo>
                    <a:pt x="1355713" y="593124"/>
                  </a:lnTo>
                  <a:lnTo>
                    <a:pt x="1662866" y="550758"/>
                  </a:lnTo>
                  <a:lnTo>
                    <a:pt x="2178320" y="444843"/>
                  </a:lnTo>
                  <a:lnTo>
                    <a:pt x="2492534" y="391886"/>
                  </a:lnTo>
                  <a:lnTo>
                    <a:pt x="2757322" y="353050"/>
                  </a:lnTo>
                  <a:lnTo>
                    <a:pt x="2955030" y="331867"/>
                  </a:lnTo>
                  <a:lnTo>
                    <a:pt x="3085659" y="331867"/>
                  </a:lnTo>
                  <a:lnTo>
                    <a:pt x="3371629" y="310684"/>
                  </a:lnTo>
                  <a:lnTo>
                    <a:pt x="3664661" y="282440"/>
                  </a:lnTo>
                  <a:lnTo>
                    <a:pt x="3809412" y="289501"/>
                  </a:lnTo>
                  <a:lnTo>
                    <a:pt x="4067138" y="296562"/>
                  </a:lnTo>
                  <a:lnTo>
                    <a:pt x="4215419" y="310684"/>
                  </a:lnTo>
                  <a:lnTo>
                    <a:pt x="4250724" y="296562"/>
                  </a:lnTo>
                  <a:lnTo>
                    <a:pt x="4275438" y="275379"/>
                  </a:lnTo>
                  <a:lnTo>
                    <a:pt x="4282499" y="257727"/>
                  </a:lnTo>
                  <a:lnTo>
                    <a:pt x="4286029" y="240074"/>
                  </a:lnTo>
                  <a:lnTo>
                    <a:pt x="4275438" y="211830"/>
                  </a:lnTo>
                  <a:lnTo>
                    <a:pt x="4250724" y="183586"/>
                  </a:lnTo>
                  <a:lnTo>
                    <a:pt x="4218950" y="155342"/>
                  </a:lnTo>
                  <a:lnTo>
                    <a:pt x="4183645" y="134159"/>
                  </a:lnTo>
                  <a:lnTo>
                    <a:pt x="4130687" y="105915"/>
                  </a:lnTo>
                  <a:lnTo>
                    <a:pt x="4014181" y="63549"/>
                  </a:lnTo>
                  <a:lnTo>
                    <a:pt x="3880022" y="28244"/>
                  </a:lnTo>
                  <a:lnTo>
                    <a:pt x="3770576" y="3531"/>
                  </a:lnTo>
                  <a:lnTo>
                    <a:pt x="3724680" y="0"/>
                  </a:lnTo>
                  <a:lnTo>
                    <a:pt x="3689375" y="14122"/>
                  </a:lnTo>
                  <a:lnTo>
                    <a:pt x="3586990" y="49427"/>
                  </a:lnTo>
                  <a:lnTo>
                    <a:pt x="3470483" y="84732"/>
                  </a:lnTo>
                  <a:lnTo>
                    <a:pt x="3325733" y="109446"/>
                  </a:lnTo>
                  <a:lnTo>
                    <a:pt x="2870298" y="172995"/>
                  </a:lnTo>
                  <a:lnTo>
                    <a:pt x="2538431" y="21889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27;p31">
              <a:extLst>
                <a:ext uri="{FF2B5EF4-FFF2-40B4-BE49-F238E27FC236}">
                  <a16:creationId xmlns:a16="http://schemas.microsoft.com/office/drawing/2014/main" id="{4D71B6CA-3636-7347-A560-E0826DA21BB6}"/>
                </a:ext>
              </a:extLst>
            </p:cNvPr>
            <p:cNvSpPr/>
            <p:nvPr/>
          </p:nvSpPr>
          <p:spPr>
            <a:xfrm>
              <a:off x="2898775" y="3470275"/>
              <a:ext cx="2098675" cy="1889125"/>
            </a:xfrm>
            <a:custGeom>
              <a:avLst/>
              <a:gdLst/>
              <a:ahLst/>
              <a:cxnLst/>
              <a:rect l="l" t="t" r="r" b="b"/>
              <a:pathLst>
                <a:path w="2098675" h="1889125" extrusionOk="0">
                  <a:moveTo>
                    <a:pt x="1457325" y="469900"/>
                  </a:moveTo>
                  <a:lnTo>
                    <a:pt x="1546225" y="349250"/>
                  </a:lnTo>
                  <a:lnTo>
                    <a:pt x="1616075" y="254000"/>
                  </a:lnTo>
                  <a:lnTo>
                    <a:pt x="1679575" y="158750"/>
                  </a:lnTo>
                  <a:lnTo>
                    <a:pt x="1708150" y="60325"/>
                  </a:lnTo>
                  <a:lnTo>
                    <a:pt x="1720850" y="0"/>
                  </a:lnTo>
                  <a:lnTo>
                    <a:pt x="2076450" y="82550"/>
                  </a:lnTo>
                  <a:lnTo>
                    <a:pt x="2095500" y="114300"/>
                  </a:lnTo>
                  <a:lnTo>
                    <a:pt x="2098675" y="133350"/>
                  </a:lnTo>
                  <a:lnTo>
                    <a:pt x="2092325" y="155575"/>
                  </a:lnTo>
                  <a:lnTo>
                    <a:pt x="2070100" y="174625"/>
                  </a:lnTo>
                  <a:lnTo>
                    <a:pt x="2025650" y="196850"/>
                  </a:lnTo>
                  <a:lnTo>
                    <a:pt x="1885950" y="374650"/>
                  </a:lnTo>
                  <a:lnTo>
                    <a:pt x="1685925" y="609600"/>
                  </a:lnTo>
                  <a:lnTo>
                    <a:pt x="1428750" y="885825"/>
                  </a:lnTo>
                  <a:lnTo>
                    <a:pt x="1123950" y="1149350"/>
                  </a:lnTo>
                  <a:lnTo>
                    <a:pt x="863600" y="1358900"/>
                  </a:lnTo>
                  <a:lnTo>
                    <a:pt x="609600" y="1546225"/>
                  </a:lnTo>
                  <a:lnTo>
                    <a:pt x="355600" y="1704975"/>
                  </a:lnTo>
                  <a:lnTo>
                    <a:pt x="98425" y="1854200"/>
                  </a:lnTo>
                  <a:lnTo>
                    <a:pt x="28575" y="1889125"/>
                  </a:lnTo>
                  <a:lnTo>
                    <a:pt x="15875" y="1889125"/>
                  </a:lnTo>
                  <a:lnTo>
                    <a:pt x="0" y="1876425"/>
                  </a:lnTo>
                  <a:lnTo>
                    <a:pt x="3175" y="1854200"/>
                  </a:lnTo>
                  <a:lnTo>
                    <a:pt x="15875" y="1828800"/>
                  </a:lnTo>
                  <a:lnTo>
                    <a:pt x="88900" y="1778000"/>
                  </a:lnTo>
                  <a:lnTo>
                    <a:pt x="292100" y="1616075"/>
                  </a:lnTo>
                  <a:lnTo>
                    <a:pt x="530225" y="1425575"/>
                  </a:lnTo>
                  <a:lnTo>
                    <a:pt x="831850" y="1155700"/>
                  </a:lnTo>
                  <a:lnTo>
                    <a:pt x="1041400" y="949325"/>
                  </a:lnTo>
                  <a:lnTo>
                    <a:pt x="1311275" y="647700"/>
                  </a:lnTo>
                  <a:lnTo>
                    <a:pt x="1457325" y="4699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28;p31">
              <a:extLst>
                <a:ext uri="{FF2B5EF4-FFF2-40B4-BE49-F238E27FC236}">
                  <a16:creationId xmlns:a16="http://schemas.microsoft.com/office/drawing/2014/main" id="{72961375-7184-D241-A01E-6C81D1E35510}"/>
                </a:ext>
              </a:extLst>
            </p:cNvPr>
            <p:cNvSpPr/>
            <p:nvPr/>
          </p:nvSpPr>
          <p:spPr>
            <a:xfrm>
              <a:off x="4065588" y="4300538"/>
              <a:ext cx="338137" cy="1944687"/>
            </a:xfrm>
            <a:custGeom>
              <a:avLst/>
              <a:gdLst/>
              <a:ahLst/>
              <a:cxnLst/>
              <a:rect l="l" t="t" r="r" b="b"/>
              <a:pathLst>
                <a:path w="338203" h="1944040" extrusionOk="0">
                  <a:moveTo>
                    <a:pt x="87682" y="633817"/>
                  </a:moveTo>
                  <a:lnTo>
                    <a:pt x="95198" y="383297"/>
                  </a:lnTo>
                  <a:lnTo>
                    <a:pt x="92693" y="330687"/>
                  </a:lnTo>
                  <a:lnTo>
                    <a:pt x="87682" y="288099"/>
                  </a:lnTo>
                  <a:lnTo>
                    <a:pt x="70146" y="202922"/>
                  </a:lnTo>
                  <a:lnTo>
                    <a:pt x="22547" y="0"/>
                  </a:lnTo>
                  <a:lnTo>
                    <a:pt x="270562" y="40084"/>
                  </a:lnTo>
                  <a:lnTo>
                    <a:pt x="305635" y="97703"/>
                  </a:lnTo>
                  <a:lnTo>
                    <a:pt x="325677" y="137787"/>
                  </a:lnTo>
                  <a:lnTo>
                    <a:pt x="333192" y="165344"/>
                  </a:lnTo>
                  <a:lnTo>
                    <a:pt x="338203" y="192901"/>
                  </a:lnTo>
                  <a:lnTo>
                    <a:pt x="338203" y="237995"/>
                  </a:lnTo>
                  <a:lnTo>
                    <a:pt x="323171" y="616281"/>
                  </a:lnTo>
                  <a:lnTo>
                    <a:pt x="295614" y="987051"/>
                  </a:lnTo>
                  <a:lnTo>
                    <a:pt x="273067" y="1292686"/>
                  </a:lnTo>
                  <a:lnTo>
                    <a:pt x="273067" y="1345296"/>
                  </a:lnTo>
                  <a:lnTo>
                    <a:pt x="280583" y="1372853"/>
                  </a:lnTo>
                  <a:lnTo>
                    <a:pt x="295614" y="1395400"/>
                  </a:lnTo>
                  <a:lnTo>
                    <a:pt x="313151" y="1766170"/>
                  </a:lnTo>
                  <a:lnTo>
                    <a:pt x="235489" y="1891430"/>
                  </a:lnTo>
                  <a:lnTo>
                    <a:pt x="195406" y="1936524"/>
                  </a:lnTo>
                  <a:lnTo>
                    <a:pt x="187890" y="1944040"/>
                  </a:lnTo>
                  <a:lnTo>
                    <a:pt x="172859" y="1941535"/>
                  </a:lnTo>
                  <a:lnTo>
                    <a:pt x="152817" y="1934019"/>
                  </a:lnTo>
                  <a:lnTo>
                    <a:pt x="122755" y="1908967"/>
                  </a:lnTo>
                  <a:lnTo>
                    <a:pt x="95198" y="1871389"/>
                  </a:lnTo>
                  <a:lnTo>
                    <a:pt x="72651" y="1821285"/>
                  </a:lnTo>
                  <a:lnTo>
                    <a:pt x="47599" y="1761160"/>
                  </a:lnTo>
                  <a:lnTo>
                    <a:pt x="30062" y="1726087"/>
                  </a:lnTo>
                  <a:lnTo>
                    <a:pt x="12526" y="1686004"/>
                  </a:lnTo>
                  <a:lnTo>
                    <a:pt x="2505" y="1655941"/>
                  </a:lnTo>
                  <a:lnTo>
                    <a:pt x="0" y="1625879"/>
                  </a:lnTo>
                  <a:lnTo>
                    <a:pt x="2505" y="1590806"/>
                  </a:lnTo>
                  <a:lnTo>
                    <a:pt x="7516" y="1558238"/>
                  </a:lnTo>
                  <a:lnTo>
                    <a:pt x="7516" y="1518155"/>
                  </a:lnTo>
                  <a:lnTo>
                    <a:pt x="12526" y="1455525"/>
                  </a:lnTo>
                  <a:lnTo>
                    <a:pt x="17536" y="1402915"/>
                  </a:lnTo>
                  <a:lnTo>
                    <a:pt x="32568" y="1330264"/>
                  </a:lnTo>
                  <a:lnTo>
                    <a:pt x="50104" y="1255108"/>
                  </a:lnTo>
                  <a:lnTo>
                    <a:pt x="60125" y="1207509"/>
                  </a:lnTo>
                  <a:lnTo>
                    <a:pt x="87682" y="63381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29;p31">
              <a:extLst>
                <a:ext uri="{FF2B5EF4-FFF2-40B4-BE49-F238E27FC236}">
                  <a16:creationId xmlns:a16="http://schemas.microsoft.com/office/drawing/2014/main" id="{938A5F33-88D6-3F45-BA9C-9E5187981207}"/>
                </a:ext>
              </a:extLst>
            </p:cNvPr>
            <p:cNvSpPr/>
            <p:nvPr/>
          </p:nvSpPr>
          <p:spPr>
            <a:xfrm>
              <a:off x="4341813" y="5038725"/>
              <a:ext cx="1108075" cy="1065213"/>
            </a:xfrm>
            <a:custGeom>
              <a:avLst/>
              <a:gdLst/>
              <a:ahLst/>
              <a:cxnLst/>
              <a:rect l="l" t="t" r="r" b="b"/>
              <a:pathLst>
                <a:path w="1109662" h="1064419" extrusionOk="0">
                  <a:moveTo>
                    <a:pt x="502444" y="388144"/>
                  </a:moveTo>
                  <a:lnTo>
                    <a:pt x="307181" y="521494"/>
                  </a:lnTo>
                  <a:lnTo>
                    <a:pt x="176212" y="614363"/>
                  </a:lnTo>
                  <a:lnTo>
                    <a:pt x="147637" y="638175"/>
                  </a:lnTo>
                  <a:lnTo>
                    <a:pt x="119062" y="654844"/>
                  </a:lnTo>
                  <a:lnTo>
                    <a:pt x="95250" y="661988"/>
                  </a:lnTo>
                  <a:lnTo>
                    <a:pt x="59531" y="666750"/>
                  </a:lnTo>
                  <a:lnTo>
                    <a:pt x="28575" y="664369"/>
                  </a:lnTo>
                  <a:lnTo>
                    <a:pt x="0" y="640556"/>
                  </a:lnTo>
                  <a:lnTo>
                    <a:pt x="9525" y="1064419"/>
                  </a:lnTo>
                  <a:lnTo>
                    <a:pt x="61912" y="1007269"/>
                  </a:lnTo>
                  <a:lnTo>
                    <a:pt x="219075" y="876300"/>
                  </a:lnTo>
                  <a:lnTo>
                    <a:pt x="416719" y="700088"/>
                  </a:lnTo>
                  <a:lnTo>
                    <a:pt x="704850" y="440531"/>
                  </a:lnTo>
                  <a:lnTo>
                    <a:pt x="914400" y="238125"/>
                  </a:lnTo>
                  <a:lnTo>
                    <a:pt x="1064419" y="92869"/>
                  </a:lnTo>
                  <a:lnTo>
                    <a:pt x="1097756" y="54769"/>
                  </a:lnTo>
                  <a:lnTo>
                    <a:pt x="1107281" y="38100"/>
                  </a:lnTo>
                  <a:lnTo>
                    <a:pt x="1109662" y="21431"/>
                  </a:lnTo>
                  <a:lnTo>
                    <a:pt x="1107281" y="7144"/>
                  </a:lnTo>
                  <a:lnTo>
                    <a:pt x="1090612" y="0"/>
                  </a:lnTo>
                  <a:lnTo>
                    <a:pt x="1057275" y="7144"/>
                  </a:lnTo>
                  <a:lnTo>
                    <a:pt x="985837" y="54769"/>
                  </a:lnTo>
                  <a:lnTo>
                    <a:pt x="823912" y="171450"/>
                  </a:lnTo>
                  <a:lnTo>
                    <a:pt x="661987" y="280988"/>
                  </a:lnTo>
                  <a:lnTo>
                    <a:pt x="502444" y="3881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30;p31">
              <a:extLst>
                <a:ext uri="{FF2B5EF4-FFF2-40B4-BE49-F238E27FC236}">
                  <a16:creationId xmlns:a16="http://schemas.microsoft.com/office/drawing/2014/main" id="{30677D4A-5856-1345-A1CB-4B66553529CE}"/>
                </a:ext>
              </a:extLst>
            </p:cNvPr>
            <p:cNvSpPr/>
            <p:nvPr/>
          </p:nvSpPr>
          <p:spPr>
            <a:xfrm>
              <a:off x="4695825" y="4117975"/>
              <a:ext cx="2794000" cy="1720850"/>
            </a:xfrm>
            <a:custGeom>
              <a:avLst/>
              <a:gdLst/>
              <a:ahLst/>
              <a:cxnLst/>
              <a:rect l="l" t="t" r="r" b="b"/>
              <a:pathLst>
                <a:path w="2794000" h="1720850" extrusionOk="0">
                  <a:moveTo>
                    <a:pt x="1044575" y="574675"/>
                  </a:moveTo>
                  <a:lnTo>
                    <a:pt x="889000" y="466725"/>
                  </a:lnTo>
                  <a:lnTo>
                    <a:pt x="806450" y="406400"/>
                  </a:lnTo>
                  <a:lnTo>
                    <a:pt x="708025" y="336550"/>
                  </a:lnTo>
                  <a:lnTo>
                    <a:pt x="555625" y="219075"/>
                  </a:lnTo>
                  <a:lnTo>
                    <a:pt x="447675" y="149225"/>
                  </a:lnTo>
                  <a:lnTo>
                    <a:pt x="349250" y="88900"/>
                  </a:lnTo>
                  <a:lnTo>
                    <a:pt x="295275" y="66675"/>
                  </a:lnTo>
                  <a:lnTo>
                    <a:pt x="219075" y="34925"/>
                  </a:lnTo>
                  <a:lnTo>
                    <a:pt x="155575" y="12700"/>
                  </a:lnTo>
                  <a:lnTo>
                    <a:pt x="82550" y="0"/>
                  </a:lnTo>
                  <a:lnTo>
                    <a:pt x="47625" y="0"/>
                  </a:lnTo>
                  <a:lnTo>
                    <a:pt x="15875" y="6350"/>
                  </a:lnTo>
                  <a:lnTo>
                    <a:pt x="6350" y="19050"/>
                  </a:lnTo>
                  <a:lnTo>
                    <a:pt x="0" y="44450"/>
                  </a:lnTo>
                  <a:lnTo>
                    <a:pt x="9525" y="60325"/>
                  </a:lnTo>
                  <a:lnTo>
                    <a:pt x="44450" y="76200"/>
                  </a:lnTo>
                  <a:lnTo>
                    <a:pt x="114300" y="95250"/>
                  </a:lnTo>
                  <a:lnTo>
                    <a:pt x="238125" y="152400"/>
                  </a:lnTo>
                  <a:lnTo>
                    <a:pt x="355600" y="222250"/>
                  </a:lnTo>
                  <a:lnTo>
                    <a:pt x="488950" y="311150"/>
                  </a:lnTo>
                  <a:lnTo>
                    <a:pt x="676275" y="457200"/>
                  </a:lnTo>
                  <a:lnTo>
                    <a:pt x="822325" y="593725"/>
                  </a:lnTo>
                  <a:lnTo>
                    <a:pt x="974725" y="739775"/>
                  </a:lnTo>
                  <a:lnTo>
                    <a:pt x="1209675" y="974725"/>
                  </a:lnTo>
                  <a:lnTo>
                    <a:pt x="1416050" y="1181100"/>
                  </a:lnTo>
                  <a:lnTo>
                    <a:pt x="1593850" y="1362075"/>
                  </a:lnTo>
                  <a:lnTo>
                    <a:pt x="1724025" y="1492250"/>
                  </a:lnTo>
                  <a:lnTo>
                    <a:pt x="1803400" y="1577975"/>
                  </a:lnTo>
                  <a:lnTo>
                    <a:pt x="1866900" y="1641475"/>
                  </a:lnTo>
                  <a:lnTo>
                    <a:pt x="1892300" y="1666875"/>
                  </a:lnTo>
                  <a:lnTo>
                    <a:pt x="1933575" y="1692275"/>
                  </a:lnTo>
                  <a:lnTo>
                    <a:pt x="1984375" y="1714500"/>
                  </a:lnTo>
                  <a:lnTo>
                    <a:pt x="2006600" y="1717675"/>
                  </a:lnTo>
                  <a:lnTo>
                    <a:pt x="2066925" y="1720850"/>
                  </a:lnTo>
                  <a:lnTo>
                    <a:pt x="2314575" y="1682750"/>
                  </a:lnTo>
                  <a:lnTo>
                    <a:pt x="2486025" y="1654175"/>
                  </a:lnTo>
                  <a:lnTo>
                    <a:pt x="2679700" y="1625600"/>
                  </a:lnTo>
                  <a:lnTo>
                    <a:pt x="2784475" y="1603375"/>
                  </a:lnTo>
                  <a:lnTo>
                    <a:pt x="2794000" y="1590675"/>
                  </a:lnTo>
                  <a:lnTo>
                    <a:pt x="2790825" y="1574800"/>
                  </a:lnTo>
                  <a:lnTo>
                    <a:pt x="2784475" y="1558925"/>
                  </a:lnTo>
                  <a:lnTo>
                    <a:pt x="2768600" y="1546225"/>
                  </a:lnTo>
                  <a:lnTo>
                    <a:pt x="2733675" y="1530350"/>
                  </a:lnTo>
                  <a:lnTo>
                    <a:pt x="2578100" y="1485900"/>
                  </a:lnTo>
                  <a:lnTo>
                    <a:pt x="2397125" y="1412875"/>
                  </a:lnTo>
                  <a:lnTo>
                    <a:pt x="2193925" y="1317625"/>
                  </a:lnTo>
                  <a:lnTo>
                    <a:pt x="1993900" y="1206500"/>
                  </a:lnTo>
                  <a:lnTo>
                    <a:pt x="1803400" y="1082675"/>
                  </a:lnTo>
                  <a:lnTo>
                    <a:pt x="1543050" y="908050"/>
                  </a:lnTo>
                  <a:lnTo>
                    <a:pt x="1216025" y="685800"/>
                  </a:lnTo>
                  <a:lnTo>
                    <a:pt x="1044575" y="5746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435;p32">
            <a:extLst>
              <a:ext uri="{FF2B5EF4-FFF2-40B4-BE49-F238E27FC236}">
                <a16:creationId xmlns:a16="http://schemas.microsoft.com/office/drawing/2014/main" id="{04B320B9-C2C6-854A-A818-BA07B1BA9C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1699" y="1488075"/>
            <a:ext cx="4591050" cy="46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9"/>
          <p:cNvSpPr txBox="1"/>
          <p:nvPr/>
        </p:nvSpPr>
        <p:spPr>
          <a:xfrm>
            <a:off x="7617296" y="6597352"/>
            <a:ext cx="33610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習</a:t>
            </a:r>
            <a:endParaRPr/>
          </a:p>
        </p:txBody>
      </p:sp>
      <p:sp>
        <p:nvSpPr>
          <p:cNvPr id="617" name="Google Shape;617;p49"/>
          <p:cNvSpPr/>
          <p:nvPr/>
        </p:nvSpPr>
        <p:spPr>
          <a:xfrm>
            <a:off x="3070225" y="2462213"/>
            <a:ext cx="695325" cy="368300"/>
          </a:xfrm>
          <a:custGeom>
            <a:avLst/>
            <a:gdLst/>
            <a:ahLst/>
            <a:cxnLst/>
            <a:rect l="l" t="t" r="r" b="b"/>
            <a:pathLst>
              <a:path w="695325" h="369093" extrusionOk="0">
                <a:moveTo>
                  <a:pt x="278607" y="252412"/>
                </a:moveTo>
                <a:lnTo>
                  <a:pt x="200025" y="200025"/>
                </a:lnTo>
                <a:lnTo>
                  <a:pt x="119063" y="140493"/>
                </a:lnTo>
                <a:lnTo>
                  <a:pt x="30957" y="64293"/>
                </a:lnTo>
                <a:lnTo>
                  <a:pt x="9525" y="40481"/>
                </a:lnTo>
                <a:lnTo>
                  <a:pt x="2382" y="30956"/>
                </a:lnTo>
                <a:lnTo>
                  <a:pt x="0" y="16668"/>
                </a:lnTo>
                <a:lnTo>
                  <a:pt x="4763" y="4762"/>
                </a:lnTo>
                <a:lnTo>
                  <a:pt x="16669" y="0"/>
                </a:lnTo>
                <a:lnTo>
                  <a:pt x="33338" y="0"/>
                </a:lnTo>
                <a:lnTo>
                  <a:pt x="95250" y="19050"/>
                </a:lnTo>
                <a:lnTo>
                  <a:pt x="159544" y="38100"/>
                </a:lnTo>
                <a:lnTo>
                  <a:pt x="209550" y="45243"/>
                </a:lnTo>
                <a:lnTo>
                  <a:pt x="259557" y="52387"/>
                </a:lnTo>
                <a:lnTo>
                  <a:pt x="314325" y="57150"/>
                </a:lnTo>
                <a:lnTo>
                  <a:pt x="388144" y="57150"/>
                </a:lnTo>
                <a:lnTo>
                  <a:pt x="454819" y="54768"/>
                </a:lnTo>
                <a:lnTo>
                  <a:pt x="488157" y="52387"/>
                </a:lnTo>
                <a:lnTo>
                  <a:pt x="514350" y="59531"/>
                </a:lnTo>
                <a:lnTo>
                  <a:pt x="561975" y="83343"/>
                </a:lnTo>
                <a:lnTo>
                  <a:pt x="602457" y="111918"/>
                </a:lnTo>
                <a:lnTo>
                  <a:pt x="638175" y="142875"/>
                </a:lnTo>
                <a:lnTo>
                  <a:pt x="671513" y="183356"/>
                </a:lnTo>
                <a:lnTo>
                  <a:pt x="683419" y="209550"/>
                </a:lnTo>
                <a:lnTo>
                  <a:pt x="692944" y="242887"/>
                </a:lnTo>
                <a:lnTo>
                  <a:pt x="695325" y="283368"/>
                </a:lnTo>
                <a:lnTo>
                  <a:pt x="685800" y="323850"/>
                </a:lnTo>
                <a:lnTo>
                  <a:pt x="673894" y="345281"/>
                </a:lnTo>
                <a:lnTo>
                  <a:pt x="659607" y="357187"/>
                </a:lnTo>
                <a:lnTo>
                  <a:pt x="638175" y="366712"/>
                </a:lnTo>
                <a:lnTo>
                  <a:pt x="602457" y="369093"/>
                </a:lnTo>
                <a:lnTo>
                  <a:pt x="557213" y="364331"/>
                </a:lnTo>
                <a:lnTo>
                  <a:pt x="504825" y="354806"/>
                </a:lnTo>
                <a:lnTo>
                  <a:pt x="454819" y="340518"/>
                </a:lnTo>
                <a:lnTo>
                  <a:pt x="278607" y="2524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49"/>
          <p:cNvSpPr/>
          <p:nvPr/>
        </p:nvSpPr>
        <p:spPr>
          <a:xfrm>
            <a:off x="2871788" y="2970213"/>
            <a:ext cx="1157287" cy="752475"/>
          </a:xfrm>
          <a:custGeom>
            <a:avLst/>
            <a:gdLst/>
            <a:ahLst/>
            <a:cxnLst/>
            <a:rect l="l" t="t" r="r" b="b"/>
            <a:pathLst>
              <a:path w="1157287" h="752475" extrusionOk="0">
                <a:moveTo>
                  <a:pt x="576262" y="488156"/>
                </a:moveTo>
                <a:lnTo>
                  <a:pt x="335756" y="678656"/>
                </a:lnTo>
                <a:lnTo>
                  <a:pt x="316706" y="707231"/>
                </a:lnTo>
                <a:lnTo>
                  <a:pt x="302418" y="723900"/>
                </a:lnTo>
                <a:lnTo>
                  <a:pt x="283368" y="738187"/>
                </a:lnTo>
                <a:lnTo>
                  <a:pt x="264318" y="745331"/>
                </a:lnTo>
                <a:lnTo>
                  <a:pt x="242887" y="752475"/>
                </a:lnTo>
                <a:lnTo>
                  <a:pt x="211931" y="752475"/>
                </a:lnTo>
                <a:lnTo>
                  <a:pt x="180975" y="742950"/>
                </a:lnTo>
                <a:lnTo>
                  <a:pt x="154781" y="731044"/>
                </a:lnTo>
                <a:lnTo>
                  <a:pt x="126206" y="711994"/>
                </a:lnTo>
                <a:lnTo>
                  <a:pt x="95250" y="681037"/>
                </a:lnTo>
                <a:lnTo>
                  <a:pt x="76200" y="654844"/>
                </a:lnTo>
                <a:lnTo>
                  <a:pt x="52387" y="607219"/>
                </a:lnTo>
                <a:lnTo>
                  <a:pt x="38100" y="569119"/>
                </a:lnTo>
                <a:lnTo>
                  <a:pt x="16668" y="502444"/>
                </a:lnTo>
                <a:lnTo>
                  <a:pt x="7143" y="459581"/>
                </a:lnTo>
                <a:lnTo>
                  <a:pt x="0" y="416719"/>
                </a:lnTo>
                <a:lnTo>
                  <a:pt x="0" y="400050"/>
                </a:lnTo>
                <a:lnTo>
                  <a:pt x="0" y="385762"/>
                </a:lnTo>
                <a:lnTo>
                  <a:pt x="4762" y="366712"/>
                </a:lnTo>
                <a:lnTo>
                  <a:pt x="14287" y="357187"/>
                </a:lnTo>
                <a:lnTo>
                  <a:pt x="33337" y="359569"/>
                </a:lnTo>
                <a:lnTo>
                  <a:pt x="73818" y="378619"/>
                </a:lnTo>
                <a:lnTo>
                  <a:pt x="95250" y="400050"/>
                </a:lnTo>
                <a:lnTo>
                  <a:pt x="123825" y="435769"/>
                </a:lnTo>
                <a:lnTo>
                  <a:pt x="140493" y="450056"/>
                </a:lnTo>
                <a:lnTo>
                  <a:pt x="161925" y="457200"/>
                </a:lnTo>
                <a:lnTo>
                  <a:pt x="185737" y="459581"/>
                </a:lnTo>
                <a:lnTo>
                  <a:pt x="209550" y="461962"/>
                </a:lnTo>
                <a:lnTo>
                  <a:pt x="235743" y="459581"/>
                </a:lnTo>
                <a:lnTo>
                  <a:pt x="433387" y="376237"/>
                </a:lnTo>
                <a:lnTo>
                  <a:pt x="831056" y="164306"/>
                </a:lnTo>
                <a:lnTo>
                  <a:pt x="1097756" y="9525"/>
                </a:lnTo>
                <a:lnTo>
                  <a:pt x="1119187" y="0"/>
                </a:lnTo>
                <a:lnTo>
                  <a:pt x="1133475" y="0"/>
                </a:lnTo>
                <a:lnTo>
                  <a:pt x="1150143" y="4762"/>
                </a:lnTo>
                <a:lnTo>
                  <a:pt x="1157287" y="16669"/>
                </a:lnTo>
                <a:lnTo>
                  <a:pt x="1152525" y="35719"/>
                </a:lnTo>
                <a:lnTo>
                  <a:pt x="1109662" y="80962"/>
                </a:lnTo>
                <a:lnTo>
                  <a:pt x="854868" y="273844"/>
                </a:lnTo>
                <a:lnTo>
                  <a:pt x="576262" y="4881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49"/>
          <p:cNvSpPr/>
          <p:nvPr/>
        </p:nvSpPr>
        <p:spPr>
          <a:xfrm>
            <a:off x="5137150" y="2366963"/>
            <a:ext cx="795338" cy="441325"/>
          </a:xfrm>
          <a:custGeom>
            <a:avLst/>
            <a:gdLst/>
            <a:ahLst/>
            <a:cxnLst/>
            <a:rect l="l" t="t" r="r" b="b"/>
            <a:pathLst>
              <a:path w="795338" h="440531" extrusionOk="0">
                <a:moveTo>
                  <a:pt x="271463" y="238125"/>
                </a:moveTo>
                <a:lnTo>
                  <a:pt x="190500" y="190500"/>
                </a:lnTo>
                <a:lnTo>
                  <a:pt x="85725" y="121443"/>
                </a:lnTo>
                <a:lnTo>
                  <a:pt x="16669" y="69056"/>
                </a:lnTo>
                <a:lnTo>
                  <a:pt x="4763" y="54768"/>
                </a:lnTo>
                <a:lnTo>
                  <a:pt x="0" y="35718"/>
                </a:lnTo>
                <a:lnTo>
                  <a:pt x="0" y="21431"/>
                </a:lnTo>
                <a:lnTo>
                  <a:pt x="4763" y="7143"/>
                </a:lnTo>
                <a:lnTo>
                  <a:pt x="21432" y="0"/>
                </a:lnTo>
                <a:lnTo>
                  <a:pt x="54769" y="7143"/>
                </a:lnTo>
                <a:lnTo>
                  <a:pt x="102394" y="23812"/>
                </a:lnTo>
                <a:lnTo>
                  <a:pt x="169069" y="40481"/>
                </a:lnTo>
                <a:lnTo>
                  <a:pt x="238125" y="54768"/>
                </a:lnTo>
                <a:lnTo>
                  <a:pt x="309563" y="66675"/>
                </a:lnTo>
                <a:lnTo>
                  <a:pt x="383382" y="76200"/>
                </a:lnTo>
                <a:lnTo>
                  <a:pt x="457200" y="83343"/>
                </a:lnTo>
                <a:lnTo>
                  <a:pt x="538163" y="83343"/>
                </a:lnTo>
                <a:lnTo>
                  <a:pt x="557213" y="85725"/>
                </a:lnTo>
                <a:lnTo>
                  <a:pt x="635794" y="133350"/>
                </a:lnTo>
                <a:lnTo>
                  <a:pt x="709613" y="190500"/>
                </a:lnTo>
                <a:lnTo>
                  <a:pt x="754857" y="240506"/>
                </a:lnTo>
                <a:lnTo>
                  <a:pt x="778669" y="271462"/>
                </a:lnTo>
                <a:lnTo>
                  <a:pt x="792957" y="302418"/>
                </a:lnTo>
                <a:lnTo>
                  <a:pt x="795338" y="333375"/>
                </a:lnTo>
                <a:lnTo>
                  <a:pt x="785813" y="385762"/>
                </a:lnTo>
                <a:lnTo>
                  <a:pt x="776288" y="414337"/>
                </a:lnTo>
                <a:lnTo>
                  <a:pt x="759619" y="433387"/>
                </a:lnTo>
                <a:lnTo>
                  <a:pt x="735807" y="440531"/>
                </a:lnTo>
                <a:lnTo>
                  <a:pt x="700088" y="435768"/>
                </a:lnTo>
                <a:lnTo>
                  <a:pt x="652463" y="421481"/>
                </a:lnTo>
                <a:lnTo>
                  <a:pt x="535782" y="373856"/>
                </a:lnTo>
                <a:lnTo>
                  <a:pt x="271463" y="238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49"/>
          <p:cNvSpPr/>
          <p:nvPr/>
        </p:nvSpPr>
        <p:spPr>
          <a:xfrm>
            <a:off x="5033963" y="2963863"/>
            <a:ext cx="1081087" cy="646112"/>
          </a:xfrm>
          <a:custGeom>
            <a:avLst/>
            <a:gdLst/>
            <a:ahLst/>
            <a:cxnLst/>
            <a:rect l="l" t="t" r="r" b="b"/>
            <a:pathLst>
              <a:path w="1081087" h="645319" extrusionOk="0">
                <a:moveTo>
                  <a:pt x="609600" y="361950"/>
                </a:moveTo>
                <a:lnTo>
                  <a:pt x="297656" y="573882"/>
                </a:lnTo>
                <a:lnTo>
                  <a:pt x="292893" y="595313"/>
                </a:lnTo>
                <a:lnTo>
                  <a:pt x="285750" y="619125"/>
                </a:lnTo>
                <a:lnTo>
                  <a:pt x="273843" y="631032"/>
                </a:lnTo>
                <a:lnTo>
                  <a:pt x="257175" y="640557"/>
                </a:lnTo>
                <a:lnTo>
                  <a:pt x="235743" y="645319"/>
                </a:lnTo>
                <a:lnTo>
                  <a:pt x="200025" y="645319"/>
                </a:lnTo>
                <a:lnTo>
                  <a:pt x="159543" y="635794"/>
                </a:lnTo>
                <a:lnTo>
                  <a:pt x="126206" y="611982"/>
                </a:lnTo>
                <a:lnTo>
                  <a:pt x="80962" y="561975"/>
                </a:lnTo>
                <a:lnTo>
                  <a:pt x="57150" y="521494"/>
                </a:lnTo>
                <a:lnTo>
                  <a:pt x="35718" y="476250"/>
                </a:lnTo>
                <a:lnTo>
                  <a:pt x="16668" y="423863"/>
                </a:lnTo>
                <a:lnTo>
                  <a:pt x="4762" y="376238"/>
                </a:lnTo>
                <a:cubicBezTo>
                  <a:pt x="3968" y="357982"/>
                  <a:pt x="3175" y="339725"/>
                  <a:pt x="2381" y="321469"/>
                </a:cubicBezTo>
                <a:lnTo>
                  <a:pt x="0" y="285750"/>
                </a:lnTo>
                <a:lnTo>
                  <a:pt x="2381" y="252413"/>
                </a:lnTo>
                <a:lnTo>
                  <a:pt x="4762" y="226219"/>
                </a:lnTo>
                <a:lnTo>
                  <a:pt x="11906" y="209550"/>
                </a:lnTo>
                <a:lnTo>
                  <a:pt x="23812" y="200025"/>
                </a:lnTo>
                <a:lnTo>
                  <a:pt x="38100" y="200025"/>
                </a:lnTo>
                <a:lnTo>
                  <a:pt x="61912" y="211932"/>
                </a:lnTo>
                <a:lnTo>
                  <a:pt x="83343" y="230982"/>
                </a:lnTo>
                <a:lnTo>
                  <a:pt x="111918" y="261938"/>
                </a:lnTo>
                <a:lnTo>
                  <a:pt x="135731" y="283369"/>
                </a:lnTo>
                <a:lnTo>
                  <a:pt x="161925" y="300038"/>
                </a:lnTo>
                <a:lnTo>
                  <a:pt x="185737" y="309563"/>
                </a:lnTo>
                <a:lnTo>
                  <a:pt x="214312" y="314325"/>
                </a:lnTo>
                <a:lnTo>
                  <a:pt x="235743" y="314325"/>
                </a:lnTo>
                <a:lnTo>
                  <a:pt x="269081" y="309563"/>
                </a:lnTo>
                <a:lnTo>
                  <a:pt x="426243" y="252413"/>
                </a:lnTo>
                <a:lnTo>
                  <a:pt x="719137" y="138113"/>
                </a:lnTo>
                <a:lnTo>
                  <a:pt x="969168" y="35719"/>
                </a:lnTo>
                <a:lnTo>
                  <a:pt x="1038225" y="4763"/>
                </a:lnTo>
                <a:lnTo>
                  <a:pt x="1062037" y="0"/>
                </a:lnTo>
                <a:lnTo>
                  <a:pt x="1071562" y="0"/>
                </a:lnTo>
                <a:lnTo>
                  <a:pt x="1081087" y="7144"/>
                </a:lnTo>
                <a:lnTo>
                  <a:pt x="1071562" y="23813"/>
                </a:lnTo>
                <a:lnTo>
                  <a:pt x="1000125" y="90488"/>
                </a:lnTo>
                <a:lnTo>
                  <a:pt x="897731" y="157163"/>
                </a:lnTo>
                <a:lnTo>
                  <a:pt x="609600" y="361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49"/>
          <p:cNvSpPr/>
          <p:nvPr/>
        </p:nvSpPr>
        <p:spPr>
          <a:xfrm>
            <a:off x="4533900" y="3621088"/>
            <a:ext cx="604838" cy="752475"/>
          </a:xfrm>
          <a:custGeom>
            <a:avLst/>
            <a:gdLst/>
            <a:ahLst/>
            <a:cxnLst/>
            <a:rect l="l" t="t" r="r" b="b"/>
            <a:pathLst>
              <a:path w="604838" h="752475" extrusionOk="0">
                <a:moveTo>
                  <a:pt x="180975" y="376238"/>
                </a:moveTo>
                <a:lnTo>
                  <a:pt x="247650" y="235744"/>
                </a:lnTo>
                <a:lnTo>
                  <a:pt x="259556" y="207169"/>
                </a:lnTo>
                <a:lnTo>
                  <a:pt x="261938" y="188119"/>
                </a:lnTo>
                <a:lnTo>
                  <a:pt x="257175" y="164307"/>
                </a:lnTo>
                <a:lnTo>
                  <a:pt x="245269" y="140494"/>
                </a:lnTo>
                <a:lnTo>
                  <a:pt x="230981" y="116682"/>
                </a:lnTo>
                <a:lnTo>
                  <a:pt x="180975" y="64294"/>
                </a:lnTo>
                <a:lnTo>
                  <a:pt x="169069" y="54769"/>
                </a:lnTo>
                <a:lnTo>
                  <a:pt x="157163" y="40482"/>
                </a:lnTo>
                <a:lnTo>
                  <a:pt x="154781" y="28575"/>
                </a:lnTo>
                <a:lnTo>
                  <a:pt x="154781" y="14288"/>
                </a:lnTo>
                <a:lnTo>
                  <a:pt x="161925" y="4763"/>
                </a:lnTo>
                <a:lnTo>
                  <a:pt x="180975" y="0"/>
                </a:lnTo>
                <a:lnTo>
                  <a:pt x="228600" y="7144"/>
                </a:lnTo>
                <a:lnTo>
                  <a:pt x="311944" y="26194"/>
                </a:lnTo>
                <a:lnTo>
                  <a:pt x="366713" y="47625"/>
                </a:lnTo>
                <a:lnTo>
                  <a:pt x="414338" y="69057"/>
                </a:lnTo>
                <a:lnTo>
                  <a:pt x="466725" y="100013"/>
                </a:lnTo>
                <a:lnTo>
                  <a:pt x="521494" y="140494"/>
                </a:lnTo>
                <a:lnTo>
                  <a:pt x="569119" y="180975"/>
                </a:lnTo>
                <a:lnTo>
                  <a:pt x="595313" y="207169"/>
                </a:lnTo>
                <a:lnTo>
                  <a:pt x="602456" y="221457"/>
                </a:lnTo>
                <a:lnTo>
                  <a:pt x="604838" y="238125"/>
                </a:lnTo>
                <a:lnTo>
                  <a:pt x="597694" y="257175"/>
                </a:lnTo>
                <a:lnTo>
                  <a:pt x="550069" y="292894"/>
                </a:lnTo>
                <a:lnTo>
                  <a:pt x="450056" y="383382"/>
                </a:lnTo>
                <a:lnTo>
                  <a:pt x="102394" y="742950"/>
                </a:lnTo>
                <a:lnTo>
                  <a:pt x="0" y="752475"/>
                </a:lnTo>
                <a:lnTo>
                  <a:pt x="180975" y="37623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49"/>
          <p:cNvSpPr/>
          <p:nvPr/>
        </p:nvSpPr>
        <p:spPr>
          <a:xfrm>
            <a:off x="3638550" y="4295775"/>
            <a:ext cx="523875" cy="1719263"/>
          </a:xfrm>
          <a:custGeom>
            <a:avLst/>
            <a:gdLst/>
            <a:ahLst/>
            <a:cxnLst/>
            <a:rect l="l" t="t" r="r" b="b"/>
            <a:pathLst>
              <a:path w="523875" h="1719263" extrusionOk="0">
                <a:moveTo>
                  <a:pt x="230981" y="604838"/>
                </a:moveTo>
                <a:lnTo>
                  <a:pt x="207169" y="350044"/>
                </a:lnTo>
                <a:lnTo>
                  <a:pt x="197644" y="295275"/>
                </a:lnTo>
                <a:lnTo>
                  <a:pt x="183356" y="233363"/>
                </a:lnTo>
                <a:lnTo>
                  <a:pt x="166688" y="192881"/>
                </a:lnTo>
                <a:lnTo>
                  <a:pt x="150019" y="164306"/>
                </a:lnTo>
                <a:lnTo>
                  <a:pt x="123825" y="130969"/>
                </a:lnTo>
                <a:lnTo>
                  <a:pt x="95250" y="104775"/>
                </a:lnTo>
                <a:lnTo>
                  <a:pt x="69056" y="85725"/>
                </a:lnTo>
                <a:lnTo>
                  <a:pt x="30956" y="59531"/>
                </a:lnTo>
                <a:lnTo>
                  <a:pt x="9525" y="50006"/>
                </a:lnTo>
                <a:lnTo>
                  <a:pt x="0" y="35719"/>
                </a:lnTo>
                <a:lnTo>
                  <a:pt x="0" y="16669"/>
                </a:lnTo>
                <a:lnTo>
                  <a:pt x="2381" y="4763"/>
                </a:lnTo>
                <a:lnTo>
                  <a:pt x="16669" y="0"/>
                </a:lnTo>
                <a:lnTo>
                  <a:pt x="52388" y="0"/>
                </a:lnTo>
                <a:lnTo>
                  <a:pt x="100013" y="4763"/>
                </a:lnTo>
                <a:lnTo>
                  <a:pt x="214313" y="26194"/>
                </a:lnTo>
                <a:lnTo>
                  <a:pt x="395288" y="73819"/>
                </a:lnTo>
                <a:lnTo>
                  <a:pt x="416719" y="235744"/>
                </a:lnTo>
                <a:cubicBezTo>
                  <a:pt x="415925" y="273844"/>
                  <a:pt x="415132" y="311944"/>
                  <a:pt x="414338" y="350044"/>
                </a:cubicBezTo>
                <a:lnTo>
                  <a:pt x="419100" y="452438"/>
                </a:lnTo>
                <a:lnTo>
                  <a:pt x="442913" y="652463"/>
                </a:lnTo>
                <a:lnTo>
                  <a:pt x="457200" y="816769"/>
                </a:lnTo>
                <a:lnTo>
                  <a:pt x="509588" y="1376363"/>
                </a:lnTo>
                <a:lnTo>
                  <a:pt x="523875" y="1550194"/>
                </a:lnTo>
                <a:lnTo>
                  <a:pt x="519113" y="1607344"/>
                </a:lnTo>
                <a:lnTo>
                  <a:pt x="511969" y="1643063"/>
                </a:lnTo>
                <a:lnTo>
                  <a:pt x="497681" y="1683544"/>
                </a:lnTo>
                <a:lnTo>
                  <a:pt x="485775" y="1707356"/>
                </a:lnTo>
                <a:lnTo>
                  <a:pt x="473869" y="1714500"/>
                </a:lnTo>
                <a:lnTo>
                  <a:pt x="457200" y="1719263"/>
                </a:lnTo>
                <a:lnTo>
                  <a:pt x="431006" y="1714500"/>
                </a:lnTo>
                <a:lnTo>
                  <a:pt x="371475" y="1674019"/>
                </a:lnTo>
                <a:lnTo>
                  <a:pt x="333375" y="1638300"/>
                </a:lnTo>
                <a:lnTo>
                  <a:pt x="300038" y="1588294"/>
                </a:lnTo>
                <a:lnTo>
                  <a:pt x="271463" y="1538288"/>
                </a:lnTo>
                <a:lnTo>
                  <a:pt x="252413" y="1493044"/>
                </a:lnTo>
                <a:lnTo>
                  <a:pt x="240506" y="1447800"/>
                </a:lnTo>
                <a:lnTo>
                  <a:pt x="240506" y="1404938"/>
                </a:lnTo>
                <a:lnTo>
                  <a:pt x="242888" y="1357313"/>
                </a:lnTo>
                <a:lnTo>
                  <a:pt x="259556" y="1316831"/>
                </a:lnTo>
                <a:cubicBezTo>
                  <a:pt x="258762" y="1289844"/>
                  <a:pt x="257969" y="1262856"/>
                  <a:pt x="257175" y="1235869"/>
                </a:cubicBezTo>
                <a:lnTo>
                  <a:pt x="230981" y="60483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49"/>
          <p:cNvSpPr/>
          <p:nvPr/>
        </p:nvSpPr>
        <p:spPr>
          <a:xfrm rot="-5400000">
            <a:off x="2682082" y="2089943"/>
            <a:ext cx="2273300" cy="1662113"/>
          </a:xfrm>
          <a:custGeom>
            <a:avLst/>
            <a:gdLst/>
            <a:ahLst/>
            <a:cxnLst/>
            <a:rect l="l" t="t" r="r" b="b"/>
            <a:pathLst>
              <a:path w="2274093" h="1662112" extrusionOk="0">
                <a:moveTo>
                  <a:pt x="1057275" y="1312069"/>
                </a:moveTo>
                <a:lnTo>
                  <a:pt x="1519237" y="1314450"/>
                </a:lnTo>
                <a:lnTo>
                  <a:pt x="1854993" y="1314450"/>
                </a:lnTo>
                <a:lnTo>
                  <a:pt x="1995487" y="1312069"/>
                </a:lnTo>
                <a:lnTo>
                  <a:pt x="2026443" y="1307306"/>
                </a:lnTo>
                <a:lnTo>
                  <a:pt x="2045493" y="1297781"/>
                </a:lnTo>
                <a:lnTo>
                  <a:pt x="2052637" y="1290637"/>
                </a:lnTo>
                <a:lnTo>
                  <a:pt x="2057400" y="1276350"/>
                </a:lnTo>
                <a:lnTo>
                  <a:pt x="2057400" y="1266825"/>
                </a:lnTo>
                <a:lnTo>
                  <a:pt x="2012156" y="1073944"/>
                </a:lnTo>
                <a:lnTo>
                  <a:pt x="1926431" y="742950"/>
                </a:lnTo>
                <a:lnTo>
                  <a:pt x="1857375" y="502444"/>
                </a:lnTo>
                <a:lnTo>
                  <a:pt x="1824037" y="421481"/>
                </a:lnTo>
                <a:lnTo>
                  <a:pt x="1793081" y="361950"/>
                </a:lnTo>
                <a:lnTo>
                  <a:pt x="1790700" y="350044"/>
                </a:lnTo>
                <a:lnTo>
                  <a:pt x="1795462" y="326231"/>
                </a:lnTo>
                <a:lnTo>
                  <a:pt x="1833562" y="247650"/>
                </a:lnTo>
                <a:lnTo>
                  <a:pt x="1871662" y="180975"/>
                </a:lnTo>
                <a:lnTo>
                  <a:pt x="1900237" y="145256"/>
                </a:lnTo>
                <a:lnTo>
                  <a:pt x="1945481" y="100012"/>
                </a:lnTo>
                <a:lnTo>
                  <a:pt x="1985962" y="69056"/>
                </a:lnTo>
                <a:lnTo>
                  <a:pt x="2024062" y="45244"/>
                </a:lnTo>
                <a:lnTo>
                  <a:pt x="2069306" y="19050"/>
                </a:lnTo>
                <a:lnTo>
                  <a:pt x="2095500" y="7144"/>
                </a:lnTo>
                <a:lnTo>
                  <a:pt x="2114550" y="0"/>
                </a:lnTo>
                <a:lnTo>
                  <a:pt x="2128837" y="0"/>
                </a:lnTo>
                <a:lnTo>
                  <a:pt x="2143125" y="4762"/>
                </a:lnTo>
                <a:lnTo>
                  <a:pt x="2145506" y="14287"/>
                </a:lnTo>
                <a:lnTo>
                  <a:pt x="2124075" y="52387"/>
                </a:lnTo>
                <a:lnTo>
                  <a:pt x="2088356" y="100012"/>
                </a:lnTo>
                <a:lnTo>
                  <a:pt x="2057400" y="145256"/>
                </a:lnTo>
                <a:lnTo>
                  <a:pt x="2031206" y="202406"/>
                </a:lnTo>
                <a:lnTo>
                  <a:pt x="2019300" y="242887"/>
                </a:lnTo>
                <a:lnTo>
                  <a:pt x="2014537" y="288131"/>
                </a:lnTo>
                <a:cubicBezTo>
                  <a:pt x="2015331" y="306387"/>
                  <a:pt x="2016124" y="324644"/>
                  <a:pt x="2016918" y="342900"/>
                </a:cubicBezTo>
                <a:lnTo>
                  <a:pt x="2031206" y="459581"/>
                </a:lnTo>
                <a:lnTo>
                  <a:pt x="2074068" y="609600"/>
                </a:lnTo>
                <a:lnTo>
                  <a:pt x="2119312" y="795337"/>
                </a:lnTo>
                <a:lnTo>
                  <a:pt x="2178843" y="1014412"/>
                </a:lnTo>
                <a:lnTo>
                  <a:pt x="2231231" y="1231106"/>
                </a:lnTo>
                <a:lnTo>
                  <a:pt x="2274093" y="1378744"/>
                </a:lnTo>
                <a:lnTo>
                  <a:pt x="2274093" y="1407319"/>
                </a:lnTo>
                <a:lnTo>
                  <a:pt x="2266950" y="1438275"/>
                </a:lnTo>
                <a:lnTo>
                  <a:pt x="2240756" y="1490662"/>
                </a:lnTo>
                <a:lnTo>
                  <a:pt x="2155031" y="1590675"/>
                </a:lnTo>
                <a:lnTo>
                  <a:pt x="2105025" y="1643062"/>
                </a:lnTo>
                <a:lnTo>
                  <a:pt x="2083593" y="1657350"/>
                </a:lnTo>
                <a:lnTo>
                  <a:pt x="2062162" y="1662112"/>
                </a:lnTo>
                <a:lnTo>
                  <a:pt x="2014537" y="1650206"/>
                </a:lnTo>
                <a:lnTo>
                  <a:pt x="1976437" y="1616869"/>
                </a:lnTo>
                <a:lnTo>
                  <a:pt x="1962150" y="1602581"/>
                </a:lnTo>
                <a:lnTo>
                  <a:pt x="1935956" y="1590675"/>
                </a:lnTo>
                <a:lnTo>
                  <a:pt x="1800225" y="1562100"/>
                </a:lnTo>
                <a:lnTo>
                  <a:pt x="1676400" y="1550194"/>
                </a:lnTo>
                <a:lnTo>
                  <a:pt x="1545431" y="1540669"/>
                </a:lnTo>
                <a:lnTo>
                  <a:pt x="1297781" y="1533525"/>
                </a:lnTo>
                <a:lnTo>
                  <a:pt x="1085850" y="1535906"/>
                </a:lnTo>
                <a:lnTo>
                  <a:pt x="752475" y="1547812"/>
                </a:lnTo>
                <a:lnTo>
                  <a:pt x="581025" y="1562100"/>
                </a:lnTo>
                <a:lnTo>
                  <a:pt x="457200" y="1581150"/>
                </a:lnTo>
                <a:lnTo>
                  <a:pt x="414337" y="1574006"/>
                </a:lnTo>
                <a:lnTo>
                  <a:pt x="311943" y="1533525"/>
                </a:lnTo>
                <a:lnTo>
                  <a:pt x="157162" y="1469231"/>
                </a:lnTo>
                <a:lnTo>
                  <a:pt x="64293" y="1423987"/>
                </a:lnTo>
                <a:lnTo>
                  <a:pt x="33337" y="1402556"/>
                </a:lnTo>
                <a:lnTo>
                  <a:pt x="11906" y="1383506"/>
                </a:lnTo>
                <a:lnTo>
                  <a:pt x="0" y="1359694"/>
                </a:lnTo>
                <a:lnTo>
                  <a:pt x="0" y="1338262"/>
                </a:lnTo>
                <a:lnTo>
                  <a:pt x="7143" y="1304925"/>
                </a:lnTo>
                <a:lnTo>
                  <a:pt x="16668" y="1285875"/>
                </a:lnTo>
                <a:lnTo>
                  <a:pt x="45243" y="1257300"/>
                </a:lnTo>
                <a:lnTo>
                  <a:pt x="76200" y="1243012"/>
                </a:lnTo>
                <a:lnTo>
                  <a:pt x="502443" y="1312069"/>
                </a:lnTo>
                <a:lnTo>
                  <a:pt x="1057275" y="13120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49"/>
          <p:cNvSpPr/>
          <p:nvPr/>
        </p:nvSpPr>
        <p:spPr>
          <a:xfrm rot="-5400000">
            <a:off x="4625976" y="1930400"/>
            <a:ext cx="2413000" cy="1895475"/>
          </a:xfrm>
          <a:custGeom>
            <a:avLst/>
            <a:gdLst/>
            <a:ahLst/>
            <a:cxnLst/>
            <a:rect l="l" t="t" r="r" b="b"/>
            <a:pathLst>
              <a:path w="2412513" h="1893935" extrusionOk="0">
                <a:moveTo>
                  <a:pt x="1089765" y="1593310"/>
                </a:moveTo>
                <a:lnTo>
                  <a:pt x="1643415" y="1600826"/>
                </a:lnTo>
                <a:lnTo>
                  <a:pt x="2086836" y="1603331"/>
                </a:lnTo>
                <a:lnTo>
                  <a:pt x="2131930" y="1598321"/>
                </a:lnTo>
                <a:lnTo>
                  <a:pt x="2151972" y="1590805"/>
                </a:lnTo>
                <a:lnTo>
                  <a:pt x="2172013" y="1575774"/>
                </a:lnTo>
                <a:lnTo>
                  <a:pt x="2182034" y="1560743"/>
                </a:lnTo>
                <a:lnTo>
                  <a:pt x="2189550" y="1538196"/>
                </a:lnTo>
                <a:lnTo>
                  <a:pt x="2189550" y="1513144"/>
                </a:lnTo>
                <a:lnTo>
                  <a:pt x="2139446" y="1225045"/>
                </a:lnTo>
                <a:lnTo>
                  <a:pt x="2061784" y="834233"/>
                </a:lnTo>
                <a:lnTo>
                  <a:pt x="2004165" y="581207"/>
                </a:lnTo>
                <a:lnTo>
                  <a:pt x="1979113" y="496030"/>
                </a:lnTo>
                <a:lnTo>
                  <a:pt x="1941535" y="403338"/>
                </a:lnTo>
                <a:lnTo>
                  <a:pt x="1926503" y="380791"/>
                </a:lnTo>
                <a:lnTo>
                  <a:pt x="1923998" y="363254"/>
                </a:lnTo>
                <a:lnTo>
                  <a:pt x="1929009" y="318161"/>
                </a:lnTo>
                <a:lnTo>
                  <a:pt x="1949050" y="268057"/>
                </a:lnTo>
                <a:lnTo>
                  <a:pt x="1981618" y="220458"/>
                </a:lnTo>
                <a:lnTo>
                  <a:pt x="2024206" y="170354"/>
                </a:lnTo>
                <a:lnTo>
                  <a:pt x="2089342" y="105218"/>
                </a:lnTo>
                <a:lnTo>
                  <a:pt x="2146961" y="50104"/>
                </a:lnTo>
                <a:lnTo>
                  <a:pt x="2194560" y="10020"/>
                </a:lnTo>
                <a:lnTo>
                  <a:pt x="2217107" y="0"/>
                </a:lnTo>
                <a:lnTo>
                  <a:pt x="2234644" y="0"/>
                </a:lnTo>
                <a:lnTo>
                  <a:pt x="2247170" y="10020"/>
                </a:lnTo>
                <a:lnTo>
                  <a:pt x="2247170" y="22546"/>
                </a:lnTo>
                <a:lnTo>
                  <a:pt x="2234644" y="55114"/>
                </a:lnTo>
                <a:lnTo>
                  <a:pt x="2199571" y="127765"/>
                </a:lnTo>
                <a:lnTo>
                  <a:pt x="2169508" y="207932"/>
                </a:lnTo>
                <a:lnTo>
                  <a:pt x="2149467" y="275572"/>
                </a:lnTo>
                <a:lnTo>
                  <a:pt x="2144456" y="325676"/>
                </a:lnTo>
                <a:lnTo>
                  <a:pt x="2149467" y="370770"/>
                </a:lnTo>
                <a:lnTo>
                  <a:pt x="2172013" y="513567"/>
                </a:lnTo>
                <a:lnTo>
                  <a:pt x="2242159" y="894358"/>
                </a:lnTo>
                <a:lnTo>
                  <a:pt x="2279737" y="1099785"/>
                </a:lnTo>
                <a:lnTo>
                  <a:pt x="2307295" y="1282665"/>
                </a:lnTo>
                <a:lnTo>
                  <a:pt x="2329841" y="1355316"/>
                </a:lnTo>
                <a:lnTo>
                  <a:pt x="2349883" y="1432977"/>
                </a:lnTo>
                <a:lnTo>
                  <a:pt x="2372430" y="1508133"/>
                </a:lnTo>
                <a:lnTo>
                  <a:pt x="2410008" y="1588300"/>
                </a:lnTo>
                <a:lnTo>
                  <a:pt x="2412513" y="1608342"/>
                </a:lnTo>
                <a:lnTo>
                  <a:pt x="2389966" y="1653435"/>
                </a:lnTo>
                <a:lnTo>
                  <a:pt x="2287253" y="1786211"/>
                </a:lnTo>
                <a:lnTo>
                  <a:pt x="2242159" y="1846336"/>
                </a:lnTo>
                <a:lnTo>
                  <a:pt x="2214602" y="1881409"/>
                </a:lnTo>
                <a:lnTo>
                  <a:pt x="2192055" y="1893935"/>
                </a:lnTo>
                <a:lnTo>
                  <a:pt x="2164498" y="1893935"/>
                </a:lnTo>
                <a:lnTo>
                  <a:pt x="2139446" y="1878904"/>
                </a:lnTo>
                <a:lnTo>
                  <a:pt x="2109383" y="1856357"/>
                </a:lnTo>
                <a:lnTo>
                  <a:pt x="2074310" y="1841326"/>
                </a:lnTo>
                <a:lnTo>
                  <a:pt x="2029217" y="1828800"/>
                </a:lnTo>
                <a:lnTo>
                  <a:pt x="1966587" y="1821284"/>
                </a:lnTo>
                <a:lnTo>
                  <a:pt x="1453019" y="1813768"/>
                </a:lnTo>
                <a:lnTo>
                  <a:pt x="1112312" y="1811263"/>
                </a:lnTo>
                <a:lnTo>
                  <a:pt x="658869" y="1821284"/>
                </a:lnTo>
                <a:lnTo>
                  <a:pt x="621291" y="1831305"/>
                </a:lnTo>
                <a:lnTo>
                  <a:pt x="571187" y="1841326"/>
                </a:lnTo>
                <a:lnTo>
                  <a:pt x="523588" y="1843831"/>
                </a:lnTo>
                <a:lnTo>
                  <a:pt x="460958" y="1841326"/>
                </a:lnTo>
                <a:lnTo>
                  <a:pt x="403338" y="1836315"/>
                </a:lnTo>
                <a:lnTo>
                  <a:pt x="330687" y="1823789"/>
                </a:lnTo>
                <a:lnTo>
                  <a:pt x="222964" y="1793727"/>
                </a:lnTo>
                <a:lnTo>
                  <a:pt x="57620" y="1731097"/>
                </a:lnTo>
                <a:lnTo>
                  <a:pt x="17537" y="1703539"/>
                </a:lnTo>
                <a:lnTo>
                  <a:pt x="7516" y="1693518"/>
                </a:lnTo>
                <a:lnTo>
                  <a:pt x="0" y="1675982"/>
                </a:lnTo>
                <a:lnTo>
                  <a:pt x="5011" y="1655940"/>
                </a:lnTo>
                <a:lnTo>
                  <a:pt x="17537" y="1630888"/>
                </a:lnTo>
                <a:lnTo>
                  <a:pt x="77662" y="1590805"/>
                </a:lnTo>
                <a:lnTo>
                  <a:pt x="506052" y="1580784"/>
                </a:lnTo>
                <a:lnTo>
                  <a:pt x="1089765" y="159331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49"/>
          <p:cNvSpPr/>
          <p:nvPr/>
        </p:nvSpPr>
        <p:spPr>
          <a:xfrm>
            <a:off x="3822700" y="3505200"/>
            <a:ext cx="504825" cy="519113"/>
          </a:xfrm>
          <a:custGeom>
            <a:avLst/>
            <a:gdLst/>
            <a:ahLst/>
            <a:cxnLst/>
            <a:rect l="l" t="t" r="r" b="b"/>
            <a:pathLst>
              <a:path w="504825" h="519113" extrusionOk="0">
                <a:moveTo>
                  <a:pt x="147638" y="38100"/>
                </a:moveTo>
                <a:lnTo>
                  <a:pt x="369094" y="109538"/>
                </a:lnTo>
                <a:lnTo>
                  <a:pt x="402432" y="116681"/>
                </a:lnTo>
                <a:lnTo>
                  <a:pt x="421482" y="116681"/>
                </a:lnTo>
                <a:lnTo>
                  <a:pt x="447675" y="104775"/>
                </a:lnTo>
                <a:lnTo>
                  <a:pt x="504825" y="35719"/>
                </a:lnTo>
                <a:lnTo>
                  <a:pt x="438150" y="519113"/>
                </a:lnTo>
                <a:lnTo>
                  <a:pt x="407194" y="476250"/>
                </a:lnTo>
                <a:lnTo>
                  <a:pt x="383382" y="409575"/>
                </a:lnTo>
                <a:lnTo>
                  <a:pt x="364332" y="369094"/>
                </a:lnTo>
                <a:lnTo>
                  <a:pt x="328613" y="319088"/>
                </a:lnTo>
                <a:lnTo>
                  <a:pt x="288132" y="269081"/>
                </a:lnTo>
                <a:lnTo>
                  <a:pt x="245269" y="221456"/>
                </a:lnTo>
                <a:lnTo>
                  <a:pt x="200025" y="180975"/>
                </a:lnTo>
                <a:lnTo>
                  <a:pt x="126207" y="126206"/>
                </a:lnTo>
                <a:lnTo>
                  <a:pt x="40482" y="69056"/>
                </a:lnTo>
                <a:lnTo>
                  <a:pt x="19050" y="52388"/>
                </a:lnTo>
                <a:lnTo>
                  <a:pt x="4763" y="33338"/>
                </a:lnTo>
                <a:lnTo>
                  <a:pt x="0" y="19050"/>
                </a:lnTo>
                <a:lnTo>
                  <a:pt x="0" y="7144"/>
                </a:lnTo>
                <a:lnTo>
                  <a:pt x="7144" y="0"/>
                </a:lnTo>
                <a:lnTo>
                  <a:pt x="147638" y="38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49"/>
          <p:cNvSpPr/>
          <p:nvPr/>
        </p:nvSpPr>
        <p:spPr>
          <a:xfrm>
            <a:off x="5875338" y="3484563"/>
            <a:ext cx="654050" cy="573087"/>
          </a:xfrm>
          <a:custGeom>
            <a:avLst/>
            <a:gdLst/>
            <a:ahLst/>
            <a:cxnLst/>
            <a:rect l="l" t="t" r="r" b="b"/>
            <a:pathLst>
              <a:path w="654844" h="573881" extrusionOk="0">
                <a:moveTo>
                  <a:pt x="126206" y="114300"/>
                </a:moveTo>
                <a:lnTo>
                  <a:pt x="376237" y="159544"/>
                </a:lnTo>
                <a:lnTo>
                  <a:pt x="431006" y="166687"/>
                </a:lnTo>
                <a:lnTo>
                  <a:pt x="476250" y="169069"/>
                </a:lnTo>
                <a:lnTo>
                  <a:pt x="507206" y="166687"/>
                </a:lnTo>
                <a:lnTo>
                  <a:pt x="533400" y="161925"/>
                </a:lnTo>
                <a:lnTo>
                  <a:pt x="564356" y="150019"/>
                </a:lnTo>
                <a:lnTo>
                  <a:pt x="654844" y="0"/>
                </a:lnTo>
                <a:lnTo>
                  <a:pt x="645319" y="573881"/>
                </a:lnTo>
                <a:lnTo>
                  <a:pt x="564356" y="481012"/>
                </a:lnTo>
                <a:lnTo>
                  <a:pt x="523875" y="442912"/>
                </a:lnTo>
                <a:lnTo>
                  <a:pt x="471487" y="402431"/>
                </a:lnTo>
                <a:lnTo>
                  <a:pt x="400050" y="350044"/>
                </a:lnTo>
                <a:lnTo>
                  <a:pt x="338137" y="311944"/>
                </a:lnTo>
                <a:lnTo>
                  <a:pt x="264319" y="266700"/>
                </a:lnTo>
                <a:lnTo>
                  <a:pt x="190500" y="228600"/>
                </a:lnTo>
                <a:lnTo>
                  <a:pt x="121444" y="192881"/>
                </a:lnTo>
                <a:lnTo>
                  <a:pt x="59531" y="166687"/>
                </a:lnTo>
                <a:lnTo>
                  <a:pt x="26194" y="150019"/>
                </a:lnTo>
                <a:lnTo>
                  <a:pt x="7144" y="135731"/>
                </a:lnTo>
                <a:lnTo>
                  <a:pt x="0" y="121444"/>
                </a:lnTo>
                <a:lnTo>
                  <a:pt x="4762" y="107156"/>
                </a:lnTo>
                <a:lnTo>
                  <a:pt x="30956" y="100012"/>
                </a:lnTo>
                <a:lnTo>
                  <a:pt x="126206" y="114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49"/>
          <p:cNvSpPr/>
          <p:nvPr/>
        </p:nvSpPr>
        <p:spPr>
          <a:xfrm>
            <a:off x="3913188" y="4122738"/>
            <a:ext cx="2609850" cy="1831975"/>
          </a:xfrm>
          <a:custGeom>
            <a:avLst/>
            <a:gdLst/>
            <a:ahLst/>
            <a:cxnLst/>
            <a:rect l="l" t="t" r="r" b="b"/>
            <a:pathLst>
              <a:path w="2609850" h="1833562" extrusionOk="0">
                <a:moveTo>
                  <a:pt x="542925" y="350044"/>
                </a:moveTo>
                <a:lnTo>
                  <a:pt x="69056" y="411956"/>
                </a:lnTo>
                <a:lnTo>
                  <a:pt x="0" y="252412"/>
                </a:lnTo>
                <a:lnTo>
                  <a:pt x="211931" y="235744"/>
                </a:lnTo>
                <a:lnTo>
                  <a:pt x="454819" y="204787"/>
                </a:lnTo>
                <a:lnTo>
                  <a:pt x="671512" y="176212"/>
                </a:lnTo>
                <a:lnTo>
                  <a:pt x="823912" y="173831"/>
                </a:lnTo>
                <a:lnTo>
                  <a:pt x="1042987" y="145256"/>
                </a:lnTo>
                <a:lnTo>
                  <a:pt x="1395412" y="100012"/>
                </a:lnTo>
                <a:lnTo>
                  <a:pt x="1852612" y="45244"/>
                </a:lnTo>
                <a:lnTo>
                  <a:pt x="2181225" y="7144"/>
                </a:lnTo>
                <a:lnTo>
                  <a:pt x="2231231" y="0"/>
                </a:lnTo>
                <a:lnTo>
                  <a:pt x="2257425" y="0"/>
                </a:lnTo>
                <a:lnTo>
                  <a:pt x="2319337" y="21431"/>
                </a:lnTo>
                <a:lnTo>
                  <a:pt x="2414587" y="69056"/>
                </a:lnTo>
                <a:lnTo>
                  <a:pt x="2538412" y="152400"/>
                </a:lnTo>
                <a:lnTo>
                  <a:pt x="2574131" y="183356"/>
                </a:lnTo>
                <a:lnTo>
                  <a:pt x="2595562" y="207169"/>
                </a:lnTo>
                <a:lnTo>
                  <a:pt x="2607469" y="233362"/>
                </a:lnTo>
                <a:lnTo>
                  <a:pt x="2609850" y="261937"/>
                </a:lnTo>
                <a:lnTo>
                  <a:pt x="2602706" y="285750"/>
                </a:lnTo>
                <a:lnTo>
                  <a:pt x="2586037" y="304800"/>
                </a:lnTo>
                <a:lnTo>
                  <a:pt x="2555081" y="330994"/>
                </a:lnTo>
                <a:lnTo>
                  <a:pt x="2540794" y="350044"/>
                </a:lnTo>
                <a:lnTo>
                  <a:pt x="2507456" y="531019"/>
                </a:lnTo>
                <a:lnTo>
                  <a:pt x="2476500" y="762000"/>
                </a:lnTo>
                <a:lnTo>
                  <a:pt x="2431256" y="1116806"/>
                </a:lnTo>
                <a:lnTo>
                  <a:pt x="2393156" y="1478756"/>
                </a:lnTo>
                <a:lnTo>
                  <a:pt x="2378869" y="1604962"/>
                </a:lnTo>
                <a:lnTo>
                  <a:pt x="2350294" y="1721644"/>
                </a:lnTo>
                <a:lnTo>
                  <a:pt x="2328862" y="1771650"/>
                </a:lnTo>
                <a:lnTo>
                  <a:pt x="2305050" y="1802606"/>
                </a:lnTo>
                <a:lnTo>
                  <a:pt x="2281237" y="1826419"/>
                </a:lnTo>
                <a:lnTo>
                  <a:pt x="2264569" y="1831181"/>
                </a:lnTo>
                <a:lnTo>
                  <a:pt x="2238375" y="1833562"/>
                </a:lnTo>
                <a:lnTo>
                  <a:pt x="2212181" y="1828800"/>
                </a:lnTo>
                <a:lnTo>
                  <a:pt x="2193131" y="1816894"/>
                </a:lnTo>
                <a:lnTo>
                  <a:pt x="2174081" y="1783556"/>
                </a:lnTo>
                <a:lnTo>
                  <a:pt x="2162175" y="1745456"/>
                </a:lnTo>
                <a:lnTo>
                  <a:pt x="2155031" y="1702594"/>
                </a:lnTo>
                <a:lnTo>
                  <a:pt x="2150269" y="1597819"/>
                </a:lnTo>
                <a:lnTo>
                  <a:pt x="2171700" y="1435894"/>
                </a:lnTo>
                <a:lnTo>
                  <a:pt x="2190750" y="1002506"/>
                </a:lnTo>
                <a:lnTo>
                  <a:pt x="2197894" y="683419"/>
                </a:lnTo>
                <a:lnTo>
                  <a:pt x="2212181" y="395287"/>
                </a:lnTo>
                <a:cubicBezTo>
                  <a:pt x="2212975" y="365125"/>
                  <a:pt x="2213768" y="334962"/>
                  <a:pt x="2214562" y="304800"/>
                </a:cubicBezTo>
                <a:lnTo>
                  <a:pt x="2209800" y="266700"/>
                </a:lnTo>
                <a:lnTo>
                  <a:pt x="2205037" y="242887"/>
                </a:lnTo>
                <a:lnTo>
                  <a:pt x="2195512" y="233362"/>
                </a:lnTo>
                <a:lnTo>
                  <a:pt x="2181225" y="221456"/>
                </a:lnTo>
                <a:lnTo>
                  <a:pt x="2155031" y="209550"/>
                </a:lnTo>
                <a:lnTo>
                  <a:pt x="2133600" y="204787"/>
                </a:lnTo>
                <a:lnTo>
                  <a:pt x="2100262" y="202406"/>
                </a:lnTo>
                <a:lnTo>
                  <a:pt x="2055019" y="202406"/>
                </a:lnTo>
                <a:lnTo>
                  <a:pt x="1835944" y="216694"/>
                </a:lnTo>
                <a:lnTo>
                  <a:pt x="1369219" y="257175"/>
                </a:lnTo>
                <a:lnTo>
                  <a:pt x="542925" y="3500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49"/>
          <p:cNvSpPr/>
          <p:nvPr/>
        </p:nvSpPr>
        <p:spPr>
          <a:xfrm>
            <a:off x="4000500" y="4767263"/>
            <a:ext cx="2095500" cy="352425"/>
          </a:xfrm>
          <a:custGeom>
            <a:avLst/>
            <a:gdLst/>
            <a:ahLst/>
            <a:cxnLst/>
            <a:rect l="l" t="t" r="r" b="b"/>
            <a:pathLst>
              <a:path w="2095500" h="352425" extrusionOk="0">
                <a:moveTo>
                  <a:pt x="890588" y="300037"/>
                </a:moveTo>
                <a:lnTo>
                  <a:pt x="464344" y="335756"/>
                </a:lnTo>
                <a:lnTo>
                  <a:pt x="431006" y="342900"/>
                </a:lnTo>
                <a:lnTo>
                  <a:pt x="392906" y="347662"/>
                </a:lnTo>
                <a:lnTo>
                  <a:pt x="357188" y="352425"/>
                </a:lnTo>
                <a:lnTo>
                  <a:pt x="319088" y="352425"/>
                </a:lnTo>
                <a:lnTo>
                  <a:pt x="252413" y="350043"/>
                </a:lnTo>
                <a:lnTo>
                  <a:pt x="195263" y="338137"/>
                </a:lnTo>
                <a:lnTo>
                  <a:pt x="9525" y="300037"/>
                </a:lnTo>
                <a:lnTo>
                  <a:pt x="0" y="145256"/>
                </a:lnTo>
                <a:lnTo>
                  <a:pt x="140494" y="171450"/>
                </a:lnTo>
                <a:lnTo>
                  <a:pt x="264319" y="180975"/>
                </a:lnTo>
                <a:lnTo>
                  <a:pt x="381000" y="180975"/>
                </a:lnTo>
                <a:lnTo>
                  <a:pt x="466725" y="178593"/>
                </a:lnTo>
                <a:lnTo>
                  <a:pt x="611981" y="161925"/>
                </a:lnTo>
                <a:lnTo>
                  <a:pt x="1023938" y="114300"/>
                </a:lnTo>
                <a:lnTo>
                  <a:pt x="1500188" y="64293"/>
                </a:lnTo>
                <a:lnTo>
                  <a:pt x="1647825" y="45243"/>
                </a:lnTo>
                <a:lnTo>
                  <a:pt x="1688306" y="35718"/>
                </a:lnTo>
                <a:lnTo>
                  <a:pt x="1788319" y="0"/>
                </a:lnTo>
                <a:lnTo>
                  <a:pt x="1816894" y="0"/>
                </a:lnTo>
                <a:lnTo>
                  <a:pt x="1885950" y="9525"/>
                </a:lnTo>
                <a:lnTo>
                  <a:pt x="1943100" y="23812"/>
                </a:lnTo>
                <a:lnTo>
                  <a:pt x="2024063" y="50006"/>
                </a:lnTo>
                <a:lnTo>
                  <a:pt x="2066925" y="64293"/>
                </a:lnTo>
                <a:lnTo>
                  <a:pt x="2088356" y="76200"/>
                </a:lnTo>
                <a:lnTo>
                  <a:pt x="2095500" y="88106"/>
                </a:lnTo>
                <a:lnTo>
                  <a:pt x="2093119" y="109537"/>
                </a:lnTo>
                <a:lnTo>
                  <a:pt x="2078831" y="130968"/>
                </a:lnTo>
                <a:lnTo>
                  <a:pt x="2045494" y="157162"/>
                </a:lnTo>
                <a:lnTo>
                  <a:pt x="1988344" y="180975"/>
                </a:lnTo>
                <a:lnTo>
                  <a:pt x="1847850" y="204787"/>
                </a:lnTo>
                <a:lnTo>
                  <a:pt x="1659731" y="230981"/>
                </a:lnTo>
                <a:lnTo>
                  <a:pt x="1335881" y="261937"/>
                </a:lnTo>
                <a:lnTo>
                  <a:pt x="890588" y="3000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49"/>
          <p:cNvSpPr/>
          <p:nvPr/>
        </p:nvSpPr>
        <p:spPr>
          <a:xfrm>
            <a:off x="4060825" y="5505450"/>
            <a:ext cx="2105025" cy="350838"/>
          </a:xfrm>
          <a:custGeom>
            <a:avLst/>
            <a:gdLst/>
            <a:ahLst/>
            <a:cxnLst/>
            <a:rect l="l" t="t" r="r" b="b"/>
            <a:pathLst>
              <a:path w="2105025" h="350044" extrusionOk="0">
                <a:moveTo>
                  <a:pt x="454819" y="292894"/>
                </a:moveTo>
                <a:lnTo>
                  <a:pt x="35719" y="350044"/>
                </a:lnTo>
                <a:lnTo>
                  <a:pt x="0" y="161925"/>
                </a:lnTo>
                <a:lnTo>
                  <a:pt x="404813" y="128588"/>
                </a:lnTo>
                <a:lnTo>
                  <a:pt x="962025" y="80963"/>
                </a:lnTo>
                <a:lnTo>
                  <a:pt x="1495425" y="35719"/>
                </a:lnTo>
                <a:lnTo>
                  <a:pt x="1816894" y="0"/>
                </a:lnTo>
                <a:lnTo>
                  <a:pt x="1840707" y="0"/>
                </a:lnTo>
                <a:lnTo>
                  <a:pt x="1883569" y="7144"/>
                </a:lnTo>
                <a:lnTo>
                  <a:pt x="1976438" y="40481"/>
                </a:lnTo>
                <a:lnTo>
                  <a:pt x="2100263" y="95250"/>
                </a:lnTo>
                <a:lnTo>
                  <a:pt x="2105025" y="214313"/>
                </a:lnTo>
                <a:lnTo>
                  <a:pt x="1778794" y="221456"/>
                </a:lnTo>
                <a:lnTo>
                  <a:pt x="1397794" y="233363"/>
                </a:lnTo>
                <a:lnTo>
                  <a:pt x="869157" y="261938"/>
                </a:lnTo>
                <a:lnTo>
                  <a:pt x="454819" y="2928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9CF7DBF-9C69-684A-A175-6FFBB511FCC9}"/>
              </a:ext>
            </a:extLst>
          </p:cNvPr>
          <p:cNvGrpSpPr/>
          <p:nvPr/>
        </p:nvGrpSpPr>
        <p:grpSpPr>
          <a:xfrm>
            <a:off x="2867776" y="1667626"/>
            <a:ext cx="3908425" cy="4343400"/>
            <a:chOff x="3024188" y="1824038"/>
            <a:chExt cx="3908425" cy="4343400"/>
          </a:xfrm>
        </p:grpSpPr>
        <p:sp>
          <p:nvSpPr>
            <p:cNvPr id="16" name="Google Shape;617;p49">
              <a:extLst>
                <a:ext uri="{FF2B5EF4-FFF2-40B4-BE49-F238E27FC236}">
                  <a16:creationId xmlns:a16="http://schemas.microsoft.com/office/drawing/2014/main" id="{29654A95-ADAB-8340-969C-8688D71CD78B}"/>
                </a:ext>
              </a:extLst>
            </p:cNvPr>
            <p:cNvSpPr/>
            <p:nvPr/>
          </p:nvSpPr>
          <p:spPr>
            <a:xfrm>
              <a:off x="3222625" y="2614613"/>
              <a:ext cx="695325" cy="368300"/>
            </a:xfrm>
            <a:custGeom>
              <a:avLst/>
              <a:gdLst/>
              <a:ahLst/>
              <a:cxnLst/>
              <a:rect l="l" t="t" r="r" b="b"/>
              <a:pathLst>
                <a:path w="695325" h="369093" extrusionOk="0">
                  <a:moveTo>
                    <a:pt x="278607" y="252412"/>
                  </a:moveTo>
                  <a:lnTo>
                    <a:pt x="200025" y="200025"/>
                  </a:lnTo>
                  <a:lnTo>
                    <a:pt x="119063" y="140493"/>
                  </a:lnTo>
                  <a:lnTo>
                    <a:pt x="30957" y="64293"/>
                  </a:lnTo>
                  <a:lnTo>
                    <a:pt x="9525" y="40481"/>
                  </a:lnTo>
                  <a:lnTo>
                    <a:pt x="2382" y="30956"/>
                  </a:lnTo>
                  <a:lnTo>
                    <a:pt x="0" y="16668"/>
                  </a:lnTo>
                  <a:lnTo>
                    <a:pt x="4763" y="4762"/>
                  </a:lnTo>
                  <a:lnTo>
                    <a:pt x="16669" y="0"/>
                  </a:lnTo>
                  <a:lnTo>
                    <a:pt x="33338" y="0"/>
                  </a:lnTo>
                  <a:lnTo>
                    <a:pt x="95250" y="19050"/>
                  </a:lnTo>
                  <a:lnTo>
                    <a:pt x="159544" y="38100"/>
                  </a:lnTo>
                  <a:lnTo>
                    <a:pt x="209550" y="45243"/>
                  </a:lnTo>
                  <a:lnTo>
                    <a:pt x="259557" y="52387"/>
                  </a:lnTo>
                  <a:lnTo>
                    <a:pt x="314325" y="57150"/>
                  </a:lnTo>
                  <a:lnTo>
                    <a:pt x="388144" y="57150"/>
                  </a:lnTo>
                  <a:lnTo>
                    <a:pt x="454819" y="54768"/>
                  </a:lnTo>
                  <a:lnTo>
                    <a:pt x="488157" y="52387"/>
                  </a:lnTo>
                  <a:lnTo>
                    <a:pt x="514350" y="59531"/>
                  </a:lnTo>
                  <a:lnTo>
                    <a:pt x="561975" y="83343"/>
                  </a:lnTo>
                  <a:lnTo>
                    <a:pt x="602457" y="111918"/>
                  </a:lnTo>
                  <a:lnTo>
                    <a:pt x="638175" y="142875"/>
                  </a:lnTo>
                  <a:lnTo>
                    <a:pt x="671513" y="183356"/>
                  </a:lnTo>
                  <a:lnTo>
                    <a:pt x="683419" y="209550"/>
                  </a:lnTo>
                  <a:lnTo>
                    <a:pt x="692944" y="242887"/>
                  </a:lnTo>
                  <a:lnTo>
                    <a:pt x="695325" y="283368"/>
                  </a:lnTo>
                  <a:lnTo>
                    <a:pt x="685800" y="323850"/>
                  </a:lnTo>
                  <a:lnTo>
                    <a:pt x="673894" y="345281"/>
                  </a:lnTo>
                  <a:lnTo>
                    <a:pt x="659607" y="357187"/>
                  </a:lnTo>
                  <a:lnTo>
                    <a:pt x="638175" y="366712"/>
                  </a:lnTo>
                  <a:lnTo>
                    <a:pt x="602457" y="369093"/>
                  </a:lnTo>
                  <a:lnTo>
                    <a:pt x="557213" y="364331"/>
                  </a:lnTo>
                  <a:lnTo>
                    <a:pt x="504825" y="354806"/>
                  </a:lnTo>
                  <a:lnTo>
                    <a:pt x="454819" y="340518"/>
                  </a:lnTo>
                  <a:lnTo>
                    <a:pt x="278607" y="2524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618;p49">
              <a:extLst>
                <a:ext uri="{FF2B5EF4-FFF2-40B4-BE49-F238E27FC236}">
                  <a16:creationId xmlns:a16="http://schemas.microsoft.com/office/drawing/2014/main" id="{BE0EB88A-5900-054E-8A84-C51C8917EA10}"/>
                </a:ext>
              </a:extLst>
            </p:cNvPr>
            <p:cNvSpPr/>
            <p:nvPr/>
          </p:nvSpPr>
          <p:spPr>
            <a:xfrm>
              <a:off x="3024188" y="3122613"/>
              <a:ext cx="1157287" cy="752475"/>
            </a:xfrm>
            <a:custGeom>
              <a:avLst/>
              <a:gdLst/>
              <a:ahLst/>
              <a:cxnLst/>
              <a:rect l="l" t="t" r="r" b="b"/>
              <a:pathLst>
                <a:path w="1157287" h="752475" extrusionOk="0">
                  <a:moveTo>
                    <a:pt x="576262" y="488156"/>
                  </a:moveTo>
                  <a:lnTo>
                    <a:pt x="335756" y="678656"/>
                  </a:lnTo>
                  <a:lnTo>
                    <a:pt x="316706" y="707231"/>
                  </a:lnTo>
                  <a:lnTo>
                    <a:pt x="302418" y="723900"/>
                  </a:lnTo>
                  <a:lnTo>
                    <a:pt x="283368" y="738187"/>
                  </a:lnTo>
                  <a:lnTo>
                    <a:pt x="264318" y="745331"/>
                  </a:lnTo>
                  <a:lnTo>
                    <a:pt x="242887" y="752475"/>
                  </a:lnTo>
                  <a:lnTo>
                    <a:pt x="211931" y="752475"/>
                  </a:lnTo>
                  <a:lnTo>
                    <a:pt x="180975" y="742950"/>
                  </a:lnTo>
                  <a:lnTo>
                    <a:pt x="154781" y="731044"/>
                  </a:lnTo>
                  <a:lnTo>
                    <a:pt x="126206" y="711994"/>
                  </a:lnTo>
                  <a:lnTo>
                    <a:pt x="95250" y="681037"/>
                  </a:lnTo>
                  <a:lnTo>
                    <a:pt x="76200" y="654844"/>
                  </a:lnTo>
                  <a:lnTo>
                    <a:pt x="52387" y="607219"/>
                  </a:lnTo>
                  <a:lnTo>
                    <a:pt x="38100" y="569119"/>
                  </a:lnTo>
                  <a:lnTo>
                    <a:pt x="16668" y="502444"/>
                  </a:lnTo>
                  <a:lnTo>
                    <a:pt x="7143" y="459581"/>
                  </a:lnTo>
                  <a:lnTo>
                    <a:pt x="0" y="416719"/>
                  </a:lnTo>
                  <a:lnTo>
                    <a:pt x="0" y="400050"/>
                  </a:lnTo>
                  <a:lnTo>
                    <a:pt x="0" y="385762"/>
                  </a:lnTo>
                  <a:lnTo>
                    <a:pt x="4762" y="366712"/>
                  </a:lnTo>
                  <a:lnTo>
                    <a:pt x="14287" y="357187"/>
                  </a:lnTo>
                  <a:lnTo>
                    <a:pt x="33337" y="359569"/>
                  </a:lnTo>
                  <a:lnTo>
                    <a:pt x="73818" y="378619"/>
                  </a:lnTo>
                  <a:lnTo>
                    <a:pt x="95250" y="400050"/>
                  </a:lnTo>
                  <a:lnTo>
                    <a:pt x="123825" y="435769"/>
                  </a:lnTo>
                  <a:lnTo>
                    <a:pt x="140493" y="450056"/>
                  </a:lnTo>
                  <a:lnTo>
                    <a:pt x="161925" y="457200"/>
                  </a:lnTo>
                  <a:lnTo>
                    <a:pt x="185737" y="459581"/>
                  </a:lnTo>
                  <a:lnTo>
                    <a:pt x="209550" y="461962"/>
                  </a:lnTo>
                  <a:lnTo>
                    <a:pt x="235743" y="459581"/>
                  </a:lnTo>
                  <a:lnTo>
                    <a:pt x="433387" y="376237"/>
                  </a:lnTo>
                  <a:lnTo>
                    <a:pt x="831056" y="164306"/>
                  </a:lnTo>
                  <a:lnTo>
                    <a:pt x="1097756" y="9525"/>
                  </a:lnTo>
                  <a:lnTo>
                    <a:pt x="1119187" y="0"/>
                  </a:lnTo>
                  <a:lnTo>
                    <a:pt x="1133475" y="0"/>
                  </a:lnTo>
                  <a:lnTo>
                    <a:pt x="1150143" y="4762"/>
                  </a:lnTo>
                  <a:lnTo>
                    <a:pt x="1157287" y="16669"/>
                  </a:lnTo>
                  <a:lnTo>
                    <a:pt x="1152525" y="35719"/>
                  </a:lnTo>
                  <a:lnTo>
                    <a:pt x="1109662" y="80962"/>
                  </a:lnTo>
                  <a:lnTo>
                    <a:pt x="854868" y="273844"/>
                  </a:lnTo>
                  <a:lnTo>
                    <a:pt x="576262" y="488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619;p49">
              <a:extLst>
                <a:ext uri="{FF2B5EF4-FFF2-40B4-BE49-F238E27FC236}">
                  <a16:creationId xmlns:a16="http://schemas.microsoft.com/office/drawing/2014/main" id="{F51FE553-989E-3742-A2D1-0D793387BDDA}"/>
                </a:ext>
              </a:extLst>
            </p:cNvPr>
            <p:cNvSpPr/>
            <p:nvPr/>
          </p:nvSpPr>
          <p:spPr>
            <a:xfrm>
              <a:off x="5289550" y="2519363"/>
              <a:ext cx="795338" cy="441325"/>
            </a:xfrm>
            <a:custGeom>
              <a:avLst/>
              <a:gdLst/>
              <a:ahLst/>
              <a:cxnLst/>
              <a:rect l="l" t="t" r="r" b="b"/>
              <a:pathLst>
                <a:path w="795338" h="440531" extrusionOk="0">
                  <a:moveTo>
                    <a:pt x="271463" y="238125"/>
                  </a:moveTo>
                  <a:lnTo>
                    <a:pt x="190500" y="190500"/>
                  </a:lnTo>
                  <a:lnTo>
                    <a:pt x="85725" y="121443"/>
                  </a:lnTo>
                  <a:lnTo>
                    <a:pt x="16669" y="69056"/>
                  </a:lnTo>
                  <a:lnTo>
                    <a:pt x="4763" y="54768"/>
                  </a:lnTo>
                  <a:lnTo>
                    <a:pt x="0" y="35718"/>
                  </a:lnTo>
                  <a:lnTo>
                    <a:pt x="0" y="21431"/>
                  </a:lnTo>
                  <a:lnTo>
                    <a:pt x="4763" y="7143"/>
                  </a:lnTo>
                  <a:lnTo>
                    <a:pt x="21432" y="0"/>
                  </a:lnTo>
                  <a:lnTo>
                    <a:pt x="54769" y="7143"/>
                  </a:lnTo>
                  <a:lnTo>
                    <a:pt x="102394" y="23812"/>
                  </a:lnTo>
                  <a:lnTo>
                    <a:pt x="169069" y="40481"/>
                  </a:lnTo>
                  <a:lnTo>
                    <a:pt x="238125" y="54768"/>
                  </a:lnTo>
                  <a:lnTo>
                    <a:pt x="309563" y="66675"/>
                  </a:lnTo>
                  <a:lnTo>
                    <a:pt x="383382" y="76200"/>
                  </a:lnTo>
                  <a:lnTo>
                    <a:pt x="457200" y="83343"/>
                  </a:lnTo>
                  <a:lnTo>
                    <a:pt x="538163" y="83343"/>
                  </a:lnTo>
                  <a:lnTo>
                    <a:pt x="557213" y="85725"/>
                  </a:lnTo>
                  <a:lnTo>
                    <a:pt x="635794" y="133350"/>
                  </a:lnTo>
                  <a:lnTo>
                    <a:pt x="709613" y="190500"/>
                  </a:lnTo>
                  <a:lnTo>
                    <a:pt x="754857" y="240506"/>
                  </a:lnTo>
                  <a:lnTo>
                    <a:pt x="778669" y="271462"/>
                  </a:lnTo>
                  <a:lnTo>
                    <a:pt x="792957" y="302418"/>
                  </a:lnTo>
                  <a:lnTo>
                    <a:pt x="795338" y="333375"/>
                  </a:lnTo>
                  <a:lnTo>
                    <a:pt x="785813" y="385762"/>
                  </a:lnTo>
                  <a:lnTo>
                    <a:pt x="776288" y="414337"/>
                  </a:lnTo>
                  <a:lnTo>
                    <a:pt x="759619" y="433387"/>
                  </a:lnTo>
                  <a:lnTo>
                    <a:pt x="735807" y="440531"/>
                  </a:lnTo>
                  <a:lnTo>
                    <a:pt x="700088" y="435768"/>
                  </a:lnTo>
                  <a:lnTo>
                    <a:pt x="652463" y="421481"/>
                  </a:lnTo>
                  <a:lnTo>
                    <a:pt x="535782" y="373856"/>
                  </a:lnTo>
                  <a:lnTo>
                    <a:pt x="271463" y="238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20;p49">
              <a:extLst>
                <a:ext uri="{FF2B5EF4-FFF2-40B4-BE49-F238E27FC236}">
                  <a16:creationId xmlns:a16="http://schemas.microsoft.com/office/drawing/2014/main" id="{24C267D7-0BC6-C64C-A6BB-8D7734E63900}"/>
                </a:ext>
              </a:extLst>
            </p:cNvPr>
            <p:cNvSpPr/>
            <p:nvPr/>
          </p:nvSpPr>
          <p:spPr>
            <a:xfrm>
              <a:off x="5186363" y="3116263"/>
              <a:ext cx="1081087" cy="646112"/>
            </a:xfrm>
            <a:custGeom>
              <a:avLst/>
              <a:gdLst/>
              <a:ahLst/>
              <a:cxnLst/>
              <a:rect l="l" t="t" r="r" b="b"/>
              <a:pathLst>
                <a:path w="1081087" h="645319" extrusionOk="0">
                  <a:moveTo>
                    <a:pt x="609600" y="361950"/>
                  </a:moveTo>
                  <a:lnTo>
                    <a:pt x="297656" y="573882"/>
                  </a:lnTo>
                  <a:lnTo>
                    <a:pt x="292893" y="595313"/>
                  </a:lnTo>
                  <a:lnTo>
                    <a:pt x="285750" y="619125"/>
                  </a:lnTo>
                  <a:lnTo>
                    <a:pt x="273843" y="631032"/>
                  </a:lnTo>
                  <a:lnTo>
                    <a:pt x="257175" y="640557"/>
                  </a:lnTo>
                  <a:lnTo>
                    <a:pt x="235743" y="645319"/>
                  </a:lnTo>
                  <a:lnTo>
                    <a:pt x="200025" y="645319"/>
                  </a:lnTo>
                  <a:lnTo>
                    <a:pt x="159543" y="635794"/>
                  </a:lnTo>
                  <a:lnTo>
                    <a:pt x="126206" y="611982"/>
                  </a:lnTo>
                  <a:lnTo>
                    <a:pt x="80962" y="561975"/>
                  </a:lnTo>
                  <a:lnTo>
                    <a:pt x="57150" y="521494"/>
                  </a:lnTo>
                  <a:lnTo>
                    <a:pt x="35718" y="476250"/>
                  </a:lnTo>
                  <a:lnTo>
                    <a:pt x="16668" y="423863"/>
                  </a:lnTo>
                  <a:lnTo>
                    <a:pt x="4762" y="376238"/>
                  </a:lnTo>
                  <a:cubicBezTo>
                    <a:pt x="3968" y="357982"/>
                    <a:pt x="3175" y="339725"/>
                    <a:pt x="2381" y="321469"/>
                  </a:cubicBezTo>
                  <a:lnTo>
                    <a:pt x="0" y="285750"/>
                  </a:lnTo>
                  <a:lnTo>
                    <a:pt x="2381" y="252413"/>
                  </a:lnTo>
                  <a:lnTo>
                    <a:pt x="4762" y="226219"/>
                  </a:lnTo>
                  <a:lnTo>
                    <a:pt x="11906" y="209550"/>
                  </a:lnTo>
                  <a:lnTo>
                    <a:pt x="23812" y="200025"/>
                  </a:lnTo>
                  <a:lnTo>
                    <a:pt x="38100" y="200025"/>
                  </a:lnTo>
                  <a:lnTo>
                    <a:pt x="61912" y="211932"/>
                  </a:lnTo>
                  <a:lnTo>
                    <a:pt x="83343" y="230982"/>
                  </a:lnTo>
                  <a:lnTo>
                    <a:pt x="111918" y="261938"/>
                  </a:lnTo>
                  <a:lnTo>
                    <a:pt x="135731" y="283369"/>
                  </a:lnTo>
                  <a:lnTo>
                    <a:pt x="161925" y="300038"/>
                  </a:lnTo>
                  <a:lnTo>
                    <a:pt x="185737" y="309563"/>
                  </a:lnTo>
                  <a:lnTo>
                    <a:pt x="214312" y="314325"/>
                  </a:lnTo>
                  <a:lnTo>
                    <a:pt x="235743" y="314325"/>
                  </a:lnTo>
                  <a:lnTo>
                    <a:pt x="269081" y="309563"/>
                  </a:lnTo>
                  <a:lnTo>
                    <a:pt x="426243" y="252413"/>
                  </a:lnTo>
                  <a:lnTo>
                    <a:pt x="719137" y="138113"/>
                  </a:lnTo>
                  <a:lnTo>
                    <a:pt x="969168" y="35719"/>
                  </a:lnTo>
                  <a:lnTo>
                    <a:pt x="1038225" y="4763"/>
                  </a:lnTo>
                  <a:lnTo>
                    <a:pt x="1062037" y="0"/>
                  </a:lnTo>
                  <a:lnTo>
                    <a:pt x="1071562" y="0"/>
                  </a:lnTo>
                  <a:lnTo>
                    <a:pt x="1081087" y="7144"/>
                  </a:lnTo>
                  <a:lnTo>
                    <a:pt x="1071562" y="23813"/>
                  </a:lnTo>
                  <a:lnTo>
                    <a:pt x="1000125" y="90488"/>
                  </a:lnTo>
                  <a:lnTo>
                    <a:pt x="897731" y="157163"/>
                  </a:lnTo>
                  <a:lnTo>
                    <a:pt x="609600" y="3619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21;p49">
              <a:extLst>
                <a:ext uri="{FF2B5EF4-FFF2-40B4-BE49-F238E27FC236}">
                  <a16:creationId xmlns:a16="http://schemas.microsoft.com/office/drawing/2014/main" id="{1BE67349-0021-2F4B-B929-2FF48173B0E6}"/>
                </a:ext>
              </a:extLst>
            </p:cNvPr>
            <p:cNvSpPr/>
            <p:nvPr/>
          </p:nvSpPr>
          <p:spPr>
            <a:xfrm>
              <a:off x="4686300" y="3773488"/>
              <a:ext cx="604838" cy="752475"/>
            </a:xfrm>
            <a:custGeom>
              <a:avLst/>
              <a:gdLst/>
              <a:ahLst/>
              <a:cxnLst/>
              <a:rect l="l" t="t" r="r" b="b"/>
              <a:pathLst>
                <a:path w="604838" h="752475" extrusionOk="0">
                  <a:moveTo>
                    <a:pt x="180975" y="376238"/>
                  </a:moveTo>
                  <a:lnTo>
                    <a:pt x="247650" y="235744"/>
                  </a:lnTo>
                  <a:lnTo>
                    <a:pt x="259556" y="207169"/>
                  </a:lnTo>
                  <a:lnTo>
                    <a:pt x="261938" y="188119"/>
                  </a:lnTo>
                  <a:lnTo>
                    <a:pt x="257175" y="164307"/>
                  </a:lnTo>
                  <a:lnTo>
                    <a:pt x="245269" y="140494"/>
                  </a:lnTo>
                  <a:lnTo>
                    <a:pt x="230981" y="116682"/>
                  </a:lnTo>
                  <a:lnTo>
                    <a:pt x="180975" y="64294"/>
                  </a:lnTo>
                  <a:lnTo>
                    <a:pt x="169069" y="54769"/>
                  </a:lnTo>
                  <a:lnTo>
                    <a:pt x="157163" y="40482"/>
                  </a:lnTo>
                  <a:lnTo>
                    <a:pt x="154781" y="28575"/>
                  </a:lnTo>
                  <a:lnTo>
                    <a:pt x="154781" y="14288"/>
                  </a:lnTo>
                  <a:lnTo>
                    <a:pt x="161925" y="4763"/>
                  </a:lnTo>
                  <a:lnTo>
                    <a:pt x="180975" y="0"/>
                  </a:lnTo>
                  <a:lnTo>
                    <a:pt x="228600" y="7144"/>
                  </a:lnTo>
                  <a:lnTo>
                    <a:pt x="311944" y="26194"/>
                  </a:lnTo>
                  <a:lnTo>
                    <a:pt x="366713" y="47625"/>
                  </a:lnTo>
                  <a:lnTo>
                    <a:pt x="414338" y="69057"/>
                  </a:lnTo>
                  <a:lnTo>
                    <a:pt x="466725" y="100013"/>
                  </a:lnTo>
                  <a:lnTo>
                    <a:pt x="521494" y="140494"/>
                  </a:lnTo>
                  <a:lnTo>
                    <a:pt x="569119" y="180975"/>
                  </a:lnTo>
                  <a:lnTo>
                    <a:pt x="595313" y="207169"/>
                  </a:lnTo>
                  <a:lnTo>
                    <a:pt x="602456" y="221457"/>
                  </a:lnTo>
                  <a:lnTo>
                    <a:pt x="604838" y="238125"/>
                  </a:lnTo>
                  <a:lnTo>
                    <a:pt x="597694" y="257175"/>
                  </a:lnTo>
                  <a:lnTo>
                    <a:pt x="550069" y="292894"/>
                  </a:lnTo>
                  <a:lnTo>
                    <a:pt x="450056" y="383382"/>
                  </a:lnTo>
                  <a:lnTo>
                    <a:pt x="102394" y="742950"/>
                  </a:lnTo>
                  <a:lnTo>
                    <a:pt x="0" y="752475"/>
                  </a:lnTo>
                  <a:lnTo>
                    <a:pt x="180975" y="37623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622;p49">
              <a:extLst>
                <a:ext uri="{FF2B5EF4-FFF2-40B4-BE49-F238E27FC236}">
                  <a16:creationId xmlns:a16="http://schemas.microsoft.com/office/drawing/2014/main" id="{E3B2B19B-B549-8845-9CB9-12C810911E06}"/>
                </a:ext>
              </a:extLst>
            </p:cNvPr>
            <p:cNvSpPr/>
            <p:nvPr/>
          </p:nvSpPr>
          <p:spPr>
            <a:xfrm>
              <a:off x="3790950" y="4448175"/>
              <a:ext cx="523875" cy="1719263"/>
            </a:xfrm>
            <a:custGeom>
              <a:avLst/>
              <a:gdLst/>
              <a:ahLst/>
              <a:cxnLst/>
              <a:rect l="l" t="t" r="r" b="b"/>
              <a:pathLst>
                <a:path w="523875" h="1719263" extrusionOk="0">
                  <a:moveTo>
                    <a:pt x="230981" y="604838"/>
                  </a:moveTo>
                  <a:lnTo>
                    <a:pt x="207169" y="350044"/>
                  </a:lnTo>
                  <a:lnTo>
                    <a:pt x="197644" y="295275"/>
                  </a:lnTo>
                  <a:lnTo>
                    <a:pt x="183356" y="233363"/>
                  </a:lnTo>
                  <a:lnTo>
                    <a:pt x="166688" y="192881"/>
                  </a:lnTo>
                  <a:lnTo>
                    <a:pt x="150019" y="164306"/>
                  </a:lnTo>
                  <a:lnTo>
                    <a:pt x="123825" y="130969"/>
                  </a:lnTo>
                  <a:lnTo>
                    <a:pt x="95250" y="104775"/>
                  </a:lnTo>
                  <a:lnTo>
                    <a:pt x="69056" y="85725"/>
                  </a:lnTo>
                  <a:lnTo>
                    <a:pt x="30956" y="59531"/>
                  </a:lnTo>
                  <a:lnTo>
                    <a:pt x="9525" y="50006"/>
                  </a:lnTo>
                  <a:lnTo>
                    <a:pt x="0" y="35719"/>
                  </a:lnTo>
                  <a:lnTo>
                    <a:pt x="0" y="16669"/>
                  </a:lnTo>
                  <a:lnTo>
                    <a:pt x="2381" y="4763"/>
                  </a:lnTo>
                  <a:lnTo>
                    <a:pt x="16669" y="0"/>
                  </a:lnTo>
                  <a:lnTo>
                    <a:pt x="52388" y="0"/>
                  </a:lnTo>
                  <a:lnTo>
                    <a:pt x="100013" y="4763"/>
                  </a:lnTo>
                  <a:lnTo>
                    <a:pt x="214313" y="26194"/>
                  </a:lnTo>
                  <a:lnTo>
                    <a:pt x="395288" y="73819"/>
                  </a:lnTo>
                  <a:lnTo>
                    <a:pt x="416719" y="235744"/>
                  </a:lnTo>
                  <a:cubicBezTo>
                    <a:pt x="415925" y="273844"/>
                    <a:pt x="415132" y="311944"/>
                    <a:pt x="414338" y="350044"/>
                  </a:cubicBezTo>
                  <a:lnTo>
                    <a:pt x="419100" y="452438"/>
                  </a:lnTo>
                  <a:lnTo>
                    <a:pt x="442913" y="652463"/>
                  </a:lnTo>
                  <a:lnTo>
                    <a:pt x="457200" y="816769"/>
                  </a:lnTo>
                  <a:lnTo>
                    <a:pt x="509588" y="1376363"/>
                  </a:lnTo>
                  <a:lnTo>
                    <a:pt x="523875" y="1550194"/>
                  </a:lnTo>
                  <a:lnTo>
                    <a:pt x="519113" y="1607344"/>
                  </a:lnTo>
                  <a:lnTo>
                    <a:pt x="511969" y="1643063"/>
                  </a:lnTo>
                  <a:lnTo>
                    <a:pt x="497681" y="1683544"/>
                  </a:lnTo>
                  <a:lnTo>
                    <a:pt x="485775" y="1707356"/>
                  </a:lnTo>
                  <a:lnTo>
                    <a:pt x="473869" y="1714500"/>
                  </a:lnTo>
                  <a:lnTo>
                    <a:pt x="457200" y="1719263"/>
                  </a:lnTo>
                  <a:lnTo>
                    <a:pt x="431006" y="1714500"/>
                  </a:lnTo>
                  <a:lnTo>
                    <a:pt x="371475" y="1674019"/>
                  </a:lnTo>
                  <a:lnTo>
                    <a:pt x="333375" y="1638300"/>
                  </a:lnTo>
                  <a:lnTo>
                    <a:pt x="300038" y="1588294"/>
                  </a:lnTo>
                  <a:lnTo>
                    <a:pt x="271463" y="1538288"/>
                  </a:lnTo>
                  <a:lnTo>
                    <a:pt x="252413" y="1493044"/>
                  </a:lnTo>
                  <a:lnTo>
                    <a:pt x="240506" y="1447800"/>
                  </a:lnTo>
                  <a:lnTo>
                    <a:pt x="240506" y="1404938"/>
                  </a:lnTo>
                  <a:lnTo>
                    <a:pt x="242888" y="1357313"/>
                  </a:lnTo>
                  <a:lnTo>
                    <a:pt x="259556" y="1316831"/>
                  </a:lnTo>
                  <a:cubicBezTo>
                    <a:pt x="258762" y="1289844"/>
                    <a:pt x="257969" y="1262856"/>
                    <a:pt x="257175" y="1235869"/>
                  </a:cubicBezTo>
                  <a:lnTo>
                    <a:pt x="230981" y="60483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623;p49">
              <a:extLst>
                <a:ext uri="{FF2B5EF4-FFF2-40B4-BE49-F238E27FC236}">
                  <a16:creationId xmlns:a16="http://schemas.microsoft.com/office/drawing/2014/main" id="{717C6D4D-46CD-DE4E-8B2D-BF06704993DE}"/>
                </a:ext>
              </a:extLst>
            </p:cNvPr>
            <p:cNvSpPr/>
            <p:nvPr/>
          </p:nvSpPr>
          <p:spPr>
            <a:xfrm rot="-5400000">
              <a:off x="2834482" y="2242343"/>
              <a:ext cx="2273300" cy="1662113"/>
            </a:xfrm>
            <a:custGeom>
              <a:avLst/>
              <a:gdLst/>
              <a:ahLst/>
              <a:cxnLst/>
              <a:rect l="l" t="t" r="r" b="b"/>
              <a:pathLst>
                <a:path w="2274093" h="1662112" extrusionOk="0">
                  <a:moveTo>
                    <a:pt x="1057275" y="1312069"/>
                  </a:moveTo>
                  <a:lnTo>
                    <a:pt x="1519237" y="1314450"/>
                  </a:lnTo>
                  <a:lnTo>
                    <a:pt x="1854993" y="1314450"/>
                  </a:lnTo>
                  <a:lnTo>
                    <a:pt x="1995487" y="1312069"/>
                  </a:lnTo>
                  <a:lnTo>
                    <a:pt x="2026443" y="1307306"/>
                  </a:lnTo>
                  <a:lnTo>
                    <a:pt x="2045493" y="1297781"/>
                  </a:lnTo>
                  <a:lnTo>
                    <a:pt x="2052637" y="1290637"/>
                  </a:lnTo>
                  <a:lnTo>
                    <a:pt x="2057400" y="1276350"/>
                  </a:lnTo>
                  <a:lnTo>
                    <a:pt x="2057400" y="1266825"/>
                  </a:lnTo>
                  <a:lnTo>
                    <a:pt x="2012156" y="1073944"/>
                  </a:lnTo>
                  <a:lnTo>
                    <a:pt x="1926431" y="742950"/>
                  </a:lnTo>
                  <a:lnTo>
                    <a:pt x="1857375" y="502444"/>
                  </a:lnTo>
                  <a:lnTo>
                    <a:pt x="1824037" y="421481"/>
                  </a:lnTo>
                  <a:lnTo>
                    <a:pt x="1793081" y="361950"/>
                  </a:lnTo>
                  <a:lnTo>
                    <a:pt x="1790700" y="350044"/>
                  </a:lnTo>
                  <a:lnTo>
                    <a:pt x="1795462" y="326231"/>
                  </a:lnTo>
                  <a:lnTo>
                    <a:pt x="1833562" y="247650"/>
                  </a:lnTo>
                  <a:lnTo>
                    <a:pt x="1871662" y="180975"/>
                  </a:lnTo>
                  <a:lnTo>
                    <a:pt x="1900237" y="145256"/>
                  </a:lnTo>
                  <a:lnTo>
                    <a:pt x="1945481" y="100012"/>
                  </a:lnTo>
                  <a:lnTo>
                    <a:pt x="1985962" y="69056"/>
                  </a:lnTo>
                  <a:lnTo>
                    <a:pt x="2024062" y="45244"/>
                  </a:lnTo>
                  <a:lnTo>
                    <a:pt x="2069306" y="19050"/>
                  </a:lnTo>
                  <a:lnTo>
                    <a:pt x="2095500" y="7144"/>
                  </a:lnTo>
                  <a:lnTo>
                    <a:pt x="2114550" y="0"/>
                  </a:lnTo>
                  <a:lnTo>
                    <a:pt x="2128837" y="0"/>
                  </a:lnTo>
                  <a:lnTo>
                    <a:pt x="2143125" y="4762"/>
                  </a:lnTo>
                  <a:lnTo>
                    <a:pt x="2145506" y="14287"/>
                  </a:lnTo>
                  <a:lnTo>
                    <a:pt x="2124075" y="52387"/>
                  </a:lnTo>
                  <a:lnTo>
                    <a:pt x="2088356" y="100012"/>
                  </a:lnTo>
                  <a:lnTo>
                    <a:pt x="2057400" y="145256"/>
                  </a:lnTo>
                  <a:lnTo>
                    <a:pt x="2031206" y="202406"/>
                  </a:lnTo>
                  <a:lnTo>
                    <a:pt x="2019300" y="242887"/>
                  </a:lnTo>
                  <a:lnTo>
                    <a:pt x="2014537" y="288131"/>
                  </a:lnTo>
                  <a:cubicBezTo>
                    <a:pt x="2015331" y="306387"/>
                    <a:pt x="2016124" y="324644"/>
                    <a:pt x="2016918" y="342900"/>
                  </a:cubicBezTo>
                  <a:lnTo>
                    <a:pt x="2031206" y="459581"/>
                  </a:lnTo>
                  <a:lnTo>
                    <a:pt x="2074068" y="609600"/>
                  </a:lnTo>
                  <a:lnTo>
                    <a:pt x="2119312" y="795337"/>
                  </a:lnTo>
                  <a:lnTo>
                    <a:pt x="2178843" y="1014412"/>
                  </a:lnTo>
                  <a:lnTo>
                    <a:pt x="2231231" y="1231106"/>
                  </a:lnTo>
                  <a:lnTo>
                    <a:pt x="2274093" y="1378744"/>
                  </a:lnTo>
                  <a:lnTo>
                    <a:pt x="2274093" y="1407319"/>
                  </a:lnTo>
                  <a:lnTo>
                    <a:pt x="2266950" y="1438275"/>
                  </a:lnTo>
                  <a:lnTo>
                    <a:pt x="2240756" y="1490662"/>
                  </a:lnTo>
                  <a:lnTo>
                    <a:pt x="2155031" y="1590675"/>
                  </a:lnTo>
                  <a:lnTo>
                    <a:pt x="2105025" y="1643062"/>
                  </a:lnTo>
                  <a:lnTo>
                    <a:pt x="2083593" y="1657350"/>
                  </a:lnTo>
                  <a:lnTo>
                    <a:pt x="2062162" y="1662112"/>
                  </a:lnTo>
                  <a:lnTo>
                    <a:pt x="2014537" y="1650206"/>
                  </a:lnTo>
                  <a:lnTo>
                    <a:pt x="1976437" y="1616869"/>
                  </a:lnTo>
                  <a:lnTo>
                    <a:pt x="1962150" y="1602581"/>
                  </a:lnTo>
                  <a:lnTo>
                    <a:pt x="1935956" y="1590675"/>
                  </a:lnTo>
                  <a:lnTo>
                    <a:pt x="1800225" y="1562100"/>
                  </a:lnTo>
                  <a:lnTo>
                    <a:pt x="1676400" y="1550194"/>
                  </a:lnTo>
                  <a:lnTo>
                    <a:pt x="1545431" y="1540669"/>
                  </a:lnTo>
                  <a:lnTo>
                    <a:pt x="1297781" y="1533525"/>
                  </a:lnTo>
                  <a:lnTo>
                    <a:pt x="1085850" y="1535906"/>
                  </a:lnTo>
                  <a:lnTo>
                    <a:pt x="752475" y="1547812"/>
                  </a:lnTo>
                  <a:lnTo>
                    <a:pt x="581025" y="1562100"/>
                  </a:lnTo>
                  <a:lnTo>
                    <a:pt x="457200" y="1581150"/>
                  </a:lnTo>
                  <a:lnTo>
                    <a:pt x="414337" y="1574006"/>
                  </a:lnTo>
                  <a:lnTo>
                    <a:pt x="311943" y="1533525"/>
                  </a:lnTo>
                  <a:lnTo>
                    <a:pt x="157162" y="1469231"/>
                  </a:lnTo>
                  <a:lnTo>
                    <a:pt x="64293" y="1423987"/>
                  </a:lnTo>
                  <a:lnTo>
                    <a:pt x="33337" y="1402556"/>
                  </a:lnTo>
                  <a:lnTo>
                    <a:pt x="11906" y="1383506"/>
                  </a:lnTo>
                  <a:lnTo>
                    <a:pt x="0" y="1359694"/>
                  </a:lnTo>
                  <a:lnTo>
                    <a:pt x="0" y="1338262"/>
                  </a:lnTo>
                  <a:lnTo>
                    <a:pt x="7143" y="1304925"/>
                  </a:lnTo>
                  <a:lnTo>
                    <a:pt x="16668" y="1285875"/>
                  </a:lnTo>
                  <a:lnTo>
                    <a:pt x="45243" y="1257300"/>
                  </a:lnTo>
                  <a:lnTo>
                    <a:pt x="76200" y="1243012"/>
                  </a:lnTo>
                  <a:lnTo>
                    <a:pt x="502443" y="1312069"/>
                  </a:lnTo>
                  <a:lnTo>
                    <a:pt x="1057275" y="13120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624;p49">
              <a:extLst>
                <a:ext uri="{FF2B5EF4-FFF2-40B4-BE49-F238E27FC236}">
                  <a16:creationId xmlns:a16="http://schemas.microsoft.com/office/drawing/2014/main" id="{1C3E9DBE-DF90-2E49-8361-F52330BC3E9C}"/>
                </a:ext>
              </a:extLst>
            </p:cNvPr>
            <p:cNvSpPr/>
            <p:nvPr/>
          </p:nvSpPr>
          <p:spPr>
            <a:xfrm rot="-5400000">
              <a:off x="4778376" y="2082800"/>
              <a:ext cx="2413000" cy="1895475"/>
            </a:xfrm>
            <a:custGeom>
              <a:avLst/>
              <a:gdLst/>
              <a:ahLst/>
              <a:cxnLst/>
              <a:rect l="l" t="t" r="r" b="b"/>
              <a:pathLst>
                <a:path w="2412513" h="1893935" extrusionOk="0">
                  <a:moveTo>
                    <a:pt x="1089765" y="1593310"/>
                  </a:moveTo>
                  <a:lnTo>
                    <a:pt x="1643415" y="1600826"/>
                  </a:lnTo>
                  <a:lnTo>
                    <a:pt x="2086836" y="1603331"/>
                  </a:lnTo>
                  <a:lnTo>
                    <a:pt x="2131930" y="1598321"/>
                  </a:lnTo>
                  <a:lnTo>
                    <a:pt x="2151972" y="1590805"/>
                  </a:lnTo>
                  <a:lnTo>
                    <a:pt x="2172013" y="1575774"/>
                  </a:lnTo>
                  <a:lnTo>
                    <a:pt x="2182034" y="1560743"/>
                  </a:lnTo>
                  <a:lnTo>
                    <a:pt x="2189550" y="1538196"/>
                  </a:lnTo>
                  <a:lnTo>
                    <a:pt x="2189550" y="1513144"/>
                  </a:lnTo>
                  <a:lnTo>
                    <a:pt x="2139446" y="1225045"/>
                  </a:lnTo>
                  <a:lnTo>
                    <a:pt x="2061784" y="834233"/>
                  </a:lnTo>
                  <a:lnTo>
                    <a:pt x="2004165" y="581207"/>
                  </a:lnTo>
                  <a:lnTo>
                    <a:pt x="1979113" y="496030"/>
                  </a:lnTo>
                  <a:lnTo>
                    <a:pt x="1941535" y="403338"/>
                  </a:lnTo>
                  <a:lnTo>
                    <a:pt x="1926503" y="380791"/>
                  </a:lnTo>
                  <a:lnTo>
                    <a:pt x="1923998" y="363254"/>
                  </a:lnTo>
                  <a:lnTo>
                    <a:pt x="1929009" y="318161"/>
                  </a:lnTo>
                  <a:lnTo>
                    <a:pt x="1949050" y="268057"/>
                  </a:lnTo>
                  <a:lnTo>
                    <a:pt x="1981618" y="220458"/>
                  </a:lnTo>
                  <a:lnTo>
                    <a:pt x="2024206" y="170354"/>
                  </a:lnTo>
                  <a:lnTo>
                    <a:pt x="2089342" y="105218"/>
                  </a:lnTo>
                  <a:lnTo>
                    <a:pt x="2146961" y="50104"/>
                  </a:lnTo>
                  <a:lnTo>
                    <a:pt x="2194560" y="10020"/>
                  </a:lnTo>
                  <a:lnTo>
                    <a:pt x="2217107" y="0"/>
                  </a:lnTo>
                  <a:lnTo>
                    <a:pt x="2234644" y="0"/>
                  </a:lnTo>
                  <a:lnTo>
                    <a:pt x="2247170" y="10020"/>
                  </a:lnTo>
                  <a:lnTo>
                    <a:pt x="2247170" y="22546"/>
                  </a:lnTo>
                  <a:lnTo>
                    <a:pt x="2234644" y="55114"/>
                  </a:lnTo>
                  <a:lnTo>
                    <a:pt x="2199571" y="127765"/>
                  </a:lnTo>
                  <a:lnTo>
                    <a:pt x="2169508" y="207932"/>
                  </a:lnTo>
                  <a:lnTo>
                    <a:pt x="2149467" y="275572"/>
                  </a:lnTo>
                  <a:lnTo>
                    <a:pt x="2144456" y="325676"/>
                  </a:lnTo>
                  <a:lnTo>
                    <a:pt x="2149467" y="370770"/>
                  </a:lnTo>
                  <a:lnTo>
                    <a:pt x="2172013" y="513567"/>
                  </a:lnTo>
                  <a:lnTo>
                    <a:pt x="2242159" y="894358"/>
                  </a:lnTo>
                  <a:lnTo>
                    <a:pt x="2279737" y="1099785"/>
                  </a:lnTo>
                  <a:lnTo>
                    <a:pt x="2307295" y="1282665"/>
                  </a:lnTo>
                  <a:lnTo>
                    <a:pt x="2329841" y="1355316"/>
                  </a:lnTo>
                  <a:lnTo>
                    <a:pt x="2349883" y="1432977"/>
                  </a:lnTo>
                  <a:lnTo>
                    <a:pt x="2372430" y="1508133"/>
                  </a:lnTo>
                  <a:lnTo>
                    <a:pt x="2410008" y="1588300"/>
                  </a:lnTo>
                  <a:lnTo>
                    <a:pt x="2412513" y="1608342"/>
                  </a:lnTo>
                  <a:lnTo>
                    <a:pt x="2389966" y="1653435"/>
                  </a:lnTo>
                  <a:lnTo>
                    <a:pt x="2287253" y="1786211"/>
                  </a:lnTo>
                  <a:lnTo>
                    <a:pt x="2242159" y="1846336"/>
                  </a:lnTo>
                  <a:lnTo>
                    <a:pt x="2214602" y="1881409"/>
                  </a:lnTo>
                  <a:lnTo>
                    <a:pt x="2192055" y="1893935"/>
                  </a:lnTo>
                  <a:lnTo>
                    <a:pt x="2164498" y="1893935"/>
                  </a:lnTo>
                  <a:lnTo>
                    <a:pt x="2139446" y="1878904"/>
                  </a:lnTo>
                  <a:lnTo>
                    <a:pt x="2109383" y="1856357"/>
                  </a:lnTo>
                  <a:lnTo>
                    <a:pt x="2074310" y="1841326"/>
                  </a:lnTo>
                  <a:lnTo>
                    <a:pt x="2029217" y="1828800"/>
                  </a:lnTo>
                  <a:lnTo>
                    <a:pt x="1966587" y="1821284"/>
                  </a:lnTo>
                  <a:lnTo>
                    <a:pt x="1453019" y="1813768"/>
                  </a:lnTo>
                  <a:lnTo>
                    <a:pt x="1112312" y="1811263"/>
                  </a:lnTo>
                  <a:lnTo>
                    <a:pt x="658869" y="1821284"/>
                  </a:lnTo>
                  <a:lnTo>
                    <a:pt x="621291" y="1831305"/>
                  </a:lnTo>
                  <a:lnTo>
                    <a:pt x="571187" y="1841326"/>
                  </a:lnTo>
                  <a:lnTo>
                    <a:pt x="523588" y="1843831"/>
                  </a:lnTo>
                  <a:lnTo>
                    <a:pt x="460958" y="1841326"/>
                  </a:lnTo>
                  <a:lnTo>
                    <a:pt x="403338" y="1836315"/>
                  </a:lnTo>
                  <a:lnTo>
                    <a:pt x="330687" y="1823789"/>
                  </a:lnTo>
                  <a:lnTo>
                    <a:pt x="222964" y="1793727"/>
                  </a:lnTo>
                  <a:lnTo>
                    <a:pt x="57620" y="1731097"/>
                  </a:lnTo>
                  <a:lnTo>
                    <a:pt x="17537" y="1703539"/>
                  </a:lnTo>
                  <a:lnTo>
                    <a:pt x="7516" y="1693518"/>
                  </a:lnTo>
                  <a:lnTo>
                    <a:pt x="0" y="1675982"/>
                  </a:lnTo>
                  <a:lnTo>
                    <a:pt x="5011" y="1655940"/>
                  </a:lnTo>
                  <a:lnTo>
                    <a:pt x="17537" y="1630888"/>
                  </a:lnTo>
                  <a:lnTo>
                    <a:pt x="77662" y="1590805"/>
                  </a:lnTo>
                  <a:lnTo>
                    <a:pt x="506052" y="1580784"/>
                  </a:lnTo>
                  <a:lnTo>
                    <a:pt x="1089765" y="15933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625;p49">
              <a:extLst>
                <a:ext uri="{FF2B5EF4-FFF2-40B4-BE49-F238E27FC236}">
                  <a16:creationId xmlns:a16="http://schemas.microsoft.com/office/drawing/2014/main" id="{1EFAFCAE-71BE-9B43-A038-116C719C40EB}"/>
                </a:ext>
              </a:extLst>
            </p:cNvPr>
            <p:cNvSpPr/>
            <p:nvPr/>
          </p:nvSpPr>
          <p:spPr>
            <a:xfrm>
              <a:off x="3975100" y="3657600"/>
              <a:ext cx="504825" cy="519113"/>
            </a:xfrm>
            <a:custGeom>
              <a:avLst/>
              <a:gdLst/>
              <a:ahLst/>
              <a:cxnLst/>
              <a:rect l="l" t="t" r="r" b="b"/>
              <a:pathLst>
                <a:path w="504825" h="519113" extrusionOk="0">
                  <a:moveTo>
                    <a:pt x="147638" y="38100"/>
                  </a:moveTo>
                  <a:lnTo>
                    <a:pt x="369094" y="109538"/>
                  </a:lnTo>
                  <a:lnTo>
                    <a:pt x="402432" y="116681"/>
                  </a:lnTo>
                  <a:lnTo>
                    <a:pt x="421482" y="116681"/>
                  </a:lnTo>
                  <a:lnTo>
                    <a:pt x="447675" y="104775"/>
                  </a:lnTo>
                  <a:lnTo>
                    <a:pt x="504825" y="35719"/>
                  </a:lnTo>
                  <a:lnTo>
                    <a:pt x="438150" y="519113"/>
                  </a:lnTo>
                  <a:lnTo>
                    <a:pt x="407194" y="476250"/>
                  </a:lnTo>
                  <a:lnTo>
                    <a:pt x="383382" y="409575"/>
                  </a:lnTo>
                  <a:lnTo>
                    <a:pt x="364332" y="369094"/>
                  </a:lnTo>
                  <a:lnTo>
                    <a:pt x="328613" y="319088"/>
                  </a:lnTo>
                  <a:lnTo>
                    <a:pt x="288132" y="269081"/>
                  </a:lnTo>
                  <a:lnTo>
                    <a:pt x="245269" y="221456"/>
                  </a:lnTo>
                  <a:lnTo>
                    <a:pt x="200025" y="180975"/>
                  </a:lnTo>
                  <a:lnTo>
                    <a:pt x="126207" y="126206"/>
                  </a:lnTo>
                  <a:lnTo>
                    <a:pt x="40482" y="69056"/>
                  </a:lnTo>
                  <a:lnTo>
                    <a:pt x="19050" y="52388"/>
                  </a:lnTo>
                  <a:lnTo>
                    <a:pt x="4763" y="33338"/>
                  </a:lnTo>
                  <a:lnTo>
                    <a:pt x="0" y="19050"/>
                  </a:lnTo>
                  <a:lnTo>
                    <a:pt x="0" y="7144"/>
                  </a:lnTo>
                  <a:lnTo>
                    <a:pt x="7144" y="0"/>
                  </a:lnTo>
                  <a:lnTo>
                    <a:pt x="147638" y="38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626;p49">
              <a:extLst>
                <a:ext uri="{FF2B5EF4-FFF2-40B4-BE49-F238E27FC236}">
                  <a16:creationId xmlns:a16="http://schemas.microsoft.com/office/drawing/2014/main" id="{A26F9BA5-C943-BB44-AA43-DDBA2CD298C6}"/>
                </a:ext>
              </a:extLst>
            </p:cNvPr>
            <p:cNvSpPr/>
            <p:nvPr/>
          </p:nvSpPr>
          <p:spPr>
            <a:xfrm>
              <a:off x="6027738" y="3636963"/>
              <a:ext cx="654050" cy="573087"/>
            </a:xfrm>
            <a:custGeom>
              <a:avLst/>
              <a:gdLst/>
              <a:ahLst/>
              <a:cxnLst/>
              <a:rect l="l" t="t" r="r" b="b"/>
              <a:pathLst>
                <a:path w="654844" h="573881" extrusionOk="0">
                  <a:moveTo>
                    <a:pt x="126206" y="114300"/>
                  </a:moveTo>
                  <a:lnTo>
                    <a:pt x="376237" y="159544"/>
                  </a:lnTo>
                  <a:lnTo>
                    <a:pt x="431006" y="166687"/>
                  </a:lnTo>
                  <a:lnTo>
                    <a:pt x="476250" y="169069"/>
                  </a:lnTo>
                  <a:lnTo>
                    <a:pt x="507206" y="166687"/>
                  </a:lnTo>
                  <a:lnTo>
                    <a:pt x="533400" y="161925"/>
                  </a:lnTo>
                  <a:lnTo>
                    <a:pt x="564356" y="150019"/>
                  </a:lnTo>
                  <a:lnTo>
                    <a:pt x="654844" y="0"/>
                  </a:lnTo>
                  <a:lnTo>
                    <a:pt x="645319" y="573881"/>
                  </a:lnTo>
                  <a:lnTo>
                    <a:pt x="564356" y="481012"/>
                  </a:lnTo>
                  <a:lnTo>
                    <a:pt x="523875" y="442912"/>
                  </a:lnTo>
                  <a:lnTo>
                    <a:pt x="471487" y="402431"/>
                  </a:lnTo>
                  <a:lnTo>
                    <a:pt x="400050" y="350044"/>
                  </a:lnTo>
                  <a:lnTo>
                    <a:pt x="338137" y="311944"/>
                  </a:lnTo>
                  <a:lnTo>
                    <a:pt x="264319" y="266700"/>
                  </a:lnTo>
                  <a:lnTo>
                    <a:pt x="190500" y="228600"/>
                  </a:lnTo>
                  <a:lnTo>
                    <a:pt x="121444" y="192881"/>
                  </a:lnTo>
                  <a:lnTo>
                    <a:pt x="59531" y="166687"/>
                  </a:lnTo>
                  <a:lnTo>
                    <a:pt x="26194" y="150019"/>
                  </a:lnTo>
                  <a:lnTo>
                    <a:pt x="7144" y="135731"/>
                  </a:lnTo>
                  <a:lnTo>
                    <a:pt x="0" y="121444"/>
                  </a:lnTo>
                  <a:lnTo>
                    <a:pt x="4762" y="107156"/>
                  </a:lnTo>
                  <a:lnTo>
                    <a:pt x="30956" y="100012"/>
                  </a:lnTo>
                  <a:lnTo>
                    <a:pt x="126206" y="1143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627;p49">
              <a:extLst>
                <a:ext uri="{FF2B5EF4-FFF2-40B4-BE49-F238E27FC236}">
                  <a16:creationId xmlns:a16="http://schemas.microsoft.com/office/drawing/2014/main" id="{D2EC5A2F-2394-8042-B5E7-528CBCAEB092}"/>
                </a:ext>
              </a:extLst>
            </p:cNvPr>
            <p:cNvSpPr/>
            <p:nvPr/>
          </p:nvSpPr>
          <p:spPr>
            <a:xfrm>
              <a:off x="4065588" y="4275138"/>
              <a:ext cx="2609850" cy="1831975"/>
            </a:xfrm>
            <a:custGeom>
              <a:avLst/>
              <a:gdLst/>
              <a:ahLst/>
              <a:cxnLst/>
              <a:rect l="l" t="t" r="r" b="b"/>
              <a:pathLst>
                <a:path w="2609850" h="1833562" extrusionOk="0">
                  <a:moveTo>
                    <a:pt x="542925" y="350044"/>
                  </a:moveTo>
                  <a:lnTo>
                    <a:pt x="69056" y="411956"/>
                  </a:lnTo>
                  <a:lnTo>
                    <a:pt x="0" y="252412"/>
                  </a:lnTo>
                  <a:lnTo>
                    <a:pt x="211931" y="235744"/>
                  </a:lnTo>
                  <a:lnTo>
                    <a:pt x="454819" y="204787"/>
                  </a:lnTo>
                  <a:lnTo>
                    <a:pt x="671512" y="176212"/>
                  </a:lnTo>
                  <a:lnTo>
                    <a:pt x="823912" y="173831"/>
                  </a:lnTo>
                  <a:lnTo>
                    <a:pt x="1042987" y="145256"/>
                  </a:lnTo>
                  <a:lnTo>
                    <a:pt x="1395412" y="100012"/>
                  </a:lnTo>
                  <a:lnTo>
                    <a:pt x="1852612" y="45244"/>
                  </a:lnTo>
                  <a:lnTo>
                    <a:pt x="2181225" y="7144"/>
                  </a:lnTo>
                  <a:lnTo>
                    <a:pt x="2231231" y="0"/>
                  </a:lnTo>
                  <a:lnTo>
                    <a:pt x="2257425" y="0"/>
                  </a:lnTo>
                  <a:lnTo>
                    <a:pt x="2319337" y="21431"/>
                  </a:lnTo>
                  <a:lnTo>
                    <a:pt x="2414587" y="69056"/>
                  </a:lnTo>
                  <a:lnTo>
                    <a:pt x="2538412" y="152400"/>
                  </a:lnTo>
                  <a:lnTo>
                    <a:pt x="2574131" y="183356"/>
                  </a:lnTo>
                  <a:lnTo>
                    <a:pt x="2595562" y="207169"/>
                  </a:lnTo>
                  <a:lnTo>
                    <a:pt x="2607469" y="233362"/>
                  </a:lnTo>
                  <a:lnTo>
                    <a:pt x="2609850" y="261937"/>
                  </a:lnTo>
                  <a:lnTo>
                    <a:pt x="2602706" y="285750"/>
                  </a:lnTo>
                  <a:lnTo>
                    <a:pt x="2586037" y="304800"/>
                  </a:lnTo>
                  <a:lnTo>
                    <a:pt x="2555081" y="330994"/>
                  </a:lnTo>
                  <a:lnTo>
                    <a:pt x="2540794" y="350044"/>
                  </a:lnTo>
                  <a:lnTo>
                    <a:pt x="2507456" y="531019"/>
                  </a:lnTo>
                  <a:lnTo>
                    <a:pt x="2476500" y="762000"/>
                  </a:lnTo>
                  <a:lnTo>
                    <a:pt x="2431256" y="1116806"/>
                  </a:lnTo>
                  <a:lnTo>
                    <a:pt x="2393156" y="1478756"/>
                  </a:lnTo>
                  <a:lnTo>
                    <a:pt x="2378869" y="1604962"/>
                  </a:lnTo>
                  <a:lnTo>
                    <a:pt x="2350294" y="1721644"/>
                  </a:lnTo>
                  <a:lnTo>
                    <a:pt x="2328862" y="1771650"/>
                  </a:lnTo>
                  <a:lnTo>
                    <a:pt x="2305050" y="1802606"/>
                  </a:lnTo>
                  <a:lnTo>
                    <a:pt x="2281237" y="1826419"/>
                  </a:lnTo>
                  <a:lnTo>
                    <a:pt x="2264569" y="1831181"/>
                  </a:lnTo>
                  <a:lnTo>
                    <a:pt x="2238375" y="1833562"/>
                  </a:lnTo>
                  <a:lnTo>
                    <a:pt x="2212181" y="1828800"/>
                  </a:lnTo>
                  <a:lnTo>
                    <a:pt x="2193131" y="1816894"/>
                  </a:lnTo>
                  <a:lnTo>
                    <a:pt x="2174081" y="1783556"/>
                  </a:lnTo>
                  <a:lnTo>
                    <a:pt x="2162175" y="1745456"/>
                  </a:lnTo>
                  <a:lnTo>
                    <a:pt x="2155031" y="1702594"/>
                  </a:lnTo>
                  <a:lnTo>
                    <a:pt x="2150269" y="1597819"/>
                  </a:lnTo>
                  <a:lnTo>
                    <a:pt x="2171700" y="1435894"/>
                  </a:lnTo>
                  <a:lnTo>
                    <a:pt x="2190750" y="1002506"/>
                  </a:lnTo>
                  <a:lnTo>
                    <a:pt x="2197894" y="683419"/>
                  </a:lnTo>
                  <a:lnTo>
                    <a:pt x="2212181" y="395287"/>
                  </a:lnTo>
                  <a:cubicBezTo>
                    <a:pt x="2212975" y="365125"/>
                    <a:pt x="2213768" y="334962"/>
                    <a:pt x="2214562" y="304800"/>
                  </a:cubicBezTo>
                  <a:lnTo>
                    <a:pt x="2209800" y="266700"/>
                  </a:lnTo>
                  <a:lnTo>
                    <a:pt x="2205037" y="242887"/>
                  </a:lnTo>
                  <a:lnTo>
                    <a:pt x="2195512" y="233362"/>
                  </a:lnTo>
                  <a:lnTo>
                    <a:pt x="2181225" y="221456"/>
                  </a:lnTo>
                  <a:lnTo>
                    <a:pt x="2155031" y="209550"/>
                  </a:lnTo>
                  <a:lnTo>
                    <a:pt x="2133600" y="204787"/>
                  </a:lnTo>
                  <a:lnTo>
                    <a:pt x="2100262" y="202406"/>
                  </a:lnTo>
                  <a:lnTo>
                    <a:pt x="2055019" y="202406"/>
                  </a:lnTo>
                  <a:lnTo>
                    <a:pt x="1835944" y="216694"/>
                  </a:lnTo>
                  <a:lnTo>
                    <a:pt x="1369219" y="257175"/>
                  </a:lnTo>
                  <a:lnTo>
                    <a:pt x="542925" y="3500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628;p49">
              <a:extLst>
                <a:ext uri="{FF2B5EF4-FFF2-40B4-BE49-F238E27FC236}">
                  <a16:creationId xmlns:a16="http://schemas.microsoft.com/office/drawing/2014/main" id="{714DBE1F-6E37-254F-B203-67657F88427D}"/>
                </a:ext>
              </a:extLst>
            </p:cNvPr>
            <p:cNvSpPr/>
            <p:nvPr/>
          </p:nvSpPr>
          <p:spPr>
            <a:xfrm>
              <a:off x="4152900" y="4919663"/>
              <a:ext cx="2095500" cy="352425"/>
            </a:xfrm>
            <a:custGeom>
              <a:avLst/>
              <a:gdLst/>
              <a:ahLst/>
              <a:cxnLst/>
              <a:rect l="l" t="t" r="r" b="b"/>
              <a:pathLst>
                <a:path w="2095500" h="352425" extrusionOk="0">
                  <a:moveTo>
                    <a:pt x="890588" y="300037"/>
                  </a:moveTo>
                  <a:lnTo>
                    <a:pt x="464344" y="335756"/>
                  </a:lnTo>
                  <a:lnTo>
                    <a:pt x="431006" y="342900"/>
                  </a:lnTo>
                  <a:lnTo>
                    <a:pt x="392906" y="347662"/>
                  </a:lnTo>
                  <a:lnTo>
                    <a:pt x="357188" y="352425"/>
                  </a:lnTo>
                  <a:lnTo>
                    <a:pt x="319088" y="352425"/>
                  </a:lnTo>
                  <a:lnTo>
                    <a:pt x="252413" y="350043"/>
                  </a:lnTo>
                  <a:lnTo>
                    <a:pt x="195263" y="338137"/>
                  </a:lnTo>
                  <a:lnTo>
                    <a:pt x="9525" y="300037"/>
                  </a:lnTo>
                  <a:lnTo>
                    <a:pt x="0" y="145256"/>
                  </a:lnTo>
                  <a:lnTo>
                    <a:pt x="140494" y="171450"/>
                  </a:lnTo>
                  <a:lnTo>
                    <a:pt x="264319" y="180975"/>
                  </a:lnTo>
                  <a:lnTo>
                    <a:pt x="381000" y="180975"/>
                  </a:lnTo>
                  <a:lnTo>
                    <a:pt x="466725" y="178593"/>
                  </a:lnTo>
                  <a:lnTo>
                    <a:pt x="611981" y="161925"/>
                  </a:lnTo>
                  <a:lnTo>
                    <a:pt x="1023938" y="114300"/>
                  </a:lnTo>
                  <a:lnTo>
                    <a:pt x="1500188" y="64293"/>
                  </a:lnTo>
                  <a:lnTo>
                    <a:pt x="1647825" y="45243"/>
                  </a:lnTo>
                  <a:lnTo>
                    <a:pt x="1688306" y="35718"/>
                  </a:lnTo>
                  <a:lnTo>
                    <a:pt x="1788319" y="0"/>
                  </a:lnTo>
                  <a:lnTo>
                    <a:pt x="1816894" y="0"/>
                  </a:lnTo>
                  <a:lnTo>
                    <a:pt x="1885950" y="9525"/>
                  </a:lnTo>
                  <a:lnTo>
                    <a:pt x="1943100" y="23812"/>
                  </a:lnTo>
                  <a:lnTo>
                    <a:pt x="2024063" y="50006"/>
                  </a:lnTo>
                  <a:lnTo>
                    <a:pt x="2066925" y="64293"/>
                  </a:lnTo>
                  <a:lnTo>
                    <a:pt x="2088356" y="76200"/>
                  </a:lnTo>
                  <a:lnTo>
                    <a:pt x="2095500" y="88106"/>
                  </a:lnTo>
                  <a:lnTo>
                    <a:pt x="2093119" y="109537"/>
                  </a:lnTo>
                  <a:lnTo>
                    <a:pt x="2078831" y="130968"/>
                  </a:lnTo>
                  <a:lnTo>
                    <a:pt x="2045494" y="157162"/>
                  </a:lnTo>
                  <a:lnTo>
                    <a:pt x="1988344" y="180975"/>
                  </a:lnTo>
                  <a:lnTo>
                    <a:pt x="1847850" y="204787"/>
                  </a:lnTo>
                  <a:lnTo>
                    <a:pt x="1659731" y="230981"/>
                  </a:lnTo>
                  <a:lnTo>
                    <a:pt x="1335881" y="261937"/>
                  </a:lnTo>
                  <a:lnTo>
                    <a:pt x="890588" y="3000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629;p49">
              <a:extLst>
                <a:ext uri="{FF2B5EF4-FFF2-40B4-BE49-F238E27FC236}">
                  <a16:creationId xmlns:a16="http://schemas.microsoft.com/office/drawing/2014/main" id="{2CFDCBB7-BF39-0448-825F-26B5E7CE6C6B}"/>
                </a:ext>
              </a:extLst>
            </p:cNvPr>
            <p:cNvSpPr/>
            <p:nvPr/>
          </p:nvSpPr>
          <p:spPr>
            <a:xfrm>
              <a:off x="4213225" y="5657850"/>
              <a:ext cx="2105025" cy="350838"/>
            </a:xfrm>
            <a:custGeom>
              <a:avLst/>
              <a:gdLst/>
              <a:ahLst/>
              <a:cxnLst/>
              <a:rect l="l" t="t" r="r" b="b"/>
              <a:pathLst>
                <a:path w="2105025" h="350044" extrusionOk="0">
                  <a:moveTo>
                    <a:pt x="454819" y="292894"/>
                  </a:moveTo>
                  <a:lnTo>
                    <a:pt x="35719" y="350044"/>
                  </a:lnTo>
                  <a:lnTo>
                    <a:pt x="0" y="161925"/>
                  </a:lnTo>
                  <a:lnTo>
                    <a:pt x="404813" y="128588"/>
                  </a:lnTo>
                  <a:lnTo>
                    <a:pt x="962025" y="80963"/>
                  </a:lnTo>
                  <a:lnTo>
                    <a:pt x="1495425" y="35719"/>
                  </a:lnTo>
                  <a:lnTo>
                    <a:pt x="1816894" y="0"/>
                  </a:lnTo>
                  <a:lnTo>
                    <a:pt x="1840707" y="0"/>
                  </a:lnTo>
                  <a:lnTo>
                    <a:pt x="1883569" y="7144"/>
                  </a:lnTo>
                  <a:lnTo>
                    <a:pt x="1976438" y="40481"/>
                  </a:lnTo>
                  <a:lnTo>
                    <a:pt x="2100263" y="95250"/>
                  </a:lnTo>
                  <a:lnTo>
                    <a:pt x="2105025" y="214313"/>
                  </a:lnTo>
                  <a:lnTo>
                    <a:pt x="1778794" y="221456"/>
                  </a:lnTo>
                  <a:lnTo>
                    <a:pt x="1397794" y="233363"/>
                  </a:lnTo>
                  <a:lnTo>
                    <a:pt x="869157" y="261938"/>
                  </a:lnTo>
                  <a:lnTo>
                    <a:pt x="454819" y="2928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634;p50">
            <a:extLst>
              <a:ext uri="{FF2B5EF4-FFF2-40B4-BE49-F238E27FC236}">
                <a16:creationId xmlns:a16="http://schemas.microsoft.com/office/drawing/2014/main" id="{1EBF4AB7-6B19-3148-8B60-9236607318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6439" y="1664794"/>
            <a:ext cx="3908425" cy="4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5762" y="1451979"/>
            <a:ext cx="4591050" cy="46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"/>
          <p:cNvSpPr txBox="1"/>
          <p:nvPr/>
        </p:nvSpPr>
        <p:spPr>
          <a:xfrm>
            <a:off x="6177135" y="7893496"/>
            <a:ext cx="177626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発</a:t>
            </a:r>
            <a:endParaRPr/>
          </a:p>
        </p:txBody>
      </p:sp>
      <p:sp>
        <p:nvSpPr>
          <p:cNvPr id="307" name="Google Shape;307;p21"/>
          <p:cNvSpPr/>
          <p:nvPr/>
        </p:nvSpPr>
        <p:spPr>
          <a:xfrm>
            <a:off x="3132138" y="1724025"/>
            <a:ext cx="1536700" cy="525463"/>
          </a:xfrm>
          <a:custGeom>
            <a:avLst/>
            <a:gdLst/>
            <a:ahLst/>
            <a:cxnLst/>
            <a:rect l="l" t="t" r="r" b="b"/>
            <a:pathLst>
              <a:path w="1538287" h="526256" extrusionOk="0">
                <a:moveTo>
                  <a:pt x="835819" y="373856"/>
                </a:moveTo>
                <a:lnTo>
                  <a:pt x="988219" y="321469"/>
                </a:lnTo>
                <a:lnTo>
                  <a:pt x="1069181" y="311944"/>
                </a:lnTo>
                <a:lnTo>
                  <a:pt x="1414462" y="359569"/>
                </a:lnTo>
                <a:lnTo>
                  <a:pt x="1464469" y="321469"/>
                </a:lnTo>
                <a:lnTo>
                  <a:pt x="1514475" y="285750"/>
                </a:lnTo>
                <a:lnTo>
                  <a:pt x="1535906" y="266700"/>
                </a:lnTo>
                <a:lnTo>
                  <a:pt x="1538287" y="254794"/>
                </a:lnTo>
                <a:lnTo>
                  <a:pt x="1535906" y="235744"/>
                </a:lnTo>
                <a:lnTo>
                  <a:pt x="1514475" y="204788"/>
                </a:lnTo>
                <a:lnTo>
                  <a:pt x="1450181" y="152400"/>
                </a:lnTo>
                <a:lnTo>
                  <a:pt x="1321594" y="57150"/>
                </a:lnTo>
                <a:lnTo>
                  <a:pt x="1247775" y="16669"/>
                </a:lnTo>
                <a:lnTo>
                  <a:pt x="1204912" y="0"/>
                </a:lnTo>
                <a:lnTo>
                  <a:pt x="1183481" y="0"/>
                </a:lnTo>
                <a:lnTo>
                  <a:pt x="1159669" y="0"/>
                </a:lnTo>
                <a:lnTo>
                  <a:pt x="1135856" y="11906"/>
                </a:lnTo>
                <a:lnTo>
                  <a:pt x="1040606" y="66675"/>
                </a:lnTo>
                <a:lnTo>
                  <a:pt x="876300" y="138113"/>
                </a:lnTo>
                <a:lnTo>
                  <a:pt x="683419" y="207169"/>
                </a:lnTo>
                <a:lnTo>
                  <a:pt x="566737" y="230981"/>
                </a:lnTo>
                <a:lnTo>
                  <a:pt x="459581" y="247650"/>
                </a:lnTo>
                <a:lnTo>
                  <a:pt x="381000" y="252413"/>
                </a:lnTo>
                <a:lnTo>
                  <a:pt x="271462" y="254794"/>
                </a:lnTo>
                <a:lnTo>
                  <a:pt x="223837" y="247650"/>
                </a:lnTo>
                <a:lnTo>
                  <a:pt x="159544" y="219075"/>
                </a:lnTo>
                <a:lnTo>
                  <a:pt x="88106" y="176213"/>
                </a:lnTo>
                <a:lnTo>
                  <a:pt x="57150" y="157163"/>
                </a:lnTo>
                <a:lnTo>
                  <a:pt x="38100" y="157163"/>
                </a:lnTo>
                <a:lnTo>
                  <a:pt x="16669" y="164306"/>
                </a:lnTo>
                <a:lnTo>
                  <a:pt x="4762" y="180975"/>
                </a:lnTo>
                <a:lnTo>
                  <a:pt x="0" y="216694"/>
                </a:lnTo>
                <a:lnTo>
                  <a:pt x="7144" y="254794"/>
                </a:lnTo>
                <a:lnTo>
                  <a:pt x="35719" y="295275"/>
                </a:lnTo>
                <a:lnTo>
                  <a:pt x="111919" y="383381"/>
                </a:lnTo>
                <a:lnTo>
                  <a:pt x="202406" y="497681"/>
                </a:lnTo>
                <a:lnTo>
                  <a:pt x="219075" y="514350"/>
                </a:lnTo>
                <a:lnTo>
                  <a:pt x="238125" y="523875"/>
                </a:lnTo>
                <a:lnTo>
                  <a:pt x="264319" y="526256"/>
                </a:lnTo>
                <a:lnTo>
                  <a:pt x="311944" y="521494"/>
                </a:lnTo>
                <a:lnTo>
                  <a:pt x="404812" y="492919"/>
                </a:lnTo>
                <a:lnTo>
                  <a:pt x="647700" y="426244"/>
                </a:lnTo>
                <a:lnTo>
                  <a:pt x="835819" y="3738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1"/>
          <p:cNvSpPr/>
          <p:nvPr/>
        </p:nvSpPr>
        <p:spPr>
          <a:xfrm>
            <a:off x="5172075" y="1495425"/>
            <a:ext cx="846138" cy="731838"/>
          </a:xfrm>
          <a:custGeom>
            <a:avLst/>
            <a:gdLst/>
            <a:ahLst/>
            <a:cxnLst/>
            <a:rect l="l" t="t" r="r" b="b"/>
            <a:pathLst>
              <a:path w="845344" h="731044" extrusionOk="0">
                <a:moveTo>
                  <a:pt x="383381" y="354806"/>
                </a:moveTo>
                <a:lnTo>
                  <a:pt x="495300" y="254794"/>
                </a:lnTo>
                <a:lnTo>
                  <a:pt x="516731" y="230981"/>
                </a:lnTo>
                <a:lnTo>
                  <a:pt x="531019" y="197644"/>
                </a:lnTo>
                <a:lnTo>
                  <a:pt x="533400" y="176213"/>
                </a:lnTo>
                <a:lnTo>
                  <a:pt x="528638" y="150019"/>
                </a:lnTo>
                <a:lnTo>
                  <a:pt x="507206" y="116681"/>
                </a:lnTo>
                <a:lnTo>
                  <a:pt x="464344" y="73819"/>
                </a:lnTo>
                <a:lnTo>
                  <a:pt x="442913" y="54769"/>
                </a:lnTo>
                <a:lnTo>
                  <a:pt x="431006" y="26194"/>
                </a:lnTo>
                <a:lnTo>
                  <a:pt x="433388" y="9525"/>
                </a:lnTo>
                <a:lnTo>
                  <a:pt x="440531" y="0"/>
                </a:lnTo>
                <a:lnTo>
                  <a:pt x="464344" y="0"/>
                </a:lnTo>
                <a:lnTo>
                  <a:pt x="504825" y="9525"/>
                </a:lnTo>
                <a:lnTo>
                  <a:pt x="561975" y="38100"/>
                </a:lnTo>
                <a:lnTo>
                  <a:pt x="631031" y="76200"/>
                </a:lnTo>
                <a:lnTo>
                  <a:pt x="719138" y="140494"/>
                </a:lnTo>
                <a:lnTo>
                  <a:pt x="771525" y="183356"/>
                </a:lnTo>
                <a:lnTo>
                  <a:pt x="814388" y="226219"/>
                </a:lnTo>
                <a:lnTo>
                  <a:pt x="838200" y="261938"/>
                </a:lnTo>
                <a:lnTo>
                  <a:pt x="842963" y="280988"/>
                </a:lnTo>
                <a:lnTo>
                  <a:pt x="845344" y="300038"/>
                </a:lnTo>
                <a:lnTo>
                  <a:pt x="842963" y="319088"/>
                </a:lnTo>
                <a:lnTo>
                  <a:pt x="828675" y="345281"/>
                </a:lnTo>
                <a:lnTo>
                  <a:pt x="797719" y="352425"/>
                </a:lnTo>
                <a:lnTo>
                  <a:pt x="700088" y="388144"/>
                </a:lnTo>
                <a:lnTo>
                  <a:pt x="535781" y="466725"/>
                </a:lnTo>
                <a:lnTo>
                  <a:pt x="371475" y="545306"/>
                </a:lnTo>
                <a:lnTo>
                  <a:pt x="188119" y="642938"/>
                </a:lnTo>
                <a:lnTo>
                  <a:pt x="71438" y="700088"/>
                </a:lnTo>
                <a:lnTo>
                  <a:pt x="0" y="731044"/>
                </a:lnTo>
                <a:lnTo>
                  <a:pt x="71438" y="638175"/>
                </a:lnTo>
                <a:lnTo>
                  <a:pt x="221456" y="497681"/>
                </a:lnTo>
                <a:lnTo>
                  <a:pt x="383381" y="3548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1"/>
          <p:cNvSpPr/>
          <p:nvPr/>
        </p:nvSpPr>
        <p:spPr>
          <a:xfrm>
            <a:off x="2709863" y="2016125"/>
            <a:ext cx="1852612" cy="2276475"/>
          </a:xfrm>
          <a:custGeom>
            <a:avLst/>
            <a:gdLst/>
            <a:ahLst/>
            <a:cxnLst/>
            <a:rect l="l" t="t" r="r" b="b"/>
            <a:pathLst>
              <a:path w="1853348" h="2276794" extrusionOk="0">
                <a:moveTo>
                  <a:pt x="1304094" y="472542"/>
                </a:moveTo>
                <a:lnTo>
                  <a:pt x="1393079" y="285366"/>
                </a:lnTo>
                <a:lnTo>
                  <a:pt x="1436038" y="187176"/>
                </a:lnTo>
                <a:lnTo>
                  <a:pt x="1469791" y="113533"/>
                </a:lnTo>
                <a:lnTo>
                  <a:pt x="1482064" y="73643"/>
                </a:lnTo>
                <a:lnTo>
                  <a:pt x="1482064" y="52164"/>
                </a:lnTo>
                <a:lnTo>
                  <a:pt x="1482064" y="42958"/>
                </a:lnTo>
                <a:lnTo>
                  <a:pt x="1466722" y="0"/>
                </a:lnTo>
                <a:lnTo>
                  <a:pt x="1853348" y="49095"/>
                </a:lnTo>
                <a:lnTo>
                  <a:pt x="1822663" y="85917"/>
                </a:lnTo>
                <a:lnTo>
                  <a:pt x="1727541" y="242408"/>
                </a:lnTo>
                <a:lnTo>
                  <a:pt x="1546502" y="518569"/>
                </a:lnTo>
                <a:lnTo>
                  <a:pt x="1304094" y="880647"/>
                </a:lnTo>
                <a:lnTo>
                  <a:pt x="1015659" y="1294888"/>
                </a:lnTo>
                <a:lnTo>
                  <a:pt x="883715" y="1460585"/>
                </a:lnTo>
                <a:lnTo>
                  <a:pt x="760977" y="1598666"/>
                </a:lnTo>
                <a:lnTo>
                  <a:pt x="506295" y="1871758"/>
                </a:lnTo>
                <a:lnTo>
                  <a:pt x="312983" y="2065071"/>
                </a:lnTo>
                <a:lnTo>
                  <a:pt x="171834" y="2193946"/>
                </a:lnTo>
                <a:lnTo>
                  <a:pt x="116601" y="2236905"/>
                </a:lnTo>
                <a:lnTo>
                  <a:pt x="70574" y="2264521"/>
                </a:lnTo>
                <a:lnTo>
                  <a:pt x="39890" y="2276794"/>
                </a:lnTo>
                <a:lnTo>
                  <a:pt x="15342" y="2276794"/>
                </a:lnTo>
                <a:lnTo>
                  <a:pt x="3068" y="2264521"/>
                </a:lnTo>
                <a:lnTo>
                  <a:pt x="0" y="2221562"/>
                </a:lnTo>
                <a:lnTo>
                  <a:pt x="9205" y="2190878"/>
                </a:lnTo>
                <a:lnTo>
                  <a:pt x="70574" y="2132577"/>
                </a:lnTo>
                <a:lnTo>
                  <a:pt x="242408" y="1951538"/>
                </a:lnTo>
                <a:lnTo>
                  <a:pt x="469474" y="1702993"/>
                </a:lnTo>
                <a:lnTo>
                  <a:pt x="659718" y="1475927"/>
                </a:lnTo>
                <a:lnTo>
                  <a:pt x="886784" y="1175219"/>
                </a:lnTo>
                <a:lnTo>
                  <a:pt x="1083165" y="883715"/>
                </a:lnTo>
                <a:lnTo>
                  <a:pt x="1304094" y="47254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1"/>
          <p:cNvSpPr/>
          <p:nvPr/>
        </p:nvSpPr>
        <p:spPr>
          <a:xfrm>
            <a:off x="2933700" y="2592388"/>
            <a:ext cx="633413" cy="546100"/>
          </a:xfrm>
          <a:custGeom>
            <a:avLst/>
            <a:gdLst/>
            <a:ahLst/>
            <a:cxnLst/>
            <a:rect l="l" t="t" r="r" b="b"/>
            <a:pathLst>
              <a:path w="633413" h="545307" extrusionOk="0">
                <a:moveTo>
                  <a:pt x="235744" y="59532"/>
                </a:moveTo>
                <a:lnTo>
                  <a:pt x="114300" y="21432"/>
                </a:lnTo>
                <a:lnTo>
                  <a:pt x="61913" y="7144"/>
                </a:lnTo>
                <a:lnTo>
                  <a:pt x="26194" y="0"/>
                </a:lnTo>
                <a:lnTo>
                  <a:pt x="11906" y="0"/>
                </a:lnTo>
                <a:lnTo>
                  <a:pt x="4763" y="7144"/>
                </a:lnTo>
                <a:lnTo>
                  <a:pt x="0" y="21432"/>
                </a:lnTo>
                <a:lnTo>
                  <a:pt x="4763" y="54769"/>
                </a:lnTo>
                <a:lnTo>
                  <a:pt x="21431" y="95250"/>
                </a:lnTo>
                <a:lnTo>
                  <a:pt x="47625" y="135732"/>
                </a:lnTo>
                <a:lnTo>
                  <a:pt x="116681" y="221457"/>
                </a:lnTo>
                <a:lnTo>
                  <a:pt x="192881" y="307182"/>
                </a:lnTo>
                <a:lnTo>
                  <a:pt x="252413" y="364332"/>
                </a:lnTo>
                <a:lnTo>
                  <a:pt x="338138" y="435769"/>
                </a:lnTo>
                <a:lnTo>
                  <a:pt x="395288" y="476250"/>
                </a:lnTo>
                <a:lnTo>
                  <a:pt x="461963" y="509588"/>
                </a:lnTo>
                <a:lnTo>
                  <a:pt x="521494" y="531019"/>
                </a:lnTo>
                <a:lnTo>
                  <a:pt x="566738" y="542925"/>
                </a:lnTo>
                <a:lnTo>
                  <a:pt x="597694" y="545307"/>
                </a:lnTo>
                <a:lnTo>
                  <a:pt x="614363" y="538163"/>
                </a:lnTo>
                <a:lnTo>
                  <a:pt x="628650" y="521494"/>
                </a:lnTo>
                <a:lnTo>
                  <a:pt x="633413" y="504825"/>
                </a:lnTo>
                <a:lnTo>
                  <a:pt x="633413" y="476250"/>
                </a:lnTo>
                <a:lnTo>
                  <a:pt x="626269" y="428625"/>
                </a:lnTo>
                <a:lnTo>
                  <a:pt x="590550" y="340519"/>
                </a:lnTo>
                <a:lnTo>
                  <a:pt x="540544" y="245269"/>
                </a:lnTo>
                <a:lnTo>
                  <a:pt x="502444" y="192882"/>
                </a:lnTo>
                <a:lnTo>
                  <a:pt x="466725" y="161925"/>
                </a:lnTo>
                <a:lnTo>
                  <a:pt x="426244" y="138113"/>
                </a:lnTo>
                <a:lnTo>
                  <a:pt x="347663" y="100013"/>
                </a:lnTo>
                <a:lnTo>
                  <a:pt x="235744" y="5953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1"/>
          <p:cNvSpPr/>
          <p:nvPr/>
        </p:nvSpPr>
        <p:spPr>
          <a:xfrm>
            <a:off x="4664075" y="1658938"/>
            <a:ext cx="2787650" cy="2352675"/>
          </a:xfrm>
          <a:custGeom>
            <a:avLst/>
            <a:gdLst/>
            <a:ahLst/>
            <a:cxnLst/>
            <a:rect l="l" t="t" r="r" b="b"/>
            <a:pathLst>
              <a:path w="2787877" h="2353017" extrusionOk="0">
                <a:moveTo>
                  <a:pt x="729732" y="926314"/>
                </a:moveTo>
                <a:lnTo>
                  <a:pt x="580807" y="735690"/>
                </a:lnTo>
                <a:lnTo>
                  <a:pt x="452732" y="574851"/>
                </a:lnTo>
                <a:lnTo>
                  <a:pt x="354441" y="461668"/>
                </a:lnTo>
                <a:lnTo>
                  <a:pt x="250194" y="342528"/>
                </a:lnTo>
                <a:lnTo>
                  <a:pt x="169774" y="256152"/>
                </a:lnTo>
                <a:lnTo>
                  <a:pt x="125097" y="217431"/>
                </a:lnTo>
                <a:lnTo>
                  <a:pt x="86376" y="190625"/>
                </a:lnTo>
                <a:lnTo>
                  <a:pt x="53613" y="157861"/>
                </a:lnTo>
                <a:lnTo>
                  <a:pt x="20849" y="116162"/>
                </a:lnTo>
                <a:lnTo>
                  <a:pt x="2978" y="77441"/>
                </a:lnTo>
                <a:lnTo>
                  <a:pt x="0" y="50635"/>
                </a:lnTo>
                <a:lnTo>
                  <a:pt x="5957" y="26807"/>
                </a:lnTo>
                <a:lnTo>
                  <a:pt x="20849" y="8936"/>
                </a:lnTo>
                <a:lnTo>
                  <a:pt x="41699" y="2979"/>
                </a:lnTo>
                <a:lnTo>
                  <a:pt x="83398" y="0"/>
                </a:lnTo>
                <a:lnTo>
                  <a:pt x="125097" y="8936"/>
                </a:lnTo>
                <a:lnTo>
                  <a:pt x="163817" y="23828"/>
                </a:lnTo>
                <a:lnTo>
                  <a:pt x="220409" y="56592"/>
                </a:lnTo>
                <a:lnTo>
                  <a:pt x="256151" y="86377"/>
                </a:lnTo>
                <a:lnTo>
                  <a:pt x="288914" y="134033"/>
                </a:lnTo>
                <a:lnTo>
                  <a:pt x="437839" y="312743"/>
                </a:lnTo>
                <a:lnTo>
                  <a:pt x="554001" y="449754"/>
                </a:lnTo>
                <a:lnTo>
                  <a:pt x="598678" y="497410"/>
                </a:lnTo>
                <a:lnTo>
                  <a:pt x="646334" y="562937"/>
                </a:lnTo>
                <a:lnTo>
                  <a:pt x="777388" y="738669"/>
                </a:lnTo>
                <a:lnTo>
                  <a:pt x="878658" y="857809"/>
                </a:lnTo>
                <a:lnTo>
                  <a:pt x="1045454" y="1036519"/>
                </a:lnTo>
                <a:lnTo>
                  <a:pt x="1158637" y="1149702"/>
                </a:lnTo>
                <a:lnTo>
                  <a:pt x="1298626" y="1289692"/>
                </a:lnTo>
                <a:lnTo>
                  <a:pt x="1444573" y="1423724"/>
                </a:lnTo>
                <a:lnTo>
                  <a:pt x="1593498" y="1560735"/>
                </a:lnTo>
                <a:lnTo>
                  <a:pt x="1691788" y="1644133"/>
                </a:lnTo>
                <a:lnTo>
                  <a:pt x="1825821" y="1733488"/>
                </a:lnTo>
                <a:lnTo>
                  <a:pt x="2004531" y="1843693"/>
                </a:lnTo>
                <a:lnTo>
                  <a:pt x="2174306" y="1941983"/>
                </a:lnTo>
                <a:lnTo>
                  <a:pt x="2353016" y="2043253"/>
                </a:lnTo>
                <a:lnTo>
                  <a:pt x="2522790" y="2135586"/>
                </a:lnTo>
                <a:lnTo>
                  <a:pt x="2692565" y="2227920"/>
                </a:lnTo>
                <a:lnTo>
                  <a:pt x="2764049" y="2266640"/>
                </a:lnTo>
                <a:lnTo>
                  <a:pt x="2781920" y="2284511"/>
                </a:lnTo>
                <a:lnTo>
                  <a:pt x="2787877" y="2302382"/>
                </a:lnTo>
                <a:lnTo>
                  <a:pt x="2775963" y="2323232"/>
                </a:lnTo>
                <a:lnTo>
                  <a:pt x="2746178" y="2332167"/>
                </a:lnTo>
                <a:lnTo>
                  <a:pt x="2668737" y="2338124"/>
                </a:lnTo>
                <a:lnTo>
                  <a:pt x="2534704" y="2347060"/>
                </a:lnTo>
                <a:lnTo>
                  <a:pt x="2397693" y="2353017"/>
                </a:lnTo>
                <a:lnTo>
                  <a:pt x="2275575" y="2350038"/>
                </a:lnTo>
                <a:lnTo>
                  <a:pt x="2141542" y="2347060"/>
                </a:lnTo>
                <a:lnTo>
                  <a:pt x="2037295" y="2338124"/>
                </a:lnTo>
                <a:lnTo>
                  <a:pt x="1962832" y="2320253"/>
                </a:lnTo>
                <a:lnTo>
                  <a:pt x="1903262" y="2302382"/>
                </a:lnTo>
                <a:lnTo>
                  <a:pt x="1861563" y="2278554"/>
                </a:lnTo>
                <a:lnTo>
                  <a:pt x="1810929" y="2227920"/>
                </a:lnTo>
                <a:lnTo>
                  <a:pt x="1584562" y="1989639"/>
                </a:lnTo>
                <a:lnTo>
                  <a:pt x="1322454" y="1679875"/>
                </a:lnTo>
                <a:lnTo>
                  <a:pt x="1048432" y="1343305"/>
                </a:lnTo>
                <a:lnTo>
                  <a:pt x="786324" y="997798"/>
                </a:lnTo>
                <a:lnTo>
                  <a:pt x="729732" y="92631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1"/>
          <p:cNvSpPr/>
          <p:nvPr/>
        </p:nvSpPr>
        <p:spPr>
          <a:xfrm>
            <a:off x="5630863" y="2009775"/>
            <a:ext cx="876300" cy="790575"/>
          </a:xfrm>
          <a:custGeom>
            <a:avLst/>
            <a:gdLst/>
            <a:ahLst/>
            <a:cxnLst/>
            <a:rect l="l" t="t" r="r" b="b"/>
            <a:pathLst>
              <a:path w="876300" h="790575" extrusionOk="0">
                <a:moveTo>
                  <a:pt x="621507" y="500063"/>
                </a:moveTo>
                <a:lnTo>
                  <a:pt x="742950" y="433388"/>
                </a:lnTo>
                <a:lnTo>
                  <a:pt x="802482" y="409575"/>
                </a:lnTo>
                <a:lnTo>
                  <a:pt x="852488" y="395288"/>
                </a:lnTo>
                <a:lnTo>
                  <a:pt x="869157" y="383381"/>
                </a:lnTo>
                <a:lnTo>
                  <a:pt x="873919" y="361950"/>
                </a:lnTo>
                <a:lnTo>
                  <a:pt x="876300" y="338138"/>
                </a:lnTo>
                <a:lnTo>
                  <a:pt x="871538" y="311944"/>
                </a:lnTo>
                <a:lnTo>
                  <a:pt x="847725" y="266700"/>
                </a:lnTo>
                <a:lnTo>
                  <a:pt x="790575" y="195263"/>
                </a:lnTo>
                <a:lnTo>
                  <a:pt x="716757" y="114300"/>
                </a:lnTo>
                <a:lnTo>
                  <a:pt x="652463" y="57150"/>
                </a:lnTo>
                <a:lnTo>
                  <a:pt x="581025" y="9525"/>
                </a:lnTo>
                <a:lnTo>
                  <a:pt x="545307" y="0"/>
                </a:lnTo>
                <a:lnTo>
                  <a:pt x="533400" y="0"/>
                </a:lnTo>
                <a:lnTo>
                  <a:pt x="523875" y="14288"/>
                </a:lnTo>
                <a:lnTo>
                  <a:pt x="523875" y="50006"/>
                </a:lnTo>
                <a:lnTo>
                  <a:pt x="533400" y="80963"/>
                </a:lnTo>
                <a:lnTo>
                  <a:pt x="542925" y="107156"/>
                </a:lnTo>
                <a:lnTo>
                  <a:pt x="552450" y="142875"/>
                </a:lnTo>
                <a:lnTo>
                  <a:pt x="552450" y="169069"/>
                </a:lnTo>
                <a:lnTo>
                  <a:pt x="552450" y="192881"/>
                </a:lnTo>
                <a:lnTo>
                  <a:pt x="542925" y="230981"/>
                </a:lnTo>
                <a:lnTo>
                  <a:pt x="516732" y="271463"/>
                </a:lnTo>
                <a:lnTo>
                  <a:pt x="431007" y="373856"/>
                </a:lnTo>
                <a:lnTo>
                  <a:pt x="316707" y="492919"/>
                </a:lnTo>
                <a:lnTo>
                  <a:pt x="204788" y="590550"/>
                </a:lnTo>
                <a:lnTo>
                  <a:pt x="57150" y="702469"/>
                </a:lnTo>
                <a:lnTo>
                  <a:pt x="0" y="790575"/>
                </a:lnTo>
                <a:lnTo>
                  <a:pt x="121444" y="757238"/>
                </a:lnTo>
                <a:lnTo>
                  <a:pt x="297657" y="669131"/>
                </a:lnTo>
                <a:lnTo>
                  <a:pt x="490538" y="564356"/>
                </a:lnTo>
                <a:lnTo>
                  <a:pt x="621507" y="5000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1"/>
          <p:cNvSpPr/>
          <p:nvPr/>
        </p:nvSpPr>
        <p:spPr>
          <a:xfrm>
            <a:off x="3662363" y="3208338"/>
            <a:ext cx="2041525" cy="355600"/>
          </a:xfrm>
          <a:custGeom>
            <a:avLst/>
            <a:gdLst/>
            <a:ahLst/>
            <a:cxnLst/>
            <a:rect l="l" t="t" r="r" b="b"/>
            <a:pathLst>
              <a:path w="2040731" h="357187" extrusionOk="0">
                <a:moveTo>
                  <a:pt x="1071562" y="119062"/>
                </a:moveTo>
                <a:lnTo>
                  <a:pt x="1295400" y="83344"/>
                </a:lnTo>
                <a:lnTo>
                  <a:pt x="1390650" y="66675"/>
                </a:lnTo>
                <a:lnTo>
                  <a:pt x="1426368" y="52387"/>
                </a:lnTo>
                <a:lnTo>
                  <a:pt x="1464468" y="35719"/>
                </a:lnTo>
                <a:lnTo>
                  <a:pt x="1519237" y="19050"/>
                </a:lnTo>
                <a:lnTo>
                  <a:pt x="1597818" y="2381"/>
                </a:lnTo>
                <a:lnTo>
                  <a:pt x="1628775" y="0"/>
                </a:lnTo>
                <a:lnTo>
                  <a:pt x="1700212" y="0"/>
                </a:lnTo>
                <a:lnTo>
                  <a:pt x="1828800" y="4762"/>
                </a:lnTo>
                <a:lnTo>
                  <a:pt x="1905000" y="9525"/>
                </a:lnTo>
                <a:lnTo>
                  <a:pt x="1945481" y="19050"/>
                </a:lnTo>
                <a:lnTo>
                  <a:pt x="1964531" y="26194"/>
                </a:lnTo>
                <a:lnTo>
                  <a:pt x="1993106" y="50006"/>
                </a:lnTo>
                <a:lnTo>
                  <a:pt x="2012156" y="66675"/>
                </a:lnTo>
                <a:lnTo>
                  <a:pt x="2024062" y="80962"/>
                </a:lnTo>
                <a:lnTo>
                  <a:pt x="2035968" y="104775"/>
                </a:lnTo>
                <a:lnTo>
                  <a:pt x="2040731" y="126206"/>
                </a:lnTo>
                <a:lnTo>
                  <a:pt x="2035968" y="145256"/>
                </a:lnTo>
                <a:lnTo>
                  <a:pt x="2026443" y="169069"/>
                </a:lnTo>
                <a:lnTo>
                  <a:pt x="2007393" y="190500"/>
                </a:lnTo>
                <a:lnTo>
                  <a:pt x="1981200" y="204787"/>
                </a:lnTo>
                <a:lnTo>
                  <a:pt x="1933575" y="216694"/>
                </a:lnTo>
                <a:lnTo>
                  <a:pt x="1876425" y="221456"/>
                </a:lnTo>
                <a:lnTo>
                  <a:pt x="1776412" y="226219"/>
                </a:lnTo>
                <a:lnTo>
                  <a:pt x="1524000" y="247650"/>
                </a:lnTo>
                <a:lnTo>
                  <a:pt x="1364456" y="269081"/>
                </a:lnTo>
                <a:lnTo>
                  <a:pt x="1057275" y="309562"/>
                </a:lnTo>
                <a:lnTo>
                  <a:pt x="819150" y="333375"/>
                </a:lnTo>
                <a:lnTo>
                  <a:pt x="535781" y="352425"/>
                </a:lnTo>
                <a:lnTo>
                  <a:pt x="373856" y="357187"/>
                </a:lnTo>
                <a:lnTo>
                  <a:pt x="290512" y="354806"/>
                </a:lnTo>
                <a:lnTo>
                  <a:pt x="226218" y="340519"/>
                </a:lnTo>
                <a:lnTo>
                  <a:pt x="176212" y="323850"/>
                </a:lnTo>
                <a:lnTo>
                  <a:pt x="126206" y="297656"/>
                </a:lnTo>
                <a:lnTo>
                  <a:pt x="95250" y="276225"/>
                </a:lnTo>
                <a:lnTo>
                  <a:pt x="69056" y="254794"/>
                </a:lnTo>
                <a:lnTo>
                  <a:pt x="35718" y="216694"/>
                </a:lnTo>
                <a:lnTo>
                  <a:pt x="2381" y="154781"/>
                </a:lnTo>
                <a:cubicBezTo>
                  <a:pt x="1587" y="130969"/>
                  <a:pt x="794" y="107156"/>
                  <a:pt x="0" y="83344"/>
                </a:cubicBezTo>
                <a:lnTo>
                  <a:pt x="57150" y="111919"/>
                </a:lnTo>
                <a:lnTo>
                  <a:pt x="100012" y="147637"/>
                </a:lnTo>
                <a:lnTo>
                  <a:pt x="130968" y="164306"/>
                </a:lnTo>
                <a:lnTo>
                  <a:pt x="161925" y="176212"/>
                </a:lnTo>
                <a:lnTo>
                  <a:pt x="207168" y="190500"/>
                </a:lnTo>
                <a:lnTo>
                  <a:pt x="257175" y="200025"/>
                </a:lnTo>
                <a:lnTo>
                  <a:pt x="342900" y="204787"/>
                </a:lnTo>
                <a:lnTo>
                  <a:pt x="450056" y="200025"/>
                </a:lnTo>
                <a:lnTo>
                  <a:pt x="719137" y="173831"/>
                </a:lnTo>
                <a:lnTo>
                  <a:pt x="978693" y="135731"/>
                </a:lnTo>
                <a:lnTo>
                  <a:pt x="1071562" y="1190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1"/>
          <p:cNvSpPr/>
          <p:nvPr/>
        </p:nvSpPr>
        <p:spPr>
          <a:xfrm>
            <a:off x="3017838" y="3976688"/>
            <a:ext cx="3473450" cy="592137"/>
          </a:xfrm>
          <a:custGeom>
            <a:avLst/>
            <a:gdLst/>
            <a:ahLst/>
            <a:cxnLst/>
            <a:rect l="l" t="t" r="r" b="b"/>
            <a:pathLst>
              <a:path w="3472476" h="591835" extrusionOk="0">
                <a:moveTo>
                  <a:pt x="1772702" y="364638"/>
                </a:moveTo>
                <a:lnTo>
                  <a:pt x="1952216" y="345003"/>
                </a:lnTo>
                <a:lnTo>
                  <a:pt x="2196243" y="319759"/>
                </a:lnTo>
                <a:lnTo>
                  <a:pt x="2485148" y="297320"/>
                </a:lnTo>
                <a:lnTo>
                  <a:pt x="2793688" y="283295"/>
                </a:lnTo>
                <a:lnTo>
                  <a:pt x="3102228" y="274880"/>
                </a:lnTo>
                <a:lnTo>
                  <a:pt x="3248083" y="274880"/>
                </a:lnTo>
                <a:lnTo>
                  <a:pt x="3321011" y="269271"/>
                </a:lnTo>
                <a:lnTo>
                  <a:pt x="3377109" y="263661"/>
                </a:lnTo>
                <a:lnTo>
                  <a:pt x="3413573" y="255246"/>
                </a:lnTo>
                <a:lnTo>
                  <a:pt x="3444427" y="238417"/>
                </a:lnTo>
                <a:lnTo>
                  <a:pt x="3464061" y="215977"/>
                </a:lnTo>
                <a:lnTo>
                  <a:pt x="3472476" y="193538"/>
                </a:lnTo>
                <a:lnTo>
                  <a:pt x="3469671" y="173904"/>
                </a:lnTo>
                <a:lnTo>
                  <a:pt x="3450037" y="143050"/>
                </a:lnTo>
                <a:lnTo>
                  <a:pt x="3407963" y="112196"/>
                </a:lnTo>
                <a:lnTo>
                  <a:pt x="3351865" y="86952"/>
                </a:lnTo>
                <a:lnTo>
                  <a:pt x="3236864" y="50488"/>
                </a:lnTo>
                <a:lnTo>
                  <a:pt x="3121863" y="19634"/>
                </a:lnTo>
                <a:lnTo>
                  <a:pt x="3018081" y="0"/>
                </a:lnTo>
                <a:lnTo>
                  <a:pt x="2984422" y="0"/>
                </a:lnTo>
                <a:lnTo>
                  <a:pt x="2936739" y="2804"/>
                </a:lnTo>
                <a:lnTo>
                  <a:pt x="2875031" y="19634"/>
                </a:lnTo>
                <a:lnTo>
                  <a:pt x="2771249" y="50488"/>
                </a:lnTo>
                <a:lnTo>
                  <a:pt x="2616979" y="81342"/>
                </a:lnTo>
                <a:lnTo>
                  <a:pt x="2386977" y="103781"/>
                </a:lnTo>
                <a:lnTo>
                  <a:pt x="2151364" y="126220"/>
                </a:lnTo>
                <a:lnTo>
                  <a:pt x="1935386" y="165489"/>
                </a:lnTo>
                <a:lnTo>
                  <a:pt x="1671725" y="196343"/>
                </a:lnTo>
                <a:lnTo>
                  <a:pt x="1340746" y="238417"/>
                </a:lnTo>
                <a:lnTo>
                  <a:pt x="1121963" y="274880"/>
                </a:lnTo>
                <a:lnTo>
                  <a:pt x="970498" y="294515"/>
                </a:lnTo>
                <a:lnTo>
                  <a:pt x="709642" y="328174"/>
                </a:lnTo>
                <a:lnTo>
                  <a:pt x="521713" y="345003"/>
                </a:lnTo>
                <a:lnTo>
                  <a:pt x="387077" y="347808"/>
                </a:lnTo>
                <a:lnTo>
                  <a:pt x="260856" y="339393"/>
                </a:lnTo>
                <a:lnTo>
                  <a:pt x="137440" y="319759"/>
                </a:lnTo>
                <a:lnTo>
                  <a:pt x="61708" y="302930"/>
                </a:lnTo>
                <a:lnTo>
                  <a:pt x="42074" y="302930"/>
                </a:lnTo>
                <a:lnTo>
                  <a:pt x="14025" y="305734"/>
                </a:lnTo>
                <a:lnTo>
                  <a:pt x="2805" y="319759"/>
                </a:lnTo>
                <a:lnTo>
                  <a:pt x="0" y="333784"/>
                </a:lnTo>
                <a:lnTo>
                  <a:pt x="5610" y="359028"/>
                </a:lnTo>
                <a:lnTo>
                  <a:pt x="25244" y="381467"/>
                </a:lnTo>
                <a:lnTo>
                  <a:pt x="112196" y="431955"/>
                </a:lnTo>
                <a:lnTo>
                  <a:pt x="252442" y="510493"/>
                </a:lnTo>
                <a:lnTo>
                  <a:pt x="316955" y="546957"/>
                </a:lnTo>
                <a:lnTo>
                  <a:pt x="395492" y="577811"/>
                </a:lnTo>
                <a:lnTo>
                  <a:pt x="471225" y="591835"/>
                </a:lnTo>
                <a:lnTo>
                  <a:pt x="504883" y="591835"/>
                </a:lnTo>
                <a:lnTo>
                  <a:pt x="625494" y="558176"/>
                </a:lnTo>
                <a:lnTo>
                  <a:pt x="861107" y="502078"/>
                </a:lnTo>
                <a:lnTo>
                  <a:pt x="1141598" y="443175"/>
                </a:lnTo>
                <a:lnTo>
                  <a:pt x="1520260" y="392687"/>
                </a:lnTo>
                <a:lnTo>
                  <a:pt x="1772702" y="3646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1"/>
          <p:cNvSpPr/>
          <p:nvPr/>
        </p:nvSpPr>
        <p:spPr>
          <a:xfrm>
            <a:off x="2914650" y="3629025"/>
            <a:ext cx="1558925" cy="2378075"/>
          </a:xfrm>
          <a:custGeom>
            <a:avLst/>
            <a:gdLst/>
            <a:ahLst/>
            <a:cxnLst/>
            <a:rect l="l" t="t" r="r" b="b"/>
            <a:pathLst>
              <a:path w="1558925" h="2378075" extrusionOk="0">
                <a:moveTo>
                  <a:pt x="1127125" y="1069975"/>
                </a:moveTo>
                <a:lnTo>
                  <a:pt x="1158875" y="974725"/>
                </a:lnTo>
                <a:lnTo>
                  <a:pt x="1187450" y="876300"/>
                </a:lnTo>
                <a:lnTo>
                  <a:pt x="1209675" y="777875"/>
                </a:lnTo>
                <a:lnTo>
                  <a:pt x="1235075" y="587375"/>
                </a:lnTo>
                <a:lnTo>
                  <a:pt x="1244600" y="476250"/>
                </a:lnTo>
                <a:lnTo>
                  <a:pt x="1247775" y="400050"/>
                </a:lnTo>
                <a:lnTo>
                  <a:pt x="1250950" y="311150"/>
                </a:lnTo>
                <a:lnTo>
                  <a:pt x="1241425" y="260350"/>
                </a:lnTo>
                <a:lnTo>
                  <a:pt x="1219200" y="200025"/>
                </a:lnTo>
                <a:lnTo>
                  <a:pt x="1190625" y="155575"/>
                </a:lnTo>
                <a:lnTo>
                  <a:pt x="1143000" y="107950"/>
                </a:lnTo>
                <a:lnTo>
                  <a:pt x="1104900" y="76200"/>
                </a:lnTo>
                <a:lnTo>
                  <a:pt x="1095375" y="63500"/>
                </a:lnTo>
                <a:lnTo>
                  <a:pt x="1085850" y="44450"/>
                </a:lnTo>
                <a:lnTo>
                  <a:pt x="1092200" y="19050"/>
                </a:lnTo>
                <a:lnTo>
                  <a:pt x="1111250" y="9525"/>
                </a:lnTo>
                <a:lnTo>
                  <a:pt x="1136650" y="0"/>
                </a:lnTo>
                <a:lnTo>
                  <a:pt x="1158875" y="0"/>
                </a:lnTo>
                <a:lnTo>
                  <a:pt x="1190625" y="15875"/>
                </a:lnTo>
                <a:lnTo>
                  <a:pt x="1298575" y="69850"/>
                </a:lnTo>
                <a:lnTo>
                  <a:pt x="1400175" y="120650"/>
                </a:lnTo>
                <a:lnTo>
                  <a:pt x="1463675" y="152400"/>
                </a:lnTo>
                <a:lnTo>
                  <a:pt x="1508125" y="187325"/>
                </a:lnTo>
                <a:lnTo>
                  <a:pt x="1536700" y="209550"/>
                </a:lnTo>
                <a:lnTo>
                  <a:pt x="1552575" y="228600"/>
                </a:lnTo>
                <a:lnTo>
                  <a:pt x="1558925" y="244475"/>
                </a:lnTo>
                <a:lnTo>
                  <a:pt x="1555750" y="282575"/>
                </a:lnTo>
                <a:lnTo>
                  <a:pt x="1530350" y="403225"/>
                </a:lnTo>
                <a:lnTo>
                  <a:pt x="1495425" y="600075"/>
                </a:lnTo>
                <a:lnTo>
                  <a:pt x="1476375" y="752475"/>
                </a:lnTo>
                <a:lnTo>
                  <a:pt x="1406525" y="962025"/>
                </a:lnTo>
                <a:lnTo>
                  <a:pt x="1343025" y="1136650"/>
                </a:lnTo>
                <a:lnTo>
                  <a:pt x="1247775" y="1346200"/>
                </a:lnTo>
                <a:lnTo>
                  <a:pt x="1155700" y="1508125"/>
                </a:lnTo>
                <a:lnTo>
                  <a:pt x="1054100" y="1657350"/>
                </a:lnTo>
                <a:lnTo>
                  <a:pt x="920750" y="1812925"/>
                </a:lnTo>
                <a:lnTo>
                  <a:pt x="806450" y="1911350"/>
                </a:lnTo>
                <a:lnTo>
                  <a:pt x="701675" y="1997075"/>
                </a:lnTo>
                <a:lnTo>
                  <a:pt x="565150" y="2092325"/>
                </a:lnTo>
                <a:lnTo>
                  <a:pt x="393700" y="2193925"/>
                </a:lnTo>
                <a:lnTo>
                  <a:pt x="225425" y="2289175"/>
                </a:lnTo>
                <a:lnTo>
                  <a:pt x="73025" y="2365375"/>
                </a:lnTo>
                <a:lnTo>
                  <a:pt x="34925" y="2378075"/>
                </a:lnTo>
                <a:lnTo>
                  <a:pt x="9525" y="2378075"/>
                </a:lnTo>
                <a:lnTo>
                  <a:pt x="0" y="2362200"/>
                </a:lnTo>
                <a:lnTo>
                  <a:pt x="0" y="2324100"/>
                </a:lnTo>
                <a:lnTo>
                  <a:pt x="3175" y="2298700"/>
                </a:lnTo>
                <a:lnTo>
                  <a:pt x="38100" y="2276475"/>
                </a:lnTo>
                <a:lnTo>
                  <a:pt x="190500" y="2190750"/>
                </a:lnTo>
                <a:lnTo>
                  <a:pt x="346075" y="2089150"/>
                </a:lnTo>
                <a:lnTo>
                  <a:pt x="492125" y="1984375"/>
                </a:lnTo>
                <a:lnTo>
                  <a:pt x="609600" y="1879600"/>
                </a:lnTo>
                <a:lnTo>
                  <a:pt x="723900" y="1768475"/>
                </a:lnTo>
                <a:lnTo>
                  <a:pt x="815975" y="1663700"/>
                </a:lnTo>
                <a:lnTo>
                  <a:pt x="933450" y="1492250"/>
                </a:lnTo>
                <a:lnTo>
                  <a:pt x="1028700" y="1311275"/>
                </a:lnTo>
                <a:lnTo>
                  <a:pt x="1127125" y="10699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1"/>
          <p:cNvSpPr/>
          <p:nvPr/>
        </p:nvSpPr>
        <p:spPr>
          <a:xfrm>
            <a:off x="4765675" y="3425825"/>
            <a:ext cx="2235200" cy="2371725"/>
          </a:xfrm>
          <a:custGeom>
            <a:avLst/>
            <a:gdLst/>
            <a:ahLst/>
            <a:cxnLst/>
            <a:rect l="l" t="t" r="r" b="b"/>
            <a:pathLst>
              <a:path w="2235200" h="2371725" extrusionOk="0">
                <a:moveTo>
                  <a:pt x="174625" y="587375"/>
                </a:moveTo>
                <a:lnTo>
                  <a:pt x="158750" y="254000"/>
                </a:lnTo>
                <a:lnTo>
                  <a:pt x="149225" y="200025"/>
                </a:lnTo>
                <a:lnTo>
                  <a:pt x="123825" y="155575"/>
                </a:lnTo>
                <a:lnTo>
                  <a:pt x="92075" y="120650"/>
                </a:lnTo>
                <a:lnTo>
                  <a:pt x="60325" y="95250"/>
                </a:lnTo>
                <a:lnTo>
                  <a:pt x="0" y="47625"/>
                </a:lnTo>
                <a:lnTo>
                  <a:pt x="25400" y="0"/>
                </a:lnTo>
                <a:lnTo>
                  <a:pt x="288925" y="41275"/>
                </a:lnTo>
                <a:lnTo>
                  <a:pt x="403225" y="114300"/>
                </a:lnTo>
                <a:lnTo>
                  <a:pt x="447675" y="149225"/>
                </a:lnTo>
                <a:lnTo>
                  <a:pt x="476250" y="180975"/>
                </a:lnTo>
                <a:lnTo>
                  <a:pt x="482600" y="193675"/>
                </a:lnTo>
                <a:lnTo>
                  <a:pt x="492125" y="215900"/>
                </a:lnTo>
                <a:lnTo>
                  <a:pt x="488950" y="266700"/>
                </a:lnTo>
                <a:lnTo>
                  <a:pt x="447675" y="698500"/>
                </a:lnTo>
                <a:lnTo>
                  <a:pt x="422275" y="866775"/>
                </a:lnTo>
                <a:cubicBezTo>
                  <a:pt x="423333" y="1147233"/>
                  <a:pt x="424392" y="1427692"/>
                  <a:pt x="425450" y="1708150"/>
                </a:cubicBezTo>
                <a:lnTo>
                  <a:pt x="425450" y="1911350"/>
                </a:lnTo>
                <a:lnTo>
                  <a:pt x="431800" y="1962150"/>
                </a:lnTo>
                <a:lnTo>
                  <a:pt x="441325" y="2009775"/>
                </a:lnTo>
                <a:lnTo>
                  <a:pt x="454025" y="2044700"/>
                </a:lnTo>
                <a:lnTo>
                  <a:pt x="469900" y="2076450"/>
                </a:lnTo>
                <a:lnTo>
                  <a:pt x="492125" y="2105025"/>
                </a:lnTo>
                <a:lnTo>
                  <a:pt x="511175" y="2124075"/>
                </a:lnTo>
                <a:lnTo>
                  <a:pt x="536575" y="2136775"/>
                </a:lnTo>
                <a:lnTo>
                  <a:pt x="584200" y="2149475"/>
                </a:lnTo>
                <a:lnTo>
                  <a:pt x="698500" y="2162175"/>
                </a:lnTo>
                <a:lnTo>
                  <a:pt x="863600" y="2171700"/>
                </a:lnTo>
                <a:lnTo>
                  <a:pt x="1130300" y="2165350"/>
                </a:lnTo>
                <a:lnTo>
                  <a:pt x="1304925" y="2159000"/>
                </a:lnTo>
                <a:lnTo>
                  <a:pt x="1447800" y="2149475"/>
                </a:lnTo>
                <a:lnTo>
                  <a:pt x="1568450" y="2130425"/>
                </a:lnTo>
                <a:lnTo>
                  <a:pt x="1663700" y="2108200"/>
                </a:lnTo>
                <a:lnTo>
                  <a:pt x="1743075" y="2073275"/>
                </a:lnTo>
                <a:lnTo>
                  <a:pt x="1809750" y="2035175"/>
                </a:lnTo>
                <a:lnTo>
                  <a:pt x="2130425" y="2054225"/>
                </a:lnTo>
                <a:lnTo>
                  <a:pt x="2178050" y="2089150"/>
                </a:lnTo>
                <a:lnTo>
                  <a:pt x="2197100" y="2105025"/>
                </a:lnTo>
                <a:lnTo>
                  <a:pt x="2216150" y="2124075"/>
                </a:lnTo>
                <a:lnTo>
                  <a:pt x="2228850" y="2143125"/>
                </a:lnTo>
                <a:lnTo>
                  <a:pt x="2235200" y="2165350"/>
                </a:lnTo>
                <a:lnTo>
                  <a:pt x="2222500" y="2197100"/>
                </a:lnTo>
                <a:lnTo>
                  <a:pt x="2203450" y="2225675"/>
                </a:lnTo>
                <a:lnTo>
                  <a:pt x="2168525" y="2260600"/>
                </a:lnTo>
                <a:lnTo>
                  <a:pt x="2127250" y="2286000"/>
                </a:lnTo>
                <a:lnTo>
                  <a:pt x="2060575" y="2311400"/>
                </a:lnTo>
                <a:lnTo>
                  <a:pt x="1990725" y="2327275"/>
                </a:lnTo>
                <a:lnTo>
                  <a:pt x="1809750" y="2339975"/>
                </a:lnTo>
                <a:lnTo>
                  <a:pt x="1482725" y="2362200"/>
                </a:lnTo>
                <a:lnTo>
                  <a:pt x="1108075" y="2371725"/>
                </a:lnTo>
                <a:lnTo>
                  <a:pt x="847725" y="2365375"/>
                </a:lnTo>
                <a:lnTo>
                  <a:pt x="603250" y="2343150"/>
                </a:lnTo>
                <a:lnTo>
                  <a:pt x="495300" y="2324100"/>
                </a:lnTo>
                <a:lnTo>
                  <a:pt x="425450" y="2305050"/>
                </a:lnTo>
                <a:lnTo>
                  <a:pt x="365125" y="2276475"/>
                </a:lnTo>
                <a:lnTo>
                  <a:pt x="320675" y="2247900"/>
                </a:lnTo>
                <a:lnTo>
                  <a:pt x="288925" y="2212975"/>
                </a:lnTo>
                <a:lnTo>
                  <a:pt x="260350" y="2168525"/>
                </a:lnTo>
                <a:lnTo>
                  <a:pt x="228600" y="2101850"/>
                </a:lnTo>
                <a:lnTo>
                  <a:pt x="203200" y="2032000"/>
                </a:lnTo>
                <a:lnTo>
                  <a:pt x="184150" y="1936750"/>
                </a:lnTo>
                <a:cubicBezTo>
                  <a:pt x="183092" y="1899708"/>
                  <a:pt x="182033" y="1862667"/>
                  <a:pt x="180975" y="1825625"/>
                </a:cubicBezTo>
                <a:lnTo>
                  <a:pt x="180975" y="882650"/>
                </a:lnTo>
                <a:lnTo>
                  <a:pt x="174625" y="5873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1"/>
          <p:cNvSpPr/>
          <p:nvPr/>
        </p:nvSpPr>
        <p:spPr>
          <a:xfrm>
            <a:off x="6561138" y="4760913"/>
            <a:ext cx="361950" cy="742950"/>
          </a:xfrm>
          <a:custGeom>
            <a:avLst/>
            <a:gdLst/>
            <a:ahLst/>
            <a:cxnLst/>
            <a:rect l="l" t="t" r="r" b="b"/>
            <a:pathLst>
              <a:path w="361950" h="742950" extrusionOk="0">
                <a:moveTo>
                  <a:pt x="123825" y="257175"/>
                </a:moveTo>
                <a:lnTo>
                  <a:pt x="111919" y="397669"/>
                </a:lnTo>
                <a:lnTo>
                  <a:pt x="97631" y="497681"/>
                </a:lnTo>
                <a:lnTo>
                  <a:pt x="80962" y="576262"/>
                </a:lnTo>
                <a:lnTo>
                  <a:pt x="61912" y="633412"/>
                </a:lnTo>
                <a:lnTo>
                  <a:pt x="38100" y="678656"/>
                </a:lnTo>
                <a:lnTo>
                  <a:pt x="0" y="719137"/>
                </a:lnTo>
                <a:lnTo>
                  <a:pt x="361950" y="742950"/>
                </a:lnTo>
                <a:lnTo>
                  <a:pt x="326231" y="709612"/>
                </a:lnTo>
                <a:lnTo>
                  <a:pt x="307181" y="678656"/>
                </a:lnTo>
                <a:lnTo>
                  <a:pt x="288131" y="635794"/>
                </a:lnTo>
                <a:lnTo>
                  <a:pt x="269081" y="569119"/>
                </a:lnTo>
                <a:lnTo>
                  <a:pt x="252412" y="452437"/>
                </a:lnTo>
                <a:lnTo>
                  <a:pt x="228600" y="283369"/>
                </a:lnTo>
                <a:lnTo>
                  <a:pt x="207169" y="114300"/>
                </a:lnTo>
                <a:lnTo>
                  <a:pt x="195262" y="40481"/>
                </a:lnTo>
                <a:lnTo>
                  <a:pt x="185737" y="19050"/>
                </a:lnTo>
                <a:lnTo>
                  <a:pt x="166687" y="7144"/>
                </a:lnTo>
                <a:lnTo>
                  <a:pt x="142875" y="0"/>
                </a:lnTo>
                <a:lnTo>
                  <a:pt x="128587" y="11906"/>
                </a:lnTo>
                <a:lnTo>
                  <a:pt x="121444" y="57150"/>
                </a:lnTo>
                <a:lnTo>
                  <a:pt x="126206" y="116681"/>
                </a:lnTo>
                <a:cubicBezTo>
                  <a:pt x="125412" y="157162"/>
                  <a:pt x="124619" y="197644"/>
                  <a:pt x="123825" y="25717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7A18E03-0D00-B34E-9E72-4BE1642F2E2E}"/>
              </a:ext>
            </a:extLst>
          </p:cNvPr>
          <p:cNvGrpSpPr/>
          <p:nvPr/>
        </p:nvGrpSpPr>
        <p:grpSpPr>
          <a:xfrm>
            <a:off x="2717879" y="1503446"/>
            <a:ext cx="4741862" cy="4511675"/>
            <a:chOff x="2862263" y="1647825"/>
            <a:chExt cx="4741862" cy="4511675"/>
          </a:xfrm>
        </p:grpSpPr>
        <p:sp>
          <p:nvSpPr>
            <p:cNvPr id="14" name="Google Shape;307;p21">
              <a:extLst>
                <a:ext uri="{FF2B5EF4-FFF2-40B4-BE49-F238E27FC236}">
                  <a16:creationId xmlns:a16="http://schemas.microsoft.com/office/drawing/2014/main" id="{DDB78933-D57D-8D4B-9BCA-5F76C720D03B}"/>
                </a:ext>
              </a:extLst>
            </p:cNvPr>
            <p:cNvSpPr/>
            <p:nvPr/>
          </p:nvSpPr>
          <p:spPr>
            <a:xfrm>
              <a:off x="3284538" y="1876425"/>
              <a:ext cx="1536700" cy="525463"/>
            </a:xfrm>
            <a:custGeom>
              <a:avLst/>
              <a:gdLst/>
              <a:ahLst/>
              <a:cxnLst/>
              <a:rect l="l" t="t" r="r" b="b"/>
              <a:pathLst>
                <a:path w="1538287" h="526256" extrusionOk="0">
                  <a:moveTo>
                    <a:pt x="835819" y="373856"/>
                  </a:moveTo>
                  <a:lnTo>
                    <a:pt x="988219" y="321469"/>
                  </a:lnTo>
                  <a:lnTo>
                    <a:pt x="1069181" y="311944"/>
                  </a:lnTo>
                  <a:lnTo>
                    <a:pt x="1414462" y="359569"/>
                  </a:lnTo>
                  <a:lnTo>
                    <a:pt x="1464469" y="321469"/>
                  </a:lnTo>
                  <a:lnTo>
                    <a:pt x="1514475" y="285750"/>
                  </a:lnTo>
                  <a:lnTo>
                    <a:pt x="1535906" y="266700"/>
                  </a:lnTo>
                  <a:lnTo>
                    <a:pt x="1538287" y="254794"/>
                  </a:lnTo>
                  <a:lnTo>
                    <a:pt x="1535906" y="235744"/>
                  </a:lnTo>
                  <a:lnTo>
                    <a:pt x="1514475" y="204788"/>
                  </a:lnTo>
                  <a:lnTo>
                    <a:pt x="1450181" y="152400"/>
                  </a:lnTo>
                  <a:lnTo>
                    <a:pt x="1321594" y="57150"/>
                  </a:lnTo>
                  <a:lnTo>
                    <a:pt x="1247775" y="16669"/>
                  </a:lnTo>
                  <a:lnTo>
                    <a:pt x="1204912" y="0"/>
                  </a:lnTo>
                  <a:lnTo>
                    <a:pt x="1183481" y="0"/>
                  </a:lnTo>
                  <a:lnTo>
                    <a:pt x="1159669" y="0"/>
                  </a:lnTo>
                  <a:lnTo>
                    <a:pt x="1135856" y="11906"/>
                  </a:lnTo>
                  <a:lnTo>
                    <a:pt x="1040606" y="66675"/>
                  </a:lnTo>
                  <a:lnTo>
                    <a:pt x="876300" y="138113"/>
                  </a:lnTo>
                  <a:lnTo>
                    <a:pt x="683419" y="207169"/>
                  </a:lnTo>
                  <a:lnTo>
                    <a:pt x="566737" y="230981"/>
                  </a:lnTo>
                  <a:lnTo>
                    <a:pt x="459581" y="247650"/>
                  </a:lnTo>
                  <a:lnTo>
                    <a:pt x="381000" y="252413"/>
                  </a:lnTo>
                  <a:lnTo>
                    <a:pt x="271462" y="254794"/>
                  </a:lnTo>
                  <a:lnTo>
                    <a:pt x="223837" y="247650"/>
                  </a:lnTo>
                  <a:lnTo>
                    <a:pt x="159544" y="219075"/>
                  </a:lnTo>
                  <a:lnTo>
                    <a:pt x="88106" y="176213"/>
                  </a:lnTo>
                  <a:lnTo>
                    <a:pt x="57150" y="157163"/>
                  </a:lnTo>
                  <a:lnTo>
                    <a:pt x="38100" y="157163"/>
                  </a:lnTo>
                  <a:lnTo>
                    <a:pt x="16669" y="164306"/>
                  </a:lnTo>
                  <a:lnTo>
                    <a:pt x="4762" y="180975"/>
                  </a:lnTo>
                  <a:lnTo>
                    <a:pt x="0" y="216694"/>
                  </a:lnTo>
                  <a:lnTo>
                    <a:pt x="7144" y="254794"/>
                  </a:lnTo>
                  <a:lnTo>
                    <a:pt x="35719" y="295275"/>
                  </a:lnTo>
                  <a:lnTo>
                    <a:pt x="111919" y="383381"/>
                  </a:lnTo>
                  <a:lnTo>
                    <a:pt x="202406" y="497681"/>
                  </a:lnTo>
                  <a:lnTo>
                    <a:pt x="219075" y="514350"/>
                  </a:lnTo>
                  <a:lnTo>
                    <a:pt x="238125" y="523875"/>
                  </a:lnTo>
                  <a:lnTo>
                    <a:pt x="264319" y="526256"/>
                  </a:lnTo>
                  <a:lnTo>
                    <a:pt x="311944" y="521494"/>
                  </a:lnTo>
                  <a:lnTo>
                    <a:pt x="404812" y="492919"/>
                  </a:lnTo>
                  <a:lnTo>
                    <a:pt x="647700" y="426244"/>
                  </a:lnTo>
                  <a:lnTo>
                    <a:pt x="835819" y="3738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08;p21">
              <a:extLst>
                <a:ext uri="{FF2B5EF4-FFF2-40B4-BE49-F238E27FC236}">
                  <a16:creationId xmlns:a16="http://schemas.microsoft.com/office/drawing/2014/main" id="{580C7C27-8582-BA4E-BFB2-DCD45589CFC4}"/>
                </a:ext>
              </a:extLst>
            </p:cNvPr>
            <p:cNvSpPr/>
            <p:nvPr/>
          </p:nvSpPr>
          <p:spPr>
            <a:xfrm>
              <a:off x="5324475" y="1647825"/>
              <a:ext cx="846138" cy="731838"/>
            </a:xfrm>
            <a:custGeom>
              <a:avLst/>
              <a:gdLst/>
              <a:ahLst/>
              <a:cxnLst/>
              <a:rect l="l" t="t" r="r" b="b"/>
              <a:pathLst>
                <a:path w="845344" h="731044" extrusionOk="0">
                  <a:moveTo>
                    <a:pt x="383381" y="354806"/>
                  </a:moveTo>
                  <a:lnTo>
                    <a:pt x="495300" y="254794"/>
                  </a:lnTo>
                  <a:lnTo>
                    <a:pt x="516731" y="230981"/>
                  </a:lnTo>
                  <a:lnTo>
                    <a:pt x="531019" y="197644"/>
                  </a:lnTo>
                  <a:lnTo>
                    <a:pt x="533400" y="176213"/>
                  </a:lnTo>
                  <a:lnTo>
                    <a:pt x="528638" y="150019"/>
                  </a:lnTo>
                  <a:lnTo>
                    <a:pt x="507206" y="116681"/>
                  </a:lnTo>
                  <a:lnTo>
                    <a:pt x="464344" y="73819"/>
                  </a:lnTo>
                  <a:lnTo>
                    <a:pt x="442913" y="54769"/>
                  </a:lnTo>
                  <a:lnTo>
                    <a:pt x="431006" y="26194"/>
                  </a:lnTo>
                  <a:lnTo>
                    <a:pt x="433388" y="9525"/>
                  </a:lnTo>
                  <a:lnTo>
                    <a:pt x="440531" y="0"/>
                  </a:lnTo>
                  <a:lnTo>
                    <a:pt x="464344" y="0"/>
                  </a:lnTo>
                  <a:lnTo>
                    <a:pt x="504825" y="9525"/>
                  </a:lnTo>
                  <a:lnTo>
                    <a:pt x="561975" y="38100"/>
                  </a:lnTo>
                  <a:lnTo>
                    <a:pt x="631031" y="76200"/>
                  </a:lnTo>
                  <a:lnTo>
                    <a:pt x="719138" y="140494"/>
                  </a:lnTo>
                  <a:lnTo>
                    <a:pt x="771525" y="183356"/>
                  </a:lnTo>
                  <a:lnTo>
                    <a:pt x="814388" y="226219"/>
                  </a:lnTo>
                  <a:lnTo>
                    <a:pt x="838200" y="261938"/>
                  </a:lnTo>
                  <a:lnTo>
                    <a:pt x="842963" y="280988"/>
                  </a:lnTo>
                  <a:lnTo>
                    <a:pt x="845344" y="300038"/>
                  </a:lnTo>
                  <a:lnTo>
                    <a:pt x="842963" y="319088"/>
                  </a:lnTo>
                  <a:lnTo>
                    <a:pt x="828675" y="345281"/>
                  </a:lnTo>
                  <a:lnTo>
                    <a:pt x="797719" y="352425"/>
                  </a:lnTo>
                  <a:lnTo>
                    <a:pt x="700088" y="388144"/>
                  </a:lnTo>
                  <a:lnTo>
                    <a:pt x="535781" y="466725"/>
                  </a:lnTo>
                  <a:lnTo>
                    <a:pt x="371475" y="545306"/>
                  </a:lnTo>
                  <a:lnTo>
                    <a:pt x="188119" y="642938"/>
                  </a:lnTo>
                  <a:lnTo>
                    <a:pt x="71438" y="700088"/>
                  </a:lnTo>
                  <a:lnTo>
                    <a:pt x="0" y="731044"/>
                  </a:lnTo>
                  <a:lnTo>
                    <a:pt x="71438" y="638175"/>
                  </a:lnTo>
                  <a:lnTo>
                    <a:pt x="221456" y="497681"/>
                  </a:lnTo>
                  <a:lnTo>
                    <a:pt x="383381" y="3548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09;p21">
              <a:extLst>
                <a:ext uri="{FF2B5EF4-FFF2-40B4-BE49-F238E27FC236}">
                  <a16:creationId xmlns:a16="http://schemas.microsoft.com/office/drawing/2014/main" id="{9E398E8C-E7C8-8B44-B912-243E05D22E9C}"/>
                </a:ext>
              </a:extLst>
            </p:cNvPr>
            <p:cNvSpPr/>
            <p:nvPr/>
          </p:nvSpPr>
          <p:spPr>
            <a:xfrm>
              <a:off x="2862263" y="2168525"/>
              <a:ext cx="1852612" cy="2276475"/>
            </a:xfrm>
            <a:custGeom>
              <a:avLst/>
              <a:gdLst/>
              <a:ahLst/>
              <a:cxnLst/>
              <a:rect l="l" t="t" r="r" b="b"/>
              <a:pathLst>
                <a:path w="1853348" h="2276794" extrusionOk="0">
                  <a:moveTo>
                    <a:pt x="1304094" y="472542"/>
                  </a:moveTo>
                  <a:lnTo>
                    <a:pt x="1393079" y="285366"/>
                  </a:lnTo>
                  <a:lnTo>
                    <a:pt x="1436038" y="187176"/>
                  </a:lnTo>
                  <a:lnTo>
                    <a:pt x="1469791" y="113533"/>
                  </a:lnTo>
                  <a:lnTo>
                    <a:pt x="1482064" y="73643"/>
                  </a:lnTo>
                  <a:lnTo>
                    <a:pt x="1482064" y="52164"/>
                  </a:lnTo>
                  <a:lnTo>
                    <a:pt x="1482064" y="42958"/>
                  </a:lnTo>
                  <a:lnTo>
                    <a:pt x="1466722" y="0"/>
                  </a:lnTo>
                  <a:lnTo>
                    <a:pt x="1853348" y="49095"/>
                  </a:lnTo>
                  <a:lnTo>
                    <a:pt x="1822663" y="85917"/>
                  </a:lnTo>
                  <a:lnTo>
                    <a:pt x="1727541" y="242408"/>
                  </a:lnTo>
                  <a:lnTo>
                    <a:pt x="1546502" y="518569"/>
                  </a:lnTo>
                  <a:lnTo>
                    <a:pt x="1304094" y="880647"/>
                  </a:lnTo>
                  <a:lnTo>
                    <a:pt x="1015659" y="1294888"/>
                  </a:lnTo>
                  <a:lnTo>
                    <a:pt x="883715" y="1460585"/>
                  </a:lnTo>
                  <a:lnTo>
                    <a:pt x="760977" y="1598666"/>
                  </a:lnTo>
                  <a:lnTo>
                    <a:pt x="506295" y="1871758"/>
                  </a:lnTo>
                  <a:lnTo>
                    <a:pt x="312983" y="2065071"/>
                  </a:lnTo>
                  <a:lnTo>
                    <a:pt x="171834" y="2193946"/>
                  </a:lnTo>
                  <a:lnTo>
                    <a:pt x="116601" y="2236905"/>
                  </a:lnTo>
                  <a:lnTo>
                    <a:pt x="70574" y="2264521"/>
                  </a:lnTo>
                  <a:lnTo>
                    <a:pt x="39890" y="2276794"/>
                  </a:lnTo>
                  <a:lnTo>
                    <a:pt x="15342" y="2276794"/>
                  </a:lnTo>
                  <a:lnTo>
                    <a:pt x="3068" y="2264521"/>
                  </a:lnTo>
                  <a:lnTo>
                    <a:pt x="0" y="2221562"/>
                  </a:lnTo>
                  <a:lnTo>
                    <a:pt x="9205" y="2190878"/>
                  </a:lnTo>
                  <a:lnTo>
                    <a:pt x="70574" y="2132577"/>
                  </a:lnTo>
                  <a:lnTo>
                    <a:pt x="242408" y="1951538"/>
                  </a:lnTo>
                  <a:lnTo>
                    <a:pt x="469474" y="1702993"/>
                  </a:lnTo>
                  <a:lnTo>
                    <a:pt x="659718" y="1475927"/>
                  </a:lnTo>
                  <a:lnTo>
                    <a:pt x="886784" y="1175219"/>
                  </a:lnTo>
                  <a:lnTo>
                    <a:pt x="1083165" y="883715"/>
                  </a:lnTo>
                  <a:lnTo>
                    <a:pt x="1304094" y="47254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0;p21">
              <a:extLst>
                <a:ext uri="{FF2B5EF4-FFF2-40B4-BE49-F238E27FC236}">
                  <a16:creationId xmlns:a16="http://schemas.microsoft.com/office/drawing/2014/main" id="{E6F5EA8B-D1EB-8A4C-A21D-56A5859943C5}"/>
                </a:ext>
              </a:extLst>
            </p:cNvPr>
            <p:cNvSpPr/>
            <p:nvPr/>
          </p:nvSpPr>
          <p:spPr>
            <a:xfrm>
              <a:off x="3086100" y="2744788"/>
              <a:ext cx="633413" cy="546100"/>
            </a:xfrm>
            <a:custGeom>
              <a:avLst/>
              <a:gdLst/>
              <a:ahLst/>
              <a:cxnLst/>
              <a:rect l="l" t="t" r="r" b="b"/>
              <a:pathLst>
                <a:path w="633413" h="545307" extrusionOk="0">
                  <a:moveTo>
                    <a:pt x="235744" y="59532"/>
                  </a:moveTo>
                  <a:lnTo>
                    <a:pt x="114300" y="21432"/>
                  </a:lnTo>
                  <a:lnTo>
                    <a:pt x="61913" y="7144"/>
                  </a:lnTo>
                  <a:lnTo>
                    <a:pt x="26194" y="0"/>
                  </a:lnTo>
                  <a:lnTo>
                    <a:pt x="11906" y="0"/>
                  </a:lnTo>
                  <a:lnTo>
                    <a:pt x="4763" y="7144"/>
                  </a:lnTo>
                  <a:lnTo>
                    <a:pt x="0" y="21432"/>
                  </a:lnTo>
                  <a:lnTo>
                    <a:pt x="4763" y="54769"/>
                  </a:lnTo>
                  <a:lnTo>
                    <a:pt x="21431" y="95250"/>
                  </a:lnTo>
                  <a:lnTo>
                    <a:pt x="47625" y="135732"/>
                  </a:lnTo>
                  <a:lnTo>
                    <a:pt x="116681" y="221457"/>
                  </a:lnTo>
                  <a:lnTo>
                    <a:pt x="192881" y="307182"/>
                  </a:lnTo>
                  <a:lnTo>
                    <a:pt x="252413" y="364332"/>
                  </a:lnTo>
                  <a:lnTo>
                    <a:pt x="338138" y="435769"/>
                  </a:lnTo>
                  <a:lnTo>
                    <a:pt x="395288" y="476250"/>
                  </a:lnTo>
                  <a:lnTo>
                    <a:pt x="461963" y="509588"/>
                  </a:lnTo>
                  <a:lnTo>
                    <a:pt x="521494" y="531019"/>
                  </a:lnTo>
                  <a:lnTo>
                    <a:pt x="566738" y="542925"/>
                  </a:lnTo>
                  <a:lnTo>
                    <a:pt x="597694" y="545307"/>
                  </a:lnTo>
                  <a:lnTo>
                    <a:pt x="614363" y="538163"/>
                  </a:lnTo>
                  <a:lnTo>
                    <a:pt x="628650" y="521494"/>
                  </a:lnTo>
                  <a:lnTo>
                    <a:pt x="633413" y="504825"/>
                  </a:lnTo>
                  <a:lnTo>
                    <a:pt x="633413" y="476250"/>
                  </a:lnTo>
                  <a:lnTo>
                    <a:pt x="626269" y="428625"/>
                  </a:lnTo>
                  <a:lnTo>
                    <a:pt x="590550" y="340519"/>
                  </a:lnTo>
                  <a:lnTo>
                    <a:pt x="540544" y="245269"/>
                  </a:lnTo>
                  <a:lnTo>
                    <a:pt x="502444" y="192882"/>
                  </a:lnTo>
                  <a:lnTo>
                    <a:pt x="466725" y="161925"/>
                  </a:lnTo>
                  <a:lnTo>
                    <a:pt x="426244" y="138113"/>
                  </a:lnTo>
                  <a:lnTo>
                    <a:pt x="347663" y="100013"/>
                  </a:lnTo>
                  <a:lnTo>
                    <a:pt x="235744" y="5953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1;p21">
              <a:extLst>
                <a:ext uri="{FF2B5EF4-FFF2-40B4-BE49-F238E27FC236}">
                  <a16:creationId xmlns:a16="http://schemas.microsoft.com/office/drawing/2014/main" id="{C1402AC4-7E0C-C04A-9B3E-F5DE62921A2F}"/>
                </a:ext>
              </a:extLst>
            </p:cNvPr>
            <p:cNvSpPr/>
            <p:nvPr/>
          </p:nvSpPr>
          <p:spPr>
            <a:xfrm>
              <a:off x="4816475" y="1811338"/>
              <a:ext cx="2787650" cy="2352675"/>
            </a:xfrm>
            <a:custGeom>
              <a:avLst/>
              <a:gdLst/>
              <a:ahLst/>
              <a:cxnLst/>
              <a:rect l="l" t="t" r="r" b="b"/>
              <a:pathLst>
                <a:path w="2787877" h="2353017" extrusionOk="0">
                  <a:moveTo>
                    <a:pt x="729732" y="926314"/>
                  </a:moveTo>
                  <a:lnTo>
                    <a:pt x="580807" y="735690"/>
                  </a:lnTo>
                  <a:lnTo>
                    <a:pt x="452732" y="574851"/>
                  </a:lnTo>
                  <a:lnTo>
                    <a:pt x="354441" y="461668"/>
                  </a:lnTo>
                  <a:lnTo>
                    <a:pt x="250194" y="342528"/>
                  </a:lnTo>
                  <a:lnTo>
                    <a:pt x="169774" y="256152"/>
                  </a:lnTo>
                  <a:lnTo>
                    <a:pt x="125097" y="217431"/>
                  </a:lnTo>
                  <a:lnTo>
                    <a:pt x="86376" y="190625"/>
                  </a:lnTo>
                  <a:lnTo>
                    <a:pt x="53613" y="157861"/>
                  </a:lnTo>
                  <a:lnTo>
                    <a:pt x="20849" y="116162"/>
                  </a:lnTo>
                  <a:lnTo>
                    <a:pt x="2978" y="77441"/>
                  </a:lnTo>
                  <a:lnTo>
                    <a:pt x="0" y="50635"/>
                  </a:lnTo>
                  <a:lnTo>
                    <a:pt x="5957" y="26807"/>
                  </a:lnTo>
                  <a:lnTo>
                    <a:pt x="20849" y="8936"/>
                  </a:lnTo>
                  <a:lnTo>
                    <a:pt x="41699" y="2979"/>
                  </a:lnTo>
                  <a:lnTo>
                    <a:pt x="83398" y="0"/>
                  </a:lnTo>
                  <a:lnTo>
                    <a:pt x="125097" y="8936"/>
                  </a:lnTo>
                  <a:lnTo>
                    <a:pt x="163817" y="23828"/>
                  </a:lnTo>
                  <a:lnTo>
                    <a:pt x="220409" y="56592"/>
                  </a:lnTo>
                  <a:lnTo>
                    <a:pt x="256151" y="86377"/>
                  </a:lnTo>
                  <a:lnTo>
                    <a:pt x="288914" y="134033"/>
                  </a:lnTo>
                  <a:lnTo>
                    <a:pt x="437839" y="312743"/>
                  </a:lnTo>
                  <a:lnTo>
                    <a:pt x="554001" y="449754"/>
                  </a:lnTo>
                  <a:lnTo>
                    <a:pt x="598678" y="497410"/>
                  </a:lnTo>
                  <a:lnTo>
                    <a:pt x="646334" y="562937"/>
                  </a:lnTo>
                  <a:lnTo>
                    <a:pt x="777388" y="738669"/>
                  </a:lnTo>
                  <a:lnTo>
                    <a:pt x="878658" y="857809"/>
                  </a:lnTo>
                  <a:lnTo>
                    <a:pt x="1045454" y="1036519"/>
                  </a:lnTo>
                  <a:lnTo>
                    <a:pt x="1158637" y="1149702"/>
                  </a:lnTo>
                  <a:lnTo>
                    <a:pt x="1298626" y="1289692"/>
                  </a:lnTo>
                  <a:lnTo>
                    <a:pt x="1444573" y="1423724"/>
                  </a:lnTo>
                  <a:lnTo>
                    <a:pt x="1593498" y="1560735"/>
                  </a:lnTo>
                  <a:lnTo>
                    <a:pt x="1691788" y="1644133"/>
                  </a:lnTo>
                  <a:lnTo>
                    <a:pt x="1825821" y="1733488"/>
                  </a:lnTo>
                  <a:lnTo>
                    <a:pt x="2004531" y="1843693"/>
                  </a:lnTo>
                  <a:lnTo>
                    <a:pt x="2174306" y="1941983"/>
                  </a:lnTo>
                  <a:lnTo>
                    <a:pt x="2353016" y="2043253"/>
                  </a:lnTo>
                  <a:lnTo>
                    <a:pt x="2522790" y="2135586"/>
                  </a:lnTo>
                  <a:lnTo>
                    <a:pt x="2692565" y="2227920"/>
                  </a:lnTo>
                  <a:lnTo>
                    <a:pt x="2764049" y="2266640"/>
                  </a:lnTo>
                  <a:lnTo>
                    <a:pt x="2781920" y="2284511"/>
                  </a:lnTo>
                  <a:lnTo>
                    <a:pt x="2787877" y="2302382"/>
                  </a:lnTo>
                  <a:lnTo>
                    <a:pt x="2775963" y="2323232"/>
                  </a:lnTo>
                  <a:lnTo>
                    <a:pt x="2746178" y="2332167"/>
                  </a:lnTo>
                  <a:lnTo>
                    <a:pt x="2668737" y="2338124"/>
                  </a:lnTo>
                  <a:lnTo>
                    <a:pt x="2534704" y="2347060"/>
                  </a:lnTo>
                  <a:lnTo>
                    <a:pt x="2397693" y="2353017"/>
                  </a:lnTo>
                  <a:lnTo>
                    <a:pt x="2275575" y="2350038"/>
                  </a:lnTo>
                  <a:lnTo>
                    <a:pt x="2141542" y="2347060"/>
                  </a:lnTo>
                  <a:lnTo>
                    <a:pt x="2037295" y="2338124"/>
                  </a:lnTo>
                  <a:lnTo>
                    <a:pt x="1962832" y="2320253"/>
                  </a:lnTo>
                  <a:lnTo>
                    <a:pt x="1903262" y="2302382"/>
                  </a:lnTo>
                  <a:lnTo>
                    <a:pt x="1861563" y="2278554"/>
                  </a:lnTo>
                  <a:lnTo>
                    <a:pt x="1810929" y="2227920"/>
                  </a:lnTo>
                  <a:lnTo>
                    <a:pt x="1584562" y="1989639"/>
                  </a:lnTo>
                  <a:lnTo>
                    <a:pt x="1322454" y="1679875"/>
                  </a:lnTo>
                  <a:lnTo>
                    <a:pt x="1048432" y="1343305"/>
                  </a:lnTo>
                  <a:lnTo>
                    <a:pt x="786324" y="997798"/>
                  </a:lnTo>
                  <a:lnTo>
                    <a:pt x="729732" y="92631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2;p21">
              <a:extLst>
                <a:ext uri="{FF2B5EF4-FFF2-40B4-BE49-F238E27FC236}">
                  <a16:creationId xmlns:a16="http://schemas.microsoft.com/office/drawing/2014/main" id="{4D63519C-9440-7A46-A448-A616A2B2FC98}"/>
                </a:ext>
              </a:extLst>
            </p:cNvPr>
            <p:cNvSpPr/>
            <p:nvPr/>
          </p:nvSpPr>
          <p:spPr>
            <a:xfrm>
              <a:off x="5783263" y="2162175"/>
              <a:ext cx="876300" cy="790575"/>
            </a:xfrm>
            <a:custGeom>
              <a:avLst/>
              <a:gdLst/>
              <a:ahLst/>
              <a:cxnLst/>
              <a:rect l="l" t="t" r="r" b="b"/>
              <a:pathLst>
                <a:path w="876300" h="790575" extrusionOk="0">
                  <a:moveTo>
                    <a:pt x="621507" y="500063"/>
                  </a:moveTo>
                  <a:lnTo>
                    <a:pt x="742950" y="433388"/>
                  </a:lnTo>
                  <a:lnTo>
                    <a:pt x="802482" y="409575"/>
                  </a:lnTo>
                  <a:lnTo>
                    <a:pt x="852488" y="395288"/>
                  </a:lnTo>
                  <a:lnTo>
                    <a:pt x="869157" y="383381"/>
                  </a:lnTo>
                  <a:lnTo>
                    <a:pt x="873919" y="361950"/>
                  </a:lnTo>
                  <a:lnTo>
                    <a:pt x="876300" y="338138"/>
                  </a:lnTo>
                  <a:lnTo>
                    <a:pt x="871538" y="311944"/>
                  </a:lnTo>
                  <a:lnTo>
                    <a:pt x="847725" y="266700"/>
                  </a:lnTo>
                  <a:lnTo>
                    <a:pt x="790575" y="195263"/>
                  </a:lnTo>
                  <a:lnTo>
                    <a:pt x="716757" y="114300"/>
                  </a:lnTo>
                  <a:lnTo>
                    <a:pt x="652463" y="57150"/>
                  </a:lnTo>
                  <a:lnTo>
                    <a:pt x="581025" y="9525"/>
                  </a:lnTo>
                  <a:lnTo>
                    <a:pt x="545307" y="0"/>
                  </a:lnTo>
                  <a:lnTo>
                    <a:pt x="533400" y="0"/>
                  </a:lnTo>
                  <a:lnTo>
                    <a:pt x="523875" y="14288"/>
                  </a:lnTo>
                  <a:lnTo>
                    <a:pt x="523875" y="50006"/>
                  </a:lnTo>
                  <a:lnTo>
                    <a:pt x="533400" y="80963"/>
                  </a:lnTo>
                  <a:lnTo>
                    <a:pt x="542925" y="107156"/>
                  </a:lnTo>
                  <a:lnTo>
                    <a:pt x="552450" y="142875"/>
                  </a:lnTo>
                  <a:lnTo>
                    <a:pt x="552450" y="169069"/>
                  </a:lnTo>
                  <a:lnTo>
                    <a:pt x="552450" y="192881"/>
                  </a:lnTo>
                  <a:lnTo>
                    <a:pt x="542925" y="230981"/>
                  </a:lnTo>
                  <a:lnTo>
                    <a:pt x="516732" y="271463"/>
                  </a:lnTo>
                  <a:lnTo>
                    <a:pt x="431007" y="373856"/>
                  </a:lnTo>
                  <a:lnTo>
                    <a:pt x="316707" y="492919"/>
                  </a:lnTo>
                  <a:lnTo>
                    <a:pt x="204788" y="590550"/>
                  </a:lnTo>
                  <a:lnTo>
                    <a:pt x="57150" y="702469"/>
                  </a:lnTo>
                  <a:lnTo>
                    <a:pt x="0" y="790575"/>
                  </a:lnTo>
                  <a:lnTo>
                    <a:pt x="121444" y="757238"/>
                  </a:lnTo>
                  <a:lnTo>
                    <a:pt x="297657" y="669131"/>
                  </a:lnTo>
                  <a:lnTo>
                    <a:pt x="490538" y="564356"/>
                  </a:lnTo>
                  <a:lnTo>
                    <a:pt x="621507" y="5000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3;p21">
              <a:extLst>
                <a:ext uri="{FF2B5EF4-FFF2-40B4-BE49-F238E27FC236}">
                  <a16:creationId xmlns:a16="http://schemas.microsoft.com/office/drawing/2014/main" id="{A2DC77CE-DE59-D04A-A4EF-D759D41001D3}"/>
                </a:ext>
              </a:extLst>
            </p:cNvPr>
            <p:cNvSpPr/>
            <p:nvPr/>
          </p:nvSpPr>
          <p:spPr>
            <a:xfrm>
              <a:off x="3814763" y="3360738"/>
              <a:ext cx="2041525" cy="355600"/>
            </a:xfrm>
            <a:custGeom>
              <a:avLst/>
              <a:gdLst/>
              <a:ahLst/>
              <a:cxnLst/>
              <a:rect l="l" t="t" r="r" b="b"/>
              <a:pathLst>
                <a:path w="2040731" h="357187" extrusionOk="0">
                  <a:moveTo>
                    <a:pt x="1071562" y="119062"/>
                  </a:moveTo>
                  <a:lnTo>
                    <a:pt x="1295400" y="83344"/>
                  </a:lnTo>
                  <a:lnTo>
                    <a:pt x="1390650" y="66675"/>
                  </a:lnTo>
                  <a:lnTo>
                    <a:pt x="1426368" y="52387"/>
                  </a:lnTo>
                  <a:lnTo>
                    <a:pt x="1464468" y="35719"/>
                  </a:lnTo>
                  <a:lnTo>
                    <a:pt x="1519237" y="19050"/>
                  </a:lnTo>
                  <a:lnTo>
                    <a:pt x="1597818" y="2381"/>
                  </a:lnTo>
                  <a:lnTo>
                    <a:pt x="1628775" y="0"/>
                  </a:lnTo>
                  <a:lnTo>
                    <a:pt x="1700212" y="0"/>
                  </a:lnTo>
                  <a:lnTo>
                    <a:pt x="1828800" y="4762"/>
                  </a:lnTo>
                  <a:lnTo>
                    <a:pt x="1905000" y="9525"/>
                  </a:lnTo>
                  <a:lnTo>
                    <a:pt x="1945481" y="19050"/>
                  </a:lnTo>
                  <a:lnTo>
                    <a:pt x="1964531" y="26194"/>
                  </a:lnTo>
                  <a:lnTo>
                    <a:pt x="1993106" y="50006"/>
                  </a:lnTo>
                  <a:lnTo>
                    <a:pt x="2012156" y="66675"/>
                  </a:lnTo>
                  <a:lnTo>
                    <a:pt x="2024062" y="80962"/>
                  </a:lnTo>
                  <a:lnTo>
                    <a:pt x="2035968" y="104775"/>
                  </a:lnTo>
                  <a:lnTo>
                    <a:pt x="2040731" y="126206"/>
                  </a:lnTo>
                  <a:lnTo>
                    <a:pt x="2035968" y="145256"/>
                  </a:lnTo>
                  <a:lnTo>
                    <a:pt x="2026443" y="169069"/>
                  </a:lnTo>
                  <a:lnTo>
                    <a:pt x="2007393" y="190500"/>
                  </a:lnTo>
                  <a:lnTo>
                    <a:pt x="1981200" y="204787"/>
                  </a:lnTo>
                  <a:lnTo>
                    <a:pt x="1933575" y="216694"/>
                  </a:lnTo>
                  <a:lnTo>
                    <a:pt x="1876425" y="221456"/>
                  </a:lnTo>
                  <a:lnTo>
                    <a:pt x="1776412" y="226219"/>
                  </a:lnTo>
                  <a:lnTo>
                    <a:pt x="1524000" y="247650"/>
                  </a:lnTo>
                  <a:lnTo>
                    <a:pt x="1364456" y="269081"/>
                  </a:lnTo>
                  <a:lnTo>
                    <a:pt x="1057275" y="309562"/>
                  </a:lnTo>
                  <a:lnTo>
                    <a:pt x="819150" y="333375"/>
                  </a:lnTo>
                  <a:lnTo>
                    <a:pt x="535781" y="352425"/>
                  </a:lnTo>
                  <a:lnTo>
                    <a:pt x="373856" y="357187"/>
                  </a:lnTo>
                  <a:lnTo>
                    <a:pt x="290512" y="354806"/>
                  </a:lnTo>
                  <a:lnTo>
                    <a:pt x="226218" y="340519"/>
                  </a:lnTo>
                  <a:lnTo>
                    <a:pt x="176212" y="323850"/>
                  </a:lnTo>
                  <a:lnTo>
                    <a:pt x="126206" y="297656"/>
                  </a:lnTo>
                  <a:lnTo>
                    <a:pt x="95250" y="276225"/>
                  </a:lnTo>
                  <a:lnTo>
                    <a:pt x="69056" y="254794"/>
                  </a:lnTo>
                  <a:lnTo>
                    <a:pt x="35718" y="216694"/>
                  </a:lnTo>
                  <a:lnTo>
                    <a:pt x="2381" y="154781"/>
                  </a:lnTo>
                  <a:cubicBezTo>
                    <a:pt x="1587" y="130969"/>
                    <a:pt x="794" y="107156"/>
                    <a:pt x="0" y="83344"/>
                  </a:cubicBezTo>
                  <a:lnTo>
                    <a:pt x="57150" y="111919"/>
                  </a:lnTo>
                  <a:lnTo>
                    <a:pt x="100012" y="147637"/>
                  </a:lnTo>
                  <a:lnTo>
                    <a:pt x="130968" y="164306"/>
                  </a:lnTo>
                  <a:lnTo>
                    <a:pt x="161925" y="176212"/>
                  </a:lnTo>
                  <a:lnTo>
                    <a:pt x="207168" y="190500"/>
                  </a:lnTo>
                  <a:lnTo>
                    <a:pt x="257175" y="200025"/>
                  </a:lnTo>
                  <a:lnTo>
                    <a:pt x="342900" y="204787"/>
                  </a:lnTo>
                  <a:lnTo>
                    <a:pt x="450056" y="200025"/>
                  </a:lnTo>
                  <a:lnTo>
                    <a:pt x="719137" y="173831"/>
                  </a:lnTo>
                  <a:lnTo>
                    <a:pt x="978693" y="135731"/>
                  </a:lnTo>
                  <a:lnTo>
                    <a:pt x="1071562" y="1190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14;p21">
              <a:extLst>
                <a:ext uri="{FF2B5EF4-FFF2-40B4-BE49-F238E27FC236}">
                  <a16:creationId xmlns:a16="http://schemas.microsoft.com/office/drawing/2014/main" id="{4223975A-CF11-4844-94E0-02DE560FDABD}"/>
                </a:ext>
              </a:extLst>
            </p:cNvPr>
            <p:cNvSpPr/>
            <p:nvPr/>
          </p:nvSpPr>
          <p:spPr>
            <a:xfrm>
              <a:off x="3170238" y="4129088"/>
              <a:ext cx="3473450" cy="592137"/>
            </a:xfrm>
            <a:custGeom>
              <a:avLst/>
              <a:gdLst/>
              <a:ahLst/>
              <a:cxnLst/>
              <a:rect l="l" t="t" r="r" b="b"/>
              <a:pathLst>
                <a:path w="3472476" h="591835" extrusionOk="0">
                  <a:moveTo>
                    <a:pt x="1772702" y="364638"/>
                  </a:moveTo>
                  <a:lnTo>
                    <a:pt x="1952216" y="345003"/>
                  </a:lnTo>
                  <a:lnTo>
                    <a:pt x="2196243" y="319759"/>
                  </a:lnTo>
                  <a:lnTo>
                    <a:pt x="2485148" y="297320"/>
                  </a:lnTo>
                  <a:lnTo>
                    <a:pt x="2793688" y="283295"/>
                  </a:lnTo>
                  <a:lnTo>
                    <a:pt x="3102228" y="274880"/>
                  </a:lnTo>
                  <a:lnTo>
                    <a:pt x="3248083" y="274880"/>
                  </a:lnTo>
                  <a:lnTo>
                    <a:pt x="3321011" y="269271"/>
                  </a:lnTo>
                  <a:lnTo>
                    <a:pt x="3377109" y="263661"/>
                  </a:lnTo>
                  <a:lnTo>
                    <a:pt x="3413573" y="255246"/>
                  </a:lnTo>
                  <a:lnTo>
                    <a:pt x="3444427" y="238417"/>
                  </a:lnTo>
                  <a:lnTo>
                    <a:pt x="3464061" y="215977"/>
                  </a:lnTo>
                  <a:lnTo>
                    <a:pt x="3472476" y="193538"/>
                  </a:lnTo>
                  <a:lnTo>
                    <a:pt x="3469671" y="173904"/>
                  </a:lnTo>
                  <a:lnTo>
                    <a:pt x="3450037" y="143050"/>
                  </a:lnTo>
                  <a:lnTo>
                    <a:pt x="3407963" y="112196"/>
                  </a:lnTo>
                  <a:lnTo>
                    <a:pt x="3351865" y="86952"/>
                  </a:lnTo>
                  <a:lnTo>
                    <a:pt x="3236864" y="50488"/>
                  </a:lnTo>
                  <a:lnTo>
                    <a:pt x="3121863" y="19634"/>
                  </a:lnTo>
                  <a:lnTo>
                    <a:pt x="3018081" y="0"/>
                  </a:lnTo>
                  <a:lnTo>
                    <a:pt x="2984422" y="0"/>
                  </a:lnTo>
                  <a:lnTo>
                    <a:pt x="2936739" y="2804"/>
                  </a:lnTo>
                  <a:lnTo>
                    <a:pt x="2875031" y="19634"/>
                  </a:lnTo>
                  <a:lnTo>
                    <a:pt x="2771249" y="50488"/>
                  </a:lnTo>
                  <a:lnTo>
                    <a:pt x="2616979" y="81342"/>
                  </a:lnTo>
                  <a:lnTo>
                    <a:pt x="2386977" y="103781"/>
                  </a:lnTo>
                  <a:lnTo>
                    <a:pt x="2151364" y="126220"/>
                  </a:lnTo>
                  <a:lnTo>
                    <a:pt x="1935386" y="165489"/>
                  </a:lnTo>
                  <a:lnTo>
                    <a:pt x="1671725" y="196343"/>
                  </a:lnTo>
                  <a:lnTo>
                    <a:pt x="1340746" y="238417"/>
                  </a:lnTo>
                  <a:lnTo>
                    <a:pt x="1121963" y="274880"/>
                  </a:lnTo>
                  <a:lnTo>
                    <a:pt x="970498" y="294515"/>
                  </a:lnTo>
                  <a:lnTo>
                    <a:pt x="709642" y="328174"/>
                  </a:lnTo>
                  <a:lnTo>
                    <a:pt x="521713" y="345003"/>
                  </a:lnTo>
                  <a:lnTo>
                    <a:pt x="387077" y="347808"/>
                  </a:lnTo>
                  <a:lnTo>
                    <a:pt x="260856" y="339393"/>
                  </a:lnTo>
                  <a:lnTo>
                    <a:pt x="137440" y="319759"/>
                  </a:lnTo>
                  <a:lnTo>
                    <a:pt x="61708" y="302930"/>
                  </a:lnTo>
                  <a:lnTo>
                    <a:pt x="42074" y="302930"/>
                  </a:lnTo>
                  <a:lnTo>
                    <a:pt x="14025" y="305734"/>
                  </a:lnTo>
                  <a:lnTo>
                    <a:pt x="2805" y="319759"/>
                  </a:lnTo>
                  <a:lnTo>
                    <a:pt x="0" y="333784"/>
                  </a:lnTo>
                  <a:lnTo>
                    <a:pt x="5610" y="359028"/>
                  </a:lnTo>
                  <a:lnTo>
                    <a:pt x="25244" y="381467"/>
                  </a:lnTo>
                  <a:lnTo>
                    <a:pt x="112196" y="431955"/>
                  </a:lnTo>
                  <a:lnTo>
                    <a:pt x="252442" y="510493"/>
                  </a:lnTo>
                  <a:lnTo>
                    <a:pt x="316955" y="546957"/>
                  </a:lnTo>
                  <a:lnTo>
                    <a:pt x="395492" y="577811"/>
                  </a:lnTo>
                  <a:lnTo>
                    <a:pt x="471225" y="591835"/>
                  </a:lnTo>
                  <a:lnTo>
                    <a:pt x="504883" y="591835"/>
                  </a:lnTo>
                  <a:lnTo>
                    <a:pt x="625494" y="558176"/>
                  </a:lnTo>
                  <a:lnTo>
                    <a:pt x="861107" y="502078"/>
                  </a:lnTo>
                  <a:lnTo>
                    <a:pt x="1141598" y="443175"/>
                  </a:lnTo>
                  <a:lnTo>
                    <a:pt x="1520260" y="392687"/>
                  </a:lnTo>
                  <a:lnTo>
                    <a:pt x="1772702" y="3646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15;p21">
              <a:extLst>
                <a:ext uri="{FF2B5EF4-FFF2-40B4-BE49-F238E27FC236}">
                  <a16:creationId xmlns:a16="http://schemas.microsoft.com/office/drawing/2014/main" id="{C10679E6-2852-3C4B-A3EB-742772FBA989}"/>
                </a:ext>
              </a:extLst>
            </p:cNvPr>
            <p:cNvSpPr/>
            <p:nvPr/>
          </p:nvSpPr>
          <p:spPr>
            <a:xfrm>
              <a:off x="3067050" y="3781425"/>
              <a:ext cx="1558925" cy="2378075"/>
            </a:xfrm>
            <a:custGeom>
              <a:avLst/>
              <a:gdLst/>
              <a:ahLst/>
              <a:cxnLst/>
              <a:rect l="l" t="t" r="r" b="b"/>
              <a:pathLst>
                <a:path w="1558925" h="2378075" extrusionOk="0">
                  <a:moveTo>
                    <a:pt x="1127125" y="1069975"/>
                  </a:moveTo>
                  <a:lnTo>
                    <a:pt x="1158875" y="974725"/>
                  </a:lnTo>
                  <a:lnTo>
                    <a:pt x="1187450" y="876300"/>
                  </a:lnTo>
                  <a:lnTo>
                    <a:pt x="1209675" y="777875"/>
                  </a:lnTo>
                  <a:lnTo>
                    <a:pt x="1235075" y="587375"/>
                  </a:lnTo>
                  <a:lnTo>
                    <a:pt x="1244600" y="476250"/>
                  </a:lnTo>
                  <a:lnTo>
                    <a:pt x="1247775" y="400050"/>
                  </a:lnTo>
                  <a:lnTo>
                    <a:pt x="1250950" y="311150"/>
                  </a:lnTo>
                  <a:lnTo>
                    <a:pt x="1241425" y="260350"/>
                  </a:lnTo>
                  <a:lnTo>
                    <a:pt x="1219200" y="200025"/>
                  </a:lnTo>
                  <a:lnTo>
                    <a:pt x="1190625" y="155575"/>
                  </a:lnTo>
                  <a:lnTo>
                    <a:pt x="1143000" y="107950"/>
                  </a:lnTo>
                  <a:lnTo>
                    <a:pt x="1104900" y="76200"/>
                  </a:lnTo>
                  <a:lnTo>
                    <a:pt x="1095375" y="63500"/>
                  </a:lnTo>
                  <a:lnTo>
                    <a:pt x="1085850" y="44450"/>
                  </a:lnTo>
                  <a:lnTo>
                    <a:pt x="1092200" y="19050"/>
                  </a:lnTo>
                  <a:lnTo>
                    <a:pt x="1111250" y="9525"/>
                  </a:lnTo>
                  <a:lnTo>
                    <a:pt x="1136650" y="0"/>
                  </a:lnTo>
                  <a:lnTo>
                    <a:pt x="1158875" y="0"/>
                  </a:lnTo>
                  <a:lnTo>
                    <a:pt x="1190625" y="15875"/>
                  </a:lnTo>
                  <a:lnTo>
                    <a:pt x="1298575" y="69850"/>
                  </a:lnTo>
                  <a:lnTo>
                    <a:pt x="1400175" y="120650"/>
                  </a:lnTo>
                  <a:lnTo>
                    <a:pt x="1463675" y="152400"/>
                  </a:lnTo>
                  <a:lnTo>
                    <a:pt x="1508125" y="187325"/>
                  </a:lnTo>
                  <a:lnTo>
                    <a:pt x="1536700" y="209550"/>
                  </a:lnTo>
                  <a:lnTo>
                    <a:pt x="1552575" y="228600"/>
                  </a:lnTo>
                  <a:lnTo>
                    <a:pt x="1558925" y="244475"/>
                  </a:lnTo>
                  <a:lnTo>
                    <a:pt x="1555750" y="282575"/>
                  </a:lnTo>
                  <a:lnTo>
                    <a:pt x="1530350" y="403225"/>
                  </a:lnTo>
                  <a:lnTo>
                    <a:pt x="1495425" y="600075"/>
                  </a:lnTo>
                  <a:lnTo>
                    <a:pt x="1476375" y="752475"/>
                  </a:lnTo>
                  <a:lnTo>
                    <a:pt x="1406525" y="962025"/>
                  </a:lnTo>
                  <a:lnTo>
                    <a:pt x="1343025" y="1136650"/>
                  </a:lnTo>
                  <a:lnTo>
                    <a:pt x="1247775" y="1346200"/>
                  </a:lnTo>
                  <a:lnTo>
                    <a:pt x="1155700" y="1508125"/>
                  </a:lnTo>
                  <a:lnTo>
                    <a:pt x="1054100" y="1657350"/>
                  </a:lnTo>
                  <a:lnTo>
                    <a:pt x="920750" y="1812925"/>
                  </a:lnTo>
                  <a:lnTo>
                    <a:pt x="806450" y="1911350"/>
                  </a:lnTo>
                  <a:lnTo>
                    <a:pt x="701675" y="1997075"/>
                  </a:lnTo>
                  <a:lnTo>
                    <a:pt x="565150" y="2092325"/>
                  </a:lnTo>
                  <a:lnTo>
                    <a:pt x="393700" y="2193925"/>
                  </a:lnTo>
                  <a:lnTo>
                    <a:pt x="225425" y="2289175"/>
                  </a:lnTo>
                  <a:lnTo>
                    <a:pt x="73025" y="2365375"/>
                  </a:lnTo>
                  <a:lnTo>
                    <a:pt x="34925" y="2378075"/>
                  </a:lnTo>
                  <a:lnTo>
                    <a:pt x="9525" y="2378075"/>
                  </a:lnTo>
                  <a:lnTo>
                    <a:pt x="0" y="2362200"/>
                  </a:lnTo>
                  <a:lnTo>
                    <a:pt x="0" y="2324100"/>
                  </a:lnTo>
                  <a:lnTo>
                    <a:pt x="3175" y="2298700"/>
                  </a:lnTo>
                  <a:lnTo>
                    <a:pt x="38100" y="2276475"/>
                  </a:lnTo>
                  <a:lnTo>
                    <a:pt x="190500" y="2190750"/>
                  </a:lnTo>
                  <a:lnTo>
                    <a:pt x="346075" y="2089150"/>
                  </a:lnTo>
                  <a:lnTo>
                    <a:pt x="492125" y="1984375"/>
                  </a:lnTo>
                  <a:lnTo>
                    <a:pt x="609600" y="1879600"/>
                  </a:lnTo>
                  <a:lnTo>
                    <a:pt x="723900" y="1768475"/>
                  </a:lnTo>
                  <a:lnTo>
                    <a:pt x="815975" y="1663700"/>
                  </a:lnTo>
                  <a:lnTo>
                    <a:pt x="933450" y="1492250"/>
                  </a:lnTo>
                  <a:lnTo>
                    <a:pt x="1028700" y="1311275"/>
                  </a:lnTo>
                  <a:lnTo>
                    <a:pt x="1127125" y="10699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16;p21">
              <a:extLst>
                <a:ext uri="{FF2B5EF4-FFF2-40B4-BE49-F238E27FC236}">
                  <a16:creationId xmlns:a16="http://schemas.microsoft.com/office/drawing/2014/main" id="{AF519EA8-CB18-234E-AEC0-5F22882495A2}"/>
                </a:ext>
              </a:extLst>
            </p:cNvPr>
            <p:cNvSpPr/>
            <p:nvPr/>
          </p:nvSpPr>
          <p:spPr>
            <a:xfrm>
              <a:off x="4918075" y="3578225"/>
              <a:ext cx="2235200" cy="2371725"/>
            </a:xfrm>
            <a:custGeom>
              <a:avLst/>
              <a:gdLst/>
              <a:ahLst/>
              <a:cxnLst/>
              <a:rect l="l" t="t" r="r" b="b"/>
              <a:pathLst>
                <a:path w="2235200" h="2371725" extrusionOk="0">
                  <a:moveTo>
                    <a:pt x="174625" y="587375"/>
                  </a:moveTo>
                  <a:lnTo>
                    <a:pt x="158750" y="254000"/>
                  </a:lnTo>
                  <a:lnTo>
                    <a:pt x="149225" y="200025"/>
                  </a:lnTo>
                  <a:lnTo>
                    <a:pt x="123825" y="155575"/>
                  </a:lnTo>
                  <a:lnTo>
                    <a:pt x="92075" y="120650"/>
                  </a:lnTo>
                  <a:lnTo>
                    <a:pt x="60325" y="95250"/>
                  </a:lnTo>
                  <a:lnTo>
                    <a:pt x="0" y="47625"/>
                  </a:lnTo>
                  <a:lnTo>
                    <a:pt x="25400" y="0"/>
                  </a:lnTo>
                  <a:lnTo>
                    <a:pt x="288925" y="41275"/>
                  </a:lnTo>
                  <a:lnTo>
                    <a:pt x="403225" y="114300"/>
                  </a:lnTo>
                  <a:lnTo>
                    <a:pt x="447675" y="149225"/>
                  </a:lnTo>
                  <a:lnTo>
                    <a:pt x="476250" y="180975"/>
                  </a:lnTo>
                  <a:lnTo>
                    <a:pt x="482600" y="193675"/>
                  </a:lnTo>
                  <a:lnTo>
                    <a:pt x="492125" y="215900"/>
                  </a:lnTo>
                  <a:lnTo>
                    <a:pt x="488950" y="266700"/>
                  </a:lnTo>
                  <a:lnTo>
                    <a:pt x="447675" y="698500"/>
                  </a:lnTo>
                  <a:lnTo>
                    <a:pt x="422275" y="866775"/>
                  </a:lnTo>
                  <a:cubicBezTo>
                    <a:pt x="423333" y="1147233"/>
                    <a:pt x="424392" y="1427692"/>
                    <a:pt x="425450" y="1708150"/>
                  </a:cubicBezTo>
                  <a:lnTo>
                    <a:pt x="425450" y="1911350"/>
                  </a:lnTo>
                  <a:lnTo>
                    <a:pt x="431800" y="1962150"/>
                  </a:lnTo>
                  <a:lnTo>
                    <a:pt x="441325" y="2009775"/>
                  </a:lnTo>
                  <a:lnTo>
                    <a:pt x="454025" y="2044700"/>
                  </a:lnTo>
                  <a:lnTo>
                    <a:pt x="469900" y="2076450"/>
                  </a:lnTo>
                  <a:lnTo>
                    <a:pt x="492125" y="2105025"/>
                  </a:lnTo>
                  <a:lnTo>
                    <a:pt x="511175" y="2124075"/>
                  </a:lnTo>
                  <a:lnTo>
                    <a:pt x="536575" y="2136775"/>
                  </a:lnTo>
                  <a:lnTo>
                    <a:pt x="584200" y="2149475"/>
                  </a:lnTo>
                  <a:lnTo>
                    <a:pt x="698500" y="2162175"/>
                  </a:lnTo>
                  <a:lnTo>
                    <a:pt x="863600" y="2171700"/>
                  </a:lnTo>
                  <a:lnTo>
                    <a:pt x="1130300" y="2165350"/>
                  </a:lnTo>
                  <a:lnTo>
                    <a:pt x="1304925" y="2159000"/>
                  </a:lnTo>
                  <a:lnTo>
                    <a:pt x="1447800" y="2149475"/>
                  </a:lnTo>
                  <a:lnTo>
                    <a:pt x="1568450" y="2130425"/>
                  </a:lnTo>
                  <a:lnTo>
                    <a:pt x="1663700" y="2108200"/>
                  </a:lnTo>
                  <a:lnTo>
                    <a:pt x="1743075" y="2073275"/>
                  </a:lnTo>
                  <a:lnTo>
                    <a:pt x="1809750" y="2035175"/>
                  </a:lnTo>
                  <a:lnTo>
                    <a:pt x="2130425" y="2054225"/>
                  </a:lnTo>
                  <a:lnTo>
                    <a:pt x="2178050" y="2089150"/>
                  </a:lnTo>
                  <a:lnTo>
                    <a:pt x="2197100" y="2105025"/>
                  </a:lnTo>
                  <a:lnTo>
                    <a:pt x="2216150" y="2124075"/>
                  </a:lnTo>
                  <a:lnTo>
                    <a:pt x="2228850" y="2143125"/>
                  </a:lnTo>
                  <a:lnTo>
                    <a:pt x="2235200" y="2165350"/>
                  </a:lnTo>
                  <a:lnTo>
                    <a:pt x="2222500" y="2197100"/>
                  </a:lnTo>
                  <a:lnTo>
                    <a:pt x="2203450" y="2225675"/>
                  </a:lnTo>
                  <a:lnTo>
                    <a:pt x="2168525" y="2260600"/>
                  </a:lnTo>
                  <a:lnTo>
                    <a:pt x="2127250" y="2286000"/>
                  </a:lnTo>
                  <a:lnTo>
                    <a:pt x="2060575" y="2311400"/>
                  </a:lnTo>
                  <a:lnTo>
                    <a:pt x="1990725" y="2327275"/>
                  </a:lnTo>
                  <a:lnTo>
                    <a:pt x="1809750" y="2339975"/>
                  </a:lnTo>
                  <a:lnTo>
                    <a:pt x="1482725" y="2362200"/>
                  </a:lnTo>
                  <a:lnTo>
                    <a:pt x="1108075" y="2371725"/>
                  </a:lnTo>
                  <a:lnTo>
                    <a:pt x="847725" y="2365375"/>
                  </a:lnTo>
                  <a:lnTo>
                    <a:pt x="603250" y="2343150"/>
                  </a:lnTo>
                  <a:lnTo>
                    <a:pt x="495300" y="2324100"/>
                  </a:lnTo>
                  <a:lnTo>
                    <a:pt x="425450" y="2305050"/>
                  </a:lnTo>
                  <a:lnTo>
                    <a:pt x="365125" y="2276475"/>
                  </a:lnTo>
                  <a:lnTo>
                    <a:pt x="320675" y="2247900"/>
                  </a:lnTo>
                  <a:lnTo>
                    <a:pt x="288925" y="2212975"/>
                  </a:lnTo>
                  <a:lnTo>
                    <a:pt x="260350" y="2168525"/>
                  </a:lnTo>
                  <a:lnTo>
                    <a:pt x="228600" y="2101850"/>
                  </a:lnTo>
                  <a:lnTo>
                    <a:pt x="203200" y="2032000"/>
                  </a:lnTo>
                  <a:lnTo>
                    <a:pt x="184150" y="1936750"/>
                  </a:lnTo>
                  <a:cubicBezTo>
                    <a:pt x="183092" y="1899708"/>
                    <a:pt x="182033" y="1862667"/>
                    <a:pt x="180975" y="1825625"/>
                  </a:cubicBezTo>
                  <a:lnTo>
                    <a:pt x="180975" y="882650"/>
                  </a:lnTo>
                  <a:lnTo>
                    <a:pt x="174625" y="5873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17;p21">
              <a:extLst>
                <a:ext uri="{FF2B5EF4-FFF2-40B4-BE49-F238E27FC236}">
                  <a16:creationId xmlns:a16="http://schemas.microsoft.com/office/drawing/2014/main" id="{683061BD-BDB8-1D44-868E-8CF4F54CEF7D}"/>
                </a:ext>
              </a:extLst>
            </p:cNvPr>
            <p:cNvSpPr/>
            <p:nvPr/>
          </p:nvSpPr>
          <p:spPr>
            <a:xfrm>
              <a:off x="6713538" y="4913313"/>
              <a:ext cx="361950" cy="742950"/>
            </a:xfrm>
            <a:custGeom>
              <a:avLst/>
              <a:gdLst/>
              <a:ahLst/>
              <a:cxnLst/>
              <a:rect l="l" t="t" r="r" b="b"/>
              <a:pathLst>
                <a:path w="361950" h="742950" extrusionOk="0">
                  <a:moveTo>
                    <a:pt x="123825" y="257175"/>
                  </a:moveTo>
                  <a:lnTo>
                    <a:pt x="111919" y="397669"/>
                  </a:lnTo>
                  <a:lnTo>
                    <a:pt x="97631" y="497681"/>
                  </a:lnTo>
                  <a:lnTo>
                    <a:pt x="80962" y="576262"/>
                  </a:lnTo>
                  <a:lnTo>
                    <a:pt x="61912" y="633412"/>
                  </a:lnTo>
                  <a:lnTo>
                    <a:pt x="38100" y="678656"/>
                  </a:lnTo>
                  <a:lnTo>
                    <a:pt x="0" y="719137"/>
                  </a:lnTo>
                  <a:lnTo>
                    <a:pt x="361950" y="742950"/>
                  </a:lnTo>
                  <a:lnTo>
                    <a:pt x="326231" y="709612"/>
                  </a:lnTo>
                  <a:lnTo>
                    <a:pt x="307181" y="678656"/>
                  </a:lnTo>
                  <a:lnTo>
                    <a:pt x="288131" y="635794"/>
                  </a:lnTo>
                  <a:lnTo>
                    <a:pt x="269081" y="569119"/>
                  </a:lnTo>
                  <a:lnTo>
                    <a:pt x="252412" y="452437"/>
                  </a:lnTo>
                  <a:lnTo>
                    <a:pt x="228600" y="283369"/>
                  </a:lnTo>
                  <a:lnTo>
                    <a:pt x="207169" y="114300"/>
                  </a:lnTo>
                  <a:lnTo>
                    <a:pt x="195262" y="40481"/>
                  </a:lnTo>
                  <a:lnTo>
                    <a:pt x="185737" y="19050"/>
                  </a:lnTo>
                  <a:lnTo>
                    <a:pt x="166687" y="7144"/>
                  </a:lnTo>
                  <a:lnTo>
                    <a:pt x="142875" y="0"/>
                  </a:lnTo>
                  <a:lnTo>
                    <a:pt x="128587" y="11906"/>
                  </a:lnTo>
                  <a:lnTo>
                    <a:pt x="121444" y="57150"/>
                  </a:lnTo>
                  <a:lnTo>
                    <a:pt x="126206" y="116681"/>
                  </a:lnTo>
                  <a:cubicBezTo>
                    <a:pt x="125412" y="157162"/>
                    <a:pt x="124619" y="197644"/>
                    <a:pt x="123825" y="25717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322;p22">
            <a:extLst>
              <a:ext uri="{FF2B5EF4-FFF2-40B4-BE49-F238E27FC236}">
                <a16:creationId xmlns:a16="http://schemas.microsoft.com/office/drawing/2014/main" id="{87B6383D-3C57-6D41-98EC-6BB7FB9497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6802" y="1498022"/>
            <a:ext cx="4737100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2578" y="1425830"/>
            <a:ext cx="4737100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65"/>
          <p:cNvSpPr txBox="1"/>
          <p:nvPr/>
        </p:nvSpPr>
        <p:spPr>
          <a:xfrm>
            <a:off x="3959673" y="6453336"/>
            <a:ext cx="50886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研</a:t>
            </a:r>
            <a:endParaRPr/>
          </a:p>
        </p:txBody>
      </p:sp>
      <p:sp>
        <p:nvSpPr>
          <p:cNvPr id="802" name="Google Shape;802;p65"/>
          <p:cNvSpPr/>
          <p:nvPr/>
        </p:nvSpPr>
        <p:spPr>
          <a:xfrm>
            <a:off x="2747963" y="2114550"/>
            <a:ext cx="1743075" cy="400050"/>
          </a:xfrm>
          <a:custGeom>
            <a:avLst/>
            <a:gdLst/>
            <a:ahLst/>
            <a:cxnLst/>
            <a:rect l="l" t="t" r="r" b="b"/>
            <a:pathLst>
              <a:path w="1743075" h="400050" extrusionOk="0">
                <a:moveTo>
                  <a:pt x="845343" y="171450"/>
                </a:moveTo>
                <a:lnTo>
                  <a:pt x="995362" y="142875"/>
                </a:lnTo>
                <a:lnTo>
                  <a:pt x="1100137" y="116681"/>
                </a:lnTo>
                <a:lnTo>
                  <a:pt x="1235868" y="76200"/>
                </a:lnTo>
                <a:lnTo>
                  <a:pt x="1345406" y="33338"/>
                </a:lnTo>
                <a:lnTo>
                  <a:pt x="1419225" y="0"/>
                </a:lnTo>
                <a:lnTo>
                  <a:pt x="1447800" y="0"/>
                </a:lnTo>
                <a:lnTo>
                  <a:pt x="1528762" y="16669"/>
                </a:lnTo>
                <a:lnTo>
                  <a:pt x="1593056" y="38100"/>
                </a:lnTo>
                <a:lnTo>
                  <a:pt x="1693068" y="90488"/>
                </a:lnTo>
                <a:lnTo>
                  <a:pt x="1728787" y="116681"/>
                </a:lnTo>
                <a:lnTo>
                  <a:pt x="1743075" y="145256"/>
                </a:lnTo>
                <a:lnTo>
                  <a:pt x="1743075" y="159544"/>
                </a:lnTo>
                <a:lnTo>
                  <a:pt x="1735931" y="183356"/>
                </a:lnTo>
                <a:lnTo>
                  <a:pt x="1721643" y="200025"/>
                </a:lnTo>
                <a:lnTo>
                  <a:pt x="1643062" y="226219"/>
                </a:lnTo>
                <a:lnTo>
                  <a:pt x="1414462" y="273844"/>
                </a:lnTo>
                <a:lnTo>
                  <a:pt x="1119187" y="328613"/>
                </a:lnTo>
                <a:lnTo>
                  <a:pt x="828675" y="371475"/>
                </a:lnTo>
                <a:lnTo>
                  <a:pt x="607218" y="397669"/>
                </a:lnTo>
                <a:lnTo>
                  <a:pt x="433387" y="400050"/>
                </a:lnTo>
                <a:lnTo>
                  <a:pt x="383381" y="392906"/>
                </a:lnTo>
                <a:lnTo>
                  <a:pt x="309562" y="369094"/>
                </a:lnTo>
                <a:lnTo>
                  <a:pt x="250031" y="340519"/>
                </a:lnTo>
                <a:lnTo>
                  <a:pt x="190500" y="304800"/>
                </a:lnTo>
                <a:lnTo>
                  <a:pt x="147637" y="273844"/>
                </a:lnTo>
                <a:lnTo>
                  <a:pt x="100012" y="233363"/>
                </a:lnTo>
                <a:lnTo>
                  <a:pt x="42862" y="178594"/>
                </a:lnTo>
                <a:lnTo>
                  <a:pt x="16668" y="150019"/>
                </a:lnTo>
                <a:lnTo>
                  <a:pt x="4762" y="126206"/>
                </a:lnTo>
                <a:lnTo>
                  <a:pt x="0" y="102394"/>
                </a:lnTo>
                <a:lnTo>
                  <a:pt x="2381" y="90488"/>
                </a:lnTo>
                <a:lnTo>
                  <a:pt x="7143" y="80963"/>
                </a:lnTo>
                <a:lnTo>
                  <a:pt x="21431" y="76200"/>
                </a:lnTo>
                <a:lnTo>
                  <a:pt x="42862" y="80963"/>
                </a:lnTo>
                <a:lnTo>
                  <a:pt x="114300" y="121444"/>
                </a:lnTo>
                <a:lnTo>
                  <a:pt x="185737" y="154781"/>
                </a:lnTo>
                <a:lnTo>
                  <a:pt x="252412" y="185738"/>
                </a:lnTo>
                <a:lnTo>
                  <a:pt x="319087" y="204788"/>
                </a:lnTo>
                <a:lnTo>
                  <a:pt x="388143" y="216694"/>
                </a:lnTo>
                <a:lnTo>
                  <a:pt x="459581" y="219075"/>
                </a:lnTo>
                <a:lnTo>
                  <a:pt x="542925" y="216694"/>
                </a:lnTo>
                <a:lnTo>
                  <a:pt x="671512" y="204788"/>
                </a:lnTo>
                <a:lnTo>
                  <a:pt x="845343" y="1714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65"/>
          <p:cNvSpPr/>
          <p:nvPr/>
        </p:nvSpPr>
        <p:spPr>
          <a:xfrm>
            <a:off x="4718050" y="1824038"/>
            <a:ext cx="2244725" cy="412750"/>
          </a:xfrm>
          <a:custGeom>
            <a:avLst/>
            <a:gdLst/>
            <a:ahLst/>
            <a:cxnLst/>
            <a:rect l="l" t="t" r="r" b="b"/>
            <a:pathLst>
              <a:path w="2245519" h="411956" extrusionOk="0">
                <a:moveTo>
                  <a:pt x="1083469" y="359568"/>
                </a:moveTo>
                <a:lnTo>
                  <a:pt x="766763" y="383381"/>
                </a:lnTo>
                <a:lnTo>
                  <a:pt x="516732" y="400050"/>
                </a:lnTo>
                <a:lnTo>
                  <a:pt x="373857" y="411956"/>
                </a:lnTo>
                <a:lnTo>
                  <a:pt x="288132" y="376237"/>
                </a:lnTo>
                <a:lnTo>
                  <a:pt x="150019" y="300037"/>
                </a:lnTo>
                <a:lnTo>
                  <a:pt x="78582" y="252412"/>
                </a:lnTo>
                <a:lnTo>
                  <a:pt x="38100" y="211931"/>
                </a:lnTo>
                <a:lnTo>
                  <a:pt x="11907" y="176212"/>
                </a:lnTo>
                <a:lnTo>
                  <a:pt x="0" y="140493"/>
                </a:lnTo>
                <a:lnTo>
                  <a:pt x="0" y="119062"/>
                </a:lnTo>
                <a:lnTo>
                  <a:pt x="7144" y="102393"/>
                </a:lnTo>
                <a:lnTo>
                  <a:pt x="19050" y="97631"/>
                </a:lnTo>
                <a:lnTo>
                  <a:pt x="42863" y="100012"/>
                </a:lnTo>
                <a:lnTo>
                  <a:pt x="78582" y="126206"/>
                </a:lnTo>
                <a:lnTo>
                  <a:pt x="147638" y="171450"/>
                </a:lnTo>
                <a:lnTo>
                  <a:pt x="214313" y="197643"/>
                </a:lnTo>
                <a:lnTo>
                  <a:pt x="297657" y="214312"/>
                </a:lnTo>
                <a:lnTo>
                  <a:pt x="388144" y="223837"/>
                </a:lnTo>
                <a:lnTo>
                  <a:pt x="483394" y="223837"/>
                </a:lnTo>
                <a:lnTo>
                  <a:pt x="1012032" y="178593"/>
                </a:lnTo>
                <a:lnTo>
                  <a:pt x="1566863" y="116681"/>
                </a:lnTo>
                <a:lnTo>
                  <a:pt x="1619250" y="107156"/>
                </a:lnTo>
                <a:lnTo>
                  <a:pt x="1657350" y="95250"/>
                </a:lnTo>
                <a:lnTo>
                  <a:pt x="1740694" y="59531"/>
                </a:lnTo>
                <a:lnTo>
                  <a:pt x="1840707" y="2381"/>
                </a:lnTo>
                <a:lnTo>
                  <a:pt x="1864519" y="0"/>
                </a:lnTo>
                <a:lnTo>
                  <a:pt x="1945482" y="4762"/>
                </a:lnTo>
                <a:lnTo>
                  <a:pt x="2035969" y="21431"/>
                </a:lnTo>
                <a:lnTo>
                  <a:pt x="2138363" y="50006"/>
                </a:lnTo>
                <a:lnTo>
                  <a:pt x="2183607" y="71437"/>
                </a:lnTo>
                <a:lnTo>
                  <a:pt x="2214563" y="90487"/>
                </a:lnTo>
                <a:lnTo>
                  <a:pt x="2240757" y="126206"/>
                </a:lnTo>
                <a:lnTo>
                  <a:pt x="2245519" y="157162"/>
                </a:lnTo>
                <a:lnTo>
                  <a:pt x="2228850" y="190500"/>
                </a:lnTo>
                <a:lnTo>
                  <a:pt x="2202657" y="209550"/>
                </a:lnTo>
                <a:lnTo>
                  <a:pt x="2157413" y="228600"/>
                </a:lnTo>
                <a:lnTo>
                  <a:pt x="2112169" y="242887"/>
                </a:lnTo>
                <a:lnTo>
                  <a:pt x="1878807" y="269081"/>
                </a:lnTo>
                <a:lnTo>
                  <a:pt x="1524000" y="309562"/>
                </a:lnTo>
                <a:lnTo>
                  <a:pt x="1364457" y="330993"/>
                </a:lnTo>
                <a:lnTo>
                  <a:pt x="1083469" y="3595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65"/>
          <p:cNvSpPr/>
          <p:nvPr/>
        </p:nvSpPr>
        <p:spPr>
          <a:xfrm rot="-5400000">
            <a:off x="1889919" y="3031331"/>
            <a:ext cx="2228850" cy="1100138"/>
          </a:xfrm>
          <a:custGeom>
            <a:avLst/>
            <a:gdLst/>
            <a:ahLst/>
            <a:cxnLst/>
            <a:rect l="l" t="t" r="r" b="b"/>
            <a:pathLst>
              <a:path w="2228850" h="1100137" extrusionOk="0">
                <a:moveTo>
                  <a:pt x="1221581" y="590550"/>
                </a:moveTo>
                <a:lnTo>
                  <a:pt x="1409700" y="659606"/>
                </a:lnTo>
                <a:lnTo>
                  <a:pt x="1557337" y="704850"/>
                </a:lnTo>
                <a:lnTo>
                  <a:pt x="1716881" y="750094"/>
                </a:lnTo>
                <a:lnTo>
                  <a:pt x="1824037" y="773906"/>
                </a:lnTo>
                <a:lnTo>
                  <a:pt x="1902618" y="785812"/>
                </a:lnTo>
                <a:lnTo>
                  <a:pt x="1974056" y="792956"/>
                </a:lnTo>
                <a:lnTo>
                  <a:pt x="2038350" y="792956"/>
                </a:lnTo>
                <a:lnTo>
                  <a:pt x="2076450" y="795337"/>
                </a:lnTo>
                <a:lnTo>
                  <a:pt x="2112168" y="788194"/>
                </a:lnTo>
                <a:lnTo>
                  <a:pt x="2145506" y="769144"/>
                </a:lnTo>
                <a:lnTo>
                  <a:pt x="2207418" y="683419"/>
                </a:lnTo>
                <a:lnTo>
                  <a:pt x="2228850" y="809625"/>
                </a:lnTo>
                <a:lnTo>
                  <a:pt x="2193131" y="907256"/>
                </a:lnTo>
                <a:lnTo>
                  <a:pt x="2121693" y="973931"/>
                </a:lnTo>
                <a:lnTo>
                  <a:pt x="2031206" y="1059656"/>
                </a:lnTo>
                <a:lnTo>
                  <a:pt x="1995487" y="1090612"/>
                </a:lnTo>
                <a:lnTo>
                  <a:pt x="1964531" y="1100137"/>
                </a:lnTo>
                <a:lnTo>
                  <a:pt x="1916906" y="1092994"/>
                </a:lnTo>
                <a:lnTo>
                  <a:pt x="1869281" y="1066800"/>
                </a:lnTo>
                <a:lnTo>
                  <a:pt x="1821656" y="1035844"/>
                </a:lnTo>
                <a:lnTo>
                  <a:pt x="1754981" y="1004887"/>
                </a:lnTo>
                <a:lnTo>
                  <a:pt x="1373981" y="869156"/>
                </a:lnTo>
                <a:lnTo>
                  <a:pt x="1066800" y="738187"/>
                </a:lnTo>
                <a:lnTo>
                  <a:pt x="802481" y="611981"/>
                </a:lnTo>
                <a:lnTo>
                  <a:pt x="602456" y="500062"/>
                </a:lnTo>
                <a:lnTo>
                  <a:pt x="376237" y="359569"/>
                </a:lnTo>
                <a:lnTo>
                  <a:pt x="183356" y="216694"/>
                </a:lnTo>
                <a:lnTo>
                  <a:pt x="50006" y="97631"/>
                </a:lnTo>
                <a:lnTo>
                  <a:pt x="14287" y="59531"/>
                </a:lnTo>
                <a:lnTo>
                  <a:pt x="0" y="38100"/>
                </a:lnTo>
                <a:lnTo>
                  <a:pt x="0" y="16669"/>
                </a:lnTo>
                <a:lnTo>
                  <a:pt x="7143" y="7144"/>
                </a:lnTo>
                <a:lnTo>
                  <a:pt x="21431" y="0"/>
                </a:lnTo>
                <a:lnTo>
                  <a:pt x="45243" y="2381"/>
                </a:lnTo>
                <a:lnTo>
                  <a:pt x="219075" y="107156"/>
                </a:lnTo>
                <a:lnTo>
                  <a:pt x="416718" y="221456"/>
                </a:lnTo>
                <a:lnTo>
                  <a:pt x="685800" y="354806"/>
                </a:lnTo>
                <a:lnTo>
                  <a:pt x="912018" y="461962"/>
                </a:lnTo>
                <a:lnTo>
                  <a:pt x="1221581" y="5905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65"/>
          <p:cNvSpPr/>
          <p:nvPr/>
        </p:nvSpPr>
        <p:spPr>
          <a:xfrm>
            <a:off x="3089275" y="3608388"/>
            <a:ext cx="361950" cy="1468437"/>
          </a:xfrm>
          <a:custGeom>
            <a:avLst/>
            <a:gdLst/>
            <a:ahLst/>
            <a:cxnLst/>
            <a:rect l="l" t="t" r="r" b="b"/>
            <a:pathLst>
              <a:path w="361950" h="1469231" extrusionOk="0">
                <a:moveTo>
                  <a:pt x="138113" y="583406"/>
                </a:moveTo>
                <a:lnTo>
                  <a:pt x="138113" y="292894"/>
                </a:lnTo>
                <a:lnTo>
                  <a:pt x="130969" y="247650"/>
                </a:lnTo>
                <a:lnTo>
                  <a:pt x="123825" y="214312"/>
                </a:lnTo>
                <a:lnTo>
                  <a:pt x="116682" y="192881"/>
                </a:lnTo>
                <a:lnTo>
                  <a:pt x="104775" y="171450"/>
                </a:lnTo>
                <a:lnTo>
                  <a:pt x="92869" y="154781"/>
                </a:lnTo>
                <a:lnTo>
                  <a:pt x="66675" y="140494"/>
                </a:lnTo>
                <a:lnTo>
                  <a:pt x="0" y="114300"/>
                </a:lnTo>
                <a:lnTo>
                  <a:pt x="9525" y="23812"/>
                </a:lnTo>
                <a:lnTo>
                  <a:pt x="76200" y="0"/>
                </a:lnTo>
                <a:lnTo>
                  <a:pt x="135732" y="2381"/>
                </a:lnTo>
                <a:lnTo>
                  <a:pt x="211932" y="26194"/>
                </a:lnTo>
                <a:lnTo>
                  <a:pt x="309563" y="69056"/>
                </a:lnTo>
                <a:lnTo>
                  <a:pt x="340519" y="211931"/>
                </a:lnTo>
                <a:lnTo>
                  <a:pt x="361950" y="1135856"/>
                </a:lnTo>
                <a:lnTo>
                  <a:pt x="357188" y="1316831"/>
                </a:lnTo>
                <a:lnTo>
                  <a:pt x="345282" y="1362075"/>
                </a:lnTo>
                <a:lnTo>
                  <a:pt x="326232" y="1412081"/>
                </a:lnTo>
                <a:lnTo>
                  <a:pt x="307182" y="1447800"/>
                </a:lnTo>
                <a:lnTo>
                  <a:pt x="285750" y="1466850"/>
                </a:lnTo>
                <a:lnTo>
                  <a:pt x="259557" y="1469231"/>
                </a:lnTo>
                <a:lnTo>
                  <a:pt x="233363" y="1459706"/>
                </a:lnTo>
                <a:lnTo>
                  <a:pt x="207169" y="1435894"/>
                </a:lnTo>
                <a:lnTo>
                  <a:pt x="178594" y="1385887"/>
                </a:lnTo>
                <a:lnTo>
                  <a:pt x="157163" y="1338262"/>
                </a:lnTo>
                <a:lnTo>
                  <a:pt x="116682" y="1116806"/>
                </a:lnTo>
                <a:lnTo>
                  <a:pt x="133350" y="1045369"/>
                </a:lnTo>
                <a:lnTo>
                  <a:pt x="138113" y="878681"/>
                </a:lnTo>
                <a:lnTo>
                  <a:pt x="138113" y="5834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65"/>
          <p:cNvSpPr/>
          <p:nvPr/>
        </p:nvSpPr>
        <p:spPr>
          <a:xfrm>
            <a:off x="3303588" y="3471863"/>
            <a:ext cx="1211262" cy="1366837"/>
          </a:xfrm>
          <a:custGeom>
            <a:avLst/>
            <a:gdLst/>
            <a:ahLst/>
            <a:cxnLst/>
            <a:rect l="l" t="t" r="r" b="b"/>
            <a:pathLst>
              <a:path w="1212056" h="1366837" extrusionOk="0">
                <a:moveTo>
                  <a:pt x="400050" y="271462"/>
                </a:moveTo>
                <a:lnTo>
                  <a:pt x="28575" y="361950"/>
                </a:lnTo>
                <a:lnTo>
                  <a:pt x="0" y="207168"/>
                </a:lnTo>
                <a:lnTo>
                  <a:pt x="109537" y="202406"/>
                </a:lnTo>
                <a:lnTo>
                  <a:pt x="278606" y="180975"/>
                </a:lnTo>
                <a:lnTo>
                  <a:pt x="390525" y="161925"/>
                </a:lnTo>
                <a:lnTo>
                  <a:pt x="497681" y="133350"/>
                </a:lnTo>
                <a:lnTo>
                  <a:pt x="609600" y="92868"/>
                </a:lnTo>
                <a:lnTo>
                  <a:pt x="716756" y="40481"/>
                </a:lnTo>
                <a:lnTo>
                  <a:pt x="788194" y="11906"/>
                </a:lnTo>
                <a:lnTo>
                  <a:pt x="838200" y="2381"/>
                </a:lnTo>
                <a:lnTo>
                  <a:pt x="871537" y="0"/>
                </a:lnTo>
                <a:lnTo>
                  <a:pt x="928687" y="11906"/>
                </a:lnTo>
                <a:lnTo>
                  <a:pt x="1157287" y="114300"/>
                </a:lnTo>
                <a:lnTo>
                  <a:pt x="1188244" y="133350"/>
                </a:lnTo>
                <a:lnTo>
                  <a:pt x="1197769" y="147637"/>
                </a:lnTo>
                <a:lnTo>
                  <a:pt x="1212056" y="169068"/>
                </a:lnTo>
                <a:lnTo>
                  <a:pt x="1212056" y="185737"/>
                </a:lnTo>
                <a:lnTo>
                  <a:pt x="1197769" y="223837"/>
                </a:lnTo>
                <a:lnTo>
                  <a:pt x="1159669" y="297656"/>
                </a:lnTo>
                <a:lnTo>
                  <a:pt x="1147762" y="326231"/>
                </a:lnTo>
                <a:lnTo>
                  <a:pt x="1076325" y="790575"/>
                </a:lnTo>
                <a:lnTo>
                  <a:pt x="1033462" y="1059656"/>
                </a:lnTo>
                <a:lnTo>
                  <a:pt x="1014412" y="1183481"/>
                </a:lnTo>
                <a:lnTo>
                  <a:pt x="995362" y="1250156"/>
                </a:lnTo>
                <a:lnTo>
                  <a:pt x="976312" y="1304925"/>
                </a:lnTo>
                <a:lnTo>
                  <a:pt x="952500" y="1343025"/>
                </a:lnTo>
                <a:lnTo>
                  <a:pt x="933450" y="1359693"/>
                </a:lnTo>
                <a:lnTo>
                  <a:pt x="916781" y="1366837"/>
                </a:lnTo>
                <a:lnTo>
                  <a:pt x="873919" y="1366837"/>
                </a:lnTo>
                <a:lnTo>
                  <a:pt x="778669" y="1350168"/>
                </a:lnTo>
                <a:cubicBezTo>
                  <a:pt x="779463" y="1284287"/>
                  <a:pt x="780256" y="1218406"/>
                  <a:pt x="781050" y="1152525"/>
                </a:cubicBezTo>
                <a:lnTo>
                  <a:pt x="819150" y="742950"/>
                </a:lnTo>
                <a:lnTo>
                  <a:pt x="847725" y="466725"/>
                </a:lnTo>
                <a:lnTo>
                  <a:pt x="862012" y="273843"/>
                </a:lnTo>
                <a:lnTo>
                  <a:pt x="862012" y="254793"/>
                </a:lnTo>
                <a:lnTo>
                  <a:pt x="859631" y="230981"/>
                </a:lnTo>
                <a:lnTo>
                  <a:pt x="852487" y="221456"/>
                </a:lnTo>
                <a:lnTo>
                  <a:pt x="828675" y="209550"/>
                </a:lnTo>
                <a:lnTo>
                  <a:pt x="776287" y="202406"/>
                </a:lnTo>
                <a:lnTo>
                  <a:pt x="735806" y="202406"/>
                </a:lnTo>
                <a:lnTo>
                  <a:pt x="400050" y="2714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65"/>
          <p:cNvSpPr/>
          <p:nvPr/>
        </p:nvSpPr>
        <p:spPr>
          <a:xfrm>
            <a:off x="3367088" y="4627563"/>
            <a:ext cx="814387" cy="307975"/>
          </a:xfrm>
          <a:custGeom>
            <a:avLst/>
            <a:gdLst/>
            <a:ahLst/>
            <a:cxnLst/>
            <a:rect l="l" t="t" r="r" b="b"/>
            <a:pathLst>
              <a:path w="814387" h="309562" extrusionOk="0">
                <a:moveTo>
                  <a:pt x="454818" y="45244"/>
                </a:moveTo>
                <a:lnTo>
                  <a:pt x="535781" y="11906"/>
                </a:lnTo>
                <a:lnTo>
                  <a:pt x="578643" y="2381"/>
                </a:lnTo>
                <a:lnTo>
                  <a:pt x="661987" y="0"/>
                </a:lnTo>
                <a:lnTo>
                  <a:pt x="745331" y="4762"/>
                </a:lnTo>
                <a:lnTo>
                  <a:pt x="814387" y="121444"/>
                </a:lnTo>
                <a:lnTo>
                  <a:pt x="731043" y="197644"/>
                </a:lnTo>
                <a:lnTo>
                  <a:pt x="688181" y="190500"/>
                </a:lnTo>
                <a:lnTo>
                  <a:pt x="652462" y="185737"/>
                </a:lnTo>
                <a:lnTo>
                  <a:pt x="592931" y="183356"/>
                </a:lnTo>
                <a:lnTo>
                  <a:pt x="466725" y="200025"/>
                </a:lnTo>
                <a:lnTo>
                  <a:pt x="214312" y="252412"/>
                </a:lnTo>
                <a:lnTo>
                  <a:pt x="130968" y="276225"/>
                </a:lnTo>
                <a:lnTo>
                  <a:pt x="50006" y="309562"/>
                </a:lnTo>
                <a:lnTo>
                  <a:pt x="0" y="178594"/>
                </a:lnTo>
                <a:cubicBezTo>
                  <a:pt x="62518" y="125693"/>
                  <a:pt x="34878" y="126206"/>
                  <a:pt x="64293" y="126206"/>
                </a:cubicBezTo>
                <a:lnTo>
                  <a:pt x="173831" y="114300"/>
                </a:lnTo>
                <a:lnTo>
                  <a:pt x="259556" y="100012"/>
                </a:lnTo>
                <a:lnTo>
                  <a:pt x="454818" y="452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65"/>
          <p:cNvSpPr/>
          <p:nvPr/>
        </p:nvSpPr>
        <p:spPr>
          <a:xfrm>
            <a:off x="4527550" y="3119438"/>
            <a:ext cx="2763838" cy="463550"/>
          </a:xfrm>
          <a:custGeom>
            <a:avLst/>
            <a:gdLst/>
            <a:ahLst/>
            <a:cxnLst/>
            <a:rect l="l" t="t" r="r" b="b"/>
            <a:pathLst>
              <a:path w="2764632" h="464343" extrusionOk="0">
                <a:moveTo>
                  <a:pt x="1347788" y="283368"/>
                </a:moveTo>
                <a:lnTo>
                  <a:pt x="1164432" y="300037"/>
                </a:lnTo>
                <a:lnTo>
                  <a:pt x="957263" y="330993"/>
                </a:lnTo>
                <a:lnTo>
                  <a:pt x="721519" y="378618"/>
                </a:lnTo>
                <a:lnTo>
                  <a:pt x="569119" y="423862"/>
                </a:lnTo>
                <a:lnTo>
                  <a:pt x="428625" y="464343"/>
                </a:lnTo>
                <a:lnTo>
                  <a:pt x="397669" y="464343"/>
                </a:lnTo>
                <a:lnTo>
                  <a:pt x="330994" y="452437"/>
                </a:lnTo>
                <a:lnTo>
                  <a:pt x="266700" y="428625"/>
                </a:lnTo>
                <a:lnTo>
                  <a:pt x="200025" y="390525"/>
                </a:lnTo>
                <a:lnTo>
                  <a:pt x="97632" y="314325"/>
                </a:lnTo>
                <a:lnTo>
                  <a:pt x="30957" y="245268"/>
                </a:lnTo>
                <a:lnTo>
                  <a:pt x="4763" y="204787"/>
                </a:lnTo>
                <a:lnTo>
                  <a:pt x="0" y="188118"/>
                </a:lnTo>
                <a:lnTo>
                  <a:pt x="2382" y="169068"/>
                </a:lnTo>
                <a:lnTo>
                  <a:pt x="11907" y="161925"/>
                </a:lnTo>
                <a:lnTo>
                  <a:pt x="38100" y="161925"/>
                </a:lnTo>
                <a:lnTo>
                  <a:pt x="59532" y="169068"/>
                </a:lnTo>
                <a:lnTo>
                  <a:pt x="92869" y="197643"/>
                </a:lnTo>
                <a:lnTo>
                  <a:pt x="116682" y="216693"/>
                </a:lnTo>
                <a:lnTo>
                  <a:pt x="152400" y="233362"/>
                </a:lnTo>
                <a:lnTo>
                  <a:pt x="207169" y="250031"/>
                </a:lnTo>
                <a:lnTo>
                  <a:pt x="259557" y="261937"/>
                </a:lnTo>
                <a:lnTo>
                  <a:pt x="300038" y="264318"/>
                </a:lnTo>
                <a:lnTo>
                  <a:pt x="366713" y="264318"/>
                </a:lnTo>
                <a:lnTo>
                  <a:pt x="428625" y="259556"/>
                </a:lnTo>
                <a:lnTo>
                  <a:pt x="733425" y="197643"/>
                </a:lnTo>
                <a:lnTo>
                  <a:pt x="985838" y="152400"/>
                </a:lnTo>
                <a:lnTo>
                  <a:pt x="1321594" y="109537"/>
                </a:lnTo>
                <a:lnTo>
                  <a:pt x="1709738" y="61912"/>
                </a:lnTo>
                <a:lnTo>
                  <a:pt x="1943100" y="40481"/>
                </a:lnTo>
                <a:lnTo>
                  <a:pt x="2112169" y="35718"/>
                </a:lnTo>
                <a:lnTo>
                  <a:pt x="2183607" y="28575"/>
                </a:lnTo>
                <a:lnTo>
                  <a:pt x="2255044" y="14287"/>
                </a:lnTo>
                <a:lnTo>
                  <a:pt x="2297907" y="0"/>
                </a:lnTo>
                <a:lnTo>
                  <a:pt x="2364582" y="4762"/>
                </a:lnTo>
                <a:lnTo>
                  <a:pt x="2481263" y="21431"/>
                </a:lnTo>
                <a:lnTo>
                  <a:pt x="2597944" y="42862"/>
                </a:lnTo>
                <a:lnTo>
                  <a:pt x="2655094" y="59531"/>
                </a:lnTo>
                <a:lnTo>
                  <a:pt x="2707482" y="83343"/>
                </a:lnTo>
                <a:lnTo>
                  <a:pt x="2747963" y="109537"/>
                </a:lnTo>
                <a:lnTo>
                  <a:pt x="2759869" y="126206"/>
                </a:lnTo>
                <a:lnTo>
                  <a:pt x="2764632" y="152400"/>
                </a:lnTo>
                <a:lnTo>
                  <a:pt x="2759869" y="195262"/>
                </a:lnTo>
                <a:lnTo>
                  <a:pt x="2747963" y="221456"/>
                </a:lnTo>
                <a:lnTo>
                  <a:pt x="2719388" y="250031"/>
                </a:lnTo>
                <a:lnTo>
                  <a:pt x="2643188" y="278606"/>
                </a:lnTo>
                <a:lnTo>
                  <a:pt x="2600325" y="283368"/>
                </a:lnTo>
                <a:lnTo>
                  <a:pt x="2481263" y="269081"/>
                </a:lnTo>
                <a:lnTo>
                  <a:pt x="2312194" y="257175"/>
                </a:lnTo>
                <a:lnTo>
                  <a:pt x="1955007" y="264318"/>
                </a:lnTo>
                <a:lnTo>
                  <a:pt x="1704975" y="266700"/>
                </a:lnTo>
                <a:lnTo>
                  <a:pt x="1347788" y="283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65"/>
          <p:cNvSpPr/>
          <p:nvPr/>
        </p:nvSpPr>
        <p:spPr>
          <a:xfrm rot="-5400000">
            <a:off x="3167063" y="3446463"/>
            <a:ext cx="3594100" cy="1092200"/>
          </a:xfrm>
          <a:custGeom>
            <a:avLst/>
            <a:gdLst/>
            <a:ahLst/>
            <a:cxnLst/>
            <a:rect l="l" t="t" r="r" b="b"/>
            <a:pathLst>
              <a:path w="3594100" h="1092200" extrusionOk="0">
                <a:moveTo>
                  <a:pt x="2901950" y="838200"/>
                </a:moveTo>
                <a:lnTo>
                  <a:pt x="3203575" y="838200"/>
                </a:lnTo>
                <a:lnTo>
                  <a:pt x="3282950" y="828675"/>
                </a:lnTo>
                <a:lnTo>
                  <a:pt x="3349625" y="812800"/>
                </a:lnTo>
                <a:lnTo>
                  <a:pt x="3406775" y="790575"/>
                </a:lnTo>
                <a:lnTo>
                  <a:pt x="3457575" y="765175"/>
                </a:lnTo>
                <a:lnTo>
                  <a:pt x="3498850" y="730250"/>
                </a:lnTo>
                <a:lnTo>
                  <a:pt x="3530600" y="701675"/>
                </a:lnTo>
                <a:lnTo>
                  <a:pt x="3581400" y="641350"/>
                </a:lnTo>
                <a:lnTo>
                  <a:pt x="3594100" y="774700"/>
                </a:lnTo>
                <a:lnTo>
                  <a:pt x="3505200" y="920750"/>
                </a:lnTo>
                <a:lnTo>
                  <a:pt x="3387725" y="1063625"/>
                </a:lnTo>
                <a:lnTo>
                  <a:pt x="3368675" y="1079500"/>
                </a:lnTo>
                <a:lnTo>
                  <a:pt x="3346450" y="1089025"/>
                </a:lnTo>
                <a:lnTo>
                  <a:pt x="3292475" y="1092200"/>
                </a:lnTo>
                <a:lnTo>
                  <a:pt x="3225800" y="1089025"/>
                </a:lnTo>
                <a:lnTo>
                  <a:pt x="2495550" y="1089025"/>
                </a:lnTo>
                <a:lnTo>
                  <a:pt x="2343150" y="1063625"/>
                </a:lnTo>
                <a:lnTo>
                  <a:pt x="2070100" y="1041400"/>
                </a:lnTo>
                <a:lnTo>
                  <a:pt x="1819275" y="1006475"/>
                </a:lnTo>
                <a:lnTo>
                  <a:pt x="1593850" y="958850"/>
                </a:lnTo>
                <a:lnTo>
                  <a:pt x="1387475" y="904875"/>
                </a:lnTo>
                <a:lnTo>
                  <a:pt x="1203325" y="841375"/>
                </a:lnTo>
                <a:lnTo>
                  <a:pt x="1047750" y="781050"/>
                </a:lnTo>
                <a:lnTo>
                  <a:pt x="873125" y="701675"/>
                </a:lnTo>
                <a:lnTo>
                  <a:pt x="701675" y="603250"/>
                </a:lnTo>
                <a:lnTo>
                  <a:pt x="482600" y="454025"/>
                </a:lnTo>
                <a:lnTo>
                  <a:pt x="276225" y="295275"/>
                </a:lnTo>
                <a:lnTo>
                  <a:pt x="34925" y="85725"/>
                </a:lnTo>
                <a:lnTo>
                  <a:pt x="3175" y="47625"/>
                </a:lnTo>
                <a:lnTo>
                  <a:pt x="0" y="22225"/>
                </a:lnTo>
                <a:lnTo>
                  <a:pt x="6350" y="3175"/>
                </a:lnTo>
                <a:lnTo>
                  <a:pt x="25400" y="0"/>
                </a:lnTo>
                <a:lnTo>
                  <a:pt x="53975" y="12700"/>
                </a:lnTo>
                <a:lnTo>
                  <a:pt x="117475" y="53975"/>
                </a:lnTo>
                <a:lnTo>
                  <a:pt x="295275" y="174625"/>
                </a:lnTo>
                <a:lnTo>
                  <a:pt x="447675" y="273050"/>
                </a:lnTo>
                <a:lnTo>
                  <a:pt x="625475" y="374650"/>
                </a:lnTo>
                <a:lnTo>
                  <a:pt x="841375" y="488950"/>
                </a:lnTo>
                <a:lnTo>
                  <a:pt x="1063625" y="587375"/>
                </a:lnTo>
                <a:lnTo>
                  <a:pt x="1298575" y="666750"/>
                </a:lnTo>
                <a:lnTo>
                  <a:pt x="1517650" y="730250"/>
                </a:lnTo>
                <a:lnTo>
                  <a:pt x="1724025" y="777875"/>
                </a:lnTo>
                <a:lnTo>
                  <a:pt x="1933575" y="815975"/>
                </a:lnTo>
                <a:lnTo>
                  <a:pt x="2076450" y="828675"/>
                </a:lnTo>
                <a:lnTo>
                  <a:pt x="2298700" y="841375"/>
                </a:lnTo>
                <a:lnTo>
                  <a:pt x="2486025" y="841375"/>
                </a:lnTo>
                <a:lnTo>
                  <a:pt x="2901950" y="838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65"/>
          <p:cNvSpPr/>
          <p:nvPr/>
        </p:nvSpPr>
        <p:spPr>
          <a:xfrm rot="-5400000">
            <a:off x="4398963" y="3709988"/>
            <a:ext cx="3733800" cy="476250"/>
          </a:xfrm>
          <a:custGeom>
            <a:avLst/>
            <a:gdLst/>
            <a:ahLst/>
            <a:cxnLst/>
            <a:rect l="l" t="t" r="r" b="b"/>
            <a:pathLst>
              <a:path w="3733800" h="476250" extrusionOk="0">
                <a:moveTo>
                  <a:pt x="1460500" y="184150"/>
                </a:moveTo>
                <a:lnTo>
                  <a:pt x="2419350" y="212725"/>
                </a:lnTo>
                <a:lnTo>
                  <a:pt x="2667000" y="215900"/>
                </a:lnTo>
                <a:lnTo>
                  <a:pt x="3289300" y="212725"/>
                </a:lnTo>
                <a:lnTo>
                  <a:pt x="3355975" y="209550"/>
                </a:lnTo>
                <a:lnTo>
                  <a:pt x="3419475" y="200025"/>
                </a:lnTo>
                <a:lnTo>
                  <a:pt x="3470275" y="187325"/>
                </a:lnTo>
                <a:lnTo>
                  <a:pt x="3517900" y="161925"/>
                </a:lnTo>
                <a:lnTo>
                  <a:pt x="3578225" y="123825"/>
                </a:lnTo>
                <a:lnTo>
                  <a:pt x="3717925" y="0"/>
                </a:lnTo>
                <a:lnTo>
                  <a:pt x="3733800" y="142875"/>
                </a:lnTo>
                <a:lnTo>
                  <a:pt x="3609975" y="311150"/>
                </a:lnTo>
                <a:lnTo>
                  <a:pt x="3533775" y="396875"/>
                </a:lnTo>
                <a:lnTo>
                  <a:pt x="3502025" y="434975"/>
                </a:lnTo>
                <a:lnTo>
                  <a:pt x="3467100" y="463550"/>
                </a:lnTo>
                <a:lnTo>
                  <a:pt x="3425825" y="476250"/>
                </a:lnTo>
                <a:lnTo>
                  <a:pt x="3371850" y="476250"/>
                </a:lnTo>
                <a:lnTo>
                  <a:pt x="3305175" y="466725"/>
                </a:lnTo>
                <a:lnTo>
                  <a:pt x="3267075" y="457200"/>
                </a:lnTo>
                <a:lnTo>
                  <a:pt x="2638425" y="438150"/>
                </a:lnTo>
                <a:lnTo>
                  <a:pt x="2403475" y="434975"/>
                </a:lnTo>
                <a:lnTo>
                  <a:pt x="1247775" y="438150"/>
                </a:lnTo>
                <a:lnTo>
                  <a:pt x="688975" y="438150"/>
                </a:lnTo>
                <a:lnTo>
                  <a:pt x="381000" y="428625"/>
                </a:lnTo>
                <a:lnTo>
                  <a:pt x="234950" y="409575"/>
                </a:lnTo>
                <a:lnTo>
                  <a:pt x="133350" y="384175"/>
                </a:lnTo>
                <a:lnTo>
                  <a:pt x="53975" y="339725"/>
                </a:lnTo>
                <a:lnTo>
                  <a:pt x="15875" y="307975"/>
                </a:lnTo>
                <a:lnTo>
                  <a:pt x="3175" y="288925"/>
                </a:lnTo>
                <a:lnTo>
                  <a:pt x="0" y="269875"/>
                </a:lnTo>
                <a:lnTo>
                  <a:pt x="6350" y="244475"/>
                </a:lnTo>
                <a:lnTo>
                  <a:pt x="44450" y="209550"/>
                </a:lnTo>
                <a:lnTo>
                  <a:pt x="107950" y="184150"/>
                </a:lnTo>
                <a:lnTo>
                  <a:pt x="266700" y="152400"/>
                </a:lnTo>
                <a:lnTo>
                  <a:pt x="438150" y="146050"/>
                </a:lnTo>
                <a:lnTo>
                  <a:pt x="787400" y="165100"/>
                </a:lnTo>
                <a:lnTo>
                  <a:pt x="1460500" y="184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Google Shape;815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5238" y="1431925"/>
            <a:ext cx="4835525" cy="399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05"/>
          <p:cNvSpPr txBox="1"/>
          <p:nvPr/>
        </p:nvSpPr>
        <p:spPr>
          <a:xfrm>
            <a:off x="4664968" y="7029400"/>
            <a:ext cx="32884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有</a:t>
            </a:r>
            <a:endParaRPr/>
          </a:p>
        </p:txBody>
      </p:sp>
      <p:sp>
        <p:nvSpPr>
          <p:cNvPr id="1230" name="Google Shape;1230;p105"/>
          <p:cNvSpPr/>
          <p:nvPr/>
        </p:nvSpPr>
        <p:spPr>
          <a:xfrm>
            <a:off x="2711450" y="1292225"/>
            <a:ext cx="2471738" cy="3070225"/>
          </a:xfrm>
          <a:custGeom>
            <a:avLst/>
            <a:gdLst/>
            <a:ahLst/>
            <a:cxnLst/>
            <a:rect l="l" t="t" r="r" b="b"/>
            <a:pathLst>
              <a:path w="2470826" h="3070050" extrusionOk="0">
                <a:moveTo>
                  <a:pt x="2256818" y="649808"/>
                </a:moveTo>
                <a:lnTo>
                  <a:pt x="2097284" y="937747"/>
                </a:lnTo>
                <a:lnTo>
                  <a:pt x="1984443" y="1128409"/>
                </a:lnTo>
                <a:lnTo>
                  <a:pt x="1832692" y="1357981"/>
                </a:lnTo>
                <a:lnTo>
                  <a:pt x="1575881" y="1712068"/>
                </a:lnTo>
                <a:lnTo>
                  <a:pt x="1338526" y="2007789"/>
                </a:lnTo>
                <a:lnTo>
                  <a:pt x="1042806" y="2330747"/>
                </a:lnTo>
                <a:lnTo>
                  <a:pt x="785995" y="2560320"/>
                </a:lnTo>
                <a:lnTo>
                  <a:pt x="560314" y="2735418"/>
                </a:lnTo>
                <a:lnTo>
                  <a:pt x="330741" y="2894952"/>
                </a:lnTo>
                <a:lnTo>
                  <a:pt x="62258" y="3058376"/>
                </a:lnTo>
                <a:lnTo>
                  <a:pt x="31129" y="3070050"/>
                </a:lnTo>
                <a:lnTo>
                  <a:pt x="0" y="3066158"/>
                </a:lnTo>
                <a:lnTo>
                  <a:pt x="0" y="3042812"/>
                </a:lnTo>
                <a:lnTo>
                  <a:pt x="15565" y="3019466"/>
                </a:lnTo>
                <a:lnTo>
                  <a:pt x="116732" y="2937753"/>
                </a:lnTo>
                <a:lnTo>
                  <a:pt x="385216" y="2715963"/>
                </a:lnTo>
                <a:lnTo>
                  <a:pt x="680937" y="2455261"/>
                </a:lnTo>
                <a:lnTo>
                  <a:pt x="918292" y="2210124"/>
                </a:lnTo>
                <a:lnTo>
                  <a:pt x="1155646" y="1918295"/>
                </a:lnTo>
                <a:lnTo>
                  <a:pt x="1330744" y="1680940"/>
                </a:lnTo>
                <a:lnTo>
                  <a:pt x="1529189" y="1385219"/>
                </a:lnTo>
                <a:lnTo>
                  <a:pt x="1719851" y="1085607"/>
                </a:lnTo>
                <a:lnTo>
                  <a:pt x="1836583" y="879381"/>
                </a:lnTo>
                <a:lnTo>
                  <a:pt x="1980552" y="544749"/>
                </a:lnTo>
                <a:lnTo>
                  <a:pt x="2046700" y="396889"/>
                </a:lnTo>
                <a:lnTo>
                  <a:pt x="2073938" y="311285"/>
                </a:lnTo>
                <a:lnTo>
                  <a:pt x="2081720" y="268484"/>
                </a:lnTo>
                <a:lnTo>
                  <a:pt x="2077829" y="233464"/>
                </a:lnTo>
                <a:lnTo>
                  <a:pt x="2066155" y="206227"/>
                </a:lnTo>
                <a:lnTo>
                  <a:pt x="2038918" y="171207"/>
                </a:lnTo>
                <a:lnTo>
                  <a:pt x="1984443" y="116732"/>
                </a:lnTo>
                <a:lnTo>
                  <a:pt x="1926077" y="66148"/>
                </a:lnTo>
                <a:lnTo>
                  <a:pt x="1906622" y="50584"/>
                </a:lnTo>
                <a:lnTo>
                  <a:pt x="1898840" y="35020"/>
                </a:lnTo>
                <a:lnTo>
                  <a:pt x="1898840" y="35020"/>
                </a:lnTo>
                <a:lnTo>
                  <a:pt x="1902731" y="11673"/>
                </a:lnTo>
                <a:lnTo>
                  <a:pt x="1926077" y="3891"/>
                </a:lnTo>
                <a:lnTo>
                  <a:pt x="1996116" y="0"/>
                </a:lnTo>
                <a:lnTo>
                  <a:pt x="2054482" y="11673"/>
                </a:lnTo>
                <a:lnTo>
                  <a:pt x="2116739" y="35020"/>
                </a:lnTo>
                <a:lnTo>
                  <a:pt x="2190669" y="77821"/>
                </a:lnTo>
                <a:lnTo>
                  <a:pt x="2299619" y="155643"/>
                </a:lnTo>
                <a:lnTo>
                  <a:pt x="2393005" y="233464"/>
                </a:lnTo>
                <a:lnTo>
                  <a:pt x="2428024" y="260701"/>
                </a:lnTo>
                <a:lnTo>
                  <a:pt x="2466935" y="295721"/>
                </a:lnTo>
                <a:lnTo>
                  <a:pt x="2470826" y="319067"/>
                </a:lnTo>
                <a:lnTo>
                  <a:pt x="2459153" y="354087"/>
                </a:lnTo>
                <a:lnTo>
                  <a:pt x="2412460" y="404671"/>
                </a:lnTo>
                <a:lnTo>
                  <a:pt x="2385223" y="431908"/>
                </a:lnTo>
                <a:lnTo>
                  <a:pt x="2256818" y="64980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105"/>
          <p:cNvSpPr/>
          <p:nvPr/>
        </p:nvSpPr>
        <p:spPr>
          <a:xfrm>
            <a:off x="2852738" y="1973263"/>
            <a:ext cx="4370387" cy="685800"/>
          </a:xfrm>
          <a:custGeom>
            <a:avLst/>
            <a:gdLst/>
            <a:ahLst/>
            <a:cxnLst/>
            <a:rect l="l" t="t" r="r" b="b"/>
            <a:pathLst>
              <a:path w="4370761" h="684917" extrusionOk="0">
                <a:moveTo>
                  <a:pt x="2450168" y="165933"/>
                </a:moveTo>
                <a:lnTo>
                  <a:pt x="2831462" y="137689"/>
                </a:lnTo>
                <a:lnTo>
                  <a:pt x="3237470" y="102384"/>
                </a:lnTo>
                <a:lnTo>
                  <a:pt x="3586990" y="77671"/>
                </a:lnTo>
                <a:lnTo>
                  <a:pt x="3703496" y="63549"/>
                </a:lnTo>
                <a:lnTo>
                  <a:pt x="3791759" y="42366"/>
                </a:lnTo>
                <a:lnTo>
                  <a:pt x="3862369" y="17652"/>
                </a:lnTo>
                <a:lnTo>
                  <a:pt x="3887082" y="0"/>
                </a:lnTo>
                <a:lnTo>
                  <a:pt x="3911796" y="0"/>
                </a:lnTo>
                <a:lnTo>
                  <a:pt x="3968284" y="7061"/>
                </a:lnTo>
                <a:lnTo>
                  <a:pt x="4063607" y="35305"/>
                </a:lnTo>
                <a:lnTo>
                  <a:pt x="4151870" y="74140"/>
                </a:lnTo>
                <a:lnTo>
                  <a:pt x="4211888" y="109445"/>
                </a:lnTo>
                <a:lnTo>
                  <a:pt x="4271907" y="148281"/>
                </a:lnTo>
                <a:lnTo>
                  <a:pt x="4303681" y="176525"/>
                </a:lnTo>
                <a:lnTo>
                  <a:pt x="4346047" y="218891"/>
                </a:lnTo>
                <a:lnTo>
                  <a:pt x="4353108" y="229482"/>
                </a:lnTo>
                <a:lnTo>
                  <a:pt x="4363700" y="257726"/>
                </a:lnTo>
                <a:lnTo>
                  <a:pt x="4370761" y="289501"/>
                </a:lnTo>
                <a:lnTo>
                  <a:pt x="4360169" y="321275"/>
                </a:lnTo>
                <a:lnTo>
                  <a:pt x="4338986" y="345989"/>
                </a:lnTo>
                <a:lnTo>
                  <a:pt x="4296620" y="363641"/>
                </a:lnTo>
                <a:lnTo>
                  <a:pt x="4243663" y="367172"/>
                </a:lnTo>
                <a:lnTo>
                  <a:pt x="4162461" y="363641"/>
                </a:lnTo>
                <a:lnTo>
                  <a:pt x="4045955" y="349519"/>
                </a:lnTo>
                <a:lnTo>
                  <a:pt x="3774106" y="338928"/>
                </a:lnTo>
                <a:lnTo>
                  <a:pt x="3438708" y="338928"/>
                </a:lnTo>
                <a:lnTo>
                  <a:pt x="3004457" y="345989"/>
                </a:lnTo>
                <a:lnTo>
                  <a:pt x="2485473" y="363641"/>
                </a:lnTo>
                <a:lnTo>
                  <a:pt x="2090057" y="384824"/>
                </a:lnTo>
                <a:lnTo>
                  <a:pt x="1821739" y="409538"/>
                </a:lnTo>
                <a:lnTo>
                  <a:pt x="1542829" y="430721"/>
                </a:lnTo>
                <a:lnTo>
                  <a:pt x="1316877" y="462495"/>
                </a:lnTo>
                <a:lnTo>
                  <a:pt x="1101516" y="504861"/>
                </a:lnTo>
                <a:lnTo>
                  <a:pt x="910869" y="554288"/>
                </a:lnTo>
                <a:lnTo>
                  <a:pt x="727283" y="610776"/>
                </a:lnTo>
                <a:lnTo>
                  <a:pt x="494270" y="670795"/>
                </a:lnTo>
                <a:lnTo>
                  <a:pt x="455434" y="681386"/>
                </a:lnTo>
                <a:lnTo>
                  <a:pt x="413068" y="684917"/>
                </a:lnTo>
                <a:lnTo>
                  <a:pt x="363641" y="670795"/>
                </a:lnTo>
                <a:lnTo>
                  <a:pt x="296562" y="635490"/>
                </a:lnTo>
                <a:lnTo>
                  <a:pt x="225952" y="593124"/>
                </a:lnTo>
                <a:lnTo>
                  <a:pt x="155342" y="540166"/>
                </a:lnTo>
                <a:lnTo>
                  <a:pt x="109445" y="494270"/>
                </a:lnTo>
                <a:lnTo>
                  <a:pt x="63549" y="441312"/>
                </a:lnTo>
                <a:lnTo>
                  <a:pt x="10591" y="349519"/>
                </a:lnTo>
                <a:lnTo>
                  <a:pt x="0" y="314214"/>
                </a:lnTo>
                <a:lnTo>
                  <a:pt x="14122" y="300092"/>
                </a:lnTo>
                <a:lnTo>
                  <a:pt x="21183" y="300092"/>
                </a:lnTo>
                <a:lnTo>
                  <a:pt x="45896" y="307153"/>
                </a:lnTo>
                <a:lnTo>
                  <a:pt x="98854" y="338928"/>
                </a:lnTo>
                <a:lnTo>
                  <a:pt x="155342" y="363641"/>
                </a:lnTo>
                <a:lnTo>
                  <a:pt x="218891" y="381294"/>
                </a:lnTo>
                <a:lnTo>
                  <a:pt x="282440" y="388355"/>
                </a:lnTo>
                <a:lnTo>
                  <a:pt x="374233" y="391885"/>
                </a:lnTo>
                <a:lnTo>
                  <a:pt x="586063" y="360111"/>
                </a:lnTo>
                <a:lnTo>
                  <a:pt x="953235" y="321275"/>
                </a:lnTo>
                <a:lnTo>
                  <a:pt x="1412200" y="275379"/>
                </a:lnTo>
                <a:lnTo>
                  <a:pt x="1712293" y="243604"/>
                </a:lnTo>
                <a:lnTo>
                  <a:pt x="1970020" y="208299"/>
                </a:lnTo>
                <a:lnTo>
                  <a:pt x="2280704" y="183586"/>
                </a:lnTo>
                <a:lnTo>
                  <a:pt x="2450168" y="16593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105"/>
          <p:cNvSpPr/>
          <p:nvPr/>
        </p:nvSpPr>
        <p:spPr>
          <a:xfrm>
            <a:off x="4233863" y="3065463"/>
            <a:ext cx="338137" cy="2935287"/>
          </a:xfrm>
          <a:custGeom>
            <a:avLst/>
            <a:gdLst/>
            <a:ahLst/>
            <a:cxnLst/>
            <a:rect l="l" t="t" r="r" b="b"/>
            <a:pathLst>
              <a:path w="338523" h="2933862" extrusionOk="0">
                <a:moveTo>
                  <a:pt x="108950" y="964984"/>
                </a:moveTo>
                <a:lnTo>
                  <a:pt x="112841" y="447473"/>
                </a:lnTo>
                <a:lnTo>
                  <a:pt x="112841" y="264593"/>
                </a:lnTo>
                <a:lnTo>
                  <a:pt x="105059" y="225682"/>
                </a:lnTo>
                <a:lnTo>
                  <a:pt x="81713" y="128405"/>
                </a:lnTo>
                <a:lnTo>
                  <a:pt x="46693" y="54475"/>
                </a:lnTo>
                <a:lnTo>
                  <a:pt x="42802" y="31129"/>
                </a:lnTo>
                <a:lnTo>
                  <a:pt x="54475" y="7782"/>
                </a:lnTo>
                <a:lnTo>
                  <a:pt x="77822" y="0"/>
                </a:lnTo>
                <a:lnTo>
                  <a:pt x="105059" y="3891"/>
                </a:lnTo>
                <a:lnTo>
                  <a:pt x="167316" y="46693"/>
                </a:lnTo>
                <a:lnTo>
                  <a:pt x="299612" y="147861"/>
                </a:lnTo>
                <a:lnTo>
                  <a:pt x="338523" y="217900"/>
                </a:lnTo>
                <a:lnTo>
                  <a:pt x="334632" y="817124"/>
                </a:lnTo>
                <a:lnTo>
                  <a:pt x="334632" y="1529188"/>
                </a:lnTo>
                <a:lnTo>
                  <a:pt x="326850" y="1677049"/>
                </a:lnTo>
                <a:lnTo>
                  <a:pt x="311286" y="1867711"/>
                </a:lnTo>
                <a:lnTo>
                  <a:pt x="311286" y="2210125"/>
                </a:lnTo>
                <a:lnTo>
                  <a:pt x="311286" y="2548647"/>
                </a:lnTo>
                <a:lnTo>
                  <a:pt x="260702" y="2859932"/>
                </a:lnTo>
                <a:lnTo>
                  <a:pt x="241246" y="2910516"/>
                </a:lnTo>
                <a:lnTo>
                  <a:pt x="217900" y="2933862"/>
                </a:lnTo>
                <a:lnTo>
                  <a:pt x="171207" y="2933862"/>
                </a:lnTo>
                <a:lnTo>
                  <a:pt x="132297" y="2906625"/>
                </a:lnTo>
                <a:lnTo>
                  <a:pt x="97277" y="2867714"/>
                </a:lnTo>
                <a:lnTo>
                  <a:pt x="70040" y="2817131"/>
                </a:lnTo>
                <a:lnTo>
                  <a:pt x="38911" y="2731527"/>
                </a:lnTo>
                <a:lnTo>
                  <a:pt x="11674" y="2587558"/>
                </a:lnTo>
                <a:lnTo>
                  <a:pt x="0" y="2424133"/>
                </a:lnTo>
                <a:lnTo>
                  <a:pt x="7783" y="2369658"/>
                </a:lnTo>
                <a:lnTo>
                  <a:pt x="27238" y="2276273"/>
                </a:lnTo>
                <a:lnTo>
                  <a:pt x="38911" y="2143976"/>
                </a:lnTo>
                <a:lnTo>
                  <a:pt x="66149" y="1894948"/>
                </a:lnTo>
                <a:lnTo>
                  <a:pt x="85604" y="1587554"/>
                </a:lnTo>
                <a:lnTo>
                  <a:pt x="105059" y="1163428"/>
                </a:lnTo>
                <a:lnTo>
                  <a:pt x="108950" y="96498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105"/>
          <p:cNvSpPr/>
          <p:nvPr/>
        </p:nvSpPr>
        <p:spPr>
          <a:xfrm>
            <a:off x="4365625" y="2933700"/>
            <a:ext cx="1852613" cy="3109913"/>
          </a:xfrm>
          <a:custGeom>
            <a:avLst/>
            <a:gdLst/>
            <a:ahLst/>
            <a:cxnLst/>
            <a:rect l="l" t="t" r="r" b="b"/>
            <a:pathLst>
              <a:path w="1852146" h="3108960" extrusionOk="0">
                <a:moveTo>
                  <a:pt x="906617" y="147861"/>
                </a:moveTo>
                <a:lnTo>
                  <a:pt x="533075" y="210118"/>
                </a:lnTo>
                <a:lnTo>
                  <a:pt x="221790" y="264592"/>
                </a:lnTo>
                <a:lnTo>
                  <a:pt x="128405" y="280157"/>
                </a:lnTo>
                <a:lnTo>
                  <a:pt x="0" y="307394"/>
                </a:lnTo>
                <a:lnTo>
                  <a:pt x="190662" y="431908"/>
                </a:lnTo>
                <a:lnTo>
                  <a:pt x="389106" y="404671"/>
                </a:lnTo>
                <a:lnTo>
                  <a:pt x="653698" y="365760"/>
                </a:lnTo>
                <a:lnTo>
                  <a:pt x="964983" y="322958"/>
                </a:lnTo>
                <a:lnTo>
                  <a:pt x="1229576" y="284048"/>
                </a:lnTo>
                <a:lnTo>
                  <a:pt x="1435802" y="252919"/>
                </a:lnTo>
                <a:lnTo>
                  <a:pt x="1470822" y="256810"/>
                </a:lnTo>
                <a:lnTo>
                  <a:pt x="1494168" y="272375"/>
                </a:lnTo>
                <a:lnTo>
                  <a:pt x="1513623" y="287939"/>
                </a:lnTo>
                <a:lnTo>
                  <a:pt x="1533079" y="307394"/>
                </a:lnTo>
                <a:lnTo>
                  <a:pt x="1536970" y="326849"/>
                </a:lnTo>
                <a:lnTo>
                  <a:pt x="1540861" y="373542"/>
                </a:lnTo>
                <a:lnTo>
                  <a:pt x="1540861" y="809341"/>
                </a:lnTo>
                <a:lnTo>
                  <a:pt x="1544752" y="1490278"/>
                </a:lnTo>
                <a:lnTo>
                  <a:pt x="1540861" y="1739306"/>
                </a:lnTo>
                <a:lnTo>
                  <a:pt x="1540861" y="2307401"/>
                </a:lnTo>
                <a:lnTo>
                  <a:pt x="1536970" y="2400787"/>
                </a:lnTo>
                <a:lnTo>
                  <a:pt x="1521406" y="2521409"/>
                </a:lnTo>
                <a:lnTo>
                  <a:pt x="1568098" y="3108960"/>
                </a:lnTo>
                <a:lnTo>
                  <a:pt x="1599227" y="3108960"/>
                </a:lnTo>
                <a:lnTo>
                  <a:pt x="1638137" y="3081723"/>
                </a:lnTo>
                <a:lnTo>
                  <a:pt x="1677048" y="3038921"/>
                </a:lnTo>
                <a:lnTo>
                  <a:pt x="1719850" y="2980555"/>
                </a:lnTo>
                <a:lnTo>
                  <a:pt x="1754869" y="2918298"/>
                </a:lnTo>
                <a:lnTo>
                  <a:pt x="1770434" y="2883278"/>
                </a:lnTo>
                <a:lnTo>
                  <a:pt x="1789889" y="2805457"/>
                </a:lnTo>
                <a:lnTo>
                  <a:pt x="1824909" y="2626468"/>
                </a:lnTo>
                <a:lnTo>
                  <a:pt x="1836582" y="2533083"/>
                </a:lnTo>
                <a:lnTo>
                  <a:pt x="1832691" y="2474717"/>
                </a:lnTo>
                <a:lnTo>
                  <a:pt x="1824909" y="2381331"/>
                </a:lnTo>
                <a:lnTo>
                  <a:pt x="1813235" y="2287946"/>
                </a:lnTo>
                <a:lnTo>
                  <a:pt x="1809344" y="2035027"/>
                </a:lnTo>
                <a:lnTo>
                  <a:pt x="1809344" y="1373546"/>
                </a:lnTo>
                <a:lnTo>
                  <a:pt x="1809344" y="614788"/>
                </a:lnTo>
                <a:lnTo>
                  <a:pt x="1813235" y="443581"/>
                </a:lnTo>
                <a:lnTo>
                  <a:pt x="1821017" y="392998"/>
                </a:lnTo>
                <a:lnTo>
                  <a:pt x="1844364" y="322958"/>
                </a:lnTo>
                <a:lnTo>
                  <a:pt x="1852146" y="284048"/>
                </a:lnTo>
                <a:lnTo>
                  <a:pt x="1852146" y="256810"/>
                </a:lnTo>
                <a:lnTo>
                  <a:pt x="1844364" y="221791"/>
                </a:lnTo>
                <a:lnTo>
                  <a:pt x="1797671" y="171207"/>
                </a:lnTo>
                <a:lnTo>
                  <a:pt x="1680939" y="73930"/>
                </a:lnTo>
                <a:lnTo>
                  <a:pt x="1579772" y="15564"/>
                </a:lnTo>
                <a:lnTo>
                  <a:pt x="1533079" y="0"/>
                </a:lnTo>
                <a:lnTo>
                  <a:pt x="1509732" y="0"/>
                </a:lnTo>
                <a:lnTo>
                  <a:pt x="1486386" y="11673"/>
                </a:lnTo>
                <a:lnTo>
                  <a:pt x="1431911" y="46693"/>
                </a:lnTo>
                <a:lnTo>
                  <a:pt x="1346308" y="77821"/>
                </a:lnTo>
                <a:lnTo>
                  <a:pt x="1054478" y="124514"/>
                </a:lnTo>
                <a:lnTo>
                  <a:pt x="906617" y="14786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105"/>
          <p:cNvSpPr/>
          <p:nvPr/>
        </p:nvSpPr>
        <p:spPr>
          <a:xfrm>
            <a:off x="5275263" y="5376863"/>
            <a:ext cx="704850" cy="669925"/>
          </a:xfrm>
          <a:custGeom>
            <a:avLst/>
            <a:gdLst/>
            <a:ahLst/>
            <a:cxnLst/>
            <a:rect l="l" t="t" r="r" b="b"/>
            <a:pathLst>
              <a:path w="704850" h="669131" extrusionOk="0">
                <a:moveTo>
                  <a:pt x="245269" y="238125"/>
                </a:moveTo>
                <a:lnTo>
                  <a:pt x="381000" y="340518"/>
                </a:lnTo>
                <a:lnTo>
                  <a:pt x="431006" y="376237"/>
                </a:lnTo>
                <a:lnTo>
                  <a:pt x="461962" y="404812"/>
                </a:lnTo>
                <a:lnTo>
                  <a:pt x="481012" y="428625"/>
                </a:lnTo>
                <a:lnTo>
                  <a:pt x="509587" y="469106"/>
                </a:lnTo>
                <a:lnTo>
                  <a:pt x="547687" y="531018"/>
                </a:lnTo>
                <a:lnTo>
                  <a:pt x="597694" y="621506"/>
                </a:lnTo>
                <a:lnTo>
                  <a:pt x="621506" y="657225"/>
                </a:lnTo>
                <a:lnTo>
                  <a:pt x="631031" y="664368"/>
                </a:lnTo>
                <a:lnTo>
                  <a:pt x="647700" y="669131"/>
                </a:lnTo>
                <a:lnTo>
                  <a:pt x="692944" y="664368"/>
                </a:lnTo>
                <a:lnTo>
                  <a:pt x="704850" y="342900"/>
                </a:lnTo>
                <a:lnTo>
                  <a:pt x="623887" y="0"/>
                </a:lnTo>
                <a:lnTo>
                  <a:pt x="607219" y="83343"/>
                </a:lnTo>
                <a:lnTo>
                  <a:pt x="597694" y="97631"/>
                </a:lnTo>
                <a:lnTo>
                  <a:pt x="573881" y="116681"/>
                </a:lnTo>
                <a:lnTo>
                  <a:pt x="545306" y="126206"/>
                </a:lnTo>
                <a:lnTo>
                  <a:pt x="509587" y="130968"/>
                </a:lnTo>
                <a:lnTo>
                  <a:pt x="461962" y="123825"/>
                </a:lnTo>
                <a:lnTo>
                  <a:pt x="278606" y="76200"/>
                </a:lnTo>
                <a:lnTo>
                  <a:pt x="107156" y="30956"/>
                </a:lnTo>
                <a:lnTo>
                  <a:pt x="50006" y="19050"/>
                </a:lnTo>
                <a:lnTo>
                  <a:pt x="28575" y="19050"/>
                </a:lnTo>
                <a:lnTo>
                  <a:pt x="4762" y="28575"/>
                </a:lnTo>
                <a:lnTo>
                  <a:pt x="0" y="42862"/>
                </a:lnTo>
                <a:lnTo>
                  <a:pt x="11906" y="64293"/>
                </a:lnTo>
                <a:lnTo>
                  <a:pt x="38100" y="95250"/>
                </a:lnTo>
                <a:lnTo>
                  <a:pt x="100012" y="133350"/>
                </a:lnTo>
                <a:lnTo>
                  <a:pt x="245269" y="2381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105"/>
          <p:cNvSpPr/>
          <p:nvPr/>
        </p:nvSpPr>
        <p:spPr>
          <a:xfrm>
            <a:off x="4395788" y="3668713"/>
            <a:ext cx="1676400" cy="365125"/>
          </a:xfrm>
          <a:custGeom>
            <a:avLst/>
            <a:gdLst/>
            <a:ahLst/>
            <a:cxnLst/>
            <a:rect l="l" t="t" r="r" b="b"/>
            <a:pathLst>
              <a:path w="1676400" h="364332" extrusionOk="0">
                <a:moveTo>
                  <a:pt x="833437" y="88107"/>
                </a:moveTo>
                <a:lnTo>
                  <a:pt x="581025" y="130969"/>
                </a:lnTo>
                <a:lnTo>
                  <a:pt x="300037" y="173832"/>
                </a:lnTo>
                <a:lnTo>
                  <a:pt x="145256" y="188119"/>
                </a:lnTo>
                <a:lnTo>
                  <a:pt x="0" y="223838"/>
                </a:lnTo>
                <a:lnTo>
                  <a:pt x="161925" y="364332"/>
                </a:lnTo>
                <a:lnTo>
                  <a:pt x="400050" y="333375"/>
                </a:lnTo>
                <a:lnTo>
                  <a:pt x="742950" y="288132"/>
                </a:lnTo>
                <a:lnTo>
                  <a:pt x="1038225" y="257175"/>
                </a:lnTo>
                <a:lnTo>
                  <a:pt x="1271587" y="235744"/>
                </a:lnTo>
                <a:lnTo>
                  <a:pt x="1414462" y="226219"/>
                </a:lnTo>
                <a:lnTo>
                  <a:pt x="1538287" y="228600"/>
                </a:lnTo>
                <a:lnTo>
                  <a:pt x="1676400" y="188119"/>
                </a:lnTo>
                <a:lnTo>
                  <a:pt x="1514475" y="47625"/>
                </a:lnTo>
                <a:lnTo>
                  <a:pt x="1464468" y="16669"/>
                </a:lnTo>
                <a:lnTo>
                  <a:pt x="1414462" y="0"/>
                </a:lnTo>
                <a:lnTo>
                  <a:pt x="1385887" y="0"/>
                </a:lnTo>
                <a:lnTo>
                  <a:pt x="1340643" y="0"/>
                </a:lnTo>
                <a:lnTo>
                  <a:pt x="1302543" y="4763"/>
                </a:lnTo>
                <a:lnTo>
                  <a:pt x="1216818" y="16669"/>
                </a:lnTo>
                <a:lnTo>
                  <a:pt x="1107281" y="45244"/>
                </a:lnTo>
                <a:lnTo>
                  <a:pt x="833437" y="8810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105"/>
          <p:cNvSpPr/>
          <p:nvPr/>
        </p:nvSpPr>
        <p:spPr>
          <a:xfrm>
            <a:off x="4351338" y="4357688"/>
            <a:ext cx="1749425" cy="374650"/>
          </a:xfrm>
          <a:custGeom>
            <a:avLst/>
            <a:gdLst/>
            <a:ahLst/>
            <a:cxnLst/>
            <a:rect l="l" t="t" r="r" b="b"/>
            <a:pathLst>
              <a:path w="1750219" h="373856" extrusionOk="0">
                <a:moveTo>
                  <a:pt x="788194" y="116681"/>
                </a:moveTo>
                <a:lnTo>
                  <a:pt x="604837" y="150018"/>
                </a:lnTo>
                <a:lnTo>
                  <a:pt x="481012" y="166687"/>
                </a:lnTo>
                <a:lnTo>
                  <a:pt x="359569" y="180975"/>
                </a:lnTo>
                <a:lnTo>
                  <a:pt x="216694" y="190500"/>
                </a:lnTo>
                <a:lnTo>
                  <a:pt x="0" y="226218"/>
                </a:lnTo>
                <a:lnTo>
                  <a:pt x="202406" y="373856"/>
                </a:lnTo>
                <a:lnTo>
                  <a:pt x="407194" y="338137"/>
                </a:lnTo>
                <a:lnTo>
                  <a:pt x="640556" y="297656"/>
                </a:lnTo>
                <a:lnTo>
                  <a:pt x="838200" y="271462"/>
                </a:lnTo>
                <a:lnTo>
                  <a:pt x="1040606" y="245268"/>
                </a:lnTo>
                <a:lnTo>
                  <a:pt x="1240631" y="230981"/>
                </a:lnTo>
                <a:lnTo>
                  <a:pt x="1331119" y="221456"/>
                </a:lnTo>
                <a:lnTo>
                  <a:pt x="1478756" y="223837"/>
                </a:lnTo>
                <a:lnTo>
                  <a:pt x="1588294" y="233362"/>
                </a:lnTo>
                <a:lnTo>
                  <a:pt x="1750219" y="183356"/>
                </a:lnTo>
                <a:lnTo>
                  <a:pt x="1562100" y="59531"/>
                </a:lnTo>
                <a:lnTo>
                  <a:pt x="1502569" y="26193"/>
                </a:lnTo>
                <a:lnTo>
                  <a:pt x="1431131" y="4762"/>
                </a:lnTo>
                <a:lnTo>
                  <a:pt x="1376362" y="0"/>
                </a:lnTo>
                <a:lnTo>
                  <a:pt x="1314450" y="2381"/>
                </a:lnTo>
                <a:lnTo>
                  <a:pt x="1235869" y="14287"/>
                </a:lnTo>
                <a:lnTo>
                  <a:pt x="1100137" y="52387"/>
                </a:lnTo>
                <a:lnTo>
                  <a:pt x="788194" y="1166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0861C66-EE25-7A43-8DF9-B8BC262FA03E}"/>
              </a:ext>
            </a:extLst>
          </p:cNvPr>
          <p:cNvGrpSpPr/>
          <p:nvPr/>
        </p:nvGrpSpPr>
        <p:grpSpPr>
          <a:xfrm>
            <a:off x="2719470" y="1300244"/>
            <a:ext cx="4511675" cy="4754563"/>
            <a:chOff x="2863850" y="1444625"/>
            <a:chExt cx="4511675" cy="4754563"/>
          </a:xfrm>
        </p:grpSpPr>
        <p:sp>
          <p:nvSpPr>
            <p:cNvPr id="10" name="Google Shape;1230;p105">
              <a:extLst>
                <a:ext uri="{FF2B5EF4-FFF2-40B4-BE49-F238E27FC236}">
                  <a16:creationId xmlns:a16="http://schemas.microsoft.com/office/drawing/2014/main" id="{4E3808D0-274B-8341-BED7-B42B30434921}"/>
                </a:ext>
              </a:extLst>
            </p:cNvPr>
            <p:cNvSpPr/>
            <p:nvPr/>
          </p:nvSpPr>
          <p:spPr>
            <a:xfrm>
              <a:off x="2863850" y="1444625"/>
              <a:ext cx="2471738" cy="3070225"/>
            </a:xfrm>
            <a:custGeom>
              <a:avLst/>
              <a:gdLst/>
              <a:ahLst/>
              <a:cxnLst/>
              <a:rect l="l" t="t" r="r" b="b"/>
              <a:pathLst>
                <a:path w="2470826" h="3070050" extrusionOk="0">
                  <a:moveTo>
                    <a:pt x="2256818" y="649808"/>
                  </a:moveTo>
                  <a:lnTo>
                    <a:pt x="2097284" y="937747"/>
                  </a:lnTo>
                  <a:lnTo>
                    <a:pt x="1984443" y="1128409"/>
                  </a:lnTo>
                  <a:lnTo>
                    <a:pt x="1832692" y="1357981"/>
                  </a:lnTo>
                  <a:lnTo>
                    <a:pt x="1575881" y="1712068"/>
                  </a:lnTo>
                  <a:lnTo>
                    <a:pt x="1338526" y="2007789"/>
                  </a:lnTo>
                  <a:lnTo>
                    <a:pt x="1042806" y="2330747"/>
                  </a:lnTo>
                  <a:lnTo>
                    <a:pt x="785995" y="2560320"/>
                  </a:lnTo>
                  <a:lnTo>
                    <a:pt x="560314" y="2735418"/>
                  </a:lnTo>
                  <a:lnTo>
                    <a:pt x="330741" y="2894952"/>
                  </a:lnTo>
                  <a:lnTo>
                    <a:pt x="62258" y="3058376"/>
                  </a:lnTo>
                  <a:lnTo>
                    <a:pt x="31129" y="3070050"/>
                  </a:lnTo>
                  <a:lnTo>
                    <a:pt x="0" y="3066158"/>
                  </a:lnTo>
                  <a:lnTo>
                    <a:pt x="0" y="3042812"/>
                  </a:lnTo>
                  <a:lnTo>
                    <a:pt x="15565" y="3019466"/>
                  </a:lnTo>
                  <a:lnTo>
                    <a:pt x="116732" y="2937753"/>
                  </a:lnTo>
                  <a:lnTo>
                    <a:pt x="385216" y="2715963"/>
                  </a:lnTo>
                  <a:lnTo>
                    <a:pt x="680937" y="2455261"/>
                  </a:lnTo>
                  <a:lnTo>
                    <a:pt x="918292" y="2210124"/>
                  </a:lnTo>
                  <a:lnTo>
                    <a:pt x="1155646" y="1918295"/>
                  </a:lnTo>
                  <a:lnTo>
                    <a:pt x="1330744" y="1680940"/>
                  </a:lnTo>
                  <a:lnTo>
                    <a:pt x="1529189" y="1385219"/>
                  </a:lnTo>
                  <a:lnTo>
                    <a:pt x="1719851" y="1085607"/>
                  </a:lnTo>
                  <a:lnTo>
                    <a:pt x="1836583" y="879381"/>
                  </a:lnTo>
                  <a:lnTo>
                    <a:pt x="1980552" y="544749"/>
                  </a:lnTo>
                  <a:lnTo>
                    <a:pt x="2046700" y="396889"/>
                  </a:lnTo>
                  <a:lnTo>
                    <a:pt x="2073938" y="311285"/>
                  </a:lnTo>
                  <a:lnTo>
                    <a:pt x="2081720" y="268484"/>
                  </a:lnTo>
                  <a:lnTo>
                    <a:pt x="2077829" y="233464"/>
                  </a:lnTo>
                  <a:lnTo>
                    <a:pt x="2066155" y="206227"/>
                  </a:lnTo>
                  <a:lnTo>
                    <a:pt x="2038918" y="171207"/>
                  </a:lnTo>
                  <a:lnTo>
                    <a:pt x="1984443" y="116732"/>
                  </a:lnTo>
                  <a:lnTo>
                    <a:pt x="1926077" y="66148"/>
                  </a:lnTo>
                  <a:lnTo>
                    <a:pt x="1906622" y="50584"/>
                  </a:lnTo>
                  <a:lnTo>
                    <a:pt x="1898840" y="35020"/>
                  </a:lnTo>
                  <a:lnTo>
                    <a:pt x="1898840" y="35020"/>
                  </a:lnTo>
                  <a:lnTo>
                    <a:pt x="1902731" y="11673"/>
                  </a:lnTo>
                  <a:lnTo>
                    <a:pt x="1926077" y="3891"/>
                  </a:lnTo>
                  <a:lnTo>
                    <a:pt x="1996116" y="0"/>
                  </a:lnTo>
                  <a:lnTo>
                    <a:pt x="2054482" y="11673"/>
                  </a:lnTo>
                  <a:lnTo>
                    <a:pt x="2116739" y="35020"/>
                  </a:lnTo>
                  <a:lnTo>
                    <a:pt x="2190669" y="77821"/>
                  </a:lnTo>
                  <a:lnTo>
                    <a:pt x="2299619" y="155643"/>
                  </a:lnTo>
                  <a:lnTo>
                    <a:pt x="2393005" y="233464"/>
                  </a:lnTo>
                  <a:lnTo>
                    <a:pt x="2428024" y="260701"/>
                  </a:lnTo>
                  <a:lnTo>
                    <a:pt x="2466935" y="295721"/>
                  </a:lnTo>
                  <a:lnTo>
                    <a:pt x="2470826" y="319067"/>
                  </a:lnTo>
                  <a:lnTo>
                    <a:pt x="2459153" y="354087"/>
                  </a:lnTo>
                  <a:lnTo>
                    <a:pt x="2412460" y="404671"/>
                  </a:lnTo>
                  <a:lnTo>
                    <a:pt x="2385223" y="431908"/>
                  </a:lnTo>
                  <a:lnTo>
                    <a:pt x="2256818" y="64980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231;p105">
              <a:extLst>
                <a:ext uri="{FF2B5EF4-FFF2-40B4-BE49-F238E27FC236}">
                  <a16:creationId xmlns:a16="http://schemas.microsoft.com/office/drawing/2014/main" id="{0218FA5F-308F-2D4D-BAD6-0FAC764B5BEB}"/>
                </a:ext>
              </a:extLst>
            </p:cNvPr>
            <p:cNvSpPr/>
            <p:nvPr/>
          </p:nvSpPr>
          <p:spPr>
            <a:xfrm>
              <a:off x="3005138" y="2125663"/>
              <a:ext cx="4370387" cy="685800"/>
            </a:xfrm>
            <a:custGeom>
              <a:avLst/>
              <a:gdLst/>
              <a:ahLst/>
              <a:cxnLst/>
              <a:rect l="l" t="t" r="r" b="b"/>
              <a:pathLst>
                <a:path w="4370761" h="684917" extrusionOk="0">
                  <a:moveTo>
                    <a:pt x="2450168" y="165933"/>
                  </a:moveTo>
                  <a:lnTo>
                    <a:pt x="2831462" y="137689"/>
                  </a:lnTo>
                  <a:lnTo>
                    <a:pt x="3237470" y="102384"/>
                  </a:lnTo>
                  <a:lnTo>
                    <a:pt x="3586990" y="77671"/>
                  </a:lnTo>
                  <a:lnTo>
                    <a:pt x="3703496" y="63549"/>
                  </a:lnTo>
                  <a:lnTo>
                    <a:pt x="3791759" y="42366"/>
                  </a:lnTo>
                  <a:lnTo>
                    <a:pt x="3862369" y="17652"/>
                  </a:lnTo>
                  <a:lnTo>
                    <a:pt x="3887082" y="0"/>
                  </a:lnTo>
                  <a:lnTo>
                    <a:pt x="3911796" y="0"/>
                  </a:lnTo>
                  <a:lnTo>
                    <a:pt x="3968284" y="7061"/>
                  </a:lnTo>
                  <a:lnTo>
                    <a:pt x="4063607" y="35305"/>
                  </a:lnTo>
                  <a:lnTo>
                    <a:pt x="4151870" y="74140"/>
                  </a:lnTo>
                  <a:lnTo>
                    <a:pt x="4211888" y="109445"/>
                  </a:lnTo>
                  <a:lnTo>
                    <a:pt x="4271907" y="148281"/>
                  </a:lnTo>
                  <a:lnTo>
                    <a:pt x="4303681" y="176525"/>
                  </a:lnTo>
                  <a:lnTo>
                    <a:pt x="4346047" y="218891"/>
                  </a:lnTo>
                  <a:lnTo>
                    <a:pt x="4353108" y="229482"/>
                  </a:lnTo>
                  <a:lnTo>
                    <a:pt x="4363700" y="257726"/>
                  </a:lnTo>
                  <a:lnTo>
                    <a:pt x="4370761" y="289501"/>
                  </a:lnTo>
                  <a:lnTo>
                    <a:pt x="4360169" y="321275"/>
                  </a:lnTo>
                  <a:lnTo>
                    <a:pt x="4338986" y="345989"/>
                  </a:lnTo>
                  <a:lnTo>
                    <a:pt x="4296620" y="363641"/>
                  </a:lnTo>
                  <a:lnTo>
                    <a:pt x="4243663" y="367172"/>
                  </a:lnTo>
                  <a:lnTo>
                    <a:pt x="4162461" y="363641"/>
                  </a:lnTo>
                  <a:lnTo>
                    <a:pt x="4045955" y="349519"/>
                  </a:lnTo>
                  <a:lnTo>
                    <a:pt x="3774106" y="338928"/>
                  </a:lnTo>
                  <a:lnTo>
                    <a:pt x="3438708" y="338928"/>
                  </a:lnTo>
                  <a:lnTo>
                    <a:pt x="3004457" y="345989"/>
                  </a:lnTo>
                  <a:lnTo>
                    <a:pt x="2485473" y="363641"/>
                  </a:lnTo>
                  <a:lnTo>
                    <a:pt x="2090057" y="384824"/>
                  </a:lnTo>
                  <a:lnTo>
                    <a:pt x="1821739" y="409538"/>
                  </a:lnTo>
                  <a:lnTo>
                    <a:pt x="1542829" y="430721"/>
                  </a:lnTo>
                  <a:lnTo>
                    <a:pt x="1316877" y="462495"/>
                  </a:lnTo>
                  <a:lnTo>
                    <a:pt x="1101516" y="504861"/>
                  </a:lnTo>
                  <a:lnTo>
                    <a:pt x="910869" y="554288"/>
                  </a:lnTo>
                  <a:lnTo>
                    <a:pt x="727283" y="610776"/>
                  </a:lnTo>
                  <a:lnTo>
                    <a:pt x="494270" y="670795"/>
                  </a:lnTo>
                  <a:lnTo>
                    <a:pt x="455434" y="681386"/>
                  </a:lnTo>
                  <a:lnTo>
                    <a:pt x="413068" y="684917"/>
                  </a:lnTo>
                  <a:lnTo>
                    <a:pt x="363641" y="670795"/>
                  </a:lnTo>
                  <a:lnTo>
                    <a:pt x="296562" y="635490"/>
                  </a:lnTo>
                  <a:lnTo>
                    <a:pt x="225952" y="593124"/>
                  </a:lnTo>
                  <a:lnTo>
                    <a:pt x="155342" y="540166"/>
                  </a:lnTo>
                  <a:lnTo>
                    <a:pt x="109445" y="494270"/>
                  </a:lnTo>
                  <a:lnTo>
                    <a:pt x="63549" y="441312"/>
                  </a:lnTo>
                  <a:lnTo>
                    <a:pt x="10591" y="349519"/>
                  </a:lnTo>
                  <a:lnTo>
                    <a:pt x="0" y="314214"/>
                  </a:lnTo>
                  <a:lnTo>
                    <a:pt x="14122" y="300092"/>
                  </a:lnTo>
                  <a:lnTo>
                    <a:pt x="21183" y="300092"/>
                  </a:lnTo>
                  <a:lnTo>
                    <a:pt x="45896" y="307153"/>
                  </a:lnTo>
                  <a:lnTo>
                    <a:pt x="98854" y="338928"/>
                  </a:lnTo>
                  <a:lnTo>
                    <a:pt x="155342" y="363641"/>
                  </a:lnTo>
                  <a:lnTo>
                    <a:pt x="218891" y="381294"/>
                  </a:lnTo>
                  <a:lnTo>
                    <a:pt x="282440" y="388355"/>
                  </a:lnTo>
                  <a:lnTo>
                    <a:pt x="374233" y="391885"/>
                  </a:lnTo>
                  <a:lnTo>
                    <a:pt x="586063" y="360111"/>
                  </a:lnTo>
                  <a:lnTo>
                    <a:pt x="953235" y="321275"/>
                  </a:lnTo>
                  <a:lnTo>
                    <a:pt x="1412200" y="275379"/>
                  </a:lnTo>
                  <a:lnTo>
                    <a:pt x="1712293" y="243604"/>
                  </a:lnTo>
                  <a:lnTo>
                    <a:pt x="1970020" y="208299"/>
                  </a:lnTo>
                  <a:lnTo>
                    <a:pt x="2280704" y="183586"/>
                  </a:lnTo>
                  <a:lnTo>
                    <a:pt x="2450168" y="1659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32;p105">
              <a:extLst>
                <a:ext uri="{FF2B5EF4-FFF2-40B4-BE49-F238E27FC236}">
                  <a16:creationId xmlns:a16="http://schemas.microsoft.com/office/drawing/2014/main" id="{569D19FB-AE89-C046-A4BC-F4D782B806E6}"/>
                </a:ext>
              </a:extLst>
            </p:cNvPr>
            <p:cNvSpPr/>
            <p:nvPr/>
          </p:nvSpPr>
          <p:spPr>
            <a:xfrm>
              <a:off x="4386263" y="3217863"/>
              <a:ext cx="338137" cy="2935287"/>
            </a:xfrm>
            <a:custGeom>
              <a:avLst/>
              <a:gdLst/>
              <a:ahLst/>
              <a:cxnLst/>
              <a:rect l="l" t="t" r="r" b="b"/>
              <a:pathLst>
                <a:path w="338523" h="2933862" extrusionOk="0">
                  <a:moveTo>
                    <a:pt x="108950" y="964984"/>
                  </a:moveTo>
                  <a:lnTo>
                    <a:pt x="112841" y="447473"/>
                  </a:lnTo>
                  <a:lnTo>
                    <a:pt x="112841" y="264593"/>
                  </a:lnTo>
                  <a:lnTo>
                    <a:pt x="105059" y="225682"/>
                  </a:lnTo>
                  <a:lnTo>
                    <a:pt x="81713" y="128405"/>
                  </a:lnTo>
                  <a:lnTo>
                    <a:pt x="46693" y="54475"/>
                  </a:lnTo>
                  <a:lnTo>
                    <a:pt x="42802" y="31129"/>
                  </a:lnTo>
                  <a:lnTo>
                    <a:pt x="54475" y="7782"/>
                  </a:lnTo>
                  <a:lnTo>
                    <a:pt x="77822" y="0"/>
                  </a:lnTo>
                  <a:lnTo>
                    <a:pt x="105059" y="3891"/>
                  </a:lnTo>
                  <a:lnTo>
                    <a:pt x="167316" y="46693"/>
                  </a:lnTo>
                  <a:lnTo>
                    <a:pt x="299612" y="147861"/>
                  </a:lnTo>
                  <a:lnTo>
                    <a:pt x="338523" y="217900"/>
                  </a:lnTo>
                  <a:lnTo>
                    <a:pt x="334632" y="817124"/>
                  </a:lnTo>
                  <a:lnTo>
                    <a:pt x="334632" y="1529188"/>
                  </a:lnTo>
                  <a:lnTo>
                    <a:pt x="326850" y="1677049"/>
                  </a:lnTo>
                  <a:lnTo>
                    <a:pt x="311286" y="1867711"/>
                  </a:lnTo>
                  <a:lnTo>
                    <a:pt x="311286" y="2210125"/>
                  </a:lnTo>
                  <a:lnTo>
                    <a:pt x="311286" y="2548647"/>
                  </a:lnTo>
                  <a:lnTo>
                    <a:pt x="260702" y="2859932"/>
                  </a:lnTo>
                  <a:lnTo>
                    <a:pt x="241246" y="2910516"/>
                  </a:lnTo>
                  <a:lnTo>
                    <a:pt x="217900" y="2933862"/>
                  </a:lnTo>
                  <a:lnTo>
                    <a:pt x="171207" y="2933862"/>
                  </a:lnTo>
                  <a:lnTo>
                    <a:pt x="132297" y="2906625"/>
                  </a:lnTo>
                  <a:lnTo>
                    <a:pt x="97277" y="2867714"/>
                  </a:lnTo>
                  <a:lnTo>
                    <a:pt x="70040" y="2817131"/>
                  </a:lnTo>
                  <a:lnTo>
                    <a:pt x="38911" y="2731527"/>
                  </a:lnTo>
                  <a:lnTo>
                    <a:pt x="11674" y="2587558"/>
                  </a:lnTo>
                  <a:lnTo>
                    <a:pt x="0" y="2424133"/>
                  </a:lnTo>
                  <a:lnTo>
                    <a:pt x="7783" y="2369658"/>
                  </a:lnTo>
                  <a:lnTo>
                    <a:pt x="27238" y="2276273"/>
                  </a:lnTo>
                  <a:lnTo>
                    <a:pt x="38911" y="2143976"/>
                  </a:lnTo>
                  <a:lnTo>
                    <a:pt x="66149" y="1894948"/>
                  </a:lnTo>
                  <a:lnTo>
                    <a:pt x="85604" y="1587554"/>
                  </a:lnTo>
                  <a:lnTo>
                    <a:pt x="105059" y="1163428"/>
                  </a:lnTo>
                  <a:lnTo>
                    <a:pt x="108950" y="96498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233;p105">
              <a:extLst>
                <a:ext uri="{FF2B5EF4-FFF2-40B4-BE49-F238E27FC236}">
                  <a16:creationId xmlns:a16="http://schemas.microsoft.com/office/drawing/2014/main" id="{77756205-7D18-7A49-A963-DCD05EBA0762}"/>
                </a:ext>
              </a:extLst>
            </p:cNvPr>
            <p:cNvSpPr/>
            <p:nvPr/>
          </p:nvSpPr>
          <p:spPr>
            <a:xfrm>
              <a:off x="4518025" y="3086100"/>
              <a:ext cx="1852613" cy="3109913"/>
            </a:xfrm>
            <a:custGeom>
              <a:avLst/>
              <a:gdLst/>
              <a:ahLst/>
              <a:cxnLst/>
              <a:rect l="l" t="t" r="r" b="b"/>
              <a:pathLst>
                <a:path w="1852146" h="3108960" extrusionOk="0">
                  <a:moveTo>
                    <a:pt x="906617" y="147861"/>
                  </a:moveTo>
                  <a:lnTo>
                    <a:pt x="533075" y="210118"/>
                  </a:lnTo>
                  <a:lnTo>
                    <a:pt x="221790" y="264592"/>
                  </a:lnTo>
                  <a:lnTo>
                    <a:pt x="128405" y="280157"/>
                  </a:lnTo>
                  <a:lnTo>
                    <a:pt x="0" y="307394"/>
                  </a:lnTo>
                  <a:lnTo>
                    <a:pt x="190662" y="431908"/>
                  </a:lnTo>
                  <a:lnTo>
                    <a:pt x="389106" y="404671"/>
                  </a:lnTo>
                  <a:lnTo>
                    <a:pt x="653698" y="365760"/>
                  </a:lnTo>
                  <a:lnTo>
                    <a:pt x="964983" y="322958"/>
                  </a:lnTo>
                  <a:lnTo>
                    <a:pt x="1229576" y="284048"/>
                  </a:lnTo>
                  <a:lnTo>
                    <a:pt x="1435802" y="252919"/>
                  </a:lnTo>
                  <a:lnTo>
                    <a:pt x="1470822" y="256810"/>
                  </a:lnTo>
                  <a:lnTo>
                    <a:pt x="1494168" y="272375"/>
                  </a:lnTo>
                  <a:lnTo>
                    <a:pt x="1513623" y="287939"/>
                  </a:lnTo>
                  <a:lnTo>
                    <a:pt x="1533079" y="307394"/>
                  </a:lnTo>
                  <a:lnTo>
                    <a:pt x="1536970" y="326849"/>
                  </a:lnTo>
                  <a:lnTo>
                    <a:pt x="1540861" y="373542"/>
                  </a:lnTo>
                  <a:lnTo>
                    <a:pt x="1540861" y="809341"/>
                  </a:lnTo>
                  <a:lnTo>
                    <a:pt x="1544752" y="1490278"/>
                  </a:lnTo>
                  <a:lnTo>
                    <a:pt x="1540861" y="1739306"/>
                  </a:lnTo>
                  <a:lnTo>
                    <a:pt x="1540861" y="2307401"/>
                  </a:lnTo>
                  <a:lnTo>
                    <a:pt x="1536970" y="2400787"/>
                  </a:lnTo>
                  <a:lnTo>
                    <a:pt x="1521406" y="2521409"/>
                  </a:lnTo>
                  <a:lnTo>
                    <a:pt x="1568098" y="3108960"/>
                  </a:lnTo>
                  <a:lnTo>
                    <a:pt x="1599227" y="3108960"/>
                  </a:lnTo>
                  <a:lnTo>
                    <a:pt x="1638137" y="3081723"/>
                  </a:lnTo>
                  <a:lnTo>
                    <a:pt x="1677048" y="3038921"/>
                  </a:lnTo>
                  <a:lnTo>
                    <a:pt x="1719850" y="2980555"/>
                  </a:lnTo>
                  <a:lnTo>
                    <a:pt x="1754869" y="2918298"/>
                  </a:lnTo>
                  <a:lnTo>
                    <a:pt x="1770434" y="2883278"/>
                  </a:lnTo>
                  <a:lnTo>
                    <a:pt x="1789889" y="2805457"/>
                  </a:lnTo>
                  <a:lnTo>
                    <a:pt x="1824909" y="2626468"/>
                  </a:lnTo>
                  <a:lnTo>
                    <a:pt x="1836582" y="2533083"/>
                  </a:lnTo>
                  <a:lnTo>
                    <a:pt x="1832691" y="2474717"/>
                  </a:lnTo>
                  <a:lnTo>
                    <a:pt x="1824909" y="2381331"/>
                  </a:lnTo>
                  <a:lnTo>
                    <a:pt x="1813235" y="2287946"/>
                  </a:lnTo>
                  <a:lnTo>
                    <a:pt x="1809344" y="2035027"/>
                  </a:lnTo>
                  <a:lnTo>
                    <a:pt x="1809344" y="1373546"/>
                  </a:lnTo>
                  <a:lnTo>
                    <a:pt x="1809344" y="614788"/>
                  </a:lnTo>
                  <a:lnTo>
                    <a:pt x="1813235" y="443581"/>
                  </a:lnTo>
                  <a:lnTo>
                    <a:pt x="1821017" y="392998"/>
                  </a:lnTo>
                  <a:lnTo>
                    <a:pt x="1844364" y="322958"/>
                  </a:lnTo>
                  <a:lnTo>
                    <a:pt x="1852146" y="284048"/>
                  </a:lnTo>
                  <a:lnTo>
                    <a:pt x="1852146" y="256810"/>
                  </a:lnTo>
                  <a:lnTo>
                    <a:pt x="1844364" y="221791"/>
                  </a:lnTo>
                  <a:lnTo>
                    <a:pt x="1797671" y="171207"/>
                  </a:lnTo>
                  <a:lnTo>
                    <a:pt x="1680939" y="73930"/>
                  </a:lnTo>
                  <a:lnTo>
                    <a:pt x="1579772" y="15564"/>
                  </a:lnTo>
                  <a:lnTo>
                    <a:pt x="1533079" y="0"/>
                  </a:lnTo>
                  <a:lnTo>
                    <a:pt x="1509732" y="0"/>
                  </a:lnTo>
                  <a:lnTo>
                    <a:pt x="1486386" y="11673"/>
                  </a:lnTo>
                  <a:lnTo>
                    <a:pt x="1431911" y="46693"/>
                  </a:lnTo>
                  <a:lnTo>
                    <a:pt x="1346308" y="77821"/>
                  </a:lnTo>
                  <a:lnTo>
                    <a:pt x="1054478" y="124514"/>
                  </a:lnTo>
                  <a:lnTo>
                    <a:pt x="906617" y="14786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234;p105">
              <a:extLst>
                <a:ext uri="{FF2B5EF4-FFF2-40B4-BE49-F238E27FC236}">
                  <a16:creationId xmlns:a16="http://schemas.microsoft.com/office/drawing/2014/main" id="{738306C3-2B6B-6C40-929F-A65AD0A8BE4C}"/>
                </a:ext>
              </a:extLst>
            </p:cNvPr>
            <p:cNvSpPr/>
            <p:nvPr/>
          </p:nvSpPr>
          <p:spPr>
            <a:xfrm>
              <a:off x="5427663" y="5529263"/>
              <a:ext cx="704850" cy="669925"/>
            </a:xfrm>
            <a:custGeom>
              <a:avLst/>
              <a:gdLst/>
              <a:ahLst/>
              <a:cxnLst/>
              <a:rect l="l" t="t" r="r" b="b"/>
              <a:pathLst>
                <a:path w="704850" h="669131" extrusionOk="0">
                  <a:moveTo>
                    <a:pt x="245269" y="238125"/>
                  </a:moveTo>
                  <a:lnTo>
                    <a:pt x="381000" y="340518"/>
                  </a:lnTo>
                  <a:lnTo>
                    <a:pt x="431006" y="376237"/>
                  </a:lnTo>
                  <a:lnTo>
                    <a:pt x="461962" y="404812"/>
                  </a:lnTo>
                  <a:lnTo>
                    <a:pt x="481012" y="428625"/>
                  </a:lnTo>
                  <a:lnTo>
                    <a:pt x="509587" y="469106"/>
                  </a:lnTo>
                  <a:lnTo>
                    <a:pt x="547687" y="531018"/>
                  </a:lnTo>
                  <a:lnTo>
                    <a:pt x="597694" y="621506"/>
                  </a:lnTo>
                  <a:lnTo>
                    <a:pt x="621506" y="657225"/>
                  </a:lnTo>
                  <a:lnTo>
                    <a:pt x="631031" y="664368"/>
                  </a:lnTo>
                  <a:lnTo>
                    <a:pt x="647700" y="669131"/>
                  </a:lnTo>
                  <a:lnTo>
                    <a:pt x="692944" y="664368"/>
                  </a:lnTo>
                  <a:lnTo>
                    <a:pt x="704850" y="342900"/>
                  </a:lnTo>
                  <a:lnTo>
                    <a:pt x="623887" y="0"/>
                  </a:lnTo>
                  <a:lnTo>
                    <a:pt x="607219" y="83343"/>
                  </a:lnTo>
                  <a:lnTo>
                    <a:pt x="597694" y="97631"/>
                  </a:lnTo>
                  <a:lnTo>
                    <a:pt x="573881" y="116681"/>
                  </a:lnTo>
                  <a:lnTo>
                    <a:pt x="545306" y="126206"/>
                  </a:lnTo>
                  <a:lnTo>
                    <a:pt x="509587" y="130968"/>
                  </a:lnTo>
                  <a:lnTo>
                    <a:pt x="461962" y="123825"/>
                  </a:lnTo>
                  <a:lnTo>
                    <a:pt x="278606" y="76200"/>
                  </a:lnTo>
                  <a:lnTo>
                    <a:pt x="107156" y="30956"/>
                  </a:lnTo>
                  <a:lnTo>
                    <a:pt x="50006" y="19050"/>
                  </a:lnTo>
                  <a:lnTo>
                    <a:pt x="28575" y="19050"/>
                  </a:lnTo>
                  <a:lnTo>
                    <a:pt x="4762" y="28575"/>
                  </a:lnTo>
                  <a:lnTo>
                    <a:pt x="0" y="42862"/>
                  </a:lnTo>
                  <a:lnTo>
                    <a:pt x="11906" y="64293"/>
                  </a:lnTo>
                  <a:lnTo>
                    <a:pt x="38100" y="95250"/>
                  </a:lnTo>
                  <a:lnTo>
                    <a:pt x="100012" y="133350"/>
                  </a:lnTo>
                  <a:lnTo>
                    <a:pt x="245269" y="2381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235;p105">
              <a:extLst>
                <a:ext uri="{FF2B5EF4-FFF2-40B4-BE49-F238E27FC236}">
                  <a16:creationId xmlns:a16="http://schemas.microsoft.com/office/drawing/2014/main" id="{0C37AABF-C120-4E4D-8F33-FA813B6E6BBD}"/>
                </a:ext>
              </a:extLst>
            </p:cNvPr>
            <p:cNvSpPr/>
            <p:nvPr/>
          </p:nvSpPr>
          <p:spPr>
            <a:xfrm>
              <a:off x="4548188" y="3821113"/>
              <a:ext cx="1676400" cy="365125"/>
            </a:xfrm>
            <a:custGeom>
              <a:avLst/>
              <a:gdLst/>
              <a:ahLst/>
              <a:cxnLst/>
              <a:rect l="l" t="t" r="r" b="b"/>
              <a:pathLst>
                <a:path w="1676400" h="364332" extrusionOk="0">
                  <a:moveTo>
                    <a:pt x="833437" y="88107"/>
                  </a:moveTo>
                  <a:lnTo>
                    <a:pt x="581025" y="130969"/>
                  </a:lnTo>
                  <a:lnTo>
                    <a:pt x="300037" y="173832"/>
                  </a:lnTo>
                  <a:lnTo>
                    <a:pt x="145256" y="188119"/>
                  </a:lnTo>
                  <a:lnTo>
                    <a:pt x="0" y="223838"/>
                  </a:lnTo>
                  <a:lnTo>
                    <a:pt x="161925" y="364332"/>
                  </a:lnTo>
                  <a:lnTo>
                    <a:pt x="400050" y="333375"/>
                  </a:lnTo>
                  <a:lnTo>
                    <a:pt x="742950" y="288132"/>
                  </a:lnTo>
                  <a:lnTo>
                    <a:pt x="1038225" y="257175"/>
                  </a:lnTo>
                  <a:lnTo>
                    <a:pt x="1271587" y="235744"/>
                  </a:lnTo>
                  <a:lnTo>
                    <a:pt x="1414462" y="226219"/>
                  </a:lnTo>
                  <a:lnTo>
                    <a:pt x="1538287" y="228600"/>
                  </a:lnTo>
                  <a:lnTo>
                    <a:pt x="1676400" y="188119"/>
                  </a:lnTo>
                  <a:lnTo>
                    <a:pt x="1514475" y="47625"/>
                  </a:lnTo>
                  <a:lnTo>
                    <a:pt x="1464468" y="16669"/>
                  </a:lnTo>
                  <a:lnTo>
                    <a:pt x="1414462" y="0"/>
                  </a:lnTo>
                  <a:lnTo>
                    <a:pt x="1385887" y="0"/>
                  </a:lnTo>
                  <a:lnTo>
                    <a:pt x="1340643" y="0"/>
                  </a:lnTo>
                  <a:lnTo>
                    <a:pt x="1302543" y="4763"/>
                  </a:lnTo>
                  <a:lnTo>
                    <a:pt x="1216818" y="16669"/>
                  </a:lnTo>
                  <a:lnTo>
                    <a:pt x="1107281" y="45244"/>
                  </a:lnTo>
                  <a:lnTo>
                    <a:pt x="833437" y="8810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236;p105">
              <a:extLst>
                <a:ext uri="{FF2B5EF4-FFF2-40B4-BE49-F238E27FC236}">
                  <a16:creationId xmlns:a16="http://schemas.microsoft.com/office/drawing/2014/main" id="{D108E4A2-B55C-0C4E-82AC-7F685F978DB2}"/>
                </a:ext>
              </a:extLst>
            </p:cNvPr>
            <p:cNvSpPr/>
            <p:nvPr/>
          </p:nvSpPr>
          <p:spPr>
            <a:xfrm>
              <a:off x="4503738" y="4510088"/>
              <a:ext cx="1749425" cy="374650"/>
            </a:xfrm>
            <a:custGeom>
              <a:avLst/>
              <a:gdLst/>
              <a:ahLst/>
              <a:cxnLst/>
              <a:rect l="l" t="t" r="r" b="b"/>
              <a:pathLst>
                <a:path w="1750219" h="373856" extrusionOk="0">
                  <a:moveTo>
                    <a:pt x="788194" y="116681"/>
                  </a:moveTo>
                  <a:lnTo>
                    <a:pt x="604837" y="150018"/>
                  </a:lnTo>
                  <a:lnTo>
                    <a:pt x="481012" y="166687"/>
                  </a:lnTo>
                  <a:lnTo>
                    <a:pt x="359569" y="180975"/>
                  </a:lnTo>
                  <a:lnTo>
                    <a:pt x="216694" y="190500"/>
                  </a:lnTo>
                  <a:lnTo>
                    <a:pt x="0" y="226218"/>
                  </a:lnTo>
                  <a:lnTo>
                    <a:pt x="202406" y="373856"/>
                  </a:lnTo>
                  <a:lnTo>
                    <a:pt x="407194" y="338137"/>
                  </a:lnTo>
                  <a:lnTo>
                    <a:pt x="640556" y="297656"/>
                  </a:lnTo>
                  <a:lnTo>
                    <a:pt x="838200" y="271462"/>
                  </a:lnTo>
                  <a:lnTo>
                    <a:pt x="1040606" y="245268"/>
                  </a:lnTo>
                  <a:lnTo>
                    <a:pt x="1240631" y="230981"/>
                  </a:lnTo>
                  <a:lnTo>
                    <a:pt x="1331119" y="221456"/>
                  </a:lnTo>
                  <a:lnTo>
                    <a:pt x="1478756" y="223837"/>
                  </a:lnTo>
                  <a:lnTo>
                    <a:pt x="1588294" y="233362"/>
                  </a:lnTo>
                  <a:lnTo>
                    <a:pt x="1750219" y="183356"/>
                  </a:lnTo>
                  <a:lnTo>
                    <a:pt x="1562100" y="59531"/>
                  </a:lnTo>
                  <a:lnTo>
                    <a:pt x="1502569" y="26193"/>
                  </a:lnTo>
                  <a:lnTo>
                    <a:pt x="1431131" y="4762"/>
                  </a:lnTo>
                  <a:lnTo>
                    <a:pt x="1376362" y="0"/>
                  </a:lnTo>
                  <a:lnTo>
                    <a:pt x="1314450" y="2381"/>
                  </a:lnTo>
                  <a:lnTo>
                    <a:pt x="1235869" y="14287"/>
                  </a:lnTo>
                  <a:lnTo>
                    <a:pt x="1100137" y="52387"/>
                  </a:lnTo>
                  <a:lnTo>
                    <a:pt x="788194" y="1166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1241;p106">
            <a:extLst>
              <a:ext uri="{FF2B5EF4-FFF2-40B4-BE49-F238E27FC236}">
                <a16:creationId xmlns:a16="http://schemas.microsoft.com/office/drawing/2014/main" id="{BAE3EBE5-D324-7F49-985F-A8831E8EE7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9195" y="1291559"/>
            <a:ext cx="4511675" cy="47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1" name="Google Shape;1241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7163" y="1339683"/>
            <a:ext cx="4511675" cy="47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03"/>
          <p:cNvSpPr txBox="1"/>
          <p:nvPr/>
        </p:nvSpPr>
        <p:spPr>
          <a:xfrm>
            <a:off x="4880992" y="7101408"/>
            <a:ext cx="307240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氷</a:t>
            </a:r>
            <a:endParaRPr/>
          </a:p>
        </p:txBody>
      </p:sp>
      <p:sp>
        <p:nvSpPr>
          <p:cNvPr id="1212" name="Google Shape;1212;p103"/>
          <p:cNvSpPr/>
          <p:nvPr/>
        </p:nvSpPr>
        <p:spPr>
          <a:xfrm>
            <a:off x="3233738" y="2297113"/>
            <a:ext cx="966787" cy="530225"/>
          </a:xfrm>
          <a:custGeom>
            <a:avLst/>
            <a:gdLst/>
            <a:ahLst/>
            <a:cxnLst/>
            <a:rect l="l" t="t" r="r" b="b"/>
            <a:pathLst>
              <a:path w="966787" h="528638" extrusionOk="0">
                <a:moveTo>
                  <a:pt x="533400" y="178594"/>
                </a:moveTo>
                <a:lnTo>
                  <a:pt x="431006" y="152400"/>
                </a:lnTo>
                <a:lnTo>
                  <a:pt x="285750" y="104775"/>
                </a:lnTo>
                <a:lnTo>
                  <a:pt x="154781" y="57150"/>
                </a:lnTo>
                <a:lnTo>
                  <a:pt x="59531" y="14288"/>
                </a:lnTo>
                <a:lnTo>
                  <a:pt x="30956" y="0"/>
                </a:lnTo>
                <a:lnTo>
                  <a:pt x="14287" y="0"/>
                </a:lnTo>
                <a:lnTo>
                  <a:pt x="2381" y="4763"/>
                </a:lnTo>
                <a:lnTo>
                  <a:pt x="0" y="26194"/>
                </a:lnTo>
                <a:lnTo>
                  <a:pt x="7143" y="50007"/>
                </a:lnTo>
                <a:lnTo>
                  <a:pt x="33337" y="85725"/>
                </a:lnTo>
                <a:lnTo>
                  <a:pt x="104775" y="173832"/>
                </a:lnTo>
                <a:lnTo>
                  <a:pt x="200025" y="276225"/>
                </a:lnTo>
                <a:lnTo>
                  <a:pt x="290512" y="357188"/>
                </a:lnTo>
                <a:lnTo>
                  <a:pt x="364331" y="409575"/>
                </a:lnTo>
                <a:lnTo>
                  <a:pt x="421481" y="442913"/>
                </a:lnTo>
                <a:lnTo>
                  <a:pt x="483393" y="469107"/>
                </a:lnTo>
                <a:lnTo>
                  <a:pt x="542925" y="492919"/>
                </a:lnTo>
                <a:lnTo>
                  <a:pt x="628650" y="516732"/>
                </a:lnTo>
                <a:lnTo>
                  <a:pt x="692943" y="526257"/>
                </a:lnTo>
                <a:lnTo>
                  <a:pt x="742950" y="528638"/>
                </a:lnTo>
                <a:lnTo>
                  <a:pt x="812006" y="526257"/>
                </a:lnTo>
                <a:lnTo>
                  <a:pt x="859631" y="521494"/>
                </a:lnTo>
                <a:lnTo>
                  <a:pt x="892968" y="509588"/>
                </a:lnTo>
                <a:lnTo>
                  <a:pt x="916781" y="492919"/>
                </a:lnTo>
                <a:lnTo>
                  <a:pt x="926306" y="476250"/>
                </a:lnTo>
                <a:lnTo>
                  <a:pt x="950118" y="440532"/>
                </a:lnTo>
                <a:lnTo>
                  <a:pt x="962025" y="416719"/>
                </a:lnTo>
                <a:lnTo>
                  <a:pt x="966787" y="392907"/>
                </a:lnTo>
                <a:lnTo>
                  <a:pt x="964406" y="371475"/>
                </a:lnTo>
                <a:lnTo>
                  <a:pt x="957262" y="342900"/>
                </a:lnTo>
                <a:lnTo>
                  <a:pt x="938212" y="314325"/>
                </a:lnTo>
                <a:lnTo>
                  <a:pt x="907256" y="285750"/>
                </a:lnTo>
                <a:lnTo>
                  <a:pt x="862012" y="264319"/>
                </a:lnTo>
                <a:lnTo>
                  <a:pt x="785812" y="235744"/>
                </a:lnTo>
                <a:lnTo>
                  <a:pt x="666750" y="204788"/>
                </a:lnTo>
                <a:lnTo>
                  <a:pt x="533400" y="1785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103"/>
          <p:cNvSpPr/>
          <p:nvPr/>
        </p:nvSpPr>
        <p:spPr>
          <a:xfrm>
            <a:off x="2733675" y="3275013"/>
            <a:ext cx="1474788" cy="647700"/>
          </a:xfrm>
          <a:custGeom>
            <a:avLst/>
            <a:gdLst/>
            <a:ahLst/>
            <a:cxnLst/>
            <a:rect l="l" t="t" r="r" b="b"/>
            <a:pathLst>
              <a:path w="1473994" h="647700" extrusionOk="0">
                <a:moveTo>
                  <a:pt x="895350" y="152400"/>
                </a:moveTo>
                <a:lnTo>
                  <a:pt x="1054894" y="76200"/>
                </a:lnTo>
                <a:lnTo>
                  <a:pt x="1078706" y="59531"/>
                </a:lnTo>
                <a:lnTo>
                  <a:pt x="1097756" y="38100"/>
                </a:lnTo>
                <a:lnTo>
                  <a:pt x="1135856" y="14287"/>
                </a:lnTo>
                <a:lnTo>
                  <a:pt x="1173956" y="0"/>
                </a:lnTo>
                <a:lnTo>
                  <a:pt x="1185863" y="0"/>
                </a:lnTo>
                <a:lnTo>
                  <a:pt x="1204913" y="9525"/>
                </a:lnTo>
                <a:lnTo>
                  <a:pt x="1309688" y="76200"/>
                </a:lnTo>
                <a:lnTo>
                  <a:pt x="1409700" y="138112"/>
                </a:lnTo>
                <a:lnTo>
                  <a:pt x="1440656" y="159544"/>
                </a:lnTo>
                <a:lnTo>
                  <a:pt x="1462088" y="185737"/>
                </a:lnTo>
                <a:lnTo>
                  <a:pt x="1469231" y="200025"/>
                </a:lnTo>
                <a:lnTo>
                  <a:pt x="1473994" y="221456"/>
                </a:lnTo>
                <a:lnTo>
                  <a:pt x="1471613" y="242887"/>
                </a:lnTo>
                <a:lnTo>
                  <a:pt x="1454944" y="264319"/>
                </a:lnTo>
                <a:lnTo>
                  <a:pt x="1423988" y="290512"/>
                </a:lnTo>
                <a:lnTo>
                  <a:pt x="1050131" y="254794"/>
                </a:lnTo>
                <a:lnTo>
                  <a:pt x="1016794" y="261937"/>
                </a:lnTo>
                <a:lnTo>
                  <a:pt x="871538" y="326231"/>
                </a:lnTo>
                <a:lnTo>
                  <a:pt x="671513" y="421481"/>
                </a:lnTo>
                <a:lnTo>
                  <a:pt x="476250" y="526256"/>
                </a:lnTo>
                <a:lnTo>
                  <a:pt x="283369" y="638175"/>
                </a:lnTo>
                <a:lnTo>
                  <a:pt x="266700" y="647700"/>
                </a:lnTo>
                <a:lnTo>
                  <a:pt x="242888" y="647700"/>
                </a:lnTo>
                <a:lnTo>
                  <a:pt x="211931" y="633412"/>
                </a:lnTo>
                <a:lnTo>
                  <a:pt x="183356" y="614362"/>
                </a:lnTo>
                <a:lnTo>
                  <a:pt x="142875" y="571500"/>
                </a:lnTo>
                <a:lnTo>
                  <a:pt x="83344" y="481012"/>
                </a:lnTo>
                <a:lnTo>
                  <a:pt x="19050" y="352425"/>
                </a:lnTo>
                <a:lnTo>
                  <a:pt x="0" y="304800"/>
                </a:lnTo>
                <a:lnTo>
                  <a:pt x="2381" y="283369"/>
                </a:lnTo>
                <a:lnTo>
                  <a:pt x="11906" y="264319"/>
                </a:lnTo>
                <a:lnTo>
                  <a:pt x="33338" y="261937"/>
                </a:lnTo>
                <a:lnTo>
                  <a:pt x="57150" y="276225"/>
                </a:lnTo>
                <a:lnTo>
                  <a:pt x="71438" y="300037"/>
                </a:lnTo>
                <a:lnTo>
                  <a:pt x="90488" y="323850"/>
                </a:lnTo>
                <a:lnTo>
                  <a:pt x="114300" y="342900"/>
                </a:lnTo>
                <a:lnTo>
                  <a:pt x="138113" y="357187"/>
                </a:lnTo>
                <a:lnTo>
                  <a:pt x="159544" y="366712"/>
                </a:lnTo>
                <a:lnTo>
                  <a:pt x="185738" y="373856"/>
                </a:lnTo>
                <a:lnTo>
                  <a:pt x="214313" y="381000"/>
                </a:lnTo>
                <a:lnTo>
                  <a:pt x="245269" y="385762"/>
                </a:lnTo>
                <a:lnTo>
                  <a:pt x="285750" y="381000"/>
                </a:lnTo>
                <a:lnTo>
                  <a:pt x="357188" y="364331"/>
                </a:lnTo>
                <a:lnTo>
                  <a:pt x="509588" y="311944"/>
                </a:lnTo>
                <a:lnTo>
                  <a:pt x="685800" y="240506"/>
                </a:lnTo>
                <a:lnTo>
                  <a:pt x="895350" y="1524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103"/>
          <p:cNvSpPr/>
          <p:nvPr/>
        </p:nvSpPr>
        <p:spPr>
          <a:xfrm>
            <a:off x="4481513" y="1685925"/>
            <a:ext cx="682625" cy="4238625"/>
          </a:xfrm>
          <a:custGeom>
            <a:avLst/>
            <a:gdLst/>
            <a:ahLst/>
            <a:cxnLst/>
            <a:rect l="l" t="t" r="r" b="b"/>
            <a:pathLst>
              <a:path w="681836" h="4239011" extrusionOk="0">
                <a:moveTo>
                  <a:pt x="285419" y="808689"/>
                </a:moveTo>
                <a:cubicBezTo>
                  <a:pt x="281895" y="1520476"/>
                  <a:pt x="280134" y="2480685"/>
                  <a:pt x="274848" y="2944051"/>
                </a:cubicBezTo>
                <a:lnTo>
                  <a:pt x="264277" y="3546604"/>
                </a:lnTo>
                <a:lnTo>
                  <a:pt x="258992" y="3604745"/>
                </a:lnTo>
                <a:lnTo>
                  <a:pt x="243135" y="3641744"/>
                </a:lnTo>
                <a:lnTo>
                  <a:pt x="211422" y="3678742"/>
                </a:lnTo>
                <a:lnTo>
                  <a:pt x="169137" y="3863737"/>
                </a:lnTo>
                <a:lnTo>
                  <a:pt x="248420" y="4212583"/>
                </a:lnTo>
                <a:lnTo>
                  <a:pt x="274848" y="4239011"/>
                </a:lnTo>
                <a:lnTo>
                  <a:pt x="301276" y="4239011"/>
                </a:lnTo>
                <a:lnTo>
                  <a:pt x="338275" y="4212583"/>
                </a:lnTo>
                <a:lnTo>
                  <a:pt x="385845" y="4154442"/>
                </a:lnTo>
                <a:lnTo>
                  <a:pt x="443986" y="4064587"/>
                </a:lnTo>
                <a:lnTo>
                  <a:pt x="496841" y="3964162"/>
                </a:lnTo>
                <a:lnTo>
                  <a:pt x="539126" y="3853165"/>
                </a:lnTo>
                <a:lnTo>
                  <a:pt x="570839" y="3736883"/>
                </a:lnTo>
                <a:lnTo>
                  <a:pt x="576125" y="3678742"/>
                </a:lnTo>
                <a:lnTo>
                  <a:pt x="565553" y="3594174"/>
                </a:lnTo>
                <a:lnTo>
                  <a:pt x="544411" y="3446178"/>
                </a:lnTo>
                <a:lnTo>
                  <a:pt x="528555" y="2922909"/>
                </a:lnTo>
                <a:cubicBezTo>
                  <a:pt x="530317" y="2625156"/>
                  <a:pt x="532078" y="2327404"/>
                  <a:pt x="533840" y="2029651"/>
                </a:cubicBezTo>
                <a:lnTo>
                  <a:pt x="533840" y="1427098"/>
                </a:lnTo>
                <a:lnTo>
                  <a:pt x="533840" y="983112"/>
                </a:lnTo>
                <a:lnTo>
                  <a:pt x="549697" y="671265"/>
                </a:lnTo>
                <a:lnTo>
                  <a:pt x="554982" y="549697"/>
                </a:lnTo>
                <a:lnTo>
                  <a:pt x="570839" y="475700"/>
                </a:lnTo>
                <a:lnTo>
                  <a:pt x="597267" y="406987"/>
                </a:lnTo>
                <a:lnTo>
                  <a:pt x="634266" y="364703"/>
                </a:lnTo>
                <a:lnTo>
                  <a:pt x="665979" y="327704"/>
                </a:lnTo>
                <a:lnTo>
                  <a:pt x="681836" y="285420"/>
                </a:lnTo>
                <a:lnTo>
                  <a:pt x="681836" y="253707"/>
                </a:lnTo>
                <a:lnTo>
                  <a:pt x="665979" y="206137"/>
                </a:lnTo>
                <a:lnTo>
                  <a:pt x="634266" y="174423"/>
                </a:lnTo>
                <a:lnTo>
                  <a:pt x="544411" y="137424"/>
                </a:lnTo>
                <a:lnTo>
                  <a:pt x="512698" y="116282"/>
                </a:lnTo>
                <a:lnTo>
                  <a:pt x="454557" y="73998"/>
                </a:lnTo>
                <a:lnTo>
                  <a:pt x="369988" y="31713"/>
                </a:lnTo>
                <a:lnTo>
                  <a:pt x="264277" y="5286"/>
                </a:lnTo>
                <a:lnTo>
                  <a:pt x="179708" y="0"/>
                </a:lnTo>
                <a:lnTo>
                  <a:pt x="73997" y="0"/>
                </a:lnTo>
                <a:lnTo>
                  <a:pt x="21142" y="15857"/>
                </a:lnTo>
                <a:lnTo>
                  <a:pt x="0" y="36999"/>
                </a:lnTo>
                <a:lnTo>
                  <a:pt x="5285" y="63427"/>
                </a:lnTo>
                <a:lnTo>
                  <a:pt x="47570" y="84569"/>
                </a:lnTo>
                <a:lnTo>
                  <a:pt x="126853" y="105711"/>
                </a:lnTo>
                <a:lnTo>
                  <a:pt x="195565" y="137424"/>
                </a:lnTo>
                <a:lnTo>
                  <a:pt x="248420" y="179709"/>
                </a:lnTo>
                <a:lnTo>
                  <a:pt x="269563" y="221993"/>
                </a:lnTo>
                <a:lnTo>
                  <a:pt x="280134" y="301276"/>
                </a:lnTo>
                <a:cubicBezTo>
                  <a:pt x="281896" y="458081"/>
                  <a:pt x="283657" y="614885"/>
                  <a:pt x="285419" y="808689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103"/>
          <p:cNvSpPr/>
          <p:nvPr/>
        </p:nvSpPr>
        <p:spPr>
          <a:xfrm>
            <a:off x="4057650" y="5227638"/>
            <a:ext cx="696913" cy="692150"/>
          </a:xfrm>
          <a:custGeom>
            <a:avLst/>
            <a:gdLst/>
            <a:ahLst/>
            <a:cxnLst/>
            <a:rect l="l" t="t" r="r" b="b"/>
            <a:pathLst>
              <a:path w="697706" h="692944" extrusionOk="0">
                <a:moveTo>
                  <a:pt x="297656" y="90487"/>
                </a:moveTo>
                <a:lnTo>
                  <a:pt x="402431" y="119062"/>
                </a:lnTo>
                <a:lnTo>
                  <a:pt x="485775" y="133350"/>
                </a:lnTo>
                <a:lnTo>
                  <a:pt x="550069" y="145256"/>
                </a:lnTo>
                <a:lnTo>
                  <a:pt x="592931" y="147637"/>
                </a:lnTo>
                <a:lnTo>
                  <a:pt x="616744" y="142875"/>
                </a:lnTo>
                <a:lnTo>
                  <a:pt x="633413" y="135731"/>
                </a:lnTo>
                <a:lnTo>
                  <a:pt x="681038" y="102394"/>
                </a:lnTo>
                <a:lnTo>
                  <a:pt x="697706" y="692944"/>
                </a:lnTo>
                <a:lnTo>
                  <a:pt x="661988" y="659606"/>
                </a:lnTo>
                <a:lnTo>
                  <a:pt x="650081" y="626269"/>
                </a:lnTo>
                <a:lnTo>
                  <a:pt x="635794" y="592931"/>
                </a:lnTo>
                <a:lnTo>
                  <a:pt x="609600" y="547687"/>
                </a:lnTo>
                <a:lnTo>
                  <a:pt x="576263" y="502444"/>
                </a:lnTo>
                <a:lnTo>
                  <a:pt x="528638" y="450056"/>
                </a:lnTo>
                <a:lnTo>
                  <a:pt x="488156" y="404812"/>
                </a:lnTo>
                <a:lnTo>
                  <a:pt x="428625" y="352425"/>
                </a:lnTo>
                <a:lnTo>
                  <a:pt x="352425" y="288131"/>
                </a:lnTo>
                <a:lnTo>
                  <a:pt x="259556" y="216694"/>
                </a:lnTo>
                <a:lnTo>
                  <a:pt x="171450" y="157162"/>
                </a:lnTo>
                <a:lnTo>
                  <a:pt x="66675" y="90487"/>
                </a:lnTo>
                <a:lnTo>
                  <a:pt x="16669" y="57150"/>
                </a:lnTo>
                <a:lnTo>
                  <a:pt x="7144" y="40481"/>
                </a:lnTo>
                <a:lnTo>
                  <a:pt x="0" y="9525"/>
                </a:lnTo>
                <a:lnTo>
                  <a:pt x="4763" y="0"/>
                </a:lnTo>
                <a:lnTo>
                  <a:pt x="19050" y="0"/>
                </a:lnTo>
                <a:lnTo>
                  <a:pt x="47625" y="7144"/>
                </a:lnTo>
                <a:lnTo>
                  <a:pt x="90488" y="21431"/>
                </a:lnTo>
                <a:lnTo>
                  <a:pt x="176213" y="50006"/>
                </a:lnTo>
                <a:lnTo>
                  <a:pt x="297656" y="904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103"/>
          <p:cNvSpPr/>
          <p:nvPr/>
        </p:nvSpPr>
        <p:spPr>
          <a:xfrm>
            <a:off x="2695575" y="3524250"/>
            <a:ext cx="1485900" cy="1706563"/>
          </a:xfrm>
          <a:custGeom>
            <a:avLst/>
            <a:gdLst/>
            <a:ahLst/>
            <a:cxnLst/>
            <a:rect l="l" t="t" r="r" b="b"/>
            <a:pathLst>
              <a:path w="1485900" h="1707356" extrusionOk="0">
                <a:moveTo>
                  <a:pt x="1304925" y="300038"/>
                </a:moveTo>
                <a:lnTo>
                  <a:pt x="1340644" y="226219"/>
                </a:lnTo>
                <a:lnTo>
                  <a:pt x="1369219" y="173831"/>
                </a:lnTo>
                <a:lnTo>
                  <a:pt x="1397794" y="126206"/>
                </a:lnTo>
                <a:lnTo>
                  <a:pt x="1426369" y="83344"/>
                </a:lnTo>
                <a:lnTo>
                  <a:pt x="1450181" y="52388"/>
                </a:lnTo>
                <a:lnTo>
                  <a:pt x="1485900" y="14288"/>
                </a:lnTo>
                <a:lnTo>
                  <a:pt x="1088231" y="0"/>
                </a:lnTo>
                <a:lnTo>
                  <a:pt x="1104900" y="11906"/>
                </a:lnTo>
                <a:lnTo>
                  <a:pt x="1104900" y="42863"/>
                </a:lnTo>
                <a:lnTo>
                  <a:pt x="1076325" y="138113"/>
                </a:lnTo>
                <a:lnTo>
                  <a:pt x="1016794" y="302419"/>
                </a:lnTo>
                <a:lnTo>
                  <a:pt x="935831" y="490538"/>
                </a:lnTo>
                <a:lnTo>
                  <a:pt x="876300" y="609600"/>
                </a:lnTo>
                <a:lnTo>
                  <a:pt x="795338" y="752475"/>
                </a:lnTo>
                <a:lnTo>
                  <a:pt x="702469" y="900113"/>
                </a:lnTo>
                <a:lnTo>
                  <a:pt x="607219" y="1033463"/>
                </a:lnTo>
                <a:lnTo>
                  <a:pt x="483394" y="1185863"/>
                </a:lnTo>
                <a:lnTo>
                  <a:pt x="352425" y="1340644"/>
                </a:lnTo>
                <a:lnTo>
                  <a:pt x="188119" y="1497806"/>
                </a:lnTo>
                <a:lnTo>
                  <a:pt x="21431" y="1643063"/>
                </a:lnTo>
                <a:lnTo>
                  <a:pt x="4763" y="1666875"/>
                </a:lnTo>
                <a:lnTo>
                  <a:pt x="0" y="1685925"/>
                </a:lnTo>
                <a:lnTo>
                  <a:pt x="9525" y="1700213"/>
                </a:lnTo>
                <a:lnTo>
                  <a:pt x="16669" y="1707356"/>
                </a:lnTo>
                <a:lnTo>
                  <a:pt x="42863" y="1702594"/>
                </a:lnTo>
                <a:lnTo>
                  <a:pt x="126206" y="1650206"/>
                </a:lnTo>
                <a:lnTo>
                  <a:pt x="259556" y="1559719"/>
                </a:lnTo>
                <a:lnTo>
                  <a:pt x="409575" y="1450181"/>
                </a:lnTo>
                <a:lnTo>
                  <a:pt x="531019" y="1352550"/>
                </a:lnTo>
                <a:lnTo>
                  <a:pt x="628650" y="1266825"/>
                </a:lnTo>
                <a:lnTo>
                  <a:pt x="721519" y="1178719"/>
                </a:lnTo>
                <a:lnTo>
                  <a:pt x="831056" y="1054894"/>
                </a:lnTo>
                <a:lnTo>
                  <a:pt x="966788" y="876300"/>
                </a:lnTo>
                <a:lnTo>
                  <a:pt x="1076325" y="707231"/>
                </a:lnTo>
                <a:lnTo>
                  <a:pt x="1188244" y="523875"/>
                </a:lnTo>
                <a:lnTo>
                  <a:pt x="1304925" y="3000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103"/>
          <p:cNvSpPr/>
          <p:nvPr/>
        </p:nvSpPr>
        <p:spPr>
          <a:xfrm>
            <a:off x="4802188" y="2200275"/>
            <a:ext cx="1870075" cy="1223963"/>
          </a:xfrm>
          <a:custGeom>
            <a:avLst/>
            <a:gdLst/>
            <a:ahLst/>
            <a:cxnLst/>
            <a:rect l="l" t="t" r="r" b="b"/>
            <a:pathLst>
              <a:path w="1869282" h="1223963" extrusionOk="0">
                <a:moveTo>
                  <a:pt x="950119" y="602456"/>
                </a:moveTo>
                <a:lnTo>
                  <a:pt x="1064419" y="516731"/>
                </a:lnTo>
                <a:lnTo>
                  <a:pt x="1188244" y="423863"/>
                </a:lnTo>
                <a:lnTo>
                  <a:pt x="1297782" y="333375"/>
                </a:lnTo>
                <a:lnTo>
                  <a:pt x="1390650" y="252413"/>
                </a:lnTo>
                <a:lnTo>
                  <a:pt x="1412082" y="223838"/>
                </a:lnTo>
                <a:lnTo>
                  <a:pt x="1423988" y="192881"/>
                </a:lnTo>
                <a:lnTo>
                  <a:pt x="1426369" y="171450"/>
                </a:lnTo>
                <a:lnTo>
                  <a:pt x="1423988" y="142875"/>
                </a:lnTo>
                <a:lnTo>
                  <a:pt x="1412082" y="126206"/>
                </a:lnTo>
                <a:lnTo>
                  <a:pt x="1381125" y="102394"/>
                </a:lnTo>
                <a:lnTo>
                  <a:pt x="1319213" y="38100"/>
                </a:lnTo>
                <a:lnTo>
                  <a:pt x="1312069" y="21431"/>
                </a:lnTo>
                <a:lnTo>
                  <a:pt x="1316832" y="9525"/>
                </a:lnTo>
                <a:lnTo>
                  <a:pt x="1343025" y="0"/>
                </a:lnTo>
                <a:lnTo>
                  <a:pt x="1412082" y="2381"/>
                </a:lnTo>
                <a:lnTo>
                  <a:pt x="1493044" y="19050"/>
                </a:lnTo>
                <a:lnTo>
                  <a:pt x="1545432" y="50006"/>
                </a:lnTo>
                <a:lnTo>
                  <a:pt x="1785938" y="211931"/>
                </a:lnTo>
                <a:lnTo>
                  <a:pt x="1847850" y="250031"/>
                </a:lnTo>
                <a:lnTo>
                  <a:pt x="1857375" y="266700"/>
                </a:lnTo>
                <a:lnTo>
                  <a:pt x="1864519" y="288131"/>
                </a:lnTo>
                <a:lnTo>
                  <a:pt x="1869282" y="316706"/>
                </a:lnTo>
                <a:lnTo>
                  <a:pt x="1864519" y="340519"/>
                </a:lnTo>
                <a:lnTo>
                  <a:pt x="1847850" y="364331"/>
                </a:lnTo>
                <a:lnTo>
                  <a:pt x="1824038" y="378619"/>
                </a:lnTo>
                <a:lnTo>
                  <a:pt x="1785938" y="390525"/>
                </a:lnTo>
                <a:lnTo>
                  <a:pt x="1743075" y="407194"/>
                </a:lnTo>
                <a:lnTo>
                  <a:pt x="1490663" y="545306"/>
                </a:lnTo>
                <a:lnTo>
                  <a:pt x="981075" y="812006"/>
                </a:lnTo>
                <a:lnTo>
                  <a:pt x="538163" y="1016794"/>
                </a:lnTo>
                <a:lnTo>
                  <a:pt x="264319" y="1133475"/>
                </a:lnTo>
                <a:lnTo>
                  <a:pt x="0" y="1223963"/>
                </a:lnTo>
                <a:lnTo>
                  <a:pt x="204788" y="1033463"/>
                </a:lnTo>
                <a:lnTo>
                  <a:pt x="431007" y="926306"/>
                </a:lnTo>
                <a:lnTo>
                  <a:pt x="688182" y="776288"/>
                </a:lnTo>
                <a:lnTo>
                  <a:pt x="950119" y="6024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103"/>
          <p:cNvSpPr/>
          <p:nvPr/>
        </p:nvSpPr>
        <p:spPr>
          <a:xfrm>
            <a:off x="5002213" y="3259138"/>
            <a:ext cx="2293937" cy="2049462"/>
          </a:xfrm>
          <a:custGeom>
            <a:avLst/>
            <a:gdLst/>
            <a:ahLst/>
            <a:cxnLst/>
            <a:rect l="l" t="t" r="r" b="b"/>
            <a:pathLst>
              <a:path w="2293929" h="2050793" extrusionOk="0">
                <a:moveTo>
                  <a:pt x="494199" y="483628"/>
                </a:moveTo>
                <a:lnTo>
                  <a:pt x="367346" y="346204"/>
                </a:lnTo>
                <a:lnTo>
                  <a:pt x="248421" y="221993"/>
                </a:lnTo>
                <a:lnTo>
                  <a:pt x="132139" y="92497"/>
                </a:lnTo>
                <a:lnTo>
                  <a:pt x="89855" y="50213"/>
                </a:lnTo>
                <a:lnTo>
                  <a:pt x="0" y="0"/>
                </a:lnTo>
                <a:lnTo>
                  <a:pt x="2643" y="97783"/>
                </a:lnTo>
                <a:lnTo>
                  <a:pt x="105711" y="224636"/>
                </a:lnTo>
                <a:lnTo>
                  <a:pt x="288063" y="486271"/>
                </a:lnTo>
                <a:lnTo>
                  <a:pt x="443986" y="716192"/>
                </a:lnTo>
                <a:lnTo>
                  <a:pt x="631623" y="991041"/>
                </a:lnTo>
                <a:lnTo>
                  <a:pt x="816618" y="1257961"/>
                </a:lnTo>
                <a:lnTo>
                  <a:pt x="996326" y="1495810"/>
                </a:lnTo>
                <a:lnTo>
                  <a:pt x="1141679" y="1672876"/>
                </a:lnTo>
                <a:lnTo>
                  <a:pt x="1265889" y="1820872"/>
                </a:lnTo>
                <a:lnTo>
                  <a:pt x="1313459" y="1876370"/>
                </a:lnTo>
                <a:lnTo>
                  <a:pt x="1334601" y="1897512"/>
                </a:lnTo>
                <a:lnTo>
                  <a:pt x="1366315" y="1916012"/>
                </a:lnTo>
                <a:lnTo>
                  <a:pt x="1400671" y="1931868"/>
                </a:lnTo>
                <a:lnTo>
                  <a:pt x="1450883" y="1947725"/>
                </a:lnTo>
                <a:lnTo>
                  <a:pt x="1527524" y="1955653"/>
                </a:lnTo>
                <a:lnTo>
                  <a:pt x="1625307" y="1963582"/>
                </a:lnTo>
                <a:lnTo>
                  <a:pt x="1863156" y="1995295"/>
                </a:lnTo>
                <a:lnTo>
                  <a:pt x="2140648" y="2032294"/>
                </a:lnTo>
                <a:lnTo>
                  <a:pt x="2256930" y="2050793"/>
                </a:lnTo>
                <a:lnTo>
                  <a:pt x="2288643" y="2042865"/>
                </a:lnTo>
                <a:lnTo>
                  <a:pt x="2293929" y="2029651"/>
                </a:lnTo>
                <a:lnTo>
                  <a:pt x="2291286" y="2008509"/>
                </a:lnTo>
                <a:lnTo>
                  <a:pt x="2278072" y="1987367"/>
                </a:lnTo>
                <a:lnTo>
                  <a:pt x="2233145" y="1953010"/>
                </a:lnTo>
                <a:lnTo>
                  <a:pt x="2087792" y="1860513"/>
                </a:lnTo>
                <a:lnTo>
                  <a:pt x="1826157" y="1678162"/>
                </a:lnTo>
                <a:lnTo>
                  <a:pt x="1622664" y="1530167"/>
                </a:lnTo>
                <a:lnTo>
                  <a:pt x="1392742" y="1347815"/>
                </a:lnTo>
                <a:lnTo>
                  <a:pt x="1107323" y="1102037"/>
                </a:lnTo>
                <a:lnTo>
                  <a:pt x="872116" y="869473"/>
                </a:lnTo>
                <a:lnTo>
                  <a:pt x="589339" y="581410"/>
                </a:lnTo>
                <a:lnTo>
                  <a:pt x="494199" y="48362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16C4520-7B73-E247-8003-E4B1CFDEB0FC}"/>
              </a:ext>
            </a:extLst>
          </p:cNvPr>
          <p:cNvGrpSpPr/>
          <p:nvPr/>
        </p:nvGrpSpPr>
        <p:grpSpPr>
          <a:xfrm>
            <a:off x="2691564" y="1693943"/>
            <a:ext cx="4600575" cy="4238625"/>
            <a:chOff x="2847975" y="1838325"/>
            <a:chExt cx="4600575" cy="4238625"/>
          </a:xfrm>
        </p:grpSpPr>
        <p:sp>
          <p:nvSpPr>
            <p:cNvPr id="10" name="Google Shape;1212;p103">
              <a:extLst>
                <a:ext uri="{FF2B5EF4-FFF2-40B4-BE49-F238E27FC236}">
                  <a16:creationId xmlns:a16="http://schemas.microsoft.com/office/drawing/2014/main" id="{7E8135C3-E127-924A-A63C-1FFE57D8AA34}"/>
                </a:ext>
              </a:extLst>
            </p:cNvPr>
            <p:cNvSpPr/>
            <p:nvPr/>
          </p:nvSpPr>
          <p:spPr>
            <a:xfrm>
              <a:off x="3386138" y="2449513"/>
              <a:ext cx="966787" cy="530225"/>
            </a:xfrm>
            <a:custGeom>
              <a:avLst/>
              <a:gdLst/>
              <a:ahLst/>
              <a:cxnLst/>
              <a:rect l="l" t="t" r="r" b="b"/>
              <a:pathLst>
                <a:path w="966787" h="528638" extrusionOk="0">
                  <a:moveTo>
                    <a:pt x="533400" y="178594"/>
                  </a:moveTo>
                  <a:lnTo>
                    <a:pt x="431006" y="152400"/>
                  </a:lnTo>
                  <a:lnTo>
                    <a:pt x="285750" y="104775"/>
                  </a:lnTo>
                  <a:lnTo>
                    <a:pt x="154781" y="57150"/>
                  </a:lnTo>
                  <a:lnTo>
                    <a:pt x="59531" y="14288"/>
                  </a:lnTo>
                  <a:lnTo>
                    <a:pt x="30956" y="0"/>
                  </a:lnTo>
                  <a:lnTo>
                    <a:pt x="14287" y="0"/>
                  </a:lnTo>
                  <a:lnTo>
                    <a:pt x="2381" y="4763"/>
                  </a:lnTo>
                  <a:lnTo>
                    <a:pt x="0" y="26194"/>
                  </a:lnTo>
                  <a:lnTo>
                    <a:pt x="7143" y="50007"/>
                  </a:lnTo>
                  <a:lnTo>
                    <a:pt x="33337" y="85725"/>
                  </a:lnTo>
                  <a:lnTo>
                    <a:pt x="104775" y="173832"/>
                  </a:lnTo>
                  <a:lnTo>
                    <a:pt x="200025" y="276225"/>
                  </a:lnTo>
                  <a:lnTo>
                    <a:pt x="290512" y="357188"/>
                  </a:lnTo>
                  <a:lnTo>
                    <a:pt x="364331" y="409575"/>
                  </a:lnTo>
                  <a:lnTo>
                    <a:pt x="421481" y="442913"/>
                  </a:lnTo>
                  <a:lnTo>
                    <a:pt x="483393" y="469107"/>
                  </a:lnTo>
                  <a:lnTo>
                    <a:pt x="542925" y="492919"/>
                  </a:lnTo>
                  <a:lnTo>
                    <a:pt x="628650" y="516732"/>
                  </a:lnTo>
                  <a:lnTo>
                    <a:pt x="692943" y="526257"/>
                  </a:lnTo>
                  <a:lnTo>
                    <a:pt x="742950" y="528638"/>
                  </a:lnTo>
                  <a:lnTo>
                    <a:pt x="812006" y="526257"/>
                  </a:lnTo>
                  <a:lnTo>
                    <a:pt x="859631" y="521494"/>
                  </a:lnTo>
                  <a:lnTo>
                    <a:pt x="892968" y="509588"/>
                  </a:lnTo>
                  <a:lnTo>
                    <a:pt x="916781" y="492919"/>
                  </a:lnTo>
                  <a:lnTo>
                    <a:pt x="926306" y="476250"/>
                  </a:lnTo>
                  <a:lnTo>
                    <a:pt x="950118" y="440532"/>
                  </a:lnTo>
                  <a:lnTo>
                    <a:pt x="962025" y="416719"/>
                  </a:lnTo>
                  <a:lnTo>
                    <a:pt x="966787" y="392907"/>
                  </a:lnTo>
                  <a:lnTo>
                    <a:pt x="964406" y="371475"/>
                  </a:lnTo>
                  <a:lnTo>
                    <a:pt x="957262" y="342900"/>
                  </a:lnTo>
                  <a:lnTo>
                    <a:pt x="938212" y="314325"/>
                  </a:lnTo>
                  <a:lnTo>
                    <a:pt x="907256" y="285750"/>
                  </a:lnTo>
                  <a:lnTo>
                    <a:pt x="862012" y="264319"/>
                  </a:lnTo>
                  <a:lnTo>
                    <a:pt x="785812" y="235744"/>
                  </a:lnTo>
                  <a:lnTo>
                    <a:pt x="666750" y="204788"/>
                  </a:lnTo>
                  <a:lnTo>
                    <a:pt x="533400" y="1785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213;p103">
              <a:extLst>
                <a:ext uri="{FF2B5EF4-FFF2-40B4-BE49-F238E27FC236}">
                  <a16:creationId xmlns:a16="http://schemas.microsoft.com/office/drawing/2014/main" id="{5713E669-D5E1-574E-83F5-32072F24F3BB}"/>
                </a:ext>
              </a:extLst>
            </p:cNvPr>
            <p:cNvSpPr/>
            <p:nvPr/>
          </p:nvSpPr>
          <p:spPr>
            <a:xfrm>
              <a:off x="2886075" y="3427413"/>
              <a:ext cx="1474788" cy="647700"/>
            </a:xfrm>
            <a:custGeom>
              <a:avLst/>
              <a:gdLst/>
              <a:ahLst/>
              <a:cxnLst/>
              <a:rect l="l" t="t" r="r" b="b"/>
              <a:pathLst>
                <a:path w="1473994" h="647700" extrusionOk="0">
                  <a:moveTo>
                    <a:pt x="895350" y="152400"/>
                  </a:moveTo>
                  <a:lnTo>
                    <a:pt x="1054894" y="76200"/>
                  </a:lnTo>
                  <a:lnTo>
                    <a:pt x="1078706" y="59531"/>
                  </a:lnTo>
                  <a:lnTo>
                    <a:pt x="1097756" y="38100"/>
                  </a:lnTo>
                  <a:lnTo>
                    <a:pt x="1135856" y="14287"/>
                  </a:lnTo>
                  <a:lnTo>
                    <a:pt x="1173956" y="0"/>
                  </a:lnTo>
                  <a:lnTo>
                    <a:pt x="1185863" y="0"/>
                  </a:lnTo>
                  <a:lnTo>
                    <a:pt x="1204913" y="9525"/>
                  </a:lnTo>
                  <a:lnTo>
                    <a:pt x="1309688" y="76200"/>
                  </a:lnTo>
                  <a:lnTo>
                    <a:pt x="1409700" y="138112"/>
                  </a:lnTo>
                  <a:lnTo>
                    <a:pt x="1440656" y="159544"/>
                  </a:lnTo>
                  <a:lnTo>
                    <a:pt x="1462088" y="185737"/>
                  </a:lnTo>
                  <a:lnTo>
                    <a:pt x="1469231" y="200025"/>
                  </a:lnTo>
                  <a:lnTo>
                    <a:pt x="1473994" y="221456"/>
                  </a:lnTo>
                  <a:lnTo>
                    <a:pt x="1471613" y="242887"/>
                  </a:lnTo>
                  <a:lnTo>
                    <a:pt x="1454944" y="264319"/>
                  </a:lnTo>
                  <a:lnTo>
                    <a:pt x="1423988" y="290512"/>
                  </a:lnTo>
                  <a:lnTo>
                    <a:pt x="1050131" y="254794"/>
                  </a:lnTo>
                  <a:lnTo>
                    <a:pt x="1016794" y="261937"/>
                  </a:lnTo>
                  <a:lnTo>
                    <a:pt x="871538" y="326231"/>
                  </a:lnTo>
                  <a:lnTo>
                    <a:pt x="671513" y="421481"/>
                  </a:lnTo>
                  <a:lnTo>
                    <a:pt x="476250" y="526256"/>
                  </a:lnTo>
                  <a:lnTo>
                    <a:pt x="283369" y="638175"/>
                  </a:lnTo>
                  <a:lnTo>
                    <a:pt x="266700" y="647700"/>
                  </a:lnTo>
                  <a:lnTo>
                    <a:pt x="242888" y="647700"/>
                  </a:lnTo>
                  <a:lnTo>
                    <a:pt x="211931" y="633412"/>
                  </a:lnTo>
                  <a:lnTo>
                    <a:pt x="183356" y="614362"/>
                  </a:lnTo>
                  <a:lnTo>
                    <a:pt x="142875" y="571500"/>
                  </a:lnTo>
                  <a:lnTo>
                    <a:pt x="83344" y="481012"/>
                  </a:lnTo>
                  <a:lnTo>
                    <a:pt x="19050" y="352425"/>
                  </a:lnTo>
                  <a:lnTo>
                    <a:pt x="0" y="304800"/>
                  </a:lnTo>
                  <a:lnTo>
                    <a:pt x="2381" y="283369"/>
                  </a:lnTo>
                  <a:lnTo>
                    <a:pt x="11906" y="264319"/>
                  </a:lnTo>
                  <a:lnTo>
                    <a:pt x="33338" y="261937"/>
                  </a:lnTo>
                  <a:lnTo>
                    <a:pt x="57150" y="276225"/>
                  </a:lnTo>
                  <a:lnTo>
                    <a:pt x="71438" y="300037"/>
                  </a:lnTo>
                  <a:lnTo>
                    <a:pt x="90488" y="323850"/>
                  </a:lnTo>
                  <a:lnTo>
                    <a:pt x="114300" y="342900"/>
                  </a:lnTo>
                  <a:lnTo>
                    <a:pt x="138113" y="357187"/>
                  </a:lnTo>
                  <a:lnTo>
                    <a:pt x="159544" y="366712"/>
                  </a:lnTo>
                  <a:lnTo>
                    <a:pt x="185738" y="373856"/>
                  </a:lnTo>
                  <a:lnTo>
                    <a:pt x="214313" y="381000"/>
                  </a:lnTo>
                  <a:lnTo>
                    <a:pt x="245269" y="385762"/>
                  </a:lnTo>
                  <a:lnTo>
                    <a:pt x="285750" y="381000"/>
                  </a:lnTo>
                  <a:lnTo>
                    <a:pt x="357188" y="364331"/>
                  </a:lnTo>
                  <a:lnTo>
                    <a:pt x="509588" y="311944"/>
                  </a:lnTo>
                  <a:lnTo>
                    <a:pt x="685800" y="240506"/>
                  </a:lnTo>
                  <a:lnTo>
                    <a:pt x="895350" y="1524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14;p103">
              <a:extLst>
                <a:ext uri="{FF2B5EF4-FFF2-40B4-BE49-F238E27FC236}">
                  <a16:creationId xmlns:a16="http://schemas.microsoft.com/office/drawing/2014/main" id="{CFC0948A-C17B-6046-AAA5-8AD8367F011F}"/>
                </a:ext>
              </a:extLst>
            </p:cNvPr>
            <p:cNvSpPr/>
            <p:nvPr/>
          </p:nvSpPr>
          <p:spPr>
            <a:xfrm>
              <a:off x="4633913" y="1838325"/>
              <a:ext cx="682625" cy="4238625"/>
            </a:xfrm>
            <a:custGeom>
              <a:avLst/>
              <a:gdLst/>
              <a:ahLst/>
              <a:cxnLst/>
              <a:rect l="l" t="t" r="r" b="b"/>
              <a:pathLst>
                <a:path w="681836" h="4239011" extrusionOk="0">
                  <a:moveTo>
                    <a:pt x="285419" y="808689"/>
                  </a:moveTo>
                  <a:cubicBezTo>
                    <a:pt x="281895" y="1520476"/>
                    <a:pt x="280134" y="2480685"/>
                    <a:pt x="274848" y="2944051"/>
                  </a:cubicBezTo>
                  <a:lnTo>
                    <a:pt x="264277" y="3546604"/>
                  </a:lnTo>
                  <a:lnTo>
                    <a:pt x="258992" y="3604745"/>
                  </a:lnTo>
                  <a:lnTo>
                    <a:pt x="243135" y="3641744"/>
                  </a:lnTo>
                  <a:lnTo>
                    <a:pt x="211422" y="3678742"/>
                  </a:lnTo>
                  <a:lnTo>
                    <a:pt x="169137" y="3863737"/>
                  </a:lnTo>
                  <a:lnTo>
                    <a:pt x="248420" y="4212583"/>
                  </a:lnTo>
                  <a:lnTo>
                    <a:pt x="274848" y="4239011"/>
                  </a:lnTo>
                  <a:lnTo>
                    <a:pt x="301276" y="4239011"/>
                  </a:lnTo>
                  <a:lnTo>
                    <a:pt x="338275" y="4212583"/>
                  </a:lnTo>
                  <a:lnTo>
                    <a:pt x="385845" y="4154442"/>
                  </a:lnTo>
                  <a:lnTo>
                    <a:pt x="443986" y="4064587"/>
                  </a:lnTo>
                  <a:lnTo>
                    <a:pt x="496841" y="3964162"/>
                  </a:lnTo>
                  <a:lnTo>
                    <a:pt x="539126" y="3853165"/>
                  </a:lnTo>
                  <a:lnTo>
                    <a:pt x="570839" y="3736883"/>
                  </a:lnTo>
                  <a:lnTo>
                    <a:pt x="576125" y="3678742"/>
                  </a:lnTo>
                  <a:lnTo>
                    <a:pt x="565553" y="3594174"/>
                  </a:lnTo>
                  <a:lnTo>
                    <a:pt x="544411" y="3446178"/>
                  </a:lnTo>
                  <a:lnTo>
                    <a:pt x="528555" y="2922909"/>
                  </a:lnTo>
                  <a:cubicBezTo>
                    <a:pt x="530317" y="2625156"/>
                    <a:pt x="532078" y="2327404"/>
                    <a:pt x="533840" y="2029651"/>
                  </a:cubicBezTo>
                  <a:lnTo>
                    <a:pt x="533840" y="1427098"/>
                  </a:lnTo>
                  <a:lnTo>
                    <a:pt x="533840" y="983112"/>
                  </a:lnTo>
                  <a:lnTo>
                    <a:pt x="549697" y="671265"/>
                  </a:lnTo>
                  <a:lnTo>
                    <a:pt x="554982" y="549697"/>
                  </a:lnTo>
                  <a:lnTo>
                    <a:pt x="570839" y="475700"/>
                  </a:lnTo>
                  <a:lnTo>
                    <a:pt x="597267" y="406987"/>
                  </a:lnTo>
                  <a:lnTo>
                    <a:pt x="634266" y="364703"/>
                  </a:lnTo>
                  <a:lnTo>
                    <a:pt x="665979" y="327704"/>
                  </a:lnTo>
                  <a:lnTo>
                    <a:pt x="681836" y="285420"/>
                  </a:lnTo>
                  <a:lnTo>
                    <a:pt x="681836" y="253707"/>
                  </a:lnTo>
                  <a:lnTo>
                    <a:pt x="665979" y="206137"/>
                  </a:lnTo>
                  <a:lnTo>
                    <a:pt x="634266" y="174423"/>
                  </a:lnTo>
                  <a:lnTo>
                    <a:pt x="544411" y="137424"/>
                  </a:lnTo>
                  <a:lnTo>
                    <a:pt x="512698" y="116282"/>
                  </a:lnTo>
                  <a:lnTo>
                    <a:pt x="454557" y="73998"/>
                  </a:lnTo>
                  <a:lnTo>
                    <a:pt x="369988" y="31713"/>
                  </a:lnTo>
                  <a:lnTo>
                    <a:pt x="264277" y="5286"/>
                  </a:lnTo>
                  <a:lnTo>
                    <a:pt x="179708" y="0"/>
                  </a:lnTo>
                  <a:lnTo>
                    <a:pt x="73997" y="0"/>
                  </a:lnTo>
                  <a:lnTo>
                    <a:pt x="21142" y="15857"/>
                  </a:lnTo>
                  <a:lnTo>
                    <a:pt x="0" y="36999"/>
                  </a:lnTo>
                  <a:lnTo>
                    <a:pt x="5285" y="63427"/>
                  </a:lnTo>
                  <a:lnTo>
                    <a:pt x="47570" y="84569"/>
                  </a:lnTo>
                  <a:lnTo>
                    <a:pt x="126853" y="105711"/>
                  </a:lnTo>
                  <a:lnTo>
                    <a:pt x="195565" y="137424"/>
                  </a:lnTo>
                  <a:lnTo>
                    <a:pt x="248420" y="179709"/>
                  </a:lnTo>
                  <a:lnTo>
                    <a:pt x="269563" y="221993"/>
                  </a:lnTo>
                  <a:lnTo>
                    <a:pt x="280134" y="301276"/>
                  </a:lnTo>
                  <a:cubicBezTo>
                    <a:pt x="281896" y="458081"/>
                    <a:pt x="283657" y="614885"/>
                    <a:pt x="285419" y="808689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215;p103">
              <a:extLst>
                <a:ext uri="{FF2B5EF4-FFF2-40B4-BE49-F238E27FC236}">
                  <a16:creationId xmlns:a16="http://schemas.microsoft.com/office/drawing/2014/main" id="{6F512E34-9800-7A45-8D74-E9E831C1CDEE}"/>
                </a:ext>
              </a:extLst>
            </p:cNvPr>
            <p:cNvSpPr/>
            <p:nvPr/>
          </p:nvSpPr>
          <p:spPr>
            <a:xfrm>
              <a:off x="4210050" y="5380038"/>
              <a:ext cx="696913" cy="692150"/>
            </a:xfrm>
            <a:custGeom>
              <a:avLst/>
              <a:gdLst/>
              <a:ahLst/>
              <a:cxnLst/>
              <a:rect l="l" t="t" r="r" b="b"/>
              <a:pathLst>
                <a:path w="697706" h="692944" extrusionOk="0">
                  <a:moveTo>
                    <a:pt x="297656" y="90487"/>
                  </a:moveTo>
                  <a:lnTo>
                    <a:pt x="402431" y="119062"/>
                  </a:lnTo>
                  <a:lnTo>
                    <a:pt x="485775" y="133350"/>
                  </a:lnTo>
                  <a:lnTo>
                    <a:pt x="550069" y="145256"/>
                  </a:lnTo>
                  <a:lnTo>
                    <a:pt x="592931" y="147637"/>
                  </a:lnTo>
                  <a:lnTo>
                    <a:pt x="616744" y="142875"/>
                  </a:lnTo>
                  <a:lnTo>
                    <a:pt x="633413" y="135731"/>
                  </a:lnTo>
                  <a:lnTo>
                    <a:pt x="681038" y="102394"/>
                  </a:lnTo>
                  <a:lnTo>
                    <a:pt x="697706" y="692944"/>
                  </a:lnTo>
                  <a:lnTo>
                    <a:pt x="661988" y="659606"/>
                  </a:lnTo>
                  <a:lnTo>
                    <a:pt x="650081" y="626269"/>
                  </a:lnTo>
                  <a:lnTo>
                    <a:pt x="635794" y="592931"/>
                  </a:lnTo>
                  <a:lnTo>
                    <a:pt x="609600" y="547687"/>
                  </a:lnTo>
                  <a:lnTo>
                    <a:pt x="576263" y="502444"/>
                  </a:lnTo>
                  <a:lnTo>
                    <a:pt x="528638" y="450056"/>
                  </a:lnTo>
                  <a:lnTo>
                    <a:pt x="488156" y="404812"/>
                  </a:lnTo>
                  <a:lnTo>
                    <a:pt x="428625" y="352425"/>
                  </a:lnTo>
                  <a:lnTo>
                    <a:pt x="352425" y="288131"/>
                  </a:lnTo>
                  <a:lnTo>
                    <a:pt x="259556" y="216694"/>
                  </a:lnTo>
                  <a:lnTo>
                    <a:pt x="171450" y="157162"/>
                  </a:lnTo>
                  <a:lnTo>
                    <a:pt x="66675" y="90487"/>
                  </a:lnTo>
                  <a:lnTo>
                    <a:pt x="16669" y="57150"/>
                  </a:lnTo>
                  <a:lnTo>
                    <a:pt x="7144" y="40481"/>
                  </a:lnTo>
                  <a:lnTo>
                    <a:pt x="0" y="9525"/>
                  </a:lnTo>
                  <a:lnTo>
                    <a:pt x="4763" y="0"/>
                  </a:lnTo>
                  <a:lnTo>
                    <a:pt x="19050" y="0"/>
                  </a:lnTo>
                  <a:lnTo>
                    <a:pt x="47625" y="7144"/>
                  </a:lnTo>
                  <a:lnTo>
                    <a:pt x="90488" y="21431"/>
                  </a:lnTo>
                  <a:lnTo>
                    <a:pt x="176213" y="50006"/>
                  </a:lnTo>
                  <a:lnTo>
                    <a:pt x="297656" y="904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216;p103">
              <a:extLst>
                <a:ext uri="{FF2B5EF4-FFF2-40B4-BE49-F238E27FC236}">
                  <a16:creationId xmlns:a16="http://schemas.microsoft.com/office/drawing/2014/main" id="{177E56A8-85C0-5F4C-A1CC-4270B902CBB6}"/>
                </a:ext>
              </a:extLst>
            </p:cNvPr>
            <p:cNvSpPr/>
            <p:nvPr/>
          </p:nvSpPr>
          <p:spPr>
            <a:xfrm>
              <a:off x="2847975" y="3676650"/>
              <a:ext cx="1485900" cy="1706563"/>
            </a:xfrm>
            <a:custGeom>
              <a:avLst/>
              <a:gdLst/>
              <a:ahLst/>
              <a:cxnLst/>
              <a:rect l="l" t="t" r="r" b="b"/>
              <a:pathLst>
                <a:path w="1485900" h="1707356" extrusionOk="0">
                  <a:moveTo>
                    <a:pt x="1304925" y="300038"/>
                  </a:moveTo>
                  <a:lnTo>
                    <a:pt x="1340644" y="226219"/>
                  </a:lnTo>
                  <a:lnTo>
                    <a:pt x="1369219" y="173831"/>
                  </a:lnTo>
                  <a:lnTo>
                    <a:pt x="1397794" y="126206"/>
                  </a:lnTo>
                  <a:lnTo>
                    <a:pt x="1426369" y="83344"/>
                  </a:lnTo>
                  <a:lnTo>
                    <a:pt x="1450181" y="52388"/>
                  </a:lnTo>
                  <a:lnTo>
                    <a:pt x="1485900" y="14288"/>
                  </a:lnTo>
                  <a:lnTo>
                    <a:pt x="1088231" y="0"/>
                  </a:lnTo>
                  <a:lnTo>
                    <a:pt x="1104900" y="11906"/>
                  </a:lnTo>
                  <a:lnTo>
                    <a:pt x="1104900" y="42863"/>
                  </a:lnTo>
                  <a:lnTo>
                    <a:pt x="1076325" y="138113"/>
                  </a:lnTo>
                  <a:lnTo>
                    <a:pt x="1016794" y="302419"/>
                  </a:lnTo>
                  <a:lnTo>
                    <a:pt x="935831" y="490538"/>
                  </a:lnTo>
                  <a:lnTo>
                    <a:pt x="876300" y="609600"/>
                  </a:lnTo>
                  <a:lnTo>
                    <a:pt x="795338" y="752475"/>
                  </a:lnTo>
                  <a:lnTo>
                    <a:pt x="702469" y="900113"/>
                  </a:lnTo>
                  <a:lnTo>
                    <a:pt x="607219" y="1033463"/>
                  </a:lnTo>
                  <a:lnTo>
                    <a:pt x="483394" y="1185863"/>
                  </a:lnTo>
                  <a:lnTo>
                    <a:pt x="352425" y="1340644"/>
                  </a:lnTo>
                  <a:lnTo>
                    <a:pt x="188119" y="1497806"/>
                  </a:lnTo>
                  <a:lnTo>
                    <a:pt x="21431" y="1643063"/>
                  </a:lnTo>
                  <a:lnTo>
                    <a:pt x="4763" y="1666875"/>
                  </a:lnTo>
                  <a:lnTo>
                    <a:pt x="0" y="1685925"/>
                  </a:lnTo>
                  <a:lnTo>
                    <a:pt x="9525" y="1700213"/>
                  </a:lnTo>
                  <a:lnTo>
                    <a:pt x="16669" y="1707356"/>
                  </a:lnTo>
                  <a:lnTo>
                    <a:pt x="42863" y="1702594"/>
                  </a:lnTo>
                  <a:lnTo>
                    <a:pt x="126206" y="1650206"/>
                  </a:lnTo>
                  <a:lnTo>
                    <a:pt x="259556" y="1559719"/>
                  </a:lnTo>
                  <a:lnTo>
                    <a:pt x="409575" y="1450181"/>
                  </a:lnTo>
                  <a:lnTo>
                    <a:pt x="531019" y="1352550"/>
                  </a:lnTo>
                  <a:lnTo>
                    <a:pt x="628650" y="1266825"/>
                  </a:lnTo>
                  <a:lnTo>
                    <a:pt x="721519" y="1178719"/>
                  </a:lnTo>
                  <a:lnTo>
                    <a:pt x="831056" y="1054894"/>
                  </a:lnTo>
                  <a:lnTo>
                    <a:pt x="966788" y="876300"/>
                  </a:lnTo>
                  <a:lnTo>
                    <a:pt x="1076325" y="707231"/>
                  </a:lnTo>
                  <a:lnTo>
                    <a:pt x="1188244" y="523875"/>
                  </a:lnTo>
                  <a:lnTo>
                    <a:pt x="1304925" y="3000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217;p103">
              <a:extLst>
                <a:ext uri="{FF2B5EF4-FFF2-40B4-BE49-F238E27FC236}">
                  <a16:creationId xmlns:a16="http://schemas.microsoft.com/office/drawing/2014/main" id="{F90CFBF5-B3BC-F24F-A6FF-AE9E4CA268F3}"/>
                </a:ext>
              </a:extLst>
            </p:cNvPr>
            <p:cNvSpPr/>
            <p:nvPr/>
          </p:nvSpPr>
          <p:spPr>
            <a:xfrm>
              <a:off x="4954588" y="2352675"/>
              <a:ext cx="1870075" cy="1223963"/>
            </a:xfrm>
            <a:custGeom>
              <a:avLst/>
              <a:gdLst/>
              <a:ahLst/>
              <a:cxnLst/>
              <a:rect l="l" t="t" r="r" b="b"/>
              <a:pathLst>
                <a:path w="1869282" h="1223963" extrusionOk="0">
                  <a:moveTo>
                    <a:pt x="950119" y="602456"/>
                  </a:moveTo>
                  <a:lnTo>
                    <a:pt x="1064419" y="516731"/>
                  </a:lnTo>
                  <a:lnTo>
                    <a:pt x="1188244" y="423863"/>
                  </a:lnTo>
                  <a:lnTo>
                    <a:pt x="1297782" y="333375"/>
                  </a:lnTo>
                  <a:lnTo>
                    <a:pt x="1390650" y="252413"/>
                  </a:lnTo>
                  <a:lnTo>
                    <a:pt x="1412082" y="223838"/>
                  </a:lnTo>
                  <a:lnTo>
                    <a:pt x="1423988" y="192881"/>
                  </a:lnTo>
                  <a:lnTo>
                    <a:pt x="1426369" y="171450"/>
                  </a:lnTo>
                  <a:lnTo>
                    <a:pt x="1423988" y="142875"/>
                  </a:lnTo>
                  <a:lnTo>
                    <a:pt x="1412082" y="126206"/>
                  </a:lnTo>
                  <a:lnTo>
                    <a:pt x="1381125" y="102394"/>
                  </a:lnTo>
                  <a:lnTo>
                    <a:pt x="1319213" y="38100"/>
                  </a:lnTo>
                  <a:lnTo>
                    <a:pt x="1312069" y="21431"/>
                  </a:lnTo>
                  <a:lnTo>
                    <a:pt x="1316832" y="9525"/>
                  </a:lnTo>
                  <a:lnTo>
                    <a:pt x="1343025" y="0"/>
                  </a:lnTo>
                  <a:lnTo>
                    <a:pt x="1412082" y="2381"/>
                  </a:lnTo>
                  <a:lnTo>
                    <a:pt x="1493044" y="19050"/>
                  </a:lnTo>
                  <a:lnTo>
                    <a:pt x="1545432" y="50006"/>
                  </a:lnTo>
                  <a:lnTo>
                    <a:pt x="1785938" y="211931"/>
                  </a:lnTo>
                  <a:lnTo>
                    <a:pt x="1847850" y="250031"/>
                  </a:lnTo>
                  <a:lnTo>
                    <a:pt x="1857375" y="266700"/>
                  </a:lnTo>
                  <a:lnTo>
                    <a:pt x="1864519" y="288131"/>
                  </a:lnTo>
                  <a:lnTo>
                    <a:pt x="1869282" y="316706"/>
                  </a:lnTo>
                  <a:lnTo>
                    <a:pt x="1864519" y="340519"/>
                  </a:lnTo>
                  <a:lnTo>
                    <a:pt x="1847850" y="364331"/>
                  </a:lnTo>
                  <a:lnTo>
                    <a:pt x="1824038" y="378619"/>
                  </a:lnTo>
                  <a:lnTo>
                    <a:pt x="1785938" y="390525"/>
                  </a:lnTo>
                  <a:lnTo>
                    <a:pt x="1743075" y="407194"/>
                  </a:lnTo>
                  <a:lnTo>
                    <a:pt x="1490663" y="545306"/>
                  </a:lnTo>
                  <a:lnTo>
                    <a:pt x="981075" y="812006"/>
                  </a:lnTo>
                  <a:lnTo>
                    <a:pt x="538163" y="1016794"/>
                  </a:lnTo>
                  <a:lnTo>
                    <a:pt x="264319" y="1133475"/>
                  </a:lnTo>
                  <a:lnTo>
                    <a:pt x="0" y="1223963"/>
                  </a:lnTo>
                  <a:lnTo>
                    <a:pt x="204788" y="1033463"/>
                  </a:lnTo>
                  <a:lnTo>
                    <a:pt x="431007" y="926306"/>
                  </a:lnTo>
                  <a:lnTo>
                    <a:pt x="688182" y="776288"/>
                  </a:lnTo>
                  <a:lnTo>
                    <a:pt x="950119" y="6024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218;p103">
              <a:extLst>
                <a:ext uri="{FF2B5EF4-FFF2-40B4-BE49-F238E27FC236}">
                  <a16:creationId xmlns:a16="http://schemas.microsoft.com/office/drawing/2014/main" id="{85D9B4B7-4FF4-0540-AD4C-055F06D3C12B}"/>
                </a:ext>
              </a:extLst>
            </p:cNvPr>
            <p:cNvSpPr/>
            <p:nvPr/>
          </p:nvSpPr>
          <p:spPr>
            <a:xfrm>
              <a:off x="5154613" y="3411538"/>
              <a:ext cx="2293937" cy="2049462"/>
            </a:xfrm>
            <a:custGeom>
              <a:avLst/>
              <a:gdLst/>
              <a:ahLst/>
              <a:cxnLst/>
              <a:rect l="l" t="t" r="r" b="b"/>
              <a:pathLst>
                <a:path w="2293929" h="2050793" extrusionOk="0">
                  <a:moveTo>
                    <a:pt x="494199" y="483628"/>
                  </a:moveTo>
                  <a:lnTo>
                    <a:pt x="367346" y="346204"/>
                  </a:lnTo>
                  <a:lnTo>
                    <a:pt x="248421" y="221993"/>
                  </a:lnTo>
                  <a:lnTo>
                    <a:pt x="132139" y="92497"/>
                  </a:lnTo>
                  <a:lnTo>
                    <a:pt x="89855" y="50213"/>
                  </a:lnTo>
                  <a:lnTo>
                    <a:pt x="0" y="0"/>
                  </a:lnTo>
                  <a:lnTo>
                    <a:pt x="2643" y="97783"/>
                  </a:lnTo>
                  <a:lnTo>
                    <a:pt x="105711" y="224636"/>
                  </a:lnTo>
                  <a:lnTo>
                    <a:pt x="288063" y="486271"/>
                  </a:lnTo>
                  <a:lnTo>
                    <a:pt x="443986" y="716192"/>
                  </a:lnTo>
                  <a:lnTo>
                    <a:pt x="631623" y="991041"/>
                  </a:lnTo>
                  <a:lnTo>
                    <a:pt x="816618" y="1257961"/>
                  </a:lnTo>
                  <a:lnTo>
                    <a:pt x="996326" y="1495810"/>
                  </a:lnTo>
                  <a:lnTo>
                    <a:pt x="1141679" y="1672876"/>
                  </a:lnTo>
                  <a:lnTo>
                    <a:pt x="1265889" y="1820872"/>
                  </a:lnTo>
                  <a:lnTo>
                    <a:pt x="1313459" y="1876370"/>
                  </a:lnTo>
                  <a:lnTo>
                    <a:pt x="1334601" y="1897512"/>
                  </a:lnTo>
                  <a:lnTo>
                    <a:pt x="1366315" y="1916012"/>
                  </a:lnTo>
                  <a:lnTo>
                    <a:pt x="1400671" y="1931868"/>
                  </a:lnTo>
                  <a:lnTo>
                    <a:pt x="1450883" y="1947725"/>
                  </a:lnTo>
                  <a:lnTo>
                    <a:pt x="1527524" y="1955653"/>
                  </a:lnTo>
                  <a:lnTo>
                    <a:pt x="1625307" y="1963582"/>
                  </a:lnTo>
                  <a:lnTo>
                    <a:pt x="1863156" y="1995295"/>
                  </a:lnTo>
                  <a:lnTo>
                    <a:pt x="2140648" y="2032294"/>
                  </a:lnTo>
                  <a:lnTo>
                    <a:pt x="2256930" y="2050793"/>
                  </a:lnTo>
                  <a:lnTo>
                    <a:pt x="2288643" y="2042865"/>
                  </a:lnTo>
                  <a:lnTo>
                    <a:pt x="2293929" y="2029651"/>
                  </a:lnTo>
                  <a:lnTo>
                    <a:pt x="2291286" y="2008509"/>
                  </a:lnTo>
                  <a:lnTo>
                    <a:pt x="2278072" y="1987367"/>
                  </a:lnTo>
                  <a:lnTo>
                    <a:pt x="2233145" y="1953010"/>
                  </a:lnTo>
                  <a:lnTo>
                    <a:pt x="2087792" y="1860513"/>
                  </a:lnTo>
                  <a:lnTo>
                    <a:pt x="1826157" y="1678162"/>
                  </a:lnTo>
                  <a:lnTo>
                    <a:pt x="1622664" y="1530167"/>
                  </a:lnTo>
                  <a:lnTo>
                    <a:pt x="1392742" y="1347815"/>
                  </a:lnTo>
                  <a:lnTo>
                    <a:pt x="1107323" y="1102037"/>
                  </a:lnTo>
                  <a:lnTo>
                    <a:pt x="872116" y="869473"/>
                  </a:lnTo>
                  <a:lnTo>
                    <a:pt x="589339" y="581410"/>
                  </a:lnTo>
                  <a:lnTo>
                    <a:pt x="494199" y="48362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1223;p104">
            <a:extLst>
              <a:ext uri="{FF2B5EF4-FFF2-40B4-BE49-F238E27FC236}">
                <a16:creationId xmlns:a16="http://schemas.microsoft.com/office/drawing/2014/main" id="{0F791DC3-A213-3548-A384-00F6DA196A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7221" y="1694698"/>
            <a:ext cx="4603750" cy="42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3" name="Google Shape;1223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1125" y="1742826"/>
            <a:ext cx="4603750" cy="42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159"/>
          <p:cNvSpPr txBox="1"/>
          <p:nvPr/>
        </p:nvSpPr>
        <p:spPr>
          <a:xfrm>
            <a:off x="4487863" y="6669769"/>
            <a:ext cx="364846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秒</a:t>
            </a:r>
            <a:endParaRPr/>
          </a:p>
        </p:txBody>
      </p:sp>
      <p:sp>
        <p:nvSpPr>
          <p:cNvPr id="1795" name="Google Shape;1795;p159"/>
          <p:cNvSpPr/>
          <p:nvPr/>
        </p:nvSpPr>
        <p:spPr>
          <a:xfrm>
            <a:off x="2770188" y="1541463"/>
            <a:ext cx="1717675" cy="973137"/>
          </a:xfrm>
          <a:custGeom>
            <a:avLst/>
            <a:gdLst/>
            <a:ahLst/>
            <a:cxnLst/>
            <a:rect l="l" t="t" r="r" b="b"/>
            <a:pathLst>
              <a:path w="1719262" h="973931" extrusionOk="0">
                <a:moveTo>
                  <a:pt x="828675" y="547687"/>
                </a:moveTo>
                <a:lnTo>
                  <a:pt x="671512" y="631031"/>
                </a:lnTo>
                <a:lnTo>
                  <a:pt x="285750" y="814387"/>
                </a:lnTo>
                <a:lnTo>
                  <a:pt x="130969" y="878681"/>
                </a:lnTo>
                <a:lnTo>
                  <a:pt x="19050" y="926306"/>
                </a:lnTo>
                <a:lnTo>
                  <a:pt x="7144" y="935831"/>
                </a:lnTo>
                <a:lnTo>
                  <a:pt x="0" y="952500"/>
                </a:lnTo>
                <a:lnTo>
                  <a:pt x="9525" y="969169"/>
                </a:lnTo>
                <a:lnTo>
                  <a:pt x="26194" y="973931"/>
                </a:lnTo>
                <a:lnTo>
                  <a:pt x="61912" y="973931"/>
                </a:lnTo>
                <a:lnTo>
                  <a:pt x="152400" y="952500"/>
                </a:lnTo>
                <a:lnTo>
                  <a:pt x="352425" y="895350"/>
                </a:lnTo>
                <a:lnTo>
                  <a:pt x="597694" y="814387"/>
                </a:lnTo>
                <a:lnTo>
                  <a:pt x="857250" y="723900"/>
                </a:lnTo>
                <a:lnTo>
                  <a:pt x="1090612" y="650081"/>
                </a:lnTo>
                <a:lnTo>
                  <a:pt x="1335881" y="559594"/>
                </a:lnTo>
                <a:lnTo>
                  <a:pt x="1543050" y="485775"/>
                </a:lnTo>
                <a:lnTo>
                  <a:pt x="1621631" y="457200"/>
                </a:lnTo>
                <a:lnTo>
                  <a:pt x="1650206" y="452437"/>
                </a:lnTo>
                <a:lnTo>
                  <a:pt x="1676400" y="442912"/>
                </a:lnTo>
                <a:lnTo>
                  <a:pt x="1700212" y="423862"/>
                </a:lnTo>
                <a:lnTo>
                  <a:pt x="1712119" y="397669"/>
                </a:lnTo>
                <a:lnTo>
                  <a:pt x="1719262" y="371475"/>
                </a:lnTo>
                <a:lnTo>
                  <a:pt x="1714500" y="335756"/>
                </a:lnTo>
                <a:lnTo>
                  <a:pt x="1709737" y="304800"/>
                </a:lnTo>
                <a:lnTo>
                  <a:pt x="1683544" y="278606"/>
                </a:lnTo>
                <a:lnTo>
                  <a:pt x="1595437" y="197644"/>
                </a:lnTo>
                <a:lnTo>
                  <a:pt x="1490662" y="104775"/>
                </a:lnTo>
                <a:lnTo>
                  <a:pt x="1469231" y="83344"/>
                </a:lnTo>
                <a:lnTo>
                  <a:pt x="1395412" y="50006"/>
                </a:lnTo>
                <a:lnTo>
                  <a:pt x="1302544" y="11906"/>
                </a:lnTo>
                <a:lnTo>
                  <a:pt x="1278731" y="4762"/>
                </a:lnTo>
                <a:lnTo>
                  <a:pt x="1262062" y="0"/>
                </a:lnTo>
                <a:lnTo>
                  <a:pt x="1247775" y="4762"/>
                </a:lnTo>
                <a:lnTo>
                  <a:pt x="1245394" y="23812"/>
                </a:lnTo>
                <a:lnTo>
                  <a:pt x="1250156" y="38100"/>
                </a:lnTo>
                <a:lnTo>
                  <a:pt x="1266825" y="64294"/>
                </a:lnTo>
                <a:lnTo>
                  <a:pt x="1285875" y="85725"/>
                </a:lnTo>
                <a:lnTo>
                  <a:pt x="1304925" y="111919"/>
                </a:lnTo>
                <a:lnTo>
                  <a:pt x="1314450" y="142875"/>
                </a:lnTo>
                <a:lnTo>
                  <a:pt x="1319212" y="178594"/>
                </a:lnTo>
                <a:lnTo>
                  <a:pt x="1314450" y="211931"/>
                </a:lnTo>
                <a:lnTo>
                  <a:pt x="1300162" y="242887"/>
                </a:lnTo>
                <a:lnTo>
                  <a:pt x="1197769" y="323850"/>
                </a:lnTo>
                <a:lnTo>
                  <a:pt x="1028700" y="435769"/>
                </a:lnTo>
                <a:lnTo>
                  <a:pt x="828675" y="5476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159"/>
          <p:cNvSpPr/>
          <p:nvPr/>
        </p:nvSpPr>
        <p:spPr>
          <a:xfrm>
            <a:off x="2481263" y="2741613"/>
            <a:ext cx="2254250" cy="620712"/>
          </a:xfrm>
          <a:custGeom>
            <a:avLst/>
            <a:gdLst/>
            <a:ahLst/>
            <a:cxnLst/>
            <a:rect l="l" t="t" r="r" b="b"/>
            <a:pathLst>
              <a:path w="2255043" h="621506" extrusionOk="0">
                <a:moveTo>
                  <a:pt x="1119187" y="226219"/>
                </a:moveTo>
                <a:lnTo>
                  <a:pt x="892968" y="283369"/>
                </a:lnTo>
                <a:lnTo>
                  <a:pt x="573881" y="354806"/>
                </a:lnTo>
                <a:lnTo>
                  <a:pt x="492918" y="369094"/>
                </a:lnTo>
                <a:lnTo>
                  <a:pt x="440531" y="376237"/>
                </a:lnTo>
                <a:lnTo>
                  <a:pt x="381000" y="378619"/>
                </a:lnTo>
                <a:lnTo>
                  <a:pt x="326231" y="373856"/>
                </a:lnTo>
                <a:lnTo>
                  <a:pt x="238125" y="354806"/>
                </a:lnTo>
                <a:lnTo>
                  <a:pt x="169068" y="330994"/>
                </a:lnTo>
                <a:lnTo>
                  <a:pt x="111918" y="302419"/>
                </a:lnTo>
                <a:lnTo>
                  <a:pt x="66675" y="273844"/>
                </a:lnTo>
                <a:lnTo>
                  <a:pt x="40481" y="259556"/>
                </a:lnTo>
                <a:lnTo>
                  <a:pt x="19050" y="259556"/>
                </a:lnTo>
                <a:lnTo>
                  <a:pt x="7143" y="264319"/>
                </a:lnTo>
                <a:lnTo>
                  <a:pt x="0" y="288131"/>
                </a:lnTo>
                <a:lnTo>
                  <a:pt x="9525" y="311944"/>
                </a:lnTo>
                <a:lnTo>
                  <a:pt x="40481" y="345281"/>
                </a:lnTo>
                <a:lnTo>
                  <a:pt x="130968" y="423862"/>
                </a:lnTo>
                <a:lnTo>
                  <a:pt x="211931" y="488156"/>
                </a:lnTo>
                <a:lnTo>
                  <a:pt x="280987" y="533400"/>
                </a:lnTo>
                <a:lnTo>
                  <a:pt x="364331" y="569119"/>
                </a:lnTo>
                <a:lnTo>
                  <a:pt x="400050" y="583406"/>
                </a:lnTo>
                <a:lnTo>
                  <a:pt x="433387" y="602456"/>
                </a:lnTo>
                <a:lnTo>
                  <a:pt x="473868" y="616744"/>
                </a:lnTo>
                <a:lnTo>
                  <a:pt x="523875" y="621506"/>
                </a:lnTo>
                <a:lnTo>
                  <a:pt x="561975" y="609600"/>
                </a:lnTo>
                <a:lnTo>
                  <a:pt x="595312" y="592931"/>
                </a:lnTo>
                <a:lnTo>
                  <a:pt x="623887" y="571500"/>
                </a:lnTo>
                <a:lnTo>
                  <a:pt x="640556" y="554831"/>
                </a:lnTo>
                <a:lnTo>
                  <a:pt x="754856" y="514350"/>
                </a:lnTo>
                <a:lnTo>
                  <a:pt x="876300" y="473869"/>
                </a:lnTo>
                <a:lnTo>
                  <a:pt x="1059656" y="421481"/>
                </a:lnTo>
                <a:lnTo>
                  <a:pt x="1278731" y="371475"/>
                </a:lnTo>
                <a:lnTo>
                  <a:pt x="1516856" y="311944"/>
                </a:lnTo>
                <a:lnTo>
                  <a:pt x="1669256" y="288131"/>
                </a:lnTo>
                <a:lnTo>
                  <a:pt x="1916906" y="250031"/>
                </a:lnTo>
                <a:lnTo>
                  <a:pt x="1983581" y="240506"/>
                </a:lnTo>
                <a:lnTo>
                  <a:pt x="2024062" y="240506"/>
                </a:lnTo>
                <a:lnTo>
                  <a:pt x="2109787" y="230981"/>
                </a:lnTo>
                <a:lnTo>
                  <a:pt x="2178843" y="214312"/>
                </a:lnTo>
                <a:lnTo>
                  <a:pt x="2221706" y="197644"/>
                </a:lnTo>
                <a:lnTo>
                  <a:pt x="2238375" y="188119"/>
                </a:lnTo>
                <a:lnTo>
                  <a:pt x="2250281" y="169069"/>
                </a:lnTo>
                <a:lnTo>
                  <a:pt x="2255043" y="142875"/>
                </a:lnTo>
                <a:lnTo>
                  <a:pt x="2247900" y="126206"/>
                </a:lnTo>
                <a:lnTo>
                  <a:pt x="2231231" y="95250"/>
                </a:lnTo>
                <a:lnTo>
                  <a:pt x="2197893" y="64294"/>
                </a:lnTo>
                <a:lnTo>
                  <a:pt x="2157412" y="45244"/>
                </a:lnTo>
                <a:lnTo>
                  <a:pt x="2116931" y="28575"/>
                </a:lnTo>
                <a:lnTo>
                  <a:pt x="2057400" y="9525"/>
                </a:lnTo>
                <a:lnTo>
                  <a:pt x="1969293" y="0"/>
                </a:lnTo>
                <a:lnTo>
                  <a:pt x="1938337" y="2381"/>
                </a:lnTo>
                <a:lnTo>
                  <a:pt x="1864518" y="33337"/>
                </a:lnTo>
                <a:lnTo>
                  <a:pt x="1700212" y="76200"/>
                </a:lnTo>
                <a:lnTo>
                  <a:pt x="1495425" y="119062"/>
                </a:lnTo>
                <a:lnTo>
                  <a:pt x="1254918" y="188119"/>
                </a:lnTo>
                <a:lnTo>
                  <a:pt x="1119187" y="2262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159"/>
          <p:cNvSpPr/>
          <p:nvPr/>
        </p:nvSpPr>
        <p:spPr>
          <a:xfrm>
            <a:off x="6383338" y="2476500"/>
            <a:ext cx="949325" cy="909638"/>
          </a:xfrm>
          <a:custGeom>
            <a:avLst/>
            <a:gdLst/>
            <a:ahLst/>
            <a:cxnLst/>
            <a:rect l="l" t="t" r="r" b="b"/>
            <a:pathLst>
              <a:path w="947738" h="909638" extrusionOk="0">
                <a:moveTo>
                  <a:pt x="288132" y="376238"/>
                </a:moveTo>
                <a:lnTo>
                  <a:pt x="207169" y="285750"/>
                </a:lnTo>
                <a:lnTo>
                  <a:pt x="100013" y="166688"/>
                </a:lnTo>
                <a:lnTo>
                  <a:pt x="30957" y="83344"/>
                </a:lnTo>
                <a:lnTo>
                  <a:pt x="9525" y="54769"/>
                </a:lnTo>
                <a:lnTo>
                  <a:pt x="0" y="23813"/>
                </a:lnTo>
                <a:lnTo>
                  <a:pt x="0" y="7144"/>
                </a:lnTo>
                <a:lnTo>
                  <a:pt x="14288" y="0"/>
                </a:lnTo>
                <a:lnTo>
                  <a:pt x="35719" y="4763"/>
                </a:lnTo>
                <a:lnTo>
                  <a:pt x="83344" y="33338"/>
                </a:lnTo>
                <a:lnTo>
                  <a:pt x="145257" y="76200"/>
                </a:lnTo>
                <a:lnTo>
                  <a:pt x="216694" y="121444"/>
                </a:lnTo>
                <a:lnTo>
                  <a:pt x="290513" y="171450"/>
                </a:lnTo>
                <a:lnTo>
                  <a:pt x="352425" y="211931"/>
                </a:lnTo>
                <a:lnTo>
                  <a:pt x="428625" y="257175"/>
                </a:lnTo>
                <a:lnTo>
                  <a:pt x="481013" y="283369"/>
                </a:lnTo>
                <a:lnTo>
                  <a:pt x="542925" y="304800"/>
                </a:lnTo>
                <a:lnTo>
                  <a:pt x="659607" y="354806"/>
                </a:lnTo>
                <a:lnTo>
                  <a:pt x="754857" y="407194"/>
                </a:lnTo>
                <a:lnTo>
                  <a:pt x="812007" y="433388"/>
                </a:lnTo>
                <a:lnTo>
                  <a:pt x="823913" y="442913"/>
                </a:lnTo>
                <a:lnTo>
                  <a:pt x="847725" y="483394"/>
                </a:lnTo>
                <a:lnTo>
                  <a:pt x="892969" y="569119"/>
                </a:lnTo>
                <a:lnTo>
                  <a:pt x="919163" y="635794"/>
                </a:lnTo>
                <a:lnTo>
                  <a:pt x="935832" y="697706"/>
                </a:lnTo>
                <a:lnTo>
                  <a:pt x="947738" y="762000"/>
                </a:lnTo>
                <a:lnTo>
                  <a:pt x="947738" y="807244"/>
                </a:lnTo>
                <a:lnTo>
                  <a:pt x="940594" y="850106"/>
                </a:lnTo>
                <a:lnTo>
                  <a:pt x="928688" y="871538"/>
                </a:lnTo>
                <a:lnTo>
                  <a:pt x="904875" y="892969"/>
                </a:lnTo>
                <a:lnTo>
                  <a:pt x="881063" y="904875"/>
                </a:lnTo>
                <a:lnTo>
                  <a:pt x="845344" y="909638"/>
                </a:lnTo>
                <a:lnTo>
                  <a:pt x="804863" y="902494"/>
                </a:lnTo>
                <a:lnTo>
                  <a:pt x="766763" y="881063"/>
                </a:lnTo>
                <a:lnTo>
                  <a:pt x="726282" y="852488"/>
                </a:lnTo>
                <a:lnTo>
                  <a:pt x="664369" y="797719"/>
                </a:lnTo>
                <a:lnTo>
                  <a:pt x="554832" y="676275"/>
                </a:lnTo>
                <a:lnTo>
                  <a:pt x="402432" y="502444"/>
                </a:lnTo>
                <a:lnTo>
                  <a:pt x="288132" y="3762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159"/>
          <p:cNvSpPr/>
          <p:nvPr/>
        </p:nvSpPr>
        <p:spPr>
          <a:xfrm>
            <a:off x="4487863" y="3173413"/>
            <a:ext cx="2244725" cy="2747962"/>
          </a:xfrm>
          <a:custGeom>
            <a:avLst/>
            <a:gdLst/>
            <a:ahLst/>
            <a:cxnLst/>
            <a:rect l="l" t="t" r="r" b="b"/>
            <a:pathLst>
              <a:path w="2245399" h="2746731" extrusionOk="0">
                <a:moveTo>
                  <a:pt x="1864105" y="953236"/>
                </a:moveTo>
                <a:lnTo>
                  <a:pt x="1641683" y="1256859"/>
                </a:lnTo>
                <a:lnTo>
                  <a:pt x="1468689" y="1482811"/>
                </a:lnTo>
                <a:lnTo>
                  <a:pt x="1256859" y="1722885"/>
                </a:lnTo>
                <a:lnTo>
                  <a:pt x="1066212" y="1927654"/>
                </a:lnTo>
                <a:lnTo>
                  <a:pt x="794363" y="2178320"/>
                </a:lnTo>
                <a:lnTo>
                  <a:pt x="571941" y="2358376"/>
                </a:lnTo>
                <a:lnTo>
                  <a:pt x="360111" y="2527840"/>
                </a:lnTo>
                <a:lnTo>
                  <a:pt x="130629" y="2683182"/>
                </a:lnTo>
                <a:lnTo>
                  <a:pt x="42366" y="2739670"/>
                </a:lnTo>
                <a:lnTo>
                  <a:pt x="17652" y="2746731"/>
                </a:lnTo>
                <a:lnTo>
                  <a:pt x="7061" y="2743200"/>
                </a:lnTo>
                <a:lnTo>
                  <a:pt x="0" y="2729078"/>
                </a:lnTo>
                <a:lnTo>
                  <a:pt x="3530" y="2704365"/>
                </a:lnTo>
                <a:lnTo>
                  <a:pt x="21183" y="2676121"/>
                </a:lnTo>
                <a:lnTo>
                  <a:pt x="148281" y="2573736"/>
                </a:lnTo>
                <a:lnTo>
                  <a:pt x="395416" y="2347784"/>
                </a:lnTo>
                <a:lnTo>
                  <a:pt x="575472" y="2181850"/>
                </a:lnTo>
                <a:lnTo>
                  <a:pt x="741405" y="2005325"/>
                </a:lnTo>
                <a:lnTo>
                  <a:pt x="1006193" y="1712294"/>
                </a:lnTo>
                <a:lnTo>
                  <a:pt x="1196840" y="1486342"/>
                </a:lnTo>
                <a:lnTo>
                  <a:pt x="1362774" y="1263920"/>
                </a:lnTo>
                <a:lnTo>
                  <a:pt x="1489872" y="1076803"/>
                </a:lnTo>
                <a:lnTo>
                  <a:pt x="1631092" y="857912"/>
                </a:lnTo>
                <a:lnTo>
                  <a:pt x="1775842" y="614308"/>
                </a:lnTo>
                <a:lnTo>
                  <a:pt x="1895879" y="374233"/>
                </a:lnTo>
                <a:lnTo>
                  <a:pt x="1931185" y="250666"/>
                </a:lnTo>
                <a:lnTo>
                  <a:pt x="1931185" y="215361"/>
                </a:lnTo>
                <a:lnTo>
                  <a:pt x="1924124" y="176525"/>
                </a:lnTo>
                <a:lnTo>
                  <a:pt x="1892349" y="123568"/>
                </a:lnTo>
                <a:lnTo>
                  <a:pt x="1842922" y="81202"/>
                </a:lnTo>
                <a:lnTo>
                  <a:pt x="1804086" y="52958"/>
                </a:lnTo>
                <a:lnTo>
                  <a:pt x="1789964" y="35305"/>
                </a:lnTo>
                <a:lnTo>
                  <a:pt x="1786434" y="10592"/>
                </a:lnTo>
                <a:lnTo>
                  <a:pt x="1811147" y="0"/>
                </a:lnTo>
                <a:lnTo>
                  <a:pt x="1871166" y="14122"/>
                </a:lnTo>
                <a:lnTo>
                  <a:pt x="1966490" y="52958"/>
                </a:lnTo>
                <a:lnTo>
                  <a:pt x="2026508" y="81202"/>
                </a:lnTo>
                <a:lnTo>
                  <a:pt x="2086527" y="127098"/>
                </a:lnTo>
                <a:lnTo>
                  <a:pt x="2143015" y="180056"/>
                </a:lnTo>
                <a:lnTo>
                  <a:pt x="2188911" y="236544"/>
                </a:lnTo>
                <a:lnTo>
                  <a:pt x="2224216" y="289501"/>
                </a:lnTo>
                <a:lnTo>
                  <a:pt x="2238338" y="331867"/>
                </a:lnTo>
                <a:lnTo>
                  <a:pt x="2245399" y="363642"/>
                </a:lnTo>
                <a:lnTo>
                  <a:pt x="2241869" y="402477"/>
                </a:lnTo>
                <a:lnTo>
                  <a:pt x="2231277" y="441313"/>
                </a:lnTo>
                <a:lnTo>
                  <a:pt x="2203033" y="473087"/>
                </a:lnTo>
                <a:lnTo>
                  <a:pt x="2160667" y="518984"/>
                </a:lnTo>
                <a:lnTo>
                  <a:pt x="2065344" y="649613"/>
                </a:lnTo>
                <a:lnTo>
                  <a:pt x="1945307" y="836729"/>
                </a:lnTo>
                <a:lnTo>
                  <a:pt x="1864105" y="9532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159"/>
          <p:cNvSpPr/>
          <p:nvPr/>
        </p:nvSpPr>
        <p:spPr>
          <a:xfrm>
            <a:off x="3581400" y="2205038"/>
            <a:ext cx="457200" cy="3771900"/>
          </a:xfrm>
          <a:custGeom>
            <a:avLst/>
            <a:gdLst/>
            <a:ahLst/>
            <a:cxnLst/>
            <a:rect l="l" t="t" r="r" b="b"/>
            <a:pathLst>
              <a:path w="457200" h="3771900" extrusionOk="0">
                <a:moveTo>
                  <a:pt x="414338" y="1057275"/>
                </a:moveTo>
                <a:lnTo>
                  <a:pt x="428625" y="785812"/>
                </a:lnTo>
                <a:lnTo>
                  <a:pt x="428625" y="590550"/>
                </a:lnTo>
                <a:lnTo>
                  <a:pt x="442913" y="414337"/>
                </a:lnTo>
                <a:lnTo>
                  <a:pt x="452438" y="323850"/>
                </a:lnTo>
                <a:lnTo>
                  <a:pt x="457200" y="276225"/>
                </a:lnTo>
                <a:lnTo>
                  <a:pt x="447675" y="228600"/>
                </a:lnTo>
                <a:lnTo>
                  <a:pt x="414338" y="180975"/>
                </a:lnTo>
                <a:lnTo>
                  <a:pt x="342900" y="114300"/>
                </a:lnTo>
                <a:lnTo>
                  <a:pt x="247650" y="52387"/>
                </a:lnTo>
                <a:lnTo>
                  <a:pt x="138113" y="0"/>
                </a:lnTo>
                <a:lnTo>
                  <a:pt x="0" y="9525"/>
                </a:lnTo>
                <a:lnTo>
                  <a:pt x="28575" y="66675"/>
                </a:lnTo>
                <a:lnTo>
                  <a:pt x="95250" y="128587"/>
                </a:lnTo>
                <a:lnTo>
                  <a:pt x="138113" y="176212"/>
                </a:lnTo>
                <a:lnTo>
                  <a:pt x="176213" y="233362"/>
                </a:lnTo>
                <a:lnTo>
                  <a:pt x="190500" y="280987"/>
                </a:lnTo>
                <a:lnTo>
                  <a:pt x="200025" y="395287"/>
                </a:lnTo>
                <a:cubicBezTo>
                  <a:pt x="201613" y="520700"/>
                  <a:pt x="203200" y="646112"/>
                  <a:pt x="204788" y="771525"/>
                </a:cubicBezTo>
                <a:lnTo>
                  <a:pt x="180975" y="1619250"/>
                </a:lnTo>
                <a:lnTo>
                  <a:pt x="171450" y="2038350"/>
                </a:lnTo>
                <a:lnTo>
                  <a:pt x="152400" y="2457450"/>
                </a:lnTo>
                <a:lnTo>
                  <a:pt x="123825" y="2947987"/>
                </a:lnTo>
                <a:lnTo>
                  <a:pt x="100013" y="3176587"/>
                </a:lnTo>
                <a:lnTo>
                  <a:pt x="95250" y="3233737"/>
                </a:lnTo>
                <a:lnTo>
                  <a:pt x="95250" y="3290887"/>
                </a:lnTo>
                <a:lnTo>
                  <a:pt x="104775" y="3348037"/>
                </a:lnTo>
                <a:lnTo>
                  <a:pt x="133350" y="3519487"/>
                </a:lnTo>
                <a:lnTo>
                  <a:pt x="147638" y="3609975"/>
                </a:lnTo>
                <a:lnTo>
                  <a:pt x="166688" y="3671887"/>
                </a:lnTo>
                <a:lnTo>
                  <a:pt x="195263" y="3714750"/>
                </a:lnTo>
                <a:lnTo>
                  <a:pt x="242888" y="3757612"/>
                </a:lnTo>
                <a:lnTo>
                  <a:pt x="276225" y="3771900"/>
                </a:lnTo>
                <a:lnTo>
                  <a:pt x="300038" y="3771900"/>
                </a:lnTo>
                <a:lnTo>
                  <a:pt x="342900" y="3748087"/>
                </a:lnTo>
                <a:lnTo>
                  <a:pt x="361950" y="3719512"/>
                </a:lnTo>
                <a:lnTo>
                  <a:pt x="381000" y="3652837"/>
                </a:lnTo>
                <a:lnTo>
                  <a:pt x="381000" y="3581400"/>
                </a:lnTo>
                <a:cubicBezTo>
                  <a:pt x="382588" y="3436937"/>
                  <a:pt x="384175" y="3292475"/>
                  <a:pt x="385763" y="3148012"/>
                </a:cubicBezTo>
                <a:lnTo>
                  <a:pt x="395288" y="2109787"/>
                </a:lnTo>
                <a:lnTo>
                  <a:pt x="404813" y="1357312"/>
                </a:lnTo>
                <a:lnTo>
                  <a:pt x="414338" y="10572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159"/>
          <p:cNvSpPr/>
          <p:nvPr/>
        </p:nvSpPr>
        <p:spPr>
          <a:xfrm>
            <a:off x="2698750" y="3070225"/>
            <a:ext cx="1116013" cy="1919288"/>
          </a:xfrm>
          <a:custGeom>
            <a:avLst/>
            <a:gdLst/>
            <a:ahLst/>
            <a:cxnLst/>
            <a:rect l="l" t="t" r="r" b="b"/>
            <a:pathLst>
              <a:path w="1115310" h="1918952" extrusionOk="0">
                <a:moveTo>
                  <a:pt x="898945" y="373488"/>
                </a:moveTo>
                <a:lnTo>
                  <a:pt x="762429" y="659399"/>
                </a:lnTo>
                <a:lnTo>
                  <a:pt x="646519" y="880915"/>
                </a:lnTo>
                <a:lnTo>
                  <a:pt x="502276" y="1110159"/>
                </a:lnTo>
                <a:lnTo>
                  <a:pt x="332275" y="1367737"/>
                </a:lnTo>
                <a:lnTo>
                  <a:pt x="182880" y="1602132"/>
                </a:lnTo>
                <a:lnTo>
                  <a:pt x="38636" y="1818497"/>
                </a:lnTo>
                <a:lnTo>
                  <a:pt x="7727" y="1867437"/>
                </a:lnTo>
                <a:lnTo>
                  <a:pt x="0" y="1885467"/>
                </a:lnTo>
                <a:lnTo>
                  <a:pt x="0" y="1906074"/>
                </a:lnTo>
                <a:lnTo>
                  <a:pt x="12879" y="1918952"/>
                </a:lnTo>
                <a:lnTo>
                  <a:pt x="36061" y="1913801"/>
                </a:lnTo>
                <a:lnTo>
                  <a:pt x="61818" y="1895771"/>
                </a:lnTo>
                <a:lnTo>
                  <a:pt x="128789" y="1831376"/>
                </a:lnTo>
                <a:lnTo>
                  <a:pt x="260153" y="1694860"/>
                </a:lnTo>
                <a:lnTo>
                  <a:pt x="417275" y="1524859"/>
                </a:lnTo>
                <a:lnTo>
                  <a:pt x="571822" y="1334252"/>
                </a:lnTo>
                <a:lnTo>
                  <a:pt x="692883" y="1156523"/>
                </a:lnTo>
                <a:lnTo>
                  <a:pt x="901521" y="839703"/>
                </a:lnTo>
                <a:lnTo>
                  <a:pt x="1043189" y="620762"/>
                </a:lnTo>
                <a:lnTo>
                  <a:pt x="1102431" y="515155"/>
                </a:lnTo>
                <a:lnTo>
                  <a:pt x="1115310" y="0"/>
                </a:lnTo>
                <a:lnTo>
                  <a:pt x="1040613" y="23182"/>
                </a:lnTo>
                <a:lnTo>
                  <a:pt x="983946" y="182880"/>
                </a:lnTo>
                <a:lnTo>
                  <a:pt x="898945" y="3734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159"/>
          <p:cNvSpPr/>
          <p:nvPr/>
        </p:nvSpPr>
        <p:spPr>
          <a:xfrm>
            <a:off x="3881438" y="3449638"/>
            <a:ext cx="839787" cy="641350"/>
          </a:xfrm>
          <a:custGeom>
            <a:avLst/>
            <a:gdLst/>
            <a:ahLst/>
            <a:cxnLst/>
            <a:rect l="l" t="t" r="r" b="b"/>
            <a:pathLst>
              <a:path w="839703" h="641368" extrusionOk="0">
                <a:moveTo>
                  <a:pt x="360609" y="97880"/>
                </a:moveTo>
                <a:lnTo>
                  <a:pt x="247275" y="48940"/>
                </a:lnTo>
                <a:lnTo>
                  <a:pt x="97880" y="0"/>
                </a:lnTo>
                <a:lnTo>
                  <a:pt x="0" y="7728"/>
                </a:lnTo>
                <a:lnTo>
                  <a:pt x="87577" y="97880"/>
                </a:lnTo>
                <a:lnTo>
                  <a:pt x="162274" y="170001"/>
                </a:lnTo>
                <a:lnTo>
                  <a:pt x="249851" y="247275"/>
                </a:lnTo>
                <a:lnTo>
                  <a:pt x="352882" y="340003"/>
                </a:lnTo>
                <a:lnTo>
                  <a:pt x="432731" y="414700"/>
                </a:lnTo>
                <a:lnTo>
                  <a:pt x="510004" y="481670"/>
                </a:lnTo>
                <a:lnTo>
                  <a:pt x="574398" y="543489"/>
                </a:lnTo>
                <a:lnTo>
                  <a:pt x="615611" y="576974"/>
                </a:lnTo>
                <a:lnTo>
                  <a:pt x="661974" y="602732"/>
                </a:lnTo>
                <a:lnTo>
                  <a:pt x="731520" y="631065"/>
                </a:lnTo>
                <a:lnTo>
                  <a:pt x="759854" y="638792"/>
                </a:lnTo>
                <a:lnTo>
                  <a:pt x="783036" y="641368"/>
                </a:lnTo>
                <a:lnTo>
                  <a:pt x="806218" y="631065"/>
                </a:lnTo>
                <a:lnTo>
                  <a:pt x="826824" y="613035"/>
                </a:lnTo>
                <a:lnTo>
                  <a:pt x="839703" y="587277"/>
                </a:lnTo>
                <a:lnTo>
                  <a:pt x="839703" y="569246"/>
                </a:lnTo>
                <a:lnTo>
                  <a:pt x="837127" y="530610"/>
                </a:lnTo>
                <a:lnTo>
                  <a:pt x="819097" y="453337"/>
                </a:lnTo>
                <a:lnTo>
                  <a:pt x="790763" y="386366"/>
                </a:lnTo>
                <a:lnTo>
                  <a:pt x="754702" y="329699"/>
                </a:lnTo>
                <a:lnTo>
                  <a:pt x="708338" y="265305"/>
                </a:lnTo>
                <a:lnTo>
                  <a:pt x="643944" y="226668"/>
                </a:lnTo>
                <a:lnTo>
                  <a:pt x="522883" y="167426"/>
                </a:lnTo>
                <a:lnTo>
                  <a:pt x="360609" y="9788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159"/>
          <p:cNvSpPr/>
          <p:nvPr/>
        </p:nvSpPr>
        <p:spPr>
          <a:xfrm>
            <a:off x="5464175" y="1666875"/>
            <a:ext cx="584200" cy="2438400"/>
          </a:xfrm>
          <a:custGeom>
            <a:avLst/>
            <a:gdLst/>
            <a:ahLst/>
            <a:cxnLst/>
            <a:rect l="l" t="t" r="r" b="b"/>
            <a:pathLst>
              <a:path w="584200" h="2438400" extrusionOk="0">
                <a:moveTo>
                  <a:pt x="263525" y="638175"/>
                </a:moveTo>
                <a:lnTo>
                  <a:pt x="263525" y="396875"/>
                </a:lnTo>
                <a:lnTo>
                  <a:pt x="260350" y="330200"/>
                </a:lnTo>
                <a:lnTo>
                  <a:pt x="247650" y="276225"/>
                </a:lnTo>
                <a:lnTo>
                  <a:pt x="225425" y="228600"/>
                </a:lnTo>
                <a:lnTo>
                  <a:pt x="190500" y="177800"/>
                </a:lnTo>
                <a:lnTo>
                  <a:pt x="152400" y="139700"/>
                </a:lnTo>
                <a:lnTo>
                  <a:pt x="104775" y="95250"/>
                </a:lnTo>
                <a:lnTo>
                  <a:pt x="60325" y="63500"/>
                </a:lnTo>
                <a:lnTo>
                  <a:pt x="22225" y="44450"/>
                </a:lnTo>
                <a:lnTo>
                  <a:pt x="6350" y="28575"/>
                </a:lnTo>
                <a:lnTo>
                  <a:pt x="0" y="15875"/>
                </a:lnTo>
                <a:lnTo>
                  <a:pt x="19050" y="0"/>
                </a:lnTo>
                <a:lnTo>
                  <a:pt x="57150" y="0"/>
                </a:lnTo>
                <a:lnTo>
                  <a:pt x="117475" y="0"/>
                </a:lnTo>
                <a:lnTo>
                  <a:pt x="196850" y="9525"/>
                </a:lnTo>
                <a:lnTo>
                  <a:pt x="260350" y="19050"/>
                </a:lnTo>
                <a:lnTo>
                  <a:pt x="320675" y="38100"/>
                </a:lnTo>
                <a:lnTo>
                  <a:pt x="365125" y="57150"/>
                </a:lnTo>
                <a:lnTo>
                  <a:pt x="400050" y="73025"/>
                </a:lnTo>
                <a:lnTo>
                  <a:pt x="438150" y="98425"/>
                </a:lnTo>
                <a:lnTo>
                  <a:pt x="492125" y="146050"/>
                </a:lnTo>
                <a:lnTo>
                  <a:pt x="533400" y="193675"/>
                </a:lnTo>
                <a:lnTo>
                  <a:pt x="568325" y="238125"/>
                </a:lnTo>
                <a:lnTo>
                  <a:pt x="581025" y="263525"/>
                </a:lnTo>
                <a:lnTo>
                  <a:pt x="584200" y="295275"/>
                </a:lnTo>
                <a:lnTo>
                  <a:pt x="571500" y="330200"/>
                </a:lnTo>
                <a:lnTo>
                  <a:pt x="536575" y="371475"/>
                </a:lnTo>
                <a:lnTo>
                  <a:pt x="508000" y="406400"/>
                </a:lnTo>
                <a:lnTo>
                  <a:pt x="492125" y="457200"/>
                </a:lnTo>
                <a:lnTo>
                  <a:pt x="485775" y="565150"/>
                </a:lnTo>
                <a:cubicBezTo>
                  <a:pt x="486833" y="688975"/>
                  <a:pt x="487892" y="812800"/>
                  <a:pt x="488950" y="936625"/>
                </a:cubicBezTo>
                <a:lnTo>
                  <a:pt x="488950" y="1343025"/>
                </a:lnTo>
                <a:cubicBezTo>
                  <a:pt x="487892" y="1448858"/>
                  <a:pt x="486833" y="1554692"/>
                  <a:pt x="485775" y="1660525"/>
                </a:cubicBezTo>
                <a:lnTo>
                  <a:pt x="511175" y="2038350"/>
                </a:lnTo>
                <a:lnTo>
                  <a:pt x="508000" y="2089150"/>
                </a:lnTo>
                <a:lnTo>
                  <a:pt x="501650" y="2152650"/>
                </a:lnTo>
                <a:lnTo>
                  <a:pt x="476250" y="2266950"/>
                </a:lnTo>
                <a:lnTo>
                  <a:pt x="444500" y="2374900"/>
                </a:lnTo>
                <a:lnTo>
                  <a:pt x="419100" y="2416175"/>
                </a:lnTo>
                <a:lnTo>
                  <a:pt x="393700" y="2435225"/>
                </a:lnTo>
                <a:lnTo>
                  <a:pt x="374650" y="2438400"/>
                </a:lnTo>
                <a:lnTo>
                  <a:pt x="352425" y="2428875"/>
                </a:lnTo>
                <a:lnTo>
                  <a:pt x="327025" y="2403475"/>
                </a:lnTo>
                <a:lnTo>
                  <a:pt x="203200" y="1939925"/>
                </a:lnTo>
                <a:lnTo>
                  <a:pt x="228600" y="1927225"/>
                </a:lnTo>
                <a:lnTo>
                  <a:pt x="247650" y="1901825"/>
                </a:lnTo>
                <a:lnTo>
                  <a:pt x="257175" y="1876425"/>
                </a:lnTo>
                <a:lnTo>
                  <a:pt x="263525" y="1844675"/>
                </a:lnTo>
                <a:lnTo>
                  <a:pt x="263525" y="1736725"/>
                </a:lnTo>
                <a:lnTo>
                  <a:pt x="263525" y="638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159"/>
          <p:cNvSpPr/>
          <p:nvPr/>
        </p:nvSpPr>
        <p:spPr>
          <a:xfrm>
            <a:off x="5129213" y="3484563"/>
            <a:ext cx="695325" cy="612775"/>
          </a:xfrm>
          <a:custGeom>
            <a:avLst/>
            <a:gdLst/>
            <a:ahLst/>
            <a:cxnLst/>
            <a:rect l="l" t="t" r="r" b="b"/>
            <a:pathLst>
              <a:path w="695325" h="614362" extrusionOk="0">
                <a:moveTo>
                  <a:pt x="264318" y="69056"/>
                </a:moveTo>
                <a:lnTo>
                  <a:pt x="400050" y="102394"/>
                </a:lnTo>
                <a:lnTo>
                  <a:pt x="452437" y="116681"/>
                </a:lnTo>
                <a:lnTo>
                  <a:pt x="497681" y="128587"/>
                </a:lnTo>
                <a:lnTo>
                  <a:pt x="526256" y="130969"/>
                </a:lnTo>
                <a:lnTo>
                  <a:pt x="571500" y="111919"/>
                </a:lnTo>
                <a:lnTo>
                  <a:pt x="695325" y="614362"/>
                </a:lnTo>
                <a:lnTo>
                  <a:pt x="647700" y="573881"/>
                </a:lnTo>
                <a:lnTo>
                  <a:pt x="604837" y="521494"/>
                </a:lnTo>
                <a:lnTo>
                  <a:pt x="445293" y="328612"/>
                </a:lnTo>
                <a:lnTo>
                  <a:pt x="409575" y="292894"/>
                </a:lnTo>
                <a:lnTo>
                  <a:pt x="292893" y="216694"/>
                </a:lnTo>
                <a:lnTo>
                  <a:pt x="164306" y="140494"/>
                </a:lnTo>
                <a:lnTo>
                  <a:pt x="40481" y="69056"/>
                </a:lnTo>
                <a:lnTo>
                  <a:pt x="14287" y="50006"/>
                </a:lnTo>
                <a:lnTo>
                  <a:pt x="0" y="26194"/>
                </a:lnTo>
                <a:lnTo>
                  <a:pt x="0" y="7144"/>
                </a:lnTo>
                <a:lnTo>
                  <a:pt x="14287" y="0"/>
                </a:lnTo>
                <a:lnTo>
                  <a:pt x="30956" y="0"/>
                </a:lnTo>
                <a:lnTo>
                  <a:pt x="76200" y="16669"/>
                </a:lnTo>
                <a:lnTo>
                  <a:pt x="159543" y="42862"/>
                </a:lnTo>
                <a:lnTo>
                  <a:pt x="264318" y="690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159"/>
          <p:cNvSpPr/>
          <p:nvPr/>
        </p:nvSpPr>
        <p:spPr>
          <a:xfrm>
            <a:off x="4437063" y="2609850"/>
            <a:ext cx="925512" cy="1233488"/>
          </a:xfrm>
          <a:custGeom>
            <a:avLst/>
            <a:gdLst/>
            <a:ahLst/>
            <a:cxnLst/>
            <a:rect l="l" t="t" r="r" b="b"/>
            <a:pathLst>
              <a:path w="926306" h="1233488" extrusionOk="0">
                <a:moveTo>
                  <a:pt x="576262" y="683419"/>
                </a:moveTo>
                <a:lnTo>
                  <a:pt x="423862" y="835819"/>
                </a:lnTo>
                <a:lnTo>
                  <a:pt x="285750" y="969169"/>
                </a:lnTo>
                <a:lnTo>
                  <a:pt x="142875" y="1112044"/>
                </a:lnTo>
                <a:lnTo>
                  <a:pt x="0" y="1233488"/>
                </a:lnTo>
                <a:lnTo>
                  <a:pt x="80962" y="1071563"/>
                </a:lnTo>
                <a:lnTo>
                  <a:pt x="154781" y="976313"/>
                </a:lnTo>
                <a:lnTo>
                  <a:pt x="290512" y="790575"/>
                </a:lnTo>
                <a:lnTo>
                  <a:pt x="402431" y="616744"/>
                </a:lnTo>
                <a:lnTo>
                  <a:pt x="478631" y="478631"/>
                </a:lnTo>
                <a:lnTo>
                  <a:pt x="540544" y="361950"/>
                </a:lnTo>
                <a:lnTo>
                  <a:pt x="564356" y="300038"/>
                </a:lnTo>
                <a:lnTo>
                  <a:pt x="576262" y="250031"/>
                </a:lnTo>
                <a:lnTo>
                  <a:pt x="576262" y="223838"/>
                </a:lnTo>
                <a:lnTo>
                  <a:pt x="569119" y="192881"/>
                </a:lnTo>
                <a:lnTo>
                  <a:pt x="542925" y="150019"/>
                </a:lnTo>
                <a:lnTo>
                  <a:pt x="473869" y="88106"/>
                </a:lnTo>
                <a:lnTo>
                  <a:pt x="447675" y="61913"/>
                </a:lnTo>
                <a:lnTo>
                  <a:pt x="438150" y="45244"/>
                </a:lnTo>
                <a:lnTo>
                  <a:pt x="433387" y="19050"/>
                </a:lnTo>
                <a:lnTo>
                  <a:pt x="435769" y="4763"/>
                </a:lnTo>
                <a:lnTo>
                  <a:pt x="452437" y="0"/>
                </a:lnTo>
                <a:lnTo>
                  <a:pt x="490537" y="9525"/>
                </a:lnTo>
                <a:lnTo>
                  <a:pt x="557212" y="30956"/>
                </a:lnTo>
                <a:lnTo>
                  <a:pt x="585787" y="38100"/>
                </a:lnTo>
                <a:lnTo>
                  <a:pt x="633412" y="61913"/>
                </a:lnTo>
                <a:lnTo>
                  <a:pt x="681037" y="90488"/>
                </a:lnTo>
                <a:lnTo>
                  <a:pt x="719137" y="114300"/>
                </a:lnTo>
                <a:lnTo>
                  <a:pt x="773906" y="159544"/>
                </a:lnTo>
                <a:lnTo>
                  <a:pt x="833437" y="216694"/>
                </a:lnTo>
                <a:lnTo>
                  <a:pt x="876300" y="266700"/>
                </a:lnTo>
                <a:lnTo>
                  <a:pt x="900112" y="295275"/>
                </a:lnTo>
                <a:lnTo>
                  <a:pt x="919162" y="330994"/>
                </a:lnTo>
                <a:lnTo>
                  <a:pt x="926306" y="364331"/>
                </a:lnTo>
                <a:lnTo>
                  <a:pt x="923925" y="383381"/>
                </a:lnTo>
                <a:lnTo>
                  <a:pt x="907256" y="407194"/>
                </a:lnTo>
                <a:lnTo>
                  <a:pt x="876300" y="428625"/>
                </a:lnTo>
                <a:lnTo>
                  <a:pt x="840581" y="445294"/>
                </a:lnTo>
                <a:lnTo>
                  <a:pt x="766762" y="509588"/>
                </a:lnTo>
                <a:lnTo>
                  <a:pt x="576262" y="683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3B6DB32-B00D-0D4E-9BB4-24CE70C7A9D2}"/>
              </a:ext>
            </a:extLst>
          </p:cNvPr>
          <p:cNvGrpSpPr/>
          <p:nvPr/>
        </p:nvGrpSpPr>
        <p:grpSpPr>
          <a:xfrm>
            <a:off x="2477250" y="1549479"/>
            <a:ext cx="4851400" cy="4435475"/>
            <a:chOff x="2633663" y="1693863"/>
            <a:chExt cx="4851400" cy="4435475"/>
          </a:xfrm>
        </p:grpSpPr>
        <p:sp>
          <p:nvSpPr>
            <p:cNvPr id="13" name="Google Shape;1795;p159">
              <a:extLst>
                <a:ext uri="{FF2B5EF4-FFF2-40B4-BE49-F238E27FC236}">
                  <a16:creationId xmlns:a16="http://schemas.microsoft.com/office/drawing/2014/main" id="{682636FE-5268-7B40-9216-2DAC2D59C32B}"/>
                </a:ext>
              </a:extLst>
            </p:cNvPr>
            <p:cNvSpPr/>
            <p:nvPr/>
          </p:nvSpPr>
          <p:spPr>
            <a:xfrm>
              <a:off x="2922588" y="1693863"/>
              <a:ext cx="1717675" cy="973137"/>
            </a:xfrm>
            <a:custGeom>
              <a:avLst/>
              <a:gdLst/>
              <a:ahLst/>
              <a:cxnLst/>
              <a:rect l="l" t="t" r="r" b="b"/>
              <a:pathLst>
                <a:path w="1719262" h="973931" extrusionOk="0">
                  <a:moveTo>
                    <a:pt x="828675" y="547687"/>
                  </a:moveTo>
                  <a:lnTo>
                    <a:pt x="671512" y="631031"/>
                  </a:lnTo>
                  <a:lnTo>
                    <a:pt x="285750" y="814387"/>
                  </a:lnTo>
                  <a:lnTo>
                    <a:pt x="130969" y="878681"/>
                  </a:lnTo>
                  <a:lnTo>
                    <a:pt x="19050" y="926306"/>
                  </a:lnTo>
                  <a:lnTo>
                    <a:pt x="7144" y="935831"/>
                  </a:lnTo>
                  <a:lnTo>
                    <a:pt x="0" y="952500"/>
                  </a:lnTo>
                  <a:lnTo>
                    <a:pt x="9525" y="969169"/>
                  </a:lnTo>
                  <a:lnTo>
                    <a:pt x="26194" y="973931"/>
                  </a:lnTo>
                  <a:lnTo>
                    <a:pt x="61912" y="973931"/>
                  </a:lnTo>
                  <a:lnTo>
                    <a:pt x="152400" y="952500"/>
                  </a:lnTo>
                  <a:lnTo>
                    <a:pt x="352425" y="895350"/>
                  </a:lnTo>
                  <a:lnTo>
                    <a:pt x="597694" y="814387"/>
                  </a:lnTo>
                  <a:lnTo>
                    <a:pt x="857250" y="723900"/>
                  </a:lnTo>
                  <a:lnTo>
                    <a:pt x="1090612" y="650081"/>
                  </a:lnTo>
                  <a:lnTo>
                    <a:pt x="1335881" y="559594"/>
                  </a:lnTo>
                  <a:lnTo>
                    <a:pt x="1543050" y="485775"/>
                  </a:lnTo>
                  <a:lnTo>
                    <a:pt x="1621631" y="457200"/>
                  </a:lnTo>
                  <a:lnTo>
                    <a:pt x="1650206" y="452437"/>
                  </a:lnTo>
                  <a:lnTo>
                    <a:pt x="1676400" y="442912"/>
                  </a:lnTo>
                  <a:lnTo>
                    <a:pt x="1700212" y="423862"/>
                  </a:lnTo>
                  <a:lnTo>
                    <a:pt x="1712119" y="397669"/>
                  </a:lnTo>
                  <a:lnTo>
                    <a:pt x="1719262" y="371475"/>
                  </a:lnTo>
                  <a:lnTo>
                    <a:pt x="1714500" y="335756"/>
                  </a:lnTo>
                  <a:lnTo>
                    <a:pt x="1709737" y="304800"/>
                  </a:lnTo>
                  <a:lnTo>
                    <a:pt x="1683544" y="278606"/>
                  </a:lnTo>
                  <a:lnTo>
                    <a:pt x="1595437" y="197644"/>
                  </a:lnTo>
                  <a:lnTo>
                    <a:pt x="1490662" y="104775"/>
                  </a:lnTo>
                  <a:lnTo>
                    <a:pt x="1469231" y="83344"/>
                  </a:lnTo>
                  <a:lnTo>
                    <a:pt x="1395412" y="50006"/>
                  </a:lnTo>
                  <a:lnTo>
                    <a:pt x="1302544" y="11906"/>
                  </a:lnTo>
                  <a:lnTo>
                    <a:pt x="1278731" y="4762"/>
                  </a:lnTo>
                  <a:lnTo>
                    <a:pt x="1262062" y="0"/>
                  </a:lnTo>
                  <a:lnTo>
                    <a:pt x="1247775" y="4762"/>
                  </a:lnTo>
                  <a:lnTo>
                    <a:pt x="1245394" y="23812"/>
                  </a:lnTo>
                  <a:lnTo>
                    <a:pt x="1250156" y="38100"/>
                  </a:lnTo>
                  <a:lnTo>
                    <a:pt x="1266825" y="64294"/>
                  </a:lnTo>
                  <a:lnTo>
                    <a:pt x="1285875" y="85725"/>
                  </a:lnTo>
                  <a:lnTo>
                    <a:pt x="1304925" y="111919"/>
                  </a:lnTo>
                  <a:lnTo>
                    <a:pt x="1314450" y="142875"/>
                  </a:lnTo>
                  <a:lnTo>
                    <a:pt x="1319212" y="178594"/>
                  </a:lnTo>
                  <a:lnTo>
                    <a:pt x="1314450" y="211931"/>
                  </a:lnTo>
                  <a:lnTo>
                    <a:pt x="1300162" y="242887"/>
                  </a:lnTo>
                  <a:lnTo>
                    <a:pt x="1197769" y="323850"/>
                  </a:lnTo>
                  <a:lnTo>
                    <a:pt x="1028700" y="435769"/>
                  </a:lnTo>
                  <a:lnTo>
                    <a:pt x="828675" y="5476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796;p159">
              <a:extLst>
                <a:ext uri="{FF2B5EF4-FFF2-40B4-BE49-F238E27FC236}">
                  <a16:creationId xmlns:a16="http://schemas.microsoft.com/office/drawing/2014/main" id="{F2969F64-65E3-814B-9446-EA9F15AE31A8}"/>
                </a:ext>
              </a:extLst>
            </p:cNvPr>
            <p:cNvSpPr/>
            <p:nvPr/>
          </p:nvSpPr>
          <p:spPr>
            <a:xfrm>
              <a:off x="2633663" y="2894013"/>
              <a:ext cx="2254250" cy="620712"/>
            </a:xfrm>
            <a:custGeom>
              <a:avLst/>
              <a:gdLst/>
              <a:ahLst/>
              <a:cxnLst/>
              <a:rect l="l" t="t" r="r" b="b"/>
              <a:pathLst>
                <a:path w="2255043" h="621506" extrusionOk="0">
                  <a:moveTo>
                    <a:pt x="1119187" y="226219"/>
                  </a:moveTo>
                  <a:lnTo>
                    <a:pt x="892968" y="283369"/>
                  </a:lnTo>
                  <a:lnTo>
                    <a:pt x="573881" y="354806"/>
                  </a:lnTo>
                  <a:lnTo>
                    <a:pt x="492918" y="369094"/>
                  </a:lnTo>
                  <a:lnTo>
                    <a:pt x="440531" y="376237"/>
                  </a:lnTo>
                  <a:lnTo>
                    <a:pt x="381000" y="378619"/>
                  </a:lnTo>
                  <a:lnTo>
                    <a:pt x="326231" y="373856"/>
                  </a:lnTo>
                  <a:lnTo>
                    <a:pt x="238125" y="354806"/>
                  </a:lnTo>
                  <a:lnTo>
                    <a:pt x="169068" y="330994"/>
                  </a:lnTo>
                  <a:lnTo>
                    <a:pt x="111918" y="302419"/>
                  </a:lnTo>
                  <a:lnTo>
                    <a:pt x="66675" y="273844"/>
                  </a:lnTo>
                  <a:lnTo>
                    <a:pt x="40481" y="259556"/>
                  </a:lnTo>
                  <a:lnTo>
                    <a:pt x="19050" y="259556"/>
                  </a:lnTo>
                  <a:lnTo>
                    <a:pt x="7143" y="264319"/>
                  </a:lnTo>
                  <a:lnTo>
                    <a:pt x="0" y="288131"/>
                  </a:lnTo>
                  <a:lnTo>
                    <a:pt x="9525" y="311944"/>
                  </a:lnTo>
                  <a:lnTo>
                    <a:pt x="40481" y="345281"/>
                  </a:lnTo>
                  <a:lnTo>
                    <a:pt x="130968" y="423862"/>
                  </a:lnTo>
                  <a:lnTo>
                    <a:pt x="211931" y="488156"/>
                  </a:lnTo>
                  <a:lnTo>
                    <a:pt x="280987" y="533400"/>
                  </a:lnTo>
                  <a:lnTo>
                    <a:pt x="364331" y="569119"/>
                  </a:lnTo>
                  <a:lnTo>
                    <a:pt x="400050" y="583406"/>
                  </a:lnTo>
                  <a:lnTo>
                    <a:pt x="433387" y="602456"/>
                  </a:lnTo>
                  <a:lnTo>
                    <a:pt x="473868" y="616744"/>
                  </a:lnTo>
                  <a:lnTo>
                    <a:pt x="523875" y="621506"/>
                  </a:lnTo>
                  <a:lnTo>
                    <a:pt x="561975" y="609600"/>
                  </a:lnTo>
                  <a:lnTo>
                    <a:pt x="595312" y="592931"/>
                  </a:lnTo>
                  <a:lnTo>
                    <a:pt x="623887" y="571500"/>
                  </a:lnTo>
                  <a:lnTo>
                    <a:pt x="640556" y="554831"/>
                  </a:lnTo>
                  <a:lnTo>
                    <a:pt x="754856" y="514350"/>
                  </a:lnTo>
                  <a:lnTo>
                    <a:pt x="876300" y="473869"/>
                  </a:lnTo>
                  <a:lnTo>
                    <a:pt x="1059656" y="421481"/>
                  </a:lnTo>
                  <a:lnTo>
                    <a:pt x="1278731" y="371475"/>
                  </a:lnTo>
                  <a:lnTo>
                    <a:pt x="1516856" y="311944"/>
                  </a:lnTo>
                  <a:lnTo>
                    <a:pt x="1669256" y="288131"/>
                  </a:lnTo>
                  <a:lnTo>
                    <a:pt x="1916906" y="250031"/>
                  </a:lnTo>
                  <a:lnTo>
                    <a:pt x="1983581" y="240506"/>
                  </a:lnTo>
                  <a:lnTo>
                    <a:pt x="2024062" y="240506"/>
                  </a:lnTo>
                  <a:lnTo>
                    <a:pt x="2109787" y="230981"/>
                  </a:lnTo>
                  <a:lnTo>
                    <a:pt x="2178843" y="214312"/>
                  </a:lnTo>
                  <a:lnTo>
                    <a:pt x="2221706" y="197644"/>
                  </a:lnTo>
                  <a:lnTo>
                    <a:pt x="2238375" y="188119"/>
                  </a:lnTo>
                  <a:lnTo>
                    <a:pt x="2250281" y="169069"/>
                  </a:lnTo>
                  <a:lnTo>
                    <a:pt x="2255043" y="142875"/>
                  </a:lnTo>
                  <a:lnTo>
                    <a:pt x="2247900" y="126206"/>
                  </a:lnTo>
                  <a:lnTo>
                    <a:pt x="2231231" y="95250"/>
                  </a:lnTo>
                  <a:lnTo>
                    <a:pt x="2197893" y="64294"/>
                  </a:lnTo>
                  <a:lnTo>
                    <a:pt x="2157412" y="45244"/>
                  </a:lnTo>
                  <a:lnTo>
                    <a:pt x="2116931" y="28575"/>
                  </a:lnTo>
                  <a:lnTo>
                    <a:pt x="2057400" y="9525"/>
                  </a:lnTo>
                  <a:lnTo>
                    <a:pt x="1969293" y="0"/>
                  </a:lnTo>
                  <a:lnTo>
                    <a:pt x="1938337" y="2381"/>
                  </a:lnTo>
                  <a:lnTo>
                    <a:pt x="1864518" y="33337"/>
                  </a:lnTo>
                  <a:lnTo>
                    <a:pt x="1700212" y="76200"/>
                  </a:lnTo>
                  <a:lnTo>
                    <a:pt x="1495425" y="119062"/>
                  </a:lnTo>
                  <a:lnTo>
                    <a:pt x="1254918" y="188119"/>
                  </a:lnTo>
                  <a:lnTo>
                    <a:pt x="1119187" y="2262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797;p159">
              <a:extLst>
                <a:ext uri="{FF2B5EF4-FFF2-40B4-BE49-F238E27FC236}">
                  <a16:creationId xmlns:a16="http://schemas.microsoft.com/office/drawing/2014/main" id="{D0121ECD-6058-8D4A-9963-81B578B3E99A}"/>
                </a:ext>
              </a:extLst>
            </p:cNvPr>
            <p:cNvSpPr/>
            <p:nvPr/>
          </p:nvSpPr>
          <p:spPr>
            <a:xfrm>
              <a:off x="6535738" y="2628900"/>
              <a:ext cx="949325" cy="909638"/>
            </a:xfrm>
            <a:custGeom>
              <a:avLst/>
              <a:gdLst/>
              <a:ahLst/>
              <a:cxnLst/>
              <a:rect l="l" t="t" r="r" b="b"/>
              <a:pathLst>
                <a:path w="947738" h="909638" extrusionOk="0">
                  <a:moveTo>
                    <a:pt x="288132" y="376238"/>
                  </a:moveTo>
                  <a:lnTo>
                    <a:pt x="207169" y="285750"/>
                  </a:lnTo>
                  <a:lnTo>
                    <a:pt x="100013" y="166688"/>
                  </a:lnTo>
                  <a:lnTo>
                    <a:pt x="30957" y="83344"/>
                  </a:lnTo>
                  <a:lnTo>
                    <a:pt x="9525" y="54769"/>
                  </a:lnTo>
                  <a:lnTo>
                    <a:pt x="0" y="23813"/>
                  </a:lnTo>
                  <a:lnTo>
                    <a:pt x="0" y="7144"/>
                  </a:lnTo>
                  <a:lnTo>
                    <a:pt x="14288" y="0"/>
                  </a:lnTo>
                  <a:lnTo>
                    <a:pt x="35719" y="4763"/>
                  </a:lnTo>
                  <a:lnTo>
                    <a:pt x="83344" y="33338"/>
                  </a:lnTo>
                  <a:lnTo>
                    <a:pt x="145257" y="76200"/>
                  </a:lnTo>
                  <a:lnTo>
                    <a:pt x="216694" y="121444"/>
                  </a:lnTo>
                  <a:lnTo>
                    <a:pt x="290513" y="171450"/>
                  </a:lnTo>
                  <a:lnTo>
                    <a:pt x="352425" y="211931"/>
                  </a:lnTo>
                  <a:lnTo>
                    <a:pt x="428625" y="257175"/>
                  </a:lnTo>
                  <a:lnTo>
                    <a:pt x="481013" y="283369"/>
                  </a:lnTo>
                  <a:lnTo>
                    <a:pt x="542925" y="304800"/>
                  </a:lnTo>
                  <a:lnTo>
                    <a:pt x="659607" y="354806"/>
                  </a:lnTo>
                  <a:lnTo>
                    <a:pt x="754857" y="407194"/>
                  </a:lnTo>
                  <a:lnTo>
                    <a:pt x="812007" y="433388"/>
                  </a:lnTo>
                  <a:lnTo>
                    <a:pt x="823913" y="442913"/>
                  </a:lnTo>
                  <a:lnTo>
                    <a:pt x="847725" y="483394"/>
                  </a:lnTo>
                  <a:lnTo>
                    <a:pt x="892969" y="569119"/>
                  </a:lnTo>
                  <a:lnTo>
                    <a:pt x="919163" y="635794"/>
                  </a:lnTo>
                  <a:lnTo>
                    <a:pt x="935832" y="697706"/>
                  </a:lnTo>
                  <a:lnTo>
                    <a:pt x="947738" y="762000"/>
                  </a:lnTo>
                  <a:lnTo>
                    <a:pt x="947738" y="807244"/>
                  </a:lnTo>
                  <a:lnTo>
                    <a:pt x="940594" y="850106"/>
                  </a:lnTo>
                  <a:lnTo>
                    <a:pt x="928688" y="871538"/>
                  </a:lnTo>
                  <a:lnTo>
                    <a:pt x="904875" y="892969"/>
                  </a:lnTo>
                  <a:lnTo>
                    <a:pt x="881063" y="904875"/>
                  </a:lnTo>
                  <a:lnTo>
                    <a:pt x="845344" y="909638"/>
                  </a:lnTo>
                  <a:lnTo>
                    <a:pt x="804863" y="902494"/>
                  </a:lnTo>
                  <a:lnTo>
                    <a:pt x="766763" y="881063"/>
                  </a:lnTo>
                  <a:lnTo>
                    <a:pt x="726282" y="852488"/>
                  </a:lnTo>
                  <a:lnTo>
                    <a:pt x="664369" y="797719"/>
                  </a:lnTo>
                  <a:lnTo>
                    <a:pt x="554832" y="676275"/>
                  </a:lnTo>
                  <a:lnTo>
                    <a:pt x="402432" y="502444"/>
                  </a:lnTo>
                  <a:lnTo>
                    <a:pt x="288132" y="3762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798;p159">
              <a:extLst>
                <a:ext uri="{FF2B5EF4-FFF2-40B4-BE49-F238E27FC236}">
                  <a16:creationId xmlns:a16="http://schemas.microsoft.com/office/drawing/2014/main" id="{482A0C92-044E-4841-A744-8BD99538EA28}"/>
                </a:ext>
              </a:extLst>
            </p:cNvPr>
            <p:cNvSpPr/>
            <p:nvPr/>
          </p:nvSpPr>
          <p:spPr>
            <a:xfrm>
              <a:off x="4640263" y="3325813"/>
              <a:ext cx="2244725" cy="2747962"/>
            </a:xfrm>
            <a:custGeom>
              <a:avLst/>
              <a:gdLst/>
              <a:ahLst/>
              <a:cxnLst/>
              <a:rect l="l" t="t" r="r" b="b"/>
              <a:pathLst>
                <a:path w="2245399" h="2746731" extrusionOk="0">
                  <a:moveTo>
                    <a:pt x="1864105" y="953236"/>
                  </a:moveTo>
                  <a:lnTo>
                    <a:pt x="1641683" y="1256859"/>
                  </a:lnTo>
                  <a:lnTo>
                    <a:pt x="1468689" y="1482811"/>
                  </a:lnTo>
                  <a:lnTo>
                    <a:pt x="1256859" y="1722885"/>
                  </a:lnTo>
                  <a:lnTo>
                    <a:pt x="1066212" y="1927654"/>
                  </a:lnTo>
                  <a:lnTo>
                    <a:pt x="794363" y="2178320"/>
                  </a:lnTo>
                  <a:lnTo>
                    <a:pt x="571941" y="2358376"/>
                  </a:lnTo>
                  <a:lnTo>
                    <a:pt x="360111" y="2527840"/>
                  </a:lnTo>
                  <a:lnTo>
                    <a:pt x="130629" y="2683182"/>
                  </a:lnTo>
                  <a:lnTo>
                    <a:pt x="42366" y="2739670"/>
                  </a:lnTo>
                  <a:lnTo>
                    <a:pt x="17652" y="2746731"/>
                  </a:lnTo>
                  <a:lnTo>
                    <a:pt x="7061" y="2743200"/>
                  </a:lnTo>
                  <a:lnTo>
                    <a:pt x="0" y="2729078"/>
                  </a:lnTo>
                  <a:lnTo>
                    <a:pt x="3530" y="2704365"/>
                  </a:lnTo>
                  <a:lnTo>
                    <a:pt x="21183" y="2676121"/>
                  </a:lnTo>
                  <a:lnTo>
                    <a:pt x="148281" y="2573736"/>
                  </a:lnTo>
                  <a:lnTo>
                    <a:pt x="395416" y="2347784"/>
                  </a:lnTo>
                  <a:lnTo>
                    <a:pt x="575472" y="2181850"/>
                  </a:lnTo>
                  <a:lnTo>
                    <a:pt x="741405" y="2005325"/>
                  </a:lnTo>
                  <a:lnTo>
                    <a:pt x="1006193" y="1712294"/>
                  </a:lnTo>
                  <a:lnTo>
                    <a:pt x="1196840" y="1486342"/>
                  </a:lnTo>
                  <a:lnTo>
                    <a:pt x="1362774" y="1263920"/>
                  </a:lnTo>
                  <a:lnTo>
                    <a:pt x="1489872" y="1076803"/>
                  </a:lnTo>
                  <a:lnTo>
                    <a:pt x="1631092" y="857912"/>
                  </a:lnTo>
                  <a:lnTo>
                    <a:pt x="1775842" y="614308"/>
                  </a:lnTo>
                  <a:lnTo>
                    <a:pt x="1895879" y="374233"/>
                  </a:lnTo>
                  <a:lnTo>
                    <a:pt x="1931185" y="250666"/>
                  </a:lnTo>
                  <a:lnTo>
                    <a:pt x="1931185" y="215361"/>
                  </a:lnTo>
                  <a:lnTo>
                    <a:pt x="1924124" y="176525"/>
                  </a:lnTo>
                  <a:lnTo>
                    <a:pt x="1892349" y="123568"/>
                  </a:lnTo>
                  <a:lnTo>
                    <a:pt x="1842922" y="81202"/>
                  </a:lnTo>
                  <a:lnTo>
                    <a:pt x="1804086" y="52958"/>
                  </a:lnTo>
                  <a:lnTo>
                    <a:pt x="1789964" y="35305"/>
                  </a:lnTo>
                  <a:lnTo>
                    <a:pt x="1786434" y="10592"/>
                  </a:lnTo>
                  <a:lnTo>
                    <a:pt x="1811147" y="0"/>
                  </a:lnTo>
                  <a:lnTo>
                    <a:pt x="1871166" y="14122"/>
                  </a:lnTo>
                  <a:lnTo>
                    <a:pt x="1966490" y="52958"/>
                  </a:lnTo>
                  <a:lnTo>
                    <a:pt x="2026508" y="81202"/>
                  </a:lnTo>
                  <a:lnTo>
                    <a:pt x="2086527" y="127098"/>
                  </a:lnTo>
                  <a:lnTo>
                    <a:pt x="2143015" y="180056"/>
                  </a:lnTo>
                  <a:lnTo>
                    <a:pt x="2188911" y="236544"/>
                  </a:lnTo>
                  <a:lnTo>
                    <a:pt x="2224216" y="289501"/>
                  </a:lnTo>
                  <a:lnTo>
                    <a:pt x="2238338" y="331867"/>
                  </a:lnTo>
                  <a:lnTo>
                    <a:pt x="2245399" y="363642"/>
                  </a:lnTo>
                  <a:lnTo>
                    <a:pt x="2241869" y="402477"/>
                  </a:lnTo>
                  <a:lnTo>
                    <a:pt x="2231277" y="441313"/>
                  </a:lnTo>
                  <a:lnTo>
                    <a:pt x="2203033" y="473087"/>
                  </a:lnTo>
                  <a:lnTo>
                    <a:pt x="2160667" y="518984"/>
                  </a:lnTo>
                  <a:lnTo>
                    <a:pt x="2065344" y="649613"/>
                  </a:lnTo>
                  <a:lnTo>
                    <a:pt x="1945307" y="836729"/>
                  </a:lnTo>
                  <a:lnTo>
                    <a:pt x="1864105" y="9532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99;p159">
              <a:extLst>
                <a:ext uri="{FF2B5EF4-FFF2-40B4-BE49-F238E27FC236}">
                  <a16:creationId xmlns:a16="http://schemas.microsoft.com/office/drawing/2014/main" id="{48E33F9F-9FA9-0046-8C4C-72862FCDB094}"/>
                </a:ext>
              </a:extLst>
            </p:cNvPr>
            <p:cNvSpPr/>
            <p:nvPr/>
          </p:nvSpPr>
          <p:spPr>
            <a:xfrm>
              <a:off x="3733800" y="2357438"/>
              <a:ext cx="457200" cy="3771900"/>
            </a:xfrm>
            <a:custGeom>
              <a:avLst/>
              <a:gdLst/>
              <a:ahLst/>
              <a:cxnLst/>
              <a:rect l="l" t="t" r="r" b="b"/>
              <a:pathLst>
                <a:path w="457200" h="3771900" extrusionOk="0">
                  <a:moveTo>
                    <a:pt x="414338" y="1057275"/>
                  </a:moveTo>
                  <a:lnTo>
                    <a:pt x="428625" y="785812"/>
                  </a:lnTo>
                  <a:lnTo>
                    <a:pt x="428625" y="590550"/>
                  </a:lnTo>
                  <a:lnTo>
                    <a:pt x="442913" y="414337"/>
                  </a:lnTo>
                  <a:lnTo>
                    <a:pt x="452438" y="323850"/>
                  </a:lnTo>
                  <a:lnTo>
                    <a:pt x="457200" y="276225"/>
                  </a:lnTo>
                  <a:lnTo>
                    <a:pt x="447675" y="228600"/>
                  </a:lnTo>
                  <a:lnTo>
                    <a:pt x="414338" y="180975"/>
                  </a:lnTo>
                  <a:lnTo>
                    <a:pt x="342900" y="114300"/>
                  </a:lnTo>
                  <a:lnTo>
                    <a:pt x="247650" y="52387"/>
                  </a:lnTo>
                  <a:lnTo>
                    <a:pt x="138113" y="0"/>
                  </a:lnTo>
                  <a:lnTo>
                    <a:pt x="0" y="9525"/>
                  </a:lnTo>
                  <a:lnTo>
                    <a:pt x="28575" y="66675"/>
                  </a:lnTo>
                  <a:lnTo>
                    <a:pt x="95250" y="128587"/>
                  </a:lnTo>
                  <a:lnTo>
                    <a:pt x="138113" y="176212"/>
                  </a:lnTo>
                  <a:lnTo>
                    <a:pt x="176213" y="233362"/>
                  </a:lnTo>
                  <a:lnTo>
                    <a:pt x="190500" y="280987"/>
                  </a:lnTo>
                  <a:lnTo>
                    <a:pt x="200025" y="395287"/>
                  </a:lnTo>
                  <a:cubicBezTo>
                    <a:pt x="201613" y="520700"/>
                    <a:pt x="203200" y="646112"/>
                    <a:pt x="204788" y="771525"/>
                  </a:cubicBezTo>
                  <a:lnTo>
                    <a:pt x="180975" y="1619250"/>
                  </a:lnTo>
                  <a:lnTo>
                    <a:pt x="171450" y="2038350"/>
                  </a:lnTo>
                  <a:lnTo>
                    <a:pt x="152400" y="2457450"/>
                  </a:lnTo>
                  <a:lnTo>
                    <a:pt x="123825" y="2947987"/>
                  </a:lnTo>
                  <a:lnTo>
                    <a:pt x="100013" y="3176587"/>
                  </a:lnTo>
                  <a:lnTo>
                    <a:pt x="95250" y="3233737"/>
                  </a:lnTo>
                  <a:lnTo>
                    <a:pt x="95250" y="3290887"/>
                  </a:lnTo>
                  <a:lnTo>
                    <a:pt x="104775" y="3348037"/>
                  </a:lnTo>
                  <a:lnTo>
                    <a:pt x="133350" y="3519487"/>
                  </a:lnTo>
                  <a:lnTo>
                    <a:pt x="147638" y="3609975"/>
                  </a:lnTo>
                  <a:lnTo>
                    <a:pt x="166688" y="3671887"/>
                  </a:lnTo>
                  <a:lnTo>
                    <a:pt x="195263" y="3714750"/>
                  </a:lnTo>
                  <a:lnTo>
                    <a:pt x="242888" y="3757612"/>
                  </a:lnTo>
                  <a:lnTo>
                    <a:pt x="276225" y="3771900"/>
                  </a:lnTo>
                  <a:lnTo>
                    <a:pt x="300038" y="3771900"/>
                  </a:lnTo>
                  <a:lnTo>
                    <a:pt x="342900" y="3748087"/>
                  </a:lnTo>
                  <a:lnTo>
                    <a:pt x="361950" y="3719512"/>
                  </a:lnTo>
                  <a:lnTo>
                    <a:pt x="381000" y="3652837"/>
                  </a:lnTo>
                  <a:lnTo>
                    <a:pt x="381000" y="3581400"/>
                  </a:lnTo>
                  <a:cubicBezTo>
                    <a:pt x="382588" y="3436937"/>
                    <a:pt x="384175" y="3292475"/>
                    <a:pt x="385763" y="3148012"/>
                  </a:cubicBezTo>
                  <a:lnTo>
                    <a:pt x="395288" y="2109787"/>
                  </a:lnTo>
                  <a:lnTo>
                    <a:pt x="404813" y="1357312"/>
                  </a:lnTo>
                  <a:lnTo>
                    <a:pt x="414338" y="10572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00;p159">
              <a:extLst>
                <a:ext uri="{FF2B5EF4-FFF2-40B4-BE49-F238E27FC236}">
                  <a16:creationId xmlns:a16="http://schemas.microsoft.com/office/drawing/2014/main" id="{34F4448B-60AE-9542-8D26-C51C141E62CE}"/>
                </a:ext>
              </a:extLst>
            </p:cNvPr>
            <p:cNvSpPr/>
            <p:nvPr/>
          </p:nvSpPr>
          <p:spPr>
            <a:xfrm>
              <a:off x="2851150" y="3222625"/>
              <a:ext cx="1116013" cy="1919288"/>
            </a:xfrm>
            <a:custGeom>
              <a:avLst/>
              <a:gdLst/>
              <a:ahLst/>
              <a:cxnLst/>
              <a:rect l="l" t="t" r="r" b="b"/>
              <a:pathLst>
                <a:path w="1115310" h="1918952" extrusionOk="0">
                  <a:moveTo>
                    <a:pt x="898945" y="373488"/>
                  </a:moveTo>
                  <a:lnTo>
                    <a:pt x="762429" y="659399"/>
                  </a:lnTo>
                  <a:lnTo>
                    <a:pt x="646519" y="880915"/>
                  </a:lnTo>
                  <a:lnTo>
                    <a:pt x="502276" y="1110159"/>
                  </a:lnTo>
                  <a:lnTo>
                    <a:pt x="332275" y="1367737"/>
                  </a:lnTo>
                  <a:lnTo>
                    <a:pt x="182880" y="1602132"/>
                  </a:lnTo>
                  <a:lnTo>
                    <a:pt x="38636" y="1818497"/>
                  </a:lnTo>
                  <a:lnTo>
                    <a:pt x="7727" y="1867437"/>
                  </a:lnTo>
                  <a:lnTo>
                    <a:pt x="0" y="1885467"/>
                  </a:lnTo>
                  <a:lnTo>
                    <a:pt x="0" y="1906074"/>
                  </a:lnTo>
                  <a:lnTo>
                    <a:pt x="12879" y="1918952"/>
                  </a:lnTo>
                  <a:lnTo>
                    <a:pt x="36061" y="1913801"/>
                  </a:lnTo>
                  <a:lnTo>
                    <a:pt x="61818" y="1895771"/>
                  </a:lnTo>
                  <a:lnTo>
                    <a:pt x="128789" y="1831376"/>
                  </a:lnTo>
                  <a:lnTo>
                    <a:pt x="260153" y="1694860"/>
                  </a:lnTo>
                  <a:lnTo>
                    <a:pt x="417275" y="1524859"/>
                  </a:lnTo>
                  <a:lnTo>
                    <a:pt x="571822" y="1334252"/>
                  </a:lnTo>
                  <a:lnTo>
                    <a:pt x="692883" y="1156523"/>
                  </a:lnTo>
                  <a:lnTo>
                    <a:pt x="901521" y="839703"/>
                  </a:lnTo>
                  <a:lnTo>
                    <a:pt x="1043189" y="620762"/>
                  </a:lnTo>
                  <a:lnTo>
                    <a:pt x="1102431" y="515155"/>
                  </a:lnTo>
                  <a:lnTo>
                    <a:pt x="1115310" y="0"/>
                  </a:lnTo>
                  <a:lnTo>
                    <a:pt x="1040613" y="23182"/>
                  </a:lnTo>
                  <a:lnTo>
                    <a:pt x="983946" y="182880"/>
                  </a:lnTo>
                  <a:lnTo>
                    <a:pt x="898945" y="3734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01;p159">
              <a:extLst>
                <a:ext uri="{FF2B5EF4-FFF2-40B4-BE49-F238E27FC236}">
                  <a16:creationId xmlns:a16="http://schemas.microsoft.com/office/drawing/2014/main" id="{213024A3-193F-9441-86E7-65F59E00AA6D}"/>
                </a:ext>
              </a:extLst>
            </p:cNvPr>
            <p:cNvSpPr/>
            <p:nvPr/>
          </p:nvSpPr>
          <p:spPr>
            <a:xfrm>
              <a:off x="4033838" y="3602038"/>
              <a:ext cx="839787" cy="641350"/>
            </a:xfrm>
            <a:custGeom>
              <a:avLst/>
              <a:gdLst/>
              <a:ahLst/>
              <a:cxnLst/>
              <a:rect l="l" t="t" r="r" b="b"/>
              <a:pathLst>
                <a:path w="839703" h="641368" extrusionOk="0">
                  <a:moveTo>
                    <a:pt x="360609" y="97880"/>
                  </a:moveTo>
                  <a:lnTo>
                    <a:pt x="247275" y="48940"/>
                  </a:lnTo>
                  <a:lnTo>
                    <a:pt x="97880" y="0"/>
                  </a:lnTo>
                  <a:lnTo>
                    <a:pt x="0" y="7728"/>
                  </a:lnTo>
                  <a:lnTo>
                    <a:pt x="87577" y="97880"/>
                  </a:lnTo>
                  <a:lnTo>
                    <a:pt x="162274" y="170001"/>
                  </a:lnTo>
                  <a:lnTo>
                    <a:pt x="249851" y="247275"/>
                  </a:lnTo>
                  <a:lnTo>
                    <a:pt x="352882" y="340003"/>
                  </a:lnTo>
                  <a:lnTo>
                    <a:pt x="432731" y="414700"/>
                  </a:lnTo>
                  <a:lnTo>
                    <a:pt x="510004" y="481670"/>
                  </a:lnTo>
                  <a:lnTo>
                    <a:pt x="574398" y="543489"/>
                  </a:lnTo>
                  <a:lnTo>
                    <a:pt x="615611" y="576974"/>
                  </a:lnTo>
                  <a:lnTo>
                    <a:pt x="661974" y="602732"/>
                  </a:lnTo>
                  <a:lnTo>
                    <a:pt x="731520" y="631065"/>
                  </a:lnTo>
                  <a:lnTo>
                    <a:pt x="759854" y="638792"/>
                  </a:lnTo>
                  <a:lnTo>
                    <a:pt x="783036" y="641368"/>
                  </a:lnTo>
                  <a:lnTo>
                    <a:pt x="806218" y="631065"/>
                  </a:lnTo>
                  <a:lnTo>
                    <a:pt x="826824" y="613035"/>
                  </a:lnTo>
                  <a:lnTo>
                    <a:pt x="839703" y="587277"/>
                  </a:lnTo>
                  <a:lnTo>
                    <a:pt x="839703" y="569246"/>
                  </a:lnTo>
                  <a:lnTo>
                    <a:pt x="837127" y="530610"/>
                  </a:lnTo>
                  <a:lnTo>
                    <a:pt x="819097" y="453337"/>
                  </a:lnTo>
                  <a:lnTo>
                    <a:pt x="790763" y="386366"/>
                  </a:lnTo>
                  <a:lnTo>
                    <a:pt x="754702" y="329699"/>
                  </a:lnTo>
                  <a:lnTo>
                    <a:pt x="708338" y="265305"/>
                  </a:lnTo>
                  <a:lnTo>
                    <a:pt x="643944" y="226668"/>
                  </a:lnTo>
                  <a:lnTo>
                    <a:pt x="522883" y="167426"/>
                  </a:lnTo>
                  <a:lnTo>
                    <a:pt x="360609" y="9788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02;p159">
              <a:extLst>
                <a:ext uri="{FF2B5EF4-FFF2-40B4-BE49-F238E27FC236}">
                  <a16:creationId xmlns:a16="http://schemas.microsoft.com/office/drawing/2014/main" id="{E463E55E-96F5-4642-89C0-F9893DC782FA}"/>
                </a:ext>
              </a:extLst>
            </p:cNvPr>
            <p:cNvSpPr/>
            <p:nvPr/>
          </p:nvSpPr>
          <p:spPr>
            <a:xfrm>
              <a:off x="5616575" y="1819275"/>
              <a:ext cx="584200" cy="2438400"/>
            </a:xfrm>
            <a:custGeom>
              <a:avLst/>
              <a:gdLst/>
              <a:ahLst/>
              <a:cxnLst/>
              <a:rect l="l" t="t" r="r" b="b"/>
              <a:pathLst>
                <a:path w="584200" h="2438400" extrusionOk="0">
                  <a:moveTo>
                    <a:pt x="263525" y="638175"/>
                  </a:moveTo>
                  <a:lnTo>
                    <a:pt x="263525" y="396875"/>
                  </a:lnTo>
                  <a:lnTo>
                    <a:pt x="260350" y="330200"/>
                  </a:lnTo>
                  <a:lnTo>
                    <a:pt x="247650" y="276225"/>
                  </a:lnTo>
                  <a:lnTo>
                    <a:pt x="225425" y="228600"/>
                  </a:lnTo>
                  <a:lnTo>
                    <a:pt x="190500" y="177800"/>
                  </a:lnTo>
                  <a:lnTo>
                    <a:pt x="152400" y="139700"/>
                  </a:lnTo>
                  <a:lnTo>
                    <a:pt x="104775" y="95250"/>
                  </a:lnTo>
                  <a:lnTo>
                    <a:pt x="60325" y="63500"/>
                  </a:lnTo>
                  <a:lnTo>
                    <a:pt x="22225" y="44450"/>
                  </a:lnTo>
                  <a:lnTo>
                    <a:pt x="6350" y="28575"/>
                  </a:lnTo>
                  <a:lnTo>
                    <a:pt x="0" y="15875"/>
                  </a:lnTo>
                  <a:lnTo>
                    <a:pt x="19050" y="0"/>
                  </a:lnTo>
                  <a:lnTo>
                    <a:pt x="57150" y="0"/>
                  </a:lnTo>
                  <a:lnTo>
                    <a:pt x="117475" y="0"/>
                  </a:lnTo>
                  <a:lnTo>
                    <a:pt x="196850" y="9525"/>
                  </a:lnTo>
                  <a:lnTo>
                    <a:pt x="260350" y="19050"/>
                  </a:lnTo>
                  <a:lnTo>
                    <a:pt x="320675" y="38100"/>
                  </a:lnTo>
                  <a:lnTo>
                    <a:pt x="365125" y="57150"/>
                  </a:lnTo>
                  <a:lnTo>
                    <a:pt x="400050" y="73025"/>
                  </a:lnTo>
                  <a:lnTo>
                    <a:pt x="438150" y="98425"/>
                  </a:lnTo>
                  <a:lnTo>
                    <a:pt x="492125" y="146050"/>
                  </a:lnTo>
                  <a:lnTo>
                    <a:pt x="533400" y="193675"/>
                  </a:lnTo>
                  <a:lnTo>
                    <a:pt x="568325" y="238125"/>
                  </a:lnTo>
                  <a:lnTo>
                    <a:pt x="581025" y="263525"/>
                  </a:lnTo>
                  <a:lnTo>
                    <a:pt x="584200" y="295275"/>
                  </a:lnTo>
                  <a:lnTo>
                    <a:pt x="571500" y="330200"/>
                  </a:lnTo>
                  <a:lnTo>
                    <a:pt x="536575" y="371475"/>
                  </a:lnTo>
                  <a:lnTo>
                    <a:pt x="508000" y="406400"/>
                  </a:lnTo>
                  <a:lnTo>
                    <a:pt x="492125" y="457200"/>
                  </a:lnTo>
                  <a:lnTo>
                    <a:pt x="485775" y="565150"/>
                  </a:lnTo>
                  <a:cubicBezTo>
                    <a:pt x="486833" y="688975"/>
                    <a:pt x="487892" y="812800"/>
                    <a:pt x="488950" y="936625"/>
                  </a:cubicBezTo>
                  <a:lnTo>
                    <a:pt x="488950" y="1343025"/>
                  </a:lnTo>
                  <a:cubicBezTo>
                    <a:pt x="487892" y="1448858"/>
                    <a:pt x="486833" y="1554692"/>
                    <a:pt x="485775" y="1660525"/>
                  </a:cubicBezTo>
                  <a:lnTo>
                    <a:pt x="511175" y="2038350"/>
                  </a:lnTo>
                  <a:lnTo>
                    <a:pt x="508000" y="2089150"/>
                  </a:lnTo>
                  <a:lnTo>
                    <a:pt x="501650" y="2152650"/>
                  </a:lnTo>
                  <a:lnTo>
                    <a:pt x="476250" y="2266950"/>
                  </a:lnTo>
                  <a:lnTo>
                    <a:pt x="444500" y="2374900"/>
                  </a:lnTo>
                  <a:lnTo>
                    <a:pt x="419100" y="2416175"/>
                  </a:lnTo>
                  <a:lnTo>
                    <a:pt x="393700" y="2435225"/>
                  </a:lnTo>
                  <a:lnTo>
                    <a:pt x="374650" y="2438400"/>
                  </a:lnTo>
                  <a:lnTo>
                    <a:pt x="352425" y="2428875"/>
                  </a:lnTo>
                  <a:lnTo>
                    <a:pt x="327025" y="2403475"/>
                  </a:lnTo>
                  <a:lnTo>
                    <a:pt x="203200" y="1939925"/>
                  </a:lnTo>
                  <a:lnTo>
                    <a:pt x="228600" y="1927225"/>
                  </a:lnTo>
                  <a:lnTo>
                    <a:pt x="247650" y="1901825"/>
                  </a:lnTo>
                  <a:lnTo>
                    <a:pt x="257175" y="1876425"/>
                  </a:lnTo>
                  <a:lnTo>
                    <a:pt x="263525" y="1844675"/>
                  </a:lnTo>
                  <a:lnTo>
                    <a:pt x="263525" y="1736725"/>
                  </a:lnTo>
                  <a:lnTo>
                    <a:pt x="263525" y="6381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03;p159">
              <a:extLst>
                <a:ext uri="{FF2B5EF4-FFF2-40B4-BE49-F238E27FC236}">
                  <a16:creationId xmlns:a16="http://schemas.microsoft.com/office/drawing/2014/main" id="{11887DFC-7DF3-984A-BC3F-E95CE2F04D04}"/>
                </a:ext>
              </a:extLst>
            </p:cNvPr>
            <p:cNvSpPr/>
            <p:nvPr/>
          </p:nvSpPr>
          <p:spPr>
            <a:xfrm>
              <a:off x="5281613" y="3636963"/>
              <a:ext cx="695325" cy="612775"/>
            </a:xfrm>
            <a:custGeom>
              <a:avLst/>
              <a:gdLst/>
              <a:ahLst/>
              <a:cxnLst/>
              <a:rect l="l" t="t" r="r" b="b"/>
              <a:pathLst>
                <a:path w="695325" h="614362" extrusionOk="0">
                  <a:moveTo>
                    <a:pt x="264318" y="69056"/>
                  </a:moveTo>
                  <a:lnTo>
                    <a:pt x="400050" y="102394"/>
                  </a:lnTo>
                  <a:lnTo>
                    <a:pt x="452437" y="116681"/>
                  </a:lnTo>
                  <a:lnTo>
                    <a:pt x="497681" y="128587"/>
                  </a:lnTo>
                  <a:lnTo>
                    <a:pt x="526256" y="130969"/>
                  </a:lnTo>
                  <a:lnTo>
                    <a:pt x="571500" y="111919"/>
                  </a:lnTo>
                  <a:lnTo>
                    <a:pt x="695325" y="614362"/>
                  </a:lnTo>
                  <a:lnTo>
                    <a:pt x="647700" y="573881"/>
                  </a:lnTo>
                  <a:lnTo>
                    <a:pt x="604837" y="521494"/>
                  </a:lnTo>
                  <a:lnTo>
                    <a:pt x="445293" y="328612"/>
                  </a:lnTo>
                  <a:lnTo>
                    <a:pt x="409575" y="292894"/>
                  </a:lnTo>
                  <a:lnTo>
                    <a:pt x="292893" y="216694"/>
                  </a:lnTo>
                  <a:lnTo>
                    <a:pt x="164306" y="140494"/>
                  </a:lnTo>
                  <a:lnTo>
                    <a:pt x="40481" y="69056"/>
                  </a:lnTo>
                  <a:lnTo>
                    <a:pt x="14287" y="50006"/>
                  </a:lnTo>
                  <a:lnTo>
                    <a:pt x="0" y="26194"/>
                  </a:lnTo>
                  <a:lnTo>
                    <a:pt x="0" y="7144"/>
                  </a:lnTo>
                  <a:lnTo>
                    <a:pt x="14287" y="0"/>
                  </a:lnTo>
                  <a:lnTo>
                    <a:pt x="30956" y="0"/>
                  </a:lnTo>
                  <a:lnTo>
                    <a:pt x="76200" y="16669"/>
                  </a:lnTo>
                  <a:lnTo>
                    <a:pt x="159543" y="42862"/>
                  </a:lnTo>
                  <a:lnTo>
                    <a:pt x="264318" y="690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04;p159">
              <a:extLst>
                <a:ext uri="{FF2B5EF4-FFF2-40B4-BE49-F238E27FC236}">
                  <a16:creationId xmlns:a16="http://schemas.microsoft.com/office/drawing/2014/main" id="{82B6CB74-2CD3-994C-96D3-C029762A6D2F}"/>
                </a:ext>
              </a:extLst>
            </p:cNvPr>
            <p:cNvSpPr/>
            <p:nvPr/>
          </p:nvSpPr>
          <p:spPr>
            <a:xfrm>
              <a:off x="4589463" y="2762250"/>
              <a:ext cx="925512" cy="1233488"/>
            </a:xfrm>
            <a:custGeom>
              <a:avLst/>
              <a:gdLst/>
              <a:ahLst/>
              <a:cxnLst/>
              <a:rect l="l" t="t" r="r" b="b"/>
              <a:pathLst>
                <a:path w="926306" h="1233488" extrusionOk="0">
                  <a:moveTo>
                    <a:pt x="576262" y="683419"/>
                  </a:moveTo>
                  <a:lnTo>
                    <a:pt x="423862" y="835819"/>
                  </a:lnTo>
                  <a:lnTo>
                    <a:pt x="285750" y="969169"/>
                  </a:lnTo>
                  <a:lnTo>
                    <a:pt x="142875" y="1112044"/>
                  </a:lnTo>
                  <a:lnTo>
                    <a:pt x="0" y="1233488"/>
                  </a:lnTo>
                  <a:lnTo>
                    <a:pt x="80962" y="1071563"/>
                  </a:lnTo>
                  <a:lnTo>
                    <a:pt x="154781" y="976313"/>
                  </a:lnTo>
                  <a:lnTo>
                    <a:pt x="290512" y="790575"/>
                  </a:lnTo>
                  <a:lnTo>
                    <a:pt x="402431" y="616744"/>
                  </a:lnTo>
                  <a:lnTo>
                    <a:pt x="478631" y="478631"/>
                  </a:lnTo>
                  <a:lnTo>
                    <a:pt x="540544" y="361950"/>
                  </a:lnTo>
                  <a:lnTo>
                    <a:pt x="564356" y="300038"/>
                  </a:lnTo>
                  <a:lnTo>
                    <a:pt x="576262" y="250031"/>
                  </a:lnTo>
                  <a:lnTo>
                    <a:pt x="576262" y="223838"/>
                  </a:lnTo>
                  <a:lnTo>
                    <a:pt x="569119" y="192881"/>
                  </a:lnTo>
                  <a:lnTo>
                    <a:pt x="542925" y="150019"/>
                  </a:lnTo>
                  <a:lnTo>
                    <a:pt x="473869" y="88106"/>
                  </a:lnTo>
                  <a:lnTo>
                    <a:pt x="447675" y="61913"/>
                  </a:lnTo>
                  <a:lnTo>
                    <a:pt x="438150" y="45244"/>
                  </a:lnTo>
                  <a:lnTo>
                    <a:pt x="433387" y="19050"/>
                  </a:lnTo>
                  <a:lnTo>
                    <a:pt x="435769" y="4763"/>
                  </a:lnTo>
                  <a:lnTo>
                    <a:pt x="452437" y="0"/>
                  </a:lnTo>
                  <a:lnTo>
                    <a:pt x="490537" y="9525"/>
                  </a:lnTo>
                  <a:lnTo>
                    <a:pt x="557212" y="30956"/>
                  </a:lnTo>
                  <a:lnTo>
                    <a:pt x="585787" y="38100"/>
                  </a:lnTo>
                  <a:lnTo>
                    <a:pt x="633412" y="61913"/>
                  </a:lnTo>
                  <a:lnTo>
                    <a:pt x="681037" y="90488"/>
                  </a:lnTo>
                  <a:lnTo>
                    <a:pt x="719137" y="114300"/>
                  </a:lnTo>
                  <a:lnTo>
                    <a:pt x="773906" y="159544"/>
                  </a:lnTo>
                  <a:lnTo>
                    <a:pt x="833437" y="216694"/>
                  </a:lnTo>
                  <a:lnTo>
                    <a:pt x="876300" y="266700"/>
                  </a:lnTo>
                  <a:lnTo>
                    <a:pt x="900112" y="295275"/>
                  </a:lnTo>
                  <a:lnTo>
                    <a:pt x="919162" y="330994"/>
                  </a:lnTo>
                  <a:lnTo>
                    <a:pt x="926306" y="364331"/>
                  </a:lnTo>
                  <a:lnTo>
                    <a:pt x="923925" y="383381"/>
                  </a:lnTo>
                  <a:lnTo>
                    <a:pt x="907256" y="407194"/>
                  </a:lnTo>
                  <a:lnTo>
                    <a:pt x="876300" y="428625"/>
                  </a:lnTo>
                  <a:lnTo>
                    <a:pt x="840581" y="445294"/>
                  </a:lnTo>
                  <a:lnTo>
                    <a:pt x="766762" y="509588"/>
                  </a:lnTo>
                  <a:lnTo>
                    <a:pt x="576262" y="6834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1809;p160">
            <a:extLst>
              <a:ext uri="{FF2B5EF4-FFF2-40B4-BE49-F238E27FC236}">
                <a16:creationId xmlns:a16="http://schemas.microsoft.com/office/drawing/2014/main" id="{B8133D6E-9031-2443-8038-21F3681639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172" y="1549735"/>
            <a:ext cx="4851400" cy="44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0343" y="1544476"/>
            <a:ext cx="3908425" cy="4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7300" y="1597860"/>
            <a:ext cx="4851400" cy="44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1" name="Google Shape;3531;p321"/>
          <p:cNvSpPr txBox="1"/>
          <p:nvPr/>
        </p:nvSpPr>
        <p:spPr>
          <a:xfrm>
            <a:off x="4232919" y="7677472"/>
            <a:ext cx="372047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農</a:t>
            </a:r>
            <a:endParaRPr/>
          </a:p>
        </p:txBody>
      </p:sp>
      <p:sp>
        <p:nvSpPr>
          <p:cNvPr id="3532" name="Google Shape;3532;p321"/>
          <p:cNvSpPr/>
          <p:nvPr/>
        </p:nvSpPr>
        <p:spPr>
          <a:xfrm>
            <a:off x="3390900" y="1887538"/>
            <a:ext cx="684213" cy="1416050"/>
          </a:xfrm>
          <a:custGeom>
            <a:avLst/>
            <a:gdLst/>
            <a:ahLst/>
            <a:cxnLst/>
            <a:rect l="l" t="t" r="r" b="b"/>
            <a:pathLst>
              <a:path w="683419" h="1414463" extrusionOk="0">
                <a:moveTo>
                  <a:pt x="257175" y="476250"/>
                </a:moveTo>
                <a:lnTo>
                  <a:pt x="230981" y="381000"/>
                </a:lnTo>
                <a:lnTo>
                  <a:pt x="192881" y="269082"/>
                </a:lnTo>
                <a:lnTo>
                  <a:pt x="183356" y="238125"/>
                </a:lnTo>
                <a:lnTo>
                  <a:pt x="171450" y="204788"/>
                </a:lnTo>
                <a:lnTo>
                  <a:pt x="152400" y="171450"/>
                </a:lnTo>
                <a:lnTo>
                  <a:pt x="130969" y="145257"/>
                </a:lnTo>
                <a:lnTo>
                  <a:pt x="95250" y="109538"/>
                </a:lnTo>
                <a:lnTo>
                  <a:pt x="47625" y="76200"/>
                </a:lnTo>
                <a:lnTo>
                  <a:pt x="14288" y="52388"/>
                </a:lnTo>
                <a:lnTo>
                  <a:pt x="0" y="33338"/>
                </a:lnTo>
                <a:lnTo>
                  <a:pt x="4763" y="14288"/>
                </a:lnTo>
                <a:lnTo>
                  <a:pt x="28575" y="0"/>
                </a:lnTo>
                <a:lnTo>
                  <a:pt x="57150" y="0"/>
                </a:lnTo>
                <a:lnTo>
                  <a:pt x="121444" y="7144"/>
                </a:lnTo>
                <a:lnTo>
                  <a:pt x="180975" y="19050"/>
                </a:lnTo>
                <a:lnTo>
                  <a:pt x="252413" y="45244"/>
                </a:lnTo>
                <a:lnTo>
                  <a:pt x="326231" y="76200"/>
                </a:lnTo>
                <a:lnTo>
                  <a:pt x="390525" y="116682"/>
                </a:lnTo>
                <a:lnTo>
                  <a:pt x="435769" y="152400"/>
                </a:lnTo>
                <a:lnTo>
                  <a:pt x="464344" y="330994"/>
                </a:lnTo>
                <a:lnTo>
                  <a:pt x="509588" y="631032"/>
                </a:lnTo>
                <a:lnTo>
                  <a:pt x="557213" y="823913"/>
                </a:lnTo>
                <a:lnTo>
                  <a:pt x="647700" y="1131094"/>
                </a:lnTo>
                <a:lnTo>
                  <a:pt x="683419" y="1304925"/>
                </a:lnTo>
                <a:lnTo>
                  <a:pt x="664369" y="1347788"/>
                </a:lnTo>
                <a:lnTo>
                  <a:pt x="645319" y="1376363"/>
                </a:lnTo>
                <a:lnTo>
                  <a:pt x="621506" y="1402557"/>
                </a:lnTo>
                <a:lnTo>
                  <a:pt x="597694" y="1412082"/>
                </a:lnTo>
                <a:lnTo>
                  <a:pt x="569119" y="1414463"/>
                </a:lnTo>
                <a:lnTo>
                  <a:pt x="547688" y="1412082"/>
                </a:lnTo>
                <a:lnTo>
                  <a:pt x="497681" y="1397794"/>
                </a:lnTo>
                <a:lnTo>
                  <a:pt x="469106" y="1381125"/>
                </a:lnTo>
                <a:lnTo>
                  <a:pt x="445294" y="1357313"/>
                </a:lnTo>
                <a:lnTo>
                  <a:pt x="421481" y="1323975"/>
                </a:lnTo>
                <a:lnTo>
                  <a:pt x="395288" y="1281113"/>
                </a:lnTo>
                <a:lnTo>
                  <a:pt x="376238" y="1233488"/>
                </a:lnTo>
                <a:lnTo>
                  <a:pt x="352425" y="1147763"/>
                </a:lnTo>
                <a:lnTo>
                  <a:pt x="340519" y="1066800"/>
                </a:lnTo>
                <a:lnTo>
                  <a:pt x="311944" y="852488"/>
                </a:lnTo>
                <a:lnTo>
                  <a:pt x="288131" y="650082"/>
                </a:lnTo>
                <a:lnTo>
                  <a:pt x="280988" y="588169"/>
                </a:lnTo>
                <a:lnTo>
                  <a:pt x="257175" y="4762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3" name="Google Shape;3533;p321"/>
          <p:cNvSpPr/>
          <p:nvPr/>
        </p:nvSpPr>
        <p:spPr>
          <a:xfrm>
            <a:off x="3519488" y="3265488"/>
            <a:ext cx="3254375" cy="476250"/>
          </a:xfrm>
          <a:custGeom>
            <a:avLst/>
            <a:gdLst/>
            <a:ahLst/>
            <a:cxnLst/>
            <a:rect l="l" t="t" r="r" b="b"/>
            <a:pathLst>
              <a:path w="3253693" h="476834" extrusionOk="0">
                <a:moveTo>
                  <a:pt x="1495015" y="185124"/>
                </a:moveTo>
                <a:lnTo>
                  <a:pt x="1096719" y="224393"/>
                </a:lnTo>
                <a:lnTo>
                  <a:pt x="734885" y="258051"/>
                </a:lnTo>
                <a:lnTo>
                  <a:pt x="373052" y="288905"/>
                </a:lnTo>
                <a:lnTo>
                  <a:pt x="227197" y="300125"/>
                </a:lnTo>
                <a:lnTo>
                  <a:pt x="0" y="345004"/>
                </a:lnTo>
                <a:lnTo>
                  <a:pt x="134635" y="476834"/>
                </a:lnTo>
                <a:lnTo>
                  <a:pt x="330979" y="471224"/>
                </a:lnTo>
                <a:lnTo>
                  <a:pt x="577811" y="451590"/>
                </a:lnTo>
                <a:lnTo>
                  <a:pt x="992937" y="409516"/>
                </a:lnTo>
                <a:lnTo>
                  <a:pt x="1382819" y="367443"/>
                </a:lnTo>
                <a:lnTo>
                  <a:pt x="1730628" y="330979"/>
                </a:lnTo>
                <a:lnTo>
                  <a:pt x="2114900" y="297320"/>
                </a:lnTo>
                <a:lnTo>
                  <a:pt x="2415025" y="277686"/>
                </a:lnTo>
                <a:lnTo>
                  <a:pt x="2731980" y="274881"/>
                </a:lnTo>
                <a:lnTo>
                  <a:pt x="2967592" y="272076"/>
                </a:lnTo>
                <a:lnTo>
                  <a:pt x="3155521" y="258051"/>
                </a:lnTo>
                <a:lnTo>
                  <a:pt x="3228449" y="241222"/>
                </a:lnTo>
                <a:lnTo>
                  <a:pt x="3242473" y="227197"/>
                </a:lnTo>
                <a:lnTo>
                  <a:pt x="3250888" y="199148"/>
                </a:lnTo>
                <a:lnTo>
                  <a:pt x="3253693" y="176709"/>
                </a:lnTo>
                <a:lnTo>
                  <a:pt x="3253693" y="157075"/>
                </a:lnTo>
                <a:lnTo>
                  <a:pt x="3239668" y="131831"/>
                </a:lnTo>
                <a:lnTo>
                  <a:pt x="3203204" y="109391"/>
                </a:lnTo>
                <a:lnTo>
                  <a:pt x="3133082" y="78537"/>
                </a:lnTo>
                <a:lnTo>
                  <a:pt x="2995641" y="39269"/>
                </a:lnTo>
                <a:lnTo>
                  <a:pt x="2846981" y="11220"/>
                </a:lnTo>
                <a:lnTo>
                  <a:pt x="2799298" y="0"/>
                </a:lnTo>
                <a:lnTo>
                  <a:pt x="2765639" y="0"/>
                </a:lnTo>
                <a:lnTo>
                  <a:pt x="2701126" y="19634"/>
                </a:lnTo>
                <a:lnTo>
                  <a:pt x="2619784" y="67318"/>
                </a:lnTo>
                <a:lnTo>
                  <a:pt x="2586125" y="78537"/>
                </a:lnTo>
                <a:lnTo>
                  <a:pt x="2437465" y="92562"/>
                </a:lnTo>
                <a:lnTo>
                  <a:pt x="1983069" y="137440"/>
                </a:lnTo>
                <a:lnTo>
                  <a:pt x="1495015" y="18512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4" name="Google Shape;3534;p321"/>
          <p:cNvSpPr/>
          <p:nvPr/>
        </p:nvSpPr>
        <p:spPr>
          <a:xfrm>
            <a:off x="4011613" y="3776663"/>
            <a:ext cx="2208212" cy="457200"/>
          </a:xfrm>
          <a:custGeom>
            <a:avLst/>
            <a:gdLst/>
            <a:ahLst/>
            <a:cxnLst/>
            <a:rect l="l" t="t" r="r" b="b"/>
            <a:pathLst>
              <a:path w="2207419" h="457200" extrusionOk="0">
                <a:moveTo>
                  <a:pt x="1231107" y="345281"/>
                </a:moveTo>
                <a:lnTo>
                  <a:pt x="1593057" y="300037"/>
                </a:lnTo>
                <a:lnTo>
                  <a:pt x="1819275" y="278606"/>
                </a:lnTo>
                <a:lnTo>
                  <a:pt x="2043113" y="261937"/>
                </a:lnTo>
                <a:lnTo>
                  <a:pt x="2152650" y="254793"/>
                </a:lnTo>
                <a:lnTo>
                  <a:pt x="2176463" y="245268"/>
                </a:lnTo>
                <a:lnTo>
                  <a:pt x="2193132" y="233362"/>
                </a:lnTo>
                <a:lnTo>
                  <a:pt x="2202657" y="216693"/>
                </a:lnTo>
                <a:lnTo>
                  <a:pt x="2207419" y="192881"/>
                </a:lnTo>
                <a:lnTo>
                  <a:pt x="2207419" y="133350"/>
                </a:lnTo>
                <a:lnTo>
                  <a:pt x="2195513" y="114300"/>
                </a:lnTo>
                <a:lnTo>
                  <a:pt x="2155032" y="95250"/>
                </a:lnTo>
                <a:lnTo>
                  <a:pt x="2069307" y="54768"/>
                </a:lnTo>
                <a:lnTo>
                  <a:pt x="1983582" y="23812"/>
                </a:lnTo>
                <a:lnTo>
                  <a:pt x="1900238" y="11906"/>
                </a:lnTo>
                <a:lnTo>
                  <a:pt x="1804988" y="0"/>
                </a:lnTo>
                <a:lnTo>
                  <a:pt x="1764507" y="2381"/>
                </a:lnTo>
                <a:lnTo>
                  <a:pt x="1738313" y="11906"/>
                </a:lnTo>
                <a:lnTo>
                  <a:pt x="1721644" y="23812"/>
                </a:lnTo>
                <a:lnTo>
                  <a:pt x="1704975" y="40481"/>
                </a:lnTo>
                <a:lnTo>
                  <a:pt x="1557338" y="85725"/>
                </a:lnTo>
                <a:lnTo>
                  <a:pt x="1328738" y="123825"/>
                </a:lnTo>
                <a:lnTo>
                  <a:pt x="1000125" y="178593"/>
                </a:lnTo>
                <a:lnTo>
                  <a:pt x="640557" y="233362"/>
                </a:lnTo>
                <a:lnTo>
                  <a:pt x="400050" y="257175"/>
                </a:lnTo>
                <a:lnTo>
                  <a:pt x="364332" y="257175"/>
                </a:lnTo>
                <a:lnTo>
                  <a:pt x="271463" y="247650"/>
                </a:lnTo>
                <a:lnTo>
                  <a:pt x="176213" y="223837"/>
                </a:lnTo>
                <a:lnTo>
                  <a:pt x="59532" y="188118"/>
                </a:lnTo>
                <a:lnTo>
                  <a:pt x="23813" y="173831"/>
                </a:lnTo>
                <a:lnTo>
                  <a:pt x="0" y="178593"/>
                </a:lnTo>
                <a:lnTo>
                  <a:pt x="0" y="200025"/>
                </a:lnTo>
                <a:lnTo>
                  <a:pt x="9525" y="228600"/>
                </a:lnTo>
                <a:lnTo>
                  <a:pt x="35719" y="252412"/>
                </a:lnTo>
                <a:lnTo>
                  <a:pt x="102394" y="307181"/>
                </a:lnTo>
                <a:lnTo>
                  <a:pt x="161925" y="350043"/>
                </a:lnTo>
                <a:lnTo>
                  <a:pt x="247650" y="402431"/>
                </a:lnTo>
                <a:lnTo>
                  <a:pt x="307182" y="431006"/>
                </a:lnTo>
                <a:lnTo>
                  <a:pt x="369094" y="447675"/>
                </a:lnTo>
                <a:lnTo>
                  <a:pt x="454819" y="457200"/>
                </a:lnTo>
                <a:lnTo>
                  <a:pt x="521494" y="457200"/>
                </a:lnTo>
                <a:lnTo>
                  <a:pt x="628650" y="438150"/>
                </a:lnTo>
                <a:lnTo>
                  <a:pt x="852488" y="400050"/>
                </a:lnTo>
                <a:lnTo>
                  <a:pt x="1231107" y="3452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5" name="Google Shape;3535;p321"/>
          <p:cNvSpPr/>
          <p:nvPr/>
        </p:nvSpPr>
        <p:spPr>
          <a:xfrm>
            <a:off x="3621088" y="1747838"/>
            <a:ext cx="2936875" cy="1357312"/>
          </a:xfrm>
          <a:custGeom>
            <a:avLst/>
            <a:gdLst/>
            <a:ahLst/>
            <a:cxnLst/>
            <a:rect l="l" t="t" r="r" b="b"/>
            <a:pathLst>
              <a:path w="2936082" h="1357312" extrusionOk="0">
                <a:moveTo>
                  <a:pt x="1312069" y="159543"/>
                </a:moveTo>
                <a:lnTo>
                  <a:pt x="1035844" y="190500"/>
                </a:lnTo>
                <a:lnTo>
                  <a:pt x="800100" y="211931"/>
                </a:lnTo>
                <a:lnTo>
                  <a:pt x="595313" y="247650"/>
                </a:lnTo>
                <a:lnTo>
                  <a:pt x="466725" y="264318"/>
                </a:lnTo>
                <a:lnTo>
                  <a:pt x="359569" y="271462"/>
                </a:lnTo>
                <a:lnTo>
                  <a:pt x="247650" y="276225"/>
                </a:lnTo>
                <a:lnTo>
                  <a:pt x="180975" y="276225"/>
                </a:lnTo>
                <a:lnTo>
                  <a:pt x="138113" y="278606"/>
                </a:lnTo>
                <a:lnTo>
                  <a:pt x="0" y="354806"/>
                </a:lnTo>
                <a:lnTo>
                  <a:pt x="121444" y="471487"/>
                </a:lnTo>
                <a:lnTo>
                  <a:pt x="357188" y="438150"/>
                </a:lnTo>
                <a:lnTo>
                  <a:pt x="659607" y="392906"/>
                </a:lnTo>
                <a:lnTo>
                  <a:pt x="871538" y="361950"/>
                </a:lnTo>
                <a:lnTo>
                  <a:pt x="1107282" y="335756"/>
                </a:lnTo>
                <a:lnTo>
                  <a:pt x="1347788" y="311943"/>
                </a:lnTo>
                <a:lnTo>
                  <a:pt x="1564482" y="285750"/>
                </a:lnTo>
                <a:lnTo>
                  <a:pt x="1933575" y="250031"/>
                </a:lnTo>
                <a:lnTo>
                  <a:pt x="2224088" y="226218"/>
                </a:lnTo>
                <a:lnTo>
                  <a:pt x="2428875" y="209550"/>
                </a:lnTo>
                <a:lnTo>
                  <a:pt x="2474119" y="211931"/>
                </a:lnTo>
                <a:lnTo>
                  <a:pt x="2497932" y="219075"/>
                </a:lnTo>
                <a:lnTo>
                  <a:pt x="2519363" y="230981"/>
                </a:lnTo>
                <a:lnTo>
                  <a:pt x="2528888" y="245268"/>
                </a:lnTo>
                <a:lnTo>
                  <a:pt x="2533650" y="269081"/>
                </a:lnTo>
                <a:lnTo>
                  <a:pt x="2533650" y="300037"/>
                </a:lnTo>
                <a:lnTo>
                  <a:pt x="2483644" y="571500"/>
                </a:lnTo>
                <a:lnTo>
                  <a:pt x="2421732" y="823912"/>
                </a:lnTo>
                <a:lnTo>
                  <a:pt x="2343150" y="1143000"/>
                </a:lnTo>
                <a:lnTo>
                  <a:pt x="2362200" y="1254918"/>
                </a:lnTo>
                <a:lnTo>
                  <a:pt x="2424113" y="1352550"/>
                </a:lnTo>
                <a:lnTo>
                  <a:pt x="2438400" y="1357312"/>
                </a:lnTo>
                <a:lnTo>
                  <a:pt x="2474119" y="1347787"/>
                </a:lnTo>
                <a:lnTo>
                  <a:pt x="2505075" y="1331118"/>
                </a:lnTo>
                <a:lnTo>
                  <a:pt x="2524125" y="1309687"/>
                </a:lnTo>
                <a:lnTo>
                  <a:pt x="2545557" y="1281112"/>
                </a:lnTo>
                <a:lnTo>
                  <a:pt x="2562225" y="1252537"/>
                </a:lnTo>
                <a:lnTo>
                  <a:pt x="2581275" y="1212056"/>
                </a:lnTo>
                <a:lnTo>
                  <a:pt x="2597944" y="1162050"/>
                </a:lnTo>
                <a:lnTo>
                  <a:pt x="2640807" y="1033462"/>
                </a:lnTo>
                <a:lnTo>
                  <a:pt x="2745582" y="721518"/>
                </a:lnTo>
                <a:lnTo>
                  <a:pt x="2814638" y="509587"/>
                </a:lnTo>
                <a:lnTo>
                  <a:pt x="2843213" y="431006"/>
                </a:lnTo>
                <a:lnTo>
                  <a:pt x="2862263" y="400050"/>
                </a:lnTo>
                <a:lnTo>
                  <a:pt x="2902744" y="350043"/>
                </a:lnTo>
                <a:lnTo>
                  <a:pt x="2931319" y="316706"/>
                </a:lnTo>
                <a:lnTo>
                  <a:pt x="2936082" y="304800"/>
                </a:lnTo>
                <a:lnTo>
                  <a:pt x="2936082" y="290512"/>
                </a:lnTo>
                <a:lnTo>
                  <a:pt x="2921794" y="261937"/>
                </a:lnTo>
                <a:lnTo>
                  <a:pt x="2862263" y="202406"/>
                </a:lnTo>
                <a:lnTo>
                  <a:pt x="2728913" y="92868"/>
                </a:lnTo>
                <a:lnTo>
                  <a:pt x="2671763" y="52387"/>
                </a:lnTo>
                <a:lnTo>
                  <a:pt x="2612232" y="16668"/>
                </a:lnTo>
                <a:lnTo>
                  <a:pt x="2583657" y="7143"/>
                </a:lnTo>
                <a:lnTo>
                  <a:pt x="2547938" y="0"/>
                </a:lnTo>
                <a:lnTo>
                  <a:pt x="2524125" y="4762"/>
                </a:lnTo>
                <a:lnTo>
                  <a:pt x="2476500" y="23812"/>
                </a:lnTo>
                <a:lnTo>
                  <a:pt x="2376488" y="52387"/>
                </a:lnTo>
                <a:lnTo>
                  <a:pt x="2243138" y="73818"/>
                </a:lnTo>
                <a:lnTo>
                  <a:pt x="2035969" y="95250"/>
                </a:lnTo>
                <a:lnTo>
                  <a:pt x="1909763" y="97631"/>
                </a:lnTo>
                <a:lnTo>
                  <a:pt x="1521619" y="135731"/>
                </a:lnTo>
                <a:lnTo>
                  <a:pt x="1312069" y="15954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6" name="Google Shape;3536;p321"/>
          <p:cNvSpPr/>
          <p:nvPr/>
        </p:nvSpPr>
        <p:spPr>
          <a:xfrm>
            <a:off x="4124325" y="1366838"/>
            <a:ext cx="579438" cy="1643062"/>
          </a:xfrm>
          <a:custGeom>
            <a:avLst/>
            <a:gdLst/>
            <a:ahLst/>
            <a:cxnLst/>
            <a:rect l="l" t="t" r="r" b="b"/>
            <a:pathLst>
              <a:path w="578644" h="1643062" extrusionOk="0">
                <a:moveTo>
                  <a:pt x="328613" y="881062"/>
                </a:moveTo>
                <a:lnTo>
                  <a:pt x="328613" y="735806"/>
                </a:lnTo>
                <a:lnTo>
                  <a:pt x="309563" y="592931"/>
                </a:lnTo>
                <a:lnTo>
                  <a:pt x="307181" y="514350"/>
                </a:lnTo>
                <a:lnTo>
                  <a:pt x="300038" y="423862"/>
                </a:lnTo>
                <a:lnTo>
                  <a:pt x="292894" y="369093"/>
                </a:lnTo>
                <a:lnTo>
                  <a:pt x="280988" y="321468"/>
                </a:lnTo>
                <a:lnTo>
                  <a:pt x="259556" y="276225"/>
                </a:lnTo>
                <a:lnTo>
                  <a:pt x="238125" y="245268"/>
                </a:lnTo>
                <a:lnTo>
                  <a:pt x="214313" y="219075"/>
                </a:lnTo>
                <a:lnTo>
                  <a:pt x="173831" y="195262"/>
                </a:lnTo>
                <a:lnTo>
                  <a:pt x="123825" y="154781"/>
                </a:lnTo>
                <a:lnTo>
                  <a:pt x="66675" y="100012"/>
                </a:lnTo>
                <a:lnTo>
                  <a:pt x="23813" y="59531"/>
                </a:lnTo>
                <a:lnTo>
                  <a:pt x="2381" y="28575"/>
                </a:lnTo>
                <a:lnTo>
                  <a:pt x="0" y="11906"/>
                </a:lnTo>
                <a:lnTo>
                  <a:pt x="4763" y="4762"/>
                </a:lnTo>
                <a:lnTo>
                  <a:pt x="21431" y="0"/>
                </a:lnTo>
                <a:lnTo>
                  <a:pt x="73819" y="9525"/>
                </a:lnTo>
                <a:lnTo>
                  <a:pt x="188119" y="33337"/>
                </a:lnTo>
                <a:lnTo>
                  <a:pt x="254794" y="52387"/>
                </a:lnTo>
                <a:lnTo>
                  <a:pt x="335756" y="76200"/>
                </a:lnTo>
                <a:lnTo>
                  <a:pt x="402431" y="102393"/>
                </a:lnTo>
                <a:lnTo>
                  <a:pt x="464344" y="135731"/>
                </a:lnTo>
                <a:lnTo>
                  <a:pt x="519113" y="171450"/>
                </a:lnTo>
                <a:lnTo>
                  <a:pt x="559594" y="207168"/>
                </a:lnTo>
                <a:lnTo>
                  <a:pt x="573881" y="223837"/>
                </a:lnTo>
                <a:lnTo>
                  <a:pt x="573881" y="240506"/>
                </a:lnTo>
                <a:lnTo>
                  <a:pt x="564356" y="288131"/>
                </a:lnTo>
                <a:lnTo>
                  <a:pt x="554831" y="397668"/>
                </a:lnTo>
                <a:cubicBezTo>
                  <a:pt x="554037" y="434181"/>
                  <a:pt x="553244" y="470693"/>
                  <a:pt x="552450" y="507206"/>
                </a:cubicBezTo>
                <a:lnTo>
                  <a:pt x="552450" y="616743"/>
                </a:lnTo>
                <a:lnTo>
                  <a:pt x="552450" y="1083468"/>
                </a:lnTo>
                <a:cubicBezTo>
                  <a:pt x="553244" y="1132681"/>
                  <a:pt x="554037" y="1181893"/>
                  <a:pt x="554831" y="1231106"/>
                </a:cubicBezTo>
                <a:lnTo>
                  <a:pt x="578644" y="1621631"/>
                </a:lnTo>
                <a:lnTo>
                  <a:pt x="352425" y="1643062"/>
                </a:lnTo>
                <a:lnTo>
                  <a:pt x="330994" y="1259681"/>
                </a:lnTo>
                <a:lnTo>
                  <a:pt x="330994" y="1038225"/>
                </a:lnTo>
                <a:cubicBezTo>
                  <a:pt x="330200" y="985837"/>
                  <a:pt x="329407" y="933450"/>
                  <a:pt x="328613" y="8810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7" name="Google Shape;3537;p321"/>
          <p:cNvSpPr/>
          <p:nvPr/>
        </p:nvSpPr>
        <p:spPr>
          <a:xfrm>
            <a:off x="5087938" y="1285875"/>
            <a:ext cx="517525" cy="1635125"/>
          </a:xfrm>
          <a:custGeom>
            <a:avLst/>
            <a:gdLst/>
            <a:ahLst/>
            <a:cxnLst/>
            <a:rect l="l" t="t" r="r" b="b"/>
            <a:pathLst>
              <a:path w="516732" h="1635919" extrusionOk="0">
                <a:moveTo>
                  <a:pt x="190500" y="919163"/>
                </a:moveTo>
                <a:lnTo>
                  <a:pt x="192882" y="557213"/>
                </a:lnTo>
                <a:lnTo>
                  <a:pt x="185738" y="309563"/>
                </a:lnTo>
                <a:lnTo>
                  <a:pt x="173832" y="226219"/>
                </a:lnTo>
                <a:lnTo>
                  <a:pt x="157163" y="197644"/>
                </a:lnTo>
                <a:lnTo>
                  <a:pt x="100013" y="142875"/>
                </a:lnTo>
                <a:lnTo>
                  <a:pt x="16669" y="69056"/>
                </a:lnTo>
                <a:lnTo>
                  <a:pt x="0" y="47625"/>
                </a:lnTo>
                <a:lnTo>
                  <a:pt x="0" y="35719"/>
                </a:lnTo>
                <a:lnTo>
                  <a:pt x="7144" y="21431"/>
                </a:lnTo>
                <a:lnTo>
                  <a:pt x="28575" y="9525"/>
                </a:lnTo>
                <a:lnTo>
                  <a:pt x="73819" y="0"/>
                </a:lnTo>
                <a:lnTo>
                  <a:pt x="92869" y="0"/>
                </a:lnTo>
                <a:lnTo>
                  <a:pt x="121444" y="2381"/>
                </a:lnTo>
                <a:lnTo>
                  <a:pt x="164307" y="14288"/>
                </a:lnTo>
                <a:lnTo>
                  <a:pt x="250032" y="52388"/>
                </a:lnTo>
                <a:lnTo>
                  <a:pt x="378619" y="123825"/>
                </a:lnTo>
                <a:lnTo>
                  <a:pt x="473869" y="180975"/>
                </a:lnTo>
                <a:lnTo>
                  <a:pt x="495300" y="200025"/>
                </a:lnTo>
                <a:lnTo>
                  <a:pt x="507207" y="219075"/>
                </a:lnTo>
                <a:lnTo>
                  <a:pt x="516732" y="238125"/>
                </a:lnTo>
                <a:lnTo>
                  <a:pt x="516732" y="259556"/>
                </a:lnTo>
                <a:lnTo>
                  <a:pt x="507207" y="290513"/>
                </a:lnTo>
                <a:lnTo>
                  <a:pt x="485775" y="328613"/>
                </a:lnTo>
                <a:lnTo>
                  <a:pt x="469107" y="364331"/>
                </a:lnTo>
                <a:lnTo>
                  <a:pt x="457200" y="411956"/>
                </a:lnTo>
                <a:lnTo>
                  <a:pt x="452438" y="471488"/>
                </a:lnTo>
                <a:lnTo>
                  <a:pt x="461963" y="566738"/>
                </a:lnTo>
                <a:lnTo>
                  <a:pt x="438150" y="709613"/>
                </a:lnTo>
                <a:lnTo>
                  <a:pt x="414338" y="1073944"/>
                </a:lnTo>
                <a:lnTo>
                  <a:pt x="414338" y="1416844"/>
                </a:lnTo>
                <a:cubicBezTo>
                  <a:pt x="415132" y="1481138"/>
                  <a:pt x="415925" y="1545431"/>
                  <a:pt x="416719" y="1609725"/>
                </a:cubicBezTo>
                <a:lnTo>
                  <a:pt x="192882" y="1635919"/>
                </a:lnTo>
                <a:lnTo>
                  <a:pt x="190500" y="1221581"/>
                </a:lnTo>
                <a:lnTo>
                  <a:pt x="190500" y="91916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8" name="Google Shape;3538;p321"/>
          <p:cNvSpPr/>
          <p:nvPr/>
        </p:nvSpPr>
        <p:spPr>
          <a:xfrm>
            <a:off x="3722688" y="2293938"/>
            <a:ext cx="2562225" cy="381000"/>
          </a:xfrm>
          <a:custGeom>
            <a:avLst/>
            <a:gdLst/>
            <a:ahLst/>
            <a:cxnLst/>
            <a:rect l="l" t="t" r="r" b="b"/>
            <a:pathLst>
              <a:path w="2562225" h="381000" extrusionOk="0">
                <a:moveTo>
                  <a:pt x="1185862" y="107156"/>
                </a:moveTo>
                <a:lnTo>
                  <a:pt x="1581150" y="64294"/>
                </a:lnTo>
                <a:lnTo>
                  <a:pt x="1869281" y="35719"/>
                </a:lnTo>
                <a:lnTo>
                  <a:pt x="2143125" y="16669"/>
                </a:lnTo>
                <a:lnTo>
                  <a:pt x="2412206" y="0"/>
                </a:lnTo>
                <a:lnTo>
                  <a:pt x="2562225" y="135731"/>
                </a:lnTo>
                <a:lnTo>
                  <a:pt x="2386012" y="197644"/>
                </a:lnTo>
                <a:lnTo>
                  <a:pt x="2276475" y="200025"/>
                </a:lnTo>
                <a:lnTo>
                  <a:pt x="1862137" y="219075"/>
                </a:lnTo>
                <a:lnTo>
                  <a:pt x="1540669" y="242887"/>
                </a:lnTo>
                <a:lnTo>
                  <a:pt x="1262062" y="278606"/>
                </a:lnTo>
                <a:lnTo>
                  <a:pt x="947737" y="309562"/>
                </a:lnTo>
                <a:lnTo>
                  <a:pt x="716756" y="330994"/>
                </a:lnTo>
                <a:lnTo>
                  <a:pt x="450056" y="357187"/>
                </a:lnTo>
                <a:lnTo>
                  <a:pt x="200025" y="381000"/>
                </a:lnTo>
                <a:lnTo>
                  <a:pt x="23812" y="283369"/>
                </a:lnTo>
                <a:lnTo>
                  <a:pt x="0" y="211931"/>
                </a:lnTo>
                <a:lnTo>
                  <a:pt x="161925" y="202406"/>
                </a:lnTo>
                <a:lnTo>
                  <a:pt x="252412" y="207169"/>
                </a:lnTo>
                <a:lnTo>
                  <a:pt x="371475" y="200025"/>
                </a:lnTo>
                <a:lnTo>
                  <a:pt x="554831" y="178594"/>
                </a:lnTo>
                <a:lnTo>
                  <a:pt x="790575" y="147637"/>
                </a:lnTo>
                <a:lnTo>
                  <a:pt x="1052512" y="123825"/>
                </a:lnTo>
                <a:lnTo>
                  <a:pt x="1185862" y="1071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9" name="Google Shape;3539;p321"/>
          <p:cNvSpPr/>
          <p:nvPr/>
        </p:nvSpPr>
        <p:spPr>
          <a:xfrm>
            <a:off x="3814763" y="2849563"/>
            <a:ext cx="2327275" cy="339725"/>
          </a:xfrm>
          <a:custGeom>
            <a:avLst/>
            <a:gdLst/>
            <a:ahLst/>
            <a:cxnLst/>
            <a:rect l="l" t="t" r="r" b="b"/>
            <a:pathLst>
              <a:path w="2326481" h="338138" extrusionOk="0">
                <a:moveTo>
                  <a:pt x="497681" y="142875"/>
                </a:moveTo>
                <a:lnTo>
                  <a:pt x="697706" y="135732"/>
                </a:lnTo>
                <a:lnTo>
                  <a:pt x="971550" y="102394"/>
                </a:lnTo>
                <a:lnTo>
                  <a:pt x="1264443" y="66675"/>
                </a:lnTo>
                <a:lnTo>
                  <a:pt x="1493043" y="40482"/>
                </a:lnTo>
                <a:lnTo>
                  <a:pt x="1757362" y="19050"/>
                </a:lnTo>
                <a:lnTo>
                  <a:pt x="2069306" y="4763"/>
                </a:lnTo>
                <a:lnTo>
                  <a:pt x="2181225" y="0"/>
                </a:lnTo>
                <a:lnTo>
                  <a:pt x="2326481" y="140494"/>
                </a:lnTo>
                <a:lnTo>
                  <a:pt x="2247900" y="252413"/>
                </a:lnTo>
                <a:lnTo>
                  <a:pt x="2200275" y="242888"/>
                </a:lnTo>
                <a:lnTo>
                  <a:pt x="2157412" y="223838"/>
                </a:lnTo>
                <a:lnTo>
                  <a:pt x="2057400" y="192882"/>
                </a:lnTo>
                <a:lnTo>
                  <a:pt x="1990725" y="180975"/>
                </a:lnTo>
                <a:lnTo>
                  <a:pt x="1871662" y="178594"/>
                </a:lnTo>
                <a:lnTo>
                  <a:pt x="1626393" y="192882"/>
                </a:lnTo>
                <a:lnTo>
                  <a:pt x="1271587" y="219075"/>
                </a:lnTo>
                <a:lnTo>
                  <a:pt x="878681" y="259557"/>
                </a:lnTo>
                <a:lnTo>
                  <a:pt x="559593" y="300038"/>
                </a:lnTo>
                <a:lnTo>
                  <a:pt x="252412" y="338138"/>
                </a:lnTo>
                <a:lnTo>
                  <a:pt x="33337" y="254794"/>
                </a:lnTo>
                <a:lnTo>
                  <a:pt x="0" y="173832"/>
                </a:lnTo>
                <a:lnTo>
                  <a:pt x="235743" y="152400"/>
                </a:lnTo>
                <a:lnTo>
                  <a:pt x="497681" y="1428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0" name="Google Shape;3540;p321"/>
          <p:cNvSpPr/>
          <p:nvPr/>
        </p:nvSpPr>
        <p:spPr>
          <a:xfrm>
            <a:off x="2787650" y="3406775"/>
            <a:ext cx="1003300" cy="2409825"/>
          </a:xfrm>
          <a:custGeom>
            <a:avLst/>
            <a:gdLst/>
            <a:ahLst/>
            <a:cxnLst/>
            <a:rect l="l" t="t" r="r" b="b"/>
            <a:pathLst>
              <a:path w="1003300" h="2409825" extrusionOk="0">
                <a:moveTo>
                  <a:pt x="962025" y="552450"/>
                </a:moveTo>
                <a:lnTo>
                  <a:pt x="1003300" y="301625"/>
                </a:lnTo>
                <a:lnTo>
                  <a:pt x="993775" y="158750"/>
                </a:lnTo>
                <a:lnTo>
                  <a:pt x="939800" y="111125"/>
                </a:lnTo>
                <a:lnTo>
                  <a:pt x="876300" y="69850"/>
                </a:lnTo>
                <a:lnTo>
                  <a:pt x="815975" y="41275"/>
                </a:lnTo>
                <a:lnTo>
                  <a:pt x="746125" y="19050"/>
                </a:lnTo>
                <a:lnTo>
                  <a:pt x="673100" y="6350"/>
                </a:lnTo>
                <a:lnTo>
                  <a:pt x="600075" y="0"/>
                </a:lnTo>
                <a:lnTo>
                  <a:pt x="558800" y="0"/>
                </a:lnTo>
                <a:lnTo>
                  <a:pt x="539750" y="12700"/>
                </a:lnTo>
                <a:lnTo>
                  <a:pt x="546100" y="31750"/>
                </a:lnTo>
                <a:lnTo>
                  <a:pt x="571500" y="63500"/>
                </a:lnTo>
                <a:lnTo>
                  <a:pt x="590550" y="76200"/>
                </a:lnTo>
                <a:lnTo>
                  <a:pt x="609600" y="88900"/>
                </a:lnTo>
                <a:lnTo>
                  <a:pt x="638175" y="117475"/>
                </a:lnTo>
                <a:lnTo>
                  <a:pt x="666750" y="168275"/>
                </a:lnTo>
                <a:lnTo>
                  <a:pt x="685800" y="231775"/>
                </a:lnTo>
                <a:lnTo>
                  <a:pt x="704850" y="330200"/>
                </a:lnTo>
                <a:lnTo>
                  <a:pt x="704850" y="415925"/>
                </a:lnTo>
                <a:lnTo>
                  <a:pt x="682625" y="612775"/>
                </a:lnTo>
                <a:lnTo>
                  <a:pt x="641350" y="847725"/>
                </a:lnTo>
                <a:lnTo>
                  <a:pt x="584200" y="1085850"/>
                </a:lnTo>
                <a:lnTo>
                  <a:pt x="501650" y="1349375"/>
                </a:lnTo>
                <a:lnTo>
                  <a:pt x="422275" y="1571625"/>
                </a:lnTo>
                <a:lnTo>
                  <a:pt x="304800" y="1844675"/>
                </a:lnTo>
                <a:lnTo>
                  <a:pt x="187325" y="2060575"/>
                </a:lnTo>
                <a:lnTo>
                  <a:pt x="41275" y="2305050"/>
                </a:lnTo>
                <a:lnTo>
                  <a:pt x="6350" y="2362200"/>
                </a:lnTo>
                <a:lnTo>
                  <a:pt x="0" y="2387600"/>
                </a:lnTo>
                <a:lnTo>
                  <a:pt x="9525" y="2406650"/>
                </a:lnTo>
                <a:lnTo>
                  <a:pt x="28575" y="2409825"/>
                </a:lnTo>
                <a:lnTo>
                  <a:pt x="60325" y="2387600"/>
                </a:lnTo>
                <a:lnTo>
                  <a:pt x="133350" y="2311400"/>
                </a:lnTo>
                <a:lnTo>
                  <a:pt x="260350" y="2162175"/>
                </a:lnTo>
                <a:lnTo>
                  <a:pt x="361950" y="2022475"/>
                </a:lnTo>
                <a:lnTo>
                  <a:pt x="463550" y="1873250"/>
                </a:lnTo>
                <a:lnTo>
                  <a:pt x="549275" y="1733550"/>
                </a:lnTo>
                <a:lnTo>
                  <a:pt x="660400" y="1536700"/>
                </a:lnTo>
                <a:lnTo>
                  <a:pt x="781050" y="1292225"/>
                </a:lnTo>
                <a:lnTo>
                  <a:pt x="819150" y="1187450"/>
                </a:lnTo>
                <a:lnTo>
                  <a:pt x="892175" y="908050"/>
                </a:lnTo>
                <a:lnTo>
                  <a:pt x="955675" y="609600"/>
                </a:lnTo>
                <a:lnTo>
                  <a:pt x="962025" y="5524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1" name="Google Shape;3541;p321"/>
          <p:cNvSpPr/>
          <p:nvPr/>
        </p:nvSpPr>
        <p:spPr>
          <a:xfrm>
            <a:off x="3516313" y="4310063"/>
            <a:ext cx="3170237" cy="523875"/>
          </a:xfrm>
          <a:custGeom>
            <a:avLst/>
            <a:gdLst/>
            <a:ahLst/>
            <a:cxnLst/>
            <a:rect l="l" t="t" r="r" b="b"/>
            <a:pathLst>
              <a:path w="3170779" h="525458" extrusionOk="0">
                <a:moveTo>
                  <a:pt x="1893195" y="149395"/>
                </a:moveTo>
                <a:lnTo>
                  <a:pt x="2181682" y="110758"/>
                </a:lnTo>
                <a:lnTo>
                  <a:pt x="2431532" y="72122"/>
                </a:lnTo>
                <a:lnTo>
                  <a:pt x="2565472" y="48940"/>
                </a:lnTo>
                <a:lnTo>
                  <a:pt x="2671079" y="20606"/>
                </a:lnTo>
                <a:lnTo>
                  <a:pt x="2689109" y="7727"/>
                </a:lnTo>
                <a:lnTo>
                  <a:pt x="2701988" y="2576"/>
                </a:lnTo>
                <a:lnTo>
                  <a:pt x="2735473" y="0"/>
                </a:lnTo>
                <a:lnTo>
                  <a:pt x="2828201" y="10303"/>
                </a:lnTo>
                <a:lnTo>
                  <a:pt x="2933808" y="33485"/>
                </a:lnTo>
                <a:lnTo>
                  <a:pt x="3093506" y="74697"/>
                </a:lnTo>
                <a:lnTo>
                  <a:pt x="3129567" y="90152"/>
                </a:lnTo>
                <a:lnTo>
                  <a:pt x="3145021" y="100455"/>
                </a:lnTo>
                <a:lnTo>
                  <a:pt x="3160476" y="118486"/>
                </a:lnTo>
                <a:lnTo>
                  <a:pt x="3168203" y="141668"/>
                </a:lnTo>
                <a:lnTo>
                  <a:pt x="3170779" y="190607"/>
                </a:lnTo>
                <a:lnTo>
                  <a:pt x="3163052" y="208638"/>
                </a:lnTo>
                <a:lnTo>
                  <a:pt x="3145021" y="218941"/>
                </a:lnTo>
                <a:lnTo>
                  <a:pt x="3072900" y="229244"/>
                </a:lnTo>
                <a:lnTo>
                  <a:pt x="2972444" y="236971"/>
                </a:lnTo>
                <a:lnTo>
                  <a:pt x="2807595" y="236971"/>
                </a:lnTo>
                <a:lnTo>
                  <a:pt x="2490774" y="252426"/>
                </a:lnTo>
                <a:lnTo>
                  <a:pt x="2428956" y="265305"/>
                </a:lnTo>
                <a:lnTo>
                  <a:pt x="2266682" y="288487"/>
                </a:lnTo>
                <a:lnTo>
                  <a:pt x="2014256" y="319396"/>
                </a:lnTo>
                <a:lnTo>
                  <a:pt x="1674254" y="360608"/>
                </a:lnTo>
                <a:lnTo>
                  <a:pt x="1447586" y="391518"/>
                </a:lnTo>
                <a:lnTo>
                  <a:pt x="1197736" y="425003"/>
                </a:lnTo>
                <a:lnTo>
                  <a:pt x="953037" y="468791"/>
                </a:lnTo>
                <a:lnTo>
                  <a:pt x="664550" y="525458"/>
                </a:lnTo>
                <a:lnTo>
                  <a:pt x="582125" y="520306"/>
                </a:lnTo>
                <a:lnTo>
                  <a:pt x="497125" y="507428"/>
                </a:lnTo>
                <a:lnTo>
                  <a:pt x="404397" y="486821"/>
                </a:lnTo>
                <a:lnTo>
                  <a:pt x="321972" y="461064"/>
                </a:lnTo>
                <a:lnTo>
                  <a:pt x="231820" y="430154"/>
                </a:lnTo>
                <a:lnTo>
                  <a:pt x="151971" y="394094"/>
                </a:lnTo>
                <a:lnTo>
                  <a:pt x="41213" y="329699"/>
                </a:lnTo>
                <a:lnTo>
                  <a:pt x="0" y="270456"/>
                </a:lnTo>
                <a:lnTo>
                  <a:pt x="133941" y="296214"/>
                </a:lnTo>
                <a:lnTo>
                  <a:pt x="206062" y="309093"/>
                </a:lnTo>
                <a:lnTo>
                  <a:pt x="373488" y="321972"/>
                </a:lnTo>
                <a:lnTo>
                  <a:pt x="561519" y="327123"/>
                </a:lnTo>
                <a:lnTo>
                  <a:pt x="698035" y="321972"/>
                </a:lnTo>
                <a:lnTo>
                  <a:pt x="945310" y="293638"/>
                </a:lnTo>
                <a:lnTo>
                  <a:pt x="1233796" y="252426"/>
                </a:lnTo>
                <a:lnTo>
                  <a:pt x="1571223" y="198335"/>
                </a:lnTo>
                <a:lnTo>
                  <a:pt x="1893195" y="1493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2" name="Google Shape;3542;p321"/>
          <p:cNvSpPr/>
          <p:nvPr/>
        </p:nvSpPr>
        <p:spPr>
          <a:xfrm>
            <a:off x="4010025" y="4684713"/>
            <a:ext cx="400050" cy="1428750"/>
          </a:xfrm>
          <a:custGeom>
            <a:avLst/>
            <a:gdLst/>
            <a:ahLst/>
            <a:cxnLst/>
            <a:rect l="l" t="t" r="r" b="b"/>
            <a:pathLst>
              <a:path w="400050" h="1428750" extrusionOk="0">
                <a:moveTo>
                  <a:pt x="376238" y="426244"/>
                </a:moveTo>
                <a:lnTo>
                  <a:pt x="395288" y="195262"/>
                </a:lnTo>
                <a:lnTo>
                  <a:pt x="400050" y="88106"/>
                </a:lnTo>
                <a:lnTo>
                  <a:pt x="200025" y="0"/>
                </a:lnTo>
                <a:lnTo>
                  <a:pt x="173831" y="140494"/>
                </a:lnTo>
                <a:lnTo>
                  <a:pt x="178594" y="247650"/>
                </a:lnTo>
                <a:cubicBezTo>
                  <a:pt x="177800" y="288925"/>
                  <a:pt x="177007" y="330200"/>
                  <a:pt x="176213" y="371475"/>
                </a:cubicBezTo>
                <a:lnTo>
                  <a:pt x="169069" y="476250"/>
                </a:lnTo>
                <a:lnTo>
                  <a:pt x="154781" y="600075"/>
                </a:lnTo>
                <a:lnTo>
                  <a:pt x="126206" y="745331"/>
                </a:lnTo>
                <a:lnTo>
                  <a:pt x="78581" y="912019"/>
                </a:lnTo>
                <a:lnTo>
                  <a:pt x="42863" y="1012031"/>
                </a:lnTo>
                <a:lnTo>
                  <a:pt x="0" y="1088231"/>
                </a:lnTo>
                <a:lnTo>
                  <a:pt x="0" y="1116806"/>
                </a:lnTo>
                <a:lnTo>
                  <a:pt x="19050" y="1209675"/>
                </a:lnTo>
                <a:lnTo>
                  <a:pt x="59531" y="1335881"/>
                </a:lnTo>
                <a:lnTo>
                  <a:pt x="90488" y="1409700"/>
                </a:lnTo>
                <a:lnTo>
                  <a:pt x="104775" y="1423987"/>
                </a:lnTo>
                <a:lnTo>
                  <a:pt x="119063" y="1428750"/>
                </a:lnTo>
                <a:lnTo>
                  <a:pt x="142875" y="1428750"/>
                </a:lnTo>
                <a:lnTo>
                  <a:pt x="173831" y="1416844"/>
                </a:lnTo>
                <a:lnTo>
                  <a:pt x="271463" y="1219200"/>
                </a:lnTo>
                <a:lnTo>
                  <a:pt x="295275" y="969169"/>
                </a:lnTo>
                <a:lnTo>
                  <a:pt x="314325" y="871537"/>
                </a:lnTo>
                <a:lnTo>
                  <a:pt x="330994" y="788194"/>
                </a:lnTo>
                <a:lnTo>
                  <a:pt x="354806" y="635794"/>
                </a:lnTo>
                <a:lnTo>
                  <a:pt x="376238" y="42624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3" name="Google Shape;3543;p321"/>
          <p:cNvSpPr/>
          <p:nvPr/>
        </p:nvSpPr>
        <p:spPr>
          <a:xfrm>
            <a:off x="4157663" y="5343525"/>
            <a:ext cx="1162050" cy="763588"/>
          </a:xfrm>
          <a:custGeom>
            <a:avLst/>
            <a:gdLst/>
            <a:ahLst/>
            <a:cxnLst/>
            <a:rect l="l" t="t" r="r" b="b"/>
            <a:pathLst>
              <a:path w="1162050" h="764381" extrusionOk="0">
                <a:moveTo>
                  <a:pt x="735806" y="135731"/>
                </a:moveTo>
                <a:lnTo>
                  <a:pt x="502443" y="219075"/>
                </a:lnTo>
                <a:lnTo>
                  <a:pt x="333375" y="276225"/>
                </a:lnTo>
                <a:lnTo>
                  <a:pt x="183356" y="328613"/>
                </a:lnTo>
                <a:lnTo>
                  <a:pt x="154781" y="338138"/>
                </a:lnTo>
                <a:lnTo>
                  <a:pt x="142875" y="330994"/>
                </a:lnTo>
                <a:lnTo>
                  <a:pt x="130968" y="304800"/>
                </a:lnTo>
                <a:lnTo>
                  <a:pt x="0" y="764381"/>
                </a:lnTo>
                <a:lnTo>
                  <a:pt x="42862" y="750094"/>
                </a:lnTo>
                <a:lnTo>
                  <a:pt x="73818" y="723900"/>
                </a:lnTo>
                <a:lnTo>
                  <a:pt x="128587" y="676275"/>
                </a:lnTo>
                <a:lnTo>
                  <a:pt x="240506" y="590550"/>
                </a:lnTo>
                <a:lnTo>
                  <a:pt x="423862" y="471488"/>
                </a:lnTo>
                <a:lnTo>
                  <a:pt x="635793" y="342900"/>
                </a:lnTo>
                <a:lnTo>
                  <a:pt x="816768" y="238125"/>
                </a:lnTo>
                <a:lnTo>
                  <a:pt x="992981" y="135731"/>
                </a:lnTo>
                <a:lnTo>
                  <a:pt x="1109662" y="71438"/>
                </a:lnTo>
                <a:lnTo>
                  <a:pt x="1150143" y="45244"/>
                </a:lnTo>
                <a:lnTo>
                  <a:pt x="1162050" y="26194"/>
                </a:lnTo>
                <a:lnTo>
                  <a:pt x="1162050" y="16669"/>
                </a:lnTo>
                <a:lnTo>
                  <a:pt x="1154906" y="7144"/>
                </a:lnTo>
                <a:lnTo>
                  <a:pt x="1131093" y="0"/>
                </a:lnTo>
                <a:lnTo>
                  <a:pt x="1085850" y="11906"/>
                </a:lnTo>
                <a:lnTo>
                  <a:pt x="947737" y="61913"/>
                </a:lnTo>
                <a:lnTo>
                  <a:pt x="797718" y="114300"/>
                </a:lnTo>
                <a:lnTo>
                  <a:pt x="735806" y="1357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44" name="Google Shape;3544;p321"/>
          <p:cNvGrpSpPr/>
          <p:nvPr/>
        </p:nvGrpSpPr>
        <p:grpSpPr>
          <a:xfrm>
            <a:off x="5557838" y="4532313"/>
            <a:ext cx="819150" cy="676275"/>
            <a:chOff x="3501" y="2855"/>
            <a:chExt cx="516" cy="426"/>
          </a:xfrm>
        </p:grpSpPr>
        <p:sp>
          <p:nvSpPr>
            <p:cNvPr id="3545" name="Google Shape;3545;p321"/>
            <p:cNvSpPr/>
            <p:nvPr/>
          </p:nvSpPr>
          <p:spPr>
            <a:xfrm>
              <a:off x="3681" y="2855"/>
              <a:ext cx="198" cy="142"/>
            </a:xfrm>
            <a:custGeom>
              <a:avLst/>
              <a:gdLst/>
              <a:ahLst/>
              <a:cxnLst/>
              <a:rect l="l" t="t" r="r" b="b"/>
              <a:pathLst>
                <a:path w="314325" h="226219" extrusionOk="0">
                  <a:moveTo>
                    <a:pt x="0" y="9525"/>
                  </a:moveTo>
                  <a:lnTo>
                    <a:pt x="11906" y="59531"/>
                  </a:lnTo>
                  <a:lnTo>
                    <a:pt x="26193" y="104775"/>
                  </a:lnTo>
                  <a:lnTo>
                    <a:pt x="64293" y="138112"/>
                  </a:lnTo>
                  <a:lnTo>
                    <a:pt x="109537" y="152400"/>
                  </a:lnTo>
                  <a:lnTo>
                    <a:pt x="121443" y="164306"/>
                  </a:lnTo>
                  <a:lnTo>
                    <a:pt x="133350" y="202406"/>
                  </a:lnTo>
                  <a:lnTo>
                    <a:pt x="128587" y="226219"/>
                  </a:lnTo>
                  <a:lnTo>
                    <a:pt x="314325" y="147637"/>
                  </a:lnTo>
                  <a:lnTo>
                    <a:pt x="219075" y="90487"/>
                  </a:lnTo>
                  <a:lnTo>
                    <a:pt x="164306" y="50006"/>
                  </a:lnTo>
                  <a:lnTo>
                    <a:pt x="95250" y="0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321"/>
            <p:cNvSpPr/>
            <p:nvPr/>
          </p:nvSpPr>
          <p:spPr>
            <a:xfrm>
              <a:off x="3501" y="2939"/>
              <a:ext cx="516" cy="342"/>
            </a:xfrm>
            <a:custGeom>
              <a:avLst/>
              <a:gdLst/>
              <a:ahLst/>
              <a:cxnLst/>
              <a:rect l="l" t="t" r="r" b="b"/>
              <a:pathLst>
                <a:path w="819150" h="542925" extrusionOk="0">
                  <a:moveTo>
                    <a:pt x="238125" y="273844"/>
                  </a:moveTo>
                  <a:lnTo>
                    <a:pt x="319087" y="202406"/>
                  </a:lnTo>
                  <a:lnTo>
                    <a:pt x="390525" y="130969"/>
                  </a:lnTo>
                  <a:lnTo>
                    <a:pt x="416718" y="90487"/>
                  </a:lnTo>
                  <a:lnTo>
                    <a:pt x="419100" y="69056"/>
                  </a:lnTo>
                  <a:lnTo>
                    <a:pt x="573881" y="0"/>
                  </a:lnTo>
                  <a:lnTo>
                    <a:pt x="742950" y="97631"/>
                  </a:lnTo>
                  <a:lnTo>
                    <a:pt x="792956" y="138112"/>
                  </a:lnTo>
                  <a:lnTo>
                    <a:pt x="816768" y="166687"/>
                  </a:lnTo>
                  <a:lnTo>
                    <a:pt x="819150" y="183356"/>
                  </a:lnTo>
                  <a:lnTo>
                    <a:pt x="819150" y="202406"/>
                  </a:lnTo>
                  <a:lnTo>
                    <a:pt x="809625" y="221456"/>
                  </a:lnTo>
                  <a:lnTo>
                    <a:pt x="795337" y="238125"/>
                  </a:lnTo>
                  <a:lnTo>
                    <a:pt x="0" y="542925"/>
                  </a:lnTo>
                  <a:lnTo>
                    <a:pt x="45243" y="431006"/>
                  </a:lnTo>
                  <a:lnTo>
                    <a:pt x="121443" y="369094"/>
                  </a:lnTo>
                  <a:lnTo>
                    <a:pt x="238125" y="27384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47" name="Google Shape;3547;p321"/>
          <p:cNvSpPr/>
          <p:nvPr/>
        </p:nvSpPr>
        <p:spPr>
          <a:xfrm>
            <a:off x="4897438" y="4791075"/>
            <a:ext cx="2417762" cy="1274763"/>
          </a:xfrm>
          <a:custGeom>
            <a:avLst/>
            <a:gdLst/>
            <a:ahLst/>
            <a:cxnLst/>
            <a:rect l="l" t="t" r="r" b="b"/>
            <a:pathLst>
              <a:path w="2416969" h="1273969" extrusionOk="0">
                <a:moveTo>
                  <a:pt x="847725" y="664369"/>
                </a:moveTo>
                <a:lnTo>
                  <a:pt x="735807" y="557213"/>
                </a:lnTo>
                <a:lnTo>
                  <a:pt x="652463" y="466725"/>
                </a:lnTo>
                <a:lnTo>
                  <a:pt x="557213" y="371475"/>
                </a:lnTo>
                <a:lnTo>
                  <a:pt x="466725" y="288131"/>
                </a:lnTo>
                <a:lnTo>
                  <a:pt x="392907" y="228600"/>
                </a:lnTo>
                <a:lnTo>
                  <a:pt x="340519" y="190500"/>
                </a:lnTo>
                <a:lnTo>
                  <a:pt x="295275" y="161925"/>
                </a:lnTo>
                <a:lnTo>
                  <a:pt x="240507" y="135731"/>
                </a:lnTo>
                <a:lnTo>
                  <a:pt x="195263" y="119063"/>
                </a:lnTo>
                <a:lnTo>
                  <a:pt x="140494" y="104775"/>
                </a:lnTo>
                <a:lnTo>
                  <a:pt x="50007" y="78581"/>
                </a:lnTo>
                <a:lnTo>
                  <a:pt x="11907" y="66675"/>
                </a:lnTo>
                <a:lnTo>
                  <a:pt x="0" y="54769"/>
                </a:lnTo>
                <a:lnTo>
                  <a:pt x="2382" y="38100"/>
                </a:lnTo>
                <a:lnTo>
                  <a:pt x="19050" y="23813"/>
                </a:lnTo>
                <a:lnTo>
                  <a:pt x="66675" y="7144"/>
                </a:lnTo>
                <a:lnTo>
                  <a:pt x="109538" y="0"/>
                </a:lnTo>
                <a:lnTo>
                  <a:pt x="147638" y="2381"/>
                </a:lnTo>
                <a:lnTo>
                  <a:pt x="223838" y="9525"/>
                </a:lnTo>
                <a:lnTo>
                  <a:pt x="269082" y="16669"/>
                </a:lnTo>
                <a:lnTo>
                  <a:pt x="309563" y="30956"/>
                </a:lnTo>
                <a:lnTo>
                  <a:pt x="373857" y="59531"/>
                </a:lnTo>
                <a:lnTo>
                  <a:pt x="464344" y="119063"/>
                </a:lnTo>
                <a:lnTo>
                  <a:pt x="631032" y="252413"/>
                </a:lnTo>
                <a:lnTo>
                  <a:pt x="800100" y="407194"/>
                </a:lnTo>
                <a:lnTo>
                  <a:pt x="947738" y="509588"/>
                </a:lnTo>
                <a:lnTo>
                  <a:pt x="1185863" y="664369"/>
                </a:lnTo>
                <a:lnTo>
                  <a:pt x="1314450" y="742950"/>
                </a:lnTo>
                <a:lnTo>
                  <a:pt x="1416844" y="807244"/>
                </a:lnTo>
                <a:lnTo>
                  <a:pt x="1535907" y="876300"/>
                </a:lnTo>
                <a:lnTo>
                  <a:pt x="1662113" y="940594"/>
                </a:lnTo>
                <a:lnTo>
                  <a:pt x="1897857" y="1040606"/>
                </a:lnTo>
                <a:lnTo>
                  <a:pt x="2197894" y="1147763"/>
                </a:lnTo>
                <a:lnTo>
                  <a:pt x="2393157" y="1209675"/>
                </a:lnTo>
                <a:lnTo>
                  <a:pt x="2412207" y="1223963"/>
                </a:lnTo>
                <a:lnTo>
                  <a:pt x="2416969" y="1235869"/>
                </a:lnTo>
                <a:lnTo>
                  <a:pt x="2405063" y="1257300"/>
                </a:lnTo>
                <a:lnTo>
                  <a:pt x="2388394" y="1271588"/>
                </a:lnTo>
                <a:lnTo>
                  <a:pt x="2366963" y="1273969"/>
                </a:lnTo>
                <a:lnTo>
                  <a:pt x="2271713" y="1273969"/>
                </a:lnTo>
                <a:lnTo>
                  <a:pt x="2043113" y="1273969"/>
                </a:lnTo>
                <a:lnTo>
                  <a:pt x="1719263" y="1262063"/>
                </a:lnTo>
                <a:lnTo>
                  <a:pt x="1554957" y="1252538"/>
                </a:lnTo>
                <a:lnTo>
                  <a:pt x="1509713" y="1245394"/>
                </a:lnTo>
                <a:lnTo>
                  <a:pt x="1478757" y="1235869"/>
                </a:lnTo>
                <a:lnTo>
                  <a:pt x="1407319" y="1197769"/>
                </a:lnTo>
                <a:lnTo>
                  <a:pt x="1321594" y="1133475"/>
                </a:lnTo>
                <a:lnTo>
                  <a:pt x="1231107" y="1050131"/>
                </a:lnTo>
                <a:lnTo>
                  <a:pt x="1119188" y="940594"/>
                </a:lnTo>
                <a:lnTo>
                  <a:pt x="1012032" y="833438"/>
                </a:lnTo>
                <a:lnTo>
                  <a:pt x="909638" y="733425"/>
                </a:lnTo>
                <a:lnTo>
                  <a:pt x="847725" y="66436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A6CCDF4-7B81-6C4A-BE02-9B06C83C1A3A}"/>
              </a:ext>
            </a:extLst>
          </p:cNvPr>
          <p:cNvGrpSpPr/>
          <p:nvPr/>
        </p:nvGrpSpPr>
        <p:grpSpPr>
          <a:xfrm>
            <a:off x="2783639" y="1281862"/>
            <a:ext cx="4527550" cy="4827588"/>
            <a:chOff x="2940050" y="1438275"/>
            <a:chExt cx="4527550" cy="4827588"/>
          </a:xfrm>
        </p:grpSpPr>
        <p:sp>
          <p:nvSpPr>
            <p:cNvPr id="19" name="Google Shape;3532;p321">
              <a:extLst>
                <a:ext uri="{FF2B5EF4-FFF2-40B4-BE49-F238E27FC236}">
                  <a16:creationId xmlns:a16="http://schemas.microsoft.com/office/drawing/2014/main" id="{D7A42205-0C87-5E4E-AF09-724F7E38C178}"/>
                </a:ext>
              </a:extLst>
            </p:cNvPr>
            <p:cNvSpPr/>
            <p:nvPr/>
          </p:nvSpPr>
          <p:spPr>
            <a:xfrm>
              <a:off x="3543300" y="2039938"/>
              <a:ext cx="684213" cy="1416050"/>
            </a:xfrm>
            <a:custGeom>
              <a:avLst/>
              <a:gdLst/>
              <a:ahLst/>
              <a:cxnLst/>
              <a:rect l="l" t="t" r="r" b="b"/>
              <a:pathLst>
                <a:path w="683419" h="1414463" extrusionOk="0">
                  <a:moveTo>
                    <a:pt x="257175" y="476250"/>
                  </a:moveTo>
                  <a:lnTo>
                    <a:pt x="230981" y="381000"/>
                  </a:lnTo>
                  <a:lnTo>
                    <a:pt x="192881" y="269082"/>
                  </a:lnTo>
                  <a:lnTo>
                    <a:pt x="183356" y="238125"/>
                  </a:lnTo>
                  <a:lnTo>
                    <a:pt x="171450" y="204788"/>
                  </a:lnTo>
                  <a:lnTo>
                    <a:pt x="152400" y="171450"/>
                  </a:lnTo>
                  <a:lnTo>
                    <a:pt x="130969" y="145257"/>
                  </a:lnTo>
                  <a:lnTo>
                    <a:pt x="95250" y="109538"/>
                  </a:lnTo>
                  <a:lnTo>
                    <a:pt x="47625" y="76200"/>
                  </a:lnTo>
                  <a:lnTo>
                    <a:pt x="14288" y="52388"/>
                  </a:lnTo>
                  <a:lnTo>
                    <a:pt x="0" y="33338"/>
                  </a:lnTo>
                  <a:lnTo>
                    <a:pt x="4763" y="14288"/>
                  </a:lnTo>
                  <a:lnTo>
                    <a:pt x="28575" y="0"/>
                  </a:lnTo>
                  <a:lnTo>
                    <a:pt x="57150" y="0"/>
                  </a:lnTo>
                  <a:lnTo>
                    <a:pt x="121444" y="7144"/>
                  </a:lnTo>
                  <a:lnTo>
                    <a:pt x="180975" y="19050"/>
                  </a:lnTo>
                  <a:lnTo>
                    <a:pt x="252413" y="45244"/>
                  </a:lnTo>
                  <a:lnTo>
                    <a:pt x="326231" y="76200"/>
                  </a:lnTo>
                  <a:lnTo>
                    <a:pt x="390525" y="116682"/>
                  </a:lnTo>
                  <a:lnTo>
                    <a:pt x="435769" y="152400"/>
                  </a:lnTo>
                  <a:lnTo>
                    <a:pt x="464344" y="330994"/>
                  </a:lnTo>
                  <a:lnTo>
                    <a:pt x="509588" y="631032"/>
                  </a:lnTo>
                  <a:lnTo>
                    <a:pt x="557213" y="823913"/>
                  </a:lnTo>
                  <a:lnTo>
                    <a:pt x="647700" y="1131094"/>
                  </a:lnTo>
                  <a:lnTo>
                    <a:pt x="683419" y="1304925"/>
                  </a:lnTo>
                  <a:lnTo>
                    <a:pt x="664369" y="1347788"/>
                  </a:lnTo>
                  <a:lnTo>
                    <a:pt x="645319" y="1376363"/>
                  </a:lnTo>
                  <a:lnTo>
                    <a:pt x="621506" y="1402557"/>
                  </a:lnTo>
                  <a:lnTo>
                    <a:pt x="597694" y="1412082"/>
                  </a:lnTo>
                  <a:lnTo>
                    <a:pt x="569119" y="1414463"/>
                  </a:lnTo>
                  <a:lnTo>
                    <a:pt x="547688" y="1412082"/>
                  </a:lnTo>
                  <a:lnTo>
                    <a:pt x="497681" y="1397794"/>
                  </a:lnTo>
                  <a:lnTo>
                    <a:pt x="469106" y="1381125"/>
                  </a:lnTo>
                  <a:lnTo>
                    <a:pt x="445294" y="1357313"/>
                  </a:lnTo>
                  <a:lnTo>
                    <a:pt x="421481" y="1323975"/>
                  </a:lnTo>
                  <a:lnTo>
                    <a:pt x="395288" y="1281113"/>
                  </a:lnTo>
                  <a:lnTo>
                    <a:pt x="376238" y="1233488"/>
                  </a:lnTo>
                  <a:lnTo>
                    <a:pt x="352425" y="1147763"/>
                  </a:lnTo>
                  <a:lnTo>
                    <a:pt x="340519" y="1066800"/>
                  </a:lnTo>
                  <a:lnTo>
                    <a:pt x="311944" y="852488"/>
                  </a:lnTo>
                  <a:lnTo>
                    <a:pt x="288131" y="650082"/>
                  </a:lnTo>
                  <a:lnTo>
                    <a:pt x="280988" y="588169"/>
                  </a:lnTo>
                  <a:lnTo>
                    <a:pt x="257175" y="4762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533;p321">
              <a:extLst>
                <a:ext uri="{FF2B5EF4-FFF2-40B4-BE49-F238E27FC236}">
                  <a16:creationId xmlns:a16="http://schemas.microsoft.com/office/drawing/2014/main" id="{6FCAB291-2486-1741-8BAA-0B18DCB862B5}"/>
                </a:ext>
              </a:extLst>
            </p:cNvPr>
            <p:cNvSpPr/>
            <p:nvPr/>
          </p:nvSpPr>
          <p:spPr>
            <a:xfrm>
              <a:off x="3671888" y="3417888"/>
              <a:ext cx="3254375" cy="476250"/>
            </a:xfrm>
            <a:custGeom>
              <a:avLst/>
              <a:gdLst/>
              <a:ahLst/>
              <a:cxnLst/>
              <a:rect l="l" t="t" r="r" b="b"/>
              <a:pathLst>
                <a:path w="3253693" h="476834" extrusionOk="0">
                  <a:moveTo>
                    <a:pt x="1495015" y="185124"/>
                  </a:moveTo>
                  <a:lnTo>
                    <a:pt x="1096719" y="224393"/>
                  </a:lnTo>
                  <a:lnTo>
                    <a:pt x="734885" y="258051"/>
                  </a:lnTo>
                  <a:lnTo>
                    <a:pt x="373052" y="288905"/>
                  </a:lnTo>
                  <a:lnTo>
                    <a:pt x="227197" y="300125"/>
                  </a:lnTo>
                  <a:lnTo>
                    <a:pt x="0" y="345004"/>
                  </a:lnTo>
                  <a:lnTo>
                    <a:pt x="134635" y="476834"/>
                  </a:lnTo>
                  <a:lnTo>
                    <a:pt x="330979" y="471224"/>
                  </a:lnTo>
                  <a:lnTo>
                    <a:pt x="577811" y="451590"/>
                  </a:lnTo>
                  <a:lnTo>
                    <a:pt x="992937" y="409516"/>
                  </a:lnTo>
                  <a:lnTo>
                    <a:pt x="1382819" y="367443"/>
                  </a:lnTo>
                  <a:lnTo>
                    <a:pt x="1730628" y="330979"/>
                  </a:lnTo>
                  <a:lnTo>
                    <a:pt x="2114900" y="297320"/>
                  </a:lnTo>
                  <a:lnTo>
                    <a:pt x="2415025" y="277686"/>
                  </a:lnTo>
                  <a:lnTo>
                    <a:pt x="2731980" y="274881"/>
                  </a:lnTo>
                  <a:lnTo>
                    <a:pt x="2967592" y="272076"/>
                  </a:lnTo>
                  <a:lnTo>
                    <a:pt x="3155521" y="258051"/>
                  </a:lnTo>
                  <a:lnTo>
                    <a:pt x="3228449" y="241222"/>
                  </a:lnTo>
                  <a:lnTo>
                    <a:pt x="3242473" y="227197"/>
                  </a:lnTo>
                  <a:lnTo>
                    <a:pt x="3250888" y="199148"/>
                  </a:lnTo>
                  <a:lnTo>
                    <a:pt x="3253693" y="176709"/>
                  </a:lnTo>
                  <a:lnTo>
                    <a:pt x="3253693" y="157075"/>
                  </a:lnTo>
                  <a:lnTo>
                    <a:pt x="3239668" y="131831"/>
                  </a:lnTo>
                  <a:lnTo>
                    <a:pt x="3203204" y="109391"/>
                  </a:lnTo>
                  <a:lnTo>
                    <a:pt x="3133082" y="78537"/>
                  </a:lnTo>
                  <a:lnTo>
                    <a:pt x="2995641" y="39269"/>
                  </a:lnTo>
                  <a:lnTo>
                    <a:pt x="2846981" y="11220"/>
                  </a:lnTo>
                  <a:lnTo>
                    <a:pt x="2799298" y="0"/>
                  </a:lnTo>
                  <a:lnTo>
                    <a:pt x="2765639" y="0"/>
                  </a:lnTo>
                  <a:lnTo>
                    <a:pt x="2701126" y="19634"/>
                  </a:lnTo>
                  <a:lnTo>
                    <a:pt x="2619784" y="67318"/>
                  </a:lnTo>
                  <a:lnTo>
                    <a:pt x="2586125" y="78537"/>
                  </a:lnTo>
                  <a:lnTo>
                    <a:pt x="2437465" y="92562"/>
                  </a:lnTo>
                  <a:lnTo>
                    <a:pt x="1983069" y="137440"/>
                  </a:lnTo>
                  <a:lnTo>
                    <a:pt x="1495015" y="18512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534;p321">
              <a:extLst>
                <a:ext uri="{FF2B5EF4-FFF2-40B4-BE49-F238E27FC236}">
                  <a16:creationId xmlns:a16="http://schemas.microsoft.com/office/drawing/2014/main" id="{B0D7CEFD-D553-484E-9738-FD3F87116CE2}"/>
                </a:ext>
              </a:extLst>
            </p:cNvPr>
            <p:cNvSpPr/>
            <p:nvPr/>
          </p:nvSpPr>
          <p:spPr>
            <a:xfrm>
              <a:off x="4164013" y="3929063"/>
              <a:ext cx="2208212" cy="457200"/>
            </a:xfrm>
            <a:custGeom>
              <a:avLst/>
              <a:gdLst/>
              <a:ahLst/>
              <a:cxnLst/>
              <a:rect l="l" t="t" r="r" b="b"/>
              <a:pathLst>
                <a:path w="2207419" h="457200" extrusionOk="0">
                  <a:moveTo>
                    <a:pt x="1231107" y="345281"/>
                  </a:moveTo>
                  <a:lnTo>
                    <a:pt x="1593057" y="300037"/>
                  </a:lnTo>
                  <a:lnTo>
                    <a:pt x="1819275" y="278606"/>
                  </a:lnTo>
                  <a:lnTo>
                    <a:pt x="2043113" y="261937"/>
                  </a:lnTo>
                  <a:lnTo>
                    <a:pt x="2152650" y="254793"/>
                  </a:lnTo>
                  <a:lnTo>
                    <a:pt x="2176463" y="245268"/>
                  </a:lnTo>
                  <a:lnTo>
                    <a:pt x="2193132" y="233362"/>
                  </a:lnTo>
                  <a:lnTo>
                    <a:pt x="2202657" y="216693"/>
                  </a:lnTo>
                  <a:lnTo>
                    <a:pt x="2207419" y="192881"/>
                  </a:lnTo>
                  <a:lnTo>
                    <a:pt x="2207419" y="133350"/>
                  </a:lnTo>
                  <a:lnTo>
                    <a:pt x="2195513" y="114300"/>
                  </a:lnTo>
                  <a:lnTo>
                    <a:pt x="2155032" y="95250"/>
                  </a:lnTo>
                  <a:lnTo>
                    <a:pt x="2069307" y="54768"/>
                  </a:lnTo>
                  <a:lnTo>
                    <a:pt x="1983582" y="23812"/>
                  </a:lnTo>
                  <a:lnTo>
                    <a:pt x="1900238" y="11906"/>
                  </a:lnTo>
                  <a:lnTo>
                    <a:pt x="1804988" y="0"/>
                  </a:lnTo>
                  <a:lnTo>
                    <a:pt x="1764507" y="2381"/>
                  </a:lnTo>
                  <a:lnTo>
                    <a:pt x="1738313" y="11906"/>
                  </a:lnTo>
                  <a:lnTo>
                    <a:pt x="1721644" y="23812"/>
                  </a:lnTo>
                  <a:lnTo>
                    <a:pt x="1704975" y="40481"/>
                  </a:lnTo>
                  <a:lnTo>
                    <a:pt x="1557338" y="85725"/>
                  </a:lnTo>
                  <a:lnTo>
                    <a:pt x="1328738" y="123825"/>
                  </a:lnTo>
                  <a:lnTo>
                    <a:pt x="1000125" y="178593"/>
                  </a:lnTo>
                  <a:lnTo>
                    <a:pt x="640557" y="233362"/>
                  </a:lnTo>
                  <a:lnTo>
                    <a:pt x="400050" y="257175"/>
                  </a:lnTo>
                  <a:lnTo>
                    <a:pt x="364332" y="257175"/>
                  </a:lnTo>
                  <a:lnTo>
                    <a:pt x="271463" y="247650"/>
                  </a:lnTo>
                  <a:lnTo>
                    <a:pt x="176213" y="223837"/>
                  </a:lnTo>
                  <a:lnTo>
                    <a:pt x="59532" y="188118"/>
                  </a:lnTo>
                  <a:lnTo>
                    <a:pt x="23813" y="173831"/>
                  </a:lnTo>
                  <a:lnTo>
                    <a:pt x="0" y="178593"/>
                  </a:lnTo>
                  <a:lnTo>
                    <a:pt x="0" y="200025"/>
                  </a:lnTo>
                  <a:lnTo>
                    <a:pt x="9525" y="228600"/>
                  </a:lnTo>
                  <a:lnTo>
                    <a:pt x="35719" y="252412"/>
                  </a:lnTo>
                  <a:lnTo>
                    <a:pt x="102394" y="307181"/>
                  </a:lnTo>
                  <a:lnTo>
                    <a:pt x="161925" y="350043"/>
                  </a:lnTo>
                  <a:lnTo>
                    <a:pt x="247650" y="402431"/>
                  </a:lnTo>
                  <a:lnTo>
                    <a:pt x="307182" y="431006"/>
                  </a:lnTo>
                  <a:lnTo>
                    <a:pt x="369094" y="447675"/>
                  </a:lnTo>
                  <a:lnTo>
                    <a:pt x="454819" y="457200"/>
                  </a:lnTo>
                  <a:lnTo>
                    <a:pt x="521494" y="457200"/>
                  </a:lnTo>
                  <a:lnTo>
                    <a:pt x="628650" y="438150"/>
                  </a:lnTo>
                  <a:lnTo>
                    <a:pt x="852488" y="400050"/>
                  </a:lnTo>
                  <a:lnTo>
                    <a:pt x="1231107" y="3452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535;p321">
              <a:extLst>
                <a:ext uri="{FF2B5EF4-FFF2-40B4-BE49-F238E27FC236}">
                  <a16:creationId xmlns:a16="http://schemas.microsoft.com/office/drawing/2014/main" id="{31D7DF94-73FC-7542-AD64-01E9E4DF0CF5}"/>
                </a:ext>
              </a:extLst>
            </p:cNvPr>
            <p:cNvSpPr/>
            <p:nvPr/>
          </p:nvSpPr>
          <p:spPr>
            <a:xfrm>
              <a:off x="3773488" y="1900238"/>
              <a:ext cx="2936875" cy="1357312"/>
            </a:xfrm>
            <a:custGeom>
              <a:avLst/>
              <a:gdLst/>
              <a:ahLst/>
              <a:cxnLst/>
              <a:rect l="l" t="t" r="r" b="b"/>
              <a:pathLst>
                <a:path w="2936082" h="1357312" extrusionOk="0">
                  <a:moveTo>
                    <a:pt x="1312069" y="159543"/>
                  </a:moveTo>
                  <a:lnTo>
                    <a:pt x="1035844" y="190500"/>
                  </a:lnTo>
                  <a:lnTo>
                    <a:pt x="800100" y="211931"/>
                  </a:lnTo>
                  <a:lnTo>
                    <a:pt x="595313" y="247650"/>
                  </a:lnTo>
                  <a:lnTo>
                    <a:pt x="466725" y="264318"/>
                  </a:lnTo>
                  <a:lnTo>
                    <a:pt x="359569" y="271462"/>
                  </a:lnTo>
                  <a:lnTo>
                    <a:pt x="247650" y="276225"/>
                  </a:lnTo>
                  <a:lnTo>
                    <a:pt x="180975" y="276225"/>
                  </a:lnTo>
                  <a:lnTo>
                    <a:pt x="138113" y="278606"/>
                  </a:lnTo>
                  <a:lnTo>
                    <a:pt x="0" y="354806"/>
                  </a:lnTo>
                  <a:lnTo>
                    <a:pt x="121444" y="471487"/>
                  </a:lnTo>
                  <a:lnTo>
                    <a:pt x="357188" y="438150"/>
                  </a:lnTo>
                  <a:lnTo>
                    <a:pt x="659607" y="392906"/>
                  </a:lnTo>
                  <a:lnTo>
                    <a:pt x="871538" y="361950"/>
                  </a:lnTo>
                  <a:lnTo>
                    <a:pt x="1107282" y="335756"/>
                  </a:lnTo>
                  <a:lnTo>
                    <a:pt x="1347788" y="311943"/>
                  </a:lnTo>
                  <a:lnTo>
                    <a:pt x="1564482" y="285750"/>
                  </a:lnTo>
                  <a:lnTo>
                    <a:pt x="1933575" y="250031"/>
                  </a:lnTo>
                  <a:lnTo>
                    <a:pt x="2224088" y="226218"/>
                  </a:lnTo>
                  <a:lnTo>
                    <a:pt x="2428875" y="209550"/>
                  </a:lnTo>
                  <a:lnTo>
                    <a:pt x="2474119" y="211931"/>
                  </a:lnTo>
                  <a:lnTo>
                    <a:pt x="2497932" y="219075"/>
                  </a:lnTo>
                  <a:lnTo>
                    <a:pt x="2519363" y="230981"/>
                  </a:lnTo>
                  <a:lnTo>
                    <a:pt x="2528888" y="245268"/>
                  </a:lnTo>
                  <a:lnTo>
                    <a:pt x="2533650" y="269081"/>
                  </a:lnTo>
                  <a:lnTo>
                    <a:pt x="2533650" y="300037"/>
                  </a:lnTo>
                  <a:lnTo>
                    <a:pt x="2483644" y="571500"/>
                  </a:lnTo>
                  <a:lnTo>
                    <a:pt x="2421732" y="823912"/>
                  </a:lnTo>
                  <a:lnTo>
                    <a:pt x="2343150" y="1143000"/>
                  </a:lnTo>
                  <a:lnTo>
                    <a:pt x="2362200" y="1254918"/>
                  </a:lnTo>
                  <a:lnTo>
                    <a:pt x="2424113" y="1352550"/>
                  </a:lnTo>
                  <a:lnTo>
                    <a:pt x="2438400" y="1357312"/>
                  </a:lnTo>
                  <a:lnTo>
                    <a:pt x="2474119" y="1347787"/>
                  </a:lnTo>
                  <a:lnTo>
                    <a:pt x="2505075" y="1331118"/>
                  </a:lnTo>
                  <a:lnTo>
                    <a:pt x="2524125" y="1309687"/>
                  </a:lnTo>
                  <a:lnTo>
                    <a:pt x="2545557" y="1281112"/>
                  </a:lnTo>
                  <a:lnTo>
                    <a:pt x="2562225" y="1252537"/>
                  </a:lnTo>
                  <a:lnTo>
                    <a:pt x="2581275" y="1212056"/>
                  </a:lnTo>
                  <a:lnTo>
                    <a:pt x="2597944" y="1162050"/>
                  </a:lnTo>
                  <a:lnTo>
                    <a:pt x="2640807" y="1033462"/>
                  </a:lnTo>
                  <a:lnTo>
                    <a:pt x="2745582" y="721518"/>
                  </a:lnTo>
                  <a:lnTo>
                    <a:pt x="2814638" y="509587"/>
                  </a:lnTo>
                  <a:lnTo>
                    <a:pt x="2843213" y="431006"/>
                  </a:lnTo>
                  <a:lnTo>
                    <a:pt x="2862263" y="400050"/>
                  </a:lnTo>
                  <a:lnTo>
                    <a:pt x="2902744" y="350043"/>
                  </a:lnTo>
                  <a:lnTo>
                    <a:pt x="2931319" y="316706"/>
                  </a:lnTo>
                  <a:lnTo>
                    <a:pt x="2936082" y="304800"/>
                  </a:lnTo>
                  <a:lnTo>
                    <a:pt x="2936082" y="290512"/>
                  </a:lnTo>
                  <a:lnTo>
                    <a:pt x="2921794" y="261937"/>
                  </a:lnTo>
                  <a:lnTo>
                    <a:pt x="2862263" y="202406"/>
                  </a:lnTo>
                  <a:lnTo>
                    <a:pt x="2728913" y="92868"/>
                  </a:lnTo>
                  <a:lnTo>
                    <a:pt x="2671763" y="52387"/>
                  </a:lnTo>
                  <a:lnTo>
                    <a:pt x="2612232" y="16668"/>
                  </a:lnTo>
                  <a:lnTo>
                    <a:pt x="2583657" y="7143"/>
                  </a:lnTo>
                  <a:lnTo>
                    <a:pt x="2547938" y="0"/>
                  </a:lnTo>
                  <a:lnTo>
                    <a:pt x="2524125" y="4762"/>
                  </a:lnTo>
                  <a:lnTo>
                    <a:pt x="2476500" y="23812"/>
                  </a:lnTo>
                  <a:lnTo>
                    <a:pt x="2376488" y="52387"/>
                  </a:lnTo>
                  <a:lnTo>
                    <a:pt x="2243138" y="73818"/>
                  </a:lnTo>
                  <a:lnTo>
                    <a:pt x="2035969" y="95250"/>
                  </a:lnTo>
                  <a:lnTo>
                    <a:pt x="1909763" y="97631"/>
                  </a:lnTo>
                  <a:lnTo>
                    <a:pt x="1521619" y="135731"/>
                  </a:lnTo>
                  <a:lnTo>
                    <a:pt x="1312069" y="15954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536;p321">
              <a:extLst>
                <a:ext uri="{FF2B5EF4-FFF2-40B4-BE49-F238E27FC236}">
                  <a16:creationId xmlns:a16="http://schemas.microsoft.com/office/drawing/2014/main" id="{C0908BBD-E43D-8F46-8037-B0365E9C85BB}"/>
                </a:ext>
              </a:extLst>
            </p:cNvPr>
            <p:cNvSpPr/>
            <p:nvPr/>
          </p:nvSpPr>
          <p:spPr>
            <a:xfrm>
              <a:off x="4276725" y="1519238"/>
              <a:ext cx="579438" cy="1643062"/>
            </a:xfrm>
            <a:custGeom>
              <a:avLst/>
              <a:gdLst/>
              <a:ahLst/>
              <a:cxnLst/>
              <a:rect l="l" t="t" r="r" b="b"/>
              <a:pathLst>
                <a:path w="578644" h="1643062" extrusionOk="0">
                  <a:moveTo>
                    <a:pt x="328613" y="881062"/>
                  </a:moveTo>
                  <a:lnTo>
                    <a:pt x="328613" y="735806"/>
                  </a:lnTo>
                  <a:lnTo>
                    <a:pt x="309563" y="592931"/>
                  </a:lnTo>
                  <a:lnTo>
                    <a:pt x="307181" y="514350"/>
                  </a:lnTo>
                  <a:lnTo>
                    <a:pt x="300038" y="423862"/>
                  </a:lnTo>
                  <a:lnTo>
                    <a:pt x="292894" y="369093"/>
                  </a:lnTo>
                  <a:lnTo>
                    <a:pt x="280988" y="321468"/>
                  </a:lnTo>
                  <a:lnTo>
                    <a:pt x="259556" y="276225"/>
                  </a:lnTo>
                  <a:lnTo>
                    <a:pt x="238125" y="245268"/>
                  </a:lnTo>
                  <a:lnTo>
                    <a:pt x="214313" y="219075"/>
                  </a:lnTo>
                  <a:lnTo>
                    <a:pt x="173831" y="195262"/>
                  </a:lnTo>
                  <a:lnTo>
                    <a:pt x="123825" y="154781"/>
                  </a:lnTo>
                  <a:lnTo>
                    <a:pt x="66675" y="100012"/>
                  </a:lnTo>
                  <a:lnTo>
                    <a:pt x="23813" y="59531"/>
                  </a:lnTo>
                  <a:lnTo>
                    <a:pt x="2381" y="28575"/>
                  </a:lnTo>
                  <a:lnTo>
                    <a:pt x="0" y="11906"/>
                  </a:lnTo>
                  <a:lnTo>
                    <a:pt x="4763" y="4762"/>
                  </a:lnTo>
                  <a:lnTo>
                    <a:pt x="21431" y="0"/>
                  </a:lnTo>
                  <a:lnTo>
                    <a:pt x="73819" y="9525"/>
                  </a:lnTo>
                  <a:lnTo>
                    <a:pt x="188119" y="33337"/>
                  </a:lnTo>
                  <a:lnTo>
                    <a:pt x="254794" y="52387"/>
                  </a:lnTo>
                  <a:lnTo>
                    <a:pt x="335756" y="76200"/>
                  </a:lnTo>
                  <a:lnTo>
                    <a:pt x="402431" y="102393"/>
                  </a:lnTo>
                  <a:lnTo>
                    <a:pt x="464344" y="135731"/>
                  </a:lnTo>
                  <a:lnTo>
                    <a:pt x="519113" y="171450"/>
                  </a:lnTo>
                  <a:lnTo>
                    <a:pt x="559594" y="207168"/>
                  </a:lnTo>
                  <a:lnTo>
                    <a:pt x="573881" y="223837"/>
                  </a:lnTo>
                  <a:lnTo>
                    <a:pt x="573881" y="240506"/>
                  </a:lnTo>
                  <a:lnTo>
                    <a:pt x="564356" y="288131"/>
                  </a:lnTo>
                  <a:lnTo>
                    <a:pt x="554831" y="397668"/>
                  </a:lnTo>
                  <a:cubicBezTo>
                    <a:pt x="554037" y="434181"/>
                    <a:pt x="553244" y="470693"/>
                    <a:pt x="552450" y="507206"/>
                  </a:cubicBezTo>
                  <a:lnTo>
                    <a:pt x="552450" y="616743"/>
                  </a:lnTo>
                  <a:lnTo>
                    <a:pt x="552450" y="1083468"/>
                  </a:lnTo>
                  <a:cubicBezTo>
                    <a:pt x="553244" y="1132681"/>
                    <a:pt x="554037" y="1181893"/>
                    <a:pt x="554831" y="1231106"/>
                  </a:cubicBezTo>
                  <a:lnTo>
                    <a:pt x="578644" y="1621631"/>
                  </a:lnTo>
                  <a:lnTo>
                    <a:pt x="352425" y="1643062"/>
                  </a:lnTo>
                  <a:lnTo>
                    <a:pt x="330994" y="1259681"/>
                  </a:lnTo>
                  <a:lnTo>
                    <a:pt x="330994" y="1038225"/>
                  </a:lnTo>
                  <a:cubicBezTo>
                    <a:pt x="330200" y="985837"/>
                    <a:pt x="329407" y="933450"/>
                    <a:pt x="328613" y="88106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537;p321">
              <a:extLst>
                <a:ext uri="{FF2B5EF4-FFF2-40B4-BE49-F238E27FC236}">
                  <a16:creationId xmlns:a16="http://schemas.microsoft.com/office/drawing/2014/main" id="{8A3F73E9-0C9A-F648-8380-0F2160B8FA75}"/>
                </a:ext>
              </a:extLst>
            </p:cNvPr>
            <p:cNvSpPr/>
            <p:nvPr/>
          </p:nvSpPr>
          <p:spPr>
            <a:xfrm>
              <a:off x="5240338" y="1438275"/>
              <a:ext cx="517525" cy="1635125"/>
            </a:xfrm>
            <a:custGeom>
              <a:avLst/>
              <a:gdLst/>
              <a:ahLst/>
              <a:cxnLst/>
              <a:rect l="l" t="t" r="r" b="b"/>
              <a:pathLst>
                <a:path w="516732" h="1635919" extrusionOk="0">
                  <a:moveTo>
                    <a:pt x="190500" y="919163"/>
                  </a:moveTo>
                  <a:lnTo>
                    <a:pt x="192882" y="557213"/>
                  </a:lnTo>
                  <a:lnTo>
                    <a:pt x="185738" y="309563"/>
                  </a:lnTo>
                  <a:lnTo>
                    <a:pt x="173832" y="226219"/>
                  </a:lnTo>
                  <a:lnTo>
                    <a:pt x="157163" y="197644"/>
                  </a:lnTo>
                  <a:lnTo>
                    <a:pt x="100013" y="142875"/>
                  </a:lnTo>
                  <a:lnTo>
                    <a:pt x="16669" y="69056"/>
                  </a:lnTo>
                  <a:lnTo>
                    <a:pt x="0" y="47625"/>
                  </a:lnTo>
                  <a:lnTo>
                    <a:pt x="0" y="35719"/>
                  </a:lnTo>
                  <a:lnTo>
                    <a:pt x="7144" y="21431"/>
                  </a:lnTo>
                  <a:lnTo>
                    <a:pt x="28575" y="9525"/>
                  </a:lnTo>
                  <a:lnTo>
                    <a:pt x="73819" y="0"/>
                  </a:lnTo>
                  <a:lnTo>
                    <a:pt x="92869" y="0"/>
                  </a:lnTo>
                  <a:lnTo>
                    <a:pt x="121444" y="2381"/>
                  </a:lnTo>
                  <a:lnTo>
                    <a:pt x="164307" y="14288"/>
                  </a:lnTo>
                  <a:lnTo>
                    <a:pt x="250032" y="52388"/>
                  </a:lnTo>
                  <a:lnTo>
                    <a:pt x="378619" y="123825"/>
                  </a:lnTo>
                  <a:lnTo>
                    <a:pt x="473869" y="180975"/>
                  </a:lnTo>
                  <a:lnTo>
                    <a:pt x="495300" y="200025"/>
                  </a:lnTo>
                  <a:lnTo>
                    <a:pt x="507207" y="219075"/>
                  </a:lnTo>
                  <a:lnTo>
                    <a:pt x="516732" y="238125"/>
                  </a:lnTo>
                  <a:lnTo>
                    <a:pt x="516732" y="259556"/>
                  </a:lnTo>
                  <a:lnTo>
                    <a:pt x="507207" y="290513"/>
                  </a:lnTo>
                  <a:lnTo>
                    <a:pt x="485775" y="328613"/>
                  </a:lnTo>
                  <a:lnTo>
                    <a:pt x="469107" y="364331"/>
                  </a:lnTo>
                  <a:lnTo>
                    <a:pt x="457200" y="411956"/>
                  </a:lnTo>
                  <a:lnTo>
                    <a:pt x="452438" y="471488"/>
                  </a:lnTo>
                  <a:lnTo>
                    <a:pt x="461963" y="566738"/>
                  </a:lnTo>
                  <a:lnTo>
                    <a:pt x="438150" y="709613"/>
                  </a:lnTo>
                  <a:lnTo>
                    <a:pt x="414338" y="1073944"/>
                  </a:lnTo>
                  <a:lnTo>
                    <a:pt x="414338" y="1416844"/>
                  </a:lnTo>
                  <a:cubicBezTo>
                    <a:pt x="415132" y="1481138"/>
                    <a:pt x="415925" y="1545431"/>
                    <a:pt x="416719" y="1609725"/>
                  </a:cubicBezTo>
                  <a:lnTo>
                    <a:pt x="192882" y="1635919"/>
                  </a:lnTo>
                  <a:lnTo>
                    <a:pt x="190500" y="1221581"/>
                  </a:lnTo>
                  <a:lnTo>
                    <a:pt x="190500" y="9191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538;p321">
              <a:extLst>
                <a:ext uri="{FF2B5EF4-FFF2-40B4-BE49-F238E27FC236}">
                  <a16:creationId xmlns:a16="http://schemas.microsoft.com/office/drawing/2014/main" id="{836FA297-B1C2-6E4E-9261-E9F79831CA4D}"/>
                </a:ext>
              </a:extLst>
            </p:cNvPr>
            <p:cNvSpPr/>
            <p:nvPr/>
          </p:nvSpPr>
          <p:spPr>
            <a:xfrm>
              <a:off x="3875088" y="2446338"/>
              <a:ext cx="2562225" cy="381000"/>
            </a:xfrm>
            <a:custGeom>
              <a:avLst/>
              <a:gdLst/>
              <a:ahLst/>
              <a:cxnLst/>
              <a:rect l="l" t="t" r="r" b="b"/>
              <a:pathLst>
                <a:path w="2562225" h="381000" extrusionOk="0">
                  <a:moveTo>
                    <a:pt x="1185862" y="107156"/>
                  </a:moveTo>
                  <a:lnTo>
                    <a:pt x="1581150" y="64294"/>
                  </a:lnTo>
                  <a:lnTo>
                    <a:pt x="1869281" y="35719"/>
                  </a:lnTo>
                  <a:lnTo>
                    <a:pt x="2143125" y="16669"/>
                  </a:lnTo>
                  <a:lnTo>
                    <a:pt x="2412206" y="0"/>
                  </a:lnTo>
                  <a:lnTo>
                    <a:pt x="2562225" y="135731"/>
                  </a:lnTo>
                  <a:lnTo>
                    <a:pt x="2386012" y="197644"/>
                  </a:lnTo>
                  <a:lnTo>
                    <a:pt x="2276475" y="200025"/>
                  </a:lnTo>
                  <a:lnTo>
                    <a:pt x="1862137" y="219075"/>
                  </a:lnTo>
                  <a:lnTo>
                    <a:pt x="1540669" y="242887"/>
                  </a:lnTo>
                  <a:lnTo>
                    <a:pt x="1262062" y="278606"/>
                  </a:lnTo>
                  <a:lnTo>
                    <a:pt x="947737" y="309562"/>
                  </a:lnTo>
                  <a:lnTo>
                    <a:pt x="716756" y="330994"/>
                  </a:lnTo>
                  <a:lnTo>
                    <a:pt x="450056" y="357187"/>
                  </a:lnTo>
                  <a:lnTo>
                    <a:pt x="200025" y="381000"/>
                  </a:lnTo>
                  <a:lnTo>
                    <a:pt x="23812" y="283369"/>
                  </a:lnTo>
                  <a:lnTo>
                    <a:pt x="0" y="211931"/>
                  </a:lnTo>
                  <a:lnTo>
                    <a:pt x="161925" y="202406"/>
                  </a:lnTo>
                  <a:lnTo>
                    <a:pt x="252412" y="207169"/>
                  </a:lnTo>
                  <a:lnTo>
                    <a:pt x="371475" y="200025"/>
                  </a:lnTo>
                  <a:lnTo>
                    <a:pt x="554831" y="178594"/>
                  </a:lnTo>
                  <a:lnTo>
                    <a:pt x="790575" y="147637"/>
                  </a:lnTo>
                  <a:lnTo>
                    <a:pt x="1052512" y="123825"/>
                  </a:lnTo>
                  <a:lnTo>
                    <a:pt x="1185862" y="1071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539;p321">
              <a:extLst>
                <a:ext uri="{FF2B5EF4-FFF2-40B4-BE49-F238E27FC236}">
                  <a16:creationId xmlns:a16="http://schemas.microsoft.com/office/drawing/2014/main" id="{CAAD61E5-0311-7D42-8639-FFE3A5AA803E}"/>
                </a:ext>
              </a:extLst>
            </p:cNvPr>
            <p:cNvSpPr/>
            <p:nvPr/>
          </p:nvSpPr>
          <p:spPr>
            <a:xfrm>
              <a:off x="3967163" y="3001963"/>
              <a:ext cx="2327275" cy="339725"/>
            </a:xfrm>
            <a:custGeom>
              <a:avLst/>
              <a:gdLst/>
              <a:ahLst/>
              <a:cxnLst/>
              <a:rect l="l" t="t" r="r" b="b"/>
              <a:pathLst>
                <a:path w="2326481" h="338138" extrusionOk="0">
                  <a:moveTo>
                    <a:pt x="497681" y="142875"/>
                  </a:moveTo>
                  <a:lnTo>
                    <a:pt x="697706" y="135732"/>
                  </a:lnTo>
                  <a:lnTo>
                    <a:pt x="971550" y="102394"/>
                  </a:lnTo>
                  <a:lnTo>
                    <a:pt x="1264443" y="66675"/>
                  </a:lnTo>
                  <a:lnTo>
                    <a:pt x="1493043" y="40482"/>
                  </a:lnTo>
                  <a:lnTo>
                    <a:pt x="1757362" y="19050"/>
                  </a:lnTo>
                  <a:lnTo>
                    <a:pt x="2069306" y="4763"/>
                  </a:lnTo>
                  <a:lnTo>
                    <a:pt x="2181225" y="0"/>
                  </a:lnTo>
                  <a:lnTo>
                    <a:pt x="2326481" y="140494"/>
                  </a:lnTo>
                  <a:lnTo>
                    <a:pt x="2247900" y="252413"/>
                  </a:lnTo>
                  <a:lnTo>
                    <a:pt x="2200275" y="242888"/>
                  </a:lnTo>
                  <a:lnTo>
                    <a:pt x="2157412" y="223838"/>
                  </a:lnTo>
                  <a:lnTo>
                    <a:pt x="2057400" y="192882"/>
                  </a:lnTo>
                  <a:lnTo>
                    <a:pt x="1990725" y="180975"/>
                  </a:lnTo>
                  <a:lnTo>
                    <a:pt x="1871662" y="178594"/>
                  </a:lnTo>
                  <a:lnTo>
                    <a:pt x="1626393" y="192882"/>
                  </a:lnTo>
                  <a:lnTo>
                    <a:pt x="1271587" y="219075"/>
                  </a:lnTo>
                  <a:lnTo>
                    <a:pt x="878681" y="259557"/>
                  </a:lnTo>
                  <a:lnTo>
                    <a:pt x="559593" y="300038"/>
                  </a:lnTo>
                  <a:lnTo>
                    <a:pt x="252412" y="338138"/>
                  </a:lnTo>
                  <a:lnTo>
                    <a:pt x="33337" y="254794"/>
                  </a:lnTo>
                  <a:lnTo>
                    <a:pt x="0" y="173832"/>
                  </a:lnTo>
                  <a:lnTo>
                    <a:pt x="235743" y="152400"/>
                  </a:lnTo>
                  <a:lnTo>
                    <a:pt x="497681" y="1428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540;p321">
              <a:extLst>
                <a:ext uri="{FF2B5EF4-FFF2-40B4-BE49-F238E27FC236}">
                  <a16:creationId xmlns:a16="http://schemas.microsoft.com/office/drawing/2014/main" id="{BA51EF0B-8609-0740-973A-3093A1DD8C81}"/>
                </a:ext>
              </a:extLst>
            </p:cNvPr>
            <p:cNvSpPr/>
            <p:nvPr/>
          </p:nvSpPr>
          <p:spPr>
            <a:xfrm>
              <a:off x="2940050" y="3559175"/>
              <a:ext cx="1003300" cy="2409825"/>
            </a:xfrm>
            <a:custGeom>
              <a:avLst/>
              <a:gdLst/>
              <a:ahLst/>
              <a:cxnLst/>
              <a:rect l="l" t="t" r="r" b="b"/>
              <a:pathLst>
                <a:path w="1003300" h="2409825" extrusionOk="0">
                  <a:moveTo>
                    <a:pt x="962025" y="552450"/>
                  </a:moveTo>
                  <a:lnTo>
                    <a:pt x="1003300" y="301625"/>
                  </a:lnTo>
                  <a:lnTo>
                    <a:pt x="993775" y="158750"/>
                  </a:lnTo>
                  <a:lnTo>
                    <a:pt x="939800" y="111125"/>
                  </a:lnTo>
                  <a:lnTo>
                    <a:pt x="876300" y="69850"/>
                  </a:lnTo>
                  <a:lnTo>
                    <a:pt x="815975" y="41275"/>
                  </a:lnTo>
                  <a:lnTo>
                    <a:pt x="746125" y="19050"/>
                  </a:lnTo>
                  <a:lnTo>
                    <a:pt x="673100" y="6350"/>
                  </a:lnTo>
                  <a:lnTo>
                    <a:pt x="600075" y="0"/>
                  </a:lnTo>
                  <a:lnTo>
                    <a:pt x="558800" y="0"/>
                  </a:lnTo>
                  <a:lnTo>
                    <a:pt x="539750" y="12700"/>
                  </a:lnTo>
                  <a:lnTo>
                    <a:pt x="546100" y="31750"/>
                  </a:lnTo>
                  <a:lnTo>
                    <a:pt x="571500" y="63500"/>
                  </a:lnTo>
                  <a:lnTo>
                    <a:pt x="590550" y="76200"/>
                  </a:lnTo>
                  <a:lnTo>
                    <a:pt x="609600" y="88900"/>
                  </a:lnTo>
                  <a:lnTo>
                    <a:pt x="638175" y="117475"/>
                  </a:lnTo>
                  <a:lnTo>
                    <a:pt x="666750" y="168275"/>
                  </a:lnTo>
                  <a:lnTo>
                    <a:pt x="685800" y="231775"/>
                  </a:lnTo>
                  <a:lnTo>
                    <a:pt x="704850" y="330200"/>
                  </a:lnTo>
                  <a:lnTo>
                    <a:pt x="704850" y="415925"/>
                  </a:lnTo>
                  <a:lnTo>
                    <a:pt x="682625" y="612775"/>
                  </a:lnTo>
                  <a:lnTo>
                    <a:pt x="641350" y="847725"/>
                  </a:lnTo>
                  <a:lnTo>
                    <a:pt x="584200" y="1085850"/>
                  </a:lnTo>
                  <a:lnTo>
                    <a:pt x="501650" y="1349375"/>
                  </a:lnTo>
                  <a:lnTo>
                    <a:pt x="422275" y="1571625"/>
                  </a:lnTo>
                  <a:lnTo>
                    <a:pt x="304800" y="1844675"/>
                  </a:lnTo>
                  <a:lnTo>
                    <a:pt x="187325" y="2060575"/>
                  </a:lnTo>
                  <a:lnTo>
                    <a:pt x="41275" y="2305050"/>
                  </a:lnTo>
                  <a:lnTo>
                    <a:pt x="6350" y="2362200"/>
                  </a:lnTo>
                  <a:lnTo>
                    <a:pt x="0" y="2387600"/>
                  </a:lnTo>
                  <a:lnTo>
                    <a:pt x="9525" y="2406650"/>
                  </a:lnTo>
                  <a:lnTo>
                    <a:pt x="28575" y="2409825"/>
                  </a:lnTo>
                  <a:lnTo>
                    <a:pt x="60325" y="2387600"/>
                  </a:lnTo>
                  <a:lnTo>
                    <a:pt x="133350" y="2311400"/>
                  </a:lnTo>
                  <a:lnTo>
                    <a:pt x="260350" y="2162175"/>
                  </a:lnTo>
                  <a:lnTo>
                    <a:pt x="361950" y="2022475"/>
                  </a:lnTo>
                  <a:lnTo>
                    <a:pt x="463550" y="1873250"/>
                  </a:lnTo>
                  <a:lnTo>
                    <a:pt x="549275" y="1733550"/>
                  </a:lnTo>
                  <a:lnTo>
                    <a:pt x="660400" y="1536700"/>
                  </a:lnTo>
                  <a:lnTo>
                    <a:pt x="781050" y="1292225"/>
                  </a:lnTo>
                  <a:lnTo>
                    <a:pt x="819150" y="1187450"/>
                  </a:lnTo>
                  <a:lnTo>
                    <a:pt x="892175" y="908050"/>
                  </a:lnTo>
                  <a:lnTo>
                    <a:pt x="955675" y="609600"/>
                  </a:lnTo>
                  <a:lnTo>
                    <a:pt x="962025" y="5524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541;p321">
              <a:extLst>
                <a:ext uri="{FF2B5EF4-FFF2-40B4-BE49-F238E27FC236}">
                  <a16:creationId xmlns:a16="http://schemas.microsoft.com/office/drawing/2014/main" id="{CDFA3047-5B78-F74E-B300-8ECDB6ED6150}"/>
                </a:ext>
              </a:extLst>
            </p:cNvPr>
            <p:cNvSpPr/>
            <p:nvPr/>
          </p:nvSpPr>
          <p:spPr>
            <a:xfrm>
              <a:off x="3668713" y="4462463"/>
              <a:ext cx="3170237" cy="523875"/>
            </a:xfrm>
            <a:custGeom>
              <a:avLst/>
              <a:gdLst/>
              <a:ahLst/>
              <a:cxnLst/>
              <a:rect l="l" t="t" r="r" b="b"/>
              <a:pathLst>
                <a:path w="3170779" h="525458" extrusionOk="0">
                  <a:moveTo>
                    <a:pt x="1893195" y="149395"/>
                  </a:moveTo>
                  <a:lnTo>
                    <a:pt x="2181682" y="110758"/>
                  </a:lnTo>
                  <a:lnTo>
                    <a:pt x="2431532" y="72122"/>
                  </a:lnTo>
                  <a:lnTo>
                    <a:pt x="2565472" y="48940"/>
                  </a:lnTo>
                  <a:lnTo>
                    <a:pt x="2671079" y="20606"/>
                  </a:lnTo>
                  <a:lnTo>
                    <a:pt x="2689109" y="7727"/>
                  </a:lnTo>
                  <a:lnTo>
                    <a:pt x="2701988" y="2576"/>
                  </a:lnTo>
                  <a:lnTo>
                    <a:pt x="2735473" y="0"/>
                  </a:lnTo>
                  <a:lnTo>
                    <a:pt x="2828201" y="10303"/>
                  </a:lnTo>
                  <a:lnTo>
                    <a:pt x="2933808" y="33485"/>
                  </a:lnTo>
                  <a:lnTo>
                    <a:pt x="3093506" y="74697"/>
                  </a:lnTo>
                  <a:lnTo>
                    <a:pt x="3129567" y="90152"/>
                  </a:lnTo>
                  <a:lnTo>
                    <a:pt x="3145021" y="100455"/>
                  </a:lnTo>
                  <a:lnTo>
                    <a:pt x="3160476" y="118486"/>
                  </a:lnTo>
                  <a:lnTo>
                    <a:pt x="3168203" y="141668"/>
                  </a:lnTo>
                  <a:lnTo>
                    <a:pt x="3170779" y="190607"/>
                  </a:lnTo>
                  <a:lnTo>
                    <a:pt x="3163052" y="208638"/>
                  </a:lnTo>
                  <a:lnTo>
                    <a:pt x="3145021" y="218941"/>
                  </a:lnTo>
                  <a:lnTo>
                    <a:pt x="3072900" y="229244"/>
                  </a:lnTo>
                  <a:lnTo>
                    <a:pt x="2972444" y="236971"/>
                  </a:lnTo>
                  <a:lnTo>
                    <a:pt x="2807595" y="236971"/>
                  </a:lnTo>
                  <a:lnTo>
                    <a:pt x="2490774" y="252426"/>
                  </a:lnTo>
                  <a:lnTo>
                    <a:pt x="2428956" y="265305"/>
                  </a:lnTo>
                  <a:lnTo>
                    <a:pt x="2266682" y="288487"/>
                  </a:lnTo>
                  <a:lnTo>
                    <a:pt x="2014256" y="319396"/>
                  </a:lnTo>
                  <a:lnTo>
                    <a:pt x="1674254" y="360608"/>
                  </a:lnTo>
                  <a:lnTo>
                    <a:pt x="1447586" y="391518"/>
                  </a:lnTo>
                  <a:lnTo>
                    <a:pt x="1197736" y="425003"/>
                  </a:lnTo>
                  <a:lnTo>
                    <a:pt x="953037" y="468791"/>
                  </a:lnTo>
                  <a:lnTo>
                    <a:pt x="664550" y="525458"/>
                  </a:lnTo>
                  <a:lnTo>
                    <a:pt x="582125" y="520306"/>
                  </a:lnTo>
                  <a:lnTo>
                    <a:pt x="497125" y="507428"/>
                  </a:lnTo>
                  <a:lnTo>
                    <a:pt x="404397" y="486821"/>
                  </a:lnTo>
                  <a:lnTo>
                    <a:pt x="321972" y="461064"/>
                  </a:lnTo>
                  <a:lnTo>
                    <a:pt x="231820" y="430154"/>
                  </a:lnTo>
                  <a:lnTo>
                    <a:pt x="151971" y="394094"/>
                  </a:lnTo>
                  <a:lnTo>
                    <a:pt x="41213" y="329699"/>
                  </a:lnTo>
                  <a:lnTo>
                    <a:pt x="0" y="270456"/>
                  </a:lnTo>
                  <a:lnTo>
                    <a:pt x="133941" y="296214"/>
                  </a:lnTo>
                  <a:lnTo>
                    <a:pt x="206062" y="309093"/>
                  </a:lnTo>
                  <a:lnTo>
                    <a:pt x="373488" y="321972"/>
                  </a:lnTo>
                  <a:lnTo>
                    <a:pt x="561519" y="327123"/>
                  </a:lnTo>
                  <a:lnTo>
                    <a:pt x="698035" y="321972"/>
                  </a:lnTo>
                  <a:lnTo>
                    <a:pt x="945310" y="293638"/>
                  </a:lnTo>
                  <a:lnTo>
                    <a:pt x="1233796" y="252426"/>
                  </a:lnTo>
                  <a:lnTo>
                    <a:pt x="1571223" y="198335"/>
                  </a:lnTo>
                  <a:lnTo>
                    <a:pt x="1893195" y="14939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542;p321">
              <a:extLst>
                <a:ext uri="{FF2B5EF4-FFF2-40B4-BE49-F238E27FC236}">
                  <a16:creationId xmlns:a16="http://schemas.microsoft.com/office/drawing/2014/main" id="{7094C132-0D44-1D46-B824-7CD7EE6CDB46}"/>
                </a:ext>
              </a:extLst>
            </p:cNvPr>
            <p:cNvSpPr/>
            <p:nvPr/>
          </p:nvSpPr>
          <p:spPr>
            <a:xfrm>
              <a:off x="4162425" y="4837113"/>
              <a:ext cx="400050" cy="1428750"/>
            </a:xfrm>
            <a:custGeom>
              <a:avLst/>
              <a:gdLst/>
              <a:ahLst/>
              <a:cxnLst/>
              <a:rect l="l" t="t" r="r" b="b"/>
              <a:pathLst>
                <a:path w="400050" h="1428750" extrusionOk="0">
                  <a:moveTo>
                    <a:pt x="376238" y="426244"/>
                  </a:moveTo>
                  <a:lnTo>
                    <a:pt x="395288" y="195262"/>
                  </a:lnTo>
                  <a:lnTo>
                    <a:pt x="400050" y="88106"/>
                  </a:lnTo>
                  <a:lnTo>
                    <a:pt x="200025" y="0"/>
                  </a:lnTo>
                  <a:lnTo>
                    <a:pt x="173831" y="140494"/>
                  </a:lnTo>
                  <a:lnTo>
                    <a:pt x="178594" y="247650"/>
                  </a:lnTo>
                  <a:cubicBezTo>
                    <a:pt x="177800" y="288925"/>
                    <a:pt x="177007" y="330200"/>
                    <a:pt x="176213" y="371475"/>
                  </a:cubicBezTo>
                  <a:lnTo>
                    <a:pt x="169069" y="476250"/>
                  </a:lnTo>
                  <a:lnTo>
                    <a:pt x="154781" y="600075"/>
                  </a:lnTo>
                  <a:lnTo>
                    <a:pt x="126206" y="745331"/>
                  </a:lnTo>
                  <a:lnTo>
                    <a:pt x="78581" y="912019"/>
                  </a:lnTo>
                  <a:lnTo>
                    <a:pt x="42863" y="1012031"/>
                  </a:lnTo>
                  <a:lnTo>
                    <a:pt x="0" y="1088231"/>
                  </a:lnTo>
                  <a:lnTo>
                    <a:pt x="0" y="1116806"/>
                  </a:lnTo>
                  <a:lnTo>
                    <a:pt x="19050" y="1209675"/>
                  </a:lnTo>
                  <a:lnTo>
                    <a:pt x="59531" y="1335881"/>
                  </a:lnTo>
                  <a:lnTo>
                    <a:pt x="90488" y="1409700"/>
                  </a:lnTo>
                  <a:lnTo>
                    <a:pt x="104775" y="1423987"/>
                  </a:lnTo>
                  <a:lnTo>
                    <a:pt x="119063" y="1428750"/>
                  </a:lnTo>
                  <a:lnTo>
                    <a:pt x="142875" y="1428750"/>
                  </a:lnTo>
                  <a:lnTo>
                    <a:pt x="173831" y="1416844"/>
                  </a:lnTo>
                  <a:lnTo>
                    <a:pt x="271463" y="1219200"/>
                  </a:lnTo>
                  <a:lnTo>
                    <a:pt x="295275" y="969169"/>
                  </a:lnTo>
                  <a:lnTo>
                    <a:pt x="314325" y="871537"/>
                  </a:lnTo>
                  <a:lnTo>
                    <a:pt x="330994" y="788194"/>
                  </a:lnTo>
                  <a:lnTo>
                    <a:pt x="354806" y="635794"/>
                  </a:lnTo>
                  <a:lnTo>
                    <a:pt x="376238" y="42624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543;p321">
              <a:extLst>
                <a:ext uri="{FF2B5EF4-FFF2-40B4-BE49-F238E27FC236}">
                  <a16:creationId xmlns:a16="http://schemas.microsoft.com/office/drawing/2014/main" id="{0AB83F14-E942-1F46-85F5-662E5A8AD5D1}"/>
                </a:ext>
              </a:extLst>
            </p:cNvPr>
            <p:cNvSpPr/>
            <p:nvPr/>
          </p:nvSpPr>
          <p:spPr>
            <a:xfrm>
              <a:off x="4310063" y="5495925"/>
              <a:ext cx="1162050" cy="763588"/>
            </a:xfrm>
            <a:custGeom>
              <a:avLst/>
              <a:gdLst/>
              <a:ahLst/>
              <a:cxnLst/>
              <a:rect l="l" t="t" r="r" b="b"/>
              <a:pathLst>
                <a:path w="1162050" h="764381" extrusionOk="0">
                  <a:moveTo>
                    <a:pt x="735806" y="135731"/>
                  </a:moveTo>
                  <a:lnTo>
                    <a:pt x="502443" y="219075"/>
                  </a:lnTo>
                  <a:lnTo>
                    <a:pt x="333375" y="276225"/>
                  </a:lnTo>
                  <a:lnTo>
                    <a:pt x="183356" y="328613"/>
                  </a:lnTo>
                  <a:lnTo>
                    <a:pt x="154781" y="338138"/>
                  </a:lnTo>
                  <a:lnTo>
                    <a:pt x="142875" y="330994"/>
                  </a:lnTo>
                  <a:lnTo>
                    <a:pt x="130968" y="304800"/>
                  </a:lnTo>
                  <a:lnTo>
                    <a:pt x="0" y="764381"/>
                  </a:lnTo>
                  <a:lnTo>
                    <a:pt x="42862" y="750094"/>
                  </a:lnTo>
                  <a:lnTo>
                    <a:pt x="73818" y="723900"/>
                  </a:lnTo>
                  <a:lnTo>
                    <a:pt x="128587" y="676275"/>
                  </a:lnTo>
                  <a:lnTo>
                    <a:pt x="240506" y="590550"/>
                  </a:lnTo>
                  <a:lnTo>
                    <a:pt x="423862" y="471488"/>
                  </a:lnTo>
                  <a:lnTo>
                    <a:pt x="635793" y="342900"/>
                  </a:lnTo>
                  <a:lnTo>
                    <a:pt x="816768" y="238125"/>
                  </a:lnTo>
                  <a:lnTo>
                    <a:pt x="992981" y="135731"/>
                  </a:lnTo>
                  <a:lnTo>
                    <a:pt x="1109662" y="71438"/>
                  </a:lnTo>
                  <a:lnTo>
                    <a:pt x="1150143" y="45244"/>
                  </a:lnTo>
                  <a:lnTo>
                    <a:pt x="1162050" y="26194"/>
                  </a:lnTo>
                  <a:lnTo>
                    <a:pt x="1162050" y="16669"/>
                  </a:lnTo>
                  <a:lnTo>
                    <a:pt x="1154906" y="7144"/>
                  </a:lnTo>
                  <a:lnTo>
                    <a:pt x="1131093" y="0"/>
                  </a:lnTo>
                  <a:lnTo>
                    <a:pt x="1085850" y="11906"/>
                  </a:lnTo>
                  <a:lnTo>
                    <a:pt x="947737" y="61913"/>
                  </a:lnTo>
                  <a:lnTo>
                    <a:pt x="797718" y="114300"/>
                  </a:lnTo>
                  <a:lnTo>
                    <a:pt x="735806" y="13573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" name="Google Shape;3544;p321">
              <a:extLst>
                <a:ext uri="{FF2B5EF4-FFF2-40B4-BE49-F238E27FC236}">
                  <a16:creationId xmlns:a16="http://schemas.microsoft.com/office/drawing/2014/main" id="{F31E72A8-FC95-D042-9311-C725FFB6E8E5}"/>
                </a:ext>
              </a:extLst>
            </p:cNvPr>
            <p:cNvGrpSpPr/>
            <p:nvPr/>
          </p:nvGrpSpPr>
          <p:grpSpPr>
            <a:xfrm>
              <a:off x="5710238" y="4684713"/>
              <a:ext cx="819150" cy="676275"/>
              <a:chOff x="3501" y="2855"/>
              <a:chExt cx="516" cy="426"/>
            </a:xfrm>
          </p:grpSpPr>
          <p:sp>
            <p:nvSpPr>
              <p:cNvPr id="32" name="Google Shape;3545;p321">
                <a:extLst>
                  <a:ext uri="{FF2B5EF4-FFF2-40B4-BE49-F238E27FC236}">
                    <a16:creationId xmlns:a16="http://schemas.microsoft.com/office/drawing/2014/main" id="{7CCB1D35-8827-0B42-BD2B-787847AC1988}"/>
                  </a:ext>
                </a:extLst>
              </p:cNvPr>
              <p:cNvSpPr/>
              <p:nvPr/>
            </p:nvSpPr>
            <p:spPr>
              <a:xfrm>
                <a:off x="3681" y="2855"/>
                <a:ext cx="198" cy="142"/>
              </a:xfrm>
              <a:custGeom>
                <a:avLst/>
                <a:gdLst/>
                <a:ahLst/>
                <a:cxnLst/>
                <a:rect l="l" t="t" r="r" b="b"/>
                <a:pathLst>
                  <a:path w="314325" h="226219" extrusionOk="0">
                    <a:moveTo>
                      <a:pt x="0" y="9525"/>
                    </a:moveTo>
                    <a:lnTo>
                      <a:pt x="11906" y="59531"/>
                    </a:lnTo>
                    <a:lnTo>
                      <a:pt x="26193" y="104775"/>
                    </a:lnTo>
                    <a:lnTo>
                      <a:pt x="64293" y="138112"/>
                    </a:lnTo>
                    <a:lnTo>
                      <a:pt x="109537" y="152400"/>
                    </a:lnTo>
                    <a:lnTo>
                      <a:pt x="121443" y="164306"/>
                    </a:lnTo>
                    <a:lnTo>
                      <a:pt x="133350" y="202406"/>
                    </a:lnTo>
                    <a:lnTo>
                      <a:pt x="128587" y="226219"/>
                    </a:lnTo>
                    <a:lnTo>
                      <a:pt x="314325" y="147637"/>
                    </a:lnTo>
                    <a:lnTo>
                      <a:pt x="219075" y="90487"/>
                    </a:lnTo>
                    <a:lnTo>
                      <a:pt x="164306" y="50006"/>
                    </a:lnTo>
                    <a:lnTo>
                      <a:pt x="95250" y="0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222A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546;p321">
                <a:extLst>
                  <a:ext uri="{FF2B5EF4-FFF2-40B4-BE49-F238E27FC236}">
                    <a16:creationId xmlns:a16="http://schemas.microsoft.com/office/drawing/2014/main" id="{67D1693F-CFEE-7045-B2C6-2303EA927D07}"/>
                  </a:ext>
                </a:extLst>
              </p:cNvPr>
              <p:cNvSpPr/>
              <p:nvPr/>
            </p:nvSpPr>
            <p:spPr>
              <a:xfrm>
                <a:off x="3501" y="2939"/>
                <a:ext cx="516" cy="342"/>
              </a:xfrm>
              <a:custGeom>
                <a:avLst/>
                <a:gdLst/>
                <a:ahLst/>
                <a:cxnLst/>
                <a:rect l="l" t="t" r="r" b="b"/>
                <a:pathLst>
                  <a:path w="819150" h="542925" extrusionOk="0">
                    <a:moveTo>
                      <a:pt x="238125" y="273844"/>
                    </a:moveTo>
                    <a:lnTo>
                      <a:pt x="319087" y="202406"/>
                    </a:lnTo>
                    <a:lnTo>
                      <a:pt x="390525" y="130969"/>
                    </a:lnTo>
                    <a:lnTo>
                      <a:pt x="416718" y="90487"/>
                    </a:lnTo>
                    <a:lnTo>
                      <a:pt x="419100" y="69056"/>
                    </a:lnTo>
                    <a:lnTo>
                      <a:pt x="573881" y="0"/>
                    </a:lnTo>
                    <a:lnTo>
                      <a:pt x="742950" y="97631"/>
                    </a:lnTo>
                    <a:lnTo>
                      <a:pt x="792956" y="138112"/>
                    </a:lnTo>
                    <a:lnTo>
                      <a:pt x="816768" y="166687"/>
                    </a:lnTo>
                    <a:lnTo>
                      <a:pt x="819150" y="183356"/>
                    </a:lnTo>
                    <a:lnTo>
                      <a:pt x="819150" y="202406"/>
                    </a:lnTo>
                    <a:lnTo>
                      <a:pt x="809625" y="221456"/>
                    </a:lnTo>
                    <a:lnTo>
                      <a:pt x="795337" y="238125"/>
                    </a:lnTo>
                    <a:lnTo>
                      <a:pt x="0" y="542925"/>
                    </a:lnTo>
                    <a:lnTo>
                      <a:pt x="45243" y="431006"/>
                    </a:lnTo>
                    <a:lnTo>
                      <a:pt x="121443" y="369094"/>
                    </a:lnTo>
                    <a:lnTo>
                      <a:pt x="238125" y="273844"/>
                    </a:lnTo>
                    <a:close/>
                  </a:path>
                </a:pathLst>
              </a:custGeom>
              <a:solidFill>
                <a:srgbClr val="222A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3547;p321">
              <a:extLst>
                <a:ext uri="{FF2B5EF4-FFF2-40B4-BE49-F238E27FC236}">
                  <a16:creationId xmlns:a16="http://schemas.microsoft.com/office/drawing/2014/main" id="{247BF24D-81AF-3344-9409-7B7D8B9344ED}"/>
                </a:ext>
              </a:extLst>
            </p:cNvPr>
            <p:cNvSpPr/>
            <p:nvPr/>
          </p:nvSpPr>
          <p:spPr>
            <a:xfrm>
              <a:off x="5049838" y="4943475"/>
              <a:ext cx="2417762" cy="1274763"/>
            </a:xfrm>
            <a:custGeom>
              <a:avLst/>
              <a:gdLst/>
              <a:ahLst/>
              <a:cxnLst/>
              <a:rect l="l" t="t" r="r" b="b"/>
              <a:pathLst>
                <a:path w="2416969" h="1273969" extrusionOk="0">
                  <a:moveTo>
                    <a:pt x="847725" y="664369"/>
                  </a:moveTo>
                  <a:lnTo>
                    <a:pt x="735807" y="557213"/>
                  </a:lnTo>
                  <a:lnTo>
                    <a:pt x="652463" y="466725"/>
                  </a:lnTo>
                  <a:lnTo>
                    <a:pt x="557213" y="371475"/>
                  </a:lnTo>
                  <a:lnTo>
                    <a:pt x="466725" y="288131"/>
                  </a:lnTo>
                  <a:lnTo>
                    <a:pt x="392907" y="228600"/>
                  </a:lnTo>
                  <a:lnTo>
                    <a:pt x="340519" y="190500"/>
                  </a:lnTo>
                  <a:lnTo>
                    <a:pt x="295275" y="161925"/>
                  </a:lnTo>
                  <a:lnTo>
                    <a:pt x="240507" y="135731"/>
                  </a:lnTo>
                  <a:lnTo>
                    <a:pt x="195263" y="119063"/>
                  </a:lnTo>
                  <a:lnTo>
                    <a:pt x="140494" y="104775"/>
                  </a:lnTo>
                  <a:lnTo>
                    <a:pt x="50007" y="78581"/>
                  </a:lnTo>
                  <a:lnTo>
                    <a:pt x="11907" y="66675"/>
                  </a:lnTo>
                  <a:lnTo>
                    <a:pt x="0" y="54769"/>
                  </a:lnTo>
                  <a:lnTo>
                    <a:pt x="2382" y="38100"/>
                  </a:lnTo>
                  <a:lnTo>
                    <a:pt x="19050" y="23813"/>
                  </a:lnTo>
                  <a:lnTo>
                    <a:pt x="66675" y="7144"/>
                  </a:lnTo>
                  <a:lnTo>
                    <a:pt x="109538" y="0"/>
                  </a:lnTo>
                  <a:lnTo>
                    <a:pt x="147638" y="2381"/>
                  </a:lnTo>
                  <a:lnTo>
                    <a:pt x="223838" y="9525"/>
                  </a:lnTo>
                  <a:lnTo>
                    <a:pt x="269082" y="16669"/>
                  </a:lnTo>
                  <a:lnTo>
                    <a:pt x="309563" y="30956"/>
                  </a:lnTo>
                  <a:lnTo>
                    <a:pt x="373857" y="59531"/>
                  </a:lnTo>
                  <a:lnTo>
                    <a:pt x="464344" y="119063"/>
                  </a:lnTo>
                  <a:lnTo>
                    <a:pt x="631032" y="252413"/>
                  </a:lnTo>
                  <a:lnTo>
                    <a:pt x="800100" y="407194"/>
                  </a:lnTo>
                  <a:lnTo>
                    <a:pt x="947738" y="509588"/>
                  </a:lnTo>
                  <a:lnTo>
                    <a:pt x="1185863" y="664369"/>
                  </a:lnTo>
                  <a:lnTo>
                    <a:pt x="1314450" y="742950"/>
                  </a:lnTo>
                  <a:lnTo>
                    <a:pt x="1416844" y="807244"/>
                  </a:lnTo>
                  <a:lnTo>
                    <a:pt x="1535907" y="876300"/>
                  </a:lnTo>
                  <a:lnTo>
                    <a:pt x="1662113" y="940594"/>
                  </a:lnTo>
                  <a:lnTo>
                    <a:pt x="1897857" y="1040606"/>
                  </a:lnTo>
                  <a:lnTo>
                    <a:pt x="2197894" y="1147763"/>
                  </a:lnTo>
                  <a:lnTo>
                    <a:pt x="2393157" y="1209675"/>
                  </a:lnTo>
                  <a:lnTo>
                    <a:pt x="2412207" y="1223963"/>
                  </a:lnTo>
                  <a:lnTo>
                    <a:pt x="2416969" y="1235869"/>
                  </a:lnTo>
                  <a:lnTo>
                    <a:pt x="2405063" y="1257300"/>
                  </a:lnTo>
                  <a:lnTo>
                    <a:pt x="2388394" y="1271588"/>
                  </a:lnTo>
                  <a:lnTo>
                    <a:pt x="2366963" y="1273969"/>
                  </a:lnTo>
                  <a:lnTo>
                    <a:pt x="2271713" y="1273969"/>
                  </a:lnTo>
                  <a:lnTo>
                    <a:pt x="2043113" y="1273969"/>
                  </a:lnTo>
                  <a:lnTo>
                    <a:pt x="1719263" y="1262063"/>
                  </a:lnTo>
                  <a:lnTo>
                    <a:pt x="1554957" y="1252538"/>
                  </a:lnTo>
                  <a:lnTo>
                    <a:pt x="1509713" y="1245394"/>
                  </a:lnTo>
                  <a:lnTo>
                    <a:pt x="1478757" y="1235869"/>
                  </a:lnTo>
                  <a:lnTo>
                    <a:pt x="1407319" y="1197769"/>
                  </a:lnTo>
                  <a:lnTo>
                    <a:pt x="1321594" y="1133475"/>
                  </a:lnTo>
                  <a:lnTo>
                    <a:pt x="1231107" y="1050131"/>
                  </a:lnTo>
                  <a:lnTo>
                    <a:pt x="1119188" y="940594"/>
                  </a:lnTo>
                  <a:lnTo>
                    <a:pt x="1012032" y="833438"/>
                  </a:lnTo>
                  <a:lnTo>
                    <a:pt x="909638" y="733425"/>
                  </a:lnTo>
                  <a:lnTo>
                    <a:pt x="847725" y="66436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3552;p322">
            <a:extLst>
              <a:ext uri="{FF2B5EF4-FFF2-40B4-BE49-F238E27FC236}">
                <a16:creationId xmlns:a16="http://schemas.microsoft.com/office/drawing/2014/main" id="{407B50B8-3459-4A48-8B82-AEDC70A82B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3890" y="1291138"/>
            <a:ext cx="4530725" cy="48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2" name="Google Shape;3552;p3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9828" y="1291139"/>
            <a:ext cx="4530725" cy="48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" name="Google Shape;3204;p291"/>
          <p:cNvSpPr txBox="1"/>
          <p:nvPr/>
        </p:nvSpPr>
        <p:spPr>
          <a:xfrm>
            <a:off x="5025008" y="7965504"/>
            <a:ext cx="292838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球</a:t>
            </a:r>
            <a:endParaRPr/>
          </a:p>
        </p:txBody>
      </p:sp>
      <p:sp>
        <p:nvSpPr>
          <p:cNvPr id="3205" name="Google Shape;3205;p291"/>
          <p:cNvSpPr/>
          <p:nvPr/>
        </p:nvSpPr>
        <p:spPr>
          <a:xfrm>
            <a:off x="2605088" y="2068513"/>
            <a:ext cx="1757362" cy="488950"/>
          </a:xfrm>
          <a:custGeom>
            <a:avLst/>
            <a:gdLst/>
            <a:ahLst/>
            <a:cxnLst/>
            <a:rect l="l" t="t" r="r" b="b"/>
            <a:pathLst>
              <a:path w="1757362" h="488157" extrusionOk="0">
                <a:moveTo>
                  <a:pt x="583406" y="414338"/>
                </a:moveTo>
                <a:lnTo>
                  <a:pt x="392906" y="485775"/>
                </a:lnTo>
                <a:lnTo>
                  <a:pt x="371475" y="488157"/>
                </a:lnTo>
                <a:lnTo>
                  <a:pt x="319087" y="466725"/>
                </a:lnTo>
                <a:lnTo>
                  <a:pt x="197643" y="397669"/>
                </a:lnTo>
                <a:lnTo>
                  <a:pt x="140493" y="357188"/>
                </a:lnTo>
                <a:lnTo>
                  <a:pt x="73818" y="290513"/>
                </a:lnTo>
                <a:lnTo>
                  <a:pt x="23812" y="223838"/>
                </a:lnTo>
                <a:lnTo>
                  <a:pt x="0" y="173832"/>
                </a:lnTo>
                <a:lnTo>
                  <a:pt x="0" y="154782"/>
                </a:lnTo>
                <a:lnTo>
                  <a:pt x="2381" y="145257"/>
                </a:lnTo>
                <a:lnTo>
                  <a:pt x="19050" y="135732"/>
                </a:lnTo>
                <a:lnTo>
                  <a:pt x="30956" y="135732"/>
                </a:lnTo>
                <a:lnTo>
                  <a:pt x="119062" y="178594"/>
                </a:lnTo>
                <a:lnTo>
                  <a:pt x="192881" y="207169"/>
                </a:lnTo>
                <a:lnTo>
                  <a:pt x="280987" y="228600"/>
                </a:lnTo>
                <a:lnTo>
                  <a:pt x="371475" y="242888"/>
                </a:lnTo>
                <a:lnTo>
                  <a:pt x="450056" y="245269"/>
                </a:lnTo>
                <a:lnTo>
                  <a:pt x="683418" y="216694"/>
                </a:lnTo>
                <a:lnTo>
                  <a:pt x="1026318" y="145257"/>
                </a:lnTo>
                <a:lnTo>
                  <a:pt x="1259681" y="80963"/>
                </a:lnTo>
                <a:lnTo>
                  <a:pt x="1314450" y="57150"/>
                </a:lnTo>
                <a:lnTo>
                  <a:pt x="1347787" y="35719"/>
                </a:lnTo>
                <a:lnTo>
                  <a:pt x="1373981" y="11907"/>
                </a:lnTo>
                <a:lnTo>
                  <a:pt x="1383506" y="2382"/>
                </a:lnTo>
                <a:lnTo>
                  <a:pt x="1400175" y="0"/>
                </a:lnTo>
                <a:lnTo>
                  <a:pt x="1628775" y="38100"/>
                </a:lnTo>
                <a:lnTo>
                  <a:pt x="1721643" y="64294"/>
                </a:lnTo>
                <a:lnTo>
                  <a:pt x="1740693" y="80963"/>
                </a:lnTo>
                <a:lnTo>
                  <a:pt x="1752600" y="100013"/>
                </a:lnTo>
                <a:lnTo>
                  <a:pt x="1757362" y="123825"/>
                </a:lnTo>
                <a:lnTo>
                  <a:pt x="1750218" y="150019"/>
                </a:lnTo>
                <a:lnTo>
                  <a:pt x="1724025" y="195263"/>
                </a:lnTo>
                <a:lnTo>
                  <a:pt x="1700212" y="216694"/>
                </a:lnTo>
                <a:lnTo>
                  <a:pt x="1678781" y="226219"/>
                </a:lnTo>
                <a:lnTo>
                  <a:pt x="1543050" y="233363"/>
                </a:lnTo>
                <a:lnTo>
                  <a:pt x="1454943" y="242888"/>
                </a:lnTo>
                <a:lnTo>
                  <a:pt x="985837" y="328613"/>
                </a:lnTo>
                <a:lnTo>
                  <a:pt x="583406" y="41433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291"/>
          <p:cNvSpPr/>
          <p:nvPr/>
        </p:nvSpPr>
        <p:spPr>
          <a:xfrm>
            <a:off x="4281488" y="2312988"/>
            <a:ext cx="2724150" cy="601662"/>
          </a:xfrm>
          <a:custGeom>
            <a:avLst/>
            <a:gdLst/>
            <a:ahLst/>
            <a:cxnLst/>
            <a:rect l="l" t="t" r="r" b="b"/>
            <a:pathLst>
              <a:path w="2724150" h="602456" extrusionOk="0">
                <a:moveTo>
                  <a:pt x="950118" y="450056"/>
                </a:moveTo>
                <a:lnTo>
                  <a:pt x="711993" y="519112"/>
                </a:lnTo>
                <a:lnTo>
                  <a:pt x="464343" y="602456"/>
                </a:lnTo>
                <a:lnTo>
                  <a:pt x="428625" y="602456"/>
                </a:lnTo>
                <a:lnTo>
                  <a:pt x="383381" y="588169"/>
                </a:lnTo>
                <a:lnTo>
                  <a:pt x="257175" y="502444"/>
                </a:lnTo>
                <a:lnTo>
                  <a:pt x="97631" y="359569"/>
                </a:lnTo>
                <a:lnTo>
                  <a:pt x="23812" y="285750"/>
                </a:lnTo>
                <a:lnTo>
                  <a:pt x="4762" y="254794"/>
                </a:lnTo>
                <a:lnTo>
                  <a:pt x="0" y="238125"/>
                </a:lnTo>
                <a:lnTo>
                  <a:pt x="0" y="219075"/>
                </a:lnTo>
                <a:lnTo>
                  <a:pt x="7143" y="207169"/>
                </a:lnTo>
                <a:lnTo>
                  <a:pt x="21431" y="204787"/>
                </a:lnTo>
                <a:lnTo>
                  <a:pt x="52387" y="211931"/>
                </a:lnTo>
                <a:lnTo>
                  <a:pt x="202406" y="285750"/>
                </a:lnTo>
                <a:lnTo>
                  <a:pt x="259556" y="309562"/>
                </a:lnTo>
                <a:lnTo>
                  <a:pt x="381000" y="350044"/>
                </a:lnTo>
                <a:lnTo>
                  <a:pt x="440531" y="359569"/>
                </a:lnTo>
                <a:lnTo>
                  <a:pt x="483393" y="357187"/>
                </a:lnTo>
                <a:lnTo>
                  <a:pt x="1359693" y="197644"/>
                </a:lnTo>
                <a:lnTo>
                  <a:pt x="1607343" y="154781"/>
                </a:lnTo>
                <a:lnTo>
                  <a:pt x="2150268" y="71437"/>
                </a:lnTo>
                <a:lnTo>
                  <a:pt x="2188368" y="57150"/>
                </a:lnTo>
                <a:lnTo>
                  <a:pt x="2288381" y="2381"/>
                </a:lnTo>
                <a:lnTo>
                  <a:pt x="2300287" y="0"/>
                </a:lnTo>
                <a:lnTo>
                  <a:pt x="2471737" y="35719"/>
                </a:lnTo>
                <a:lnTo>
                  <a:pt x="2557462" y="66675"/>
                </a:lnTo>
                <a:lnTo>
                  <a:pt x="2647950" y="109537"/>
                </a:lnTo>
                <a:lnTo>
                  <a:pt x="2690812" y="135731"/>
                </a:lnTo>
                <a:lnTo>
                  <a:pt x="2707481" y="152400"/>
                </a:lnTo>
                <a:lnTo>
                  <a:pt x="2719387" y="171450"/>
                </a:lnTo>
                <a:lnTo>
                  <a:pt x="2724150" y="202406"/>
                </a:lnTo>
                <a:lnTo>
                  <a:pt x="2719387" y="223837"/>
                </a:lnTo>
                <a:lnTo>
                  <a:pt x="2697956" y="247650"/>
                </a:lnTo>
                <a:lnTo>
                  <a:pt x="2676525" y="257175"/>
                </a:lnTo>
                <a:lnTo>
                  <a:pt x="2605087" y="264319"/>
                </a:lnTo>
                <a:lnTo>
                  <a:pt x="2224087" y="276225"/>
                </a:lnTo>
                <a:lnTo>
                  <a:pt x="1604962" y="335756"/>
                </a:lnTo>
                <a:lnTo>
                  <a:pt x="1340643" y="361950"/>
                </a:lnTo>
                <a:lnTo>
                  <a:pt x="950118" y="4500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291"/>
          <p:cNvSpPr/>
          <p:nvPr/>
        </p:nvSpPr>
        <p:spPr>
          <a:xfrm>
            <a:off x="6132513" y="1525588"/>
            <a:ext cx="796925" cy="635000"/>
          </a:xfrm>
          <a:custGeom>
            <a:avLst/>
            <a:gdLst/>
            <a:ahLst/>
            <a:cxnLst/>
            <a:rect l="l" t="t" r="r" b="b"/>
            <a:pathLst>
              <a:path w="797719" h="633413" extrusionOk="0">
                <a:moveTo>
                  <a:pt x="390525" y="433388"/>
                </a:moveTo>
                <a:lnTo>
                  <a:pt x="278606" y="333375"/>
                </a:lnTo>
                <a:lnTo>
                  <a:pt x="138112" y="188119"/>
                </a:lnTo>
                <a:lnTo>
                  <a:pt x="16669" y="54769"/>
                </a:lnTo>
                <a:lnTo>
                  <a:pt x="2381" y="35719"/>
                </a:lnTo>
                <a:lnTo>
                  <a:pt x="0" y="23813"/>
                </a:lnTo>
                <a:lnTo>
                  <a:pt x="4762" y="7144"/>
                </a:lnTo>
                <a:lnTo>
                  <a:pt x="21431" y="0"/>
                </a:lnTo>
                <a:lnTo>
                  <a:pt x="42862" y="0"/>
                </a:lnTo>
                <a:lnTo>
                  <a:pt x="100012" y="26194"/>
                </a:lnTo>
                <a:lnTo>
                  <a:pt x="238125" y="83344"/>
                </a:lnTo>
                <a:lnTo>
                  <a:pt x="323850" y="111919"/>
                </a:lnTo>
                <a:lnTo>
                  <a:pt x="452437" y="152400"/>
                </a:lnTo>
                <a:lnTo>
                  <a:pt x="573881" y="180975"/>
                </a:lnTo>
                <a:lnTo>
                  <a:pt x="590550" y="188119"/>
                </a:lnTo>
                <a:lnTo>
                  <a:pt x="671512" y="269082"/>
                </a:lnTo>
                <a:lnTo>
                  <a:pt x="707231" y="321469"/>
                </a:lnTo>
                <a:lnTo>
                  <a:pt x="754856" y="392907"/>
                </a:lnTo>
                <a:lnTo>
                  <a:pt x="776287" y="435769"/>
                </a:lnTo>
                <a:lnTo>
                  <a:pt x="788194" y="476250"/>
                </a:lnTo>
                <a:lnTo>
                  <a:pt x="797719" y="519113"/>
                </a:lnTo>
                <a:lnTo>
                  <a:pt x="797719" y="571500"/>
                </a:lnTo>
                <a:lnTo>
                  <a:pt x="790575" y="597694"/>
                </a:lnTo>
                <a:lnTo>
                  <a:pt x="776287" y="621507"/>
                </a:lnTo>
                <a:lnTo>
                  <a:pt x="762000" y="628650"/>
                </a:lnTo>
                <a:lnTo>
                  <a:pt x="733425" y="633413"/>
                </a:lnTo>
                <a:lnTo>
                  <a:pt x="683419" y="626269"/>
                </a:lnTo>
                <a:lnTo>
                  <a:pt x="614362" y="600075"/>
                </a:lnTo>
                <a:lnTo>
                  <a:pt x="390525" y="43338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291"/>
          <p:cNvSpPr/>
          <p:nvPr/>
        </p:nvSpPr>
        <p:spPr>
          <a:xfrm>
            <a:off x="4418013" y="3267075"/>
            <a:ext cx="704850" cy="566738"/>
          </a:xfrm>
          <a:custGeom>
            <a:avLst/>
            <a:gdLst/>
            <a:ahLst/>
            <a:cxnLst/>
            <a:rect l="l" t="t" r="r" b="b"/>
            <a:pathLst>
              <a:path w="704850" h="566738" extrusionOk="0">
                <a:moveTo>
                  <a:pt x="271462" y="323850"/>
                </a:moveTo>
                <a:lnTo>
                  <a:pt x="173831" y="228600"/>
                </a:lnTo>
                <a:lnTo>
                  <a:pt x="11906" y="54769"/>
                </a:lnTo>
                <a:lnTo>
                  <a:pt x="0" y="33338"/>
                </a:lnTo>
                <a:lnTo>
                  <a:pt x="0" y="16669"/>
                </a:lnTo>
                <a:lnTo>
                  <a:pt x="9525" y="2381"/>
                </a:lnTo>
                <a:lnTo>
                  <a:pt x="26194" y="0"/>
                </a:lnTo>
                <a:lnTo>
                  <a:pt x="461962" y="130969"/>
                </a:lnTo>
                <a:lnTo>
                  <a:pt x="488156" y="140494"/>
                </a:lnTo>
                <a:lnTo>
                  <a:pt x="576262" y="233363"/>
                </a:lnTo>
                <a:lnTo>
                  <a:pt x="628650" y="302419"/>
                </a:lnTo>
                <a:lnTo>
                  <a:pt x="671512" y="373856"/>
                </a:lnTo>
                <a:lnTo>
                  <a:pt x="690562" y="414338"/>
                </a:lnTo>
                <a:lnTo>
                  <a:pt x="702469" y="469106"/>
                </a:lnTo>
                <a:lnTo>
                  <a:pt x="704850" y="507206"/>
                </a:lnTo>
                <a:lnTo>
                  <a:pt x="697706" y="535781"/>
                </a:lnTo>
                <a:lnTo>
                  <a:pt x="678656" y="554831"/>
                </a:lnTo>
                <a:lnTo>
                  <a:pt x="657225" y="564356"/>
                </a:lnTo>
                <a:lnTo>
                  <a:pt x="621506" y="566738"/>
                </a:lnTo>
                <a:lnTo>
                  <a:pt x="571500" y="557213"/>
                </a:lnTo>
                <a:lnTo>
                  <a:pt x="511969" y="531019"/>
                </a:lnTo>
                <a:lnTo>
                  <a:pt x="271462" y="3238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291"/>
          <p:cNvSpPr/>
          <p:nvPr/>
        </p:nvSpPr>
        <p:spPr>
          <a:xfrm>
            <a:off x="4146550" y="4706938"/>
            <a:ext cx="552450" cy="403225"/>
          </a:xfrm>
          <a:custGeom>
            <a:avLst/>
            <a:gdLst/>
            <a:ahLst/>
            <a:cxnLst/>
            <a:rect l="l" t="t" r="r" b="b"/>
            <a:pathLst>
              <a:path w="552450" h="402432" extrusionOk="0">
                <a:moveTo>
                  <a:pt x="385763" y="371475"/>
                </a:moveTo>
                <a:lnTo>
                  <a:pt x="254794" y="283369"/>
                </a:lnTo>
                <a:lnTo>
                  <a:pt x="33338" y="85725"/>
                </a:lnTo>
                <a:lnTo>
                  <a:pt x="11907" y="61913"/>
                </a:lnTo>
                <a:lnTo>
                  <a:pt x="4763" y="50007"/>
                </a:lnTo>
                <a:lnTo>
                  <a:pt x="0" y="33338"/>
                </a:lnTo>
                <a:lnTo>
                  <a:pt x="2382" y="11907"/>
                </a:lnTo>
                <a:lnTo>
                  <a:pt x="11907" y="2382"/>
                </a:lnTo>
                <a:lnTo>
                  <a:pt x="28575" y="0"/>
                </a:lnTo>
                <a:lnTo>
                  <a:pt x="66675" y="16669"/>
                </a:lnTo>
                <a:lnTo>
                  <a:pt x="119063" y="45244"/>
                </a:lnTo>
                <a:lnTo>
                  <a:pt x="145257" y="57150"/>
                </a:lnTo>
                <a:lnTo>
                  <a:pt x="185738" y="64294"/>
                </a:lnTo>
                <a:lnTo>
                  <a:pt x="285750" y="57150"/>
                </a:lnTo>
                <a:lnTo>
                  <a:pt x="552450" y="200025"/>
                </a:lnTo>
                <a:lnTo>
                  <a:pt x="523875" y="304800"/>
                </a:lnTo>
                <a:lnTo>
                  <a:pt x="507207" y="357188"/>
                </a:lnTo>
                <a:lnTo>
                  <a:pt x="488157" y="385763"/>
                </a:lnTo>
                <a:lnTo>
                  <a:pt x="471488" y="397669"/>
                </a:lnTo>
                <a:lnTo>
                  <a:pt x="457200" y="402432"/>
                </a:lnTo>
                <a:lnTo>
                  <a:pt x="385763" y="3714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291"/>
          <p:cNvSpPr/>
          <p:nvPr/>
        </p:nvSpPr>
        <p:spPr>
          <a:xfrm>
            <a:off x="4427538" y="4110038"/>
            <a:ext cx="920750" cy="819150"/>
          </a:xfrm>
          <a:custGeom>
            <a:avLst/>
            <a:gdLst/>
            <a:ahLst/>
            <a:cxnLst/>
            <a:rect l="l" t="t" r="r" b="b"/>
            <a:pathLst>
              <a:path w="921544" h="819150" extrusionOk="0">
                <a:moveTo>
                  <a:pt x="452437" y="328612"/>
                </a:moveTo>
                <a:lnTo>
                  <a:pt x="0" y="657225"/>
                </a:lnTo>
                <a:lnTo>
                  <a:pt x="64294" y="819150"/>
                </a:lnTo>
                <a:lnTo>
                  <a:pt x="271462" y="800100"/>
                </a:lnTo>
                <a:lnTo>
                  <a:pt x="876300" y="90487"/>
                </a:lnTo>
                <a:lnTo>
                  <a:pt x="919162" y="40481"/>
                </a:lnTo>
                <a:lnTo>
                  <a:pt x="921544" y="23812"/>
                </a:lnTo>
                <a:lnTo>
                  <a:pt x="916781" y="7143"/>
                </a:lnTo>
                <a:lnTo>
                  <a:pt x="904875" y="0"/>
                </a:lnTo>
                <a:lnTo>
                  <a:pt x="869156" y="7143"/>
                </a:lnTo>
                <a:lnTo>
                  <a:pt x="452437" y="32861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291"/>
          <p:cNvSpPr/>
          <p:nvPr/>
        </p:nvSpPr>
        <p:spPr>
          <a:xfrm rot="-5400000">
            <a:off x="2397125" y="3248025"/>
            <a:ext cx="2287588" cy="503238"/>
          </a:xfrm>
          <a:custGeom>
            <a:avLst/>
            <a:gdLst/>
            <a:ahLst/>
            <a:cxnLst/>
            <a:rect l="l" t="t" r="r" b="b"/>
            <a:pathLst>
              <a:path w="2288381" h="502443" extrusionOk="0">
                <a:moveTo>
                  <a:pt x="373856" y="226218"/>
                </a:moveTo>
                <a:lnTo>
                  <a:pt x="1997869" y="226218"/>
                </a:lnTo>
                <a:lnTo>
                  <a:pt x="2064544" y="219075"/>
                </a:lnTo>
                <a:lnTo>
                  <a:pt x="2105025" y="211931"/>
                </a:lnTo>
                <a:lnTo>
                  <a:pt x="2128838" y="200025"/>
                </a:lnTo>
                <a:lnTo>
                  <a:pt x="2155031" y="176212"/>
                </a:lnTo>
                <a:lnTo>
                  <a:pt x="2176463" y="142875"/>
                </a:lnTo>
                <a:lnTo>
                  <a:pt x="2228850" y="0"/>
                </a:lnTo>
                <a:lnTo>
                  <a:pt x="2288381" y="233362"/>
                </a:lnTo>
                <a:lnTo>
                  <a:pt x="2176463" y="369093"/>
                </a:lnTo>
                <a:lnTo>
                  <a:pt x="2071688" y="490537"/>
                </a:lnTo>
                <a:lnTo>
                  <a:pt x="2045494" y="502443"/>
                </a:lnTo>
                <a:lnTo>
                  <a:pt x="2005013" y="495300"/>
                </a:lnTo>
                <a:lnTo>
                  <a:pt x="1921669" y="461962"/>
                </a:lnTo>
                <a:lnTo>
                  <a:pt x="1895475" y="450056"/>
                </a:lnTo>
                <a:lnTo>
                  <a:pt x="90488" y="428625"/>
                </a:lnTo>
                <a:lnTo>
                  <a:pt x="0" y="345281"/>
                </a:lnTo>
                <a:lnTo>
                  <a:pt x="52388" y="223837"/>
                </a:lnTo>
                <a:lnTo>
                  <a:pt x="373856" y="22621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291"/>
          <p:cNvSpPr/>
          <p:nvPr/>
        </p:nvSpPr>
        <p:spPr>
          <a:xfrm>
            <a:off x="2743200" y="3205163"/>
            <a:ext cx="1490663" cy="469900"/>
          </a:xfrm>
          <a:custGeom>
            <a:avLst/>
            <a:gdLst/>
            <a:ahLst/>
            <a:cxnLst/>
            <a:rect l="l" t="t" r="r" b="b"/>
            <a:pathLst>
              <a:path w="1490663" h="469106" extrusionOk="0">
                <a:moveTo>
                  <a:pt x="509588" y="402431"/>
                </a:moveTo>
                <a:lnTo>
                  <a:pt x="357188" y="461962"/>
                </a:lnTo>
                <a:lnTo>
                  <a:pt x="328613" y="469106"/>
                </a:lnTo>
                <a:lnTo>
                  <a:pt x="309563" y="464343"/>
                </a:lnTo>
                <a:lnTo>
                  <a:pt x="188119" y="388143"/>
                </a:lnTo>
                <a:lnTo>
                  <a:pt x="95250" y="314325"/>
                </a:lnTo>
                <a:lnTo>
                  <a:pt x="28575" y="250031"/>
                </a:lnTo>
                <a:lnTo>
                  <a:pt x="7144" y="219075"/>
                </a:lnTo>
                <a:lnTo>
                  <a:pt x="0" y="202406"/>
                </a:lnTo>
                <a:lnTo>
                  <a:pt x="0" y="183356"/>
                </a:lnTo>
                <a:lnTo>
                  <a:pt x="4763" y="171450"/>
                </a:lnTo>
                <a:lnTo>
                  <a:pt x="19050" y="161925"/>
                </a:lnTo>
                <a:lnTo>
                  <a:pt x="33338" y="164306"/>
                </a:lnTo>
                <a:lnTo>
                  <a:pt x="142875" y="207168"/>
                </a:lnTo>
                <a:lnTo>
                  <a:pt x="214313" y="230981"/>
                </a:lnTo>
                <a:lnTo>
                  <a:pt x="266700" y="242887"/>
                </a:lnTo>
                <a:lnTo>
                  <a:pt x="304800" y="247650"/>
                </a:lnTo>
                <a:lnTo>
                  <a:pt x="335756" y="250031"/>
                </a:lnTo>
                <a:lnTo>
                  <a:pt x="369094" y="245268"/>
                </a:lnTo>
                <a:lnTo>
                  <a:pt x="764381" y="135731"/>
                </a:lnTo>
                <a:lnTo>
                  <a:pt x="1002506" y="66675"/>
                </a:lnTo>
                <a:lnTo>
                  <a:pt x="1095375" y="23812"/>
                </a:lnTo>
                <a:lnTo>
                  <a:pt x="1152525" y="4762"/>
                </a:lnTo>
                <a:lnTo>
                  <a:pt x="1247775" y="0"/>
                </a:lnTo>
                <a:lnTo>
                  <a:pt x="1312069" y="4762"/>
                </a:lnTo>
                <a:lnTo>
                  <a:pt x="1376363" y="21431"/>
                </a:lnTo>
                <a:lnTo>
                  <a:pt x="1435894" y="47625"/>
                </a:lnTo>
                <a:lnTo>
                  <a:pt x="1471613" y="71437"/>
                </a:lnTo>
                <a:lnTo>
                  <a:pt x="1485900" y="88106"/>
                </a:lnTo>
                <a:lnTo>
                  <a:pt x="1490663" y="107156"/>
                </a:lnTo>
                <a:lnTo>
                  <a:pt x="1483519" y="138112"/>
                </a:lnTo>
                <a:lnTo>
                  <a:pt x="1447800" y="183356"/>
                </a:lnTo>
                <a:lnTo>
                  <a:pt x="1431131" y="197643"/>
                </a:lnTo>
                <a:lnTo>
                  <a:pt x="1281113" y="202406"/>
                </a:lnTo>
                <a:lnTo>
                  <a:pt x="1002506" y="245268"/>
                </a:lnTo>
                <a:lnTo>
                  <a:pt x="762000" y="316706"/>
                </a:lnTo>
                <a:lnTo>
                  <a:pt x="509588" y="4024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291"/>
          <p:cNvSpPr/>
          <p:nvPr/>
        </p:nvSpPr>
        <p:spPr>
          <a:xfrm>
            <a:off x="2452688" y="4287838"/>
            <a:ext cx="1970087" cy="771525"/>
          </a:xfrm>
          <a:custGeom>
            <a:avLst/>
            <a:gdLst/>
            <a:ahLst/>
            <a:cxnLst/>
            <a:rect l="l" t="t" r="r" b="b"/>
            <a:pathLst>
              <a:path w="1969293" h="771525" extrusionOk="0">
                <a:moveTo>
                  <a:pt x="1128712" y="442913"/>
                </a:moveTo>
                <a:lnTo>
                  <a:pt x="588168" y="697707"/>
                </a:lnTo>
                <a:lnTo>
                  <a:pt x="497681" y="754857"/>
                </a:lnTo>
                <a:lnTo>
                  <a:pt x="464343" y="766763"/>
                </a:lnTo>
                <a:lnTo>
                  <a:pt x="433387" y="771525"/>
                </a:lnTo>
                <a:lnTo>
                  <a:pt x="397668" y="766763"/>
                </a:lnTo>
                <a:lnTo>
                  <a:pt x="338137" y="747713"/>
                </a:lnTo>
                <a:lnTo>
                  <a:pt x="259556" y="704850"/>
                </a:lnTo>
                <a:lnTo>
                  <a:pt x="152400" y="621507"/>
                </a:lnTo>
                <a:lnTo>
                  <a:pt x="45243" y="521494"/>
                </a:lnTo>
                <a:lnTo>
                  <a:pt x="16668" y="490538"/>
                </a:lnTo>
                <a:lnTo>
                  <a:pt x="4762" y="469107"/>
                </a:lnTo>
                <a:lnTo>
                  <a:pt x="0" y="440532"/>
                </a:lnTo>
                <a:lnTo>
                  <a:pt x="2381" y="428625"/>
                </a:lnTo>
                <a:lnTo>
                  <a:pt x="11906" y="419100"/>
                </a:lnTo>
                <a:lnTo>
                  <a:pt x="26193" y="416719"/>
                </a:lnTo>
                <a:lnTo>
                  <a:pt x="69056" y="440532"/>
                </a:lnTo>
                <a:lnTo>
                  <a:pt x="128587" y="469107"/>
                </a:lnTo>
                <a:lnTo>
                  <a:pt x="185737" y="488157"/>
                </a:lnTo>
                <a:lnTo>
                  <a:pt x="269081" y="504825"/>
                </a:lnTo>
                <a:lnTo>
                  <a:pt x="321468" y="500063"/>
                </a:lnTo>
                <a:lnTo>
                  <a:pt x="1057275" y="276225"/>
                </a:lnTo>
                <a:lnTo>
                  <a:pt x="1266825" y="211932"/>
                </a:lnTo>
                <a:lnTo>
                  <a:pt x="1635918" y="92869"/>
                </a:lnTo>
                <a:lnTo>
                  <a:pt x="1885950" y="9525"/>
                </a:lnTo>
                <a:lnTo>
                  <a:pt x="1933575" y="0"/>
                </a:lnTo>
                <a:lnTo>
                  <a:pt x="1957387" y="7144"/>
                </a:lnTo>
                <a:lnTo>
                  <a:pt x="1966912" y="16669"/>
                </a:lnTo>
                <a:lnTo>
                  <a:pt x="1969293" y="28575"/>
                </a:lnTo>
                <a:lnTo>
                  <a:pt x="1955006" y="54769"/>
                </a:lnTo>
                <a:lnTo>
                  <a:pt x="1916906" y="80963"/>
                </a:lnTo>
                <a:lnTo>
                  <a:pt x="1128712" y="44291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291"/>
          <p:cNvSpPr/>
          <p:nvPr/>
        </p:nvSpPr>
        <p:spPr>
          <a:xfrm rot="-5400000">
            <a:off x="3412332" y="3423444"/>
            <a:ext cx="4487862" cy="577850"/>
          </a:xfrm>
          <a:custGeom>
            <a:avLst/>
            <a:gdLst/>
            <a:ahLst/>
            <a:cxnLst/>
            <a:rect l="l" t="t" r="r" b="b"/>
            <a:pathLst>
              <a:path w="4488180" h="579120" extrusionOk="0">
                <a:moveTo>
                  <a:pt x="2305050" y="262890"/>
                </a:moveTo>
                <a:lnTo>
                  <a:pt x="3985260" y="274320"/>
                </a:lnTo>
                <a:lnTo>
                  <a:pt x="4084320" y="266700"/>
                </a:lnTo>
                <a:lnTo>
                  <a:pt x="4156710" y="251460"/>
                </a:lnTo>
                <a:lnTo>
                  <a:pt x="4229100" y="228600"/>
                </a:lnTo>
                <a:lnTo>
                  <a:pt x="4267200" y="209550"/>
                </a:lnTo>
                <a:lnTo>
                  <a:pt x="4320540" y="148590"/>
                </a:lnTo>
                <a:lnTo>
                  <a:pt x="4427220" y="19050"/>
                </a:lnTo>
                <a:lnTo>
                  <a:pt x="4450080" y="0"/>
                </a:lnTo>
                <a:lnTo>
                  <a:pt x="4476750" y="0"/>
                </a:lnTo>
                <a:lnTo>
                  <a:pt x="4488180" y="15240"/>
                </a:lnTo>
                <a:lnTo>
                  <a:pt x="4488180" y="57150"/>
                </a:lnTo>
                <a:lnTo>
                  <a:pt x="4457700" y="167640"/>
                </a:lnTo>
                <a:lnTo>
                  <a:pt x="4408170" y="285750"/>
                </a:lnTo>
                <a:lnTo>
                  <a:pt x="4347210" y="403860"/>
                </a:lnTo>
                <a:lnTo>
                  <a:pt x="4229100" y="548640"/>
                </a:lnTo>
                <a:lnTo>
                  <a:pt x="4198620" y="571500"/>
                </a:lnTo>
                <a:lnTo>
                  <a:pt x="4171950" y="579120"/>
                </a:lnTo>
                <a:lnTo>
                  <a:pt x="4122420" y="571500"/>
                </a:lnTo>
                <a:lnTo>
                  <a:pt x="4088130" y="541020"/>
                </a:lnTo>
                <a:lnTo>
                  <a:pt x="4042410" y="521970"/>
                </a:lnTo>
                <a:lnTo>
                  <a:pt x="3947160" y="510540"/>
                </a:lnTo>
                <a:lnTo>
                  <a:pt x="883920" y="514350"/>
                </a:lnTo>
                <a:lnTo>
                  <a:pt x="681990" y="533400"/>
                </a:lnTo>
                <a:lnTo>
                  <a:pt x="525780" y="541020"/>
                </a:lnTo>
                <a:lnTo>
                  <a:pt x="316230" y="514350"/>
                </a:lnTo>
                <a:lnTo>
                  <a:pt x="224790" y="491490"/>
                </a:lnTo>
                <a:lnTo>
                  <a:pt x="118110" y="445770"/>
                </a:lnTo>
                <a:lnTo>
                  <a:pt x="11430" y="358140"/>
                </a:lnTo>
                <a:lnTo>
                  <a:pt x="0" y="335280"/>
                </a:lnTo>
                <a:lnTo>
                  <a:pt x="15240" y="285750"/>
                </a:lnTo>
                <a:lnTo>
                  <a:pt x="72390" y="236220"/>
                </a:lnTo>
                <a:lnTo>
                  <a:pt x="185539" y="180179"/>
                </a:lnTo>
                <a:lnTo>
                  <a:pt x="560070" y="228600"/>
                </a:lnTo>
                <a:lnTo>
                  <a:pt x="575310" y="243840"/>
                </a:lnTo>
                <a:lnTo>
                  <a:pt x="617220" y="247650"/>
                </a:lnTo>
                <a:lnTo>
                  <a:pt x="2305050" y="26289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291"/>
          <p:cNvSpPr/>
          <p:nvPr/>
        </p:nvSpPr>
        <p:spPr>
          <a:xfrm>
            <a:off x="4924425" y="5260975"/>
            <a:ext cx="682625" cy="523875"/>
          </a:xfrm>
          <a:custGeom>
            <a:avLst/>
            <a:gdLst/>
            <a:ahLst/>
            <a:cxnLst/>
            <a:rect l="l" t="t" r="r" b="b"/>
            <a:pathLst>
              <a:path w="682625" h="523875" extrusionOk="0">
                <a:moveTo>
                  <a:pt x="501650" y="133350"/>
                </a:moveTo>
                <a:lnTo>
                  <a:pt x="247650" y="60325"/>
                </a:lnTo>
                <a:lnTo>
                  <a:pt x="111125" y="19050"/>
                </a:lnTo>
                <a:lnTo>
                  <a:pt x="53975" y="6350"/>
                </a:lnTo>
                <a:lnTo>
                  <a:pt x="31750" y="3175"/>
                </a:lnTo>
                <a:lnTo>
                  <a:pt x="9525" y="0"/>
                </a:lnTo>
                <a:lnTo>
                  <a:pt x="0" y="15875"/>
                </a:lnTo>
                <a:lnTo>
                  <a:pt x="3175" y="28575"/>
                </a:lnTo>
                <a:lnTo>
                  <a:pt x="38100" y="60325"/>
                </a:lnTo>
                <a:lnTo>
                  <a:pt x="139700" y="123825"/>
                </a:lnTo>
                <a:lnTo>
                  <a:pt x="241300" y="196850"/>
                </a:lnTo>
                <a:lnTo>
                  <a:pt x="377825" y="292100"/>
                </a:lnTo>
                <a:lnTo>
                  <a:pt x="504825" y="396875"/>
                </a:lnTo>
                <a:lnTo>
                  <a:pt x="581025" y="463550"/>
                </a:lnTo>
                <a:lnTo>
                  <a:pt x="638175" y="523875"/>
                </a:lnTo>
                <a:lnTo>
                  <a:pt x="682625" y="130175"/>
                </a:lnTo>
                <a:lnTo>
                  <a:pt x="654050" y="146050"/>
                </a:lnTo>
                <a:lnTo>
                  <a:pt x="625475" y="149225"/>
                </a:lnTo>
                <a:lnTo>
                  <a:pt x="596900" y="149225"/>
                </a:lnTo>
                <a:lnTo>
                  <a:pt x="501650" y="1333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291"/>
          <p:cNvSpPr/>
          <p:nvPr/>
        </p:nvSpPr>
        <p:spPr>
          <a:xfrm>
            <a:off x="5981700" y="2814638"/>
            <a:ext cx="1065213" cy="971550"/>
          </a:xfrm>
          <a:custGeom>
            <a:avLst/>
            <a:gdLst/>
            <a:ahLst/>
            <a:cxnLst/>
            <a:rect l="l" t="t" r="r" b="b"/>
            <a:pathLst>
              <a:path w="1064419" h="971550" extrusionOk="0">
                <a:moveTo>
                  <a:pt x="783431" y="507206"/>
                </a:moveTo>
                <a:lnTo>
                  <a:pt x="631031" y="614362"/>
                </a:lnTo>
                <a:lnTo>
                  <a:pt x="457200" y="731043"/>
                </a:lnTo>
                <a:lnTo>
                  <a:pt x="288131" y="833437"/>
                </a:lnTo>
                <a:lnTo>
                  <a:pt x="119063" y="931068"/>
                </a:lnTo>
                <a:lnTo>
                  <a:pt x="26194" y="971550"/>
                </a:lnTo>
                <a:lnTo>
                  <a:pt x="0" y="959643"/>
                </a:lnTo>
                <a:lnTo>
                  <a:pt x="38100" y="912018"/>
                </a:lnTo>
                <a:lnTo>
                  <a:pt x="100013" y="852487"/>
                </a:lnTo>
                <a:lnTo>
                  <a:pt x="221456" y="738187"/>
                </a:lnTo>
                <a:lnTo>
                  <a:pt x="407194" y="554831"/>
                </a:lnTo>
                <a:lnTo>
                  <a:pt x="519113" y="433387"/>
                </a:lnTo>
                <a:lnTo>
                  <a:pt x="626269" y="319087"/>
                </a:lnTo>
                <a:lnTo>
                  <a:pt x="671513" y="254793"/>
                </a:lnTo>
                <a:lnTo>
                  <a:pt x="692944" y="209550"/>
                </a:lnTo>
                <a:lnTo>
                  <a:pt x="697706" y="180975"/>
                </a:lnTo>
                <a:lnTo>
                  <a:pt x="690563" y="157162"/>
                </a:lnTo>
                <a:lnTo>
                  <a:pt x="676275" y="138112"/>
                </a:lnTo>
                <a:lnTo>
                  <a:pt x="650081" y="114300"/>
                </a:lnTo>
                <a:lnTo>
                  <a:pt x="600075" y="61912"/>
                </a:lnTo>
                <a:lnTo>
                  <a:pt x="583406" y="35718"/>
                </a:lnTo>
                <a:lnTo>
                  <a:pt x="583406" y="14287"/>
                </a:lnTo>
                <a:lnTo>
                  <a:pt x="597694" y="0"/>
                </a:lnTo>
                <a:lnTo>
                  <a:pt x="614363" y="0"/>
                </a:lnTo>
                <a:lnTo>
                  <a:pt x="654844" y="16668"/>
                </a:lnTo>
                <a:lnTo>
                  <a:pt x="742950" y="59531"/>
                </a:lnTo>
                <a:lnTo>
                  <a:pt x="838200" y="116681"/>
                </a:lnTo>
                <a:lnTo>
                  <a:pt x="926306" y="173831"/>
                </a:lnTo>
                <a:lnTo>
                  <a:pt x="1004888" y="238125"/>
                </a:lnTo>
                <a:lnTo>
                  <a:pt x="1038225" y="276225"/>
                </a:lnTo>
                <a:lnTo>
                  <a:pt x="1059656" y="314325"/>
                </a:lnTo>
                <a:lnTo>
                  <a:pt x="1064419" y="350043"/>
                </a:lnTo>
                <a:lnTo>
                  <a:pt x="1054894" y="366712"/>
                </a:lnTo>
                <a:lnTo>
                  <a:pt x="1031081" y="383381"/>
                </a:lnTo>
                <a:lnTo>
                  <a:pt x="1007269" y="390525"/>
                </a:lnTo>
                <a:lnTo>
                  <a:pt x="957263" y="407193"/>
                </a:lnTo>
                <a:lnTo>
                  <a:pt x="885825" y="433387"/>
                </a:lnTo>
                <a:lnTo>
                  <a:pt x="783431" y="5072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291"/>
          <p:cNvSpPr/>
          <p:nvPr/>
        </p:nvSpPr>
        <p:spPr>
          <a:xfrm>
            <a:off x="5799138" y="3546475"/>
            <a:ext cx="1670050" cy="1647825"/>
          </a:xfrm>
          <a:custGeom>
            <a:avLst/>
            <a:gdLst/>
            <a:ahLst/>
            <a:cxnLst/>
            <a:rect l="l" t="t" r="r" b="b"/>
            <a:pathLst>
              <a:path w="1669240" h="1647761" extrusionOk="0">
                <a:moveTo>
                  <a:pt x="401967" y="377420"/>
                </a:moveTo>
                <a:lnTo>
                  <a:pt x="644375" y="644375"/>
                </a:lnTo>
                <a:lnTo>
                  <a:pt x="862236" y="880647"/>
                </a:lnTo>
                <a:lnTo>
                  <a:pt x="1073959" y="1104644"/>
                </a:lnTo>
                <a:lnTo>
                  <a:pt x="1212040" y="1236587"/>
                </a:lnTo>
                <a:lnTo>
                  <a:pt x="1337847" y="1359326"/>
                </a:lnTo>
                <a:lnTo>
                  <a:pt x="1426832" y="1439106"/>
                </a:lnTo>
                <a:lnTo>
                  <a:pt x="1531159" y="1521954"/>
                </a:lnTo>
                <a:lnTo>
                  <a:pt x="1595597" y="1567981"/>
                </a:lnTo>
                <a:lnTo>
                  <a:pt x="1638555" y="1598665"/>
                </a:lnTo>
                <a:lnTo>
                  <a:pt x="1669240" y="1620145"/>
                </a:lnTo>
                <a:lnTo>
                  <a:pt x="1669240" y="1638555"/>
                </a:lnTo>
                <a:lnTo>
                  <a:pt x="1650829" y="1647761"/>
                </a:lnTo>
                <a:lnTo>
                  <a:pt x="1561844" y="1638555"/>
                </a:lnTo>
                <a:lnTo>
                  <a:pt x="1040206" y="1583323"/>
                </a:lnTo>
                <a:lnTo>
                  <a:pt x="1006453" y="1574118"/>
                </a:lnTo>
                <a:lnTo>
                  <a:pt x="978837" y="1561844"/>
                </a:lnTo>
                <a:lnTo>
                  <a:pt x="951221" y="1534228"/>
                </a:lnTo>
                <a:lnTo>
                  <a:pt x="828483" y="1325573"/>
                </a:lnTo>
                <a:lnTo>
                  <a:pt x="561527" y="868373"/>
                </a:lnTo>
                <a:lnTo>
                  <a:pt x="346735" y="536979"/>
                </a:lnTo>
                <a:lnTo>
                  <a:pt x="208655" y="346735"/>
                </a:lnTo>
                <a:lnTo>
                  <a:pt x="144217" y="266955"/>
                </a:lnTo>
                <a:lnTo>
                  <a:pt x="0" y="110464"/>
                </a:lnTo>
                <a:lnTo>
                  <a:pt x="33753" y="0"/>
                </a:lnTo>
                <a:lnTo>
                  <a:pt x="110464" y="64437"/>
                </a:lnTo>
                <a:lnTo>
                  <a:pt x="187175" y="141149"/>
                </a:lnTo>
                <a:lnTo>
                  <a:pt x="300708" y="257750"/>
                </a:lnTo>
                <a:lnTo>
                  <a:pt x="401967" y="37742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17F71D3-755A-694C-83D6-F50709BF1668}"/>
              </a:ext>
            </a:extLst>
          </p:cNvPr>
          <p:cNvGrpSpPr/>
          <p:nvPr/>
        </p:nvGrpSpPr>
        <p:grpSpPr>
          <a:xfrm>
            <a:off x="2448672" y="1464425"/>
            <a:ext cx="5016500" cy="4487862"/>
            <a:chOff x="2605088" y="1620838"/>
            <a:chExt cx="5016500" cy="4487862"/>
          </a:xfrm>
        </p:grpSpPr>
        <p:sp>
          <p:nvSpPr>
            <p:cNvPr id="16" name="Google Shape;3205;p291">
              <a:extLst>
                <a:ext uri="{FF2B5EF4-FFF2-40B4-BE49-F238E27FC236}">
                  <a16:creationId xmlns:a16="http://schemas.microsoft.com/office/drawing/2014/main" id="{A80CF14C-A4B7-3947-B342-796A2AB837DC}"/>
                </a:ext>
              </a:extLst>
            </p:cNvPr>
            <p:cNvSpPr/>
            <p:nvPr/>
          </p:nvSpPr>
          <p:spPr>
            <a:xfrm>
              <a:off x="2757488" y="2220913"/>
              <a:ext cx="1757362" cy="488950"/>
            </a:xfrm>
            <a:custGeom>
              <a:avLst/>
              <a:gdLst/>
              <a:ahLst/>
              <a:cxnLst/>
              <a:rect l="l" t="t" r="r" b="b"/>
              <a:pathLst>
                <a:path w="1757362" h="488157" extrusionOk="0">
                  <a:moveTo>
                    <a:pt x="583406" y="414338"/>
                  </a:moveTo>
                  <a:lnTo>
                    <a:pt x="392906" y="485775"/>
                  </a:lnTo>
                  <a:lnTo>
                    <a:pt x="371475" y="488157"/>
                  </a:lnTo>
                  <a:lnTo>
                    <a:pt x="319087" y="466725"/>
                  </a:lnTo>
                  <a:lnTo>
                    <a:pt x="197643" y="397669"/>
                  </a:lnTo>
                  <a:lnTo>
                    <a:pt x="140493" y="357188"/>
                  </a:lnTo>
                  <a:lnTo>
                    <a:pt x="73818" y="290513"/>
                  </a:lnTo>
                  <a:lnTo>
                    <a:pt x="23812" y="223838"/>
                  </a:lnTo>
                  <a:lnTo>
                    <a:pt x="0" y="173832"/>
                  </a:lnTo>
                  <a:lnTo>
                    <a:pt x="0" y="154782"/>
                  </a:lnTo>
                  <a:lnTo>
                    <a:pt x="2381" y="145257"/>
                  </a:lnTo>
                  <a:lnTo>
                    <a:pt x="19050" y="135732"/>
                  </a:lnTo>
                  <a:lnTo>
                    <a:pt x="30956" y="135732"/>
                  </a:lnTo>
                  <a:lnTo>
                    <a:pt x="119062" y="178594"/>
                  </a:lnTo>
                  <a:lnTo>
                    <a:pt x="192881" y="207169"/>
                  </a:lnTo>
                  <a:lnTo>
                    <a:pt x="280987" y="228600"/>
                  </a:lnTo>
                  <a:lnTo>
                    <a:pt x="371475" y="242888"/>
                  </a:lnTo>
                  <a:lnTo>
                    <a:pt x="450056" y="245269"/>
                  </a:lnTo>
                  <a:lnTo>
                    <a:pt x="683418" y="216694"/>
                  </a:lnTo>
                  <a:lnTo>
                    <a:pt x="1026318" y="145257"/>
                  </a:lnTo>
                  <a:lnTo>
                    <a:pt x="1259681" y="80963"/>
                  </a:lnTo>
                  <a:lnTo>
                    <a:pt x="1314450" y="57150"/>
                  </a:lnTo>
                  <a:lnTo>
                    <a:pt x="1347787" y="35719"/>
                  </a:lnTo>
                  <a:lnTo>
                    <a:pt x="1373981" y="11907"/>
                  </a:lnTo>
                  <a:lnTo>
                    <a:pt x="1383506" y="2382"/>
                  </a:lnTo>
                  <a:lnTo>
                    <a:pt x="1400175" y="0"/>
                  </a:lnTo>
                  <a:lnTo>
                    <a:pt x="1628775" y="38100"/>
                  </a:lnTo>
                  <a:lnTo>
                    <a:pt x="1721643" y="64294"/>
                  </a:lnTo>
                  <a:lnTo>
                    <a:pt x="1740693" y="80963"/>
                  </a:lnTo>
                  <a:lnTo>
                    <a:pt x="1752600" y="100013"/>
                  </a:lnTo>
                  <a:lnTo>
                    <a:pt x="1757362" y="123825"/>
                  </a:lnTo>
                  <a:lnTo>
                    <a:pt x="1750218" y="150019"/>
                  </a:lnTo>
                  <a:lnTo>
                    <a:pt x="1724025" y="195263"/>
                  </a:lnTo>
                  <a:lnTo>
                    <a:pt x="1700212" y="216694"/>
                  </a:lnTo>
                  <a:lnTo>
                    <a:pt x="1678781" y="226219"/>
                  </a:lnTo>
                  <a:lnTo>
                    <a:pt x="1543050" y="233363"/>
                  </a:lnTo>
                  <a:lnTo>
                    <a:pt x="1454943" y="242888"/>
                  </a:lnTo>
                  <a:lnTo>
                    <a:pt x="985837" y="328613"/>
                  </a:lnTo>
                  <a:lnTo>
                    <a:pt x="583406" y="41433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206;p291">
              <a:extLst>
                <a:ext uri="{FF2B5EF4-FFF2-40B4-BE49-F238E27FC236}">
                  <a16:creationId xmlns:a16="http://schemas.microsoft.com/office/drawing/2014/main" id="{ACFEFCF9-ED94-0D40-A266-93D50BFC6666}"/>
                </a:ext>
              </a:extLst>
            </p:cNvPr>
            <p:cNvSpPr/>
            <p:nvPr/>
          </p:nvSpPr>
          <p:spPr>
            <a:xfrm>
              <a:off x="4433888" y="2465388"/>
              <a:ext cx="2724150" cy="601662"/>
            </a:xfrm>
            <a:custGeom>
              <a:avLst/>
              <a:gdLst/>
              <a:ahLst/>
              <a:cxnLst/>
              <a:rect l="l" t="t" r="r" b="b"/>
              <a:pathLst>
                <a:path w="2724150" h="602456" extrusionOk="0">
                  <a:moveTo>
                    <a:pt x="950118" y="450056"/>
                  </a:moveTo>
                  <a:lnTo>
                    <a:pt x="711993" y="519112"/>
                  </a:lnTo>
                  <a:lnTo>
                    <a:pt x="464343" y="602456"/>
                  </a:lnTo>
                  <a:lnTo>
                    <a:pt x="428625" y="602456"/>
                  </a:lnTo>
                  <a:lnTo>
                    <a:pt x="383381" y="588169"/>
                  </a:lnTo>
                  <a:lnTo>
                    <a:pt x="257175" y="502444"/>
                  </a:lnTo>
                  <a:lnTo>
                    <a:pt x="97631" y="359569"/>
                  </a:lnTo>
                  <a:lnTo>
                    <a:pt x="23812" y="285750"/>
                  </a:lnTo>
                  <a:lnTo>
                    <a:pt x="4762" y="254794"/>
                  </a:lnTo>
                  <a:lnTo>
                    <a:pt x="0" y="238125"/>
                  </a:lnTo>
                  <a:lnTo>
                    <a:pt x="0" y="219075"/>
                  </a:lnTo>
                  <a:lnTo>
                    <a:pt x="7143" y="207169"/>
                  </a:lnTo>
                  <a:lnTo>
                    <a:pt x="21431" y="204787"/>
                  </a:lnTo>
                  <a:lnTo>
                    <a:pt x="52387" y="211931"/>
                  </a:lnTo>
                  <a:lnTo>
                    <a:pt x="202406" y="285750"/>
                  </a:lnTo>
                  <a:lnTo>
                    <a:pt x="259556" y="309562"/>
                  </a:lnTo>
                  <a:lnTo>
                    <a:pt x="381000" y="350044"/>
                  </a:lnTo>
                  <a:lnTo>
                    <a:pt x="440531" y="359569"/>
                  </a:lnTo>
                  <a:lnTo>
                    <a:pt x="483393" y="357187"/>
                  </a:lnTo>
                  <a:lnTo>
                    <a:pt x="1359693" y="197644"/>
                  </a:lnTo>
                  <a:lnTo>
                    <a:pt x="1607343" y="154781"/>
                  </a:lnTo>
                  <a:lnTo>
                    <a:pt x="2150268" y="71437"/>
                  </a:lnTo>
                  <a:lnTo>
                    <a:pt x="2188368" y="57150"/>
                  </a:lnTo>
                  <a:lnTo>
                    <a:pt x="2288381" y="2381"/>
                  </a:lnTo>
                  <a:lnTo>
                    <a:pt x="2300287" y="0"/>
                  </a:lnTo>
                  <a:lnTo>
                    <a:pt x="2471737" y="35719"/>
                  </a:lnTo>
                  <a:lnTo>
                    <a:pt x="2557462" y="66675"/>
                  </a:lnTo>
                  <a:lnTo>
                    <a:pt x="2647950" y="109537"/>
                  </a:lnTo>
                  <a:lnTo>
                    <a:pt x="2690812" y="135731"/>
                  </a:lnTo>
                  <a:lnTo>
                    <a:pt x="2707481" y="152400"/>
                  </a:lnTo>
                  <a:lnTo>
                    <a:pt x="2719387" y="171450"/>
                  </a:lnTo>
                  <a:lnTo>
                    <a:pt x="2724150" y="202406"/>
                  </a:lnTo>
                  <a:lnTo>
                    <a:pt x="2719387" y="223837"/>
                  </a:lnTo>
                  <a:lnTo>
                    <a:pt x="2697956" y="247650"/>
                  </a:lnTo>
                  <a:lnTo>
                    <a:pt x="2676525" y="257175"/>
                  </a:lnTo>
                  <a:lnTo>
                    <a:pt x="2605087" y="264319"/>
                  </a:lnTo>
                  <a:lnTo>
                    <a:pt x="2224087" y="276225"/>
                  </a:lnTo>
                  <a:lnTo>
                    <a:pt x="1604962" y="335756"/>
                  </a:lnTo>
                  <a:lnTo>
                    <a:pt x="1340643" y="361950"/>
                  </a:lnTo>
                  <a:lnTo>
                    <a:pt x="950118" y="4500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207;p291">
              <a:extLst>
                <a:ext uri="{FF2B5EF4-FFF2-40B4-BE49-F238E27FC236}">
                  <a16:creationId xmlns:a16="http://schemas.microsoft.com/office/drawing/2014/main" id="{6940BCED-EE2C-6A4C-84DE-48019E3CFC00}"/>
                </a:ext>
              </a:extLst>
            </p:cNvPr>
            <p:cNvSpPr/>
            <p:nvPr/>
          </p:nvSpPr>
          <p:spPr>
            <a:xfrm>
              <a:off x="6284913" y="1677988"/>
              <a:ext cx="796925" cy="635000"/>
            </a:xfrm>
            <a:custGeom>
              <a:avLst/>
              <a:gdLst/>
              <a:ahLst/>
              <a:cxnLst/>
              <a:rect l="l" t="t" r="r" b="b"/>
              <a:pathLst>
                <a:path w="797719" h="633413" extrusionOk="0">
                  <a:moveTo>
                    <a:pt x="390525" y="433388"/>
                  </a:moveTo>
                  <a:lnTo>
                    <a:pt x="278606" y="333375"/>
                  </a:lnTo>
                  <a:lnTo>
                    <a:pt x="138112" y="188119"/>
                  </a:lnTo>
                  <a:lnTo>
                    <a:pt x="16669" y="54769"/>
                  </a:lnTo>
                  <a:lnTo>
                    <a:pt x="2381" y="35719"/>
                  </a:lnTo>
                  <a:lnTo>
                    <a:pt x="0" y="23813"/>
                  </a:lnTo>
                  <a:lnTo>
                    <a:pt x="4762" y="7144"/>
                  </a:lnTo>
                  <a:lnTo>
                    <a:pt x="21431" y="0"/>
                  </a:lnTo>
                  <a:lnTo>
                    <a:pt x="42862" y="0"/>
                  </a:lnTo>
                  <a:lnTo>
                    <a:pt x="100012" y="26194"/>
                  </a:lnTo>
                  <a:lnTo>
                    <a:pt x="238125" y="83344"/>
                  </a:lnTo>
                  <a:lnTo>
                    <a:pt x="323850" y="111919"/>
                  </a:lnTo>
                  <a:lnTo>
                    <a:pt x="452437" y="152400"/>
                  </a:lnTo>
                  <a:lnTo>
                    <a:pt x="573881" y="180975"/>
                  </a:lnTo>
                  <a:lnTo>
                    <a:pt x="590550" y="188119"/>
                  </a:lnTo>
                  <a:lnTo>
                    <a:pt x="671512" y="269082"/>
                  </a:lnTo>
                  <a:lnTo>
                    <a:pt x="707231" y="321469"/>
                  </a:lnTo>
                  <a:lnTo>
                    <a:pt x="754856" y="392907"/>
                  </a:lnTo>
                  <a:lnTo>
                    <a:pt x="776287" y="435769"/>
                  </a:lnTo>
                  <a:lnTo>
                    <a:pt x="788194" y="476250"/>
                  </a:lnTo>
                  <a:lnTo>
                    <a:pt x="797719" y="519113"/>
                  </a:lnTo>
                  <a:lnTo>
                    <a:pt x="797719" y="571500"/>
                  </a:lnTo>
                  <a:lnTo>
                    <a:pt x="790575" y="597694"/>
                  </a:lnTo>
                  <a:lnTo>
                    <a:pt x="776287" y="621507"/>
                  </a:lnTo>
                  <a:lnTo>
                    <a:pt x="762000" y="628650"/>
                  </a:lnTo>
                  <a:lnTo>
                    <a:pt x="733425" y="633413"/>
                  </a:lnTo>
                  <a:lnTo>
                    <a:pt x="683419" y="626269"/>
                  </a:lnTo>
                  <a:lnTo>
                    <a:pt x="614362" y="600075"/>
                  </a:lnTo>
                  <a:lnTo>
                    <a:pt x="390525" y="43338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208;p291">
              <a:extLst>
                <a:ext uri="{FF2B5EF4-FFF2-40B4-BE49-F238E27FC236}">
                  <a16:creationId xmlns:a16="http://schemas.microsoft.com/office/drawing/2014/main" id="{B07DAAE1-189E-4E4D-B256-1811E1346AF4}"/>
                </a:ext>
              </a:extLst>
            </p:cNvPr>
            <p:cNvSpPr/>
            <p:nvPr/>
          </p:nvSpPr>
          <p:spPr>
            <a:xfrm>
              <a:off x="4570413" y="3419475"/>
              <a:ext cx="704850" cy="566738"/>
            </a:xfrm>
            <a:custGeom>
              <a:avLst/>
              <a:gdLst/>
              <a:ahLst/>
              <a:cxnLst/>
              <a:rect l="l" t="t" r="r" b="b"/>
              <a:pathLst>
                <a:path w="704850" h="566738" extrusionOk="0">
                  <a:moveTo>
                    <a:pt x="271462" y="323850"/>
                  </a:moveTo>
                  <a:lnTo>
                    <a:pt x="173831" y="228600"/>
                  </a:lnTo>
                  <a:lnTo>
                    <a:pt x="11906" y="54769"/>
                  </a:lnTo>
                  <a:lnTo>
                    <a:pt x="0" y="33338"/>
                  </a:lnTo>
                  <a:lnTo>
                    <a:pt x="0" y="16669"/>
                  </a:lnTo>
                  <a:lnTo>
                    <a:pt x="9525" y="2381"/>
                  </a:lnTo>
                  <a:lnTo>
                    <a:pt x="26194" y="0"/>
                  </a:lnTo>
                  <a:lnTo>
                    <a:pt x="461962" y="130969"/>
                  </a:lnTo>
                  <a:lnTo>
                    <a:pt x="488156" y="140494"/>
                  </a:lnTo>
                  <a:lnTo>
                    <a:pt x="576262" y="233363"/>
                  </a:lnTo>
                  <a:lnTo>
                    <a:pt x="628650" y="302419"/>
                  </a:lnTo>
                  <a:lnTo>
                    <a:pt x="671512" y="373856"/>
                  </a:lnTo>
                  <a:lnTo>
                    <a:pt x="690562" y="414338"/>
                  </a:lnTo>
                  <a:lnTo>
                    <a:pt x="702469" y="469106"/>
                  </a:lnTo>
                  <a:lnTo>
                    <a:pt x="704850" y="507206"/>
                  </a:lnTo>
                  <a:lnTo>
                    <a:pt x="697706" y="535781"/>
                  </a:lnTo>
                  <a:lnTo>
                    <a:pt x="678656" y="554831"/>
                  </a:lnTo>
                  <a:lnTo>
                    <a:pt x="657225" y="564356"/>
                  </a:lnTo>
                  <a:lnTo>
                    <a:pt x="621506" y="566738"/>
                  </a:lnTo>
                  <a:lnTo>
                    <a:pt x="571500" y="557213"/>
                  </a:lnTo>
                  <a:lnTo>
                    <a:pt x="511969" y="531019"/>
                  </a:lnTo>
                  <a:lnTo>
                    <a:pt x="271462" y="3238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209;p291">
              <a:extLst>
                <a:ext uri="{FF2B5EF4-FFF2-40B4-BE49-F238E27FC236}">
                  <a16:creationId xmlns:a16="http://schemas.microsoft.com/office/drawing/2014/main" id="{2ABD4EC0-4880-3F47-A276-A7381E111EE3}"/>
                </a:ext>
              </a:extLst>
            </p:cNvPr>
            <p:cNvSpPr/>
            <p:nvPr/>
          </p:nvSpPr>
          <p:spPr>
            <a:xfrm>
              <a:off x="4298950" y="4859338"/>
              <a:ext cx="552450" cy="403225"/>
            </a:xfrm>
            <a:custGeom>
              <a:avLst/>
              <a:gdLst/>
              <a:ahLst/>
              <a:cxnLst/>
              <a:rect l="l" t="t" r="r" b="b"/>
              <a:pathLst>
                <a:path w="552450" h="402432" extrusionOk="0">
                  <a:moveTo>
                    <a:pt x="385763" y="371475"/>
                  </a:moveTo>
                  <a:lnTo>
                    <a:pt x="254794" y="283369"/>
                  </a:lnTo>
                  <a:lnTo>
                    <a:pt x="33338" y="85725"/>
                  </a:lnTo>
                  <a:lnTo>
                    <a:pt x="11907" y="61913"/>
                  </a:lnTo>
                  <a:lnTo>
                    <a:pt x="4763" y="50007"/>
                  </a:lnTo>
                  <a:lnTo>
                    <a:pt x="0" y="33338"/>
                  </a:lnTo>
                  <a:lnTo>
                    <a:pt x="2382" y="11907"/>
                  </a:lnTo>
                  <a:lnTo>
                    <a:pt x="11907" y="2382"/>
                  </a:lnTo>
                  <a:lnTo>
                    <a:pt x="28575" y="0"/>
                  </a:lnTo>
                  <a:lnTo>
                    <a:pt x="66675" y="16669"/>
                  </a:lnTo>
                  <a:lnTo>
                    <a:pt x="119063" y="45244"/>
                  </a:lnTo>
                  <a:lnTo>
                    <a:pt x="145257" y="57150"/>
                  </a:lnTo>
                  <a:lnTo>
                    <a:pt x="185738" y="64294"/>
                  </a:lnTo>
                  <a:lnTo>
                    <a:pt x="285750" y="57150"/>
                  </a:lnTo>
                  <a:lnTo>
                    <a:pt x="552450" y="200025"/>
                  </a:lnTo>
                  <a:lnTo>
                    <a:pt x="523875" y="304800"/>
                  </a:lnTo>
                  <a:lnTo>
                    <a:pt x="507207" y="357188"/>
                  </a:lnTo>
                  <a:lnTo>
                    <a:pt x="488157" y="385763"/>
                  </a:lnTo>
                  <a:lnTo>
                    <a:pt x="471488" y="397669"/>
                  </a:lnTo>
                  <a:lnTo>
                    <a:pt x="457200" y="402432"/>
                  </a:lnTo>
                  <a:lnTo>
                    <a:pt x="385763" y="3714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210;p291">
              <a:extLst>
                <a:ext uri="{FF2B5EF4-FFF2-40B4-BE49-F238E27FC236}">
                  <a16:creationId xmlns:a16="http://schemas.microsoft.com/office/drawing/2014/main" id="{D02EF350-D43A-CC4C-9FD3-7EE66538A6FA}"/>
                </a:ext>
              </a:extLst>
            </p:cNvPr>
            <p:cNvSpPr/>
            <p:nvPr/>
          </p:nvSpPr>
          <p:spPr>
            <a:xfrm>
              <a:off x="4579938" y="4262438"/>
              <a:ext cx="920750" cy="819150"/>
            </a:xfrm>
            <a:custGeom>
              <a:avLst/>
              <a:gdLst/>
              <a:ahLst/>
              <a:cxnLst/>
              <a:rect l="l" t="t" r="r" b="b"/>
              <a:pathLst>
                <a:path w="921544" h="819150" extrusionOk="0">
                  <a:moveTo>
                    <a:pt x="452437" y="328612"/>
                  </a:moveTo>
                  <a:lnTo>
                    <a:pt x="0" y="657225"/>
                  </a:lnTo>
                  <a:lnTo>
                    <a:pt x="64294" y="819150"/>
                  </a:lnTo>
                  <a:lnTo>
                    <a:pt x="271462" y="800100"/>
                  </a:lnTo>
                  <a:lnTo>
                    <a:pt x="876300" y="90487"/>
                  </a:lnTo>
                  <a:lnTo>
                    <a:pt x="919162" y="40481"/>
                  </a:lnTo>
                  <a:lnTo>
                    <a:pt x="921544" y="23812"/>
                  </a:lnTo>
                  <a:lnTo>
                    <a:pt x="916781" y="7143"/>
                  </a:lnTo>
                  <a:lnTo>
                    <a:pt x="904875" y="0"/>
                  </a:lnTo>
                  <a:lnTo>
                    <a:pt x="869156" y="7143"/>
                  </a:lnTo>
                  <a:lnTo>
                    <a:pt x="452437" y="32861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211;p291">
              <a:extLst>
                <a:ext uri="{FF2B5EF4-FFF2-40B4-BE49-F238E27FC236}">
                  <a16:creationId xmlns:a16="http://schemas.microsoft.com/office/drawing/2014/main" id="{71C26170-32E1-2C42-BFF9-091E0B7D4F7A}"/>
                </a:ext>
              </a:extLst>
            </p:cNvPr>
            <p:cNvSpPr/>
            <p:nvPr/>
          </p:nvSpPr>
          <p:spPr>
            <a:xfrm rot="-5400000">
              <a:off x="2549525" y="3400425"/>
              <a:ext cx="2287588" cy="503238"/>
            </a:xfrm>
            <a:custGeom>
              <a:avLst/>
              <a:gdLst/>
              <a:ahLst/>
              <a:cxnLst/>
              <a:rect l="l" t="t" r="r" b="b"/>
              <a:pathLst>
                <a:path w="2288381" h="502443" extrusionOk="0">
                  <a:moveTo>
                    <a:pt x="373856" y="226218"/>
                  </a:moveTo>
                  <a:lnTo>
                    <a:pt x="1997869" y="226218"/>
                  </a:lnTo>
                  <a:lnTo>
                    <a:pt x="2064544" y="219075"/>
                  </a:lnTo>
                  <a:lnTo>
                    <a:pt x="2105025" y="211931"/>
                  </a:lnTo>
                  <a:lnTo>
                    <a:pt x="2128838" y="200025"/>
                  </a:lnTo>
                  <a:lnTo>
                    <a:pt x="2155031" y="176212"/>
                  </a:lnTo>
                  <a:lnTo>
                    <a:pt x="2176463" y="142875"/>
                  </a:lnTo>
                  <a:lnTo>
                    <a:pt x="2228850" y="0"/>
                  </a:lnTo>
                  <a:lnTo>
                    <a:pt x="2288381" y="233362"/>
                  </a:lnTo>
                  <a:lnTo>
                    <a:pt x="2176463" y="369093"/>
                  </a:lnTo>
                  <a:lnTo>
                    <a:pt x="2071688" y="490537"/>
                  </a:lnTo>
                  <a:lnTo>
                    <a:pt x="2045494" y="502443"/>
                  </a:lnTo>
                  <a:lnTo>
                    <a:pt x="2005013" y="495300"/>
                  </a:lnTo>
                  <a:lnTo>
                    <a:pt x="1921669" y="461962"/>
                  </a:lnTo>
                  <a:lnTo>
                    <a:pt x="1895475" y="450056"/>
                  </a:lnTo>
                  <a:lnTo>
                    <a:pt x="90488" y="428625"/>
                  </a:lnTo>
                  <a:lnTo>
                    <a:pt x="0" y="345281"/>
                  </a:lnTo>
                  <a:lnTo>
                    <a:pt x="52388" y="223837"/>
                  </a:lnTo>
                  <a:lnTo>
                    <a:pt x="373856" y="22621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212;p291">
              <a:extLst>
                <a:ext uri="{FF2B5EF4-FFF2-40B4-BE49-F238E27FC236}">
                  <a16:creationId xmlns:a16="http://schemas.microsoft.com/office/drawing/2014/main" id="{08CC549B-7F83-9942-AEFB-6EFD27463352}"/>
                </a:ext>
              </a:extLst>
            </p:cNvPr>
            <p:cNvSpPr/>
            <p:nvPr/>
          </p:nvSpPr>
          <p:spPr>
            <a:xfrm>
              <a:off x="2895600" y="3357563"/>
              <a:ext cx="1490663" cy="469900"/>
            </a:xfrm>
            <a:custGeom>
              <a:avLst/>
              <a:gdLst/>
              <a:ahLst/>
              <a:cxnLst/>
              <a:rect l="l" t="t" r="r" b="b"/>
              <a:pathLst>
                <a:path w="1490663" h="469106" extrusionOk="0">
                  <a:moveTo>
                    <a:pt x="509588" y="402431"/>
                  </a:moveTo>
                  <a:lnTo>
                    <a:pt x="357188" y="461962"/>
                  </a:lnTo>
                  <a:lnTo>
                    <a:pt x="328613" y="469106"/>
                  </a:lnTo>
                  <a:lnTo>
                    <a:pt x="309563" y="464343"/>
                  </a:lnTo>
                  <a:lnTo>
                    <a:pt x="188119" y="388143"/>
                  </a:lnTo>
                  <a:lnTo>
                    <a:pt x="95250" y="314325"/>
                  </a:lnTo>
                  <a:lnTo>
                    <a:pt x="28575" y="250031"/>
                  </a:lnTo>
                  <a:lnTo>
                    <a:pt x="7144" y="219075"/>
                  </a:lnTo>
                  <a:lnTo>
                    <a:pt x="0" y="202406"/>
                  </a:lnTo>
                  <a:lnTo>
                    <a:pt x="0" y="183356"/>
                  </a:lnTo>
                  <a:lnTo>
                    <a:pt x="4763" y="171450"/>
                  </a:lnTo>
                  <a:lnTo>
                    <a:pt x="19050" y="161925"/>
                  </a:lnTo>
                  <a:lnTo>
                    <a:pt x="33338" y="164306"/>
                  </a:lnTo>
                  <a:lnTo>
                    <a:pt x="142875" y="207168"/>
                  </a:lnTo>
                  <a:lnTo>
                    <a:pt x="214313" y="230981"/>
                  </a:lnTo>
                  <a:lnTo>
                    <a:pt x="266700" y="242887"/>
                  </a:lnTo>
                  <a:lnTo>
                    <a:pt x="304800" y="247650"/>
                  </a:lnTo>
                  <a:lnTo>
                    <a:pt x="335756" y="250031"/>
                  </a:lnTo>
                  <a:lnTo>
                    <a:pt x="369094" y="245268"/>
                  </a:lnTo>
                  <a:lnTo>
                    <a:pt x="764381" y="135731"/>
                  </a:lnTo>
                  <a:lnTo>
                    <a:pt x="1002506" y="66675"/>
                  </a:lnTo>
                  <a:lnTo>
                    <a:pt x="1095375" y="23812"/>
                  </a:lnTo>
                  <a:lnTo>
                    <a:pt x="1152525" y="4762"/>
                  </a:lnTo>
                  <a:lnTo>
                    <a:pt x="1247775" y="0"/>
                  </a:lnTo>
                  <a:lnTo>
                    <a:pt x="1312069" y="4762"/>
                  </a:lnTo>
                  <a:lnTo>
                    <a:pt x="1376363" y="21431"/>
                  </a:lnTo>
                  <a:lnTo>
                    <a:pt x="1435894" y="47625"/>
                  </a:lnTo>
                  <a:lnTo>
                    <a:pt x="1471613" y="71437"/>
                  </a:lnTo>
                  <a:lnTo>
                    <a:pt x="1485900" y="88106"/>
                  </a:lnTo>
                  <a:lnTo>
                    <a:pt x="1490663" y="107156"/>
                  </a:lnTo>
                  <a:lnTo>
                    <a:pt x="1483519" y="138112"/>
                  </a:lnTo>
                  <a:lnTo>
                    <a:pt x="1447800" y="183356"/>
                  </a:lnTo>
                  <a:lnTo>
                    <a:pt x="1431131" y="197643"/>
                  </a:lnTo>
                  <a:lnTo>
                    <a:pt x="1281113" y="202406"/>
                  </a:lnTo>
                  <a:lnTo>
                    <a:pt x="1002506" y="245268"/>
                  </a:lnTo>
                  <a:lnTo>
                    <a:pt x="762000" y="316706"/>
                  </a:lnTo>
                  <a:lnTo>
                    <a:pt x="509588" y="40243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213;p291">
              <a:extLst>
                <a:ext uri="{FF2B5EF4-FFF2-40B4-BE49-F238E27FC236}">
                  <a16:creationId xmlns:a16="http://schemas.microsoft.com/office/drawing/2014/main" id="{5F6D6323-9CA6-B34C-A0B2-01C2F061FAC8}"/>
                </a:ext>
              </a:extLst>
            </p:cNvPr>
            <p:cNvSpPr/>
            <p:nvPr/>
          </p:nvSpPr>
          <p:spPr>
            <a:xfrm>
              <a:off x="2605088" y="4440238"/>
              <a:ext cx="1970087" cy="771525"/>
            </a:xfrm>
            <a:custGeom>
              <a:avLst/>
              <a:gdLst/>
              <a:ahLst/>
              <a:cxnLst/>
              <a:rect l="l" t="t" r="r" b="b"/>
              <a:pathLst>
                <a:path w="1969293" h="771525" extrusionOk="0">
                  <a:moveTo>
                    <a:pt x="1128712" y="442913"/>
                  </a:moveTo>
                  <a:lnTo>
                    <a:pt x="588168" y="697707"/>
                  </a:lnTo>
                  <a:lnTo>
                    <a:pt x="497681" y="754857"/>
                  </a:lnTo>
                  <a:lnTo>
                    <a:pt x="464343" y="766763"/>
                  </a:lnTo>
                  <a:lnTo>
                    <a:pt x="433387" y="771525"/>
                  </a:lnTo>
                  <a:lnTo>
                    <a:pt x="397668" y="766763"/>
                  </a:lnTo>
                  <a:lnTo>
                    <a:pt x="338137" y="747713"/>
                  </a:lnTo>
                  <a:lnTo>
                    <a:pt x="259556" y="704850"/>
                  </a:lnTo>
                  <a:lnTo>
                    <a:pt x="152400" y="621507"/>
                  </a:lnTo>
                  <a:lnTo>
                    <a:pt x="45243" y="521494"/>
                  </a:lnTo>
                  <a:lnTo>
                    <a:pt x="16668" y="490538"/>
                  </a:lnTo>
                  <a:lnTo>
                    <a:pt x="4762" y="469107"/>
                  </a:lnTo>
                  <a:lnTo>
                    <a:pt x="0" y="440532"/>
                  </a:lnTo>
                  <a:lnTo>
                    <a:pt x="2381" y="428625"/>
                  </a:lnTo>
                  <a:lnTo>
                    <a:pt x="11906" y="419100"/>
                  </a:lnTo>
                  <a:lnTo>
                    <a:pt x="26193" y="416719"/>
                  </a:lnTo>
                  <a:lnTo>
                    <a:pt x="69056" y="440532"/>
                  </a:lnTo>
                  <a:lnTo>
                    <a:pt x="128587" y="469107"/>
                  </a:lnTo>
                  <a:lnTo>
                    <a:pt x="185737" y="488157"/>
                  </a:lnTo>
                  <a:lnTo>
                    <a:pt x="269081" y="504825"/>
                  </a:lnTo>
                  <a:lnTo>
                    <a:pt x="321468" y="500063"/>
                  </a:lnTo>
                  <a:lnTo>
                    <a:pt x="1057275" y="276225"/>
                  </a:lnTo>
                  <a:lnTo>
                    <a:pt x="1266825" y="211932"/>
                  </a:lnTo>
                  <a:lnTo>
                    <a:pt x="1635918" y="92869"/>
                  </a:lnTo>
                  <a:lnTo>
                    <a:pt x="1885950" y="9525"/>
                  </a:lnTo>
                  <a:lnTo>
                    <a:pt x="1933575" y="0"/>
                  </a:lnTo>
                  <a:lnTo>
                    <a:pt x="1957387" y="7144"/>
                  </a:lnTo>
                  <a:lnTo>
                    <a:pt x="1966912" y="16669"/>
                  </a:lnTo>
                  <a:lnTo>
                    <a:pt x="1969293" y="28575"/>
                  </a:lnTo>
                  <a:lnTo>
                    <a:pt x="1955006" y="54769"/>
                  </a:lnTo>
                  <a:lnTo>
                    <a:pt x="1916906" y="80963"/>
                  </a:lnTo>
                  <a:lnTo>
                    <a:pt x="1128712" y="44291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214;p291">
              <a:extLst>
                <a:ext uri="{FF2B5EF4-FFF2-40B4-BE49-F238E27FC236}">
                  <a16:creationId xmlns:a16="http://schemas.microsoft.com/office/drawing/2014/main" id="{9B64EAA3-2758-684B-A80B-7E2F6252A296}"/>
                </a:ext>
              </a:extLst>
            </p:cNvPr>
            <p:cNvSpPr/>
            <p:nvPr/>
          </p:nvSpPr>
          <p:spPr>
            <a:xfrm rot="-5400000">
              <a:off x="3564732" y="3575844"/>
              <a:ext cx="4487862" cy="577850"/>
            </a:xfrm>
            <a:custGeom>
              <a:avLst/>
              <a:gdLst/>
              <a:ahLst/>
              <a:cxnLst/>
              <a:rect l="l" t="t" r="r" b="b"/>
              <a:pathLst>
                <a:path w="4488180" h="579120" extrusionOk="0">
                  <a:moveTo>
                    <a:pt x="2305050" y="262890"/>
                  </a:moveTo>
                  <a:lnTo>
                    <a:pt x="3985260" y="274320"/>
                  </a:lnTo>
                  <a:lnTo>
                    <a:pt x="4084320" y="266700"/>
                  </a:lnTo>
                  <a:lnTo>
                    <a:pt x="4156710" y="251460"/>
                  </a:lnTo>
                  <a:lnTo>
                    <a:pt x="4229100" y="228600"/>
                  </a:lnTo>
                  <a:lnTo>
                    <a:pt x="4267200" y="209550"/>
                  </a:lnTo>
                  <a:lnTo>
                    <a:pt x="4320540" y="148590"/>
                  </a:lnTo>
                  <a:lnTo>
                    <a:pt x="4427220" y="19050"/>
                  </a:lnTo>
                  <a:lnTo>
                    <a:pt x="4450080" y="0"/>
                  </a:lnTo>
                  <a:lnTo>
                    <a:pt x="4476750" y="0"/>
                  </a:lnTo>
                  <a:lnTo>
                    <a:pt x="4488180" y="15240"/>
                  </a:lnTo>
                  <a:lnTo>
                    <a:pt x="4488180" y="57150"/>
                  </a:lnTo>
                  <a:lnTo>
                    <a:pt x="4457700" y="167640"/>
                  </a:lnTo>
                  <a:lnTo>
                    <a:pt x="4408170" y="285750"/>
                  </a:lnTo>
                  <a:lnTo>
                    <a:pt x="4347210" y="403860"/>
                  </a:lnTo>
                  <a:lnTo>
                    <a:pt x="4229100" y="548640"/>
                  </a:lnTo>
                  <a:lnTo>
                    <a:pt x="4198620" y="571500"/>
                  </a:lnTo>
                  <a:lnTo>
                    <a:pt x="4171950" y="579120"/>
                  </a:lnTo>
                  <a:lnTo>
                    <a:pt x="4122420" y="571500"/>
                  </a:lnTo>
                  <a:lnTo>
                    <a:pt x="4088130" y="541020"/>
                  </a:lnTo>
                  <a:lnTo>
                    <a:pt x="4042410" y="521970"/>
                  </a:lnTo>
                  <a:lnTo>
                    <a:pt x="3947160" y="510540"/>
                  </a:lnTo>
                  <a:lnTo>
                    <a:pt x="883920" y="514350"/>
                  </a:lnTo>
                  <a:lnTo>
                    <a:pt x="681990" y="533400"/>
                  </a:lnTo>
                  <a:lnTo>
                    <a:pt x="525780" y="541020"/>
                  </a:lnTo>
                  <a:lnTo>
                    <a:pt x="316230" y="514350"/>
                  </a:lnTo>
                  <a:lnTo>
                    <a:pt x="224790" y="491490"/>
                  </a:lnTo>
                  <a:lnTo>
                    <a:pt x="118110" y="445770"/>
                  </a:lnTo>
                  <a:lnTo>
                    <a:pt x="11430" y="358140"/>
                  </a:lnTo>
                  <a:lnTo>
                    <a:pt x="0" y="335280"/>
                  </a:lnTo>
                  <a:lnTo>
                    <a:pt x="15240" y="285750"/>
                  </a:lnTo>
                  <a:lnTo>
                    <a:pt x="72390" y="236220"/>
                  </a:lnTo>
                  <a:lnTo>
                    <a:pt x="185539" y="180179"/>
                  </a:lnTo>
                  <a:lnTo>
                    <a:pt x="560070" y="228600"/>
                  </a:lnTo>
                  <a:lnTo>
                    <a:pt x="575310" y="243840"/>
                  </a:lnTo>
                  <a:lnTo>
                    <a:pt x="617220" y="247650"/>
                  </a:lnTo>
                  <a:lnTo>
                    <a:pt x="2305050" y="26289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215;p291">
              <a:extLst>
                <a:ext uri="{FF2B5EF4-FFF2-40B4-BE49-F238E27FC236}">
                  <a16:creationId xmlns:a16="http://schemas.microsoft.com/office/drawing/2014/main" id="{A5980350-BD03-BA48-B397-B3A9F9CC3833}"/>
                </a:ext>
              </a:extLst>
            </p:cNvPr>
            <p:cNvSpPr/>
            <p:nvPr/>
          </p:nvSpPr>
          <p:spPr>
            <a:xfrm>
              <a:off x="5076825" y="5413375"/>
              <a:ext cx="682625" cy="523875"/>
            </a:xfrm>
            <a:custGeom>
              <a:avLst/>
              <a:gdLst/>
              <a:ahLst/>
              <a:cxnLst/>
              <a:rect l="l" t="t" r="r" b="b"/>
              <a:pathLst>
                <a:path w="682625" h="523875" extrusionOk="0">
                  <a:moveTo>
                    <a:pt x="501650" y="133350"/>
                  </a:moveTo>
                  <a:lnTo>
                    <a:pt x="247650" y="60325"/>
                  </a:lnTo>
                  <a:lnTo>
                    <a:pt x="111125" y="19050"/>
                  </a:lnTo>
                  <a:lnTo>
                    <a:pt x="53975" y="6350"/>
                  </a:lnTo>
                  <a:lnTo>
                    <a:pt x="31750" y="3175"/>
                  </a:lnTo>
                  <a:lnTo>
                    <a:pt x="9525" y="0"/>
                  </a:lnTo>
                  <a:lnTo>
                    <a:pt x="0" y="15875"/>
                  </a:lnTo>
                  <a:lnTo>
                    <a:pt x="3175" y="28575"/>
                  </a:lnTo>
                  <a:lnTo>
                    <a:pt x="38100" y="60325"/>
                  </a:lnTo>
                  <a:lnTo>
                    <a:pt x="139700" y="123825"/>
                  </a:lnTo>
                  <a:lnTo>
                    <a:pt x="241300" y="196850"/>
                  </a:lnTo>
                  <a:lnTo>
                    <a:pt x="377825" y="292100"/>
                  </a:lnTo>
                  <a:lnTo>
                    <a:pt x="504825" y="396875"/>
                  </a:lnTo>
                  <a:lnTo>
                    <a:pt x="581025" y="463550"/>
                  </a:lnTo>
                  <a:lnTo>
                    <a:pt x="638175" y="523875"/>
                  </a:lnTo>
                  <a:lnTo>
                    <a:pt x="682625" y="130175"/>
                  </a:lnTo>
                  <a:lnTo>
                    <a:pt x="654050" y="146050"/>
                  </a:lnTo>
                  <a:lnTo>
                    <a:pt x="625475" y="149225"/>
                  </a:lnTo>
                  <a:lnTo>
                    <a:pt x="596900" y="149225"/>
                  </a:lnTo>
                  <a:lnTo>
                    <a:pt x="501650" y="1333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216;p291">
              <a:extLst>
                <a:ext uri="{FF2B5EF4-FFF2-40B4-BE49-F238E27FC236}">
                  <a16:creationId xmlns:a16="http://schemas.microsoft.com/office/drawing/2014/main" id="{856084A6-1C14-3C4F-8620-50B0D04F32B5}"/>
                </a:ext>
              </a:extLst>
            </p:cNvPr>
            <p:cNvSpPr/>
            <p:nvPr/>
          </p:nvSpPr>
          <p:spPr>
            <a:xfrm>
              <a:off x="6134100" y="2967038"/>
              <a:ext cx="1065213" cy="971550"/>
            </a:xfrm>
            <a:custGeom>
              <a:avLst/>
              <a:gdLst/>
              <a:ahLst/>
              <a:cxnLst/>
              <a:rect l="l" t="t" r="r" b="b"/>
              <a:pathLst>
                <a:path w="1064419" h="971550" extrusionOk="0">
                  <a:moveTo>
                    <a:pt x="783431" y="507206"/>
                  </a:moveTo>
                  <a:lnTo>
                    <a:pt x="631031" y="614362"/>
                  </a:lnTo>
                  <a:lnTo>
                    <a:pt x="457200" y="731043"/>
                  </a:lnTo>
                  <a:lnTo>
                    <a:pt x="288131" y="833437"/>
                  </a:lnTo>
                  <a:lnTo>
                    <a:pt x="119063" y="931068"/>
                  </a:lnTo>
                  <a:lnTo>
                    <a:pt x="26194" y="971550"/>
                  </a:lnTo>
                  <a:lnTo>
                    <a:pt x="0" y="959643"/>
                  </a:lnTo>
                  <a:lnTo>
                    <a:pt x="38100" y="912018"/>
                  </a:lnTo>
                  <a:lnTo>
                    <a:pt x="100013" y="852487"/>
                  </a:lnTo>
                  <a:lnTo>
                    <a:pt x="221456" y="738187"/>
                  </a:lnTo>
                  <a:lnTo>
                    <a:pt x="407194" y="554831"/>
                  </a:lnTo>
                  <a:lnTo>
                    <a:pt x="519113" y="433387"/>
                  </a:lnTo>
                  <a:lnTo>
                    <a:pt x="626269" y="319087"/>
                  </a:lnTo>
                  <a:lnTo>
                    <a:pt x="671513" y="254793"/>
                  </a:lnTo>
                  <a:lnTo>
                    <a:pt x="692944" y="209550"/>
                  </a:lnTo>
                  <a:lnTo>
                    <a:pt x="697706" y="180975"/>
                  </a:lnTo>
                  <a:lnTo>
                    <a:pt x="690563" y="157162"/>
                  </a:lnTo>
                  <a:lnTo>
                    <a:pt x="676275" y="138112"/>
                  </a:lnTo>
                  <a:lnTo>
                    <a:pt x="650081" y="114300"/>
                  </a:lnTo>
                  <a:lnTo>
                    <a:pt x="600075" y="61912"/>
                  </a:lnTo>
                  <a:lnTo>
                    <a:pt x="583406" y="35718"/>
                  </a:lnTo>
                  <a:lnTo>
                    <a:pt x="583406" y="14287"/>
                  </a:lnTo>
                  <a:lnTo>
                    <a:pt x="597694" y="0"/>
                  </a:lnTo>
                  <a:lnTo>
                    <a:pt x="614363" y="0"/>
                  </a:lnTo>
                  <a:lnTo>
                    <a:pt x="654844" y="16668"/>
                  </a:lnTo>
                  <a:lnTo>
                    <a:pt x="742950" y="59531"/>
                  </a:lnTo>
                  <a:lnTo>
                    <a:pt x="838200" y="116681"/>
                  </a:lnTo>
                  <a:lnTo>
                    <a:pt x="926306" y="173831"/>
                  </a:lnTo>
                  <a:lnTo>
                    <a:pt x="1004888" y="238125"/>
                  </a:lnTo>
                  <a:lnTo>
                    <a:pt x="1038225" y="276225"/>
                  </a:lnTo>
                  <a:lnTo>
                    <a:pt x="1059656" y="314325"/>
                  </a:lnTo>
                  <a:lnTo>
                    <a:pt x="1064419" y="350043"/>
                  </a:lnTo>
                  <a:lnTo>
                    <a:pt x="1054894" y="366712"/>
                  </a:lnTo>
                  <a:lnTo>
                    <a:pt x="1031081" y="383381"/>
                  </a:lnTo>
                  <a:lnTo>
                    <a:pt x="1007269" y="390525"/>
                  </a:lnTo>
                  <a:lnTo>
                    <a:pt x="957263" y="407193"/>
                  </a:lnTo>
                  <a:lnTo>
                    <a:pt x="885825" y="433387"/>
                  </a:lnTo>
                  <a:lnTo>
                    <a:pt x="783431" y="5072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217;p291">
              <a:extLst>
                <a:ext uri="{FF2B5EF4-FFF2-40B4-BE49-F238E27FC236}">
                  <a16:creationId xmlns:a16="http://schemas.microsoft.com/office/drawing/2014/main" id="{73D54718-009C-FB44-8FC8-0D20CE80A1C8}"/>
                </a:ext>
              </a:extLst>
            </p:cNvPr>
            <p:cNvSpPr/>
            <p:nvPr/>
          </p:nvSpPr>
          <p:spPr>
            <a:xfrm>
              <a:off x="5951538" y="3698875"/>
              <a:ext cx="1670050" cy="1647825"/>
            </a:xfrm>
            <a:custGeom>
              <a:avLst/>
              <a:gdLst/>
              <a:ahLst/>
              <a:cxnLst/>
              <a:rect l="l" t="t" r="r" b="b"/>
              <a:pathLst>
                <a:path w="1669240" h="1647761" extrusionOk="0">
                  <a:moveTo>
                    <a:pt x="401967" y="377420"/>
                  </a:moveTo>
                  <a:lnTo>
                    <a:pt x="644375" y="644375"/>
                  </a:lnTo>
                  <a:lnTo>
                    <a:pt x="862236" y="880647"/>
                  </a:lnTo>
                  <a:lnTo>
                    <a:pt x="1073959" y="1104644"/>
                  </a:lnTo>
                  <a:lnTo>
                    <a:pt x="1212040" y="1236587"/>
                  </a:lnTo>
                  <a:lnTo>
                    <a:pt x="1337847" y="1359326"/>
                  </a:lnTo>
                  <a:lnTo>
                    <a:pt x="1426832" y="1439106"/>
                  </a:lnTo>
                  <a:lnTo>
                    <a:pt x="1531159" y="1521954"/>
                  </a:lnTo>
                  <a:lnTo>
                    <a:pt x="1595597" y="1567981"/>
                  </a:lnTo>
                  <a:lnTo>
                    <a:pt x="1638555" y="1598665"/>
                  </a:lnTo>
                  <a:lnTo>
                    <a:pt x="1669240" y="1620145"/>
                  </a:lnTo>
                  <a:lnTo>
                    <a:pt x="1669240" y="1638555"/>
                  </a:lnTo>
                  <a:lnTo>
                    <a:pt x="1650829" y="1647761"/>
                  </a:lnTo>
                  <a:lnTo>
                    <a:pt x="1561844" y="1638555"/>
                  </a:lnTo>
                  <a:lnTo>
                    <a:pt x="1040206" y="1583323"/>
                  </a:lnTo>
                  <a:lnTo>
                    <a:pt x="1006453" y="1574118"/>
                  </a:lnTo>
                  <a:lnTo>
                    <a:pt x="978837" y="1561844"/>
                  </a:lnTo>
                  <a:lnTo>
                    <a:pt x="951221" y="1534228"/>
                  </a:lnTo>
                  <a:lnTo>
                    <a:pt x="828483" y="1325573"/>
                  </a:lnTo>
                  <a:lnTo>
                    <a:pt x="561527" y="868373"/>
                  </a:lnTo>
                  <a:lnTo>
                    <a:pt x="346735" y="536979"/>
                  </a:lnTo>
                  <a:lnTo>
                    <a:pt x="208655" y="346735"/>
                  </a:lnTo>
                  <a:lnTo>
                    <a:pt x="144217" y="266955"/>
                  </a:lnTo>
                  <a:lnTo>
                    <a:pt x="0" y="110464"/>
                  </a:lnTo>
                  <a:lnTo>
                    <a:pt x="33753" y="0"/>
                  </a:lnTo>
                  <a:lnTo>
                    <a:pt x="110464" y="64437"/>
                  </a:lnTo>
                  <a:lnTo>
                    <a:pt x="187175" y="141149"/>
                  </a:lnTo>
                  <a:lnTo>
                    <a:pt x="300708" y="257750"/>
                  </a:lnTo>
                  <a:lnTo>
                    <a:pt x="401967" y="37742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3222;p292">
            <a:extLst>
              <a:ext uri="{FF2B5EF4-FFF2-40B4-BE49-F238E27FC236}">
                <a16:creationId xmlns:a16="http://schemas.microsoft.com/office/drawing/2014/main" id="{3C697178-48D6-3846-ACDB-C3803A110B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6782" y="1462589"/>
            <a:ext cx="501650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2" name="Google Shape;3222;p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4750" y="1546811"/>
            <a:ext cx="501650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" name="Google Shape;3799;p345"/>
          <p:cNvSpPr txBox="1"/>
          <p:nvPr/>
        </p:nvSpPr>
        <p:spPr>
          <a:xfrm>
            <a:off x="5025008" y="7105650"/>
            <a:ext cx="292838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局</a:t>
            </a:r>
            <a:endParaRPr/>
          </a:p>
        </p:txBody>
      </p:sp>
      <p:sp>
        <p:nvSpPr>
          <p:cNvPr id="3800" name="Google Shape;3800;p345"/>
          <p:cNvSpPr/>
          <p:nvPr/>
        </p:nvSpPr>
        <p:spPr>
          <a:xfrm>
            <a:off x="3848100" y="1595438"/>
            <a:ext cx="2679700" cy="1130300"/>
          </a:xfrm>
          <a:custGeom>
            <a:avLst/>
            <a:gdLst/>
            <a:ahLst/>
            <a:cxnLst/>
            <a:rect l="l" t="t" r="r" b="b"/>
            <a:pathLst>
              <a:path w="2680569" h="1129848" extrusionOk="0">
                <a:moveTo>
                  <a:pt x="465968" y="408348"/>
                </a:moveTo>
                <a:lnTo>
                  <a:pt x="90187" y="493525"/>
                </a:lnTo>
                <a:lnTo>
                  <a:pt x="0" y="400833"/>
                </a:lnTo>
                <a:lnTo>
                  <a:pt x="82671" y="295614"/>
                </a:lnTo>
                <a:lnTo>
                  <a:pt x="288098" y="275572"/>
                </a:lnTo>
                <a:lnTo>
                  <a:pt x="1024629" y="187890"/>
                </a:lnTo>
                <a:lnTo>
                  <a:pt x="1843831" y="80166"/>
                </a:lnTo>
                <a:lnTo>
                  <a:pt x="2134435" y="37578"/>
                </a:lnTo>
                <a:lnTo>
                  <a:pt x="2192054" y="25052"/>
                </a:lnTo>
                <a:lnTo>
                  <a:pt x="2257190" y="10021"/>
                </a:lnTo>
                <a:lnTo>
                  <a:pt x="2329841" y="0"/>
                </a:lnTo>
                <a:lnTo>
                  <a:pt x="2389966" y="2505"/>
                </a:lnTo>
                <a:lnTo>
                  <a:pt x="2410007" y="5010"/>
                </a:lnTo>
                <a:lnTo>
                  <a:pt x="2435059" y="15031"/>
                </a:lnTo>
                <a:lnTo>
                  <a:pt x="2595392" y="162838"/>
                </a:lnTo>
                <a:lnTo>
                  <a:pt x="2660528" y="227974"/>
                </a:lnTo>
                <a:lnTo>
                  <a:pt x="2675559" y="258036"/>
                </a:lnTo>
                <a:lnTo>
                  <a:pt x="2680569" y="290604"/>
                </a:lnTo>
                <a:lnTo>
                  <a:pt x="2673054" y="328182"/>
                </a:lnTo>
                <a:lnTo>
                  <a:pt x="2655517" y="353234"/>
                </a:lnTo>
                <a:lnTo>
                  <a:pt x="2595392" y="385802"/>
                </a:lnTo>
                <a:lnTo>
                  <a:pt x="2585372" y="400833"/>
                </a:lnTo>
                <a:lnTo>
                  <a:pt x="2415018" y="941957"/>
                </a:lnTo>
                <a:lnTo>
                  <a:pt x="2349882" y="1079743"/>
                </a:lnTo>
                <a:lnTo>
                  <a:pt x="2327336" y="1109806"/>
                </a:lnTo>
                <a:lnTo>
                  <a:pt x="2304789" y="1127342"/>
                </a:lnTo>
                <a:lnTo>
                  <a:pt x="2274726" y="1129848"/>
                </a:lnTo>
                <a:lnTo>
                  <a:pt x="2239653" y="1119827"/>
                </a:lnTo>
                <a:lnTo>
                  <a:pt x="2202075" y="1087259"/>
                </a:lnTo>
                <a:lnTo>
                  <a:pt x="2177023" y="1047176"/>
                </a:lnTo>
                <a:lnTo>
                  <a:pt x="2217106" y="799160"/>
                </a:lnTo>
                <a:lnTo>
                  <a:pt x="2297273" y="383296"/>
                </a:lnTo>
                <a:lnTo>
                  <a:pt x="2302283" y="343213"/>
                </a:lnTo>
                <a:lnTo>
                  <a:pt x="2302283" y="318161"/>
                </a:lnTo>
                <a:lnTo>
                  <a:pt x="2297273" y="290604"/>
                </a:lnTo>
                <a:lnTo>
                  <a:pt x="2287252" y="263046"/>
                </a:lnTo>
                <a:lnTo>
                  <a:pt x="2267211" y="237994"/>
                </a:lnTo>
                <a:lnTo>
                  <a:pt x="2247169" y="220458"/>
                </a:lnTo>
                <a:lnTo>
                  <a:pt x="2217106" y="212942"/>
                </a:lnTo>
                <a:lnTo>
                  <a:pt x="2172013" y="207932"/>
                </a:lnTo>
                <a:lnTo>
                  <a:pt x="1445503" y="273067"/>
                </a:lnTo>
                <a:lnTo>
                  <a:pt x="465968" y="40834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345"/>
          <p:cNvSpPr/>
          <p:nvPr/>
        </p:nvSpPr>
        <p:spPr>
          <a:xfrm>
            <a:off x="3759200" y="4168775"/>
            <a:ext cx="511175" cy="1114425"/>
          </a:xfrm>
          <a:custGeom>
            <a:avLst/>
            <a:gdLst/>
            <a:ahLst/>
            <a:cxnLst/>
            <a:rect l="l" t="t" r="r" b="b"/>
            <a:pathLst>
              <a:path w="511175" h="1114425" extrusionOk="0">
                <a:moveTo>
                  <a:pt x="457200" y="555625"/>
                </a:moveTo>
                <a:lnTo>
                  <a:pt x="504825" y="854075"/>
                </a:lnTo>
                <a:lnTo>
                  <a:pt x="511175" y="949325"/>
                </a:lnTo>
                <a:lnTo>
                  <a:pt x="508000" y="1003300"/>
                </a:lnTo>
                <a:lnTo>
                  <a:pt x="492125" y="1057275"/>
                </a:lnTo>
                <a:lnTo>
                  <a:pt x="469900" y="1095375"/>
                </a:lnTo>
                <a:lnTo>
                  <a:pt x="454025" y="1108075"/>
                </a:lnTo>
                <a:lnTo>
                  <a:pt x="419100" y="1114425"/>
                </a:lnTo>
                <a:lnTo>
                  <a:pt x="393700" y="1108075"/>
                </a:lnTo>
                <a:lnTo>
                  <a:pt x="358775" y="1089025"/>
                </a:lnTo>
                <a:lnTo>
                  <a:pt x="323850" y="1060450"/>
                </a:lnTo>
                <a:lnTo>
                  <a:pt x="298450" y="1019175"/>
                </a:lnTo>
                <a:lnTo>
                  <a:pt x="269875" y="942975"/>
                </a:lnTo>
                <a:lnTo>
                  <a:pt x="254000" y="869950"/>
                </a:lnTo>
                <a:lnTo>
                  <a:pt x="250825" y="800100"/>
                </a:lnTo>
                <a:lnTo>
                  <a:pt x="238125" y="619125"/>
                </a:lnTo>
                <a:lnTo>
                  <a:pt x="215900" y="482600"/>
                </a:lnTo>
                <a:lnTo>
                  <a:pt x="174625" y="282575"/>
                </a:lnTo>
                <a:lnTo>
                  <a:pt x="142875" y="212725"/>
                </a:lnTo>
                <a:lnTo>
                  <a:pt x="111125" y="165100"/>
                </a:lnTo>
                <a:lnTo>
                  <a:pt x="47625" y="101600"/>
                </a:lnTo>
                <a:lnTo>
                  <a:pt x="15875" y="69850"/>
                </a:lnTo>
                <a:lnTo>
                  <a:pt x="0" y="34925"/>
                </a:lnTo>
                <a:lnTo>
                  <a:pt x="0" y="15875"/>
                </a:lnTo>
                <a:lnTo>
                  <a:pt x="12700" y="3175"/>
                </a:lnTo>
                <a:lnTo>
                  <a:pt x="41275" y="0"/>
                </a:lnTo>
                <a:lnTo>
                  <a:pt x="111125" y="0"/>
                </a:lnTo>
                <a:lnTo>
                  <a:pt x="238125" y="22225"/>
                </a:lnTo>
                <a:lnTo>
                  <a:pt x="422275" y="73025"/>
                </a:lnTo>
                <a:lnTo>
                  <a:pt x="428625" y="285750"/>
                </a:lnTo>
                <a:lnTo>
                  <a:pt x="428625" y="374650"/>
                </a:lnTo>
                <a:lnTo>
                  <a:pt x="441325" y="454025"/>
                </a:lnTo>
                <a:lnTo>
                  <a:pt x="457200" y="5556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345"/>
          <p:cNvSpPr/>
          <p:nvPr/>
        </p:nvSpPr>
        <p:spPr>
          <a:xfrm>
            <a:off x="3825875" y="2378075"/>
            <a:ext cx="2319338" cy="438150"/>
          </a:xfrm>
          <a:custGeom>
            <a:avLst/>
            <a:gdLst/>
            <a:ahLst/>
            <a:cxnLst/>
            <a:rect l="l" t="t" r="r" b="b"/>
            <a:pathLst>
              <a:path w="2319820" h="438411" extrusionOk="0">
                <a:moveTo>
                  <a:pt x="453442" y="383296"/>
                </a:moveTo>
                <a:lnTo>
                  <a:pt x="35073" y="438411"/>
                </a:lnTo>
                <a:lnTo>
                  <a:pt x="0" y="358244"/>
                </a:lnTo>
                <a:lnTo>
                  <a:pt x="62630" y="278078"/>
                </a:lnTo>
                <a:lnTo>
                  <a:pt x="1648425" y="82672"/>
                </a:lnTo>
                <a:lnTo>
                  <a:pt x="1941534" y="50104"/>
                </a:lnTo>
                <a:lnTo>
                  <a:pt x="2094352" y="5010"/>
                </a:lnTo>
                <a:lnTo>
                  <a:pt x="2116898" y="0"/>
                </a:lnTo>
                <a:lnTo>
                  <a:pt x="2279737" y="30062"/>
                </a:lnTo>
                <a:lnTo>
                  <a:pt x="2319820" y="157828"/>
                </a:lnTo>
                <a:lnTo>
                  <a:pt x="2204581" y="268057"/>
                </a:lnTo>
                <a:lnTo>
                  <a:pt x="2167003" y="248015"/>
                </a:lnTo>
                <a:lnTo>
                  <a:pt x="2116898" y="230479"/>
                </a:lnTo>
                <a:lnTo>
                  <a:pt x="2059279" y="217953"/>
                </a:lnTo>
                <a:lnTo>
                  <a:pt x="1981617" y="210437"/>
                </a:lnTo>
                <a:lnTo>
                  <a:pt x="1680993" y="245510"/>
                </a:lnTo>
                <a:lnTo>
                  <a:pt x="453442" y="38329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345"/>
          <p:cNvSpPr/>
          <p:nvPr/>
        </p:nvSpPr>
        <p:spPr>
          <a:xfrm rot="-5400000">
            <a:off x="1738312" y="2859088"/>
            <a:ext cx="3311525" cy="1219200"/>
          </a:xfrm>
          <a:custGeom>
            <a:avLst/>
            <a:gdLst/>
            <a:ahLst/>
            <a:cxnLst/>
            <a:rect l="l" t="t" r="r" b="b"/>
            <a:pathLst>
              <a:path w="3311978" h="1219200" extrusionOk="0">
                <a:moveTo>
                  <a:pt x="1736271" y="756557"/>
                </a:moveTo>
                <a:lnTo>
                  <a:pt x="1994807" y="813707"/>
                </a:lnTo>
                <a:lnTo>
                  <a:pt x="2258786" y="859971"/>
                </a:lnTo>
                <a:lnTo>
                  <a:pt x="2857500" y="933450"/>
                </a:lnTo>
                <a:lnTo>
                  <a:pt x="2958193" y="930728"/>
                </a:lnTo>
                <a:lnTo>
                  <a:pt x="3026228" y="919843"/>
                </a:lnTo>
                <a:lnTo>
                  <a:pt x="3064328" y="908957"/>
                </a:lnTo>
                <a:lnTo>
                  <a:pt x="3105150" y="879021"/>
                </a:lnTo>
                <a:lnTo>
                  <a:pt x="3167743" y="816428"/>
                </a:lnTo>
                <a:lnTo>
                  <a:pt x="3238500" y="732064"/>
                </a:lnTo>
                <a:lnTo>
                  <a:pt x="3265714" y="710293"/>
                </a:lnTo>
                <a:lnTo>
                  <a:pt x="3282043" y="707571"/>
                </a:lnTo>
                <a:lnTo>
                  <a:pt x="3298371" y="707571"/>
                </a:lnTo>
                <a:lnTo>
                  <a:pt x="3311978" y="718457"/>
                </a:lnTo>
                <a:lnTo>
                  <a:pt x="3224893" y="1181100"/>
                </a:lnTo>
                <a:lnTo>
                  <a:pt x="3048000" y="1219200"/>
                </a:lnTo>
                <a:lnTo>
                  <a:pt x="2792186" y="1205593"/>
                </a:lnTo>
                <a:lnTo>
                  <a:pt x="2465614" y="1153886"/>
                </a:lnTo>
                <a:lnTo>
                  <a:pt x="2318657" y="1134836"/>
                </a:lnTo>
                <a:lnTo>
                  <a:pt x="1801586" y="1020536"/>
                </a:lnTo>
                <a:lnTo>
                  <a:pt x="1668236" y="998764"/>
                </a:lnTo>
                <a:lnTo>
                  <a:pt x="1319893" y="870857"/>
                </a:lnTo>
                <a:lnTo>
                  <a:pt x="887186" y="688521"/>
                </a:lnTo>
                <a:lnTo>
                  <a:pt x="636814" y="568778"/>
                </a:lnTo>
                <a:lnTo>
                  <a:pt x="443593" y="443593"/>
                </a:lnTo>
                <a:lnTo>
                  <a:pt x="206828" y="247650"/>
                </a:lnTo>
                <a:lnTo>
                  <a:pt x="21771" y="70757"/>
                </a:lnTo>
                <a:lnTo>
                  <a:pt x="2721" y="43543"/>
                </a:lnTo>
                <a:lnTo>
                  <a:pt x="0" y="27214"/>
                </a:lnTo>
                <a:lnTo>
                  <a:pt x="5443" y="8164"/>
                </a:lnTo>
                <a:lnTo>
                  <a:pt x="21771" y="0"/>
                </a:lnTo>
                <a:lnTo>
                  <a:pt x="43543" y="0"/>
                </a:lnTo>
                <a:lnTo>
                  <a:pt x="59871" y="8164"/>
                </a:lnTo>
                <a:lnTo>
                  <a:pt x="383721" y="239486"/>
                </a:lnTo>
                <a:lnTo>
                  <a:pt x="704850" y="405493"/>
                </a:lnTo>
                <a:lnTo>
                  <a:pt x="1050471" y="552450"/>
                </a:lnTo>
                <a:lnTo>
                  <a:pt x="1309007" y="644978"/>
                </a:lnTo>
                <a:lnTo>
                  <a:pt x="1736271" y="7565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345"/>
          <p:cNvSpPr/>
          <p:nvPr/>
        </p:nvSpPr>
        <p:spPr>
          <a:xfrm>
            <a:off x="3681413" y="3028950"/>
            <a:ext cx="3316287" cy="3057525"/>
          </a:xfrm>
          <a:custGeom>
            <a:avLst/>
            <a:gdLst/>
            <a:ahLst/>
            <a:cxnLst/>
            <a:rect l="l" t="t" r="r" b="b"/>
            <a:pathLst>
              <a:path w="3315694" h="3057276" extrusionOk="0">
                <a:moveTo>
                  <a:pt x="1594236" y="365760"/>
                </a:moveTo>
                <a:lnTo>
                  <a:pt x="1085353" y="433346"/>
                </a:lnTo>
                <a:lnTo>
                  <a:pt x="528762" y="504908"/>
                </a:lnTo>
                <a:lnTo>
                  <a:pt x="429370" y="508883"/>
                </a:lnTo>
                <a:lnTo>
                  <a:pt x="326003" y="500932"/>
                </a:lnTo>
                <a:lnTo>
                  <a:pt x="210709" y="477078"/>
                </a:lnTo>
                <a:lnTo>
                  <a:pt x="147099" y="457200"/>
                </a:lnTo>
                <a:lnTo>
                  <a:pt x="27829" y="393590"/>
                </a:lnTo>
                <a:lnTo>
                  <a:pt x="0" y="194807"/>
                </a:lnTo>
                <a:lnTo>
                  <a:pt x="139148" y="274320"/>
                </a:lnTo>
                <a:lnTo>
                  <a:pt x="258417" y="302150"/>
                </a:lnTo>
                <a:lnTo>
                  <a:pt x="389614" y="310101"/>
                </a:lnTo>
                <a:lnTo>
                  <a:pt x="604299" y="298174"/>
                </a:lnTo>
                <a:lnTo>
                  <a:pt x="1757238" y="166977"/>
                </a:lnTo>
                <a:lnTo>
                  <a:pt x="2520563" y="79513"/>
                </a:lnTo>
                <a:lnTo>
                  <a:pt x="2786932" y="39756"/>
                </a:lnTo>
                <a:lnTo>
                  <a:pt x="2941983" y="0"/>
                </a:lnTo>
                <a:lnTo>
                  <a:pt x="2953909" y="0"/>
                </a:lnTo>
                <a:lnTo>
                  <a:pt x="3228229" y="127221"/>
                </a:lnTo>
                <a:lnTo>
                  <a:pt x="3283889" y="166977"/>
                </a:lnTo>
                <a:lnTo>
                  <a:pt x="3311718" y="206734"/>
                </a:lnTo>
                <a:lnTo>
                  <a:pt x="3315694" y="246490"/>
                </a:lnTo>
                <a:lnTo>
                  <a:pt x="3287864" y="290223"/>
                </a:lnTo>
                <a:lnTo>
                  <a:pt x="3236181" y="337930"/>
                </a:lnTo>
                <a:lnTo>
                  <a:pt x="3224254" y="365760"/>
                </a:lnTo>
                <a:lnTo>
                  <a:pt x="3077155" y="1411356"/>
                </a:lnTo>
                <a:lnTo>
                  <a:pt x="2981739" y="1900362"/>
                </a:lnTo>
                <a:lnTo>
                  <a:pt x="2866445" y="2274073"/>
                </a:lnTo>
                <a:lnTo>
                  <a:pt x="2703443" y="2643809"/>
                </a:lnTo>
                <a:lnTo>
                  <a:pt x="2580198" y="2866445"/>
                </a:lnTo>
                <a:lnTo>
                  <a:pt x="2500685" y="2965836"/>
                </a:lnTo>
                <a:lnTo>
                  <a:pt x="2433099" y="3033423"/>
                </a:lnTo>
                <a:lnTo>
                  <a:pt x="2401294" y="3053301"/>
                </a:lnTo>
                <a:lnTo>
                  <a:pt x="2365513" y="3057276"/>
                </a:lnTo>
                <a:lnTo>
                  <a:pt x="2321781" y="3041374"/>
                </a:lnTo>
                <a:lnTo>
                  <a:pt x="2297927" y="3029447"/>
                </a:lnTo>
                <a:lnTo>
                  <a:pt x="2282024" y="3005593"/>
                </a:lnTo>
                <a:lnTo>
                  <a:pt x="2270097" y="2961861"/>
                </a:lnTo>
                <a:lnTo>
                  <a:pt x="2262146" y="2914153"/>
                </a:lnTo>
                <a:lnTo>
                  <a:pt x="2349610" y="2548393"/>
                </a:lnTo>
                <a:lnTo>
                  <a:pt x="2401294" y="2512612"/>
                </a:lnTo>
                <a:lnTo>
                  <a:pt x="2441050" y="2480807"/>
                </a:lnTo>
                <a:lnTo>
                  <a:pt x="2488758" y="2425148"/>
                </a:lnTo>
                <a:lnTo>
                  <a:pt x="2556344" y="2305878"/>
                </a:lnTo>
                <a:lnTo>
                  <a:pt x="2600076" y="2206487"/>
                </a:lnTo>
                <a:lnTo>
                  <a:pt x="2655736" y="2043485"/>
                </a:lnTo>
                <a:lnTo>
                  <a:pt x="2767054" y="1606163"/>
                </a:lnTo>
                <a:lnTo>
                  <a:pt x="2886323" y="978010"/>
                </a:lnTo>
                <a:lnTo>
                  <a:pt x="2965836" y="381663"/>
                </a:lnTo>
                <a:lnTo>
                  <a:pt x="2973788" y="318052"/>
                </a:lnTo>
                <a:lnTo>
                  <a:pt x="2965836" y="298174"/>
                </a:lnTo>
                <a:lnTo>
                  <a:pt x="2945958" y="262393"/>
                </a:lnTo>
                <a:lnTo>
                  <a:pt x="2914153" y="246490"/>
                </a:lnTo>
                <a:lnTo>
                  <a:pt x="2858494" y="238539"/>
                </a:lnTo>
                <a:lnTo>
                  <a:pt x="2596101" y="250466"/>
                </a:lnTo>
                <a:lnTo>
                  <a:pt x="1594236" y="3657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345"/>
          <p:cNvSpPr/>
          <p:nvPr/>
        </p:nvSpPr>
        <p:spPr>
          <a:xfrm>
            <a:off x="5395913" y="5472113"/>
            <a:ext cx="717550" cy="479425"/>
          </a:xfrm>
          <a:custGeom>
            <a:avLst/>
            <a:gdLst/>
            <a:ahLst/>
            <a:cxnLst/>
            <a:rect l="l" t="t" r="r" b="b"/>
            <a:pathLst>
              <a:path w="716756" h="478631" extrusionOk="0">
                <a:moveTo>
                  <a:pt x="219075" y="50006"/>
                </a:moveTo>
                <a:lnTo>
                  <a:pt x="464343" y="107156"/>
                </a:lnTo>
                <a:lnTo>
                  <a:pt x="531018" y="119062"/>
                </a:lnTo>
                <a:lnTo>
                  <a:pt x="557212" y="119062"/>
                </a:lnTo>
                <a:lnTo>
                  <a:pt x="592931" y="116681"/>
                </a:lnTo>
                <a:lnTo>
                  <a:pt x="654843" y="102393"/>
                </a:lnTo>
                <a:lnTo>
                  <a:pt x="716756" y="352425"/>
                </a:lnTo>
                <a:lnTo>
                  <a:pt x="547687" y="478631"/>
                </a:lnTo>
                <a:lnTo>
                  <a:pt x="514350" y="423862"/>
                </a:lnTo>
                <a:lnTo>
                  <a:pt x="469106" y="357187"/>
                </a:lnTo>
                <a:lnTo>
                  <a:pt x="385762" y="269081"/>
                </a:lnTo>
                <a:lnTo>
                  <a:pt x="290512" y="192881"/>
                </a:lnTo>
                <a:lnTo>
                  <a:pt x="188118" y="130968"/>
                </a:lnTo>
                <a:lnTo>
                  <a:pt x="21431" y="57150"/>
                </a:lnTo>
                <a:lnTo>
                  <a:pt x="9525" y="50006"/>
                </a:lnTo>
                <a:lnTo>
                  <a:pt x="0" y="35718"/>
                </a:lnTo>
                <a:lnTo>
                  <a:pt x="0" y="23812"/>
                </a:lnTo>
                <a:lnTo>
                  <a:pt x="4762" y="7143"/>
                </a:lnTo>
                <a:lnTo>
                  <a:pt x="23812" y="0"/>
                </a:lnTo>
                <a:lnTo>
                  <a:pt x="219075" y="500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345"/>
          <p:cNvSpPr/>
          <p:nvPr/>
        </p:nvSpPr>
        <p:spPr>
          <a:xfrm>
            <a:off x="4111625" y="4048125"/>
            <a:ext cx="1638300" cy="1098550"/>
          </a:xfrm>
          <a:custGeom>
            <a:avLst/>
            <a:gdLst/>
            <a:ahLst/>
            <a:cxnLst/>
            <a:rect l="l" t="t" r="r" b="b"/>
            <a:pathLst>
              <a:path w="1638300" h="1098550" extrusionOk="0">
                <a:moveTo>
                  <a:pt x="342900" y="155575"/>
                </a:moveTo>
                <a:lnTo>
                  <a:pt x="984250" y="85725"/>
                </a:lnTo>
                <a:lnTo>
                  <a:pt x="1301750" y="47625"/>
                </a:lnTo>
                <a:lnTo>
                  <a:pt x="1320800" y="34925"/>
                </a:lnTo>
                <a:lnTo>
                  <a:pt x="1371600" y="3175"/>
                </a:lnTo>
                <a:lnTo>
                  <a:pt x="1397000" y="0"/>
                </a:lnTo>
                <a:lnTo>
                  <a:pt x="1412875" y="6350"/>
                </a:lnTo>
                <a:lnTo>
                  <a:pt x="1463675" y="47625"/>
                </a:lnTo>
                <a:lnTo>
                  <a:pt x="1562100" y="133350"/>
                </a:lnTo>
                <a:lnTo>
                  <a:pt x="1612900" y="190500"/>
                </a:lnTo>
                <a:lnTo>
                  <a:pt x="1635125" y="231775"/>
                </a:lnTo>
                <a:lnTo>
                  <a:pt x="1638300" y="257175"/>
                </a:lnTo>
                <a:lnTo>
                  <a:pt x="1628775" y="285750"/>
                </a:lnTo>
                <a:lnTo>
                  <a:pt x="1600200" y="323850"/>
                </a:lnTo>
                <a:lnTo>
                  <a:pt x="1555750" y="381000"/>
                </a:lnTo>
                <a:lnTo>
                  <a:pt x="1527175" y="469900"/>
                </a:lnTo>
                <a:lnTo>
                  <a:pt x="1397000" y="942975"/>
                </a:lnTo>
                <a:lnTo>
                  <a:pt x="1374775" y="1025525"/>
                </a:lnTo>
                <a:lnTo>
                  <a:pt x="1358900" y="1054100"/>
                </a:lnTo>
                <a:lnTo>
                  <a:pt x="1343025" y="1073150"/>
                </a:lnTo>
                <a:lnTo>
                  <a:pt x="1311275" y="1092200"/>
                </a:lnTo>
                <a:lnTo>
                  <a:pt x="1282700" y="1098550"/>
                </a:lnTo>
                <a:lnTo>
                  <a:pt x="1263650" y="1098550"/>
                </a:lnTo>
                <a:lnTo>
                  <a:pt x="1212850" y="1073150"/>
                </a:lnTo>
                <a:lnTo>
                  <a:pt x="1177925" y="1044575"/>
                </a:lnTo>
                <a:lnTo>
                  <a:pt x="1196975" y="768350"/>
                </a:lnTo>
                <a:lnTo>
                  <a:pt x="1238250" y="365125"/>
                </a:lnTo>
                <a:lnTo>
                  <a:pt x="1238250" y="317500"/>
                </a:lnTo>
                <a:lnTo>
                  <a:pt x="1228725" y="288925"/>
                </a:lnTo>
                <a:lnTo>
                  <a:pt x="1200150" y="260350"/>
                </a:lnTo>
                <a:lnTo>
                  <a:pt x="1171575" y="250825"/>
                </a:lnTo>
                <a:lnTo>
                  <a:pt x="1123950" y="254000"/>
                </a:lnTo>
                <a:lnTo>
                  <a:pt x="0" y="368300"/>
                </a:lnTo>
                <a:lnTo>
                  <a:pt x="15875" y="187325"/>
                </a:lnTo>
                <a:lnTo>
                  <a:pt x="342900" y="1555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345"/>
          <p:cNvSpPr/>
          <p:nvPr/>
        </p:nvSpPr>
        <p:spPr>
          <a:xfrm>
            <a:off x="4229100" y="4806950"/>
            <a:ext cx="1114425" cy="298450"/>
          </a:xfrm>
          <a:custGeom>
            <a:avLst/>
            <a:gdLst/>
            <a:ahLst/>
            <a:cxnLst/>
            <a:rect l="l" t="t" r="r" b="b"/>
            <a:pathLst>
              <a:path w="1114425" h="298450" extrusionOk="0">
                <a:moveTo>
                  <a:pt x="228600" y="127000"/>
                </a:moveTo>
                <a:lnTo>
                  <a:pt x="787400" y="25400"/>
                </a:lnTo>
                <a:lnTo>
                  <a:pt x="869950" y="9525"/>
                </a:lnTo>
                <a:lnTo>
                  <a:pt x="939800" y="0"/>
                </a:lnTo>
                <a:lnTo>
                  <a:pt x="990600" y="3175"/>
                </a:lnTo>
                <a:lnTo>
                  <a:pt x="1031875" y="19050"/>
                </a:lnTo>
                <a:lnTo>
                  <a:pt x="1114425" y="69850"/>
                </a:lnTo>
                <a:lnTo>
                  <a:pt x="1079500" y="298450"/>
                </a:lnTo>
                <a:lnTo>
                  <a:pt x="965200" y="225425"/>
                </a:lnTo>
                <a:lnTo>
                  <a:pt x="923925" y="203200"/>
                </a:lnTo>
                <a:lnTo>
                  <a:pt x="873125" y="193675"/>
                </a:lnTo>
                <a:lnTo>
                  <a:pt x="809625" y="200025"/>
                </a:lnTo>
                <a:lnTo>
                  <a:pt x="279400" y="279400"/>
                </a:lnTo>
                <a:lnTo>
                  <a:pt x="200025" y="285750"/>
                </a:lnTo>
                <a:lnTo>
                  <a:pt x="133350" y="292100"/>
                </a:lnTo>
                <a:lnTo>
                  <a:pt x="15875" y="298450"/>
                </a:lnTo>
                <a:lnTo>
                  <a:pt x="0" y="161925"/>
                </a:lnTo>
                <a:lnTo>
                  <a:pt x="228600" y="127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13D5918-DABB-7F4F-A397-037A10F12097}"/>
              </a:ext>
            </a:extLst>
          </p:cNvPr>
          <p:cNvGrpSpPr/>
          <p:nvPr/>
        </p:nvGrpSpPr>
        <p:grpSpPr>
          <a:xfrm>
            <a:off x="2780463" y="1603458"/>
            <a:ext cx="4213225" cy="4491037"/>
            <a:chOff x="2936875" y="1747838"/>
            <a:chExt cx="4213225" cy="4491037"/>
          </a:xfrm>
        </p:grpSpPr>
        <p:sp>
          <p:nvSpPr>
            <p:cNvPr id="11" name="Google Shape;3800;p345">
              <a:extLst>
                <a:ext uri="{FF2B5EF4-FFF2-40B4-BE49-F238E27FC236}">
                  <a16:creationId xmlns:a16="http://schemas.microsoft.com/office/drawing/2014/main" id="{68AD5810-9F1C-DC48-8281-9EA58F013EAF}"/>
                </a:ext>
              </a:extLst>
            </p:cNvPr>
            <p:cNvSpPr/>
            <p:nvPr/>
          </p:nvSpPr>
          <p:spPr>
            <a:xfrm>
              <a:off x="4000500" y="1747838"/>
              <a:ext cx="2679700" cy="1130300"/>
            </a:xfrm>
            <a:custGeom>
              <a:avLst/>
              <a:gdLst/>
              <a:ahLst/>
              <a:cxnLst/>
              <a:rect l="l" t="t" r="r" b="b"/>
              <a:pathLst>
                <a:path w="2680569" h="1129848" extrusionOk="0">
                  <a:moveTo>
                    <a:pt x="465968" y="408348"/>
                  </a:moveTo>
                  <a:lnTo>
                    <a:pt x="90187" y="493525"/>
                  </a:lnTo>
                  <a:lnTo>
                    <a:pt x="0" y="400833"/>
                  </a:lnTo>
                  <a:lnTo>
                    <a:pt x="82671" y="295614"/>
                  </a:lnTo>
                  <a:lnTo>
                    <a:pt x="288098" y="275572"/>
                  </a:lnTo>
                  <a:lnTo>
                    <a:pt x="1024629" y="187890"/>
                  </a:lnTo>
                  <a:lnTo>
                    <a:pt x="1843831" y="80166"/>
                  </a:lnTo>
                  <a:lnTo>
                    <a:pt x="2134435" y="37578"/>
                  </a:lnTo>
                  <a:lnTo>
                    <a:pt x="2192054" y="25052"/>
                  </a:lnTo>
                  <a:lnTo>
                    <a:pt x="2257190" y="10021"/>
                  </a:lnTo>
                  <a:lnTo>
                    <a:pt x="2329841" y="0"/>
                  </a:lnTo>
                  <a:lnTo>
                    <a:pt x="2389966" y="2505"/>
                  </a:lnTo>
                  <a:lnTo>
                    <a:pt x="2410007" y="5010"/>
                  </a:lnTo>
                  <a:lnTo>
                    <a:pt x="2435059" y="15031"/>
                  </a:lnTo>
                  <a:lnTo>
                    <a:pt x="2595392" y="162838"/>
                  </a:lnTo>
                  <a:lnTo>
                    <a:pt x="2660528" y="227974"/>
                  </a:lnTo>
                  <a:lnTo>
                    <a:pt x="2675559" y="258036"/>
                  </a:lnTo>
                  <a:lnTo>
                    <a:pt x="2680569" y="290604"/>
                  </a:lnTo>
                  <a:lnTo>
                    <a:pt x="2673054" y="328182"/>
                  </a:lnTo>
                  <a:lnTo>
                    <a:pt x="2655517" y="353234"/>
                  </a:lnTo>
                  <a:lnTo>
                    <a:pt x="2595392" y="385802"/>
                  </a:lnTo>
                  <a:lnTo>
                    <a:pt x="2585372" y="400833"/>
                  </a:lnTo>
                  <a:lnTo>
                    <a:pt x="2415018" y="941957"/>
                  </a:lnTo>
                  <a:lnTo>
                    <a:pt x="2349882" y="1079743"/>
                  </a:lnTo>
                  <a:lnTo>
                    <a:pt x="2327336" y="1109806"/>
                  </a:lnTo>
                  <a:lnTo>
                    <a:pt x="2304789" y="1127342"/>
                  </a:lnTo>
                  <a:lnTo>
                    <a:pt x="2274726" y="1129848"/>
                  </a:lnTo>
                  <a:lnTo>
                    <a:pt x="2239653" y="1119827"/>
                  </a:lnTo>
                  <a:lnTo>
                    <a:pt x="2202075" y="1087259"/>
                  </a:lnTo>
                  <a:lnTo>
                    <a:pt x="2177023" y="1047176"/>
                  </a:lnTo>
                  <a:lnTo>
                    <a:pt x="2217106" y="799160"/>
                  </a:lnTo>
                  <a:lnTo>
                    <a:pt x="2297273" y="383296"/>
                  </a:lnTo>
                  <a:lnTo>
                    <a:pt x="2302283" y="343213"/>
                  </a:lnTo>
                  <a:lnTo>
                    <a:pt x="2302283" y="318161"/>
                  </a:lnTo>
                  <a:lnTo>
                    <a:pt x="2297273" y="290604"/>
                  </a:lnTo>
                  <a:lnTo>
                    <a:pt x="2287252" y="263046"/>
                  </a:lnTo>
                  <a:lnTo>
                    <a:pt x="2267211" y="237994"/>
                  </a:lnTo>
                  <a:lnTo>
                    <a:pt x="2247169" y="220458"/>
                  </a:lnTo>
                  <a:lnTo>
                    <a:pt x="2217106" y="212942"/>
                  </a:lnTo>
                  <a:lnTo>
                    <a:pt x="2172013" y="207932"/>
                  </a:lnTo>
                  <a:lnTo>
                    <a:pt x="1445503" y="273067"/>
                  </a:lnTo>
                  <a:lnTo>
                    <a:pt x="465968" y="40834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801;p345">
              <a:extLst>
                <a:ext uri="{FF2B5EF4-FFF2-40B4-BE49-F238E27FC236}">
                  <a16:creationId xmlns:a16="http://schemas.microsoft.com/office/drawing/2014/main" id="{27AD65DE-7CE1-D848-82B8-7EC93272E1F2}"/>
                </a:ext>
              </a:extLst>
            </p:cNvPr>
            <p:cNvSpPr/>
            <p:nvPr/>
          </p:nvSpPr>
          <p:spPr>
            <a:xfrm>
              <a:off x="3911600" y="4321175"/>
              <a:ext cx="511175" cy="1114425"/>
            </a:xfrm>
            <a:custGeom>
              <a:avLst/>
              <a:gdLst/>
              <a:ahLst/>
              <a:cxnLst/>
              <a:rect l="l" t="t" r="r" b="b"/>
              <a:pathLst>
                <a:path w="511175" h="1114425" extrusionOk="0">
                  <a:moveTo>
                    <a:pt x="457200" y="555625"/>
                  </a:moveTo>
                  <a:lnTo>
                    <a:pt x="504825" y="854075"/>
                  </a:lnTo>
                  <a:lnTo>
                    <a:pt x="511175" y="949325"/>
                  </a:lnTo>
                  <a:lnTo>
                    <a:pt x="508000" y="1003300"/>
                  </a:lnTo>
                  <a:lnTo>
                    <a:pt x="492125" y="1057275"/>
                  </a:lnTo>
                  <a:lnTo>
                    <a:pt x="469900" y="1095375"/>
                  </a:lnTo>
                  <a:lnTo>
                    <a:pt x="454025" y="1108075"/>
                  </a:lnTo>
                  <a:lnTo>
                    <a:pt x="419100" y="1114425"/>
                  </a:lnTo>
                  <a:lnTo>
                    <a:pt x="393700" y="1108075"/>
                  </a:lnTo>
                  <a:lnTo>
                    <a:pt x="358775" y="1089025"/>
                  </a:lnTo>
                  <a:lnTo>
                    <a:pt x="323850" y="1060450"/>
                  </a:lnTo>
                  <a:lnTo>
                    <a:pt x="298450" y="1019175"/>
                  </a:lnTo>
                  <a:lnTo>
                    <a:pt x="269875" y="942975"/>
                  </a:lnTo>
                  <a:lnTo>
                    <a:pt x="254000" y="869950"/>
                  </a:lnTo>
                  <a:lnTo>
                    <a:pt x="250825" y="800100"/>
                  </a:lnTo>
                  <a:lnTo>
                    <a:pt x="238125" y="619125"/>
                  </a:lnTo>
                  <a:lnTo>
                    <a:pt x="215900" y="482600"/>
                  </a:lnTo>
                  <a:lnTo>
                    <a:pt x="174625" y="282575"/>
                  </a:lnTo>
                  <a:lnTo>
                    <a:pt x="142875" y="212725"/>
                  </a:lnTo>
                  <a:lnTo>
                    <a:pt x="111125" y="165100"/>
                  </a:lnTo>
                  <a:lnTo>
                    <a:pt x="47625" y="101600"/>
                  </a:lnTo>
                  <a:lnTo>
                    <a:pt x="15875" y="69850"/>
                  </a:lnTo>
                  <a:lnTo>
                    <a:pt x="0" y="34925"/>
                  </a:lnTo>
                  <a:lnTo>
                    <a:pt x="0" y="15875"/>
                  </a:lnTo>
                  <a:lnTo>
                    <a:pt x="12700" y="3175"/>
                  </a:lnTo>
                  <a:lnTo>
                    <a:pt x="41275" y="0"/>
                  </a:lnTo>
                  <a:lnTo>
                    <a:pt x="111125" y="0"/>
                  </a:lnTo>
                  <a:lnTo>
                    <a:pt x="238125" y="22225"/>
                  </a:lnTo>
                  <a:lnTo>
                    <a:pt x="422275" y="73025"/>
                  </a:lnTo>
                  <a:lnTo>
                    <a:pt x="428625" y="285750"/>
                  </a:lnTo>
                  <a:lnTo>
                    <a:pt x="428625" y="374650"/>
                  </a:lnTo>
                  <a:lnTo>
                    <a:pt x="441325" y="454025"/>
                  </a:lnTo>
                  <a:lnTo>
                    <a:pt x="457200" y="5556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802;p345">
              <a:extLst>
                <a:ext uri="{FF2B5EF4-FFF2-40B4-BE49-F238E27FC236}">
                  <a16:creationId xmlns:a16="http://schemas.microsoft.com/office/drawing/2014/main" id="{CF3BC388-4341-1F49-A900-740E574100FE}"/>
                </a:ext>
              </a:extLst>
            </p:cNvPr>
            <p:cNvSpPr/>
            <p:nvPr/>
          </p:nvSpPr>
          <p:spPr>
            <a:xfrm>
              <a:off x="3978275" y="2530475"/>
              <a:ext cx="2319338" cy="438150"/>
            </a:xfrm>
            <a:custGeom>
              <a:avLst/>
              <a:gdLst/>
              <a:ahLst/>
              <a:cxnLst/>
              <a:rect l="l" t="t" r="r" b="b"/>
              <a:pathLst>
                <a:path w="2319820" h="438411" extrusionOk="0">
                  <a:moveTo>
                    <a:pt x="453442" y="383296"/>
                  </a:moveTo>
                  <a:lnTo>
                    <a:pt x="35073" y="438411"/>
                  </a:lnTo>
                  <a:lnTo>
                    <a:pt x="0" y="358244"/>
                  </a:lnTo>
                  <a:lnTo>
                    <a:pt x="62630" y="278078"/>
                  </a:lnTo>
                  <a:lnTo>
                    <a:pt x="1648425" y="82672"/>
                  </a:lnTo>
                  <a:lnTo>
                    <a:pt x="1941534" y="50104"/>
                  </a:lnTo>
                  <a:lnTo>
                    <a:pt x="2094352" y="5010"/>
                  </a:lnTo>
                  <a:lnTo>
                    <a:pt x="2116898" y="0"/>
                  </a:lnTo>
                  <a:lnTo>
                    <a:pt x="2279737" y="30062"/>
                  </a:lnTo>
                  <a:lnTo>
                    <a:pt x="2319820" y="157828"/>
                  </a:lnTo>
                  <a:lnTo>
                    <a:pt x="2204581" y="268057"/>
                  </a:lnTo>
                  <a:lnTo>
                    <a:pt x="2167003" y="248015"/>
                  </a:lnTo>
                  <a:lnTo>
                    <a:pt x="2116898" y="230479"/>
                  </a:lnTo>
                  <a:lnTo>
                    <a:pt x="2059279" y="217953"/>
                  </a:lnTo>
                  <a:lnTo>
                    <a:pt x="1981617" y="210437"/>
                  </a:lnTo>
                  <a:lnTo>
                    <a:pt x="1680993" y="245510"/>
                  </a:lnTo>
                  <a:lnTo>
                    <a:pt x="453442" y="38329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803;p345">
              <a:extLst>
                <a:ext uri="{FF2B5EF4-FFF2-40B4-BE49-F238E27FC236}">
                  <a16:creationId xmlns:a16="http://schemas.microsoft.com/office/drawing/2014/main" id="{9A63DB8A-A1F5-F943-A18A-60F31EBBFC77}"/>
                </a:ext>
              </a:extLst>
            </p:cNvPr>
            <p:cNvSpPr/>
            <p:nvPr/>
          </p:nvSpPr>
          <p:spPr>
            <a:xfrm rot="-5400000">
              <a:off x="1890712" y="3011488"/>
              <a:ext cx="3311525" cy="1219200"/>
            </a:xfrm>
            <a:custGeom>
              <a:avLst/>
              <a:gdLst/>
              <a:ahLst/>
              <a:cxnLst/>
              <a:rect l="l" t="t" r="r" b="b"/>
              <a:pathLst>
                <a:path w="3311978" h="1219200" extrusionOk="0">
                  <a:moveTo>
                    <a:pt x="1736271" y="756557"/>
                  </a:moveTo>
                  <a:lnTo>
                    <a:pt x="1994807" y="813707"/>
                  </a:lnTo>
                  <a:lnTo>
                    <a:pt x="2258786" y="859971"/>
                  </a:lnTo>
                  <a:lnTo>
                    <a:pt x="2857500" y="933450"/>
                  </a:lnTo>
                  <a:lnTo>
                    <a:pt x="2958193" y="930728"/>
                  </a:lnTo>
                  <a:lnTo>
                    <a:pt x="3026228" y="919843"/>
                  </a:lnTo>
                  <a:lnTo>
                    <a:pt x="3064328" y="908957"/>
                  </a:lnTo>
                  <a:lnTo>
                    <a:pt x="3105150" y="879021"/>
                  </a:lnTo>
                  <a:lnTo>
                    <a:pt x="3167743" y="816428"/>
                  </a:lnTo>
                  <a:lnTo>
                    <a:pt x="3238500" y="732064"/>
                  </a:lnTo>
                  <a:lnTo>
                    <a:pt x="3265714" y="710293"/>
                  </a:lnTo>
                  <a:lnTo>
                    <a:pt x="3282043" y="707571"/>
                  </a:lnTo>
                  <a:lnTo>
                    <a:pt x="3298371" y="707571"/>
                  </a:lnTo>
                  <a:lnTo>
                    <a:pt x="3311978" y="718457"/>
                  </a:lnTo>
                  <a:lnTo>
                    <a:pt x="3224893" y="1181100"/>
                  </a:lnTo>
                  <a:lnTo>
                    <a:pt x="3048000" y="1219200"/>
                  </a:lnTo>
                  <a:lnTo>
                    <a:pt x="2792186" y="1205593"/>
                  </a:lnTo>
                  <a:lnTo>
                    <a:pt x="2465614" y="1153886"/>
                  </a:lnTo>
                  <a:lnTo>
                    <a:pt x="2318657" y="1134836"/>
                  </a:lnTo>
                  <a:lnTo>
                    <a:pt x="1801586" y="1020536"/>
                  </a:lnTo>
                  <a:lnTo>
                    <a:pt x="1668236" y="998764"/>
                  </a:lnTo>
                  <a:lnTo>
                    <a:pt x="1319893" y="870857"/>
                  </a:lnTo>
                  <a:lnTo>
                    <a:pt x="887186" y="688521"/>
                  </a:lnTo>
                  <a:lnTo>
                    <a:pt x="636814" y="568778"/>
                  </a:lnTo>
                  <a:lnTo>
                    <a:pt x="443593" y="443593"/>
                  </a:lnTo>
                  <a:lnTo>
                    <a:pt x="206828" y="247650"/>
                  </a:lnTo>
                  <a:lnTo>
                    <a:pt x="21771" y="70757"/>
                  </a:lnTo>
                  <a:lnTo>
                    <a:pt x="2721" y="43543"/>
                  </a:lnTo>
                  <a:lnTo>
                    <a:pt x="0" y="27214"/>
                  </a:lnTo>
                  <a:lnTo>
                    <a:pt x="5443" y="8164"/>
                  </a:lnTo>
                  <a:lnTo>
                    <a:pt x="21771" y="0"/>
                  </a:lnTo>
                  <a:lnTo>
                    <a:pt x="43543" y="0"/>
                  </a:lnTo>
                  <a:lnTo>
                    <a:pt x="59871" y="8164"/>
                  </a:lnTo>
                  <a:lnTo>
                    <a:pt x="383721" y="239486"/>
                  </a:lnTo>
                  <a:lnTo>
                    <a:pt x="704850" y="405493"/>
                  </a:lnTo>
                  <a:lnTo>
                    <a:pt x="1050471" y="552450"/>
                  </a:lnTo>
                  <a:lnTo>
                    <a:pt x="1309007" y="644978"/>
                  </a:lnTo>
                  <a:lnTo>
                    <a:pt x="1736271" y="7565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804;p345">
              <a:extLst>
                <a:ext uri="{FF2B5EF4-FFF2-40B4-BE49-F238E27FC236}">
                  <a16:creationId xmlns:a16="http://schemas.microsoft.com/office/drawing/2014/main" id="{8D98446E-4836-174E-9C51-45114E99035D}"/>
                </a:ext>
              </a:extLst>
            </p:cNvPr>
            <p:cNvSpPr/>
            <p:nvPr/>
          </p:nvSpPr>
          <p:spPr>
            <a:xfrm>
              <a:off x="3833813" y="3181350"/>
              <a:ext cx="3316287" cy="3057525"/>
            </a:xfrm>
            <a:custGeom>
              <a:avLst/>
              <a:gdLst/>
              <a:ahLst/>
              <a:cxnLst/>
              <a:rect l="l" t="t" r="r" b="b"/>
              <a:pathLst>
                <a:path w="3315694" h="3057276" extrusionOk="0">
                  <a:moveTo>
                    <a:pt x="1594236" y="365760"/>
                  </a:moveTo>
                  <a:lnTo>
                    <a:pt x="1085353" y="433346"/>
                  </a:lnTo>
                  <a:lnTo>
                    <a:pt x="528762" y="504908"/>
                  </a:lnTo>
                  <a:lnTo>
                    <a:pt x="429370" y="508883"/>
                  </a:lnTo>
                  <a:lnTo>
                    <a:pt x="326003" y="500932"/>
                  </a:lnTo>
                  <a:lnTo>
                    <a:pt x="210709" y="477078"/>
                  </a:lnTo>
                  <a:lnTo>
                    <a:pt x="147099" y="457200"/>
                  </a:lnTo>
                  <a:lnTo>
                    <a:pt x="27829" y="393590"/>
                  </a:lnTo>
                  <a:lnTo>
                    <a:pt x="0" y="194807"/>
                  </a:lnTo>
                  <a:lnTo>
                    <a:pt x="139148" y="274320"/>
                  </a:lnTo>
                  <a:lnTo>
                    <a:pt x="258417" y="302150"/>
                  </a:lnTo>
                  <a:lnTo>
                    <a:pt x="389614" y="310101"/>
                  </a:lnTo>
                  <a:lnTo>
                    <a:pt x="604299" y="298174"/>
                  </a:lnTo>
                  <a:lnTo>
                    <a:pt x="1757238" y="166977"/>
                  </a:lnTo>
                  <a:lnTo>
                    <a:pt x="2520563" y="79513"/>
                  </a:lnTo>
                  <a:lnTo>
                    <a:pt x="2786932" y="39756"/>
                  </a:lnTo>
                  <a:lnTo>
                    <a:pt x="2941983" y="0"/>
                  </a:lnTo>
                  <a:lnTo>
                    <a:pt x="2953909" y="0"/>
                  </a:lnTo>
                  <a:lnTo>
                    <a:pt x="3228229" y="127221"/>
                  </a:lnTo>
                  <a:lnTo>
                    <a:pt x="3283889" y="166977"/>
                  </a:lnTo>
                  <a:lnTo>
                    <a:pt x="3311718" y="206734"/>
                  </a:lnTo>
                  <a:lnTo>
                    <a:pt x="3315694" y="246490"/>
                  </a:lnTo>
                  <a:lnTo>
                    <a:pt x="3287864" y="290223"/>
                  </a:lnTo>
                  <a:lnTo>
                    <a:pt x="3236181" y="337930"/>
                  </a:lnTo>
                  <a:lnTo>
                    <a:pt x="3224254" y="365760"/>
                  </a:lnTo>
                  <a:lnTo>
                    <a:pt x="3077155" y="1411356"/>
                  </a:lnTo>
                  <a:lnTo>
                    <a:pt x="2981739" y="1900362"/>
                  </a:lnTo>
                  <a:lnTo>
                    <a:pt x="2866445" y="2274073"/>
                  </a:lnTo>
                  <a:lnTo>
                    <a:pt x="2703443" y="2643809"/>
                  </a:lnTo>
                  <a:lnTo>
                    <a:pt x="2580198" y="2866445"/>
                  </a:lnTo>
                  <a:lnTo>
                    <a:pt x="2500685" y="2965836"/>
                  </a:lnTo>
                  <a:lnTo>
                    <a:pt x="2433099" y="3033423"/>
                  </a:lnTo>
                  <a:lnTo>
                    <a:pt x="2401294" y="3053301"/>
                  </a:lnTo>
                  <a:lnTo>
                    <a:pt x="2365513" y="3057276"/>
                  </a:lnTo>
                  <a:lnTo>
                    <a:pt x="2321781" y="3041374"/>
                  </a:lnTo>
                  <a:lnTo>
                    <a:pt x="2297927" y="3029447"/>
                  </a:lnTo>
                  <a:lnTo>
                    <a:pt x="2282024" y="3005593"/>
                  </a:lnTo>
                  <a:lnTo>
                    <a:pt x="2270097" y="2961861"/>
                  </a:lnTo>
                  <a:lnTo>
                    <a:pt x="2262146" y="2914153"/>
                  </a:lnTo>
                  <a:lnTo>
                    <a:pt x="2349610" y="2548393"/>
                  </a:lnTo>
                  <a:lnTo>
                    <a:pt x="2401294" y="2512612"/>
                  </a:lnTo>
                  <a:lnTo>
                    <a:pt x="2441050" y="2480807"/>
                  </a:lnTo>
                  <a:lnTo>
                    <a:pt x="2488758" y="2425148"/>
                  </a:lnTo>
                  <a:lnTo>
                    <a:pt x="2556344" y="2305878"/>
                  </a:lnTo>
                  <a:lnTo>
                    <a:pt x="2600076" y="2206487"/>
                  </a:lnTo>
                  <a:lnTo>
                    <a:pt x="2655736" y="2043485"/>
                  </a:lnTo>
                  <a:lnTo>
                    <a:pt x="2767054" y="1606163"/>
                  </a:lnTo>
                  <a:lnTo>
                    <a:pt x="2886323" y="978010"/>
                  </a:lnTo>
                  <a:lnTo>
                    <a:pt x="2965836" y="381663"/>
                  </a:lnTo>
                  <a:lnTo>
                    <a:pt x="2973788" y="318052"/>
                  </a:lnTo>
                  <a:lnTo>
                    <a:pt x="2965836" y="298174"/>
                  </a:lnTo>
                  <a:lnTo>
                    <a:pt x="2945958" y="262393"/>
                  </a:lnTo>
                  <a:lnTo>
                    <a:pt x="2914153" y="246490"/>
                  </a:lnTo>
                  <a:lnTo>
                    <a:pt x="2858494" y="238539"/>
                  </a:lnTo>
                  <a:lnTo>
                    <a:pt x="2596101" y="250466"/>
                  </a:lnTo>
                  <a:lnTo>
                    <a:pt x="1594236" y="3657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805;p345">
              <a:extLst>
                <a:ext uri="{FF2B5EF4-FFF2-40B4-BE49-F238E27FC236}">
                  <a16:creationId xmlns:a16="http://schemas.microsoft.com/office/drawing/2014/main" id="{B0EDBC58-ECB9-5C4D-B5E1-E3268CDA8478}"/>
                </a:ext>
              </a:extLst>
            </p:cNvPr>
            <p:cNvSpPr/>
            <p:nvPr/>
          </p:nvSpPr>
          <p:spPr>
            <a:xfrm>
              <a:off x="5548313" y="5624513"/>
              <a:ext cx="717550" cy="479425"/>
            </a:xfrm>
            <a:custGeom>
              <a:avLst/>
              <a:gdLst/>
              <a:ahLst/>
              <a:cxnLst/>
              <a:rect l="l" t="t" r="r" b="b"/>
              <a:pathLst>
                <a:path w="716756" h="478631" extrusionOk="0">
                  <a:moveTo>
                    <a:pt x="219075" y="50006"/>
                  </a:moveTo>
                  <a:lnTo>
                    <a:pt x="464343" y="107156"/>
                  </a:lnTo>
                  <a:lnTo>
                    <a:pt x="531018" y="119062"/>
                  </a:lnTo>
                  <a:lnTo>
                    <a:pt x="557212" y="119062"/>
                  </a:lnTo>
                  <a:lnTo>
                    <a:pt x="592931" y="116681"/>
                  </a:lnTo>
                  <a:lnTo>
                    <a:pt x="654843" y="102393"/>
                  </a:lnTo>
                  <a:lnTo>
                    <a:pt x="716756" y="352425"/>
                  </a:lnTo>
                  <a:lnTo>
                    <a:pt x="547687" y="478631"/>
                  </a:lnTo>
                  <a:lnTo>
                    <a:pt x="514350" y="423862"/>
                  </a:lnTo>
                  <a:lnTo>
                    <a:pt x="469106" y="357187"/>
                  </a:lnTo>
                  <a:lnTo>
                    <a:pt x="385762" y="269081"/>
                  </a:lnTo>
                  <a:lnTo>
                    <a:pt x="290512" y="192881"/>
                  </a:lnTo>
                  <a:lnTo>
                    <a:pt x="188118" y="130968"/>
                  </a:lnTo>
                  <a:lnTo>
                    <a:pt x="21431" y="57150"/>
                  </a:lnTo>
                  <a:lnTo>
                    <a:pt x="9525" y="50006"/>
                  </a:lnTo>
                  <a:lnTo>
                    <a:pt x="0" y="35718"/>
                  </a:lnTo>
                  <a:lnTo>
                    <a:pt x="0" y="23812"/>
                  </a:lnTo>
                  <a:lnTo>
                    <a:pt x="4762" y="7143"/>
                  </a:lnTo>
                  <a:lnTo>
                    <a:pt x="23812" y="0"/>
                  </a:lnTo>
                  <a:lnTo>
                    <a:pt x="219075" y="500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06;p345">
              <a:extLst>
                <a:ext uri="{FF2B5EF4-FFF2-40B4-BE49-F238E27FC236}">
                  <a16:creationId xmlns:a16="http://schemas.microsoft.com/office/drawing/2014/main" id="{D323739A-D080-4841-B3C3-182BD7B0DB90}"/>
                </a:ext>
              </a:extLst>
            </p:cNvPr>
            <p:cNvSpPr/>
            <p:nvPr/>
          </p:nvSpPr>
          <p:spPr>
            <a:xfrm>
              <a:off x="4264025" y="4200525"/>
              <a:ext cx="1638300" cy="1098550"/>
            </a:xfrm>
            <a:custGeom>
              <a:avLst/>
              <a:gdLst/>
              <a:ahLst/>
              <a:cxnLst/>
              <a:rect l="l" t="t" r="r" b="b"/>
              <a:pathLst>
                <a:path w="1638300" h="1098550" extrusionOk="0">
                  <a:moveTo>
                    <a:pt x="342900" y="155575"/>
                  </a:moveTo>
                  <a:lnTo>
                    <a:pt x="984250" y="85725"/>
                  </a:lnTo>
                  <a:lnTo>
                    <a:pt x="1301750" y="47625"/>
                  </a:lnTo>
                  <a:lnTo>
                    <a:pt x="1320800" y="34925"/>
                  </a:lnTo>
                  <a:lnTo>
                    <a:pt x="1371600" y="3175"/>
                  </a:lnTo>
                  <a:lnTo>
                    <a:pt x="1397000" y="0"/>
                  </a:lnTo>
                  <a:lnTo>
                    <a:pt x="1412875" y="6350"/>
                  </a:lnTo>
                  <a:lnTo>
                    <a:pt x="1463675" y="47625"/>
                  </a:lnTo>
                  <a:lnTo>
                    <a:pt x="1562100" y="133350"/>
                  </a:lnTo>
                  <a:lnTo>
                    <a:pt x="1612900" y="190500"/>
                  </a:lnTo>
                  <a:lnTo>
                    <a:pt x="1635125" y="231775"/>
                  </a:lnTo>
                  <a:lnTo>
                    <a:pt x="1638300" y="257175"/>
                  </a:lnTo>
                  <a:lnTo>
                    <a:pt x="1628775" y="285750"/>
                  </a:lnTo>
                  <a:lnTo>
                    <a:pt x="1600200" y="323850"/>
                  </a:lnTo>
                  <a:lnTo>
                    <a:pt x="1555750" y="381000"/>
                  </a:lnTo>
                  <a:lnTo>
                    <a:pt x="1527175" y="469900"/>
                  </a:lnTo>
                  <a:lnTo>
                    <a:pt x="1397000" y="942975"/>
                  </a:lnTo>
                  <a:lnTo>
                    <a:pt x="1374775" y="1025525"/>
                  </a:lnTo>
                  <a:lnTo>
                    <a:pt x="1358900" y="1054100"/>
                  </a:lnTo>
                  <a:lnTo>
                    <a:pt x="1343025" y="1073150"/>
                  </a:lnTo>
                  <a:lnTo>
                    <a:pt x="1311275" y="1092200"/>
                  </a:lnTo>
                  <a:lnTo>
                    <a:pt x="1282700" y="1098550"/>
                  </a:lnTo>
                  <a:lnTo>
                    <a:pt x="1263650" y="1098550"/>
                  </a:lnTo>
                  <a:lnTo>
                    <a:pt x="1212850" y="1073150"/>
                  </a:lnTo>
                  <a:lnTo>
                    <a:pt x="1177925" y="1044575"/>
                  </a:lnTo>
                  <a:lnTo>
                    <a:pt x="1196975" y="768350"/>
                  </a:lnTo>
                  <a:lnTo>
                    <a:pt x="1238250" y="365125"/>
                  </a:lnTo>
                  <a:lnTo>
                    <a:pt x="1238250" y="317500"/>
                  </a:lnTo>
                  <a:lnTo>
                    <a:pt x="1228725" y="288925"/>
                  </a:lnTo>
                  <a:lnTo>
                    <a:pt x="1200150" y="260350"/>
                  </a:lnTo>
                  <a:lnTo>
                    <a:pt x="1171575" y="250825"/>
                  </a:lnTo>
                  <a:lnTo>
                    <a:pt x="1123950" y="254000"/>
                  </a:lnTo>
                  <a:lnTo>
                    <a:pt x="0" y="368300"/>
                  </a:lnTo>
                  <a:lnTo>
                    <a:pt x="15875" y="187325"/>
                  </a:lnTo>
                  <a:lnTo>
                    <a:pt x="342900" y="1555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807;p345">
              <a:extLst>
                <a:ext uri="{FF2B5EF4-FFF2-40B4-BE49-F238E27FC236}">
                  <a16:creationId xmlns:a16="http://schemas.microsoft.com/office/drawing/2014/main" id="{3557CE1D-C6BF-9A49-89BA-AE9228A4A0AF}"/>
                </a:ext>
              </a:extLst>
            </p:cNvPr>
            <p:cNvSpPr/>
            <p:nvPr/>
          </p:nvSpPr>
          <p:spPr>
            <a:xfrm>
              <a:off x="4381500" y="4959350"/>
              <a:ext cx="1114425" cy="298450"/>
            </a:xfrm>
            <a:custGeom>
              <a:avLst/>
              <a:gdLst/>
              <a:ahLst/>
              <a:cxnLst/>
              <a:rect l="l" t="t" r="r" b="b"/>
              <a:pathLst>
                <a:path w="1114425" h="298450" extrusionOk="0">
                  <a:moveTo>
                    <a:pt x="228600" y="127000"/>
                  </a:moveTo>
                  <a:lnTo>
                    <a:pt x="787400" y="25400"/>
                  </a:lnTo>
                  <a:lnTo>
                    <a:pt x="869950" y="9525"/>
                  </a:lnTo>
                  <a:lnTo>
                    <a:pt x="939800" y="0"/>
                  </a:lnTo>
                  <a:lnTo>
                    <a:pt x="990600" y="3175"/>
                  </a:lnTo>
                  <a:lnTo>
                    <a:pt x="1031875" y="19050"/>
                  </a:lnTo>
                  <a:lnTo>
                    <a:pt x="1114425" y="69850"/>
                  </a:lnTo>
                  <a:lnTo>
                    <a:pt x="1079500" y="298450"/>
                  </a:lnTo>
                  <a:lnTo>
                    <a:pt x="965200" y="225425"/>
                  </a:lnTo>
                  <a:lnTo>
                    <a:pt x="923925" y="203200"/>
                  </a:lnTo>
                  <a:lnTo>
                    <a:pt x="873125" y="193675"/>
                  </a:lnTo>
                  <a:lnTo>
                    <a:pt x="809625" y="200025"/>
                  </a:lnTo>
                  <a:lnTo>
                    <a:pt x="279400" y="279400"/>
                  </a:lnTo>
                  <a:lnTo>
                    <a:pt x="200025" y="285750"/>
                  </a:lnTo>
                  <a:lnTo>
                    <a:pt x="133350" y="292100"/>
                  </a:lnTo>
                  <a:lnTo>
                    <a:pt x="15875" y="298450"/>
                  </a:lnTo>
                  <a:lnTo>
                    <a:pt x="0" y="161925"/>
                  </a:lnTo>
                  <a:lnTo>
                    <a:pt x="228600" y="1270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3812;p346">
            <a:extLst>
              <a:ext uri="{FF2B5EF4-FFF2-40B4-BE49-F238E27FC236}">
                <a16:creationId xmlns:a16="http://schemas.microsoft.com/office/drawing/2014/main" id="{B1F9D5B3-E7B5-8E49-92A9-B6DC68C9AD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6228" y="1606969"/>
            <a:ext cx="4213225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2" name="Google Shape;3812;p3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6388" y="1619001"/>
            <a:ext cx="4213225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もっと知りたい、友だちのこと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決 整 相 落 着 洋 服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033570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p339"/>
          <p:cNvSpPr txBox="1"/>
          <p:nvPr/>
        </p:nvSpPr>
        <p:spPr>
          <a:xfrm>
            <a:off x="4304928" y="6669360"/>
            <a:ext cx="364846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決</a:t>
            </a:r>
            <a:endParaRPr/>
          </a:p>
        </p:txBody>
      </p:sp>
      <p:sp>
        <p:nvSpPr>
          <p:cNvPr id="3736" name="Google Shape;3736;p339"/>
          <p:cNvSpPr/>
          <p:nvPr/>
        </p:nvSpPr>
        <p:spPr>
          <a:xfrm>
            <a:off x="2960688" y="1928813"/>
            <a:ext cx="757237" cy="695325"/>
          </a:xfrm>
          <a:custGeom>
            <a:avLst/>
            <a:gdLst/>
            <a:ahLst/>
            <a:cxnLst/>
            <a:rect l="l" t="t" r="r" b="b"/>
            <a:pathLst>
              <a:path w="757237" h="695325" extrusionOk="0">
                <a:moveTo>
                  <a:pt x="300037" y="409575"/>
                </a:moveTo>
                <a:lnTo>
                  <a:pt x="219075" y="316706"/>
                </a:lnTo>
                <a:lnTo>
                  <a:pt x="145256" y="233362"/>
                </a:lnTo>
                <a:lnTo>
                  <a:pt x="35719" y="102393"/>
                </a:lnTo>
                <a:lnTo>
                  <a:pt x="14287" y="69056"/>
                </a:lnTo>
                <a:lnTo>
                  <a:pt x="0" y="35718"/>
                </a:lnTo>
                <a:lnTo>
                  <a:pt x="0" y="11906"/>
                </a:lnTo>
                <a:lnTo>
                  <a:pt x="9525" y="0"/>
                </a:lnTo>
                <a:lnTo>
                  <a:pt x="30956" y="2381"/>
                </a:lnTo>
                <a:lnTo>
                  <a:pt x="76200" y="33337"/>
                </a:lnTo>
                <a:lnTo>
                  <a:pt x="161925" y="78581"/>
                </a:lnTo>
                <a:lnTo>
                  <a:pt x="285750" y="138112"/>
                </a:lnTo>
                <a:lnTo>
                  <a:pt x="392906" y="171450"/>
                </a:lnTo>
                <a:lnTo>
                  <a:pt x="500062" y="202406"/>
                </a:lnTo>
                <a:lnTo>
                  <a:pt x="526256" y="209550"/>
                </a:lnTo>
                <a:lnTo>
                  <a:pt x="621506" y="290512"/>
                </a:lnTo>
                <a:lnTo>
                  <a:pt x="664369" y="338137"/>
                </a:lnTo>
                <a:lnTo>
                  <a:pt x="690562" y="383381"/>
                </a:lnTo>
                <a:lnTo>
                  <a:pt x="719137" y="438150"/>
                </a:lnTo>
                <a:lnTo>
                  <a:pt x="738187" y="481012"/>
                </a:lnTo>
                <a:lnTo>
                  <a:pt x="750094" y="535781"/>
                </a:lnTo>
                <a:lnTo>
                  <a:pt x="757237" y="592931"/>
                </a:lnTo>
                <a:lnTo>
                  <a:pt x="757237" y="631031"/>
                </a:lnTo>
                <a:lnTo>
                  <a:pt x="747712" y="657225"/>
                </a:lnTo>
                <a:lnTo>
                  <a:pt x="731044" y="678656"/>
                </a:lnTo>
                <a:lnTo>
                  <a:pt x="690562" y="695325"/>
                </a:lnTo>
                <a:lnTo>
                  <a:pt x="650081" y="690562"/>
                </a:lnTo>
                <a:lnTo>
                  <a:pt x="607219" y="676275"/>
                </a:lnTo>
                <a:lnTo>
                  <a:pt x="545306" y="638175"/>
                </a:lnTo>
                <a:lnTo>
                  <a:pt x="466725" y="578643"/>
                </a:lnTo>
                <a:lnTo>
                  <a:pt x="300037" y="4095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7" name="Google Shape;3737;p339"/>
          <p:cNvSpPr/>
          <p:nvPr/>
        </p:nvSpPr>
        <p:spPr>
          <a:xfrm>
            <a:off x="2646363" y="3068638"/>
            <a:ext cx="769937" cy="752475"/>
          </a:xfrm>
          <a:custGeom>
            <a:avLst/>
            <a:gdLst/>
            <a:ahLst/>
            <a:cxnLst/>
            <a:rect l="l" t="t" r="r" b="b"/>
            <a:pathLst>
              <a:path w="771128" h="752475" extrusionOk="0">
                <a:moveTo>
                  <a:pt x="373856" y="538163"/>
                </a:moveTo>
                <a:lnTo>
                  <a:pt x="259556" y="419100"/>
                </a:lnTo>
                <a:lnTo>
                  <a:pt x="173831" y="309563"/>
                </a:lnTo>
                <a:lnTo>
                  <a:pt x="109537" y="216694"/>
                </a:lnTo>
                <a:lnTo>
                  <a:pt x="45244" y="116682"/>
                </a:lnTo>
                <a:lnTo>
                  <a:pt x="7144" y="47625"/>
                </a:lnTo>
                <a:lnTo>
                  <a:pt x="0" y="35719"/>
                </a:lnTo>
                <a:lnTo>
                  <a:pt x="0" y="19050"/>
                </a:lnTo>
                <a:lnTo>
                  <a:pt x="9525" y="4763"/>
                </a:lnTo>
                <a:lnTo>
                  <a:pt x="30956" y="0"/>
                </a:lnTo>
                <a:lnTo>
                  <a:pt x="64294" y="11907"/>
                </a:lnTo>
                <a:lnTo>
                  <a:pt x="114300" y="38100"/>
                </a:lnTo>
                <a:lnTo>
                  <a:pt x="202406" y="95250"/>
                </a:lnTo>
                <a:lnTo>
                  <a:pt x="304800" y="150019"/>
                </a:lnTo>
                <a:lnTo>
                  <a:pt x="526256" y="242888"/>
                </a:lnTo>
                <a:lnTo>
                  <a:pt x="554831" y="254794"/>
                </a:lnTo>
                <a:lnTo>
                  <a:pt x="635794" y="335757"/>
                </a:lnTo>
                <a:lnTo>
                  <a:pt x="678656" y="388144"/>
                </a:lnTo>
                <a:lnTo>
                  <a:pt x="721519" y="464344"/>
                </a:lnTo>
                <a:lnTo>
                  <a:pt x="745331" y="531019"/>
                </a:lnTo>
                <a:lnTo>
                  <a:pt x="759619" y="602457"/>
                </a:lnTo>
                <a:cubicBezTo>
                  <a:pt x="760413" y="628651"/>
                  <a:pt x="771128" y="658019"/>
                  <a:pt x="762000" y="681038"/>
                </a:cubicBezTo>
                <a:lnTo>
                  <a:pt x="745331" y="711994"/>
                </a:lnTo>
                <a:lnTo>
                  <a:pt x="716756" y="735807"/>
                </a:lnTo>
                <a:lnTo>
                  <a:pt x="681037" y="752475"/>
                </a:lnTo>
                <a:lnTo>
                  <a:pt x="652462" y="752475"/>
                </a:lnTo>
                <a:lnTo>
                  <a:pt x="602456" y="742950"/>
                </a:lnTo>
                <a:lnTo>
                  <a:pt x="554831" y="711994"/>
                </a:lnTo>
                <a:lnTo>
                  <a:pt x="373856" y="5381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8" name="Google Shape;3738;p339"/>
          <p:cNvSpPr/>
          <p:nvPr/>
        </p:nvSpPr>
        <p:spPr>
          <a:xfrm>
            <a:off x="4075113" y="2490788"/>
            <a:ext cx="2540000" cy="1216025"/>
          </a:xfrm>
          <a:custGeom>
            <a:avLst/>
            <a:gdLst/>
            <a:ahLst/>
            <a:cxnLst/>
            <a:rect l="l" t="t" r="r" b="b"/>
            <a:pathLst>
              <a:path w="2540794" h="1216818" extrusionOk="0">
                <a:moveTo>
                  <a:pt x="888206" y="366712"/>
                </a:moveTo>
                <a:lnTo>
                  <a:pt x="540544" y="440531"/>
                </a:lnTo>
                <a:lnTo>
                  <a:pt x="371475" y="485775"/>
                </a:lnTo>
                <a:lnTo>
                  <a:pt x="340519" y="500062"/>
                </a:lnTo>
                <a:lnTo>
                  <a:pt x="316706" y="504825"/>
                </a:lnTo>
                <a:lnTo>
                  <a:pt x="276225" y="500062"/>
                </a:lnTo>
                <a:lnTo>
                  <a:pt x="223837" y="469106"/>
                </a:lnTo>
                <a:lnTo>
                  <a:pt x="119062" y="381000"/>
                </a:lnTo>
                <a:lnTo>
                  <a:pt x="54769" y="309562"/>
                </a:lnTo>
                <a:lnTo>
                  <a:pt x="16669" y="266700"/>
                </a:lnTo>
                <a:lnTo>
                  <a:pt x="2381" y="226218"/>
                </a:lnTo>
                <a:lnTo>
                  <a:pt x="0" y="195262"/>
                </a:lnTo>
                <a:lnTo>
                  <a:pt x="2381" y="178593"/>
                </a:lnTo>
                <a:lnTo>
                  <a:pt x="11906" y="171450"/>
                </a:lnTo>
                <a:lnTo>
                  <a:pt x="35719" y="166687"/>
                </a:lnTo>
                <a:lnTo>
                  <a:pt x="90487" y="190500"/>
                </a:lnTo>
                <a:lnTo>
                  <a:pt x="154781" y="223837"/>
                </a:lnTo>
                <a:lnTo>
                  <a:pt x="207169" y="242887"/>
                </a:lnTo>
                <a:lnTo>
                  <a:pt x="271462" y="252412"/>
                </a:lnTo>
                <a:lnTo>
                  <a:pt x="369094" y="247650"/>
                </a:lnTo>
                <a:lnTo>
                  <a:pt x="645319" y="221456"/>
                </a:lnTo>
                <a:lnTo>
                  <a:pt x="1045369" y="157162"/>
                </a:lnTo>
                <a:lnTo>
                  <a:pt x="1309687" y="135731"/>
                </a:lnTo>
                <a:lnTo>
                  <a:pt x="1790700" y="85725"/>
                </a:lnTo>
                <a:lnTo>
                  <a:pt x="1907381" y="69056"/>
                </a:lnTo>
                <a:lnTo>
                  <a:pt x="1978819" y="54768"/>
                </a:lnTo>
                <a:lnTo>
                  <a:pt x="2052637" y="30956"/>
                </a:lnTo>
                <a:lnTo>
                  <a:pt x="2121694" y="0"/>
                </a:lnTo>
                <a:lnTo>
                  <a:pt x="2157412" y="2381"/>
                </a:lnTo>
                <a:lnTo>
                  <a:pt x="2276475" y="40481"/>
                </a:lnTo>
                <a:lnTo>
                  <a:pt x="2359819" y="76200"/>
                </a:lnTo>
                <a:lnTo>
                  <a:pt x="2476500" y="142875"/>
                </a:lnTo>
                <a:lnTo>
                  <a:pt x="2516981" y="178593"/>
                </a:lnTo>
                <a:lnTo>
                  <a:pt x="2533650" y="204787"/>
                </a:lnTo>
                <a:lnTo>
                  <a:pt x="2540794" y="235743"/>
                </a:lnTo>
                <a:lnTo>
                  <a:pt x="2536031" y="273843"/>
                </a:lnTo>
                <a:lnTo>
                  <a:pt x="2524125" y="304800"/>
                </a:lnTo>
                <a:lnTo>
                  <a:pt x="2493169" y="333375"/>
                </a:lnTo>
                <a:lnTo>
                  <a:pt x="2450306" y="366712"/>
                </a:lnTo>
                <a:lnTo>
                  <a:pt x="2424112" y="385762"/>
                </a:lnTo>
                <a:lnTo>
                  <a:pt x="2416969" y="402431"/>
                </a:lnTo>
                <a:lnTo>
                  <a:pt x="2383631" y="461962"/>
                </a:lnTo>
                <a:lnTo>
                  <a:pt x="2331244" y="600075"/>
                </a:lnTo>
                <a:lnTo>
                  <a:pt x="2264569" y="800100"/>
                </a:lnTo>
                <a:lnTo>
                  <a:pt x="2155031" y="1216818"/>
                </a:lnTo>
                <a:lnTo>
                  <a:pt x="1902619" y="1197768"/>
                </a:lnTo>
                <a:lnTo>
                  <a:pt x="2012156" y="702468"/>
                </a:lnTo>
                <a:lnTo>
                  <a:pt x="2078831" y="371475"/>
                </a:lnTo>
                <a:lnTo>
                  <a:pt x="2081212" y="321468"/>
                </a:lnTo>
                <a:lnTo>
                  <a:pt x="2076450" y="283368"/>
                </a:lnTo>
                <a:lnTo>
                  <a:pt x="2064544" y="266700"/>
                </a:lnTo>
                <a:lnTo>
                  <a:pt x="2045494" y="254793"/>
                </a:lnTo>
                <a:lnTo>
                  <a:pt x="1995487" y="247650"/>
                </a:lnTo>
                <a:lnTo>
                  <a:pt x="1950244" y="245268"/>
                </a:lnTo>
                <a:lnTo>
                  <a:pt x="1619250" y="271462"/>
                </a:lnTo>
                <a:lnTo>
                  <a:pt x="1297781" y="309562"/>
                </a:lnTo>
                <a:lnTo>
                  <a:pt x="1040606" y="340518"/>
                </a:lnTo>
                <a:lnTo>
                  <a:pt x="888206" y="3667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9" name="Google Shape;3739;p339"/>
          <p:cNvSpPr/>
          <p:nvPr/>
        </p:nvSpPr>
        <p:spPr>
          <a:xfrm>
            <a:off x="2598738" y="5326063"/>
            <a:ext cx="425450" cy="568325"/>
          </a:xfrm>
          <a:custGeom>
            <a:avLst/>
            <a:gdLst/>
            <a:ahLst/>
            <a:cxnLst/>
            <a:rect l="l" t="t" r="r" b="b"/>
            <a:pathLst>
              <a:path w="426244" h="566738" extrusionOk="0">
                <a:moveTo>
                  <a:pt x="33337" y="233363"/>
                </a:moveTo>
                <a:lnTo>
                  <a:pt x="9525" y="183357"/>
                </a:lnTo>
                <a:lnTo>
                  <a:pt x="0" y="123825"/>
                </a:lnTo>
                <a:lnTo>
                  <a:pt x="2381" y="71438"/>
                </a:lnTo>
                <a:lnTo>
                  <a:pt x="9525" y="23813"/>
                </a:lnTo>
                <a:lnTo>
                  <a:pt x="26194" y="0"/>
                </a:lnTo>
                <a:lnTo>
                  <a:pt x="38100" y="2382"/>
                </a:lnTo>
                <a:lnTo>
                  <a:pt x="59531" y="11907"/>
                </a:lnTo>
                <a:lnTo>
                  <a:pt x="80962" y="33338"/>
                </a:lnTo>
                <a:lnTo>
                  <a:pt x="92869" y="45244"/>
                </a:lnTo>
                <a:lnTo>
                  <a:pt x="104775" y="73819"/>
                </a:lnTo>
                <a:lnTo>
                  <a:pt x="123825" y="107157"/>
                </a:lnTo>
                <a:lnTo>
                  <a:pt x="145256" y="133350"/>
                </a:lnTo>
                <a:lnTo>
                  <a:pt x="178594" y="135732"/>
                </a:lnTo>
                <a:lnTo>
                  <a:pt x="426244" y="440532"/>
                </a:lnTo>
                <a:lnTo>
                  <a:pt x="419100" y="533400"/>
                </a:lnTo>
                <a:lnTo>
                  <a:pt x="397669" y="557213"/>
                </a:lnTo>
                <a:lnTo>
                  <a:pt x="378619" y="566738"/>
                </a:lnTo>
                <a:lnTo>
                  <a:pt x="338137" y="566738"/>
                </a:lnTo>
                <a:lnTo>
                  <a:pt x="300037" y="547688"/>
                </a:lnTo>
                <a:lnTo>
                  <a:pt x="176212" y="438150"/>
                </a:lnTo>
                <a:lnTo>
                  <a:pt x="88106" y="326232"/>
                </a:lnTo>
                <a:lnTo>
                  <a:pt x="33337" y="2333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0" name="Google Shape;3740;p339"/>
          <p:cNvSpPr/>
          <p:nvPr/>
        </p:nvSpPr>
        <p:spPr>
          <a:xfrm>
            <a:off x="2743200" y="4252913"/>
            <a:ext cx="917575" cy="1563687"/>
          </a:xfrm>
          <a:custGeom>
            <a:avLst/>
            <a:gdLst/>
            <a:ahLst/>
            <a:cxnLst/>
            <a:rect l="l" t="t" r="r" b="b"/>
            <a:pathLst>
              <a:path w="917799" h="1563658" extrusionOk="0">
                <a:moveTo>
                  <a:pt x="642459" y="669653"/>
                </a:moveTo>
                <a:lnTo>
                  <a:pt x="472497" y="1046971"/>
                </a:lnTo>
                <a:lnTo>
                  <a:pt x="370519" y="1257725"/>
                </a:lnTo>
                <a:lnTo>
                  <a:pt x="333127" y="1339307"/>
                </a:lnTo>
                <a:lnTo>
                  <a:pt x="305933" y="1417490"/>
                </a:lnTo>
                <a:lnTo>
                  <a:pt x="285538" y="1499072"/>
                </a:lnTo>
                <a:lnTo>
                  <a:pt x="278739" y="1563658"/>
                </a:lnTo>
                <a:lnTo>
                  <a:pt x="0" y="1203337"/>
                </a:lnTo>
                <a:lnTo>
                  <a:pt x="20396" y="1210135"/>
                </a:lnTo>
                <a:lnTo>
                  <a:pt x="40791" y="1206736"/>
                </a:lnTo>
                <a:lnTo>
                  <a:pt x="61187" y="1193139"/>
                </a:lnTo>
                <a:lnTo>
                  <a:pt x="105377" y="1142150"/>
                </a:lnTo>
                <a:lnTo>
                  <a:pt x="404512" y="703646"/>
                </a:lnTo>
                <a:lnTo>
                  <a:pt x="591471" y="424907"/>
                </a:lnTo>
                <a:lnTo>
                  <a:pt x="778430" y="152966"/>
                </a:lnTo>
                <a:lnTo>
                  <a:pt x="860012" y="33992"/>
                </a:lnTo>
                <a:lnTo>
                  <a:pt x="890605" y="6798"/>
                </a:lnTo>
                <a:lnTo>
                  <a:pt x="914400" y="0"/>
                </a:lnTo>
                <a:lnTo>
                  <a:pt x="917799" y="20395"/>
                </a:lnTo>
                <a:lnTo>
                  <a:pt x="887206" y="101978"/>
                </a:lnTo>
                <a:lnTo>
                  <a:pt x="642459" y="66965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1" name="Google Shape;3741;p339"/>
          <p:cNvSpPr/>
          <p:nvPr/>
        </p:nvSpPr>
        <p:spPr>
          <a:xfrm>
            <a:off x="3627438" y="3473450"/>
            <a:ext cx="3556000" cy="601663"/>
          </a:xfrm>
          <a:custGeom>
            <a:avLst/>
            <a:gdLst/>
            <a:ahLst/>
            <a:cxnLst/>
            <a:rect l="l" t="t" r="r" b="b"/>
            <a:pathLst>
              <a:path w="3556331" h="601657" extrusionOk="0">
                <a:moveTo>
                  <a:pt x="1253949" y="393162"/>
                </a:moveTo>
                <a:lnTo>
                  <a:pt x="914400" y="446775"/>
                </a:lnTo>
                <a:lnTo>
                  <a:pt x="574851" y="527195"/>
                </a:lnTo>
                <a:lnTo>
                  <a:pt x="422947" y="583786"/>
                </a:lnTo>
                <a:lnTo>
                  <a:pt x="390184" y="601657"/>
                </a:lnTo>
                <a:lnTo>
                  <a:pt x="336571" y="586765"/>
                </a:lnTo>
                <a:lnTo>
                  <a:pt x="247216" y="530173"/>
                </a:lnTo>
                <a:lnTo>
                  <a:pt x="113183" y="402098"/>
                </a:lnTo>
                <a:lnTo>
                  <a:pt x="23828" y="300829"/>
                </a:lnTo>
                <a:lnTo>
                  <a:pt x="5957" y="271044"/>
                </a:lnTo>
                <a:lnTo>
                  <a:pt x="0" y="247216"/>
                </a:lnTo>
                <a:lnTo>
                  <a:pt x="2978" y="229345"/>
                </a:lnTo>
                <a:lnTo>
                  <a:pt x="11914" y="220409"/>
                </a:lnTo>
                <a:lnTo>
                  <a:pt x="47656" y="226366"/>
                </a:lnTo>
                <a:lnTo>
                  <a:pt x="113183" y="259130"/>
                </a:lnTo>
                <a:lnTo>
                  <a:pt x="205517" y="291893"/>
                </a:lnTo>
                <a:lnTo>
                  <a:pt x="327635" y="312743"/>
                </a:lnTo>
                <a:lnTo>
                  <a:pt x="452732" y="315721"/>
                </a:lnTo>
                <a:lnTo>
                  <a:pt x="673141" y="279979"/>
                </a:lnTo>
                <a:lnTo>
                  <a:pt x="1081196" y="229345"/>
                </a:lnTo>
                <a:lnTo>
                  <a:pt x="1432659" y="199560"/>
                </a:lnTo>
                <a:lnTo>
                  <a:pt x="1676896" y="178710"/>
                </a:lnTo>
                <a:lnTo>
                  <a:pt x="2090908" y="154882"/>
                </a:lnTo>
                <a:lnTo>
                  <a:pt x="2373866" y="137011"/>
                </a:lnTo>
                <a:lnTo>
                  <a:pt x="2615124" y="119140"/>
                </a:lnTo>
                <a:lnTo>
                  <a:pt x="2781921" y="95312"/>
                </a:lnTo>
                <a:lnTo>
                  <a:pt x="2921910" y="62548"/>
                </a:lnTo>
                <a:lnTo>
                  <a:pt x="3082749" y="0"/>
                </a:lnTo>
                <a:lnTo>
                  <a:pt x="3201889" y="29785"/>
                </a:lnTo>
                <a:lnTo>
                  <a:pt x="3326986" y="77441"/>
                </a:lnTo>
                <a:lnTo>
                  <a:pt x="3478890" y="151903"/>
                </a:lnTo>
                <a:lnTo>
                  <a:pt x="3508675" y="175731"/>
                </a:lnTo>
                <a:lnTo>
                  <a:pt x="3544417" y="229345"/>
                </a:lnTo>
                <a:lnTo>
                  <a:pt x="3556331" y="265087"/>
                </a:lnTo>
                <a:lnTo>
                  <a:pt x="3556331" y="288915"/>
                </a:lnTo>
                <a:lnTo>
                  <a:pt x="3544417" y="315721"/>
                </a:lnTo>
                <a:lnTo>
                  <a:pt x="3529524" y="327635"/>
                </a:lnTo>
                <a:lnTo>
                  <a:pt x="3472933" y="336571"/>
                </a:lnTo>
                <a:lnTo>
                  <a:pt x="3163169" y="333592"/>
                </a:lnTo>
                <a:lnTo>
                  <a:pt x="2600232" y="327635"/>
                </a:lnTo>
                <a:lnTo>
                  <a:pt x="2031338" y="336571"/>
                </a:lnTo>
                <a:lnTo>
                  <a:pt x="1664982" y="363377"/>
                </a:lnTo>
                <a:lnTo>
                  <a:pt x="1253949" y="3931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2" name="Google Shape;3742;p339"/>
          <p:cNvSpPr/>
          <p:nvPr/>
        </p:nvSpPr>
        <p:spPr>
          <a:xfrm rot="-5400000">
            <a:off x="2299494" y="2767807"/>
            <a:ext cx="4371975" cy="1938337"/>
          </a:xfrm>
          <a:custGeom>
            <a:avLst/>
            <a:gdLst/>
            <a:ahLst/>
            <a:cxnLst/>
            <a:rect l="l" t="t" r="r" b="b"/>
            <a:pathLst>
              <a:path w="4370762" h="1938245" extrusionOk="0">
                <a:moveTo>
                  <a:pt x="3396343" y="1602847"/>
                </a:moveTo>
                <a:lnTo>
                  <a:pt x="3855308" y="1588725"/>
                </a:lnTo>
                <a:lnTo>
                  <a:pt x="4084791" y="1581664"/>
                </a:lnTo>
                <a:lnTo>
                  <a:pt x="4134218" y="1574603"/>
                </a:lnTo>
                <a:lnTo>
                  <a:pt x="4180115" y="1556951"/>
                </a:lnTo>
                <a:lnTo>
                  <a:pt x="4215420" y="1525176"/>
                </a:lnTo>
                <a:lnTo>
                  <a:pt x="4243664" y="1482810"/>
                </a:lnTo>
                <a:lnTo>
                  <a:pt x="4286030" y="1405139"/>
                </a:lnTo>
                <a:lnTo>
                  <a:pt x="4314274" y="1369834"/>
                </a:lnTo>
                <a:lnTo>
                  <a:pt x="4331926" y="1359243"/>
                </a:lnTo>
                <a:lnTo>
                  <a:pt x="4349579" y="1362773"/>
                </a:lnTo>
                <a:lnTo>
                  <a:pt x="4367231" y="1394548"/>
                </a:lnTo>
                <a:lnTo>
                  <a:pt x="4370762" y="1465158"/>
                </a:lnTo>
                <a:lnTo>
                  <a:pt x="4356640" y="1599317"/>
                </a:lnTo>
                <a:lnTo>
                  <a:pt x="4331926" y="1701701"/>
                </a:lnTo>
                <a:lnTo>
                  <a:pt x="4303682" y="1789964"/>
                </a:lnTo>
                <a:lnTo>
                  <a:pt x="4268377" y="1860574"/>
                </a:lnTo>
                <a:lnTo>
                  <a:pt x="4233072" y="1906471"/>
                </a:lnTo>
                <a:lnTo>
                  <a:pt x="4187176" y="1938245"/>
                </a:lnTo>
                <a:lnTo>
                  <a:pt x="4148340" y="1938245"/>
                </a:lnTo>
                <a:lnTo>
                  <a:pt x="4105974" y="1910001"/>
                </a:lnTo>
                <a:lnTo>
                  <a:pt x="4056547" y="1888818"/>
                </a:lnTo>
                <a:lnTo>
                  <a:pt x="3982406" y="1867635"/>
                </a:lnTo>
                <a:lnTo>
                  <a:pt x="3872961" y="1853513"/>
                </a:lnTo>
                <a:lnTo>
                  <a:pt x="3272776" y="1857044"/>
                </a:lnTo>
                <a:lnTo>
                  <a:pt x="3096251" y="1853513"/>
                </a:lnTo>
                <a:lnTo>
                  <a:pt x="2774975" y="1846452"/>
                </a:lnTo>
                <a:lnTo>
                  <a:pt x="2619633" y="1835861"/>
                </a:lnTo>
                <a:lnTo>
                  <a:pt x="2450169" y="1818208"/>
                </a:lnTo>
                <a:lnTo>
                  <a:pt x="2255991" y="1786434"/>
                </a:lnTo>
                <a:lnTo>
                  <a:pt x="1920593" y="1719354"/>
                </a:lnTo>
                <a:lnTo>
                  <a:pt x="1737007" y="1662866"/>
                </a:lnTo>
                <a:lnTo>
                  <a:pt x="1433384" y="1542829"/>
                </a:lnTo>
                <a:lnTo>
                  <a:pt x="1274512" y="1468688"/>
                </a:lnTo>
                <a:lnTo>
                  <a:pt x="1126230" y="1387487"/>
                </a:lnTo>
                <a:lnTo>
                  <a:pt x="949705" y="1278041"/>
                </a:lnTo>
                <a:lnTo>
                  <a:pt x="713162" y="1094455"/>
                </a:lnTo>
                <a:lnTo>
                  <a:pt x="568411" y="953235"/>
                </a:lnTo>
                <a:lnTo>
                  <a:pt x="476618" y="857912"/>
                </a:lnTo>
                <a:lnTo>
                  <a:pt x="374234" y="741405"/>
                </a:lnTo>
                <a:lnTo>
                  <a:pt x="240074" y="547227"/>
                </a:lnTo>
                <a:lnTo>
                  <a:pt x="141220" y="374233"/>
                </a:lnTo>
                <a:lnTo>
                  <a:pt x="56488" y="201238"/>
                </a:lnTo>
                <a:lnTo>
                  <a:pt x="14122" y="98854"/>
                </a:lnTo>
                <a:lnTo>
                  <a:pt x="3531" y="60018"/>
                </a:lnTo>
                <a:lnTo>
                  <a:pt x="0" y="24713"/>
                </a:lnTo>
                <a:lnTo>
                  <a:pt x="3531" y="7061"/>
                </a:lnTo>
                <a:lnTo>
                  <a:pt x="14122" y="0"/>
                </a:lnTo>
                <a:lnTo>
                  <a:pt x="35305" y="3530"/>
                </a:lnTo>
                <a:lnTo>
                  <a:pt x="70610" y="31774"/>
                </a:lnTo>
                <a:lnTo>
                  <a:pt x="105915" y="81201"/>
                </a:lnTo>
                <a:lnTo>
                  <a:pt x="201239" y="229482"/>
                </a:lnTo>
                <a:lnTo>
                  <a:pt x="321276" y="395416"/>
                </a:lnTo>
                <a:lnTo>
                  <a:pt x="455435" y="557819"/>
                </a:lnTo>
                <a:lnTo>
                  <a:pt x="614308" y="723752"/>
                </a:lnTo>
                <a:lnTo>
                  <a:pt x="804955" y="896747"/>
                </a:lnTo>
                <a:lnTo>
                  <a:pt x="967358" y="1020315"/>
                </a:lnTo>
                <a:lnTo>
                  <a:pt x="1214493" y="1179187"/>
                </a:lnTo>
                <a:lnTo>
                  <a:pt x="1429854" y="1295694"/>
                </a:lnTo>
                <a:lnTo>
                  <a:pt x="1606379" y="1369834"/>
                </a:lnTo>
                <a:lnTo>
                  <a:pt x="1800556" y="1440444"/>
                </a:lnTo>
                <a:lnTo>
                  <a:pt x="2058283" y="1514585"/>
                </a:lnTo>
                <a:lnTo>
                  <a:pt x="2252461" y="1542829"/>
                </a:lnTo>
                <a:lnTo>
                  <a:pt x="2626694" y="1581664"/>
                </a:lnTo>
                <a:lnTo>
                  <a:pt x="2898542" y="1602847"/>
                </a:lnTo>
                <a:lnTo>
                  <a:pt x="3103312" y="1609908"/>
                </a:lnTo>
                <a:lnTo>
                  <a:pt x="3396343" y="160284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3" name="Google Shape;3743;p339"/>
          <p:cNvSpPr/>
          <p:nvPr/>
        </p:nvSpPr>
        <p:spPr>
          <a:xfrm>
            <a:off x="5102225" y="3790950"/>
            <a:ext cx="2287588" cy="2049463"/>
          </a:xfrm>
          <a:custGeom>
            <a:avLst/>
            <a:gdLst/>
            <a:ahLst/>
            <a:cxnLst/>
            <a:rect l="l" t="t" r="r" b="b"/>
            <a:pathLst>
              <a:path w="2287490" h="2049209" extrusionOk="0">
                <a:moveTo>
                  <a:pt x="595701" y="881636"/>
                </a:moveTo>
                <a:lnTo>
                  <a:pt x="315721" y="470603"/>
                </a:lnTo>
                <a:lnTo>
                  <a:pt x="137011" y="214452"/>
                </a:lnTo>
                <a:lnTo>
                  <a:pt x="0" y="29785"/>
                </a:lnTo>
                <a:lnTo>
                  <a:pt x="148925" y="0"/>
                </a:lnTo>
                <a:lnTo>
                  <a:pt x="381248" y="277000"/>
                </a:lnTo>
                <a:lnTo>
                  <a:pt x="625486" y="551022"/>
                </a:lnTo>
                <a:lnTo>
                  <a:pt x="878658" y="839937"/>
                </a:lnTo>
                <a:lnTo>
                  <a:pt x="1250971" y="1242035"/>
                </a:lnTo>
                <a:lnTo>
                  <a:pt x="1444574" y="1444573"/>
                </a:lnTo>
                <a:lnTo>
                  <a:pt x="1569671" y="1548820"/>
                </a:lnTo>
                <a:lnTo>
                  <a:pt x="1736467" y="1676896"/>
                </a:lnTo>
                <a:lnTo>
                  <a:pt x="1956876" y="1819864"/>
                </a:lnTo>
                <a:lnTo>
                  <a:pt x="2218984" y="1965811"/>
                </a:lnTo>
                <a:lnTo>
                  <a:pt x="2275576" y="1995596"/>
                </a:lnTo>
                <a:lnTo>
                  <a:pt x="2287490" y="2010488"/>
                </a:lnTo>
                <a:lnTo>
                  <a:pt x="2287490" y="2034316"/>
                </a:lnTo>
                <a:lnTo>
                  <a:pt x="2278554" y="2046230"/>
                </a:lnTo>
                <a:lnTo>
                  <a:pt x="2251748" y="2049209"/>
                </a:lnTo>
                <a:lnTo>
                  <a:pt x="1810929" y="2013467"/>
                </a:lnTo>
                <a:lnTo>
                  <a:pt x="1432660" y="1977725"/>
                </a:lnTo>
                <a:lnTo>
                  <a:pt x="1390961" y="1974746"/>
                </a:lnTo>
                <a:lnTo>
                  <a:pt x="1361176" y="1962832"/>
                </a:lnTo>
                <a:lnTo>
                  <a:pt x="1322455" y="1930069"/>
                </a:lnTo>
                <a:lnTo>
                  <a:pt x="1119917" y="1644132"/>
                </a:lnTo>
                <a:lnTo>
                  <a:pt x="807174" y="1194379"/>
                </a:lnTo>
                <a:lnTo>
                  <a:pt x="595701" y="88163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A89D0E3-A6F3-454D-8D48-DFBA6F45F368}"/>
              </a:ext>
            </a:extLst>
          </p:cNvPr>
          <p:cNvGrpSpPr/>
          <p:nvPr/>
        </p:nvGrpSpPr>
        <p:grpSpPr>
          <a:xfrm>
            <a:off x="2594724" y="1546975"/>
            <a:ext cx="4791075" cy="4371975"/>
            <a:chOff x="2751138" y="1703388"/>
            <a:chExt cx="4791075" cy="4371975"/>
          </a:xfrm>
        </p:grpSpPr>
        <p:sp>
          <p:nvSpPr>
            <p:cNvPr id="11" name="Google Shape;3736;p339">
              <a:extLst>
                <a:ext uri="{FF2B5EF4-FFF2-40B4-BE49-F238E27FC236}">
                  <a16:creationId xmlns:a16="http://schemas.microsoft.com/office/drawing/2014/main" id="{605F2EAE-C413-7145-9FDD-72F31BED4626}"/>
                </a:ext>
              </a:extLst>
            </p:cNvPr>
            <p:cNvSpPr/>
            <p:nvPr/>
          </p:nvSpPr>
          <p:spPr>
            <a:xfrm>
              <a:off x="3113088" y="2081213"/>
              <a:ext cx="757237" cy="695325"/>
            </a:xfrm>
            <a:custGeom>
              <a:avLst/>
              <a:gdLst/>
              <a:ahLst/>
              <a:cxnLst/>
              <a:rect l="l" t="t" r="r" b="b"/>
              <a:pathLst>
                <a:path w="757237" h="695325" extrusionOk="0">
                  <a:moveTo>
                    <a:pt x="300037" y="409575"/>
                  </a:moveTo>
                  <a:lnTo>
                    <a:pt x="219075" y="316706"/>
                  </a:lnTo>
                  <a:lnTo>
                    <a:pt x="145256" y="233362"/>
                  </a:lnTo>
                  <a:lnTo>
                    <a:pt x="35719" y="102393"/>
                  </a:lnTo>
                  <a:lnTo>
                    <a:pt x="14287" y="69056"/>
                  </a:lnTo>
                  <a:lnTo>
                    <a:pt x="0" y="35718"/>
                  </a:lnTo>
                  <a:lnTo>
                    <a:pt x="0" y="11906"/>
                  </a:lnTo>
                  <a:lnTo>
                    <a:pt x="9525" y="0"/>
                  </a:lnTo>
                  <a:lnTo>
                    <a:pt x="30956" y="2381"/>
                  </a:lnTo>
                  <a:lnTo>
                    <a:pt x="76200" y="33337"/>
                  </a:lnTo>
                  <a:lnTo>
                    <a:pt x="161925" y="78581"/>
                  </a:lnTo>
                  <a:lnTo>
                    <a:pt x="285750" y="138112"/>
                  </a:lnTo>
                  <a:lnTo>
                    <a:pt x="392906" y="171450"/>
                  </a:lnTo>
                  <a:lnTo>
                    <a:pt x="500062" y="202406"/>
                  </a:lnTo>
                  <a:lnTo>
                    <a:pt x="526256" y="209550"/>
                  </a:lnTo>
                  <a:lnTo>
                    <a:pt x="621506" y="290512"/>
                  </a:lnTo>
                  <a:lnTo>
                    <a:pt x="664369" y="338137"/>
                  </a:lnTo>
                  <a:lnTo>
                    <a:pt x="690562" y="383381"/>
                  </a:lnTo>
                  <a:lnTo>
                    <a:pt x="719137" y="438150"/>
                  </a:lnTo>
                  <a:lnTo>
                    <a:pt x="738187" y="481012"/>
                  </a:lnTo>
                  <a:lnTo>
                    <a:pt x="750094" y="535781"/>
                  </a:lnTo>
                  <a:lnTo>
                    <a:pt x="757237" y="592931"/>
                  </a:lnTo>
                  <a:lnTo>
                    <a:pt x="757237" y="631031"/>
                  </a:lnTo>
                  <a:lnTo>
                    <a:pt x="747712" y="657225"/>
                  </a:lnTo>
                  <a:lnTo>
                    <a:pt x="731044" y="678656"/>
                  </a:lnTo>
                  <a:lnTo>
                    <a:pt x="690562" y="695325"/>
                  </a:lnTo>
                  <a:lnTo>
                    <a:pt x="650081" y="690562"/>
                  </a:lnTo>
                  <a:lnTo>
                    <a:pt x="607219" y="676275"/>
                  </a:lnTo>
                  <a:lnTo>
                    <a:pt x="545306" y="638175"/>
                  </a:lnTo>
                  <a:lnTo>
                    <a:pt x="466725" y="578643"/>
                  </a:lnTo>
                  <a:lnTo>
                    <a:pt x="300037" y="4095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737;p339">
              <a:extLst>
                <a:ext uri="{FF2B5EF4-FFF2-40B4-BE49-F238E27FC236}">
                  <a16:creationId xmlns:a16="http://schemas.microsoft.com/office/drawing/2014/main" id="{05D7D3B9-86D1-1443-B1DE-3CC8AD47CEF2}"/>
                </a:ext>
              </a:extLst>
            </p:cNvPr>
            <p:cNvSpPr/>
            <p:nvPr/>
          </p:nvSpPr>
          <p:spPr>
            <a:xfrm>
              <a:off x="2798763" y="3221038"/>
              <a:ext cx="769937" cy="752475"/>
            </a:xfrm>
            <a:custGeom>
              <a:avLst/>
              <a:gdLst/>
              <a:ahLst/>
              <a:cxnLst/>
              <a:rect l="l" t="t" r="r" b="b"/>
              <a:pathLst>
                <a:path w="771128" h="752475" extrusionOk="0">
                  <a:moveTo>
                    <a:pt x="373856" y="538163"/>
                  </a:moveTo>
                  <a:lnTo>
                    <a:pt x="259556" y="419100"/>
                  </a:lnTo>
                  <a:lnTo>
                    <a:pt x="173831" y="309563"/>
                  </a:lnTo>
                  <a:lnTo>
                    <a:pt x="109537" y="216694"/>
                  </a:lnTo>
                  <a:lnTo>
                    <a:pt x="45244" y="116682"/>
                  </a:lnTo>
                  <a:lnTo>
                    <a:pt x="7144" y="47625"/>
                  </a:lnTo>
                  <a:lnTo>
                    <a:pt x="0" y="35719"/>
                  </a:lnTo>
                  <a:lnTo>
                    <a:pt x="0" y="19050"/>
                  </a:lnTo>
                  <a:lnTo>
                    <a:pt x="9525" y="4763"/>
                  </a:lnTo>
                  <a:lnTo>
                    <a:pt x="30956" y="0"/>
                  </a:lnTo>
                  <a:lnTo>
                    <a:pt x="64294" y="11907"/>
                  </a:lnTo>
                  <a:lnTo>
                    <a:pt x="114300" y="38100"/>
                  </a:lnTo>
                  <a:lnTo>
                    <a:pt x="202406" y="95250"/>
                  </a:lnTo>
                  <a:lnTo>
                    <a:pt x="304800" y="150019"/>
                  </a:lnTo>
                  <a:lnTo>
                    <a:pt x="526256" y="242888"/>
                  </a:lnTo>
                  <a:lnTo>
                    <a:pt x="554831" y="254794"/>
                  </a:lnTo>
                  <a:lnTo>
                    <a:pt x="635794" y="335757"/>
                  </a:lnTo>
                  <a:lnTo>
                    <a:pt x="678656" y="388144"/>
                  </a:lnTo>
                  <a:lnTo>
                    <a:pt x="721519" y="464344"/>
                  </a:lnTo>
                  <a:lnTo>
                    <a:pt x="745331" y="531019"/>
                  </a:lnTo>
                  <a:lnTo>
                    <a:pt x="759619" y="602457"/>
                  </a:lnTo>
                  <a:cubicBezTo>
                    <a:pt x="760413" y="628651"/>
                    <a:pt x="771128" y="658019"/>
                    <a:pt x="762000" y="681038"/>
                  </a:cubicBezTo>
                  <a:lnTo>
                    <a:pt x="745331" y="711994"/>
                  </a:lnTo>
                  <a:lnTo>
                    <a:pt x="716756" y="735807"/>
                  </a:lnTo>
                  <a:lnTo>
                    <a:pt x="681037" y="752475"/>
                  </a:lnTo>
                  <a:lnTo>
                    <a:pt x="652462" y="752475"/>
                  </a:lnTo>
                  <a:lnTo>
                    <a:pt x="602456" y="742950"/>
                  </a:lnTo>
                  <a:lnTo>
                    <a:pt x="554831" y="711994"/>
                  </a:lnTo>
                  <a:lnTo>
                    <a:pt x="373856" y="5381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738;p339">
              <a:extLst>
                <a:ext uri="{FF2B5EF4-FFF2-40B4-BE49-F238E27FC236}">
                  <a16:creationId xmlns:a16="http://schemas.microsoft.com/office/drawing/2014/main" id="{D95A73C6-BCFD-0442-A85D-560660BB6214}"/>
                </a:ext>
              </a:extLst>
            </p:cNvPr>
            <p:cNvSpPr/>
            <p:nvPr/>
          </p:nvSpPr>
          <p:spPr>
            <a:xfrm>
              <a:off x="4227513" y="2643188"/>
              <a:ext cx="2540000" cy="1216025"/>
            </a:xfrm>
            <a:custGeom>
              <a:avLst/>
              <a:gdLst/>
              <a:ahLst/>
              <a:cxnLst/>
              <a:rect l="l" t="t" r="r" b="b"/>
              <a:pathLst>
                <a:path w="2540794" h="1216818" extrusionOk="0">
                  <a:moveTo>
                    <a:pt x="888206" y="366712"/>
                  </a:moveTo>
                  <a:lnTo>
                    <a:pt x="540544" y="440531"/>
                  </a:lnTo>
                  <a:lnTo>
                    <a:pt x="371475" y="485775"/>
                  </a:lnTo>
                  <a:lnTo>
                    <a:pt x="340519" y="500062"/>
                  </a:lnTo>
                  <a:lnTo>
                    <a:pt x="316706" y="504825"/>
                  </a:lnTo>
                  <a:lnTo>
                    <a:pt x="276225" y="500062"/>
                  </a:lnTo>
                  <a:lnTo>
                    <a:pt x="223837" y="469106"/>
                  </a:lnTo>
                  <a:lnTo>
                    <a:pt x="119062" y="381000"/>
                  </a:lnTo>
                  <a:lnTo>
                    <a:pt x="54769" y="309562"/>
                  </a:lnTo>
                  <a:lnTo>
                    <a:pt x="16669" y="266700"/>
                  </a:lnTo>
                  <a:lnTo>
                    <a:pt x="2381" y="226218"/>
                  </a:lnTo>
                  <a:lnTo>
                    <a:pt x="0" y="195262"/>
                  </a:lnTo>
                  <a:lnTo>
                    <a:pt x="2381" y="178593"/>
                  </a:lnTo>
                  <a:lnTo>
                    <a:pt x="11906" y="171450"/>
                  </a:lnTo>
                  <a:lnTo>
                    <a:pt x="35719" y="166687"/>
                  </a:lnTo>
                  <a:lnTo>
                    <a:pt x="90487" y="190500"/>
                  </a:lnTo>
                  <a:lnTo>
                    <a:pt x="154781" y="223837"/>
                  </a:lnTo>
                  <a:lnTo>
                    <a:pt x="207169" y="242887"/>
                  </a:lnTo>
                  <a:lnTo>
                    <a:pt x="271462" y="252412"/>
                  </a:lnTo>
                  <a:lnTo>
                    <a:pt x="369094" y="247650"/>
                  </a:lnTo>
                  <a:lnTo>
                    <a:pt x="645319" y="221456"/>
                  </a:lnTo>
                  <a:lnTo>
                    <a:pt x="1045369" y="157162"/>
                  </a:lnTo>
                  <a:lnTo>
                    <a:pt x="1309687" y="135731"/>
                  </a:lnTo>
                  <a:lnTo>
                    <a:pt x="1790700" y="85725"/>
                  </a:lnTo>
                  <a:lnTo>
                    <a:pt x="1907381" y="69056"/>
                  </a:lnTo>
                  <a:lnTo>
                    <a:pt x="1978819" y="54768"/>
                  </a:lnTo>
                  <a:lnTo>
                    <a:pt x="2052637" y="30956"/>
                  </a:lnTo>
                  <a:lnTo>
                    <a:pt x="2121694" y="0"/>
                  </a:lnTo>
                  <a:lnTo>
                    <a:pt x="2157412" y="2381"/>
                  </a:lnTo>
                  <a:lnTo>
                    <a:pt x="2276475" y="40481"/>
                  </a:lnTo>
                  <a:lnTo>
                    <a:pt x="2359819" y="76200"/>
                  </a:lnTo>
                  <a:lnTo>
                    <a:pt x="2476500" y="142875"/>
                  </a:lnTo>
                  <a:lnTo>
                    <a:pt x="2516981" y="178593"/>
                  </a:lnTo>
                  <a:lnTo>
                    <a:pt x="2533650" y="204787"/>
                  </a:lnTo>
                  <a:lnTo>
                    <a:pt x="2540794" y="235743"/>
                  </a:lnTo>
                  <a:lnTo>
                    <a:pt x="2536031" y="273843"/>
                  </a:lnTo>
                  <a:lnTo>
                    <a:pt x="2524125" y="304800"/>
                  </a:lnTo>
                  <a:lnTo>
                    <a:pt x="2493169" y="333375"/>
                  </a:lnTo>
                  <a:lnTo>
                    <a:pt x="2450306" y="366712"/>
                  </a:lnTo>
                  <a:lnTo>
                    <a:pt x="2424112" y="385762"/>
                  </a:lnTo>
                  <a:lnTo>
                    <a:pt x="2416969" y="402431"/>
                  </a:lnTo>
                  <a:lnTo>
                    <a:pt x="2383631" y="461962"/>
                  </a:lnTo>
                  <a:lnTo>
                    <a:pt x="2331244" y="600075"/>
                  </a:lnTo>
                  <a:lnTo>
                    <a:pt x="2264569" y="800100"/>
                  </a:lnTo>
                  <a:lnTo>
                    <a:pt x="2155031" y="1216818"/>
                  </a:lnTo>
                  <a:lnTo>
                    <a:pt x="1902619" y="1197768"/>
                  </a:lnTo>
                  <a:lnTo>
                    <a:pt x="2012156" y="702468"/>
                  </a:lnTo>
                  <a:lnTo>
                    <a:pt x="2078831" y="371475"/>
                  </a:lnTo>
                  <a:lnTo>
                    <a:pt x="2081212" y="321468"/>
                  </a:lnTo>
                  <a:lnTo>
                    <a:pt x="2076450" y="283368"/>
                  </a:lnTo>
                  <a:lnTo>
                    <a:pt x="2064544" y="266700"/>
                  </a:lnTo>
                  <a:lnTo>
                    <a:pt x="2045494" y="254793"/>
                  </a:lnTo>
                  <a:lnTo>
                    <a:pt x="1995487" y="247650"/>
                  </a:lnTo>
                  <a:lnTo>
                    <a:pt x="1950244" y="245268"/>
                  </a:lnTo>
                  <a:lnTo>
                    <a:pt x="1619250" y="271462"/>
                  </a:lnTo>
                  <a:lnTo>
                    <a:pt x="1297781" y="309562"/>
                  </a:lnTo>
                  <a:lnTo>
                    <a:pt x="1040606" y="340518"/>
                  </a:lnTo>
                  <a:lnTo>
                    <a:pt x="888206" y="3667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739;p339">
              <a:extLst>
                <a:ext uri="{FF2B5EF4-FFF2-40B4-BE49-F238E27FC236}">
                  <a16:creationId xmlns:a16="http://schemas.microsoft.com/office/drawing/2014/main" id="{36E179DA-BFC6-374C-B22D-3F13D4EDB07A}"/>
                </a:ext>
              </a:extLst>
            </p:cNvPr>
            <p:cNvSpPr/>
            <p:nvPr/>
          </p:nvSpPr>
          <p:spPr>
            <a:xfrm>
              <a:off x="2751138" y="5478463"/>
              <a:ext cx="425450" cy="568325"/>
            </a:xfrm>
            <a:custGeom>
              <a:avLst/>
              <a:gdLst/>
              <a:ahLst/>
              <a:cxnLst/>
              <a:rect l="l" t="t" r="r" b="b"/>
              <a:pathLst>
                <a:path w="426244" h="566738" extrusionOk="0">
                  <a:moveTo>
                    <a:pt x="33337" y="233363"/>
                  </a:moveTo>
                  <a:lnTo>
                    <a:pt x="9525" y="183357"/>
                  </a:lnTo>
                  <a:lnTo>
                    <a:pt x="0" y="123825"/>
                  </a:lnTo>
                  <a:lnTo>
                    <a:pt x="2381" y="71438"/>
                  </a:lnTo>
                  <a:lnTo>
                    <a:pt x="9525" y="23813"/>
                  </a:lnTo>
                  <a:lnTo>
                    <a:pt x="26194" y="0"/>
                  </a:lnTo>
                  <a:lnTo>
                    <a:pt x="38100" y="2382"/>
                  </a:lnTo>
                  <a:lnTo>
                    <a:pt x="59531" y="11907"/>
                  </a:lnTo>
                  <a:lnTo>
                    <a:pt x="80962" y="33338"/>
                  </a:lnTo>
                  <a:lnTo>
                    <a:pt x="92869" y="45244"/>
                  </a:lnTo>
                  <a:lnTo>
                    <a:pt x="104775" y="73819"/>
                  </a:lnTo>
                  <a:lnTo>
                    <a:pt x="123825" y="107157"/>
                  </a:lnTo>
                  <a:lnTo>
                    <a:pt x="145256" y="133350"/>
                  </a:lnTo>
                  <a:lnTo>
                    <a:pt x="178594" y="135732"/>
                  </a:lnTo>
                  <a:lnTo>
                    <a:pt x="426244" y="440532"/>
                  </a:lnTo>
                  <a:lnTo>
                    <a:pt x="419100" y="533400"/>
                  </a:lnTo>
                  <a:lnTo>
                    <a:pt x="397669" y="557213"/>
                  </a:lnTo>
                  <a:lnTo>
                    <a:pt x="378619" y="566738"/>
                  </a:lnTo>
                  <a:lnTo>
                    <a:pt x="338137" y="566738"/>
                  </a:lnTo>
                  <a:lnTo>
                    <a:pt x="300037" y="547688"/>
                  </a:lnTo>
                  <a:lnTo>
                    <a:pt x="176212" y="438150"/>
                  </a:lnTo>
                  <a:lnTo>
                    <a:pt x="88106" y="326232"/>
                  </a:lnTo>
                  <a:lnTo>
                    <a:pt x="33337" y="2333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740;p339">
              <a:extLst>
                <a:ext uri="{FF2B5EF4-FFF2-40B4-BE49-F238E27FC236}">
                  <a16:creationId xmlns:a16="http://schemas.microsoft.com/office/drawing/2014/main" id="{4B7648BE-899A-8541-8BC6-2BD41CFDE7CF}"/>
                </a:ext>
              </a:extLst>
            </p:cNvPr>
            <p:cNvSpPr/>
            <p:nvPr/>
          </p:nvSpPr>
          <p:spPr>
            <a:xfrm>
              <a:off x="2895600" y="4405313"/>
              <a:ext cx="917575" cy="1563687"/>
            </a:xfrm>
            <a:custGeom>
              <a:avLst/>
              <a:gdLst/>
              <a:ahLst/>
              <a:cxnLst/>
              <a:rect l="l" t="t" r="r" b="b"/>
              <a:pathLst>
                <a:path w="917799" h="1563658" extrusionOk="0">
                  <a:moveTo>
                    <a:pt x="642459" y="669653"/>
                  </a:moveTo>
                  <a:lnTo>
                    <a:pt x="472497" y="1046971"/>
                  </a:lnTo>
                  <a:lnTo>
                    <a:pt x="370519" y="1257725"/>
                  </a:lnTo>
                  <a:lnTo>
                    <a:pt x="333127" y="1339307"/>
                  </a:lnTo>
                  <a:lnTo>
                    <a:pt x="305933" y="1417490"/>
                  </a:lnTo>
                  <a:lnTo>
                    <a:pt x="285538" y="1499072"/>
                  </a:lnTo>
                  <a:lnTo>
                    <a:pt x="278739" y="1563658"/>
                  </a:lnTo>
                  <a:lnTo>
                    <a:pt x="0" y="1203337"/>
                  </a:lnTo>
                  <a:lnTo>
                    <a:pt x="20396" y="1210135"/>
                  </a:lnTo>
                  <a:lnTo>
                    <a:pt x="40791" y="1206736"/>
                  </a:lnTo>
                  <a:lnTo>
                    <a:pt x="61187" y="1193139"/>
                  </a:lnTo>
                  <a:lnTo>
                    <a:pt x="105377" y="1142150"/>
                  </a:lnTo>
                  <a:lnTo>
                    <a:pt x="404512" y="703646"/>
                  </a:lnTo>
                  <a:lnTo>
                    <a:pt x="591471" y="424907"/>
                  </a:lnTo>
                  <a:lnTo>
                    <a:pt x="778430" y="152966"/>
                  </a:lnTo>
                  <a:lnTo>
                    <a:pt x="860012" y="33992"/>
                  </a:lnTo>
                  <a:lnTo>
                    <a:pt x="890605" y="6798"/>
                  </a:lnTo>
                  <a:lnTo>
                    <a:pt x="914400" y="0"/>
                  </a:lnTo>
                  <a:lnTo>
                    <a:pt x="917799" y="20395"/>
                  </a:lnTo>
                  <a:lnTo>
                    <a:pt x="887206" y="101978"/>
                  </a:lnTo>
                  <a:lnTo>
                    <a:pt x="642459" y="66965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741;p339">
              <a:extLst>
                <a:ext uri="{FF2B5EF4-FFF2-40B4-BE49-F238E27FC236}">
                  <a16:creationId xmlns:a16="http://schemas.microsoft.com/office/drawing/2014/main" id="{B11A06F2-AF2D-754B-ABEB-D52006ACC79B}"/>
                </a:ext>
              </a:extLst>
            </p:cNvPr>
            <p:cNvSpPr/>
            <p:nvPr/>
          </p:nvSpPr>
          <p:spPr>
            <a:xfrm>
              <a:off x="3779838" y="3625850"/>
              <a:ext cx="3556000" cy="601663"/>
            </a:xfrm>
            <a:custGeom>
              <a:avLst/>
              <a:gdLst/>
              <a:ahLst/>
              <a:cxnLst/>
              <a:rect l="l" t="t" r="r" b="b"/>
              <a:pathLst>
                <a:path w="3556331" h="601657" extrusionOk="0">
                  <a:moveTo>
                    <a:pt x="1253949" y="393162"/>
                  </a:moveTo>
                  <a:lnTo>
                    <a:pt x="914400" y="446775"/>
                  </a:lnTo>
                  <a:lnTo>
                    <a:pt x="574851" y="527195"/>
                  </a:lnTo>
                  <a:lnTo>
                    <a:pt x="422947" y="583786"/>
                  </a:lnTo>
                  <a:lnTo>
                    <a:pt x="390184" y="601657"/>
                  </a:lnTo>
                  <a:lnTo>
                    <a:pt x="336571" y="586765"/>
                  </a:lnTo>
                  <a:lnTo>
                    <a:pt x="247216" y="530173"/>
                  </a:lnTo>
                  <a:lnTo>
                    <a:pt x="113183" y="402098"/>
                  </a:lnTo>
                  <a:lnTo>
                    <a:pt x="23828" y="300829"/>
                  </a:lnTo>
                  <a:lnTo>
                    <a:pt x="5957" y="271044"/>
                  </a:lnTo>
                  <a:lnTo>
                    <a:pt x="0" y="247216"/>
                  </a:lnTo>
                  <a:lnTo>
                    <a:pt x="2978" y="229345"/>
                  </a:lnTo>
                  <a:lnTo>
                    <a:pt x="11914" y="220409"/>
                  </a:lnTo>
                  <a:lnTo>
                    <a:pt x="47656" y="226366"/>
                  </a:lnTo>
                  <a:lnTo>
                    <a:pt x="113183" y="259130"/>
                  </a:lnTo>
                  <a:lnTo>
                    <a:pt x="205517" y="291893"/>
                  </a:lnTo>
                  <a:lnTo>
                    <a:pt x="327635" y="312743"/>
                  </a:lnTo>
                  <a:lnTo>
                    <a:pt x="452732" y="315721"/>
                  </a:lnTo>
                  <a:lnTo>
                    <a:pt x="673141" y="279979"/>
                  </a:lnTo>
                  <a:lnTo>
                    <a:pt x="1081196" y="229345"/>
                  </a:lnTo>
                  <a:lnTo>
                    <a:pt x="1432659" y="199560"/>
                  </a:lnTo>
                  <a:lnTo>
                    <a:pt x="1676896" y="178710"/>
                  </a:lnTo>
                  <a:lnTo>
                    <a:pt x="2090908" y="154882"/>
                  </a:lnTo>
                  <a:lnTo>
                    <a:pt x="2373866" y="137011"/>
                  </a:lnTo>
                  <a:lnTo>
                    <a:pt x="2615124" y="119140"/>
                  </a:lnTo>
                  <a:lnTo>
                    <a:pt x="2781921" y="95312"/>
                  </a:lnTo>
                  <a:lnTo>
                    <a:pt x="2921910" y="62548"/>
                  </a:lnTo>
                  <a:lnTo>
                    <a:pt x="3082749" y="0"/>
                  </a:lnTo>
                  <a:lnTo>
                    <a:pt x="3201889" y="29785"/>
                  </a:lnTo>
                  <a:lnTo>
                    <a:pt x="3326986" y="77441"/>
                  </a:lnTo>
                  <a:lnTo>
                    <a:pt x="3478890" y="151903"/>
                  </a:lnTo>
                  <a:lnTo>
                    <a:pt x="3508675" y="175731"/>
                  </a:lnTo>
                  <a:lnTo>
                    <a:pt x="3544417" y="229345"/>
                  </a:lnTo>
                  <a:lnTo>
                    <a:pt x="3556331" y="265087"/>
                  </a:lnTo>
                  <a:lnTo>
                    <a:pt x="3556331" y="288915"/>
                  </a:lnTo>
                  <a:lnTo>
                    <a:pt x="3544417" y="315721"/>
                  </a:lnTo>
                  <a:lnTo>
                    <a:pt x="3529524" y="327635"/>
                  </a:lnTo>
                  <a:lnTo>
                    <a:pt x="3472933" y="336571"/>
                  </a:lnTo>
                  <a:lnTo>
                    <a:pt x="3163169" y="333592"/>
                  </a:lnTo>
                  <a:lnTo>
                    <a:pt x="2600232" y="327635"/>
                  </a:lnTo>
                  <a:lnTo>
                    <a:pt x="2031338" y="336571"/>
                  </a:lnTo>
                  <a:lnTo>
                    <a:pt x="1664982" y="363377"/>
                  </a:lnTo>
                  <a:lnTo>
                    <a:pt x="1253949" y="3931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742;p339">
              <a:extLst>
                <a:ext uri="{FF2B5EF4-FFF2-40B4-BE49-F238E27FC236}">
                  <a16:creationId xmlns:a16="http://schemas.microsoft.com/office/drawing/2014/main" id="{551AF064-B537-DD4F-B002-ADB8B39F77D7}"/>
                </a:ext>
              </a:extLst>
            </p:cNvPr>
            <p:cNvSpPr/>
            <p:nvPr/>
          </p:nvSpPr>
          <p:spPr>
            <a:xfrm rot="-5400000">
              <a:off x="2451894" y="2920207"/>
              <a:ext cx="4371975" cy="1938337"/>
            </a:xfrm>
            <a:custGeom>
              <a:avLst/>
              <a:gdLst/>
              <a:ahLst/>
              <a:cxnLst/>
              <a:rect l="l" t="t" r="r" b="b"/>
              <a:pathLst>
                <a:path w="4370762" h="1938245" extrusionOk="0">
                  <a:moveTo>
                    <a:pt x="3396343" y="1602847"/>
                  </a:moveTo>
                  <a:lnTo>
                    <a:pt x="3855308" y="1588725"/>
                  </a:lnTo>
                  <a:lnTo>
                    <a:pt x="4084791" y="1581664"/>
                  </a:lnTo>
                  <a:lnTo>
                    <a:pt x="4134218" y="1574603"/>
                  </a:lnTo>
                  <a:lnTo>
                    <a:pt x="4180115" y="1556951"/>
                  </a:lnTo>
                  <a:lnTo>
                    <a:pt x="4215420" y="1525176"/>
                  </a:lnTo>
                  <a:lnTo>
                    <a:pt x="4243664" y="1482810"/>
                  </a:lnTo>
                  <a:lnTo>
                    <a:pt x="4286030" y="1405139"/>
                  </a:lnTo>
                  <a:lnTo>
                    <a:pt x="4314274" y="1369834"/>
                  </a:lnTo>
                  <a:lnTo>
                    <a:pt x="4331926" y="1359243"/>
                  </a:lnTo>
                  <a:lnTo>
                    <a:pt x="4349579" y="1362773"/>
                  </a:lnTo>
                  <a:lnTo>
                    <a:pt x="4367231" y="1394548"/>
                  </a:lnTo>
                  <a:lnTo>
                    <a:pt x="4370762" y="1465158"/>
                  </a:lnTo>
                  <a:lnTo>
                    <a:pt x="4356640" y="1599317"/>
                  </a:lnTo>
                  <a:lnTo>
                    <a:pt x="4331926" y="1701701"/>
                  </a:lnTo>
                  <a:lnTo>
                    <a:pt x="4303682" y="1789964"/>
                  </a:lnTo>
                  <a:lnTo>
                    <a:pt x="4268377" y="1860574"/>
                  </a:lnTo>
                  <a:lnTo>
                    <a:pt x="4233072" y="1906471"/>
                  </a:lnTo>
                  <a:lnTo>
                    <a:pt x="4187176" y="1938245"/>
                  </a:lnTo>
                  <a:lnTo>
                    <a:pt x="4148340" y="1938245"/>
                  </a:lnTo>
                  <a:lnTo>
                    <a:pt x="4105974" y="1910001"/>
                  </a:lnTo>
                  <a:lnTo>
                    <a:pt x="4056547" y="1888818"/>
                  </a:lnTo>
                  <a:lnTo>
                    <a:pt x="3982406" y="1867635"/>
                  </a:lnTo>
                  <a:lnTo>
                    <a:pt x="3872961" y="1853513"/>
                  </a:lnTo>
                  <a:lnTo>
                    <a:pt x="3272776" y="1857044"/>
                  </a:lnTo>
                  <a:lnTo>
                    <a:pt x="3096251" y="1853513"/>
                  </a:lnTo>
                  <a:lnTo>
                    <a:pt x="2774975" y="1846452"/>
                  </a:lnTo>
                  <a:lnTo>
                    <a:pt x="2619633" y="1835861"/>
                  </a:lnTo>
                  <a:lnTo>
                    <a:pt x="2450169" y="1818208"/>
                  </a:lnTo>
                  <a:lnTo>
                    <a:pt x="2255991" y="1786434"/>
                  </a:lnTo>
                  <a:lnTo>
                    <a:pt x="1920593" y="1719354"/>
                  </a:lnTo>
                  <a:lnTo>
                    <a:pt x="1737007" y="1662866"/>
                  </a:lnTo>
                  <a:lnTo>
                    <a:pt x="1433384" y="1542829"/>
                  </a:lnTo>
                  <a:lnTo>
                    <a:pt x="1274512" y="1468688"/>
                  </a:lnTo>
                  <a:lnTo>
                    <a:pt x="1126230" y="1387487"/>
                  </a:lnTo>
                  <a:lnTo>
                    <a:pt x="949705" y="1278041"/>
                  </a:lnTo>
                  <a:lnTo>
                    <a:pt x="713162" y="1094455"/>
                  </a:lnTo>
                  <a:lnTo>
                    <a:pt x="568411" y="953235"/>
                  </a:lnTo>
                  <a:lnTo>
                    <a:pt x="476618" y="857912"/>
                  </a:lnTo>
                  <a:lnTo>
                    <a:pt x="374234" y="741405"/>
                  </a:lnTo>
                  <a:lnTo>
                    <a:pt x="240074" y="547227"/>
                  </a:lnTo>
                  <a:lnTo>
                    <a:pt x="141220" y="374233"/>
                  </a:lnTo>
                  <a:lnTo>
                    <a:pt x="56488" y="201238"/>
                  </a:lnTo>
                  <a:lnTo>
                    <a:pt x="14122" y="98854"/>
                  </a:lnTo>
                  <a:lnTo>
                    <a:pt x="3531" y="60018"/>
                  </a:lnTo>
                  <a:lnTo>
                    <a:pt x="0" y="24713"/>
                  </a:lnTo>
                  <a:lnTo>
                    <a:pt x="3531" y="7061"/>
                  </a:lnTo>
                  <a:lnTo>
                    <a:pt x="14122" y="0"/>
                  </a:lnTo>
                  <a:lnTo>
                    <a:pt x="35305" y="3530"/>
                  </a:lnTo>
                  <a:lnTo>
                    <a:pt x="70610" y="31774"/>
                  </a:lnTo>
                  <a:lnTo>
                    <a:pt x="105915" y="81201"/>
                  </a:lnTo>
                  <a:lnTo>
                    <a:pt x="201239" y="229482"/>
                  </a:lnTo>
                  <a:lnTo>
                    <a:pt x="321276" y="395416"/>
                  </a:lnTo>
                  <a:lnTo>
                    <a:pt x="455435" y="557819"/>
                  </a:lnTo>
                  <a:lnTo>
                    <a:pt x="614308" y="723752"/>
                  </a:lnTo>
                  <a:lnTo>
                    <a:pt x="804955" y="896747"/>
                  </a:lnTo>
                  <a:lnTo>
                    <a:pt x="967358" y="1020315"/>
                  </a:lnTo>
                  <a:lnTo>
                    <a:pt x="1214493" y="1179187"/>
                  </a:lnTo>
                  <a:lnTo>
                    <a:pt x="1429854" y="1295694"/>
                  </a:lnTo>
                  <a:lnTo>
                    <a:pt x="1606379" y="1369834"/>
                  </a:lnTo>
                  <a:lnTo>
                    <a:pt x="1800556" y="1440444"/>
                  </a:lnTo>
                  <a:lnTo>
                    <a:pt x="2058283" y="1514585"/>
                  </a:lnTo>
                  <a:lnTo>
                    <a:pt x="2252461" y="1542829"/>
                  </a:lnTo>
                  <a:lnTo>
                    <a:pt x="2626694" y="1581664"/>
                  </a:lnTo>
                  <a:lnTo>
                    <a:pt x="2898542" y="1602847"/>
                  </a:lnTo>
                  <a:lnTo>
                    <a:pt x="3103312" y="1609908"/>
                  </a:lnTo>
                  <a:lnTo>
                    <a:pt x="3396343" y="160284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743;p339">
              <a:extLst>
                <a:ext uri="{FF2B5EF4-FFF2-40B4-BE49-F238E27FC236}">
                  <a16:creationId xmlns:a16="http://schemas.microsoft.com/office/drawing/2014/main" id="{ACF16CA1-DAD0-B94E-A0F5-235AD6FC78CD}"/>
                </a:ext>
              </a:extLst>
            </p:cNvPr>
            <p:cNvSpPr/>
            <p:nvPr/>
          </p:nvSpPr>
          <p:spPr>
            <a:xfrm>
              <a:off x="5254625" y="3943350"/>
              <a:ext cx="2287588" cy="2049463"/>
            </a:xfrm>
            <a:custGeom>
              <a:avLst/>
              <a:gdLst/>
              <a:ahLst/>
              <a:cxnLst/>
              <a:rect l="l" t="t" r="r" b="b"/>
              <a:pathLst>
                <a:path w="2287490" h="2049209" extrusionOk="0">
                  <a:moveTo>
                    <a:pt x="595701" y="881636"/>
                  </a:moveTo>
                  <a:lnTo>
                    <a:pt x="315721" y="470603"/>
                  </a:lnTo>
                  <a:lnTo>
                    <a:pt x="137011" y="214452"/>
                  </a:lnTo>
                  <a:lnTo>
                    <a:pt x="0" y="29785"/>
                  </a:lnTo>
                  <a:lnTo>
                    <a:pt x="148925" y="0"/>
                  </a:lnTo>
                  <a:lnTo>
                    <a:pt x="381248" y="277000"/>
                  </a:lnTo>
                  <a:lnTo>
                    <a:pt x="625486" y="551022"/>
                  </a:lnTo>
                  <a:lnTo>
                    <a:pt x="878658" y="839937"/>
                  </a:lnTo>
                  <a:lnTo>
                    <a:pt x="1250971" y="1242035"/>
                  </a:lnTo>
                  <a:lnTo>
                    <a:pt x="1444574" y="1444573"/>
                  </a:lnTo>
                  <a:lnTo>
                    <a:pt x="1569671" y="1548820"/>
                  </a:lnTo>
                  <a:lnTo>
                    <a:pt x="1736467" y="1676896"/>
                  </a:lnTo>
                  <a:lnTo>
                    <a:pt x="1956876" y="1819864"/>
                  </a:lnTo>
                  <a:lnTo>
                    <a:pt x="2218984" y="1965811"/>
                  </a:lnTo>
                  <a:lnTo>
                    <a:pt x="2275576" y="1995596"/>
                  </a:lnTo>
                  <a:lnTo>
                    <a:pt x="2287490" y="2010488"/>
                  </a:lnTo>
                  <a:lnTo>
                    <a:pt x="2287490" y="2034316"/>
                  </a:lnTo>
                  <a:lnTo>
                    <a:pt x="2278554" y="2046230"/>
                  </a:lnTo>
                  <a:lnTo>
                    <a:pt x="2251748" y="2049209"/>
                  </a:lnTo>
                  <a:lnTo>
                    <a:pt x="1810929" y="2013467"/>
                  </a:lnTo>
                  <a:lnTo>
                    <a:pt x="1432660" y="1977725"/>
                  </a:lnTo>
                  <a:lnTo>
                    <a:pt x="1390961" y="1974746"/>
                  </a:lnTo>
                  <a:lnTo>
                    <a:pt x="1361176" y="1962832"/>
                  </a:lnTo>
                  <a:lnTo>
                    <a:pt x="1322455" y="1930069"/>
                  </a:lnTo>
                  <a:lnTo>
                    <a:pt x="1119917" y="1644132"/>
                  </a:lnTo>
                  <a:lnTo>
                    <a:pt x="807174" y="1194379"/>
                  </a:lnTo>
                  <a:lnTo>
                    <a:pt x="595701" y="88163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3748;p340">
            <a:extLst>
              <a:ext uri="{FF2B5EF4-FFF2-40B4-BE49-F238E27FC236}">
                <a16:creationId xmlns:a16="http://schemas.microsoft.com/office/drawing/2014/main" id="{05A7D650-AE96-F848-B21D-29E108B79B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3559" y="1552664"/>
            <a:ext cx="4791075" cy="43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8" name="Google Shape;3748;p3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5591" y="1588753"/>
            <a:ext cx="4791075" cy="43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きつつきの商売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商 動 物 開 族 葉 実 所 面 登 事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480150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" name="Google Shape;2938;p267"/>
          <p:cNvSpPr txBox="1"/>
          <p:nvPr/>
        </p:nvSpPr>
        <p:spPr>
          <a:xfrm>
            <a:off x="5673080" y="7605464"/>
            <a:ext cx="22803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整</a:t>
            </a:r>
            <a:endParaRPr/>
          </a:p>
        </p:txBody>
      </p:sp>
      <p:sp>
        <p:nvSpPr>
          <p:cNvPr id="2939" name="Google Shape;2939;p267"/>
          <p:cNvSpPr/>
          <p:nvPr/>
        </p:nvSpPr>
        <p:spPr>
          <a:xfrm>
            <a:off x="2963863" y="1827213"/>
            <a:ext cx="2000250" cy="460375"/>
          </a:xfrm>
          <a:custGeom>
            <a:avLst/>
            <a:gdLst/>
            <a:ahLst/>
            <a:cxnLst/>
            <a:rect l="l" t="t" r="r" b="b"/>
            <a:pathLst>
              <a:path w="2000250" h="461962" extrusionOk="0">
                <a:moveTo>
                  <a:pt x="812007" y="161925"/>
                </a:moveTo>
                <a:lnTo>
                  <a:pt x="1031082" y="126206"/>
                </a:lnTo>
                <a:lnTo>
                  <a:pt x="1235869" y="83344"/>
                </a:lnTo>
                <a:lnTo>
                  <a:pt x="1481138" y="47625"/>
                </a:lnTo>
                <a:lnTo>
                  <a:pt x="1528763" y="40481"/>
                </a:lnTo>
                <a:lnTo>
                  <a:pt x="1566863" y="38100"/>
                </a:lnTo>
                <a:lnTo>
                  <a:pt x="1600200" y="28575"/>
                </a:lnTo>
                <a:lnTo>
                  <a:pt x="1643063" y="9525"/>
                </a:lnTo>
                <a:lnTo>
                  <a:pt x="1671638" y="0"/>
                </a:lnTo>
                <a:lnTo>
                  <a:pt x="1693069" y="0"/>
                </a:lnTo>
                <a:lnTo>
                  <a:pt x="1719263" y="2381"/>
                </a:lnTo>
                <a:lnTo>
                  <a:pt x="1824038" y="28575"/>
                </a:lnTo>
                <a:lnTo>
                  <a:pt x="1890713" y="52387"/>
                </a:lnTo>
                <a:lnTo>
                  <a:pt x="1935957" y="73819"/>
                </a:lnTo>
                <a:lnTo>
                  <a:pt x="1969294" y="92869"/>
                </a:lnTo>
                <a:lnTo>
                  <a:pt x="1983582" y="104775"/>
                </a:lnTo>
                <a:lnTo>
                  <a:pt x="1995488" y="123825"/>
                </a:lnTo>
                <a:lnTo>
                  <a:pt x="2000250" y="135731"/>
                </a:lnTo>
                <a:lnTo>
                  <a:pt x="1997869" y="154781"/>
                </a:lnTo>
                <a:lnTo>
                  <a:pt x="1978819" y="185737"/>
                </a:lnTo>
                <a:lnTo>
                  <a:pt x="1952625" y="200025"/>
                </a:lnTo>
                <a:lnTo>
                  <a:pt x="1909763" y="209550"/>
                </a:lnTo>
                <a:lnTo>
                  <a:pt x="1847850" y="216694"/>
                </a:lnTo>
                <a:lnTo>
                  <a:pt x="1709738" y="219075"/>
                </a:lnTo>
                <a:lnTo>
                  <a:pt x="1624013" y="219075"/>
                </a:lnTo>
                <a:lnTo>
                  <a:pt x="1488282" y="226219"/>
                </a:lnTo>
                <a:lnTo>
                  <a:pt x="1307307" y="247650"/>
                </a:lnTo>
                <a:lnTo>
                  <a:pt x="1193007" y="266700"/>
                </a:lnTo>
                <a:lnTo>
                  <a:pt x="916782" y="326231"/>
                </a:lnTo>
                <a:lnTo>
                  <a:pt x="685800" y="378619"/>
                </a:lnTo>
                <a:lnTo>
                  <a:pt x="571500" y="404812"/>
                </a:lnTo>
                <a:lnTo>
                  <a:pt x="473869" y="431006"/>
                </a:lnTo>
                <a:lnTo>
                  <a:pt x="392907" y="457200"/>
                </a:lnTo>
                <a:lnTo>
                  <a:pt x="371475" y="461962"/>
                </a:lnTo>
                <a:lnTo>
                  <a:pt x="350044" y="457200"/>
                </a:lnTo>
                <a:lnTo>
                  <a:pt x="319088" y="440531"/>
                </a:lnTo>
                <a:lnTo>
                  <a:pt x="250032" y="397669"/>
                </a:lnTo>
                <a:lnTo>
                  <a:pt x="197644" y="359569"/>
                </a:lnTo>
                <a:lnTo>
                  <a:pt x="142875" y="311944"/>
                </a:lnTo>
                <a:lnTo>
                  <a:pt x="97632" y="269081"/>
                </a:lnTo>
                <a:lnTo>
                  <a:pt x="64294" y="235744"/>
                </a:lnTo>
                <a:lnTo>
                  <a:pt x="28575" y="192881"/>
                </a:lnTo>
                <a:lnTo>
                  <a:pt x="16669" y="176212"/>
                </a:lnTo>
                <a:lnTo>
                  <a:pt x="7144" y="159544"/>
                </a:lnTo>
                <a:lnTo>
                  <a:pt x="0" y="140494"/>
                </a:lnTo>
                <a:lnTo>
                  <a:pt x="0" y="126206"/>
                </a:lnTo>
                <a:lnTo>
                  <a:pt x="4763" y="116681"/>
                </a:lnTo>
                <a:lnTo>
                  <a:pt x="19050" y="114300"/>
                </a:lnTo>
                <a:lnTo>
                  <a:pt x="33338" y="116681"/>
                </a:lnTo>
                <a:lnTo>
                  <a:pt x="71438" y="138112"/>
                </a:lnTo>
                <a:lnTo>
                  <a:pt x="114300" y="166687"/>
                </a:lnTo>
                <a:lnTo>
                  <a:pt x="145257" y="183356"/>
                </a:lnTo>
                <a:lnTo>
                  <a:pt x="178594" y="195262"/>
                </a:lnTo>
                <a:lnTo>
                  <a:pt x="219075" y="207169"/>
                </a:lnTo>
                <a:lnTo>
                  <a:pt x="273844" y="219075"/>
                </a:lnTo>
                <a:lnTo>
                  <a:pt x="352425" y="221456"/>
                </a:lnTo>
                <a:lnTo>
                  <a:pt x="445294" y="221456"/>
                </a:lnTo>
                <a:lnTo>
                  <a:pt x="619125" y="195262"/>
                </a:lnTo>
                <a:lnTo>
                  <a:pt x="812007" y="161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0" name="Google Shape;2940;p267"/>
          <p:cNvSpPr/>
          <p:nvPr/>
        </p:nvSpPr>
        <p:spPr>
          <a:xfrm>
            <a:off x="2909888" y="2562225"/>
            <a:ext cx="539750" cy="847725"/>
          </a:xfrm>
          <a:custGeom>
            <a:avLst/>
            <a:gdLst/>
            <a:ahLst/>
            <a:cxnLst/>
            <a:rect l="l" t="t" r="r" b="b"/>
            <a:pathLst>
              <a:path w="540543" h="847725" extrusionOk="0">
                <a:moveTo>
                  <a:pt x="440531" y="221456"/>
                </a:moveTo>
                <a:lnTo>
                  <a:pt x="426243" y="128588"/>
                </a:lnTo>
                <a:lnTo>
                  <a:pt x="366712" y="19050"/>
                </a:lnTo>
                <a:lnTo>
                  <a:pt x="297656" y="19050"/>
                </a:lnTo>
                <a:lnTo>
                  <a:pt x="219075" y="14288"/>
                </a:lnTo>
                <a:lnTo>
                  <a:pt x="135731" y="7144"/>
                </a:lnTo>
                <a:lnTo>
                  <a:pt x="59531" y="0"/>
                </a:lnTo>
                <a:lnTo>
                  <a:pt x="16668" y="0"/>
                </a:lnTo>
                <a:lnTo>
                  <a:pt x="7143" y="4763"/>
                </a:lnTo>
                <a:lnTo>
                  <a:pt x="0" y="9525"/>
                </a:lnTo>
                <a:lnTo>
                  <a:pt x="0" y="28575"/>
                </a:lnTo>
                <a:lnTo>
                  <a:pt x="21431" y="59531"/>
                </a:lnTo>
                <a:lnTo>
                  <a:pt x="40481" y="71438"/>
                </a:lnTo>
                <a:lnTo>
                  <a:pt x="64293" y="85725"/>
                </a:lnTo>
                <a:lnTo>
                  <a:pt x="97631" y="119063"/>
                </a:lnTo>
                <a:lnTo>
                  <a:pt x="138112" y="171450"/>
                </a:lnTo>
                <a:lnTo>
                  <a:pt x="178593" y="240506"/>
                </a:lnTo>
                <a:lnTo>
                  <a:pt x="223837" y="352425"/>
                </a:lnTo>
                <a:lnTo>
                  <a:pt x="252412" y="445294"/>
                </a:lnTo>
                <a:lnTo>
                  <a:pt x="280987" y="540544"/>
                </a:lnTo>
                <a:lnTo>
                  <a:pt x="297656" y="616744"/>
                </a:lnTo>
                <a:lnTo>
                  <a:pt x="314325" y="697706"/>
                </a:lnTo>
                <a:lnTo>
                  <a:pt x="328612" y="742950"/>
                </a:lnTo>
                <a:lnTo>
                  <a:pt x="350043" y="783431"/>
                </a:lnTo>
                <a:lnTo>
                  <a:pt x="359568" y="797719"/>
                </a:lnTo>
                <a:lnTo>
                  <a:pt x="376237" y="819150"/>
                </a:lnTo>
                <a:lnTo>
                  <a:pt x="390525" y="828675"/>
                </a:lnTo>
                <a:lnTo>
                  <a:pt x="411956" y="838200"/>
                </a:lnTo>
                <a:lnTo>
                  <a:pt x="431006" y="845344"/>
                </a:lnTo>
                <a:lnTo>
                  <a:pt x="450056" y="847725"/>
                </a:lnTo>
                <a:lnTo>
                  <a:pt x="476250" y="842963"/>
                </a:lnTo>
                <a:lnTo>
                  <a:pt x="504825" y="831056"/>
                </a:lnTo>
                <a:lnTo>
                  <a:pt x="521493" y="812006"/>
                </a:lnTo>
                <a:lnTo>
                  <a:pt x="531018" y="788194"/>
                </a:lnTo>
                <a:lnTo>
                  <a:pt x="538162" y="759619"/>
                </a:lnTo>
                <a:lnTo>
                  <a:pt x="540543" y="733425"/>
                </a:lnTo>
                <a:lnTo>
                  <a:pt x="538162" y="690563"/>
                </a:lnTo>
                <a:lnTo>
                  <a:pt x="497681" y="557213"/>
                </a:lnTo>
                <a:lnTo>
                  <a:pt x="481012" y="454819"/>
                </a:lnTo>
                <a:lnTo>
                  <a:pt x="440531" y="2214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1" name="Google Shape;2941;p267"/>
          <p:cNvSpPr/>
          <p:nvPr/>
        </p:nvSpPr>
        <p:spPr>
          <a:xfrm>
            <a:off x="3554413" y="4811713"/>
            <a:ext cx="558800" cy="990600"/>
          </a:xfrm>
          <a:custGeom>
            <a:avLst/>
            <a:gdLst/>
            <a:ahLst/>
            <a:cxnLst/>
            <a:rect l="l" t="t" r="r" b="b"/>
            <a:pathLst>
              <a:path w="557213" h="990600" extrusionOk="0">
                <a:moveTo>
                  <a:pt x="476250" y="388144"/>
                </a:moveTo>
                <a:lnTo>
                  <a:pt x="476250" y="316707"/>
                </a:lnTo>
                <a:lnTo>
                  <a:pt x="509588" y="288132"/>
                </a:lnTo>
                <a:lnTo>
                  <a:pt x="538163" y="261938"/>
                </a:lnTo>
                <a:lnTo>
                  <a:pt x="554832" y="240507"/>
                </a:lnTo>
                <a:lnTo>
                  <a:pt x="557213" y="223838"/>
                </a:lnTo>
                <a:lnTo>
                  <a:pt x="557213" y="202407"/>
                </a:lnTo>
                <a:lnTo>
                  <a:pt x="550069" y="183357"/>
                </a:lnTo>
                <a:lnTo>
                  <a:pt x="526257" y="159544"/>
                </a:lnTo>
                <a:lnTo>
                  <a:pt x="469107" y="121444"/>
                </a:lnTo>
                <a:lnTo>
                  <a:pt x="411957" y="90488"/>
                </a:lnTo>
                <a:lnTo>
                  <a:pt x="347663" y="61913"/>
                </a:lnTo>
                <a:lnTo>
                  <a:pt x="285750" y="40482"/>
                </a:lnTo>
                <a:lnTo>
                  <a:pt x="221457" y="19050"/>
                </a:lnTo>
                <a:lnTo>
                  <a:pt x="140494" y="4763"/>
                </a:lnTo>
                <a:lnTo>
                  <a:pt x="78582" y="0"/>
                </a:lnTo>
                <a:lnTo>
                  <a:pt x="45244" y="0"/>
                </a:lnTo>
                <a:lnTo>
                  <a:pt x="26194" y="0"/>
                </a:lnTo>
                <a:lnTo>
                  <a:pt x="9525" y="4763"/>
                </a:lnTo>
                <a:lnTo>
                  <a:pt x="0" y="16669"/>
                </a:lnTo>
                <a:lnTo>
                  <a:pt x="4763" y="35719"/>
                </a:lnTo>
                <a:lnTo>
                  <a:pt x="26194" y="66675"/>
                </a:lnTo>
                <a:lnTo>
                  <a:pt x="45244" y="78582"/>
                </a:lnTo>
                <a:lnTo>
                  <a:pt x="83344" y="97632"/>
                </a:lnTo>
                <a:lnTo>
                  <a:pt x="111919" y="116682"/>
                </a:lnTo>
                <a:lnTo>
                  <a:pt x="159544" y="152400"/>
                </a:lnTo>
                <a:lnTo>
                  <a:pt x="202407" y="195263"/>
                </a:lnTo>
                <a:lnTo>
                  <a:pt x="226219" y="235744"/>
                </a:lnTo>
                <a:lnTo>
                  <a:pt x="247650" y="288132"/>
                </a:lnTo>
                <a:lnTo>
                  <a:pt x="250032" y="333375"/>
                </a:lnTo>
                <a:cubicBezTo>
                  <a:pt x="251619" y="535781"/>
                  <a:pt x="253207" y="738188"/>
                  <a:pt x="254794" y="940594"/>
                </a:cubicBezTo>
                <a:lnTo>
                  <a:pt x="254794" y="990600"/>
                </a:lnTo>
                <a:lnTo>
                  <a:pt x="473869" y="957263"/>
                </a:lnTo>
                <a:cubicBezTo>
                  <a:pt x="474663" y="773907"/>
                  <a:pt x="475456" y="590550"/>
                  <a:pt x="476250" y="38814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2" name="Google Shape;2942;p267"/>
          <p:cNvSpPr/>
          <p:nvPr/>
        </p:nvSpPr>
        <p:spPr>
          <a:xfrm>
            <a:off x="3211513" y="2295525"/>
            <a:ext cx="1806575" cy="925513"/>
          </a:xfrm>
          <a:custGeom>
            <a:avLst/>
            <a:gdLst/>
            <a:ahLst/>
            <a:cxnLst/>
            <a:rect l="l" t="t" r="r" b="b"/>
            <a:pathLst>
              <a:path w="1804988" h="926306" extrusionOk="0">
                <a:moveTo>
                  <a:pt x="490538" y="216694"/>
                </a:moveTo>
                <a:lnTo>
                  <a:pt x="166688" y="269081"/>
                </a:lnTo>
                <a:lnTo>
                  <a:pt x="0" y="300038"/>
                </a:lnTo>
                <a:lnTo>
                  <a:pt x="54769" y="431006"/>
                </a:lnTo>
                <a:lnTo>
                  <a:pt x="354807" y="378619"/>
                </a:lnTo>
                <a:lnTo>
                  <a:pt x="640557" y="328613"/>
                </a:lnTo>
                <a:lnTo>
                  <a:pt x="771525" y="304800"/>
                </a:lnTo>
                <a:lnTo>
                  <a:pt x="933450" y="290513"/>
                </a:lnTo>
                <a:lnTo>
                  <a:pt x="1214438" y="238125"/>
                </a:lnTo>
                <a:lnTo>
                  <a:pt x="1431132" y="200025"/>
                </a:lnTo>
                <a:lnTo>
                  <a:pt x="1440657" y="200025"/>
                </a:lnTo>
                <a:lnTo>
                  <a:pt x="1450182" y="202406"/>
                </a:lnTo>
                <a:lnTo>
                  <a:pt x="1473994" y="235744"/>
                </a:lnTo>
                <a:lnTo>
                  <a:pt x="1485900" y="264319"/>
                </a:lnTo>
                <a:lnTo>
                  <a:pt x="1471613" y="359569"/>
                </a:lnTo>
                <a:lnTo>
                  <a:pt x="1419225" y="647700"/>
                </a:lnTo>
                <a:lnTo>
                  <a:pt x="1376363" y="783431"/>
                </a:lnTo>
                <a:lnTo>
                  <a:pt x="1381125" y="831056"/>
                </a:lnTo>
                <a:lnTo>
                  <a:pt x="1388269" y="859631"/>
                </a:lnTo>
                <a:lnTo>
                  <a:pt x="1402557" y="888206"/>
                </a:lnTo>
                <a:lnTo>
                  <a:pt x="1419225" y="900113"/>
                </a:lnTo>
                <a:lnTo>
                  <a:pt x="1440657" y="912019"/>
                </a:lnTo>
                <a:lnTo>
                  <a:pt x="1473994" y="921544"/>
                </a:lnTo>
                <a:lnTo>
                  <a:pt x="1509713" y="926306"/>
                </a:lnTo>
                <a:lnTo>
                  <a:pt x="1538288" y="921544"/>
                </a:lnTo>
                <a:lnTo>
                  <a:pt x="1554957" y="914400"/>
                </a:lnTo>
                <a:lnTo>
                  <a:pt x="1566863" y="897731"/>
                </a:lnTo>
                <a:lnTo>
                  <a:pt x="1585913" y="838200"/>
                </a:lnTo>
                <a:lnTo>
                  <a:pt x="1650207" y="638175"/>
                </a:lnTo>
                <a:lnTo>
                  <a:pt x="1716882" y="407194"/>
                </a:lnTo>
                <a:lnTo>
                  <a:pt x="1735932" y="347663"/>
                </a:lnTo>
                <a:lnTo>
                  <a:pt x="1747838" y="335756"/>
                </a:lnTo>
                <a:lnTo>
                  <a:pt x="1769269" y="314325"/>
                </a:lnTo>
                <a:lnTo>
                  <a:pt x="1783557" y="297656"/>
                </a:lnTo>
                <a:lnTo>
                  <a:pt x="1793082" y="276225"/>
                </a:lnTo>
                <a:lnTo>
                  <a:pt x="1800225" y="259556"/>
                </a:lnTo>
                <a:lnTo>
                  <a:pt x="1804988" y="230981"/>
                </a:lnTo>
                <a:lnTo>
                  <a:pt x="1804988" y="211931"/>
                </a:lnTo>
                <a:lnTo>
                  <a:pt x="1800225" y="192881"/>
                </a:lnTo>
                <a:lnTo>
                  <a:pt x="1759744" y="157163"/>
                </a:lnTo>
                <a:lnTo>
                  <a:pt x="1683544" y="90488"/>
                </a:lnTo>
                <a:lnTo>
                  <a:pt x="1588294" y="19050"/>
                </a:lnTo>
                <a:lnTo>
                  <a:pt x="1557338" y="0"/>
                </a:lnTo>
                <a:lnTo>
                  <a:pt x="1540669" y="0"/>
                </a:lnTo>
                <a:lnTo>
                  <a:pt x="1495425" y="21431"/>
                </a:lnTo>
                <a:lnTo>
                  <a:pt x="1378744" y="61913"/>
                </a:lnTo>
                <a:lnTo>
                  <a:pt x="1045369" y="114300"/>
                </a:lnTo>
                <a:lnTo>
                  <a:pt x="907257" y="135731"/>
                </a:lnTo>
                <a:lnTo>
                  <a:pt x="752475" y="173831"/>
                </a:lnTo>
                <a:lnTo>
                  <a:pt x="490538" y="2166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3" name="Google Shape;2943;p267"/>
          <p:cNvSpPr/>
          <p:nvPr/>
        </p:nvSpPr>
        <p:spPr>
          <a:xfrm>
            <a:off x="3357563" y="2905125"/>
            <a:ext cx="1349375" cy="379413"/>
          </a:xfrm>
          <a:custGeom>
            <a:avLst/>
            <a:gdLst/>
            <a:ahLst/>
            <a:cxnLst/>
            <a:rect l="l" t="t" r="r" b="b"/>
            <a:pathLst>
              <a:path w="1350168" h="378619" extrusionOk="0">
                <a:moveTo>
                  <a:pt x="252412" y="188119"/>
                </a:moveTo>
                <a:lnTo>
                  <a:pt x="635793" y="142875"/>
                </a:lnTo>
                <a:lnTo>
                  <a:pt x="783431" y="80963"/>
                </a:lnTo>
                <a:lnTo>
                  <a:pt x="1350168" y="0"/>
                </a:lnTo>
                <a:lnTo>
                  <a:pt x="1312068" y="157163"/>
                </a:lnTo>
                <a:lnTo>
                  <a:pt x="1021556" y="200025"/>
                </a:lnTo>
                <a:lnTo>
                  <a:pt x="776287" y="240506"/>
                </a:lnTo>
                <a:lnTo>
                  <a:pt x="469106" y="304800"/>
                </a:lnTo>
                <a:lnTo>
                  <a:pt x="216693" y="347663"/>
                </a:lnTo>
                <a:lnTo>
                  <a:pt x="23812" y="378619"/>
                </a:lnTo>
                <a:lnTo>
                  <a:pt x="0" y="219075"/>
                </a:lnTo>
                <a:lnTo>
                  <a:pt x="252412" y="1881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4" name="Google Shape;2944;p267"/>
          <p:cNvSpPr/>
          <p:nvPr/>
        </p:nvSpPr>
        <p:spPr>
          <a:xfrm>
            <a:off x="3694113" y="1422400"/>
            <a:ext cx="587375" cy="2852738"/>
          </a:xfrm>
          <a:custGeom>
            <a:avLst/>
            <a:gdLst/>
            <a:ahLst/>
            <a:cxnLst/>
            <a:rect l="l" t="t" r="r" b="b"/>
            <a:pathLst>
              <a:path w="587828" h="2852057" extrusionOk="0">
                <a:moveTo>
                  <a:pt x="268514" y="1371600"/>
                </a:moveTo>
                <a:cubicBezTo>
                  <a:pt x="268514" y="1156305"/>
                  <a:pt x="270933" y="919238"/>
                  <a:pt x="272143" y="693057"/>
                </a:cubicBezTo>
                <a:cubicBezTo>
                  <a:pt x="270933" y="621695"/>
                  <a:pt x="269724" y="550333"/>
                  <a:pt x="268514" y="478971"/>
                </a:cubicBezTo>
                <a:lnTo>
                  <a:pt x="264885" y="424543"/>
                </a:lnTo>
                <a:lnTo>
                  <a:pt x="257628" y="362857"/>
                </a:lnTo>
                <a:lnTo>
                  <a:pt x="239485" y="283029"/>
                </a:lnTo>
                <a:lnTo>
                  <a:pt x="214085" y="221343"/>
                </a:lnTo>
                <a:lnTo>
                  <a:pt x="192314" y="185057"/>
                </a:lnTo>
                <a:lnTo>
                  <a:pt x="170543" y="159657"/>
                </a:lnTo>
                <a:lnTo>
                  <a:pt x="148771" y="137886"/>
                </a:lnTo>
                <a:lnTo>
                  <a:pt x="119743" y="112486"/>
                </a:lnTo>
                <a:lnTo>
                  <a:pt x="65314" y="83457"/>
                </a:lnTo>
                <a:lnTo>
                  <a:pt x="43543" y="72571"/>
                </a:lnTo>
                <a:lnTo>
                  <a:pt x="21771" y="61686"/>
                </a:lnTo>
                <a:lnTo>
                  <a:pt x="10885" y="47171"/>
                </a:lnTo>
                <a:lnTo>
                  <a:pt x="0" y="25400"/>
                </a:lnTo>
                <a:lnTo>
                  <a:pt x="3628" y="10886"/>
                </a:lnTo>
                <a:lnTo>
                  <a:pt x="18143" y="0"/>
                </a:lnTo>
                <a:lnTo>
                  <a:pt x="83457" y="0"/>
                </a:lnTo>
                <a:lnTo>
                  <a:pt x="181428" y="7257"/>
                </a:lnTo>
                <a:lnTo>
                  <a:pt x="250371" y="21771"/>
                </a:lnTo>
                <a:lnTo>
                  <a:pt x="348343" y="54429"/>
                </a:lnTo>
                <a:lnTo>
                  <a:pt x="428171" y="87086"/>
                </a:lnTo>
                <a:lnTo>
                  <a:pt x="515257" y="137886"/>
                </a:lnTo>
                <a:lnTo>
                  <a:pt x="558800" y="166914"/>
                </a:lnTo>
                <a:lnTo>
                  <a:pt x="573314" y="185057"/>
                </a:lnTo>
                <a:lnTo>
                  <a:pt x="584200" y="203200"/>
                </a:lnTo>
                <a:lnTo>
                  <a:pt x="587828" y="224971"/>
                </a:lnTo>
                <a:lnTo>
                  <a:pt x="584200" y="254000"/>
                </a:lnTo>
                <a:lnTo>
                  <a:pt x="562428" y="301171"/>
                </a:lnTo>
                <a:lnTo>
                  <a:pt x="533400" y="337457"/>
                </a:lnTo>
                <a:lnTo>
                  <a:pt x="515257" y="359229"/>
                </a:lnTo>
                <a:lnTo>
                  <a:pt x="493485" y="504371"/>
                </a:lnTo>
                <a:lnTo>
                  <a:pt x="493485" y="653143"/>
                </a:lnTo>
                <a:lnTo>
                  <a:pt x="478971" y="787400"/>
                </a:lnTo>
                <a:lnTo>
                  <a:pt x="468085" y="1019629"/>
                </a:lnTo>
                <a:cubicBezTo>
                  <a:pt x="469295" y="1426029"/>
                  <a:pt x="470504" y="1832429"/>
                  <a:pt x="471714" y="2238829"/>
                </a:cubicBezTo>
                <a:lnTo>
                  <a:pt x="471714" y="2648857"/>
                </a:lnTo>
                <a:lnTo>
                  <a:pt x="449943" y="2725057"/>
                </a:lnTo>
                <a:lnTo>
                  <a:pt x="428171" y="2819400"/>
                </a:lnTo>
                <a:lnTo>
                  <a:pt x="413657" y="2844800"/>
                </a:lnTo>
                <a:lnTo>
                  <a:pt x="388257" y="2852057"/>
                </a:lnTo>
                <a:lnTo>
                  <a:pt x="366485" y="2852057"/>
                </a:lnTo>
                <a:lnTo>
                  <a:pt x="341085" y="2837543"/>
                </a:lnTo>
                <a:lnTo>
                  <a:pt x="312057" y="2823029"/>
                </a:lnTo>
                <a:lnTo>
                  <a:pt x="290285" y="2812143"/>
                </a:lnTo>
                <a:lnTo>
                  <a:pt x="275771" y="2794000"/>
                </a:lnTo>
                <a:lnTo>
                  <a:pt x="264885" y="2772229"/>
                </a:lnTo>
                <a:lnTo>
                  <a:pt x="250371" y="2735943"/>
                </a:lnTo>
                <a:lnTo>
                  <a:pt x="246743" y="2692400"/>
                </a:lnTo>
                <a:lnTo>
                  <a:pt x="246743" y="2605314"/>
                </a:lnTo>
                <a:lnTo>
                  <a:pt x="250371" y="2503714"/>
                </a:lnTo>
                <a:lnTo>
                  <a:pt x="257628" y="2445657"/>
                </a:lnTo>
                <a:lnTo>
                  <a:pt x="272143" y="1984829"/>
                </a:lnTo>
                <a:cubicBezTo>
                  <a:pt x="270933" y="1786467"/>
                  <a:pt x="268514" y="1586895"/>
                  <a:pt x="268514" y="13716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5" name="Google Shape;2945;p267"/>
          <p:cNvSpPr/>
          <p:nvPr/>
        </p:nvSpPr>
        <p:spPr>
          <a:xfrm>
            <a:off x="2905125" y="3122613"/>
            <a:ext cx="1090613" cy="1146175"/>
          </a:xfrm>
          <a:custGeom>
            <a:avLst/>
            <a:gdLst/>
            <a:ahLst/>
            <a:cxnLst/>
            <a:rect l="l" t="t" r="r" b="b"/>
            <a:pathLst>
              <a:path w="1090613" h="1147762" extrusionOk="0">
                <a:moveTo>
                  <a:pt x="604838" y="504825"/>
                </a:moveTo>
                <a:lnTo>
                  <a:pt x="735806" y="347662"/>
                </a:lnTo>
                <a:lnTo>
                  <a:pt x="881063" y="171450"/>
                </a:lnTo>
                <a:lnTo>
                  <a:pt x="981075" y="40481"/>
                </a:lnTo>
                <a:lnTo>
                  <a:pt x="1090613" y="0"/>
                </a:lnTo>
                <a:lnTo>
                  <a:pt x="1081088" y="280987"/>
                </a:lnTo>
                <a:lnTo>
                  <a:pt x="928688" y="447675"/>
                </a:lnTo>
                <a:lnTo>
                  <a:pt x="814388" y="559594"/>
                </a:lnTo>
                <a:lnTo>
                  <a:pt x="671513" y="690562"/>
                </a:lnTo>
                <a:lnTo>
                  <a:pt x="461963" y="862012"/>
                </a:lnTo>
                <a:lnTo>
                  <a:pt x="223838" y="1038225"/>
                </a:lnTo>
                <a:lnTo>
                  <a:pt x="83344" y="1131094"/>
                </a:lnTo>
                <a:lnTo>
                  <a:pt x="59531" y="1140619"/>
                </a:lnTo>
                <a:lnTo>
                  <a:pt x="33338" y="1145381"/>
                </a:lnTo>
                <a:lnTo>
                  <a:pt x="14288" y="1147762"/>
                </a:lnTo>
                <a:lnTo>
                  <a:pt x="0" y="1138237"/>
                </a:lnTo>
                <a:lnTo>
                  <a:pt x="2381" y="1121569"/>
                </a:lnTo>
                <a:lnTo>
                  <a:pt x="16669" y="1100137"/>
                </a:lnTo>
                <a:lnTo>
                  <a:pt x="69056" y="1052512"/>
                </a:lnTo>
                <a:lnTo>
                  <a:pt x="200025" y="931069"/>
                </a:lnTo>
                <a:lnTo>
                  <a:pt x="335756" y="795337"/>
                </a:lnTo>
                <a:lnTo>
                  <a:pt x="473869" y="654844"/>
                </a:lnTo>
                <a:lnTo>
                  <a:pt x="604838" y="504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6" name="Google Shape;2946;p267"/>
          <p:cNvSpPr/>
          <p:nvPr/>
        </p:nvSpPr>
        <p:spPr>
          <a:xfrm>
            <a:off x="4129088" y="3192463"/>
            <a:ext cx="681037" cy="631825"/>
          </a:xfrm>
          <a:custGeom>
            <a:avLst/>
            <a:gdLst/>
            <a:ahLst/>
            <a:cxnLst/>
            <a:rect l="l" t="t" r="r" b="b"/>
            <a:pathLst>
              <a:path w="681037" h="631032" extrusionOk="0">
                <a:moveTo>
                  <a:pt x="240506" y="102394"/>
                </a:moveTo>
                <a:lnTo>
                  <a:pt x="364331" y="157163"/>
                </a:lnTo>
                <a:lnTo>
                  <a:pt x="457200" y="204788"/>
                </a:lnTo>
                <a:lnTo>
                  <a:pt x="488156" y="223838"/>
                </a:lnTo>
                <a:lnTo>
                  <a:pt x="531018" y="254794"/>
                </a:lnTo>
                <a:lnTo>
                  <a:pt x="564356" y="288132"/>
                </a:lnTo>
                <a:lnTo>
                  <a:pt x="609600" y="342900"/>
                </a:lnTo>
                <a:lnTo>
                  <a:pt x="654843" y="409575"/>
                </a:lnTo>
                <a:lnTo>
                  <a:pt x="661987" y="421482"/>
                </a:lnTo>
                <a:lnTo>
                  <a:pt x="671512" y="450057"/>
                </a:lnTo>
                <a:lnTo>
                  <a:pt x="681037" y="495300"/>
                </a:lnTo>
                <a:lnTo>
                  <a:pt x="681037" y="533400"/>
                </a:lnTo>
                <a:lnTo>
                  <a:pt x="678656" y="569119"/>
                </a:lnTo>
                <a:lnTo>
                  <a:pt x="666750" y="609600"/>
                </a:lnTo>
                <a:lnTo>
                  <a:pt x="645318" y="628650"/>
                </a:lnTo>
                <a:lnTo>
                  <a:pt x="623887" y="631032"/>
                </a:lnTo>
                <a:lnTo>
                  <a:pt x="581025" y="623888"/>
                </a:lnTo>
                <a:lnTo>
                  <a:pt x="552450" y="611982"/>
                </a:lnTo>
                <a:lnTo>
                  <a:pt x="528637" y="595313"/>
                </a:lnTo>
                <a:lnTo>
                  <a:pt x="502443" y="571500"/>
                </a:lnTo>
                <a:lnTo>
                  <a:pt x="404812" y="471488"/>
                </a:lnTo>
                <a:lnTo>
                  <a:pt x="285750" y="352425"/>
                </a:lnTo>
                <a:lnTo>
                  <a:pt x="133350" y="200025"/>
                </a:lnTo>
                <a:lnTo>
                  <a:pt x="4762" y="76200"/>
                </a:lnTo>
                <a:lnTo>
                  <a:pt x="0" y="0"/>
                </a:lnTo>
                <a:lnTo>
                  <a:pt x="240506" y="102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7" name="Google Shape;2947;p267"/>
          <p:cNvSpPr/>
          <p:nvPr/>
        </p:nvSpPr>
        <p:spPr>
          <a:xfrm>
            <a:off x="4905375" y="1465263"/>
            <a:ext cx="1004888" cy="1477962"/>
          </a:xfrm>
          <a:custGeom>
            <a:avLst/>
            <a:gdLst/>
            <a:ahLst/>
            <a:cxnLst/>
            <a:rect l="l" t="t" r="r" b="b"/>
            <a:pathLst>
              <a:path w="1004888" h="1478756" extrusionOk="0">
                <a:moveTo>
                  <a:pt x="826294" y="481012"/>
                </a:moveTo>
                <a:lnTo>
                  <a:pt x="931069" y="319087"/>
                </a:lnTo>
                <a:lnTo>
                  <a:pt x="940594" y="309562"/>
                </a:lnTo>
                <a:lnTo>
                  <a:pt x="971550" y="295275"/>
                </a:lnTo>
                <a:lnTo>
                  <a:pt x="990600" y="283369"/>
                </a:lnTo>
                <a:lnTo>
                  <a:pt x="1002506" y="269081"/>
                </a:lnTo>
                <a:lnTo>
                  <a:pt x="1004888" y="247650"/>
                </a:lnTo>
                <a:lnTo>
                  <a:pt x="1002506" y="233362"/>
                </a:lnTo>
                <a:lnTo>
                  <a:pt x="992981" y="211931"/>
                </a:lnTo>
                <a:lnTo>
                  <a:pt x="935831" y="161925"/>
                </a:lnTo>
                <a:lnTo>
                  <a:pt x="852488" y="100012"/>
                </a:lnTo>
                <a:lnTo>
                  <a:pt x="797719" y="61912"/>
                </a:lnTo>
                <a:lnTo>
                  <a:pt x="728663" y="26194"/>
                </a:lnTo>
                <a:lnTo>
                  <a:pt x="681038" y="9525"/>
                </a:lnTo>
                <a:lnTo>
                  <a:pt x="635794" y="0"/>
                </a:lnTo>
                <a:lnTo>
                  <a:pt x="609600" y="0"/>
                </a:lnTo>
                <a:lnTo>
                  <a:pt x="581025" y="7144"/>
                </a:lnTo>
                <a:lnTo>
                  <a:pt x="573881" y="11906"/>
                </a:lnTo>
                <a:lnTo>
                  <a:pt x="569119" y="21431"/>
                </a:lnTo>
                <a:lnTo>
                  <a:pt x="571500" y="33337"/>
                </a:lnTo>
                <a:lnTo>
                  <a:pt x="585788" y="50006"/>
                </a:lnTo>
                <a:lnTo>
                  <a:pt x="604838" y="71437"/>
                </a:lnTo>
                <a:lnTo>
                  <a:pt x="621506" y="90487"/>
                </a:lnTo>
                <a:lnTo>
                  <a:pt x="642938" y="140494"/>
                </a:lnTo>
                <a:lnTo>
                  <a:pt x="657225" y="197644"/>
                </a:lnTo>
                <a:lnTo>
                  <a:pt x="664369" y="240506"/>
                </a:lnTo>
                <a:lnTo>
                  <a:pt x="657225" y="273844"/>
                </a:lnTo>
                <a:lnTo>
                  <a:pt x="616744" y="383381"/>
                </a:lnTo>
                <a:lnTo>
                  <a:pt x="526256" y="590550"/>
                </a:lnTo>
                <a:lnTo>
                  <a:pt x="478631" y="683419"/>
                </a:lnTo>
                <a:lnTo>
                  <a:pt x="283369" y="1002506"/>
                </a:lnTo>
                <a:lnTo>
                  <a:pt x="73819" y="1323975"/>
                </a:lnTo>
                <a:lnTo>
                  <a:pt x="19050" y="1407319"/>
                </a:lnTo>
                <a:lnTo>
                  <a:pt x="7144" y="1433512"/>
                </a:lnTo>
                <a:lnTo>
                  <a:pt x="0" y="1457325"/>
                </a:lnTo>
                <a:lnTo>
                  <a:pt x="4763" y="1471612"/>
                </a:lnTo>
                <a:lnTo>
                  <a:pt x="14288" y="1478756"/>
                </a:lnTo>
                <a:lnTo>
                  <a:pt x="26194" y="1478756"/>
                </a:lnTo>
                <a:lnTo>
                  <a:pt x="45244" y="1469231"/>
                </a:lnTo>
                <a:lnTo>
                  <a:pt x="142875" y="1376362"/>
                </a:lnTo>
                <a:lnTo>
                  <a:pt x="200025" y="1316831"/>
                </a:lnTo>
                <a:lnTo>
                  <a:pt x="364331" y="1150144"/>
                </a:lnTo>
                <a:lnTo>
                  <a:pt x="371475" y="1126331"/>
                </a:lnTo>
                <a:lnTo>
                  <a:pt x="533400" y="933450"/>
                </a:lnTo>
                <a:lnTo>
                  <a:pt x="690563" y="697706"/>
                </a:lnTo>
                <a:lnTo>
                  <a:pt x="826294" y="4810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8" name="Google Shape;2948;p267"/>
          <p:cNvSpPr/>
          <p:nvPr/>
        </p:nvSpPr>
        <p:spPr>
          <a:xfrm>
            <a:off x="5370513" y="1979613"/>
            <a:ext cx="1619250" cy="468312"/>
          </a:xfrm>
          <a:custGeom>
            <a:avLst/>
            <a:gdLst/>
            <a:ahLst/>
            <a:cxnLst/>
            <a:rect l="l" t="t" r="r" b="b"/>
            <a:pathLst>
              <a:path w="1619250" h="469106" extrusionOk="0">
                <a:moveTo>
                  <a:pt x="695325" y="173831"/>
                </a:moveTo>
                <a:lnTo>
                  <a:pt x="892969" y="116681"/>
                </a:lnTo>
                <a:lnTo>
                  <a:pt x="1181100" y="26194"/>
                </a:lnTo>
                <a:lnTo>
                  <a:pt x="1247775" y="0"/>
                </a:lnTo>
                <a:lnTo>
                  <a:pt x="1266825" y="0"/>
                </a:lnTo>
                <a:lnTo>
                  <a:pt x="1343025" y="4762"/>
                </a:lnTo>
                <a:lnTo>
                  <a:pt x="1414462" y="14287"/>
                </a:lnTo>
                <a:lnTo>
                  <a:pt x="1457325" y="21431"/>
                </a:lnTo>
                <a:lnTo>
                  <a:pt x="1502569" y="38100"/>
                </a:lnTo>
                <a:lnTo>
                  <a:pt x="1547812" y="57150"/>
                </a:lnTo>
                <a:lnTo>
                  <a:pt x="1588294" y="80962"/>
                </a:lnTo>
                <a:lnTo>
                  <a:pt x="1607344" y="100012"/>
                </a:lnTo>
                <a:lnTo>
                  <a:pt x="1619250" y="119062"/>
                </a:lnTo>
                <a:lnTo>
                  <a:pt x="1619250" y="130969"/>
                </a:lnTo>
                <a:lnTo>
                  <a:pt x="1609725" y="157162"/>
                </a:lnTo>
                <a:lnTo>
                  <a:pt x="1590675" y="180975"/>
                </a:lnTo>
                <a:lnTo>
                  <a:pt x="1559719" y="202406"/>
                </a:lnTo>
                <a:lnTo>
                  <a:pt x="1524000" y="211931"/>
                </a:lnTo>
                <a:lnTo>
                  <a:pt x="1383506" y="230981"/>
                </a:lnTo>
                <a:lnTo>
                  <a:pt x="1200150" y="245269"/>
                </a:lnTo>
                <a:lnTo>
                  <a:pt x="964406" y="280987"/>
                </a:lnTo>
                <a:lnTo>
                  <a:pt x="776287" y="319087"/>
                </a:lnTo>
                <a:lnTo>
                  <a:pt x="673894" y="335756"/>
                </a:lnTo>
                <a:lnTo>
                  <a:pt x="481012" y="381000"/>
                </a:lnTo>
                <a:lnTo>
                  <a:pt x="238125" y="442912"/>
                </a:lnTo>
                <a:lnTo>
                  <a:pt x="176212" y="459581"/>
                </a:lnTo>
                <a:lnTo>
                  <a:pt x="123825" y="469106"/>
                </a:lnTo>
                <a:lnTo>
                  <a:pt x="90487" y="469106"/>
                </a:lnTo>
                <a:lnTo>
                  <a:pt x="64294" y="459581"/>
                </a:lnTo>
                <a:lnTo>
                  <a:pt x="0" y="416719"/>
                </a:lnTo>
                <a:lnTo>
                  <a:pt x="61912" y="304800"/>
                </a:lnTo>
                <a:lnTo>
                  <a:pt x="295275" y="264319"/>
                </a:lnTo>
                <a:lnTo>
                  <a:pt x="516731" y="219075"/>
                </a:lnTo>
                <a:lnTo>
                  <a:pt x="695325" y="1738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9" name="Google Shape;2949;p267"/>
          <p:cNvSpPr/>
          <p:nvPr/>
        </p:nvSpPr>
        <p:spPr>
          <a:xfrm>
            <a:off x="4757738" y="2262188"/>
            <a:ext cx="1797050" cy="1854200"/>
          </a:xfrm>
          <a:custGeom>
            <a:avLst/>
            <a:gdLst/>
            <a:ahLst/>
            <a:cxnLst/>
            <a:rect l="l" t="t" r="r" b="b"/>
            <a:pathLst>
              <a:path w="1797843" h="1854993" extrusionOk="0">
                <a:moveTo>
                  <a:pt x="1438275" y="788193"/>
                </a:moveTo>
                <a:lnTo>
                  <a:pt x="1514475" y="695325"/>
                </a:lnTo>
                <a:lnTo>
                  <a:pt x="1593056" y="585787"/>
                </a:lnTo>
                <a:lnTo>
                  <a:pt x="1688306" y="447675"/>
                </a:lnTo>
                <a:lnTo>
                  <a:pt x="1731168" y="385762"/>
                </a:lnTo>
                <a:lnTo>
                  <a:pt x="1759743" y="369093"/>
                </a:lnTo>
                <a:lnTo>
                  <a:pt x="1781175" y="347662"/>
                </a:lnTo>
                <a:lnTo>
                  <a:pt x="1793081" y="326231"/>
                </a:lnTo>
                <a:lnTo>
                  <a:pt x="1797843" y="300037"/>
                </a:lnTo>
                <a:lnTo>
                  <a:pt x="1795462" y="278606"/>
                </a:lnTo>
                <a:lnTo>
                  <a:pt x="1785937" y="264318"/>
                </a:lnTo>
                <a:lnTo>
                  <a:pt x="1764506" y="242887"/>
                </a:lnTo>
                <a:lnTo>
                  <a:pt x="1709737" y="197643"/>
                </a:lnTo>
                <a:lnTo>
                  <a:pt x="1650206" y="154781"/>
                </a:lnTo>
                <a:lnTo>
                  <a:pt x="1554956" y="95250"/>
                </a:lnTo>
                <a:lnTo>
                  <a:pt x="1452562" y="40481"/>
                </a:lnTo>
                <a:lnTo>
                  <a:pt x="1343025" y="0"/>
                </a:lnTo>
                <a:lnTo>
                  <a:pt x="1235868" y="19050"/>
                </a:lnTo>
                <a:lnTo>
                  <a:pt x="1331118" y="66675"/>
                </a:lnTo>
                <a:lnTo>
                  <a:pt x="1364456" y="88106"/>
                </a:lnTo>
                <a:lnTo>
                  <a:pt x="1390650" y="111918"/>
                </a:lnTo>
                <a:lnTo>
                  <a:pt x="1407318" y="133350"/>
                </a:lnTo>
                <a:lnTo>
                  <a:pt x="1421606" y="161925"/>
                </a:lnTo>
                <a:lnTo>
                  <a:pt x="1431131" y="190500"/>
                </a:lnTo>
                <a:lnTo>
                  <a:pt x="1435893" y="216693"/>
                </a:lnTo>
                <a:lnTo>
                  <a:pt x="1438275" y="240506"/>
                </a:lnTo>
                <a:lnTo>
                  <a:pt x="1435893" y="285750"/>
                </a:lnTo>
                <a:lnTo>
                  <a:pt x="1431131" y="326231"/>
                </a:lnTo>
                <a:lnTo>
                  <a:pt x="1421606" y="369093"/>
                </a:lnTo>
                <a:lnTo>
                  <a:pt x="1404937" y="426243"/>
                </a:lnTo>
                <a:lnTo>
                  <a:pt x="1364456" y="516731"/>
                </a:lnTo>
                <a:lnTo>
                  <a:pt x="1328737" y="581025"/>
                </a:lnTo>
                <a:lnTo>
                  <a:pt x="1243012" y="700087"/>
                </a:lnTo>
                <a:lnTo>
                  <a:pt x="1133475" y="833437"/>
                </a:lnTo>
                <a:lnTo>
                  <a:pt x="950118" y="1040606"/>
                </a:lnTo>
                <a:lnTo>
                  <a:pt x="735806" y="1247775"/>
                </a:lnTo>
                <a:lnTo>
                  <a:pt x="502443" y="1447800"/>
                </a:lnTo>
                <a:lnTo>
                  <a:pt x="354806" y="1559718"/>
                </a:lnTo>
                <a:lnTo>
                  <a:pt x="164306" y="1693068"/>
                </a:lnTo>
                <a:lnTo>
                  <a:pt x="23812" y="1783556"/>
                </a:lnTo>
                <a:lnTo>
                  <a:pt x="9525" y="1797843"/>
                </a:lnTo>
                <a:lnTo>
                  <a:pt x="2381" y="1814512"/>
                </a:lnTo>
                <a:lnTo>
                  <a:pt x="0" y="1826418"/>
                </a:lnTo>
                <a:lnTo>
                  <a:pt x="2381" y="1843087"/>
                </a:lnTo>
                <a:lnTo>
                  <a:pt x="9525" y="1852612"/>
                </a:lnTo>
                <a:lnTo>
                  <a:pt x="26193" y="1854993"/>
                </a:lnTo>
                <a:lnTo>
                  <a:pt x="100012" y="1831181"/>
                </a:lnTo>
                <a:lnTo>
                  <a:pt x="276225" y="1745456"/>
                </a:lnTo>
                <a:lnTo>
                  <a:pt x="457200" y="1640681"/>
                </a:lnTo>
                <a:lnTo>
                  <a:pt x="609600" y="1545431"/>
                </a:lnTo>
                <a:lnTo>
                  <a:pt x="769143" y="1431131"/>
                </a:lnTo>
                <a:lnTo>
                  <a:pt x="942975" y="1295400"/>
                </a:lnTo>
                <a:lnTo>
                  <a:pt x="1128712" y="1138237"/>
                </a:lnTo>
                <a:lnTo>
                  <a:pt x="1183481" y="1083468"/>
                </a:lnTo>
                <a:lnTo>
                  <a:pt x="1390650" y="845343"/>
                </a:lnTo>
                <a:lnTo>
                  <a:pt x="1438275" y="7881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0" name="Google Shape;2950;p267"/>
          <p:cNvSpPr/>
          <p:nvPr/>
        </p:nvSpPr>
        <p:spPr>
          <a:xfrm>
            <a:off x="5221288" y="2557463"/>
            <a:ext cx="2136775" cy="1498600"/>
          </a:xfrm>
          <a:custGeom>
            <a:avLst/>
            <a:gdLst/>
            <a:ahLst/>
            <a:cxnLst/>
            <a:rect l="l" t="t" r="r" b="b"/>
            <a:pathLst>
              <a:path w="2135982" h="1497806" extrusionOk="0">
                <a:moveTo>
                  <a:pt x="497682" y="369093"/>
                </a:moveTo>
                <a:lnTo>
                  <a:pt x="316707" y="226218"/>
                </a:lnTo>
                <a:lnTo>
                  <a:pt x="161925" y="104775"/>
                </a:lnTo>
                <a:lnTo>
                  <a:pt x="28575" y="0"/>
                </a:lnTo>
                <a:lnTo>
                  <a:pt x="0" y="28575"/>
                </a:lnTo>
                <a:lnTo>
                  <a:pt x="130969" y="171450"/>
                </a:lnTo>
                <a:lnTo>
                  <a:pt x="273844" y="328612"/>
                </a:lnTo>
                <a:lnTo>
                  <a:pt x="519113" y="592931"/>
                </a:lnTo>
                <a:lnTo>
                  <a:pt x="578644" y="657225"/>
                </a:lnTo>
                <a:lnTo>
                  <a:pt x="728663" y="831056"/>
                </a:lnTo>
                <a:lnTo>
                  <a:pt x="909638" y="1016793"/>
                </a:lnTo>
                <a:lnTo>
                  <a:pt x="1081088" y="1195387"/>
                </a:lnTo>
                <a:lnTo>
                  <a:pt x="1216819" y="1335881"/>
                </a:lnTo>
                <a:lnTo>
                  <a:pt x="1293019" y="1416843"/>
                </a:lnTo>
                <a:lnTo>
                  <a:pt x="1333500" y="1452562"/>
                </a:lnTo>
                <a:lnTo>
                  <a:pt x="1369219" y="1476375"/>
                </a:lnTo>
                <a:lnTo>
                  <a:pt x="1395413" y="1488281"/>
                </a:lnTo>
                <a:lnTo>
                  <a:pt x="1416844" y="1493043"/>
                </a:lnTo>
                <a:lnTo>
                  <a:pt x="1483519" y="1497806"/>
                </a:lnTo>
                <a:lnTo>
                  <a:pt x="1685925" y="1495425"/>
                </a:lnTo>
                <a:lnTo>
                  <a:pt x="1964532" y="1497806"/>
                </a:lnTo>
                <a:lnTo>
                  <a:pt x="2059782" y="1495425"/>
                </a:lnTo>
                <a:lnTo>
                  <a:pt x="2083594" y="1490662"/>
                </a:lnTo>
                <a:lnTo>
                  <a:pt x="2114550" y="1481137"/>
                </a:lnTo>
                <a:lnTo>
                  <a:pt x="2128838" y="1469231"/>
                </a:lnTo>
                <a:lnTo>
                  <a:pt x="2135982" y="1454943"/>
                </a:lnTo>
                <a:lnTo>
                  <a:pt x="2135982" y="1447800"/>
                </a:lnTo>
                <a:lnTo>
                  <a:pt x="2128838" y="1438275"/>
                </a:lnTo>
                <a:lnTo>
                  <a:pt x="2095500" y="1419225"/>
                </a:lnTo>
                <a:lnTo>
                  <a:pt x="2014538" y="1393031"/>
                </a:lnTo>
                <a:lnTo>
                  <a:pt x="1935957" y="1369218"/>
                </a:lnTo>
                <a:lnTo>
                  <a:pt x="1840707" y="1335881"/>
                </a:lnTo>
                <a:lnTo>
                  <a:pt x="1747838" y="1297781"/>
                </a:lnTo>
                <a:lnTo>
                  <a:pt x="1650207" y="1247775"/>
                </a:lnTo>
                <a:lnTo>
                  <a:pt x="1526382" y="1162050"/>
                </a:lnTo>
                <a:lnTo>
                  <a:pt x="1354932" y="1035843"/>
                </a:lnTo>
                <a:lnTo>
                  <a:pt x="1145382" y="878681"/>
                </a:lnTo>
                <a:lnTo>
                  <a:pt x="892969" y="690562"/>
                </a:lnTo>
                <a:lnTo>
                  <a:pt x="616744" y="461962"/>
                </a:lnTo>
                <a:lnTo>
                  <a:pt x="497682" y="3690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1" name="Google Shape;2951;p267"/>
          <p:cNvSpPr/>
          <p:nvPr/>
        </p:nvSpPr>
        <p:spPr>
          <a:xfrm>
            <a:off x="3614738" y="4010025"/>
            <a:ext cx="2606675" cy="534988"/>
          </a:xfrm>
          <a:custGeom>
            <a:avLst/>
            <a:gdLst/>
            <a:ahLst/>
            <a:cxnLst/>
            <a:rect l="l" t="t" r="r" b="b"/>
            <a:pathLst>
              <a:path w="2607468" h="535781" extrusionOk="0">
                <a:moveTo>
                  <a:pt x="1062037" y="219075"/>
                </a:moveTo>
                <a:lnTo>
                  <a:pt x="1545431" y="142875"/>
                </a:lnTo>
                <a:lnTo>
                  <a:pt x="1909762" y="85725"/>
                </a:lnTo>
                <a:lnTo>
                  <a:pt x="2045493" y="64294"/>
                </a:lnTo>
                <a:lnTo>
                  <a:pt x="2116931" y="45244"/>
                </a:lnTo>
                <a:lnTo>
                  <a:pt x="2166937" y="28575"/>
                </a:lnTo>
                <a:lnTo>
                  <a:pt x="2188368" y="14288"/>
                </a:lnTo>
                <a:lnTo>
                  <a:pt x="2212181" y="2381"/>
                </a:lnTo>
                <a:lnTo>
                  <a:pt x="2240756" y="0"/>
                </a:lnTo>
                <a:lnTo>
                  <a:pt x="2278856" y="0"/>
                </a:lnTo>
                <a:lnTo>
                  <a:pt x="2321718" y="9525"/>
                </a:lnTo>
                <a:lnTo>
                  <a:pt x="2395537" y="38100"/>
                </a:lnTo>
                <a:lnTo>
                  <a:pt x="2462212" y="66675"/>
                </a:lnTo>
                <a:lnTo>
                  <a:pt x="2531268" y="102394"/>
                </a:lnTo>
                <a:lnTo>
                  <a:pt x="2566987" y="121444"/>
                </a:lnTo>
                <a:lnTo>
                  <a:pt x="2588418" y="140494"/>
                </a:lnTo>
                <a:lnTo>
                  <a:pt x="2595562" y="147638"/>
                </a:lnTo>
                <a:lnTo>
                  <a:pt x="2602706" y="169069"/>
                </a:lnTo>
                <a:lnTo>
                  <a:pt x="2607468" y="190500"/>
                </a:lnTo>
                <a:lnTo>
                  <a:pt x="2602706" y="214313"/>
                </a:lnTo>
                <a:lnTo>
                  <a:pt x="2588418" y="235744"/>
                </a:lnTo>
                <a:lnTo>
                  <a:pt x="2566987" y="254794"/>
                </a:lnTo>
                <a:lnTo>
                  <a:pt x="2540793" y="266700"/>
                </a:lnTo>
                <a:lnTo>
                  <a:pt x="2512218" y="266700"/>
                </a:lnTo>
                <a:lnTo>
                  <a:pt x="2416968" y="259556"/>
                </a:lnTo>
                <a:lnTo>
                  <a:pt x="2278856" y="254794"/>
                </a:lnTo>
                <a:lnTo>
                  <a:pt x="2116931" y="264319"/>
                </a:lnTo>
                <a:lnTo>
                  <a:pt x="1704975" y="302419"/>
                </a:lnTo>
                <a:lnTo>
                  <a:pt x="1414462" y="338138"/>
                </a:lnTo>
                <a:lnTo>
                  <a:pt x="1138237" y="388144"/>
                </a:lnTo>
                <a:lnTo>
                  <a:pt x="959643" y="421481"/>
                </a:lnTo>
                <a:lnTo>
                  <a:pt x="661987" y="476250"/>
                </a:lnTo>
                <a:lnTo>
                  <a:pt x="569118" y="492919"/>
                </a:lnTo>
                <a:lnTo>
                  <a:pt x="488156" y="519113"/>
                </a:lnTo>
                <a:lnTo>
                  <a:pt x="433387" y="535781"/>
                </a:lnTo>
                <a:lnTo>
                  <a:pt x="411956" y="535781"/>
                </a:lnTo>
                <a:lnTo>
                  <a:pt x="338137" y="514350"/>
                </a:lnTo>
                <a:lnTo>
                  <a:pt x="259556" y="473869"/>
                </a:lnTo>
                <a:lnTo>
                  <a:pt x="202406" y="433388"/>
                </a:lnTo>
                <a:lnTo>
                  <a:pt x="135731" y="378619"/>
                </a:lnTo>
                <a:lnTo>
                  <a:pt x="97631" y="340519"/>
                </a:lnTo>
                <a:lnTo>
                  <a:pt x="57150" y="297656"/>
                </a:lnTo>
                <a:lnTo>
                  <a:pt x="23812" y="259556"/>
                </a:lnTo>
                <a:lnTo>
                  <a:pt x="11906" y="245269"/>
                </a:lnTo>
                <a:lnTo>
                  <a:pt x="2381" y="221456"/>
                </a:lnTo>
                <a:lnTo>
                  <a:pt x="0" y="202406"/>
                </a:lnTo>
                <a:lnTo>
                  <a:pt x="9525" y="185738"/>
                </a:lnTo>
                <a:lnTo>
                  <a:pt x="19050" y="185738"/>
                </a:lnTo>
                <a:lnTo>
                  <a:pt x="50006" y="195263"/>
                </a:lnTo>
                <a:lnTo>
                  <a:pt x="80962" y="216694"/>
                </a:lnTo>
                <a:lnTo>
                  <a:pt x="111918" y="242888"/>
                </a:lnTo>
                <a:lnTo>
                  <a:pt x="140493" y="259556"/>
                </a:lnTo>
                <a:lnTo>
                  <a:pt x="173831" y="276225"/>
                </a:lnTo>
                <a:lnTo>
                  <a:pt x="209550" y="288131"/>
                </a:lnTo>
                <a:lnTo>
                  <a:pt x="264318" y="304800"/>
                </a:lnTo>
                <a:lnTo>
                  <a:pt x="326231" y="311944"/>
                </a:lnTo>
                <a:lnTo>
                  <a:pt x="440531" y="307181"/>
                </a:lnTo>
                <a:lnTo>
                  <a:pt x="602456" y="292894"/>
                </a:lnTo>
                <a:lnTo>
                  <a:pt x="711993" y="276225"/>
                </a:lnTo>
                <a:lnTo>
                  <a:pt x="1062037" y="2190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2" name="Google Shape;2952;p267"/>
          <p:cNvSpPr/>
          <p:nvPr/>
        </p:nvSpPr>
        <p:spPr>
          <a:xfrm>
            <a:off x="4811713" y="4294188"/>
            <a:ext cx="246062" cy="1406525"/>
          </a:xfrm>
          <a:custGeom>
            <a:avLst/>
            <a:gdLst/>
            <a:ahLst/>
            <a:cxnLst/>
            <a:rect l="l" t="t" r="r" b="b"/>
            <a:pathLst>
              <a:path w="245269" h="1407319" extrusionOk="0">
                <a:moveTo>
                  <a:pt x="0" y="714375"/>
                </a:moveTo>
                <a:lnTo>
                  <a:pt x="0" y="30956"/>
                </a:lnTo>
                <a:lnTo>
                  <a:pt x="245269" y="0"/>
                </a:lnTo>
                <a:lnTo>
                  <a:pt x="230982" y="433387"/>
                </a:lnTo>
                <a:lnTo>
                  <a:pt x="223838" y="640556"/>
                </a:lnTo>
                <a:lnTo>
                  <a:pt x="223838" y="1385887"/>
                </a:lnTo>
                <a:lnTo>
                  <a:pt x="4763" y="1407319"/>
                </a:lnTo>
                <a:cubicBezTo>
                  <a:pt x="3175" y="1182688"/>
                  <a:pt x="1588" y="958056"/>
                  <a:pt x="0" y="71437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p267"/>
          <p:cNvSpPr/>
          <p:nvPr/>
        </p:nvSpPr>
        <p:spPr>
          <a:xfrm>
            <a:off x="4983163" y="4724400"/>
            <a:ext cx="1193800" cy="342900"/>
          </a:xfrm>
          <a:custGeom>
            <a:avLst/>
            <a:gdLst/>
            <a:ahLst/>
            <a:cxnLst/>
            <a:rect l="l" t="t" r="r" b="b"/>
            <a:pathLst>
              <a:path w="1193007" h="342900" extrusionOk="0">
                <a:moveTo>
                  <a:pt x="257175" y="314325"/>
                </a:moveTo>
                <a:lnTo>
                  <a:pt x="0" y="342900"/>
                </a:lnTo>
                <a:lnTo>
                  <a:pt x="0" y="183356"/>
                </a:lnTo>
                <a:lnTo>
                  <a:pt x="176213" y="169069"/>
                </a:lnTo>
                <a:lnTo>
                  <a:pt x="283369" y="152400"/>
                </a:lnTo>
                <a:lnTo>
                  <a:pt x="381000" y="138113"/>
                </a:lnTo>
                <a:lnTo>
                  <a:pt x="483394" y="114300"/>
                </a:lnTo>
                <a:lnTo>
                  <a:pt x="635794" y="76200"/>
                </a:lnTo>
                <a:lnTo>
                  <a:pt x="795338" y="28575"/>
                </a:lnTo>
                <a:lnTo>
                  <a:pt x="876300" y="0"/>
                </a:lnTo>
                <a:lnTo>
                  <a:pt x="916782" y="4763"/>
                </a:lnTo>
                <a:lnTo>
                  <a:pt x="971550" y="11906"/>
                </a:lnTo>
                <a:lnTo>
                  <a:pt x="1042988" y="26194"/>
                </a:lnTo>
                <a:lnTo>
                  <a:pt x="1078707" y="35719"/>
                </a:lnTo>
                <a:lnTo>
                  <a:pt x="1121569" y="54769"/>
                </a:lnTo>
                <a:lnTo>
                  <a:pt x="1152525" y="73819"/>
                </a:lnTo>
                <a:lnTo>
                  <a:pt x="1169194" y="88106"/>
                </a:lnTo>
                <a:lnTo>
                  <a:pt x="1181100" y="104775"/>
                </a:lnTo>
                <a:lnTo>
                  <a:pt x="1190625" y="121444"/>
                </a:lnTo>
                <a:lnTo>
                  <a:pt x="1193007" y="135731"/>
                </a:lnTo>
                <a:lnTo>
                  <a:pt x="1185863" y="154781"/>
                </a:lnTo>
                <a:lnTo>
                  <a:pt x="1169194" y="176213"/>
                </a:lnTo>
                <a:lnTo>
                  <a:pt x="1135857" y="197644"/>
                </a:lnTo>
                <a:lnTo>
                  <a:pt x="1076325" y="214313"/>
                </a:lnTo>
                <a:lnTo>
                  <a:pt x="978694" y="230981"/>
                </a:lnTo>
                <a:lnTo>
                  <a:pt x="781050" y="254794"/>
                </a:lnTo>
                <a:lnTo>
                  <a:pt x="509588" y="288131"/>
                </a:lnTo>
                <a:lnTo>
                  <a:pt x="257175" y="3143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4" name="Google Shape;2954;p267"/>
          <p:cNvSpPr/>
          <p:nvPr/>
        </p:nvSpPr>
        <p:spPr>
          <a:xfrm>
            <a:off x="2909888" y="5495925"/>
            <a:ext cx="4133850" cy="547688"/>
          </a:xfrm>
          <a:custGeom>
            <a:avLst/>
            <a:gdLst/>
            <a:ahLst/>
            <a:cxnLst/>
            <a:rect l="l" t="t" r="r" b="b"/>
            <a:pathLst>
              <a:path w="4133495" h="547280" extrusionOk="0">
                <a:moveTo>
                  <a:pt x="2253707" y="95179"/>
                </a:moveTo>
                <a:lnTo>
                  <a:pt x="2104139" y="98578"/>
                </a:lnTo>
                <a:lnTo>
                  <a:pt x="1913781" y="146168"/>
                </a:lnTo>
                <a:lnTo>
                  <a:pt x="1686031" y="163164"/>
                </a:lnTo>
                <a:lnTo>
                  <a:pt x="1325710" y="193757"/>
                </a:lnTo>
                <a:lnTo>
                  <a:pt x="1077564" y="217552"/>
                </a:lnTo>
                <a:lnTo>
                  <a:pt x="741037" y="248145"/>
                </a:lnTo>
                <a:lnTo>
                  <a:pt x="458899" y="278739"/>
                </a:lnTo>
                <a:lnTo>
                  <a:pt x="384116" y="278739"/>
                </a:lnTo>
                <a:lnTo>
                  <a:pt x="268541" y="271940"/>
                </a:lnTo>
                <a:lnTo>
                  <a:pt x="207354" y="265142"/>
                </a:lnTo>
                <a:lnTo>
                  <a:pt x="105377" y="224351"/>
                </a:lnTo>
                <a:lnTo>
                  <a:pt x="37391" y="200556"/>
                </a:lnTo>
                <a:lnTo>
                  <a:pt x="10197" y="193757"/>
                </a:lnTo>
                <a:lnTo>
                  <a:pt x="6798" y="193757"/>
                </a:lnTo>
                <a:lnTo>
                  <a:pt x="0" y="203955"/>
                </a:lnTo>
                <a:lnTo>
                  <a:pt x="3399" y="237948"/>
                </a:lnTo>
                <a:lnTo>
                  <a:pt x="10197" y="258343"/>
                </a:lnTo>
                <a:lnTo>
                  <a:pt x="27194" y="288937"/>
                </a:lnTo>
                <a:lnTo>
                  <a:pt x="67985" y="336526"/>
                </a:lnTo>
                <a:lnTo>
                  <a:pt x="142768" y="397713"/>
                </a:lnTo>
                <a:lnTo>
                  <a:pt x="224350" y="462299"/>
                </a:lnTo>
                <a:lnTo>
                  <a:pt x="268541" y="489493"/>
                </a:lnTo>
                <a:lnTo>
                  <a:pt x="316130" y="516687"/>
                </a:lnTo>
                <a:lnTo>
                  <a:pt x="353522" y="533683"/>
                </a:lnTo>
                <a:lnTo>
                  <a:pt x="401112" y="543881"/>
                </a:lnTo>
                <a:lnTo>
                  <a:pt x="424907" y="547280"/>
                </a:lnTo>
                <a:lnTo>
                  <a:pt x="526884" y="523485"/>
                </a:lnTo>
                <a:lnTo>
                  <a:pt x="764832" y="475896"/>
                </a:lnTo>
                <a:lnTo>
                  <a:pt x="1029974" y="428306"/>
                </a:lnTo>
                <a:lnTo>
                  <a:pt x="1176142" y="401112"/>
                </a:lnTo>
                <a:lnTo>
                  <a:pt x="1424288" y="367119"/>
                </a:lnTo>
                <a:lnTo>
                  <a:pt x="1764214" y="333127"/>
                </a:lnTo>
                <a:lnTo>
                  <a:pt x="2036154" y="312731"/>
                </a:lnTo>
                <a:lnTo>
                  <a:pt x="2376080" y="288937"/>
                </a:lnTo>
                <a:lnTo>
                  <a:pt x="2641222" y="278739"/>
                </a:lnTo>
                <a:lnTo>
                  <a:pt x="2889368" y="271940"/>
                </a:lnTo>
                <a:lnTo>
                  <a:pt x="3093323" y="275340"/>
                </a:lnTo>
                <a:lnTo>
                  <a:pt x="3225894" y="278739"/>
                </a:lnTo>
                <a:lnTo>
                  <a:pt x="3378861" y="292336"/>
                </a:lnTo>
                <a:lnTo>
                  <a:pt x="3572618" y="305933"/>
                </a:lnTo>
                <a:lnTo>
                  <a:pt x="3766376" y="316131"/>
                </a:lnTo>
                <a:lnTo>
                  <a:pt x="3932939" y="322929"/>
                </a:lnTo>
                <a:lnTo>
                  <a:pt x="4011122" y="322929"/>
                </a:lnTo>
                <a:lnTo>
                  <a:pt x="4072309" y="316131"/>
                </a:lnTo>
                <a:lnTo>
                  <a:pt x="4106301" y="299134"/>
                </a:lnTo>
                <a:lnTo>
                  <a:pt x="4123298" y="285537"/>
                </a:lnTo>
                <a:lnTo>
                  <a:pt x="4133495" y="265142"/>
                </a:lnTo>
                <a:lnTo>
                  <a:pt x="4133495" y="237948"/>
                </a:lnTo>
                <a:lnTo>
                  <a:pt x="4113100" y="207354"/>
                </a:lnTo>
                <a:lnTo>
                  <a:pt x="4068910" y="176761"/>
                </a:lnTo>
                <a:lnTo>
                  <a:pt x="3990727" y="129172"/>
                </a:lnTo>
                <a:lnTo>
                  <a:pt x="3912544" y="88380"/>
                </a:lnTo>
                <a:lnTo>
                  <a:pt x="3847958" y="61186"/>
                </a:lnTo>
                <a:lnTo>
                  <a:pt x="3759577" y="27194"/>
                </a:lnTo>
                <a:lnTo>
                  <a:pt x="3684794" y="6798"/>
                </a:lnTo>
                <a:lnTo>
                  <a:pt x="3633805" y="0"/>
                </a:lnTo>
                <a:lnTo>
                  <a:pt x="3576017" y="13597"/>
                </a:lnTo>
                <a:lnTo>
                  <a:pt x="3440047" y="57787"/>
                </a:lnTo>
                <a:lnTo>
                  <a:pt x="3310875" y="57787"/>
                </a:lnTo>
                <a:lnTo>
                  <a:pt x="3018539" y="67985"/>
                </a:lnTo>
                <a:lnTo>
                  <a:pt x="2614028" y="81582"/>
                </a:lnTo>
                <a:lnTo>
                  <a:pt x="2253707" y="9517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4ECBE93-30E9-E14E-A932-E5D6BCECBAF4}"/>
              </a:ext>
            </a:extLst>
          </p:cNvPr>
          <p:cNvGrpSpPr/>
          <p:nvPr/>
        </p:nvGrpSpPr>
        <p:grpSpPr>
          <a:xfrm>
            <a:off x="2913145" y="1430416"/>
            <a:ext cx="4452938" cy="4621213"/>
            <a:chOff x="3057525" y="1574800"/>
            <a:chExt cx="4452938" cy="4621213"/>
          </a:xfrm>
        </p:grpSpPr>
        <p:sp>
          <p:nvSpPr>
            <p:cNvPr id="19" name="Google Shape;2939;p267">
              <a:extLst>
                <a:ext uri="{FF2B5EF4-FFF2-40B4-BE49-F238E27FC236}">
                  <a16:creationId xmlns:a16="http://schemas.microsoft.com/office/drawing/2014/main" id="{CFD24D40-19F4-2241-A086-5578516FEF2F}"/>
                </a:ext>
              </a:extLst>
            </p:cNvPr>
            <p:cNvSpPr/>
            <p:nvPr/>
          </p:nvSpPr>
          <p:spPr>
            <a:xfrm>
              <a:off x="3116263" y="1979613"/>
              <a:ext cx="2000250" cy="460375"/>
            </a:xfrm>
            <a:custGeom>
              <a:avLst/>
              <a:gdLst/>
              <a:ahLst/>
              <a:cxnLst/>
              <a:rect l="l" t="t" r="r" b="b"/>
              <a:pathLst>
                <a:path w="2000250" h="461962" extrusionOk="0">
                  <a:moveTo>
                    <a:pt x="812007" y="161925"/>
                  </a:moveTo>
                  <a:lnTo>
                    <a:pt x="1031082" y="126206"/>
                  </a:lnTo>
                  <a:lnTo>
                    <a:pt x="1235869" y="83344"/>
                  </a:lnTo>
                  <a:lnTo>
                    <a:pt x="1481138" y="47625"/>
                  </a:lnTo>
                  <a:lnTo>
                    <a:pt x="1528763" y="40481"/>
                  </a:lnTo>
                  <a:lnTo>
                    <a:pt x="1566863" y="38100"/>
                  </a:lnTo>
                  <a:lnTo>
                    <a:pt x="1600200" y="28575"/>
                  </a:lnTo>
                  <a:lnTo>
                    <a:pt x="1643063" y="9525"/>
                  </a:lnTo>
                  <a:lnTo>
                    <a:pt x="1671638" y="0"/>
                  </a:lnTo>
                  <a:lnTo>
                    <a:pt x="1693069" y="0"/>
                  </a:lnTo>
                  <a:lnTo>
                    <a:pt x="1719263" y="2381"/>
                  </a:lnTo>
                  <a:lnTo>
                    <a:pt x="1824038" y="28575"/>
                  </a:lnTo>
                  <a:lnTo>
                    <a:pt x="1890713" y="52387"/>
                  </a:lnTo>
                  <a:lnTo>
                    <a:pt x="1935957" y="73819"/>
                  </a:lnTo>
                  <a:lnTo>
                    <a:pt x="1969294" y="92869"/>
                  </a:lnTo>
                  <a:lnTo>
                    <a:pt x="1983582" y="104775"/>
                  </a:lnTo>
                  <a:lnTo>
                    <a:pt x="1995488" y="123825"/>
                  </a:lnTo>
                  <a:lnTo>
                    <a:pt x="2000250" y="135731"/>
                  </a:lnTo>
                  <a:lnTo>
                    <a:pt x="1997869" y="154781"/>
                  </a:lnTo>
                  <a:lnTo>
                    <a:pt x="1978819" y="185737"/>
                  </a:lnTo>
                  <a:lnTo>
                    <a:pt x="1952625" y="200025"/>
                  </a:lnTo>
                  <a:lnTo>
                    <a:pt x="1909763" y="209550"/>
                  </a:lnTo>
                  <a:lnTo>
                    <a:pt x="1847850" y="216694"/>
                  </a:lnTo>
                  <a:lnTo>
                    <a:pt x="1709738" y="219075"/>
                  </a:lnTo>
                  <a:lnTo>
                    <a:pt x="1624013" y="219075"/>
                  </a:lnTo>
                  <a:lnTo>
                    <a:pt x="1488282" y="226219"/>
                  </a:lnTo>
                  <a:lnTo>
                    <a:pt x="1307307" y="247650"/>
                  </a:lnTo>
                  <a:lnTo>
                    <a:pt x="1193007" y="266700"/>
                  </a:lnTo>
                  <a:lnTo>
                    <a:pt x="916782" y="326231"/>
                  </a:lnTo>
                  <a:lnTo>
                    <a:pt x="685800" y="378619"/>
                  </a:lnTo>
                  <a:lnTo>
                    <a:pt x="571500" y="404812"/>
                  </a:lnTo>
                  <a:lnTo>
                    <a:pt x="473869" y="431006"/>
                  </a:lnTo>
                  <a:lnTo>
                    <a:pt x="392907" y="457200"/>
                  </a:lnTo>
                  <a:lnTo>
                    <a:pt x="371475" y="461962"/>
                  </a:lnTo>
                  <a:lnTo>
                    <a:pt x="350044" y="457200"/>
                  </a:lnTo>
                  <a:lnTo>
                    <a:pt x="319088" y="440531"/>
                  </a:lnTo>
                  <a:lnTo>
                    <a:pt x="250032" y="397669"/>
                  </a:lnTo>
                  <a:lnTo>
                    <a:pt x="197644" y="359569"/>
                  </a:lnTo>
                  <a:lnTo>
                    <a:pt x="142875" y="311944"/>
                  </a:lnTo>
                  <a:lnTo>
                    <a:pt x="97632" y="269081"/>
                  </a:lnTo>
                  <a:lnTo>
                    <a:pt x="64294" y="235744"/>
                  </a:lnTo>
                  <a:lnTo>
                    <a:pt x="28575" y="192881"/>
                  </a:lnTo>
                  <a:lnTo>
                    <a:pt x="16669" y="176212"/>
                  </a:lnTo>
                  <a:lnTo>
                    <a:pt x="7144" y="159544"/>
                  </a:lnTo>
                  <a:lnTo>
                    <a:pt x="0" y="140494"/>
                  </a:lnTo>
                  <a:lnTo>
                    <a:pt x="0" y="126206"/>
                  </a:lnTo>
                  <a:lnTo>
                    <a:pt x="4763" y="116681"/>
                  </a:lnTo>
                  <a:lnTo>
                    <a:pt x="19050" y="114300"/>
                  </a:lnTo>
                  <a:lnTo>
                    <a:pt x="33338" y="116681"/>
                  </a:lnTo>
                  <a:lnTo>
                    <a:pt x="71438" y="138112"/>
                  </a:lnTo>
                  <a:lnTo>
                    <a:pt x="114300" y="166687"/>
                  </a:lnTo>
                  <a:lnTo>
                    <a:pt x="145257" y="183356"/>
                  </a:lnTo>
                  <a:lnTo>
                    <a:pt x="178594" y="195262"/>
                  </a:lnTo>
                  <a:lnTo>
                    <a:pt x="219075" y="207169"/>
                  </a:lnTo>
                  <a:lnTo>
                    <a:pt x="273844" y="219075"/>
                  </a:lnTo>
                  <a:lnTo>
                    <a:pt x="352425" y="221456"/>
                  </a:lnTo>
                  <a:lnTo>
                    <a:pt x="445294" y="221456"/>
                  </a:lnTo>
                  <a:lnTo>
                    <a:pt x="619125" y="195262"/>
                  </a:lnTo>
                  <a:lnTo>
                    <a:pt x="812007" y="1619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40;p267">
              <a:extLst>
                <a:ext uri="{FF2B5EF4-FFF2-40B4-BE49-F238E27FC236}">
                  <a16:creationId xmlns:a16="http://schemas.microsoft.com/office/drawing/2014/main" id="{942DF51E-AD97-EE45-BB26-C2BEF4C470A6}"/>
                </a:ext>
              </a:extLst>
            </p:cNvPr>
            <p:cNvSpPr/>
            <p:nvPr/>
          </p:nvSpPr>
          <p:spPr>
            <a:xfrm>
              <a:off x="3062288" y="2714625"/>
              <a:ext cx="539750" cy="847725"/>
            </a:xfrm>
            <a:custGeom>
              <a:avLst/>
              <a:gdLst/>
              <a:ahLst/>
              <a:cxnLst/>
              <a:rect l="l" t="t" r="r" b="b"/>
              <a:pathLst>
                <a:path w="540543" h="847725" extrusionOk="0">
                  <a:moveTo>
                    <a:pt x="440531" y="221456"/>
                  </a:moveTo>
                  <a:lnTo>
                    <a:pt x="426243" y="128588"/>
                  </a:lnTo>
                  <a:lnTo>
                    <a:pt x="366712" y="19050"/>
                  </a:lnTo>
                  <a:lnTo>
                    <a:pt x="297656" y="19050"/>
                  </a:lnTo>
                  <a:lnTo>
                    <a:pt x="219075" y="14288"/>
                  </a:lnTo>
                  <a:lnTo>
                    <a:pt x="135731" y="7144"/>
                  </a:lnTo>
                  <a:lnTo>
                    <a:pt x="59531" y="0"/>
                  </a:lnTo>
                  <a:lnTo>
                    <a:pt x="16668" y="0"/>
                  </a:lnTo>
                  <a:lnTo>
                    <a:pt x="7143" y="4763"/>
                  </a:lnTo>
                  <a:lnTo>
                    <a:pt x="0" y="9525"/>
                  </a:lnTo>
                  <a:lnTo>
                    <a:pt x="0" y="28575"/>
                  </a:lnTo>
                  <a:lnTo>
                    <a:pt x="21431" y="59531"/>
                  </a:lnTo>
                  <a:lnTo>
                    <a:pt x="40481" y="71438"/>
                  </a:lnTo>
                  <a:lnTo>
                    <a:pt x="64293" y="85725"/>
                  </a:lnTo>
                  <a:lnTo>
                    <a:pt x="97631" y="119063"/>
                  </a:lnTo>
                  <a:lnTo>
                    <a:pt x="138112" y="171450"/>
                  </a:lnTo>
                  <a:lnTo>
                    <a:pt x="178593" y="240506"/>
                  </a:lnTo>
                  <a:lnTo>
                    <a:pt x="223837" y="352425"/>
                  </a:lnTo>
                  <a:lnTo>
                    <a:pt x="252412" y="445294"/>
                  </a:lnTo>
                  <a:lnTo>
                    <a:pt x="280987" y="540544"/>
                  </a:lnTo>
                  <a:lnTo>
                    <a:pt x="297656" y="616744"/>
                  </a:lnTo>
                  <a:lnTo>
                    <a:pt x="314325" y="697706"/>
                  </a:lnTo>
                  <a:lnTo>
                    <a:pt x="328612" y="742950"/>
                  </a:lnTo>
                  <a:lnTo>
                    <a:pt x="350043" y="783431"/>
                  </a:lnTo>
                  <a:lnTo>
                    <a:pt x="359568" y="797719"/>
                  </a:lnTo>
                  <a:lnTo>
                    <a:pt x="376237" y="819150"/>
                  </a:lnTo>
                  <a:lnTo>
                    <a:pt x="390525" y="828675"/>
                  </a:lnTo>
                  <a:lnTo>
                    <a:pt x="411956" y="838200"/>
                  </a:lnTo>
                  <a:lnTo>
                    <a:pt x="431006" y="845344"/>
                  </a:lnTo>
                  <a:lnTo>
                    <a:pt x="450056" y="847725"/>
                  </a:lnTo>
                  <a:lnTo>
                    <a:pt x="476250" y="842963"/>
                  </a:lnTo>
                  <a:lnTo>
                    <a:pt x="504825" y="831056"/>
                  </a:lnTo>
                  <a:lnTo>
                    <a:pt x="521493" y="812006"/>
                  </a:lnTo>
                  <a:lnTo>
                    <a:pt x="531018" y="788194"/>
                  </a:lnTo>
                  <a:lnTo>
                    <a:pt x="538162" y="759619"/>
                  </a:lnTo>
                  <a:lnTo>
                    <a:pt x="540543" y="733425"/>
                  </a:lnTo>
                  <a:lnTo>
                    <a:pt x="538162" y="690563"/>
                  </a:lnTo>
                  <a:lnTo>
                    <a:pt x="497681" y="557213"/>
                  </a:lnTo>
                  <a:lnTo>
                    <a:pt x="481012" y="454819"/>
                  </a:lnTo>
                  <a:lnTo>
                    <a:pt x="440531" y="2214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41;p267">
              <a:extLst>
                <a:ext uri="{FF2B5EF4-FFF2-40B4-BE49-F238E27FC236}">
                  <a16:creationId xmlns:a16="http://schemas.microsoft.com/office/drawing/2014/main" id="{426915DC-DA08-514F-939A-CE7E51F4ADD4}"/>
                </a:ext>
              </a:extLst>
            </p:cNvPr>
            <p:cNvSpPr/>
            <p:nvPr/>
          </p:nvSpPr>
          <p:spPr>
            <a:xfrm>
              <a:off x="3706813" y="4964113"/>
              <a:ext cx="558800" cy="990600"/>
            </a:xfrm>
            <a:custGeom>
              <a:avLst/>
              <a:gdLst/>
              <a:ahLst/>
              <a:cxnLst/>
              <a:rect l="l" t="t" r="r" b="b"/>
              <a:pathLst>
                <a:path w="557213" h="990600" extrusionOk="0">
                  <a:moveTo>
                    <a:pt x="476250" y="388144"/>
                  </a:moveTo>
                  <a:lnTo>
                    <a:pt x="476250" y="316707"/>
                  </a:lnTo>
                  <a:lnTo>
                    <a:pt x="509588" y="288132"/>
                  </a:lnTo>
                  <a:lnTo>
                    <a:pt x="538163" y="261938"/>
                  </a:lnTo>
                  <a:lnTo>
                    <a:pt x="554832" y="240507"/>
                  </a:lnTo>
                  <a:lnTo>
                    <a:pt x="557213" y="223838"/>
                  </a:lnTo>
                  <a:lnTo>
                    <a:pt x="557213" y="202407"/>
                  </a:lnTo>
                  <a:lnTo>
                    <a:pt x="550069" y="183357"/>
                  </a:lnTo>
                  <a:lnTo>
                    <a:pt x="526257" y="159544"/>
                  </a:lnTo>
                  <a:lnTo>
                    <a:pt x="469107" y="121444"/>
                  </a:lnTo>
                  <a:lnTo>
                    <a:pt x="411957" y="90488"/>
                  </a:lnTo>
                  <a:lnTo>
                    <a:pt x="347663" y="61913"/>
                  </a:lnTo>
                  <a:lnTo>
                    <a:pt x="285750" y="40482"/>
                  </a:lnTo>
                  <a:lnTo>
                    <a:pt x="221457" y="19050"/>
                  </a:lnTo>
                  <a:lnTo>
                    <a:pt x="140494" y="4763"/>
                  </a:lnTo>
                  <a:lnTo>
                    <a:pt x="78582" y="0"/>
                  </a:lnTo>
                  <a:lnTo>
                    <a:pt x="45244" y="0"/>
                  </a:lnTo>
                  <a:lnTo>
                    <a:pt x="26194" y="0"/>
                  </a:lnTo>
                  <a:lnTo>
                    <a:pt x="9525" y="4763"/>
                  </a:lnTo>
                  <a:lnTo>
                    <a:pt x="0" y="16669"/>
                  </a:lnTo>
                  <a:lnTo>
                    <a:pt x="4763" y="35719"/>
                  </a:lnTo>
                  <a:lnTo>
                    <a:pt x="26194" y="66675"/>
                  </a:lnTo>
                  <a:lnTo>
                    <a:pt x="45244" y="78582"/>
                  </a:lnTo>
                  <a:lnTo>
                    <a:pt x="83344" y="97632"/>
                  </a:lnTo>
                  <a:lnTo>
                    <a:pt x="111919" y="116682"/>
                  </a:lnTo>
                  <a:lnTo>
                    <a:pt x="159544" y="152400"/>
                  </a:lnTo>
                  <a:lnTo>
                    <a:pt x="202407" y="195263"/>
                  </a:lnTo>
                  <a:lnTo>
                    <a:pt x="226219" y="235744"/>
                  </a:lnTo>
                  <a:lnTo>
                    <a:pt x="247650" y="288132"/>
                  </a:lnTo>
                  <a:lnTo>
                    <a:pt x="250032" y="333375"/>
                  </a:lnTo>
                  <a:cubicBezTo>
                    <a:pt x="251619" y="535781"/>
                    <a:pt x="253207" y="738188"/>
                    <a:pt x="254794" y="940594"/>
                  </a:cubicBezTo>
                  <a:lnTo>
                    <a:pt x="254794" y="990600"/>
                  </a:lnTo>
                  <a:lnTo>
                    <a:pt x="473869" y="957263"/>
                  </a:lnTo>
                  <a:cubicBezTo>
                    <a:pt x="474663" y="773907"/>
                    <a:pt x="475456" y="590550"/>
                    <a:pt x="476250" y="388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42;p267">
              <a:extLst>
                <a:ext uri="{FF2B5EF4-FFF2-40B4-BE49-F238E27FC236}">
                  <a16:creationId xmlns:a16="http://schemas.microsoft.com/office/drawing/2014/main" id="{229354D6-35B2-694E-819D-77862A388BF8}"/>
                </a:ext>
              </a:extLst>
            </p:cNvPr>
            <p:cNvSpPr/>
            <p:nvPr/>
          </p:nvSpPr>
          <p:spPr>
            <a:xfrm>
              <a:off x="3363913" y="2447925"/>
              <a:ext cx="1806575" cy="925513"/>
            </a:xfrm>
            <a:custGeom>
              <a:avLst/>
              <a:gdLst/>
              <a:ahLst/>
              <a:cxnLst/>
              <a:rect l="l" t="t" r="r" b="b"/>
              <a:pathLst>
                <a:path w="1804988" h="926306" extrusionOk="0">
                  <a:moveTo>
                    <a:pt x="490538" y="216694"/>
                  </a:moveTo>
                  <a:lnTo>
                    <a:pt x="166688" y="269081"/>
                  </a:lnTo>
                  <a:lnTo>
                    <a:pt x="0" y="300038"/>
                  </a:lnTo>
                  <a:lnTo>
                    <a:pt x="54769" y="431006"/>
                  </a:lnTo>
                  <a:lnTo>
                    <a:pt x="354807" y="378619"/>
                  </a:lnTo>
                  <a:lnTo>
                    <a:pt x="640557" y="328613"/>
                  </a:lnTo>
                  <a:lnTo>
                    <a:pt x="771525" y="304800"/>
                  </a:lnTo>
                  <a:lnTo>
                    <a:pt x="933450" y="290513"/>
                  </a:lnTo>
                  <a:lnTo>
                    <a:pt x="1214438" y="238125"/>
                  </a:lnTo>
                  <a:lnTo>
                    <a:pt x="1431132" y="200025"/>
                  </a:lnTo>
                  <a:lnTo>
                    <a:pt x="1440657" y="200025"/>
                  </a:lnTo>
                  <a:lnTo>
                    <a:pt x="1450182" y="202406"/>
                  </a:lnTo>
                  <a:lnTo>
                    <a:pt x="1473994" y="235744"/>
                  </a:lnTo>
                  <a:lnTo>
                    <a:pt x="1485900" y="264319"/>
                  </a:lnTo>
                  <a:lnTo>
                    <a:pt x="1471613" y="359569"/>
                  </a:lnTo>
                  <a:lnTo>
                    <a:pt x="1419225" y="647700"/>
                  </a:lnTo>
                  <a:lnTo>
                    <a:pt x="1376363" y="783431"/>
                  </a:lnTo>
                  <a:lnTo>
                    <a:pt x="1381125" y="831056"/>
                  </a:lnTo>
                  <a:lnTo>
                    <a:pt x="1388269" y="859631"/>
                  </a:lnTo>
                  <a:lnTo>
                    <a:pt x="1402557" y="888206"/>
                  </a:lnTo>
                  <a:lnTo>
                    <a:pt x="1419225" y="900113"/>
                  </a:lnTo>
                  <a:lnTo>
                    <a:pt x="1440657" y="912019"/>
                  </a:lnTo>
                  <a:lnTo>
                    <a:pt x="1473994" y="921544"/>
                  </a:lnTo>
                  <a:lnTo>
                    <a:pt x="1509713" y="926306"/>
                  </a:lnTo>
                  <a:lnTo>
                    <a:pt x="1538288" y="921544"/>
                  </a:lnTo>
                  <a:lnTo>
                    <a:pt x="1554957" y="914400"/>
                  </a:lnTo>
                  <a:lnTo>
                    <a:pt x="1566863" y="897731"/>
                  </a:lnTo>
                  <a:lnTo>
                    <a:pt x="1585913" y="838200"/>
                  </a:lnTo>
                  <a:lnTo>
                    <a:pt x="1650207" y="638175"/>
                  </a:lnTo>
                  <a:lnTo>
                    <a:pt x="1716882" y="407194"/>
                  </a:lnTo>
                  <a:lnTo>
                    <a:pt x="1735932" y="347663"/>
                  </a:lnTo>
                  <a:lnTo>
                    <a:pt x="1747838" y="335756"/>
                  </a:lnTo>
                  <a:lnTo>
                    <a:pt x="1769269" y="314325"/>
                  </a:lnTo>
                  <a:lnTo>
                    <a:pt x="1783557" y="297656"/>
                  </a:lnTo>
                  <a:lnTo>
                    <a:pt x="1793082" y="276225"/>
                  </a:lnTo>
                  <a:lnTo>
                    <a:pt x="1800225" y="259556"/>
                  </a:lnTo>
                  <a:lnTo>
                    <a:pt x="1804988" y="230981"/>
                  </a:lnTo>
                  <a:lnTo>
                    <a:pt x="1804988" y="211931"/>
                  </a:lnTo>
                  <a:lnTo>
                    <a:pt x="1800225" y="192881"/>
                  </a:lnTo>
                  <a:lnTo>
                    <a:pt x="1759744" y="157163"/>
                  </a:lnTo>
                  <a:lnTo>
                    <a:pt x="1683544" y="90488"/>
                  </a:lnTo>
                  <a:lnTo>
                    <a:pt x="1588294" y="19050"/>
                  </a:lnTo>
                  <a:lnTo>
                    <a:pt x="1557338" y="0"/>
                  </a:lnTo>
                  <a:lnTo>
                    <a:pt x="1540669" y="0"/>
                  </a:lnTo>
                  <a:lnTo>
                    <a:pt x="1495425" y="21431"/>
                  </a:lnTo>
                  <a:lnTo>
                    <a:pt x="1378744" y="61913"/>
                  </a:lnTo>
                  <a:lnTo>
                    <a:pt x="1045369" y="114300"/>
                  </a:lnTo>
                  <a:lnTo>
                    <a:pt x="907257" y="135731"/>
                  </a:lnTo>
                  <a:lnTo>
                    <a:pt x="752475" y="173831"/>
                  </a:lnTo>
                  <a:lnTo>
                    <a:pt x="490538" y="2166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943;p267">
              <a:extLst>
                <a:ext uri="{FF2B5EF4-FFF2-40B4-BE49-F238E27FC236}">
                  <a16:creationId xmlns:a16="http://schemas.microsoft.com/office/drawing/2014/main" id="{31E686EF-6099-AE44-A552-7EB48F0CEB71}"/>
                </a:ext>
              </a:extLst>
            </p:cNvPr>
            <p:cNvSpPr/>
            <p:nvPr/>
          </p:nvSpPr>
          <p:spPr>
            <a:xfrm>
              <a:off x="3509963" y="3057525"/>
              <a:ext cx="1349375" cy="379413"/>
            </a:xfrm>
            <a:custGeom>
              <a:avLst/>
              <a:gdLst/>
              <a:ahLst/>
              <a:cxnLst/>
              <a:rect l="l" t="t" r="r" b="b"/>
              <a:pathLst>
                <a:path w="1350168" h="378619" extrusionOk="0">
                  <a:moveTo>
                    <a:pt x="252412" y="188119"/>
                  </a:moveTo>
                  <a:lnTo>
                    <a:pt x="635793" y="142875"/>
                  </a:lnTo>
                  <a:lnTo>
                    <a:pt x="783431" y="80963"/>
                  </a:lnTo>
                  <a:lnTo>
                    <a:pt x="1350168" y="0"/>
                  </a:lnTo>
                  <a:lnTo>
                    <a:pt x="1312068" y="157163"/>
                  </a:lnTo>
                  <a:lnTo>
                    <a:pt x="1021556" y="200025"/>
                  </a:lnTo>
                  <a:lnTo>
                    <a:pt x="776287" y="240506"/>
                  </a:lnTo>
                  <a:lnTo>
                    <a:pt x="469106" y="304800"/>
                  </a:lnTo>
                  <a:lnTo>
                    <a:pt x="216693" y="347663"/>
                  </a:lnTo>
                  <a:lnTo>
                    <a:pt x="23812" y="378619"/>
                  </a:lnTo>
                  <a:lnTo>
                    <a:pt x="0" y="219075"/>
                  </a:lnTo>
                  <a:lnTo>
                    <a:pt x="252412" y="188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944;p267">
              <a:extLst>
                <a:ext uri="{FF2B5EF4-FFF2-40B4-BE49-F238E27FC236}">
                  <a16:creationId xmlns:a16="http://schemas.microsoft.com/office/drawing/2014/main" id="{4FFAE91A-4CF0-0D49-B8C6-18B43A8A328A}"/>
                </a:ext>
              </a:extLst>
            </p:cNvPr>
            <p:cNvSpPr/>
            <p:nvPr/>
          </p:nvSpPr>
          <p:spPr>
            <a:xfrm>
              <a:off x="3846513" y="1574800"/>
              <a:ext cx="587375" cy="2852738"/>
            </a:xfrm>
            <a:custGeom>
              <a:avLst/>
              <a:gdLst/>
              <a:ahLst/>
              <a:cxnLst/>
              <a:rect l="l" t="t" r="r" b="b"/>
              <a:pathLst>
                <a:path w="587828" h="2852057" extrusionOk="0">
                  <a:moveTo>
                    <a:pt x="268514" y="1371600"/>
                  </a:moveTo>
                  <a:cubicBezTo>
                    <a:pt x="268514" y="1156305"/>
                    <a:pt x="270933" y="919238"/>
                    <a:pt x="272143" y="693057"/>
                  </a:cubicBezTo>
                  <a:cubicBezTo>
                    <a:pt x="270933" y="621695"/>
                    <a:pt x="269724" y="550333"/>
                    <a:pt x="268514" y="478971"/>
                  </a:cubicBezTo>
                  <a:lnTo>
                    <a:pt x="264885" y="424543"/>
                  </a:lnTo>
                  <a:lnTo>
                    <a:pt x="257628" y="362857"/>
                  </a:lnTo>
                  <a:lnTo>
                    <a:pt x="239485" y="283029"/>
                  </a:lnTo>
                  <a:lnTo>
                    <a:pt x="214085" y="221343"/>
                  </a:lnTo>
                  <a:lnTo>
                    <a:pt x="192314" y="185057"/>
                  </a:lnTo>
                  <a:lnTo>
                    <a:pt x="170543" y="159657"/>
                  </a:lnTo>
                  <a:lnTo>
                    <a:pt x="148771" y="137886"/>
                  </a:lnTo>
                  <a:lnTo>
                    <a:pt x="119743" y="112486"/>
                  </a:lnTo>
                  <a:lnTo>
                    <a:pt x="65314" y="83457"/>
                  </a:lnTo>
                  <a:lnTo>
                    <a:pt x="43543" y="72571"/>
                  </a:lnTo>
                  <a:lnTo>
                    <a:pt x="21771" y="61686"/>
                  </a:lnTo>
                  <a:lnTo>
                    <a:pt x="10885" y="47171"/>
                  </a:lnTo>
                  <a:lnTo>
                    <a:pt x="0" y="25400"/>
                  </a:lnTo>
                  <a:lnTo>
                    <a:pt x="3628" y="10886"/>
                  </a:lnTo>
                  <a:lnTo>
                    <a:pt x="18143" y="0"/>
                  </a:lnTo>
                  <a:lnTo>
                    <a:pt x="83457" y="0"/>
                  </a:lnTo>
                  <a:lnTo>
                    <a:pt x="181428" y="7257"/>
                  </a:lnTo>
                  <a:lnTo>
                    <a:pt x="250371" y="21771"/>
                  </a:lnTo>
                  <a:lnTo>
                    <a:pt x="348343" y="54429"/>
                  </a:lnTo>
                  <a:lnTo>
                    <a:pt x="428171" y="87086"/>
                  </a:lnTo>
                  <a:lnTo>
                    <a:pt x="515257" y="137886"/>
                  </a:lnTo>
                  <a:lnTo>
                    <a:pt x="558800" y="166914"/>
                  </a:lnTo>
                  <a:lnTo>
                    <a:pt x="573314" y="185057"/>
                  </a:lnTo>
                  <a:lnTo>
                    <a:pt x="584200" y="203200"/>
                  </a:lnTo>
                  <a:lnTo>
                    <a:pt x="587828" y="224971"/>
                  </a:lnTo>
                  <a:lnTo>
                    <a:pt x="584200" y="254000"/>
                  </a:lnTo>
                  <a:lnTo>
                    <a:pt x="562428" y="301171"/>
                  </a:lnTo>
                  <a:lnTo>
                    <a:pt x="533400" y="337457"/>
                  </a:lnTo>
                  <a:lnTo>
                    <a:pt x="515257" y="359229"/>
                  </a:lnTo>
                  <a:lnTo>
                    <a:pt x="493485" y="504371"/>
                  </a:lnTo>
                  <a:lnTo>
                    <a:pt x="493485" y="653143"/>
                  </a:lnTo>
                  <a:lnTo>
                    <a:pt x="478971" y="787400"/>
                  </a:lnTo>
                  <a:lnTo>
                    <a:pt x="468085" y="1019629"/>
                  </a:lnTo>
                  <a:cubicBezTo>
                    <a:pt x="469295" y="1426029"/>
                    <a:pt x="470504" y="1832429"/>
                    <a:pt x="471714" y="2238829"/>
                  </a:cubicBezTo>
                  <a:lnTo>
                    <a:pt x="471714" y="2648857"/>
                  </a:lnTo>
                  <a:lnTo>
                    <a:pt x="449943" y="2725057"/>
                  </a:lnTo>
                  <a:lnTo>
                    <a:pt x="428171" y="2819400"/>
                  </a:lnTo>
                  <a:lnTo>
                    <a:pt x="413657" y="2844800"/>
                  </a:lnTo>
                  <a:lnTo>
                    <a:pt x="388257" y="2852057"/>
                  </a:lnTo>
                  <a:lnTo>
                    <a:pt x="366485" y="2852057"/>
                  </a:lnTo>
                  <a:lnTo>
                    <a:pt x="341085" y="2837543"/>
                  </a:lnTo>
                  <a:lnTo>
                    <a:pt x="312057" y="2823029"/>
                  </a:lnTo>
                  <a:lnTo>
                    <a:pt x="290285" y="2812143"/>
                  </a:lnTo>
                  <a:lnTo>
                    <a:pt x="275771" y="2794000"/>
                  </a:lnTo>
                  <a:lnTo>
                    <a:pt x="264885" y="2772229"/>
                  </a:lnTo>
                  <a:lnTo>
                    <a:pt x="250371" y="2735943"/>
                  </a:lnTo>
                  <a:lnTo>
                    <a:pt x="246743" y="2692400"/>
                  </a:lnTo>
                  <a:lnTo>
                    <a:pt x="246743" y="2605314"/>
                  </a:lnTo>
                  <a:lnTo>
                    <a:pt x="250371" y="2503714"/>
                  </a:lnTo>
                  <a:lnTo>
                    <a:pt x="257628" y="2445657"/>
                  </a:lnTo>
                  <a:lnTo>
                    <a:pt x="272143" y="1984829"/>
                  </a:lnTo>
                  <a:cubicBezTo>
                    <a:pt x="270933" y="1786467"/>
                    <a:pt x="268514" y="1586895"/>
                    <a:pt x="268514" y="13716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945;p267">
              <a:extLst>
                <a:ext uri="{FF2B5EF4-FFF2-40B4-BE49-F238E27FC236}">
                  <a16:creationId xmlns:a16="http://schemas.microsoft.com/office/drawing/2014/main" id="{3DC41405-2DB2-EC46-8351-D51557A2F9ED}"/>
                </a:ext>
              </a:extLst>
            </p:cNvPr>
            <p:cNvSpPr/>
            <p:nvPr/>
          </p:nvSpPr>
          <p:spPr>
            <a:xfrm>
              <a:off x="3057525" y="3275013"/>
              <a:ext cx="1090613" cy="1146175"/>
            </a:xfrm>
            <a:custGeom>
              <a:avLst/>
              <a:gdLst/>
              <a:ahLst/>
              <a:cxnLst/>
              <a:rect l="l" t="t" r="r" b="b"/>
              <a:pathLst>
                <a:path w="1090613" h="1147762" extrusionOk="0">
                  <a:moveTo>
                    <a:pt x="604838" y="504825"/>
                  </a:moveTo>
                  <a:lnTo>
                    <a:pt x="735806" y="347662"/>
                  </a:lnTo>
                  <a:lnTo>
                    <a:pt x="881063" y="171450"/>
                  </a:lnTo>
                  <a:lnTo>
                    <a:pt x="981075" y="40481"/>
                  </a:lnTo>
                  <a:lnTo>
                    <a:pt x="1090613" y="0"/>
                  </a:lnTo>
                  <a:lnTo>
                    <a:pt x="1081088" y="280987"/>
                  </a:lnTo>
                  <a:lnTo>
                    <a:pt x="928688" y="447675"/>
                  </a:lnTo>
                  <a:lnTo>
                    <a:pt x="814388" y="559594"/>
                  </a:lnTo>
                  <a:lnTo>
                    <a:pt x="671513" y="690562"/>
                  </a:lnTo>
                  <a:lnTo>
                    <a:pt x="461963" y="862012"/>
                  </a:lnTo>
                  <a:lnTo>
                    <a:pt x="223838" y="1038225"/>
                  </a:lnTo>
                  <a:lnTo>
                    <a:pt x="83344" y="1131094"/>
                  </a:lnTo>
                  <a:lnTo>
                    <a:pt x="59531" y="1140619"/>
                  </a:lnTo>
                  <a:lnTo>
                    <a:pt x="33338" y="1145381"/>
                  </a:lnTo>
                  <a:lnTo>
                    <a:pt x="14288" y="1147762"/>
                  </a:lnTo>
                  <a:lnTo>
                    <a:pt x="0" y="1138237"/>
                  </a:lnTo>
                  <a:lnTo>
                    <a:pt x="2381" y="1121569"/>
                  </a:lnTo>
                  <a:lnTo>
                    <a:pt x="16669" y="1100137"/>
                  </a:lnTo>
                  <a:lnTo>
                    <a:pt x="69056" y="1052512"/>
                  </a:lnTo>
                  <a:lnTo>
                    <a:pt x="200025" y="931069"/>
                  </a:lnTo>
                  <a:lnTo>
                    <a:pt x="335756" y="795337"/>
                  </a:lnTo>
                  <a:lnTo>
                    <a:pt x="473869" y="654844"/>
                  </a:lnTo>
                  <a:lnTo>
                    <a:pt x="604838" y="5048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946;p267">
              <a:extLst>
                <a:ext uri="{FF2B5EF4-FFF2-40B4-BE49-F238E27FC236}">
                  <a16:creationId xmlns:a16="http://schemas.microsoft.com/office/drawing/2014/main" id="{41FFCB18-78D2-B347-8EA9-53C25BDF390C}"/>
                </a:ext>
              </a:extLst>
            </p:cNvPr>
            <p:cNvSpPr/>
            <p:nvPr/>
          </p:nvSpPr>
          <p:spPr>
            <a:xfrm>
              <a:off x="4281488" y="3344863"/>
              <a:ext cx="681037" cy="631825"/>
            </a:xfrm>
            <a:custGeom>
              <a:avLst/>
              <a:gdLst/>
              <a:ahLst/>
              <a:cxnLst/>
              <a:rect l="l" t="t" r="r" b="b"/>
              <a:pathLst>
                <a:path w="681037" h="631032" extrusionOk="0">
                  <a:moveTo>
                    <a:pt x="240506" y="102394"/>
                  </a:moveTo>
                  <a:lnTo>
                    <a:pt x="364331" y="157163"/>
                  </a:lnTo>
                  <a:lnTo>
                    <a:pt x="457200" y="204788"/>
                  </a:lnTo>
                  <a:lnTo>
                    <a:pt x="488156" y="223838"/>
                  </a:lnTo>
                  <a:lnTo>
                    <a:pt x="531018" y="254794"/>
                  </a:lnTo>
                  <a:lnTo>
                    <a:pt x="564356" y="288132"/>
                  </a:lnTo>
                  <a:lnTo>
                    <a:pt x="609600" y="342900"/>
                  </a:lnTo>
                  <a:lnTo>
                    <a:pt x="654843" y="409575"/>
                  </a:lnTo>
                  <a:lnTo>
                    <a:pt x="661987" y="421482"/>
                  </a:lnTo>
                  <a:lnTo>
                    <a:pt x="671512" y="450057"/>
                  </a:lnTo>
                  <a:lnTo>
                    <a:pt x="681037" y="495300"/>
                  </a:lnTo>
                  <a:lnTo>
                    <a:pt x="681037" y="533400"/>
                  </a:lnTo>
                  <a:lnTo>
                    <a:pt x="678656" y="569119"/>
                  </a:lnTo>
                  <a:lnTo>
                    <a:pt x="666750" y="609600"/>
                  </a:lnTo>
                  <a:lnTo>
                    <a:pt x="645318" y="628650"/>
                  </a:lnTo>
                  <a:lnTo>
                    <a:pt x="623887" y="631032"/>
                  </a:lnTo>
                  <a:lnTo>
                    <a:pt x="581025" y="623888"/>
                  </a:lnTo>
                  <a:lnTo>
                    <a:pt x="552450" y="611982"/>
                  </a:lnTo>
                  <a:lnTo>
                    <a:pt x="528637" y="595313"/>
                  </a:lnTo>
                  <a:lnTo>
                    <a:pt x="502443" y="571500"/>
                  </a:lnTo>
                  <a:lnTo>
                    <a:pt x="404812" y="471488"/>
                  </a:lnTo>
                  <a:lnTo>
                    <a:pt x="285750" y="352425"/>
                  </a:lnTo>
                  <a:lnTo>
                    <a:pt x="133350" y="200025"/>
                  </a:lnTo>
                  <a:lnTo>
                    <a:pt x="4762" y="76200"/>
                  </a:lnTo>
                  <a:lnTo>
                    <a:pt x="0" y="0"/>
                  </a:lnTo>
                  <a:lnTo>
                    <a:pt x="240506" y="1023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947;p267">
              <a:extLst>
                <a:ext uri="{FF2B5EF4-FFF2-40B4-BE49-F238E27FC236}">
                  <a16:creationId xmlns:a16="http://schemas.microsoft.com/office/drawing/2014/main" id="{7E3C0A23-C0B2-3D4F-BFFD-C79A22EAA6CC}"/>
                </a:ext>
              </a:extLst>
            </p:cNvPr>
            <p:cNvSpPr/>
            <p:nvPr/>
          </p:nvSpPr>
          <p:spPr>
            <a:xfrm>
              <a:off x="5057775" y="1617663"/>
              <a:ext cx="1004888" cy="1477962"/>
            </a:xfrm>
            <a:custGeom>
              <a:avLst/>
              <a:gdLst/>
              <a:ahLst/>
              <a:cxnLst/>
              <a:rect l="l" t="t" r="r" b="b"/>
              <a:pathLst>
                <a:path w="1004888" h="1478756" extrusionOk="0">
                  <a:moveTo>
                    <a:pt x="826294" y="481012"/>
                  </a:moveTo>
                  <a:lnTo>
                    <a:pt x="931069" y="319087"/>
                  </a:lnTo>
                  <a:lnTo>
                    <a:pt x="940594" y="309562"/>
                  </a:lnTo>
                  <a:lnTo>
                    <a:pt x="971550" y="295275"/>
                  </a:lnTo>
                  <a:lnTo>
                    <a:pt x="990600" y="283369"/>
                  </a:lnTo>
                  <a:lnTo>
                    <a:pt x="1002506" y="269081"/>
                  </a:lnTo>
                  <a:lnTo>
                    <a:pt x="1004888" y="247650"/>
                  </a:lnTo>
                  <a:lnTo>
                    <a:pt x="1002506" y="233362"/>
                  </a:lnTo>
                  <a:lnTo>
                    <a:pt x="992981" y="211931"/>
                  </a:lnTo>
                  <a:lnTo>
                    <a:pt x="935831" y="161925"/>
                  </a:lnTo>
                  <a:lnTo>
                    <a:pt x="852488" y="100012"/>
                  </a:lnTo>
                  <a:lnTo>
                    <a:pt x="797719" y="61912"/>
                  </a:lnTo>
                  <a:lnTo>
                    <a:pt x="728663" y="26194"/>
                  </a:lnTo>
                  <a:lnTo>
                    <a:pt x="681038" y="9525"/>
                  </a:lnTo>
                  <a:lnTo>
                    <a:pt x="635794" y="0"/>
                  </a:lnTo>
                  <a:lnTo>
                    <a:pt x="609600" y="0"/>
                  </a:lnTo>
                  <a:lnTo>
                    <a:pt x="581025" y="7144"/>
                  </a:lnTo>
                  <a:lnTo>
                    <a:pt x="573881" y="11906"/>
                  </a:lnTo>
                  <a:lnTo>
                    <a:pt x="569119" y="21431"/>
                  </a:lnTo>
                  <a:lnTo>
                    <a:pt x="571500" y="33337"/>
                  </a:lnTo>
                  <a:lnTo>
                    <a:pt x="585788" y="50006"/>
                  </a:lnTo>
                  <a:lnTo>
                    <a:pt x="604838" y="71437"/>
                  </a:lnTo>
                  <a:lnTo>
                    <a:pt x="621506" y="90487"/>
                  </a:lnTo>
                  <a:lnTo>
                    <a:pt x="642938" y="140494"/>
                  </a:lnTo>
                  <a:lnTo>
                    <a:pt x="657225" y="197644"/>
                  </a:lnTo>
                  <a:lnTo>
                    <a:pt x="664369" y="240506"/>
                  </a:lnTo>
                  <a:lnTo>
                    <a:pt x="657225" y="273844"/>
                  </a:lnTo>
                  <a:lnTo>
                    <a:pt x="616744" y="383381"/>
                  </a:lnTo>
                  <a:lnTo>
                    <a:pt x="526256" y="590550"/>
                  </a:lnTo>
                  <a:lnTo>
                    <a:pt x="478631" y="683419"/>
                  </a:lnTo>
                  <a:lnTo>
                    <a:pt x="283369" y="1002506"/>
                  </a:lnTo>
                  <a:lnTo>
                    <a:pt x="73819" y="1323975"/>
                  </a:lnTo>
                  <a:lnTo>
                    <a:pt x="19050" y="1407319"/>
                  </a:lnTo>
                  <a:lnTo>
                    <a:pt x="7144" y="1433512"/>
                  </a:lnTo>
                  <a:lnTo>
                    <a:pt x="0" y="1457325"/>
                  </a:lnTo>
                  <a:lnTo>
                    <a:pt x="4763" y="1471612"/>
                  </a:lnTo>
                  <a:lnTo>
                    <a:pt x="14288" y="1478756"/>
                  </a:lnTo>
                  <a:lnTo>
                    <a:pt x="26194" y="1478756"/>
                  </a:lnTo>
                  <a:lnTo>
                    <a:pt x="45244" y="1469231"/>
                  </a:lnTo>
                  <a:lnTo>
                    <a:pt x="142875" y="1376362"/>
                  </a:lnTo>
                  <a:lnTo>
                    <a:pt x="200025" y="1316831"/>
                  </a:lnTo>
                  <a:lnTo>
                    <a:pt x="364331" y="1150144"/>
                  </a:lnTo>
                  <a:lnTo>
                    <a:pt x="371475" y="1126331"/>
                  </a:lnTo>
                  <a:lnTo>
                    <a:pt x="533400" y="933450"/>
                  </a:lnTo>
                  <a:lnTo>
                    <a:pt x="690563" y="697706"/>
                  </a:lnTo>
                  <a:lnTo>
                    <a:pt x="826294" y="4810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948;p267">
              <a:extLst>
                <a:ext uri="{FF2B5EF4-FFF2-40B4-BE49-F238E27FC236}">
                  <a16:creationId xmlns:a16="http://schemas.microsoft.com/office/drawing/2014/main" id="{C4498D36-4E6E-5246-BF09-6A19AFC76FBA}"/>
                </a:ext>
              </a:extLst>
            </p:cNvPr>
            <p:cNvSpPr/>
            <p:nvPr/>
          </p:nvSpPr>
          <p:spPr>
            <a:xfrm>
              <a:off x="5522913" y="2132013"/>
              <a:ext cx="1619250" cy="468312"/>
            </a:xfrm>
            <a:custGeom>
              <a:avLst/>
              <a:gdLst/>
              <a:ahLst/>
              <a:cxnLst/>
              <a:rect l="l" t="t" r="r" b="b"/>
              <a:pathLst>
                <a:path w="1619250" h="469106" extrusionOk="0">
                  <a:moveTo>
                    <a:pt x="695325" y="173831"/>
                  </a:moveTo>
                  <a:lnTo>
                    <a:pt x="892969" y="116681"/>
                  </a:lnTo>
                  <a:lnTo>
                    <a:pt x="1181100" y="26194"/>
                  </a:lnTo>
                  <a:lnTo>
                    <a:pt x="1247775" y="0"/>
                  </a:lnTo>
                  <a:lnTo>
                    <a:pt x="1266825" y="0"/>
                  </a:lnTo>
                  <a:lnTo>
                    <a:pt x="1343025" y="4762"/>
                  </a:lnTo>
                  <a:lnTo>
                    <a:pt x="1414462" y="14287"/>
                  </a:lnTo>
                  <a:lnTo>
                    <a:pt x="1457325" y="21431"/>
                  </a:lnTo>
                  <a:lnTo>
                    <a:pt x="1502569" y="38100"/>
                  </a:lnTo>
                  <a:lnTo>
                    <a:pt x="1547812" y="57150"/>
                  </a:lnTo>
                  <a:lnTo>
                    <a:pt x="1588294" y="80962"/>
                  </a:lnTo>
                  <a:lnTo>
                    <a:pt x="1607344" y="100012"/>
                  </a:lnTo>
                  <a:lnTo>
                    <a:pt x="1619250" y="119062"/>
                  </a:lnTo>
                  <a:lnTo>
                    <a:pt x="1619250" y="130969"/>
                  </a:lnTo>
                  <a:lnTo>
                    <a:pt x="1609725" y="157162"/>
                  </a:lnTo>
                  <a:lnTo>
                    <a:pt x="1590675" y="180975"/>
                  </a:lnTo>
                  <a:lnTo>
                    <a:pt x="1559719" y="202406"/>
                  </a:lnTo>
                  <a:lnTo>
                    <a:pt x="1524000" y="211931"/>
                  </a:lnTo>
                  <a:lnTo>
                    <a:pt x="1383506" y="230981"/>
                  </a:lnTo>
                  <a:lnTo>
                    <a:pt x="1200150" y="245269"/>
                  </a:lnTo>
                  <a:lnTo>
                    <a:pt x="964406" y="280987"/>
                  </a:lnTo>
                  <a:lnTo>
                    <a:pt x="776287" y="319087"/>
                  </a:lnTo>
                  <a:lnTo>
                    <a:pt x="673894" y="335756"/>
                  </a:lnTo>
                  <a:lnTo>
                    <a:pt x="481012" y="381000"/>
                  </a:lnTo>
                  <a:lnTo>
                    <a:pt x="238125" y="442912"/>
                  </a:lnTo>
                  <a:lnTo>
                    <a:pt x="176212" y="459581"/>
                  </a:lnTo>
                  <a:lnTo>
                    <a:pt x="123825" y="469106"/>
                  </a:lnTo>
                  <a:lnTo>
                    <a:pt x="90487" y="469106"/>
                  </a:lnTo>
                  <a:lnTo>
                    <a:pt x="64294" y="459581"/>
                  </a:lnTo>
                  <a:lnTo>
                    <a:pt x="0" y="416719"/>
                  </a:lnTo>
                  <a:lnTo>
                    <a:pt x="61912" y="304800"/>
                  </a:lnTo>
                  <a:lnTo>
                    <a:pt x="295275" y="264319"/>
                  </a:lnTo>
                  <a:lnTo>
                    <a:pt x="516731" y="219075"/>
                  </a:lnTo>
                  <a:lnTo>
                    <a:pt x="695325" y="1738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49;p267">
              <a:extLst>
                <a:ext uri="{FF2B5EF4-FFF2-40B4-BE49-F238E27FC236}">
                  <a16:creationId xmlns:a16="http://schemas.microsoft.com/office/drawing/2014/main" id="{FB6551D6-1D3F-F349-A25F-5E44A4EC7790}"/>
                </a:ext>
              </a:extLst>
            </p:cNvPr>
            <p:cNvSpPr/>
            <p:nvPr/>
          </p:nvSpPr>
          <p:spPr>
            <a:xfrm>
              <a:off x="4910138" y="2414588"/>
              <a:ext cx="1797050" cy="1854200"/>
            </a:xfrm>
            <a:custGeom>
              <a:avLst/>
              <a:gdLst/>
              <a:ahLst/>
              <a:cxnLst/>
              <a:rect l="l" t="t" r="r" b="b"/>
              <a:pathLst>
                <a:path w="1797843" h="1854993" extrusionOk="0">
                  <a:moveTo>
                    <a:pt x="1438275" y="788193"/>
                  </a:moveTo>
                  <a:lnTo>
                    <a:pt x="1514475" y="695325"/>
                  </a:lnTo>
                  <a:lnTo>
                    <a:pt x="1593056" y="585787"/>
                  </a:lnTo>
                  <a:lnTo>
                    <a:pt x="1688306" y="447675"/>
                  </a:lnTo>
                  <a:lnTo>
                    <a:pt x="1731168" y="385762"/>
                  </a:lnTo>
                  <a:lnTo>
                    <a:pt x="1759743" y="369093"/>
                  </a:lnTo>
                  <a:lnTo>
                    <a:pt x="1781175" y="347662"/>
                  </a:lnTo>
                  <a:lnTo>
                    <a:pt x="1793081" y="326231"/>
                  </a:lnTo>
                  <a:lnTo>
                    <a:pt x="1797843" y="300037"/>
                  </a:lnTo>
                  <a:lnTo>
                    <a:pt x="1795462" y="278606"/>
                  </a:lnTo>
                  <a:lnTo>
                    <a:pt x="1785937" y="264318"/>
                  </a:lnTo>
                  <a:lnTo>
                    <a:pt x="1764506" y="242887"/>
                  </a:lnTo>
                  <a:lnTo>
                    <a:pt x="1709737" y="197643"/>
                  </a:lnTo>
                  <a:lnTo>
                    <a:pt x="1650206" y="154781"/>
                  </a:lnTo>
                  <a:lnTo>
                    <a:pt x="1554956" y="95250"/>
                  </a:lnTo>
                  <a:lnTo>
                    <a:pt x="1452562" y="40481"/>
                  </a:lnTo>
                  <a:lnTo>
                    <a:pt x="1343025" y="0"/>
                  </a:lnTo>
                  <a:lnTo>
                    <a:pt x="1235868" y="19050"/>
                  </a:lnTo>
                  <a:lnTo>
                    <a:pt x="1331118" y="66675"/>
                  </a:lnTo>
                  <a:lnTo>
                    <a:pt x="1364456" y="88106"/>
                  </a:lnTo>
                  <a:lnTo>
                    <a:pt x="1390650" y="111918"/>
                  </a:lnTo>
                  <a:lnTo>
                    <a:pt x="1407318" y="133350"/>
                  </a:lnTo>
                  <a:lnTo>
                    <a:pt x="1421606" y="161925"/>
                  </a:lnTo>
                  <a:lnTo>
                    <a:pt x="1431131" y="190500"/>
                  </a:lnTo>
                  <a:lnTo>
                    <a:pt x="1435893" y="216693"/>
                  </a:lnTo>
                  <a:lnTo>
                    <a:pt x="1438275" y="240506"/>
                  </a:lnTo>
                  <a:lnTo>
                    <a:pt x="1435893" y="285750"/>
                  </a:lnTo>
                  <a:lnTo>
                    <a:pt x="1431131" y="326231"/>
                  </a:lnTo>
                  <a:lnTo>
                    <a:pt x="1421606" y="369093"/>
                  </a:lnTo>
                  <a:lnTo>
                    <a:pt x="1404937" y="426243"/>
                  </a:lnTo>
                  <a:lnTo>
                    <a:pt x="1364456" y="516731"/>
                  </a:lnTo>
                  <a:lnTo>
                    <a:pt x="1328737" y="581025"/>
                  </a:lnTo>
                  <a:lnTo>
                    <a:pt x="1243012" y="700087"/>
                  </a:lnTo>
                  <a:lnTo>
                    <a:pt x="1133475" y="833437"/>
                  </a:lnTo>
                  <a:lnTo>
                    <a:pt x="950118" y="1040606"/>
                  </a:lnTo>
                  <a:lnTo>
                    <a:pt x="735806" y="1247775"/>
                  </a:lnTo>
                  <a:lnTo>
                    <a:pt x="502443" y="1447800"/>
                  </a:lnTo>
                  <a:lnTo>
                    <a:pt x="354806" y="1559718"/>
                  </a:lnTo>
                  <a:lnTo>
                    <a:pt x="164306" y="1693068"/>
                  </a:lnTo>
                  <a:lnTo>
                    <a:pt x="23812" y="1783556"/>
                  </a:lnTo>
                  <a:lnTo>
                    <a:pt x="9525" y="1797843"/>
                  </a:lnTo>
                  <a:lnTo>
                    <a:pt x="2381" y="1814512"/>
                  </a:lnTo>
                  <a:lnTo>
                    <a:pt x="0" y="1826418"/>
                  </a:lnTo>
                  <a:lnTo>
                    <a:pt x="2381" y="1843087"/>
                  </a:lnTo>
                  <a:lnTo>
                    <a:pt x="9525" y="1852612"/>
                  </a:lnTo>
                  <a:lnTo>
                    <a:pt x="26193" y="1854993"/>
                  </a:lnTo>
                  <a:lnTo>
                    <a:pt x="100012" y="1831181"/>
                  </a:lnTo>
                  <a:lnTo>
                    <a:pt x="276225" y="1745456"/>
                  </a:lnTo>
                  <a:lnTo>
                    <a:pt x="457200" y="1640681"/>
                  </a:lnTo>
                  <a:lnTo>
                    <a:pt x="609600" y="1545431"/>
                  </a:lnTo>
                  <a:lnTo>
                    <a:pt x="769143" y="1431131"/>
                  </a:lnTo>
                  <a:lnTo>
                    <a:pt x="942975" y="1295400"/>
                  </a:lnTo>
                  <a:lnTo>
                    <a:pt x="1128712" y="1138237"/>
                  </a:lnTo>
                  <a:lnTo>
                    <a:pt x="1183481" y="1083468"/>
                  </a:lnTo>
                  <a:lnTo>
                    <a:pt x="1390650" y="845343"/>
                  </a:lnTo>
                  <a:lnTo>
                    <a:pt x="1438275" y="7881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950;p267">
              <a:extLst>
                <a:ext uri="{FF2B5EF4-FFF2-40B4-BE49-F238E27FC236}">
                  <a16:creationId xmlns:a16="http://schemas.microsoft.com/office/drawing/2014/main" id="{065E53A3-FAEE-264E-960C-4E014421D075}"/>
                </a:ext>
              </a:extLst>
            </p:cNvPr>
            <p:cNvSpPr/>
            <p:nvPr/>
          </p:nvSpPr>
          <p:spPr>
            <a:xfrm>
              <a:off x="5373688" y="2709863"/>
              <a:ext cx="2136775" cy="1498600"/>
            </a:xfrm>
            <a:custGeom>
              <a:avLst/>
              <a:gdLst/>
              <a:ahLst/>
              <a:cxnLst/>
              <a:rect l="l" t="t" r="r" b="b"/>
              <a:pathLst>
                <a:path w="2135982" h="1497806" extrusionOk="0">
                  <a:moveTo>
                    <a:pt x="497682" y="369093"/>
                  </a:moveTo>
                  <a:lnTo>
                    <a:pt x="316707" y="226218"/>
                  </a:lnTo>
                  <a:lnTo>
                    <a:pt x="161925" y="104775"/>
                  </a:lnTo>
                  <a:lnTo>
                    <a:pt x="28575" y="0"/>
                  </a:lnTo>
                  <a:lnTo>
                    <a:pt x="0" y="28575"/>
                  </a:lnTo>
                  <a:lnTo>
                    <a:pt x="130969" y="171450"/>
                  </a:lnTo>
                  <a:lnTo>
                    <a:pt x="273844" y="328612"/>
                  </a:lnTo>
                  <a:lnTo>
                    <a:pt x="519113" y="592931"/>
                  </a:lnTo>
                  <a:lnTo>
                    <a:pt x="578644" y="657225"/>
                  </a:lnTo>
                  <a:lnTo>
                    <a:pt x="728663" y="831056"/>
                  </a:lnTo>
                  <a:lnTo>
                    <a:pt x="909638" y="1016793"/>
                  </a:lnTo>
                  <a:lnTo>
                    <a:pt x="1081088" y="1195387"/>
                  </a:lnTo>
                  <a:lnTo>
                    <a:pt x="1216819" y="1335881"/>
                  </a:lnTo>
                  <a:lnTo>
                    <a:pt x="1293019" y="1416843"/>
                  </a:lnTo>
                  <a:lnTo>
                    <a:pt x="1333500" y="1452562"/>
                  </a:lnTo>
                  <a:lnTo>
                    <a:pt x="1369219" y="1476375"/>
                  </a:lnTo>
                  <a:lnTo>
                    <a:pt x="1395413" y="1488281"/>
                  </a:lnTo>
                  <a:lnTo>
                    <a:pt x="1416844" y="1493043"/>
                  </a:lnTo>
                  <a:lnTo>
                    <a:pt x="1483519" y="1497806"/>
                  </a:lnTo>
                  <a:lnTo>
                    <a:pt x="1685925" y="1495425"/>
                  </a:lnTo>
                  <a:lnTo>
                    <a:pt x="1964532" y="1497806"/>
                  </a:lnTo>
                  <a:lnTo>
                    <a:pt x="2059782" y="1495425"/>
                  </a:lnTo>
                  <a:lnTo>
                    <a:pt x="2083594" y="1490662"/>
                  </a:lnTo>
                  <a:lnTo>
                    <a:pt x="2114550" y="1481137"/>
                  </a:lnTo>
                  <a:lnTo>
                    <a:pt x="2128838" y="1469231"/>
                  </a:lnTo>
                  <a:lnTo>
                    <a:pt x="2135982" y="1454943"/>
                  </a:lnTo>
                  <a:lnTo>
                    <a:pt x="2135982" y="1447800"/>
                  </a:lnTo>
                  <a:lnTo>
                    <a:pt x="2128838" y="1438275"/>
                  </a:lnTo>
                  <a:lnTo>
                    <a:pt x="2095500" y="1419225"/>
                  </a:lnTo>
                  <a:lnTo>
                    <a:pt x="2014538" y="1393031"/>
                  </a:lnTo>
                  <a:lnTo>
                    <a:pt x="1935957" y="1369218"/>
                  </a:lnTo>
                  <a:lnTo>
                    <a:pt x="1840707" y="1335881"/>
                  </a:lnTo>
                  <a:lnTo>
                    <a:pt x="1747838" y="1297781"/>
                  </a:lnTo>
                  <a:lnTo>
                    <a:pt x="1650207" y="1247775"/>
                  </a:lnTo>
                  <a:lnTo>
                    <a:pt x="1526382" y="1162050"/>
                  </a:lnTo>
                  <a:lnTo>
                    <a:pt x="1354932" y="1035843"/>
                  </a:lnTo>
                  <a:lnTo>
                    <a:pt x="1145382" y="878681"/>
                  </a:lnTo>
                  <a:lnTo>
                    <a:pt x="892969" y="690562"/>
                  </a:lnTo>
                  <a:lnTo>
                    <a:pt x="616744" y="461962"/>
                  </a:lnTo>
                  <a:lnTo>
                    <a:pt x="497682" y="3690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951;p267">
              <a:extLst>
                <a:ext uri="{FF2B5EF4-FFF2-40B4-BE49-F238E27FC236}">
                  <a16:creationId xmlns:a16="http://schemas.microsoft.com/office/drawing/2014/main" id="{A111ECDD-91F6-3244-88D2-4CCFCE65CAC9}"/>
                </a:ext>
              </a:extLst>
            </p:cNvPr>
            <p:cNvSpPr/>
            <p:nvPr/>
          </p:nvSpPr>
          <p:spPr>
            <a:xfrm>
              <a:off x="3767138" y="4162425"/>
              <a:ext cx="2606675" cy="534988"/>
            </a:xfrm>
            <a:custGeom>
              <a:avLst/>
              <a:gdLst/>
              <a:ahLst/>
              <a:cxnLst/>
              <a:rect l="l" t="t" r="r" b="b"/>
              <a:pathLst>
                <a:path w="2607468" h="535781" extrusionOk="0">
                  <a:moveTo>
                    <a:pt x="1062037" y="219075"/>
                  </a:moveTo>
                  <a:lnTo>
                    <a:pt x="1545431" y="142875"/>
                  </a:lnTo>
                  <a:lnTo>
                    <a:pt x="1909762" y="85725"/>
                  </a:lnTo>
                  <a:lnTo>
                    <a:pt x="2045493" y="64294"/>
                  </a:lnTo>
                  <a:lnTo>
                    <a:pt x="2116931" y="45244"/>
                  </a:lnTo>
                  <a:lnTo>
                    <a:pt x="2166937" y="28575"/>
                  </a:lnTo>
                  <a:lnTo>
                    <a:pt x="2188368" y="14288"/>
                  </a:lnTo>
                  <a:lnTo>
                    <a:pt x="2212181" y="2381"/>
                  </a:lnTo>
                  <a:lnTo>
                    <a:pt x="2240756" y="0"/>
                  </a:lnTo>
                  <a:lnTo>
                    <a:pt x="2278856" y="0"/>
                  </a:lnTo>
                  <a:lnTo>
                    <a:pt x="2321718" y="9525"/>
                  </a:lnTo>
                  <a:lnTo>
                    <a:pt x="2395537" y="38100"/>
                  </a:lnTo>
                  <a:lnTo>
                    <a:pt x="2462212" y="66675"/>
                  </a:lnTo>
                  <a:lnTo>
                    <a:pt x="2531268" y="102394"/>
                  </a:lnTo>
                  <a:lnTo>
                    <a:pt x="2566987" y="121444"/>
                  </a:lnTo>
                  <a:lnTo>
                    <a:pt x="2588418" y="140494"/>
                  </a:lnTo>
                  <a:lnTo>
                    <a:pt x="2595562" y="147638"/>
                  </a:lnTo>
                  <a:lnTo>
                    <a:pt x="2602706" y="169069"/>
                  </a:lnTo>
                  <a:lnTo>
                    <a:pt x="2607468" y="190500"/>
                  </a:lnTo>
                  <a:lnTo>
                    <a:pt x="2602706" y="214313"/>
                  </a:lnTo>
                  <a:lnTo>
                    <a:pt x="2588418" y="235744"/>
                  </a:lnTo>
                  <a:lnTo>
                    <a:pt x="2566987" y="254794"/>
                  </a:lnTo>
                  <a:lnTo>
                    <a:pt x="2540793" y="266700"/>
                  </a:lnTo>
                  <a:lnTo>
                    <a:pt x="2512218" y="266700"/>
                  </a:lnTo>
                  <a:lnTo>
                    <a:pt x="2416968" y="259556"/>
                  </a:lnTo>
                  <a:lnTo>
                    <a:pt x="2278856" y="254794"/>
                  </a:lnTo>
                  <a:lnTo>
                    <a:pt x="2116931" y="264319"/>
                  </a:lnTo>
                  <a:lnTo>
                    <a:pt x="1704975" y="302419"/>
                  </a:lnTo>
                  <a:lnTo>
                    <a:pt x="1414462" y="338138"/>
                  </a:lnTo>
                  <a:lnTo>
                    <a:pt x="1138237" y="388144"/>
                  </a:lnTo>
                  <a:lnTo>
                    <a:pt x="959643" y="421481"/>
                  </a:lnTo>
                  <a:lnTo>
                    <a:pt x="661987" y="476250"/>
                  </a:lnTo>
                  <a:lnTo>
                    <a:pt x="569118" y="492919"/>
                  </a:lnTo>
                  <a:lnTo>
                    <a:pt x="488156" y="519113"/>
                  </a:lnTo>
                  <a:lnTo>
                    <a:pt x="433387" y="535781"/>
                  </a:lnTo>
                  <a:lnTo>
                    <a:pt x="411956" y="535781"/>
                  </a:lnTo>
                  <a:lnTo>
                    <a:pt x="338137" y="514350"/>
                  </a:lnTo>
                  <a:lnTo>
                    <a:pt x="259556" y="473869"/>
                  </a:lnTo>
                  <a:lnTo>
                    <a:pt x="202406" y="433388"/>
                  </a:lnTo>
                  <a:lnTo>
                    <a:pt x="135731" y="378619"/>
                  </a:lnTo>
                  <a:lnTo>
                    <a:pt x="97631" y="340519"/>
                  </a:lnTo>
                  <a:lnTo>
                    <a:pt x="57150" y="297656"/>
                  </a:lnTo>
                  <a:lnTo>
                    <a:pt x="23812" y="259556"/>
                  </a:lnTo>
                  <a:lnTo>
                    <a:pt x="11906" y="245269"/>
                  </a:lnTo>
                  <a:lnTo>
                    <a:pt x="2381" y="221456"/>
                  </a:lnTo>
                  <a:lnTo>
                    <a:pt x="0" y="202406"/>
                  </a:lnTo>
                  <a:lnTo>
                    <a:pt x="9525" y="185738"/>
                  </a:lnTo>
                  <a:lnTo>
                    <a:pt x="19050" y="185738"/>
                  </a:lnTo>
                  <a:lnTo>
                    <a:pt x="50006" y="195263"/>
                  </a:lnTo>
                  <a:lnTo>
                    <a:pt x="80962" y="216694"/>
                  </a:lnTo>
                  <a:lnTo>
                    <a:pt x="111918" y="242888"/>
                  </a:lnTo>
                  <a:lnTo>
                    <a:pt x="140493" y="259556"/>
                  </a:lnTo>
                  <a:lnTo>
                    <a:pt x="173831" y="276225"/>
                  </a:lnTo>
                  <a:lnTo>
                    <a:pt x="209550" y="288131"/>
                  </a:lnTo>
                  <a:lnTo>
                    <a:pt x="264318" y="304800"/>
                  </a:lnTo>
                  <a:lnTo>
                    <a:pt x="326231" y="311944"/>
                  </a:lnTo>
                  <a:lnTo>
                    <a:pt x="440531" y="307181"/>
                  </a:lnTo>
                  <a:lnTo>
                    <a:pt x="602456" y="292894"/>
                  </a:lnTo>
                  <a:lnTo>
                    <a:pt x="711993" y="276225"/>
                  </a:lnTo>
                  <a:lnTo>
                    <a:pt x="1062037" y="2190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952;p267">
              <a:extLst>
                <a:ext uri="{FF2B5EF4-FFF2-40B4-BE49-F238E27FC236}">
                  <a16:creationId xmlns:a16="http://schemas.microsoft.com/office/drawing/2014/main" id="{7C95EE8E-8658-0446-932E-5C7E1BBB15BD}"/>
                </a:ext>
              </a:extLst>
            </p:cNvPr>
            <p:cNvSpPr/>
            <p:nvPr/>
          </p:nvSpPr>
          <p:spPr>
            <a:xfrm>
              <a:off x="4964113" y="4446588"/>
              <a:ext cx="246062" cy="1406525"/>
            </a:xfrm>
            <a:custGeom>
              <a:avLst/>
              <a:gdLst/>
              <a:ahLst/>
              <a:cxnLst/>
              <a:rect l="l" t="t" r="r" b="b"/>
              <a:pathLst>
                <a:path w="245269" h="1407319" extrusionOk="0">
                  <a:moveTo>
                    <a:pt x="0" y="714375"/>
                  </a:moveTo>
                  <a:lnTo>
                    <a:pt x="0" y="30956"/>
                  </a:lnTo>
                  <a:lnTo>
                    <a:pt x="245269" y="0"/>
                  </a:lnTo>
                  <a:lnTo>
                    <a:pt x="230982" y="433387"/>
                  </a:lnTo>
                  <a:lnTo>
                    <a:pt x="223838" y="640556"/>
                  </a:lnTo>
                  <a:lnTo>
                    <a:pt x="223838" y="1385887"/>
                  </a:lnTo>
                  <a:lnTo>
                    <a:pt x="4763" y="1407319"/>
                  </a:lnTo>
                  <a:cubicBezTo>
                    <a:pt x="3175" y="1182688"/>
                    <a:pt x="1588" y="958056"/>
                    <a:pt x="0" y="71437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953;p267">
              <a:extLst>
                <a:ext uri="{FF2B5EF4-FFF2-40B4-BE49-F238E27FC236}">
                  <a16:creationId xmlns:a16="http://schemas.microsoft.com/office/drawing/2014/main" id="{6429A308-FAA3-6B46-9D22-FC52B6455154}"/>
                </a:ext>
              </a:extLst>
            </p:cNvPr>
            <p:cNvSpPr/>
            <p:nvPr/>
          </p:nvSpPr>
          <p:spPr>
            <a:xfrm>
              <a:off x="5135563" y="4876800"/>
              <a:ext cx="1193800" cy="342900"/>
            </a:xfrm>
            <a:custGeom>
              <a:avLst/>
              <a:gdLst/>
              <a:ahLst/>
              <a:cxnLst/>
              <a:rect l="l" t="t" r="r" b="b"/>
              <a:pathLst>
                <a:path w="1193007" h="342900" extrusionOk="0">
                  <a:moveTo>
                    <a:pt x="257175" y="314325"/>
                  </a:moveTo>
                  <a:lnTo>
                    <a:pt x="0" y="342900"/>
                  </a:lnTo>
                  <a:lnTo>
                    <a:pt x="0" y="183356"/>
                  </a:lnTo>
                  <a:lnTo>
                    <a:pt x="176213" y="169069"/>
                  </a:lnTo>
                  <a:lnTo>
                    <a:pt x="283369" y="152400"/>
                  </a:lnTo>
                  <a:lnTo>
                    <a:pt x="381000" y="138113"/>
                  </a:lnTo>
                  <a:lnTo>
                    <a:pt x="483394" y="114300"/>
                  </a:lnTo>
                  <a:lnTo>
                    <a:pt x="635794" y="76200"/>
                  </a:lnTo>
                  <a:lnTo>
                    <a:pt x="795338" y="28575"/>
                  </a:lnTo>
                  <a:lnTo>
                    <a:pt x="876300" y="0"/>
                  </a:lnTo>
                  <a:lnTo>
                    <a:pt x="916782" y="4763"/>
                  </a:lnTo>
                  <a:lnTo>
                    <a:pt x="971550" y="11906"/>
                  </a:lnTo>
                  <a:lnTo>
                    <a:pt x="1042988" y="26194"/>
                  </a:lnTo>
                  <a:lnTo>
                    <a:pt x="1078707" y="35719"/>
                  </a:lnTo>
                  <a:lnTo>
                    <a:pt x="1121569" y="54769"/>
                  </a:lnTo>
                  <a:lnTo>
                    <a:pt x="1152525" y="73819"/>
                  </a:lnTo>
                  <a:lnTo>
                    <a:pt x="1169194" y="88106"/>
                  </a:lnTo>
                  <a:lnTo>
                    <a:pt x="1181100" y="104775"/>
                  </a:lnTo>
                  <a:lnTo>
                    <a:pt x="1190625" y="121444"/>
                  </a:lnTo>
                  <a:lnTo>
                    <a:pt x="1193007" y="135731"/>
                  </a:lnTo>
                  <a:lnTo>
                    <a:pt x="1185863" y="154781"/>
                  </a:lnTo>
                  <a:lnTo>
                    <a:pt x="1169194" y="176213"/>
                  </a:lnTo>
                  <a:lnTo>
                    <a:pt x="1135857" y="197644"/>
                  </a:lnTo>
                  <a:lnTo>
                    <a:pt x="1076325" y="214313"/>
                  </a:lnTo>
                  <a:lnTo>
                    <a:pt x="978694" y="230981"/>
                  </a:lnTo>
                  <a:lnTo>
                    <a:pt x="781050" y="254794"/>
                  </a:lnTo>
                  <a:lnTo>
                    <a:pt x="509588" y="288131"/>
                  </a:lnTo>
                  <a:lnTo>
                    <a:pt x="257175" y="3143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954;p267">
              <a:extLst>
                <a:ext uri="{FF2B5EF4-FFF2-40B4-BE49-F238E27FC236}">
                  <a16:creationId xmlns:a16="http://schemas.microsoft.com/office/drawing/2014/main" id="{BB313F37-D428-F14A-9D20-10DD8E0EF0A7}"/>
                </a:ext>
              </a:extLst>
            </p:cNvPr>
            <p:cNvSpPr/>
            <p:nvPr/>
          </p:nvSpPr>
          <p:spPr>
            <a:xfrm>
              <a:off x="3062288" y="5648325"/>
              <a:ext cx="4133850" cy="547688"/>
            </a:xfrm>
            <a:custGeom>
              <a:avLst/>
              <a:gdLst/>
              <a:ahLst/>
              <a:cxnLst/>
              <a:rect l="l" t="t" r="r" b="b"/>
              <a:pathLst>
                <a:path w="4133495" h="547280" extrusionOk="0">
                  <a:moveTo>
                    <a:pt x="2253707" y="95179"/>
                  </a:moveTo>
                  <a:lnTo>
                    <a:pt x="2104139" y="98578"/>
                  </a:lnTo>
                  <a:lnTo>
                    <a:pt x="1913781" y="146168"/>
                  </a:lnTo>
                  <a:lnTo>
                    <a:pt x="1686031" y="163164"/>
                  </a:lnTo>
                  <a:lnTo>
                    <a:pt x="1325710" y="193757"/>
                  </a:lnTo>
                  <a:lnTo>
                    <a:pt x="1077564" y="217552"/>
                  </a:lnTo>
                  <a:lnTo>
                    <a:pt x="741037" y="248145"/>
                  </a:lnTo>
                  <a:lnTo>
                    <a:pt x="458899" y="278739"/>
                  </a:lnTo>
                  <a:lnTo>
                    <a:pt x="384116" y="278739"/>
                  </a:lnTo>
                  <a:lnTo>
                    <a:pt x="268541" y="271940"/>
                  </a:lnTo>
                  <a:lnTo>
                    <a:pt x="207354" y="265142"/>
                  </a:lnTo>
                  <a:lnTo>
                    <a:pt x="105377" y="224351"/>
                  </a:lnTo>
                  <a:lnTo>
                    <a:pt x="37391" y="200556"/>
                  </a:lnTo>
                  <a:lnTo>
                    <a:pt x="10197" y="193757"/>
                  </a:lnTo>
                  <a:lnTo>
                    <a:pt x="6798" y="193757"/>
                  </a:lnTo>
                  <a:lnTo>
                    <a:pt x="0" y="203955"/>
                  </a:lnTo>
                  <a:lnTo>
                    <a:pt x="3399" y="237948"/>
                  </a:lnTo>
                  <a:lnTo>
                    <a:pt x="10197" y="258343"/>
                  </a:lnTo>
                  <a:lnTo>
                    <a:pt x="27194" y="288937"/>
                  </a:lnTo>
                  <a:lnTo>
                    <a:pt x="67985" y="336526"/>
                  </a:lnTo>
                  <a:lnTo>
                    <a:pt x="142768" y="397713"/>
                  </a:lnTo>
                  <a:lnTo>
                    <a:pt x="224350" y="462299"/>
                  </a:lnTo>
                  <a:lnTo>
                    <a:pt x="268541" y="489493"/>
                  </a:lnTo>
                  <a:lnTo>
                    <a:pt x="316130" y="516687"/>
                  </a:lnTo>
                  <a:lnTo>
                    <a:pt x="353522" y="533683"/>
                  </a:lnTo>
                  <a:lnTo>
                    <a:pt x="401112" y="543881"/>
                  </a:lnTo>
                  <a:lnTo>
                    <a:pt x="424907" y="547280"/>
                  </a:lnTo>
                  <a:lnTo>
                    <a:pt x="526884" y="523485"/>
                  </a:lnTo>
                  <a:lnTo>
                    <a:pt x="764832" y="475896"/>
                  </a:lnTo>
                  <a:lnTo>
                    <a:pt x="1029974" y="428306"/>
                  </a:lnTo>
                  <a:lnTo>
                    <a:pt x="1176142" y="401112"/>
                  </a:lnTo>
                  <a:lnTo>
                    <a:pt x="1424288" y="367119"/>
                  </a:lnTo>
                  <a:lnTo>
                    <a:pt x="1764214" y="333127"/>
                  </a:lnTo>
                  <a:lnTo>
                    <a:pt x="2036154" y="312731"/>
                  </a:lnTo>
                  <a:lnTo>
                    <a:pt x="2376080" y="288937"/>
                  </a:lnTo>
                  <a:lnTo>
                    <a:pt x="2641222" y="278739"/>
                  </a:lnTo>
                  <a:lnTo>
                    <a:pt x="2889368" y="271940"/>
                  </a:lnTo>
                  <a:lnTo>
                    <a:pt x="3093323" y="275340"/>
                  </a:lnTo>
                  <a:lnTo>
                    <a:pt x="3225894" y="278739"/>
                  </a:lnTo>
                  <a:lnTo>
                    <a:pt x="3378861" y="292336"/>
                  </a:lnTo>
                  <a:lnTo>
                    <a:pt x="3572618" y="305933"/>
                  </a:lnTo>
                  <a:lnTo>
                    <a:pt x="3766376" y="316131"/>
                  </a:lnTo>
                  <a:lnTo>
                    <a:pt x="3932939" y="322929"/>
                  </a:lnTo>
                  <a:lnTo>
                    <a:pt x="4011122" y="322929"/>
                  </a:lnTo>
                  <a:lnTo>
                    <a:pt x="4072309" y="316131"/>
                  </a:lnTo>
                  <a:lnTo>
                    <a:pt x="4106301" y="299134"/>
                  </a:lnTo>
                  <a:lnTo>
                    <a:pt x="4123298" y="285537"/>
                  </a:lnTo>
                  <a:lnTo>
                    <a:pt x="4133495" y="265142"/>
                  </a:lnTo>
                  <a:lnTo>
                    <a:pt x="4133495" y="237948"/>
                  </a:lnTo>
                  <a:lnTo>
                    <a:pt x="4113100" y="207354"/>
                  </a:lnTo>
                  <a:lnTo>
                    <a:pt x="4068910" y="176761"/>
                  </a:lnTo>
                  <a:lnTo>
                    <a:pt x="3990727" y="129172"/>
                  </a:lnTo>
                  <a:lnTo>
                    <a:pt x="3912544" y="88380"/>
                  </a:lnTo>
                  <a:lnTo>
                    <a:pt x="3847958" y="61186"/>
                  </a:lnTo>
                  <a:lnTo>
                    <a:pt x="3759577" y="27194"/>
                  </a:lnTo>
                  <a:lnTo>
                    <a:pt x="3684794" y="6798"/>
                  </a:lnTo>
                  <a:lnTo>
                    <a:pt x="3633805" y="0"/>
                  </a:lnTo>
                  <a:lnTo>
                    <a:pt x="3576017" y="13597"/>
                  </a:lnTo>
                  <a:lnTo>
                    <a:pt x="3440047" y="57787"/>
                  </a:lnTo>
                  <a:lnTo>
                    <a:pt x="3310875" y="57787"/>
                  </a:lnTo>
                  <a:lnTo>
                    <a:pt x="3018539" y="67985"/>
                  </a:lnTo>
                  <a:lnTo>
                    <a:pt x="2614028" y="81582"/>
                  </a:lnTo>
                  <a:lnTo>
                    <a:pt x="2253707" y="9517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2959;p268">
            <a:extLst>
              <a:ext uri="{FF2B5EF4-FFF2-40B4-BE49-F238E27FC236}">
                <a16:creationId xmlns:a16="http://schemas.microsoft.com/office/drawing/2014/main" id="{4CC9DD18-9265-6845-A0F1-954C4DCBE1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9833" y="1432012"/>
            <a:ext cx="4451350" cy="46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" name="Google Shape;2959;p2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3897" y="1347790"/>
            <a:ext cx="4451350" cy="46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113"/>
          <p:cNvSpPr txBox="1"/>
          <p:nvPr/>
        </p:nvSpPr>
        <p:spPr>
          <a:xfrm>
            <a:off x="4016895" y="7749480"/>
            <a:ext cx="393651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相</a:t>
            </a:r>
            <a:endParaRPr/>
          </a:p>
        </p:txBody>
      </p:sp>
      <p:sp>
        <p:nvSpPr>
          <p:cNvPr id="1318" name="Google Shape;1318;p113"/>
          <p:cNvSpPr/>
          <p:nvPr/>
        </p:nvSpPr>
        <p:spPr>
          <a:xfrm>
            <a:off x="2584450" y="2427288"/>
            <a:ext cx="2228850" cy="555625"/>
          </a:xfrm>
          <a:custGeom>
            <a:avLst/>
            <a:gdLst/>
            <a:ahLst/>
            <a:cxnLst/>
            <a:rect l="l" t="t" r="r" b="b"/>
            <a:pathLst>
              <a:path w="2228850" h="557212" extrusionOk="0">
                <a:moveTo>
                  <a:pt x="912019" y="266700"/>
                </a:moveTo>
                <a:lnTo>
                  <a:pt x="1071563" y="230981"/>
                </a:lnTo>
                <a:lnTo>
                  <a:pt x="1235869" y="192881"/>
                </a:lnTo>
                <a:lnTo>
                  <a:pt x="1414463" y="161925"/>
                </a:lnTo>
                <a:lnTo>
                  <a:pt x="1574007" y="107156"/>
                </a:lnTo>
                <a:lnTo>
                  <a:pt x="1688307" y="52387"/>
                </a:lnTo>
                <a:lnTo>
                  <a:pt x="1776413" y="2381"/>
                </a:lnTo>
                <a:lnTo>
                  <a:pt x="1790700" y="0"/>
                </a:lnTo>
                <a:lnTo>
                  <a:pt x="1824038" y="0"/>
                </a:lnTo>
                <a:lnTo>
                  <a:pt x="1895475" y="4762"/>
                </a:lnTo>
                <a:lnTo>
                  <a:pt x="1962150" y="11906"/>
                </a:lnTo>
                <a:lnTo>
                  <a:pt x="2009775" y="23812"/>
                </a:lnTo>
                <a:lnTo>
                  <a:pt x="2066925" y="40481"/>
                </a:lnTo>
                <a:lnTo>
                  <a:pt x="2105025" y="57150"/>
                </a:lnTo>
                <a:lnTo>
                  <a:pt x="2157413" y="80962"/>
                </a:lnTo>
                <a:lnTo>
                  <a:pt x="2197894" y="102394"/>
                </a:lnTo>
                <a:lnTo>
                  <a:pt x="2214563" y="114300"/>
                </a:lnTo>
                <a:lnTo>
                  <a:pt x="2224088" y="128587"/>
                </a:lnTo>
                <a:lnTo>
                  <a:pt x="2228850" y="145256"/>
                </a:lnTo>
                <a:lnTo>
                  <a:pt x="2228850" y="159544"/>
                </a:lnTo>
                <a:lnTo>
                  <a:pt x="2219325" y="178594"/>
                </a:lnTo>
                <a:lnTo>
                  <a:pt x="2197894" y="197644"/>
                </a:lnTo>
                <a:lnTo>
                  <a:pt x="2157413" y="216694"/>
                </a:lnTo>
                <a:lnTo>
                  <a:pt x="2066925" y="240506"/>
                </a:lnTo>
                <a:lnTo>
                  <a:pt x="1924050" y="269081"/>
                </a:lnTo>
                <a:lnTo>
                  <a:pt x="1774032" y="297656"/>
                </a:lnTo>
                <a:lnTo>
                  <a:pt x="1423988" y="357187"/>
                </a:lnTo>
                <a:lnTo>
                  <a:pt x="954882" y="447675"/>
                </a:lnTo>
                <a:lnTo>
                  <a:pt x="719138" y="504825"/>
                </a:lnTo>
                <a:lnTo>
                  <a:pt x="666750" y="521494"/>
                </a:lnTo>
                <a:lnTo>
                  <a:pt x="602457" y="540544"/>
                </a:lnTo>
                <a:lnTo>
                  <a:pt x="545307" y="550069"/>
                </a:lnTo>
                <a:lnTo>
                  <a:pt x="481013" y="557212"/>
                </a:lnTo>
                <a:lnTo>
                  <a:pt x="421482" y="554831"/>
                </a:lnTo>
                <a:lnTo>
                  <a:pt x="361950" y="540544"/>
                </a:lnTo>
                <a:lnTo>
                  <a:pt x="311944" y="521494"/>
                </a:lnTo>
                <a:lnTo>
                  <a:pt x="238125" y="483394"/>
                </a:lnTo>
                <a:lnTo>
                  <a:pt x="138113" y="414337"/>
                </a:lnTo>
                <a:lnTo>
                  <a:pt x="50007" y="342900"/>
                </a:lnTo>
                <a:lnTo>
                  <a:pt x="23813" y="319087"/>
                </a:lnTo>
                <a:lnTo>
                  <a:pt x="16669" y="309562"/>
                </a:lnTo>
                <a:lnTo>
                  <a:pt x="4763" y="283369"/>
                </a:lnTo>
                <a:lnTo>
                  <a:pt x="0" y="269081"/>
                </a:lnTo>
                <a:lnTo>
                  <a:pt x="2382" y="252412"/>
                </a:lnTo>
                <a:lnTo>
                  <a:pt x="23813" y="250031"/>
                </a:lnTo>
                <a:lnTo>
                  <a:pt x="52388" y="261937"/>
                </a:lnTo>
                <a:lnTo>
                  <a:pt x="104775" y="290512"/>
                </a:lnTo>
                <a:lnTo>
                  <a:pt x="169069" y="316706"/>
                </a:lnTo>
                <a:lnTo>
                  <a:pt x="228600" y="333375"/>
                </a:lnTo>
                <a:lnTo>
                  <a:pt x="276225" y="342900"/>
                </a:lnTo>
                <a:lnTo>
                  <a:pt x="338138" y="352425"/>
                </a:lnTo>
                <a:lnTo>
                  <a:pt x="411957" y="357187"/>
                </a:lnTo>
                <a:lnTo>
                  <a:pt x="461963" y="354806"/>
                </a:lnTo>
                <a:lnTo>
                  <a:pt x="638175" y="323850"/>
                </a:lnTo>
                <a:lnTo>
                  <a:pt x="912019" y="266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113"/>
          <p:cNvSpPr/>
          <p:nvPr/>
        </p:nvSpPr>
        <p:spPr>
          <a:xfrm rot="-5400000">
            <a:off x="3286919" y="3767931"/>
            <a:ext cx="3479800" cy="471488"/>
          </a:xfrm>
          <a:custGeom>
            <a:avLst/>
            <a:gdLst/>
            <a:ahLst/>
            <a:cxnLst/>
            <a:rect l="l" t="t" r="r" b="b"/>
            <a:pathLst>
              <a:path w="3480891" h="471225" extrusionOk="0">
                <a:moveTo>
                  <a:pt x="1702579" y="454395"/>
                </a:moveTo>
                <a:lnTo>
                  <a:pt x="1977460" y="460005"/>
                </a:lnTo>
                <a:lnTo>
                  <a:pt x="2297220" y="471225"/>
                </a:lnTo>
                <a:lnTo>
                  <a:pt x="2507588" y="468420"/>
                </a:lnTo>
                <a:lnTo>
                  <a:pt x="2799298" y="468420"/>
                </a:lnTo>
                <a:lnTo>
                  <a:pt x="3133082" y="468420"/>
                </a:lnTo>
                <a:lnTo>
                  <a:pt x="3189181" y="468420"/>
                </a:lnTo>
                <a:lnTo>
                  <a:pt x="3343450" y="443176"/>
                </a:lnTo>
                <a:lnTo>
                  <a:pt x="3385524" y="330979"/>
                </a:lnTo>
                <a:lnTo>
                  <a:pt x="3430403" y="204759"/>
                </a:lnTo>
                <a:lnTo>
                  <a:pt x="3475281" y="53294"/>
                </a:lnTo>
                <a:lnTo>
                  <a:pt x="3480891" y="28049"/>
                </a:lnTo>
                <a:lnTo>
                  <a:pt x="3480891" y="19635"/>
                </a:lnTo>
                <a:lnTo>
                  <a:pt x="3472476" y="0"/>
                </a:lnTo>
                <a:lnTo>
                  <a:pt x="3461257" y="0"/>
                </a:lnTo>
                <a:lnTo>
                  <a:pt x="3444427" y="5610"/>
                </a:lnTo>
                <a:lnTo>
                  <a:pt x="3433208" y="22440"/>
                </a:lnTo>
                <a:lnTo>
                  <a:pt x="3391134" y="75733"/>
                </a:lnTo>
                <a:lnTo>
                  <a:pt x="3349060" y="123416"/>
                </a:lnTo>
                <a:lnTo>
                  <a:pt x="3306987" y="159880"/>
                </a:lnTo>
                <a:lnTo>
                  <a:pt x="3273328" y="187929"/>
                </a:lnTo>
                <a:lnTo>
                  <a:pt x="3231254" y="215978"/>
                </a:lnTo>
                <a:lnTo>
                  <a:pt x="3186376" y="232808"/>
                </a:lnTo>
                <a:lnTo>
                  <a:pt x="3071374" y="244027"/>
                </a:lnTo>
                <a:lnTo>
                  <a:pt x="2689907" y="246832"/>
                </a:lnTo>
                <a:lnTo>
                  <a:pt x="2255146" y="246832"/>
                </a:lnTo>
                <a:lnTo>
                  <a:pt x="1963436" y="246832"/>
                </a:lnTo>
                <a:lnTo>
                  <a:pt x="1713799" y="235613"/>
                </a:lnTo>
                <a:lnTo>
                  <a:pt x="1371600" y="221588"/>
                </a:lnTo>
                <a:lnTo>
                  <a:pt x="1130378" y="213173"/>
                </a:lnTo>
                <a:lnTo>
                  <a:pt x="905985" y="204759"/>
                </a:lnTo>
                <a:lnTo>
                  <a:pt x="779765" y="201954"/>
                </a:lnTo>
                <a:lnTo>
                  <a:pt x="698422" y="193539"/>
                </a:lnTo>
                <a:lnTo>
                  <a:pt x="608665" y="176709"/>
                </a:lnTo>
                <a:lnTo>
                  <a:pt x="538542" y="157075"/>
                </a:lnTo>
                <a:lnTo>
                  <a:pt x="485249" y="137441"/>
                </a:lnTo>
                <a:lnTo>
                  <a:pt x="460005" y="137441"/>
                </a:lnTo>
                <a:lnTo>
                  <a:pt x="367443" y="148660"/>
                </a:lnTo>
                <a:lnTo>
                  <a:pt x="269271" y="168295"/>
                </a:lnTo>
                <a:lnTo>
                  <a:pt x="165490" y="201954"/>
                </a:lnTo>
                <a:lnTo>
                  <a:pt x="78538" y="244027"/>
                </a:lnTo>
                <a:lnTo>
                  <a:pt x="28049" y="272076"/>
                </a:lnTo>
                <a:lnTo>
                  <a:pt x="5610" y="294516"/>
                </a:lnTo>
                <a:lnTo>
                  <a:pt x="0" y="319760"/>
                </a:lnTo>
                <a:lnTo>
                  <a:pt x="11220" y="347809"/>
                </a:lnTo>
                <a:lnTo>
                  <a:pt x="28049" y="373053"/>
                </a:lnTo>
                <a:lnTo>
                  <a:pt x="50488" y="389882"/>
                </a:lnTo>
                <a:lnTo>
                  <a:pt x="84147" y="406712"/>
                </a:lnTo>
                <a:lnTo>
                  <a:pt x="115001" y="417932"/>
                </a:lnTo>
                <a:lnTo>
                  <a:pt x="145855" y="429151"/>
                </a:lnTo>
                <a:lnTo>
                  <a:pt x="196344" y="440371"/>
                </a:lnTo>
                <a:lnTo>
                  <a:pt x="263662" y="448786"/>
                </a:lnTo>
                <a:lnTo>
                  <a:pt x="631104" y="448786"/>
                </a:lnTo>
                <a:lnTo>
                  <a:pt x="880741" y="451590"/>
                </a:lnTo>
                <a:lnTo>
                  <a:pt x="1074280" y="460005"/>
                </a:lnTo>
                <a:lnTo>
                  <a:pt x="1357576" y="468420"/>
                </a:lnTo>
                <a:lnTo>
                  <a:pt x="1444528" y="448786"/>
                </a:lnTo>
                <a:lnTo>
                  <a:pt x="1702579" y="45439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113"/>
          <p:cNvSpPr/>
          <p:nvPr/>
        </p:nvSpPr>
        <p:spPr>
          <a:xfrm rot="-5400000">
            <a:off x="1649412" y="3403601"/>
            <a:ext cx="4378325" cy="533400"/>
          </a:xfrm>
          <a:custGeom>
            <a:avLst/>
            <a:gdLst/>
            <a:ahLst/>
            <a:cxnLst/>
            <a:rect l="l" t="t" r="r" b="b"/>
            <a:pathLst>
              <a:path w="4378236" h="533105" extrusionOk="0">
                <a:moveTo>
                  <a:pt x="1137235" y="155342"/>
                </a:moveTo>
                <a:lnTo>
                  <a:pt x="1638566" y="169464"/>
                </a:lnTo>
                <a:lnTo>
                  <a:pt x="2242282" y="187116"/>
                </a:lnTo>
                <a:lnTo>
                  <a:pt x="2461173" y="190647"/>
                </a:lnTo>
                <a:lnTo>
                  <a:pt x="3248475" y="215360"/>
                </a:lnTo>
                <a:lnTo>
                  <a:pt x="3502671" y="215360"/>
                </a:lnTo>
                <a:lnTo>
                  <a:pt x="3876904" y="215360"/>
                </a:lnTo>
                <a:lnTo>
                  <a:pt x="3993411" y="211830"/>
                </a:lnTo>
                <a:lnTo>
                  <a:pt x="4064021" y="204769"/>
                </a:lnTo>
                <a:lnTo>
                  <a:pt x="4113448" y="194177"/>
                </a:lnTo>
                <a:lnTo>
                  <a:pt x="4145223" y="183586"/>
                </a:lnTo>
                <a:lnTo>
                  <a:pt x="4176997" y="165933"/>
                </a:lnTo>
                <a:lnTo>
                  <a:pt x="4198180" y="151811"/>
                </a:lnTo>
                <a:lnTo>
                  <a:pt x="4244077" y="109445"/>
                </a:lnTo>
                <a:lnTo>
                  <a:pt x="4293504" y="60018"/>
                </a:lnTo>
                <a:lnTo>
                  <a:pt x="4325278" y="17652"/>
                </a:lnTo>
                <a:lnTo>
                  <a:pt x="4346461" y="0"/>
                </a:lnTo>
                <a:lnTo>
                  <a:pt x="4364114" y="0"/>
                </a:lnTo>
                <a:lnTo>
                  <a:pt x="4374705" y="7061"/>
                </a:lnTo>
                <a:lnTo>
                  <a:pt x="4378236" y="17652"/>
                </a:lnTo>
                <a:lnTo>
                  <a:pt x="4371175" y="60018"/>
                </a:lnTo>
                <a:lnTo>
                  <a:pt x="4349992" y="151811"/>
                </a:lnTo>
                <a:lnTo>
                  <a:pt x="4332339" y="208299"/>
                </a:lnTo>
                <a:lnTo>
                  <a:pt x="4307626" y="264787"/>
                </a:lnTo>
                <a:lnTo>
                  <a:pt x="4268790" y="331867"/>
                </a:lnTo>
                <a:lnTo>
                  <a:pt x="4222894" y="395416"/>
                </a:lnTo>
                <a:lnTo>
                  <a:pt x="4166406" y="466026"/>
                </a:lnTo>
                <a:lnTo>
                  <a:pt x="4124040" y="511922"/>
                </a:lnTo>
                <a:lnTo>
                  <a:pt x="4099326" y="526044"/>
                </a:lnTo>
                <a:lnTo>
                  <a:pt x="4064021" y="533105"/>
                </a:lnTo>
                <a:lnTo>
                  <a:pt x="4014594" y="526044"/>
                </a:lnTo>
                <a:lnTo>
                  <a:pt x="3989881" y="504861"/>
                </a:lnTo>
                <a:lnTo>
                  <a:pt x="3958106" y="483678"/>
                </a:lnTo>
                <a:lnTo>
                  <a:pt x="3901618" y="458965"/>
                </a:lnTo>
                <a:lnTo>
                  <a:pt x="3813355" y="444843"/>
                </a:lnTo>
                <a:lnTo>
                  <a:pt x="3718032" y="437782"/>
                </a:lnTo>
                <a:lnTo>
                  <a:pt x="3537976" y="437782"/>
                </a:lnTo>
                <a:lnTo>
                  <a:pt x="3304963" y="434251"/>
                </a:lnTo>
                <a:lnTo>
                  <a:pt x="3220231" y="434251"/>
                </a:lnTo>
                <a:lnTo>
                  <a:pt x="3082542" y="437782"/>
                </a:lnTo>
                <a:lnTo>
                  <a:pt x="2800101" y="420129"/>
                </a:lnTo>
                <a:lnTo>
                  <a:pt x="2623576" y="413068"/>
                </a:lnTo>
                <a:lnTo>
                  <a:pt x="2432929" y="416599"/>
                </a:lnTo>
                <a:lnTo>
                  <a:pt x="1839805" y="416599"/>
                </a:lnTo>
                <a:lnTo>
                  <a:pt x="1144296" y="416599"/>
                </a:lnTo>
                <a:lnTo>
                  <a:pt x="808898" y="416599"/>
                </a:lnTo>
                <a:lnTo>
                  <a:pt x="572355" y="416599"/>
                </a:lnTo>
                <a:lnTo>
                  <a:pt x="417013" y="409538"/>
                </a:lnTo>
                <a:lnTo>
                  <a:pt x="261670" y="402477"/>
                </a:lnTo>
                <a:lnTo>
                  <a:pt x="138103" y="388355"/>
                </a:lnTo>
                <a:lnTo>
                  <a:pt x="67493" y="374233"/>
                </a:lnTo>
                <a:lnTo>
                  <a:pt x="49840" y="363641"/>
                </a:lnTo>
                <a:lnTo>
                  <a:pt x="32188" y="345989"/>
                </a:lnTo>
                <a:lnTo>
                  <a:pt x="11005" y="310684"/>
                </a:lnTo>
                <a:cubicBezTo>
                  <a:pt x="0" y="281338"/>
                  <a:pt x="413" y="292495"/>
                  <a:pt x="413" y="278909"/>
                </a:cubicBezTo>
                <a:lnTo>
                  <a:pt x="413" y="257726"/>
                </a:lnTo>
                <a:lnTo>
                  <a:pt x="11005" y="225952"/>
                </a:lnTo>
                <a:lnTo>
                  <a:pt x="28657" y="197708"/>
                </a:lnTo>
                <a:lnTo>
                  <a:pt x="56901" y="183586"/>
                </a:lnTo>
                <a:lnTo>
                  <a:pt x="162816" y="148281"/>
                </a:lnTo>
                <a:lnTo>
                  <a:pt x="289915" y="116506"/>
                </a:lnTo>
                <a:lnTo>
                  <a:pt x="427604" y="84732"/>
                </a:lnTo>
                <a:lnTo>
                  <a:pt x="466440" y="81201"/>
                </a:lnTo>
                <a:lnTo>
                  <a:pt x="501745" y="91793"/>
                </a:lnTo>
                <a:lnTo>
                  <a:pt x="547641" y="109445"/>
                </a:lnTo>
                <a:lnTo>
                  <a:pt x="628843" y="127098"/>
                </a:lnTo>
                <a:lnTo>
                  <a:pt x="710044" y="141220"/>
                </a:lnTo>
                <a:lnTo>
                  <a:pt x="861856" y="148281"/>
                </a:lnTo>
                <a:lnTo>
                  <a:pt x="1063094" y="151811"/>
                </a:lnTo>
                <a:lnTo>
                  <a:pt x="1137235" y="1553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113"/>
          <p:cNvSpPr/>
          <p:nvPr/>
        </p:nvSpPr>
        <p:spPr>
          <a:xfrm>
            <a:off x="2652713" y="2762250"/>
            <a:ext cx="1187450" cy="2046288"/>
          </a:xfrm>
          <a:custGeom>
            <a:avLst/>
            <a:gdLst/>
            <a:ahLst/>
            <a:cxnLst/>
            <a:rect l="l" t="t" r="r" b="b"/>
            <a:pathLst>
              <a:path w="1186543" h="2046514" extrusionOk="0">
                <a:moveTo>
                  <a:pt x="846364" y="1066800"/>
                </a:moveTo>
                <a:lnTo>
                  <a:pt x="903514" y="985157"/>
                </a:lnTo>
                <a:lnTo>
                  <a:pt x="993321" y="849086"/>
                </a:lnTo>
                <a:lnTo>
                  <a:pt x="1143000" y="620486"/>
                </a:lnTo>
                <a:lnTo>
                  <a:pt x="1186543" y="2721"/>
                </a:lnTo>
                <a:lnTo>
                  <a:pt x="1045028" y="0"/>
                </a:lnTo>
                <a:lnTo>
                  <a:pt x="966107" y="242207"/>
                </a:lnTo>
                <a:lnTo>
                  <a:pt x="900793" y="413657"/>
                </a:lnTo>
                <a:lnTo>
                  <a:pt x="832757" y="585107"/>
                </a:lnTo>
                <a:lnTo>
                  <a:pt x="740228" y="791936"/>
                </a:lnTo>
                <a:lnTo>
                  <a:pt x="666750" y="947057"/>
                </a:lnTo>
                <a:lnTo>
                  <a:pt x="579664" y="1121229"/>
                </a:lnTo>
                <a:lnTo>
                  <a:pt x="470807" y="1309007"/>
                </a:lnTo>
                <a:lnTo>
                  <a:pt x="351064" y="1504950"/>
                </a:lnTo>
                <a:lnTo>
                  <a:pt x="201386" y="1728107"/>
                </a:lnTo>
                <a:lnTo>
                  <a:pt x="57150" y="1929493"/>
                </a:lnTo>
                <a:lnTo>
                  <a:pt x="8164" y="1997529"/>
                </a:lnTo>
                <a:lnTo>
                  <a:pt x="0" y="2019300"/>
                </a:lnTo>
                <a:lnTo>
                  <a:pt x="0" y="2030186"/>
                </a:lnTo>
                <a:lnTo>
                  <a:pt x="5443" y="2043793"/>
                </a:lnTo>
                <a:lnTo>
                  <a:pt x="21771" y="2046514"/>
                </a:lnTo>
                <a:lnTo>
                  <a:pt x="43543" y="2041071"/>
                </a:lnTo>
                <a:lnTo>
                  <a:pt x="65314" y="2024743"/>
                </a:lnTo>
                <a:lnTo>
                  <a:pt x="138793" y="1945821"/>
                </a:lnTo>
                <a:lnTo>
                  <a:pt x="321128" y="1733550"/>
                </a:lnTo>
                <a:lnTo>
                  <a:pt x="484414" y="1537607"/>
                </a:lnTo>
                <a:lnTo>
                  <a:pt x="650421" y="1333500"/>
                </a:lnTo>
                <a:lnTo>
                  <a:pt x="802821" y="1129393"/>
                </a:lnTo>
                <a:lnTo>
                  <a:pt x="846364" y="1066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113"/>
          <p:cNvSpPr/>
          <p:nvPr/>
        </p:nvSpPr>
        <p:spPr>
          <a:xfrm>
            <a:off x="3927475" y="3151188"/>
            <a:ext cx="796925" cy="723900"/>
          </a:xfrm>
          <a:custGeom>
            <a:avLst/>
            <a:gdLst/>
            <a:ahLst/>
            <a:cxnLst/>
            <a:rect l="l" t="t" r="r" b="b"/>
            <a:pathLst>
              <a:path w="796925" h="723900" extrusionOk="0">
                <a:moveTo>
                  <a:pt x="332581" y="128587"/>
                </a:moveTo>
                <a:lnTo>
                  <a:pt x="149225" y="50006"/>
                </a:lnTo>
                <a:lnTo>
                  <a:pt x="25400" y="0"/>
                </a:lnTo>
                <a:cubicBezTo>
                  <a:pt x="24606" y="21431"/>
                  <a:pt x="0" y="40085"/>
                  <a:pt x="23019" y="64294"/>
                </a:cubicBezTo>
                <a:lnTo>
                  <a:pt x="94456" y="104775"/>
                </a:lnTo>
                <a:lnTo>
                  <a:pt x="144463" y="138112"/>
                </a:lnTo>
                <a:lnTo>
                  <a:pt x="177800" y="164306"/>
                </a:lnTo>
                <a:lnTo>
                  <a:pt x="232569" y="214312"/>
                </a:lnTo>
                <a:lnTo>
                  <a:pt x="282575" y="264319"/>
                </a:lnTo>
                <a:lnTo>
                  <a:pt x="337344" y="326231"/>
                </a:lnTo>
                <a:lnTo>
                  <a:pt x="392113" y="400050"/>
                </a:lnTo>
                <a:lnTo>
                  <a:pt x="437356" y="464344"/>
                </a:lnTo>
                <a:lnTo>
                  <a:pt x="492125" y="550069"/>
                </a:lnTo>
                <a:lnTo>
                  <a:pt x="537369" y="609600"/>
                </a:lnTo>
                <a:lnTo>
                  <a:pt x="584994" y="664369"/>
                </a:lnTo>
                <a:lnTo>
                  <a:pt x="627856" y="702469"/>
                </a:lnTo>
                <a:lnTo>
                  <a:pt x="654050" y="716756"/>
                </a:lnTo>
                <a:lnTo>
                  <a:pt x="675481" y="723900"/>
                </a:lnTo>
                <a:lnTo>
                  <a:pt x="701675" y="723900"/>
                </a:lnTo>
                <a:lnTo>
                  <a:pt x="730250" y="714375"/>
                </a:lnTo>
                <a:lnTo>
                  <a:pt x="751681" y="695325"/>
                </a:lnTo>
                <a:lnTo>
                  <a:pt x="763588" y="676275"/>
                </a:lnTo>
                <a:lnTo>
                  <a:pt x="777875" y="647700"/>
                </a:lnTo>
                <a:lnTo>
                  <a:pt x="789781" y="611981"/>
                </a:lnTo>
                <a:lnTo>
                  <a:pt x="794544" y="581025"/>
                </a:lnTo>
                <a:lnTo>
                  <a:pt x="796925" y="552450"/>
                </a:lnTo>
                <a:lnTo>
                  <a:pt x="796925" y="519112"/>
                </a:lnTo>
                <a:lnTo>
                  <a:pt x="789781" y="476250"/>
                </a:lnTo>
                <a:lnTo>
                  <a:pt x="768350" y="423862"/>
                </a:lnTo>
                <a:lnTo>
                  <a:pt x="744538" y="383381"/>
                </a:lnTo>
                <a:lnTo>
                  <a:pt x="699294" y="321469"/>
                </a:lnTo>
                <a:lnTo>
                  <a:pt x="644525" y="259556"/>
                </a:lnTo>
                <a:lnTo>
                  <a:pt x="584994" y="233362"/>
                </a:lnTo>
                <a:lnTo>
                  <a:pt x="332581" y="1285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113"/>
          <p:cNvSpPr/>
          <p:nvPr/>
        </p:nvSpPr>
        <p:spPr>
          <a:xfrm rot="-5400000">
            <a:off x="4360863" y="2978150"/>
            <a:ext cx="3487738" cy="1843087"/>
          </a:xfrm>
          <a:custGeom>
            <a:avLst/>
            <a:gdLst/>
            <a:ahLst/>
            <a:cxnLst/>
            <a:rect l="l" t="t" r="r" b="b"/>
            <a:pathLst>
              <a:path w="3486500" h="1842825" extrusionOk="0">
                <a:moveTo>
                  <a:pt x="3105033" y="370248"/>
                </a:moveTo>
                <a:lnTo>
                  <a:pt x="3051740" y="2805"/>
                </a:lnTo>
                <a:lnTo>
                  <a:pt x="3236864" y="0"/>
                </a:lnTo>
                <a:lnTo>
                  <a:pt x="3245278" y="81343"/>
                </a:lnTo>
                <a:lnTo>
                  <a:pt x="3253693" y="168295"/>
                </a:lnTo>
                <a:lnTo>
                  <a:pt x="3276132" y="328175"/>
                </a:lnTo>
                <a:lnTo>
                  <a:pt x="3309791" y="555372"/>
                </a:lnTo>
                <a:lnTo>
                  <a:pt x="3329426" y="690008"/>
                </a:lnTo>
                <a:lnTo>
                  <a:pt x="3354670" y="849888"/>
                </a:lnTo>
                <a:lnTo>
                  <a:pt x="3377109" y="981718"/>
                </a:lnTo>
                <a:lnTo>
                  <a:pt x="3396743" y="1105134"/>
                </a:lnTo>
                <a:lnTo>
                  <a:pt x="3407963" y="1183672"/>
                </a:lnTo>
                <a:lnTo>
                  <a:pt x="3419183" y="1234160"/>
                </a:lnTo>
                <a:lnTo>
                  <a:pt x="3444427" y="1309892"/>
                </a:lnTo>
                <a:lnTo>
                  <a:pt x="3480891" y="1422089"/>
                </a:lnTo>
                <a:lnTo>
                  <a:pt x="3486500" y="1450138"/>
                </a:lnTo>
                <a:lnTo>
                  <a:pt x="3486500" y="1478187"/>
                </a:lnTo>
                <a:lnTo>
                  <a:pt x="3480891" y="1520261"/>
                </a:lnTo>
                <a:lnTo>
                  <a:pt x="3469671" y="1553919"/>
                </a:lnTo>
                <a:lnTo>
                  <a:pt x="3450037" y="1581968"/>
                </a:lnTo>
                <a:lnTo>
                  <a:pt x="3385524" y="1668921"/>
                </a:lnTo>
                <a:lnTo>
                  <a:pt x="3323816" y="1744653"/>
                </a:lnTo>
                <a:lnTo>
                  <a:pt x="3290157" y="1781117"/>
                </a:lnTo>
                <a:lnTo>
                  <a:pt x="3236864" y="1825995"/>
                </a:lnTo>
                <a:lnTo>
                  <a:pt x="3206010" y="1842825"/>
                </a:lnTo>
                <a:lnTo>
                  <a:pt x="3194790" y="1840020"/>
                </a:lnTo>
                <a:lnTo>
                  <a:pt x="3180765" y="1828800"/>
                </a:lnTo>
                <a:lnTo>
                  <a:pt x="3144302" y="1809166"/>
                </a:lnTo>
                <a:lnTo>
                  <a:pt x="3088204" y="1786727"/>
                </a:lnTo>
                <a:lnTo>
                  <a:pt x="3032105" y="1775507"/>
                </a:lnTo>
                <a:lnTo>
                  <a:pt x="2919909" y="1772702"/>
                </a:lnTo>
                <a:lnTo>
                  <a:pt x="2619784" y="1775507"/>
                </a:lnTo>
                <a:lnTo>
                  <a:pt x="1595992" y="1772702"/>
                </a:lnTo>
                <a:lnTo>
                  <a:pt x="1214525" y="1772702"/>
                </a:lnTo>
                <a:lnTo>
                  <a:pt x="945254" y="1775507"/>
                </a:lnTo>
                <a:lnTo>
                  <a:pt x="858302" y="1778312"/>
                </a:lnTo>
                <a:lnTo>
                  <a:pt x="788179" y="1783922"/>
                </a:lnTo>
                <a:lnTo>
                  <a:pt x="695617" y="1792337"/>
                </a:lnTo>
                <a:lnTo>
                  <a:pt x="580616" y="1811971"/>
                </a:lnTo>
                <a:lnTo>
                  <a:pt x="530127" y="1817581"/>
                </a:lnTo>
                <a:lnTo>
                  <a:pt x="460005" y="1809166"/>
                </a:lnTo>
                <a:lnTo>
                  <a:pt x="367443" y="1800751"/>
                </a:lnTo>
                <a:lnTo>
                  <a:pt x="269271" y="1786727"/>
                </a:lnTo>
                <a:lnTo>
                  <a:pt x="168294" y="1767092"/>
                </a:lnTo>
                <a:lnTo>
                  <a:pt x="109391" y="1750263"/>
                </a:lnTo>
                <a:lnTo>
                  <a:pt x="72927" y="1736238"/>
                </a:lnTo>
                <a:lnTo>
                  <a:pt x="33659" y="1716604"/>
                </a:lnTo>
                <a:lnTo>
                  <a:pt x="19634" y="1705384"/>
                </a:lnTo>
                <a:lnTo>
                  <a:pt x="5610" y="1685750"/>
                </a:lnTo>
                <a:lnTo>
                  <a:pt x="0" y="1660506"/>
                </a:lnTo>
                <a:lnTo>
                  <a:pt x="2805" y="1635262"/>
                </a:lnTo>
                <a:lnTo>
                  <a:pt x="5610" y="1621237"/>
                </a:lnTo>
                <a:lnTo>
                  <a:pt x="16829" y="1598798"/>
                </a:lnTo>
                <a:lnTo>
                  <a:pt x="28049" y="1584773"/>
                </a:lnTo>
                <a:lnTo>
                  <a:pt x="39269" y="1576359"/>
                </a:lnTo>
                <a:lnTo>
                  <a:pt x="58903" y="1562334"/>
                </a:lnTo>
                <a:lnTo>
                  <a:pt x="84147" y="1551115"/>
                </a:lnTo>
                <a:lnTo>
                  <a:pt x="429151" y="1525870"/>
                </a:lnTo>
                <a:lnTo>
                  <a:pt x="889156" y="1528675"/>
                </a:lnTo>
                <a:lnTo>
                  <a:pt x="1351965" y="1528675"/>
                </a:lnTo>
                <a:lnTo>
                  <a:pt x="1688554" y="1528675"/>
                </a:lnTo>
                <a:lnTo>
                  <a:pt x="2274780" y="1528675"/>
                </a:lnTo>
                <a:lnTo>
                  <a:pt x="2670272" y="1528675"/>
                </a:lnTo>
                <a:lnTo>
                  <a:pt x="3023691" y="1528675"/>
                </a:lnTo>
                <a:lnTo>
                  <a:pt x="3141497" y="1514651"/>
                </a:lnTo>
                <a:lnTo>
                  <a:pt x="3189180" y="1506236"/>
                </a:lnTo>
                <a:lnTo>
                  <a:pt x="3208815" y="1497821"/>
                </a:lnTo>
                <a:lnTo>
                  <a:pt x="3228449" y="1480992"/>
                </a:lnTo>
                <a:lnTo>
                  <a:pt x="3245278" y="1450138"/>
                </a:lnTo>
                <a:lnTo>
                  <a:pt x="3259303" y="1416479"/>
                </a:lnTo>
                <a:lnTo>
                  <a:pt x="3262108" y="1396845"/>
                </a:lnTo>
                <a:lnTo>
                  <a:pt x="3250888" y="1318307"/>
                </a:lnTo>
                <a:lnTo>
                  <a:pt x="3211619" y="1071475"/>
                </a:lnTo>
                <a:lnTo>
                  <a:pt x="3172351" y="827448"/>
                </a:lnTo>
                <a:lnTo>
                  <a:pt x="3105033" y="37024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113"/>
          <p:cNvSpPr/>
          <p:nvPr/>
        </p:nvSpPr>
        <p:spPr>
          <a:xfrm>
            <a:off x="5199063" y="3162300"/>
            <a:ext cx="1582737" cy="333375"/>
          </a:xfrm>
          <a:custGeom>
            <a:avLst/>
            <a:gdLst/>
            <a:ahLst/>
            <a:cxnLst/>
            <a:rect l="l" t="t" r="r" b="b"/>
            <a:pathLst>
              <a:path w="1583531" h="333375" extrusionOk="0">
                <a:moveTo>
                  <a:pt x="592931" y="102394"/>
                </a:moveTo>
                <a:lnTo>
                  <a:pt x="928687" y="54769"/>
                </a:lnTo>
                <a:lnTo>
                  <a:pt x="1262062" y="9525"/>
                </a:lnTo>
                <a:lnTo>
                  <a:pt x="1321594" y="0"/>
                </a:lnTo>
                <a:lnTo>
                  <a:pt x="1335881" y="0"/>
                </a:lnTo>
                <a:lnTo>
                  <a:pt x="1381125" y="4763"/>
                </a:lnTo>
                <a:lnTo>
                  <a:pt x="1559719" y="28575"/>
                </a:lnTo>
                <a:lnTo>
                  <a:pt x="1583531" y="102394"/>
                </a:lnTo>
                <a:lnTo>
                  <a:pt x="1476375" y="145256"/>
                </a:lnTo>
                <a:lnTo>
                  <a:pt x="1381125" y="178594"/>
                </a:lnTo>
                <a:lnTo>
                  <a:pt x="1316831" y="188119"/>
                </a:lnTo>
                <a:lnTo>
                  <a:pt x="1023937" y="226219"/>
                </a:lnTo>
                <a:lnTo>
                  <a:pt x="564356" y="290513"/>
                </a:lnTo>
                <a:lnTo>
                  <a:pt x="276225" y="333375"/>
                </a:lnTo>
                <a:lnTo>
                  <a:pt x="247650" y="333375"/>
                </a:lnTo>
                <a:lnTo>
                  <a:pt x="0" y="304800"/>
                </a:lnTo>
                <a:cubicBezTo>
                  <a:pt x="794" y="254000"/>
                  <a:pt x="1587" y="203200"/>
                  <a:pt x="2381" y="152400"/>
                </a:cubicBezTo>
                <a:lnTo>
                  <a:pt x="197644" y="154781"/>
                </a:lnTo>
                <a:lnTo>
                  <a:pt x="316706" y="138113"/>
                </a:lnTo>
                <a:lnTo>
                  <a:pt x="592931" y="1023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113"/>
          <p:cNvSpPr/>
          <p:nvPr/>
        </p:nvSpPr>
        <p:spPr>
          <a:xfrm>
            <a:off x="5176838" y="4114800"/>
            <a:ext cx="1584325" cy="322263"/>
          </a:xfrm>
          <a:custGeom>
            <a:avLst/>
            <a:gdLst/>
            <a:ahLst/>
            <a:cxnLst/>
            <a:rect l="l" t="t" r="r" b="b"/>
            <a:pathLst>
              <a:path w="1583531" h="321469" extrusionOk="0">
                <a:moveTo>
                  <a:pt x="640556" y="114300"/>
                </a:moveTo>
                <a:lnTo>
                  <a:pt x="1016793" y="69056"/>
                </a:lnTo>
                <a:lnTo>
                  <a:pt x="1371600" y="26194"/>
                </a:lnTo>
                <a:lnTo>
                  <a:pt x="1583531" y="0"/>
                </a:lnTo>
                <a:lnTo>
                  <a:pt x="1583531" y="180975"/>
                </a:lnTo>
                <a:lnTo>
                  <a:pt x="1364456" y="204788"/>
                </a:lnTo>
                <a:lnTo>
                  <a:pt x="1154906" y="228600"/>
                </a:lnTo>
                <a:lnTo>
                  <a:pt x="933450" y="254794"/>
                </a:lnTo>
                <a:lnTo>
                  <a:pt x="581025" y="295275"/>
                </a:lnTo>
                <a:lnTo>
                  <a:pt x="354806" y="321469"/>
                </a:lnTo>
                <a:lnTo>
                  <a:pt x="307181" y="319088"/>
                </a:lnTo>
                <a:lnTo>
                  <a:pt x="0" y="290513"/>
                </a:lnTo>
                <a:lnTo>
                  <a:pt x="7143" y="164306"/>
                </a:lnTo>
                <a:lnTo>
                  <a:pt x="164306" y="164306"/>
                </a:lnTo>
                <a:lnTo>
                  <a:pt x="242887" y="164306"/>
                </a:lnTo>
                <a:lnTo>
                  <a:pt x="366712" y="147638"/>
                </a:lnTo>
                <a:lnTo>
                  <a:pt x="640556" y="1143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113"/>
          <p:cNvSpPr/>
          <p:nvPr/>
        </p:nvSpPr>
        <p:spPr>
          <a:xfrm>
            <a:off x="5172075" y="5214938"/>
            <a:ext cx="1611313" cy="377825"/>
          </a:xfrm>
          <a:custGeom>
            <a:avLst/>
            <a:gdLst/>
            <a:ahLst/>
            <a:cxnLst/>
            <a:rect l="l" t="t" r="r" b="b"/>
            <a:pathLst>
              <a:path w="1612106" h="378618" extrusionOk="0">
                <a:moveTo>
                  <a:pt x="566738" y="73818"/>
                </a:moveTo>
                <a:lnTo>
                  <a:pt x="740569" y="50006"/>
                </a:lnTo>
                <a:lnTo>
                  <a:pt x="912019" y="30956"/>
                </a:lnTo>
                <a:lnTo>
                  <a:pt x="1088231" y="16668"/>
                </a:lnTo>
                <a:lnTo>
                  <a:pt x="1319213" y="4762"/>
                </a:lnTo>
                <a:lnTo>
                  <a:pt x="1612106" y="0"/>
                </a:lnTo>
                <a:lnTo>
                  <a:pt x="1583531" y="378618"/>
                </a:lnTo>
                <a:lnTo>
                  <a:pt x="1562100" y="342900"/>
                </a:lnTo>
                <a:lnTo>
                  <a:pt x="1543050" y="300037"/>
                </a:lnTo>
                <a:lnTo>
                  <a:pt x="1521619" y="266700"/>
                </a:lnTo>
                <a:lnTo>
                  <a:pt x="1500188" y="240506"/>
                </a:lnTo>
                <a:lnTo>
                  <a:pt x="1466850" y="209550"/>
                </a:lnTo>
                <a:lnTo>
                  <a:pt x="1433513" y="188118"/>
                </a:lnTo>
                <a:lnTo>
                  <a:pt x="1402556" y="178593"/>
                </a:lnTo>
                <a:lnTo>
                  <a:pt x="1257300" y="190500"/>
                </a:lnTo>
                <a:lnTo>
                  <a:pt x="1035844" y="209550"/>
                </a:lnTo>
                <a:lnTo>
                  <a:pt x="766763" y="240506"/>
                </a:lnTo>
                <a:lnTo>
                  <a:pt x="500063" y="278606"/>
                </a:lnTo>
                <a:lnTo>
                  <a:pt x="290513" y="311943"/>
                </a:lnTo>
                <a:lnTo>
                  <a:pt x="233363" y="309562"/>
                </a:lnTo>
                <a:lnTo>
                  <a:pt x="0" y="283368"/>
                </a:lnTo>
                <a:cubicBezTo>
                  <a:pt x="794" y="227012"/>
                  <a:pt x="1587" y="170656"/>
                  <a:pt x="2381" y="114300"/>
                </a:cubicBezTo>
                <a:lnTo>
                  <a:pt x="180975" y="111918"/>
                </a:lnTo>
                <a:lnTo>
                  <a:pt x="307181" y="114300"/>
                </a:lnTo>
                <a:lnTo>
                  <a:pt x="473869" y="85725"/>
                </a:lnTo>
                <a:lnTo>
                  <a:pt x="566738" y="7381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C581B3B-A98D-384F-A24A-DE9981B0D2D7}"/>
              </a:ext>
            </a:extLst>
          </p:cNvPr>
          <p:cNvGrpSpPr/>
          <p:nvPr/>
        </p:nvGrpSpPr>
        <p:grpSpPr>
          <a:xfrm>
            <a:off x="2592468" y="1501188"/>
            <a:ext cx="4441825" cy="4378325"/>
            <a:chOff x="2736850" y="1633538"/>
            <a:chExt cx="4441825" cy="4378325"/>
          </a:xfrm>
        </p:grpSpPr>
        <p:sp>
          <p:nvSpPr>
            <p:cNvPr id="12" name="Google Shape;1318;p113">
              <a:extLst>
                <a:ext uri="{FF2B5EF4-FFF2-40B4-BE49-F238E27FC236}">
                  <a16:creationId xmlns:a16="http://schemas.microsoft.com/office/drawing/2014/main" id="{694EC48B-47A8-9545-88D1-C551355FC441}"/>
                </a:ext>
              </a:extLst>
            </p:cNvPr>
            <p:cNvSpPr/>
            <p:nvPr/>
          </p:nvSpPr>
          <p:spPr>
            <a:xfrm>
              <a:off x="2736850" y="2579688"/>
              <a:ext cx="2228850" cy="555625"/>
            </a:xfrm>
            <a:custGeom>
              <a:avLst/>
              <a:gdLst/>
              <a:ahLst/>
              <a:cxnLst/>
              <a:rect l="l" t="t" r="r" b="b"/>
              <a:pathLst>
                <a:path w="2228850" h="557212" extrusionOk="0">
                  <a:moveTo>
                    <a:pt x="912019" y="266700"/>
                  </a:moveTo>
                  <a:lnTo>
                    <a:pt x="1071563" y="230981"/>
                  </a:lnTo>
                  <a:lnTo>
                    <a:pt x="1235869" y="192881"/>
                  </a:lnTo>
                  <a:lnTo>
                    <a:pt x="1414463" y="161925"/>
                  </a:lnTo>
                  <a:lnTo>
                    <a:pt x="1574007" y="107156"/>
                  </a:lnTo>
                  <a:lnTo>
                    <a:pt x="1688307" y="52387"/>
                  </a:lnTo>
                  <a:lnTo>
                    <a:pt x="1776413" y="2381"/>
                  </a:lnTo>
                  <a:lnTo>
                    <a:pt x="1790700" y="0"/>
                  </a:lnTo>
                  <a:lnTo>
                    <a:pt x="1824038" y="0"/>
                  </a:lnTo>
                  <a:lnTo>
                    <a:pt x="1895475" y="4762"/>
                  </a:lnTo>
                  <a:lnTo>
                    <a:pt x="1962150" y="11906"/>
                  </a:lnTo>
                  <a:lnTo>
                    <a:pt x="2009775" y="23812"/>
                  </a:lnTo>
                  <a:lnTo>
                    <a:pt x="2066925" y="40481"/>
                  </a:lnTo>
                  <a:lnTo>
                    <a:pt x="2105025" y="57150"/>
                  </a:lnTo>
                  <a:lnTo>
                    <a:pt x="2157413" y="80962"/>
                  </a:lnTo>
                  <a:lnTo>
                    <a:pt x="2197894" y="102394"/>
                  </a:lnTo>
                  <a:lnTo>
                    <a:pt x="2214563" y="114300"/>
                  </a:lnTo>
                  <a:lnTo>
                    <a:pt x="2224088" y="128587"/>
                  </a:lnTo>
                  <a:lnTo>
                    <a:pt x="2228850" y="145256"/>
                  </a:lnTo>
                  <a:lnTo>
                    <a:pt x="2228850" y="159544"/>
                  </a:lnTo>
                  <a:lnTo>
                    <a:pt x="2219325" y="178594"/>
                  </a:lnTo>
                  <a:lnTo>
                    <a:pt x="2197894" y="197644"/>
                  </a:lnTo>
                  <a:lnTo>
                    <a:pt x="2157413" y="216694"/>
                  </a:lnTo>
                  <a:lnTo>
                    <a:pt x="2066925" y="240506"/>
                  </a:lnTo>
                  <a:lnTo>
                    <a:pt x="1924050" y="269081"/>
                  </a:lnTo>
                  <a:lnTo>
                    <a:pt x="1774032" y="297656"/>
                  </a:lnTo>
                  <a:lnTo>
                    <a:pt x="1423988" y="357187"/>
                  </a:lnTo>
                  <a:lnTo>
                    <a:pt x="954882" y="447675"/>
                  </a:lnTo>
                  <a:lnTo>
                    <a:pt x="719138" y="504825"/>
                  </a:lnTo>
                  <a:lnTo>
                    <a:pt x="666750" y="521494"/>
                  </a:lnTo>
                  <a:lnTo>
                    <a:pt x="602457" y="540544"/>
                  </a:lnTo>
                  <a:lnTo>
                    <a:pt x="545307" y="550069"/>
                  </a:lnTo>
                  <a:lnTo>
                    <a:pt x="481013" y="557212"/>
                  </a:lnTo>
                  <a:lnTo>
                    <a:pt x="421482" y="554831"/>
                  </a:lnTo>
                  <a:lnTo>
                    <a:pt x="361950" y="540544"/>
                  </a:lnTo>
                  <a:lnTo>
                    <a:pt x="311944" y="521494"/>
                  </a:lnTo>
                  <a:lnTo>
                    <a:pt x="238125" y="483394"/>
                  </a:lnTo>
                  <a:lnTo>
                    <a:pt x="138113" y="414337"/>
                  </a:lnTo>
                  <a:lnTo>
                    <a:pt x="50007" y="342900"/>
                  </a:lnTo>
                  <a:lnTo>
                    <a:pt x="23813" y="319087"/>
                  </a:lnTo>
                  <a:lnTo>
                    <a:pt x="16669" y="309562"/>
                  </a:lnTo>
                  <a:lnTo>
                    <a:pt x="4763" y="283369"/>
                  </a:lnTo>
                  <a:lnTo>
                    <a:pt x="0" y="269081"/>
                  </a:lnTo>
                  <a:lnTo>
                    <a:pt x="2382" y="252412"/>
                  </a:lnTo>
                  <a:lnTo>
                    <a:pt x="23813" y="250031"/>
                  </a:lnTo>
                  <a:lnTo>
                    <a:pt x="52388" y="261937"/>
                  </a:lnTo>
                  <a:lnTo>
                    <a:pt x="104775" y="290512"/>
                  </a:lnTo>
                  <a:lnTo>
                    <a:pt x="169069" y="316706"/>
                  </a:lnTo>
                  <a:lnTo>
                    <a:pt x="228600" y="333375"/>
                  </a:lnTo>
                  <a:lnTo>
                    <a:pt x="276225" y="342900"/>
                  </a:lnTo>
                  <a:lnTo>
                    <a:pt x="338138" y="352425"/>
                  </a:lnTo>
                  <a:lnTo>
                    <a:pt x="411957" y="357187"/>
                  </a:lnTo>
                  <a:lnTo>
                    <a:pt x="461963" y="354806"/>
                  </a:lnTo>
                  <a:lnTo>
                    <a:pt x="638175" y="323850"/>
                  </a:lnTo>
                  <a:lnTo>
                    <a:pt x="912019" y="2667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19;p113">
              <a:extLst>
                <a:ext uri="{FF2B5EF4-FFF2-40B4-BE49-F238E27FC236}">
                  <a16:creationId xmlns:a16="http://schemas.microsoft.com/office/drawing/2014/main" id="{89D4EF3A-B441-0546-8B7B-B1F6CDDB54DB}"/>
                </a:ext>
              </a:extLst>
            </p:cNvPr>
            <p:cNvSpPr/>
            <p:nvPr/>
          </p:nvSpPr>
          <p:spPr>
            <a:xfrm rot="-5400000">
              <a:off x="3439319" y="3920331"/>
              <a:ext cx="3479800" cy="471488"/>
            </a:xfrm>
            <a:custGeom>
              <a:avLst/>
              <a:gdLst/>
              <a:ahLst/>
              <a:cxnLst/>
              <a:rect l="l" t="t" r="r" b="b"/>
              <a:pathLst>
                <a:path w="3480891" h="471225" extrusionOk="0">
                  <a:moveTo>
                    <a:pt x="1702579" y="454395"/>
                  </a:moveTo>
                  <a:lnTo>
                    <a:pt x="1977460" y="460005"/>
                  </a:lnTo>
                  <a:lnTo>
                    <a:pt x="2297220" y="471225"/>
                  </a:lnTo>
                  <a:lnTo>
                    <a:pt x="2507588" y="468420"/>
                  </a:lnTo>
                  <a:lnTo>
                    <a:pt x="2799298" y="468420"/>
                  </a:lnTo>
                  <a:lnTo>
                    <a:pt x="3133082" y="468420"/>
                  </a:lnTo>
                  <a:lnTo>
                    <a:pt x="3189181" y="468420"/>
                  </a:lnTo>
                  <a:lnTo>
                    <a:pt x="3343450" y="443176"/>
                  </a:lnTo>
                  <a:lnTo>
                    <a:pt x="3385524" y="330979"/>
                  </a:lnTo>
                  <a:lnTo>
                    <a:pt x="3430403" y="204759"/>
                  </a:lnTo>
                  <a:lnTo>
                    <a:pt x="3475281" y="53294"/>
                  </a:lnTo>
                  <a:lnTo>
                    <a:pt x="3480891" y="28049"/>
                  </a:lnTo>
                  <a:lnTo>
                    <a:pt x="3480891" y="19635"/>
                  </a:lnTo>
                  <a:lnTo>
                    <a:pt x="3472476" y="0"/>
                  </a:lnTo>
                  <a:lnTo>
                    <a:pt x="3461257" y="0"/>
                  </a:lnTo>
                  <a:lnTo>
                    <a:pt x="3444427" y="5610"/>
                  </a:lnTo>
                  <a:lnTo>
                    <a:pt x="3433208" y="22440"/>
                  </a:lnTo>
                  <a:lnTo>
                    <a:pt x="3391134" y="75733"/>
                  </a:lnTo>
                  <a:lnTo>
                    <a:pt x="3349060" y="123416"/>
                  </a:lnTo>
                  <a:lnTo>
                    <a:pt x="3306987" y="159880"/>
                  </a:lnTo>
                  <a:lnTo>
                    <a:pt x="3273328" y="187929"/>
                  </a:lnTo>
                  <a:lnTo>
                    <a:pt x="3231254" y="215978"/>
                  </a:lnTo>
                  <a:lnTo>
                    <a:pt x="3186376" y="232808"/>
                  </a:lnTo>
                  <a:lnTo>
                    <a:pt x="3071374" y="244027"/>
                  </a:lnTo>
                  <a:lnTo>
                    <a:pt x="2689907" y="246832"/>
                  </a:lnTo>
                  <a:lnTo>
                    <a:pt x="2255146" y="246832"/>
                  </a:lnTo>
                  <a:lnTo>
                    <a:pt x="1963436" y="246832"/>
                  </a:lnTo>
                  <a:lnTo>
                    <a:pt x="1713799" y="235613"/>
                  </a:lnTo>
                  <a:lnTo>
                    <a:pt x="1371600" y="221588"/>
                  </a:lnTo>
                  <a:lnTo>
                    <a:pt x="1130378" y="213173"/>
                  </a:lnTo>
                  <a:lnTo>
                    <a:pt x="905985" y="204759"/>
                  </a:lnTo>
                  <a:lnTo>
                    <a:pt x="779765" y="201954"/>
                  </a:lnTo>
                  <a:lnTo>
                    <a:pt x="698422" y="193539"/>
                  </a:lnTo>
                  <a:lnTo>
                    <a:pt x="608665" y="176709"/>
                  </a:lnTo>
                  <a:lnTo>
                    <a:pt x="538542" y="157075"/>
                  </a:lnTo>
                  <a:lnTo>
                    <a:pt x="485249" y="137441"/>
                  </a:lnTo>
                  <a:lnTo>
                    <a:pt x="460005" y="137441"/>
                  </a:lnTo>
                  <a:lnTo>
                    <a:pt x="367443" y="148660"/>
                  </a:lnTo>
                  <a:lnTo>
                    <a:pt x="269271" y="168295"/>
                  </a:lnTo>
                  <a:lnTo>
                    <a:pt x="165490" y="201954"/>
                  </a:lnTo>
                  <a:lnTo>
                    <a:pt x="78538" y="244027"/>
                  </a:lnTo>
                  <a:lnTo>
                    <a:pt x="28049" y="272076"/>
                  </a:lnTo>
                  <a:lnTo>
                    <a:pt x="5610" y="294516"/>
                  </a:lnTo>
                  <a:lnTo>
                    <a:pt x="0" y="319760"/>
                  </a:lnTo>
                  <a:lnTo>
                    <a:pt x="11220" y="347809"/>
                  </a:lnTo>
                  <a:lnTo>
                    <a:pt x="28049" y="373053"/>
                  </a:lnTo>
                  <a:lnTo>
                    <a:pt x="50488" y="389882"/>
                  </a:lnTo>
                  <a:lnTo>
                    <a:pt x="84147" y="406712"/>
                  </a:lnTo>
                  <a:lnTo>
                    <a:pt x="115001" y="417932"/>
                  </a:lnTo>
                  <a:lnTo>
                    <a:pt x="145855" y="429151"/>
                  </a:lnTo>
                  <a:lnTo>
                    <a:pt x="196344" y="440371"/>
                  </a:lnTo>
                  <a:lnTo>
                    <a:pt x="263662" y="448786"/>
                  </a:lnTo>
                  <a:lnTo>
                    <a:pt x="631104" y="448786"/>
                  </a:lnTo>
                  <a:lnTo>
                    <a:pt x="880741" y="451590"/>
                  </a:lnTo>
                  <a:lnTo>
                    <a:pt x="1074280" y="460005"/>
                  </a:lnTo>
                  <a:lnTo>
                    <a:pt x="1357576" y="468420"/>
                  </a:lnTo>
                  <a:lnTo>
                    <a:pt x="1444528" y="448786"/>
                  </a:lnTo>
                  <a:lnTo>
                    <a:pt x="1702579" y="45439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320;p113">
              <a:extLst>
                <a:ext uri="{FF2B5EF4-FFF2-40B4-BE49-F238E27FC236}">
                  <a16:creationId xmlns:a16="http://schemas.microsoft.com/office/drawing/2014/main" id="{CC273D55-20ED-3A4C-8189-954A6BABFFE0}"/>
                </a:ext>
              </a:extLst>
            </p:cNvPr>
            <p:cNvSpPr/>
            <p:nvPr/>
          </p:nvSpPr>
          <p:spPr>
            <a:xfrm rot="-5400000">
              <a:off x="1801812" y="3556001"/>
              <a:ext cx="4378325" cy="533400"/>
            </a:xfrm>
            <a:custGeom>
              <a:avLst/>
              <a:gdLst/>
              <a:ahLst/>
              <a:cxnLst/>
              <a:rect l="l" t="t" r="r" b="b"/>
              <a:pathLst>
                <a:path w="4378236" h="533105" extrusionOk="0">
                  <a:moveTo>
                    <a:pt x="1137235" y="155342"/>
                  </a:moveTo>
                  <a:lnTo>
                    <a:pt x="1638566" y="169464"/>
                  </a:lnTo>
                  <a:lnTo>
                    <a:pt x="2242282" y="187116"/>
                  </a:lnTo>
                  <a:lnTo>
                    <a:pt x="2461173" y="190647"/>
                  </a:lnTo>
                  <a:lnTo>
                    <a:pt x="3248475" y="215360"/>
                  </a:lnTo>
                  <a:lnTo>
                    <a:pt x="3502671" y="215360"/>
                  </a:lnTo>
                  <a:lnTo>
                    <a:pt x="3876904" y="215360"/>
                  </a:lnTo>
                  <a:lnTo>
                    <a:pt x="3993411" y="211830"/>
                  </a:lnTo>
                  <a:lnTo>
                    <a:pt x="4064021" y="204769"/>
                  </a:lnTo>
                  <a:lnTo>
                    <a:pt x="4113448" y="194177"/>
                  </a:lnTo>
                  <a:lnTo>
                    <a:pt x="4145223" y="183586"/>
                  </a:lnTo>
                  <a:lnTo>
                    <a:pt x="4176997" y="165933"/>
                  </a:lnTo>
                  <a:lnTo>
                    <a:pt x="4198180" y="151811"/>
                  </a:lnTo>
                  <a:lnTo>
                    <a:pt x="4244077" y="109445"/>
                  </a:lnTo>
                  <a:lnTo>
                    <a:pt x="4293504" y="60018"/>
                  </a:lnTo>
                  <a:lnTo>
                    <a:pt x="4325278" y="17652"/>
                  </a:lnTo>
                  <a:lnTo>
                    <a:pt x="4346461" y="0"/>
                  </a:lnTo>
                  <a:lnTo>
                    <a:pt x="4364114" y="0"/>
                  </a:lnTo>
                  <a:lnTo>
                    <a:pt x="4374705" y="7061"/>
                  </a:lnTo>
                  <a:lnTo>
                    <a:pt x="4378236" y="17652"/>
                  </a:lnTo>
                  <a:lnTo>
                    <a:pt x="4371175" y="60018"/>
                  </a:lnTo>
                  <a:lnTo>
                    <a:pt x="4349992" y="151811"/>
                  </a:lnTo>
                  <a:lnTo>
                    <a:pt x="4332339" y="208299"/>
                  </a:lnTo>
                  <a:lnTo>
                    <a:pt x="4307626" y="264787"/>
                  </a:lnTo>
                  <a:lnTo>
                    <a:pt x="4268790" y="331867"/>
                  </a:lnTo>
                  <a:lnTo>
                    <a:pt x="4222894" y="395416"/>
                  </a:lnTo>
                  <a:lnTo>
                    <a:pt x="4166406" y="466026"/>
                  </a:lnTo>
                  <a:lnTo>
                    <a:pt x="4124040" y="511922"/>
                  </a:lnTo>
                  <a:lnTo>
                    <a:pt x="4099326" y="526044"/>
                  </a:lnTo>
                  <a:lnTo>
                    <a:pt x="4064021" y="533105"/>
                  </a:lnTo>
                  <a:lnTo>
                    <a:pt x="4014594" y="526044"/>
                  </a:lnTo>
                  <a:lnTo>
                    <a:pt x="3989881" y="504861"/>
                  </a:lnTo>
                  <a:lnTo>
                    <a:pt x="3958106" y="483678"/>
                  </a:lnTo>
                  <a:lnTo>
                    <a:pt x="3901618" y="458965"/>
                  </a:lnTo>
                  <a:lnTo>
                    <a:pt x="3813355" y="444843"/>
                  </a:lnTo>
                  <a:lnTo>
                    <a:pt x="3718032" y="437782"/>
                  </a:lnTo>
                  <a:lnTo>
                    <a:pt x="3537976" y="437782"/>
                  </a:lnTo>
                  <a:lnTo>
                    <a:pt x="3304963" y="434251"/>
                  </a:lnTo>
                  <a:lnTo>
                    <a:pt x="3220231" y="434251"/>
                  </a:lnTo>
                  <a:lnTo>
                    <a:pt x="3082542" y="437782"/>
                  </a:lnTo>
                  <a:lnTo>
                    <a:pt x="2800101" y="420129"/>
                  </a:lnTo>
                  <a:lnTo>
                    <a:pt x="2623576" y="413068"/>
                  </a:lnTo>
                  <a:lnTo>
                    <a:pt x="2432929" y="416599"/>
                  </a:lnTo>
                  <a:lnTo>
                    <a:pt x="1839805" y="416599"/>
                  </a:lnTo>
                  <a:lnTo>
                    <a:pt x="1144296" y="416599"/>
                  </a:lnTo>
                  <a:lnTo>
                    <a:pt x="808898" y="416599"/>
                  </a:lnTo>
                  <a:lnTo>
                    <a:pt x="572355" y="416599"/>
                  </a:lnTo>
                  <a:lnTo>
                    <a:pt x="417013" y="409538"/>
                  </a:lnTo>
                  <a:lnTo>
                    <a:pt x="261670" y="402477"/>
                  </a:lnTo>
                  <a:lnTo>
                    <a:pt x="138103" y="388355"/>
                  </a:lnTo>
                  <a:lnTo>
                    <a:pt x="67493" y="374233"/>
                  </a:lnTo>
                  <a:lnTo>
                    <a:pt x="49840" y="363641"/>
                  </a:lnTo>
                  <a:lnTo>
                    <a:pt x="32188" y="345989"/>
                  </a:lnTo>
                  <a:lnTo>
                    <a:pt x="11005" y="310684"/>
                  </a:lnTo>
                  <a:cubicBezTo>
                    <a:pt x="0" y="281338"/>
                    <a:pt x="413" y="292495"/>
                    <a:pt x="413" y="278909"/>
                  </a:cubicBezTo>
                  <a:lnTo>
                    <a:pt x="413" y="257726"/>
                  </a:lnTo>
                  <a:lnTo>
                    <a:pt x="11005" y="225952"/>
                  </a:lnTo>
                  <a:lnTo>
                    <a:pt x="28657" y="197708"/>
                  </a:lnTo>
                  <a:lnTo>
                    <a:pt x="56901" y="183586"/>
                  </a:lnTo>
                  <a:lnTo>
                    <a:pt x="162816" y="148281"/>
                  </a:lnTo>
                  <a:lnTo>
                    <a:pt x="289915" y="116506"/>
                  </a:lnTo>
                  <a:lnTo>
                    <a:pt x="427604" y="84732"/>
                  </a:lnTo>
                  <a:lnTo>
                    <a:pt x="466440" y="81201"/>
                  </a:lnTo>
                  <a:lnTo>
                    <a:pt x="501745" y="91793"/>
                  </a:lnTo>
                  <a:lnTo>
                    <a:pt x="547641" y="109445"/>
                  </a:lnTo>
                  <a:lnTo>
                    <a:pt x="628843" y="127098"/>
                  </a:lnTo>
                  <a:lnTo>
                    <a:pt x="710044" y="141220"/>
                  </a:lnTo>
                  <a:lnTo>
                    <a:pt x="861856" y="148281"/>
                  </a:lnTo>
                  <a:lnTo>
                    <a:pt x="1063094" y="151811"/>
                  </a:lnTo>
                  <a:lnTo>
                    <a:pt x="1137235" y="1553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321;p113">
              <a:extLst>
                <a:ext uri="{FF2B5EF4-FFF2-40B4-BE49-F238E27FC236}">
                  <a16:creationId xmlns:a16="http://schemas.microsoft.com/office/drawing/2014/main" id="{91C50E18-6B7E-8F4F-92A2-3D603B26C0FA}"/>
                </a:ext>
              </a:extLst>
            </p:cNvPr>
            <p:cNvSpPr/>
            <p:nvPr/>
          </p:nvSpPr>
          <p:spPr>
            <a:xfrm>
              <a:off x="2805113" y="2914650"/>
              <a:ext cx="1187450" cy="2046288"/>
            </a:xfrm>
            <a:custGeom>
              <a:avLst/>
              <a:gdLst/>
              <a:ahLst/>
              <a:cxnLst/>
              <a:rect l="l" t="t" r="r" b="b"/>
              <a:pathLst>
                <a:path w="1186543" h="2046514" extrusionOk="0">
                  <a:moveTo>
                    <a:pt x="846364" y="1066800"/>
                  </a:moveTo>
                  <a:lnTo>
                    <a:pt x="903514" y="985157"/>
                  </a:lnTo>
                  <a:lnTo>
                    <a:pt x="993321" y="849086"/>
                  </a:lnTo>
                  <a:lnTo>
                    <a:pt x="1143000" y="620486"/>
                  </a:lnTo>
                  <a:lnTo>
                    <a:pt x="1186543" y="2721"/>
                  </a:lnTo>
                  <a:lnTo>
                    <a:pt x="1045028" y="0"/>
                  </a:lnTo>
                  <a:lnTo>
                    <a:pt x="966107" y="242207"/>
                  </a:lnTo>
                  <a:lnTo>
                    <a:pt x="900793" y="413657"/>
                  </a:lnTo>
                  <a:lnTo>
                    <a:pt x="832757" y="585107"/>
                  </a:lnTo>
                  <a:lnTo>
                    <a:pt x="740228" y="791936"/>
                  </a:lnTo>
                  <a:lnTo>
                    <a:pt x="666750" y="947057"/>
                  </a:lnTo>
                  <a:lnTo>
                    <a:pt x="579664" y="1121229"/>
                  </a:lnTo>
                  <a:lnTo>
                    <a:pt x="470807" y="1309007"/>
                  </a:lnTo>
                  <a:lnTo>
                    <a:pt x="351064" y="1504950"/>
                  </a:lnTo>
                  <a:lnTo>
                    <a:pt x="201386" y="1728107"/>
                  </a:lnTo>
                  <a:lnTo>
                    <a:pt x="57150" y="1929493"/>
                  </a:lnTo>
                  <a:lnTo>
                    <a:pt x="8164" y="1997529"/>
                  </a:lnTo>
                  <a:lnTo>
                    <a:pt x="0" y="2019300"/>
                  </a:lnTo>
                  <a:lnTo>
                    <a:pt x="0" y="2030186"/>
                  </a:lnTo>
                  <a:lnTo>
                    <a:pt x="5443" y="2043793"/>
                  </a:lnTo>
                  <a:lnTo>
                    <a:pt x="21771" y="2046514"/>
                  </a:lnTo>
                  <a:lnTo>
                    <a:pt x="43543" y="2041071"/>
                  </a:lnTo>
                  <a:lnTo>
                    <a:pt x="65314" y="2024743"/>
                  </a:lnTo>
                  <a:lnTo>
                    <a:pt x="138793" y="1945821"/>
                  </a:lnTo>
                  <a:lnTo>
                    <a:pt x="321128" y="1733550"/>
                  </a:lnTo>
                  <a:lnTo>
                    <a:pt x="484414" y="1537607"/>
                  </a:lnTo>
                  <a:lnTo>
                    <a:pt x="650421" y="1333500"/>
                  </a:lnTo>
                  <a:lnTo>
                    <a:pt x="802821" y="1129393"/>
                  </a:lnTo>
                  <a:lnTo>
                    <a:pt x="846364" y="10668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322;p113">
              <a:extLst>
                <a:ext uri="{FF2B5EF4-FFF2-40B4-BE49-F238E27FC236}">
                  <a16:creationId xmlns:a16="http://schemas.microsoft.com/office/drawing/2014/main" id="{03538179-A7A0-4A4B-B461-E4015A8D369B}"/>
                </a:ext>
              </a:extLst>
            </p:cNvPr>
            <p:cNvSpPr/>
            <p:nvPr/>
          </p:nvSpPr>
          <p:spPr>
            <a:xfrm>
              <a:off x="4079875" y="3303588"/>
              <a:ext cx="796925" cy="723900"/>
            </a:xfrm>
            <a:custGeom>
              <a:avLst/>
              <a:gdLst/>
              <a:ahLst/>
              <a:cxnLst/>
              <a:rect l="l" t="t" r="r" b="b"/>
              <a:pathLst>
                <a:path w="796925" h="723900" extrusionOk="0">
                  <a:moveTo>
                    <a:pt x="332581" y="128587"/>
                  </a:moveTo>
                  <a:lnTo>
                    <a:pt x="149225" y="50006"/>
                  </a:lnTo>
                  <a:lnTo>
                    <a:pt x="25400" y="0"/>
                  </a:lnTo>
                  <a:cubicBezTo>
                    <a:pt x="24606" y="21431"/>
                    <a:pt x="0" y="40085"/>
                    <a:pt x="23019" y="64294"/>
                  </a:cubicBezTo>
                  <a:lnTo>
                    <a:pt x="94456" y="104775"/>
                  </a:lnTo>
                  <a:lnTo>
                    <a:pt x="144463" y="138112"/>
                  </a:lnTo>
                  <a:lnTo>
                    <a:pt x="177800" y="164306"/>
                  </a:lnTo>
                  <a:lnTo>
                    <a:pt x="232569" y="214312"/>
                  </a:lnTo>
                  <a:lnTo>
                    <a:pt x="282575" y="264319"/>
                  </a:lnTo>
                  <a:lnTo>
                    <a:pt x="337344" y="326231"/>
                  </a:lnTo>
                  <a:lnTo>
                    <a:pt x="392113" y="400050"/>
                  </a:lnTo>
                  <a:lnTo>
                    <a:pt x="437356" y="464344"/>
                  </a:lnTo>
                  <a:lnTo>
                    <a:pt x="492125" y="550069"/>
                  </a:lnTo>
                  <a:lnTo>
                    <a:pt x="537369" y="609600"/>
                  </a:lnTo>
                  <a:lnTo>
                    <a:pt x="584994" y="664369"/>
                  </a:lnTo>
                  <a:lnTo>
                    <a:pt x="627856" y="702469"/>
                  </a:lnTo>
                  <a:lnTo>
                    <a:pt x="654050" y="716756"/>
                  </a:lnTo>
                  <a:lnTo>
                    <a:pt x="675481" y="723900"/>
                  </a:lnTo>
                  <a:lnTo>
                    <a:pt x="701675" y="723900"/>
                  </a:lnTo>
                  <a:lnTo>
                    <a:pt x="730250" y="714375"/>
                  </a:lnTo>
                  <a:lnTo>
                    <a:pt x="751681" y="695325"/>
                  </a:lnTo>
                  <a:lnTo>
                    <a:pt x="763588" y="676275"/>
                  </a:lnTo>
                  <a:lnTo>
                    <a:pt x="777875" y="647700"/>
                  </a:lnTo>
                  <a:lnTo>
                    <a:pt x="789781" y="611981"/>
                  </a:lnTo>
                  <a:lnTo>
                    <a:pt x="794544" y="581025"/>
                  </a:lnTo>
                  <a:lnTo>
                    <a:pt x="796925" y="552450"/>
                  </a:lnTo>
                  <a:lnTo>
                    <a:pt x="796925" y="519112"/>
                  </a:lnTo>
                  <a:lnTo>
                    <a:pt x="789781" y="476250"/>
                  </a:lnTo>
                  <a:lnTo>
                    <a:pt x="768350" y="423862"/>
                  </a:lnTo>
                  <a:lnTo>
                    <a:pt x="744538" y="383381"/>
                  </a:lnTo>
                  <a:lnTo>
                    <a:pt x="699294" y="321469"/>
                  </a:lnTo>
                  <a:lnTo>
                    <a:pt x="644525" y="259556"/>
                  </a:lnTo>
                  <a:lnTo>
                    <a:pt x="584994" y="233362"/>
                  </a:lnTo>
                  <a:lnTo>
                    <a:pt x="332581" y="1285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323;p113">
              <a:extLst>
                <a:ext uri="{FF2B5EF4-FFF2-40B4-BE49-F238E27FC236}">
                  <a16:creationId xmlns:a16="http://schemas.microsoft.com/office/drawing/2014/main" id="{BB9675E7-25A4-4341-9825-8EF34EE3980A}"/>
                </a:ext>
              </a:extLst>
            </p:cNvPr>
            <p:cNvSpPr/>
            <p:nvPr/>
          </p:nvSpPr>
          <p:spPr>
            <a:xfrm rot="-5400000">
              <a:off x="4513263" y="3130550"/>
              <a:ext cx="3487738" cy="1843087"/>
            </a:xfrm>
            <a:custGeom>
              <a:avLst/>
              <a:gdLst/>
              <a:ahLst/>
              <a:cxnLst/>
              <a:rect l="l" t="t" r="r" b="b"/>
              <a:pathLst>
                <a:path w="3486500" h="1842825" extrusionOk="0">
                  <a:moveTo>
                    <a:pt x="3105033" y="370248"/>
                  </a:moveTo>
                  <a:lnTo>
                    <a:pt x="3051740" y="2805"/>
                  </a:lnTo>
                  <a:lnTo>
                    <a:pt x="3236864" y="0"/>
                  </a:lnTo>
                  <a:lnTo>
                    <a:pt x="3245278" y="81343"/>
                  </a:lnTo>
                  <a:lnTo>
                    <a:pt x="3253693" y="168295"/>
                  </a:lnTo>
                  <a:lnTo>
                    <a:pt x="3276132" y="328175"/>
                  </a:lnTo>
                  <a:lnTo>
                    <a:pt x="3309791" y="555372"/>
                  </a:lnTo>
                  <a:lnTo>
                    <a:pt x="3329426" y="690008"/>
                  </a:lnTo>
                  <a:lnTo>
                    <a:pt x="3354670" y="849888"/>
                  </a:lnTo>
                  <a:lnTo>
                    <a:pt x="3377109" y="981718"/>
                  </a:lnTo>
                  <a:lnTo>
                    <a:pt x="3396743" y="1105134"/>
                  </a:lnTo>
                  <a:lnTo>
                    <a:pt x="3407963" y="1183672"/>
                  </a:lnTo>
                  <a:lnTo>
                    <a:pt x="3419183" y="1234160"/>
                  </a:lnTo>
                  <a:lnTo>
                    <a:pt x="3444427" y="1309892"/>
                  </a:lnTo>
                  <a:lnTo>
                    <a:pt x="3480891" y="1422089"/>
                  </a:lnTo>
                  <a:lnTo>
                    <a:pt x="3486500" y="1450138"/>
                  </a:lnTo>
                  <a:lnTo>
                    <a:pt x="3486500" y="1478187"/>
                  </a:lnTo>
                  <a:lnTo>
                    <a:pt x="3480891" y="1520261"/>
                  </a:lnTo>
                  <a:lnTo>
                    <a:pt x="3469671" y="1553919"/>
                  </a:lnTo>
                  <a:lnTo>
                    <a:pt x="3450037" y="1581968"/>
                  </a:lnTo>
                  <a:lnTo>
                    <a:pt x="3385524" y="1668921"/>
                  </a:lnTo>
                  <a:lnTo>
                    <a:pt x="3323816" y="1744653"/>
                  </a:lnTo>
                  <a:lnTo>
                    <a:pt x="3290157" y="1781117"/>
                  </a:lnTo>
                  <a:lnTo>
                    <a:pt x="3236864" y="1825995"/>
                  </a:lnTo>
                  <a:lnTo>
                    <a:pt x="3206010" y="1842825"/>
                  </a:lnTo>
                  <a:lnTo>
                    <a:pt x="3194790" y="1840020"/>
                  </a:lnTo>
                  <a:lnTo>
                    <a:pt x="3180765" y="1828800"/>
                  </a:lnTo>
                  <a:lnTo>
                    <a:pt x="3144302" y="1809166"/>
                  </a:lnTo>
                  <a:lnTo>
                    <a:pt x="3088204" y="1786727"/>
                  </a:lnTo>
                  <a:lnTo>
                    <a:pt x="3032105" y="1775507"/>
                  </a:lnTo>
                  <a:lnTo>
                    <a:pt x="2919909" y="1772702"/>
                  </a:lnTo>
                  <a:lnTo>
                    <a:pt x="2619784" y="1775507"/>
                  </a:lnTo>
                  <a:lnTo>
                    <a:pt x="1595992" y="1772702"/>
                  </a:lnTo>
                  <a:lnTo>
                    <a:pt x="1214525" y="1772702"/>
                  </a:lnTo>
                  <a:lnTo>
                    <a:pt x="945254" y="1775507"/>
                  </a:lnTo>
                  <a:lnTo>
                    <a:pt x="858302" y="1778312"/>
                  </a:lnTo>
                  <a:lnTo>
                    <a:pt x="788179" y="1783922"/>
                  </a:lnTo>
                  <a:lnTo>
                    <a:pt x="695617" y="1792337"/>
                  </a:lnTo>
                  <a:lnTo>
                    <a:pt x="580616" y="1811971"/>
                  </a:lnTo>
                  <a:lnTo>
                    <a:pt x="530127" y="1817581"/>
                  </a:lnTo>
                  <a:lnTo>
                    <a:pt x="460005" y="1809166"/>
                  </a:lnTo>
                  <a:lnTo>
                    <a:pt x="367443" y="1800751"/>
                  </a:lnTo>
                  <a:lnTo>
                    <a:pt x="269271" y="1786727"/>
                  </a:lnTo>
                  <a:lnTo>
                    <a:pt x="168294" y="1767092"/>
                  </a:lnTo>
                  <a:lnTo>
                    <a:pt x="109391" y="1750263"/>
                  </a:lnTo>
                  <a:lnTo>
                    <a:pt x="72927" y="1736238"/>
                  </a:lnTo>
                  <a:lnTo>
                    <a:pt x="33659" y="1716604"/>
                  </a:lnTo>
                  <a:lnTo>
                    <a:pt x="19634" y="1705384"/>
                  </a:lnTo>
                  <a:lnTo>
                    <a:pt x="5610" y="1685750"/>
                  </a:lnTo>
                  <a:lnTo>
                    <a:pt x="0" y="1660506"/>
                  </a:lnTo>
                  <a:lnTo>
                    <a:pt x="2805" y="1635262"/>
                  </a:lnTo>
                  <a:lnTo>
                    <a:pt x="5610" y="1621237"/>
                  </a:lnTo>
                  <a:lnTo>
                    <a:pt x="16829" y="1598798"/>
                  </a:lnTo>
                  <a:lnTo>
                    <a:pt x="28049" y="1584773"/>
                  </a:lnTo>
                  <a:lnTo>
                    <a:pt x="39269" y="1576359"/>
                  </a:lnTo>
                  <a:lnTo>
                    <a:pt x="58903" y="1562334"/>
                  </a:lnTo>
                  <a:lnTo>
                    <a:pt x="84147" y="1551115"/>
                  </a:lnTo>
                  <a:lnTo>
                    <a:pt x="429151" y="1525870"/>
                  </a:lnTo>
                  <a:lnTo>
                    <a:pt x="889156" y="1528675"/>
                  </a:lnTo>
                  <a:lnTo>
                    <a:pt x="1351965" y="1528675"/>
                  </a:lnTo>
                  <a:lnTo>
                    <a:pt x="1688554" y="1528675"/>
                  </a:lnTo>
                  <a:lnTo>
                    <a:pt x="2274780" y="1528675"/>
                  </a:lnTo>
                  <a:lnTo>
                    <a:pt x="2670272" y="1528675"/>
                  </a:lnTo>
                  <a:lnTo>
                    <a:pt x="3023691" y="1528675"/>
                  </a:lnTo>
                  <a:lnTo>
                    <a:pt x="3141497" y="1514651"/>
                  </a:lnTo>
                  <a:lnTo>
                    <a:pt x="3189180" y="1506236"/>
                  </a:lnTo>
                  <a:lnTo>
                    <a:pt x="3208815" y="1497821"/>
                  </a:lnTo>
                  <a:lnTo>
                    <a:pt x="3228449" y="1480992"/>
                  </a:lnTo>
                  <a:lnTo>
                    <a:pt x="3245278" y="1450138"/>
                  </a:lnTo>
                  <a:lnTo>
                    <a:pt x="3259303" y="1416479"/>
                  </a:lnTo>
                  <a:lnTo>
                    <a:pt x="3262108" y="1396845"/>
                  </a:lnTo>
                  <a:lnTo>
                    <a:pt x="3250888" y="1318307"/>
                  </a:lnTo>
                  <a:lnTo>
                    <a:pt x="3211619" y="1071475"/>
                  </a:lnTo>
                  <a:lnTo>
                    <a:pt x="3172351" y="827448"/>
                  </a:lnTo>
                  <a:lnTo>
                    <a:pt x="3105033" y="37024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324;p113">
              <a:extLst>
                <a:ext uri="{FF2B5EF4-FFF2-40B4-BE49-F238E27FC236}">
                  <a16:creationId xmlns:a16="http://schemas.microsoft.com/office/drawing/2014/main" id="{E5690EE3-CD09-FC47-AC83-C013410BDB00}"/>
                </a:ext>
              </a:extLst>
            </p:cNvPr>
            <p:cNvSpPr/>
            <p:nvPr/>
          </p:nvSpPr>
          <p:spPr>
            <a:xfrm>
              <a:off x="5351463" y="3314700"/>
              <a:ext cx="1582737" cy="333375"/>
            </a:xfrm>
            <a:custGeom>
              <a:avLst/>
              <a:gdLst/>
              <a:ahLst/>
              <a:cxnLst/>
              <a:rect l="l" t="t" r="r" b="b"/>
              <a:pathLst>
                <a:path w="1583531" h="333375" extrusionOk="0">
                  <a:moveTo>
                    <a:pt x="592931" y="102394"/>
                  </a:moveTo>
                  <a:lnTo>
                    <a:pt x="928687" y="54769"/>
                  </a:lnTo>
                  <a:lnTo>
                    <a:pt x="1262062" y="9525"/>
                  </a:lnTo>
                  <a:lnTo>
                    <a:pt x="1321594" y="0"/>
                  </a:lnTo>
                  <a:lnTo>
                    <a:pt x="1335881" y="0"/>
                  </a:lnTo>
                  <a:lnTo>
                    <a:pt x="1381125" y="4763"/>
                  </a:lnTo>
                  <a:lnTo>
                    <a:pt x="1559719" y="28575"/>
                  </a:lnTo>
                  <a:lnTo>
                    <a:pt x="1583531" y="102394"/>
                  </a:lnTo>
                  <a:lnTo>
                    <a:pt x="1476375" y="145256"/>
                  </a:lnTo>
                  <a:lnTo>
                    <a:pt x="1381125" y="178594"/>
                  </a:lnTo>
                  <a:lnTo>
                    <a:pt x="1316831" y="188119"/>
                  </a:lnTo>
                  <a:lnTo>
                    <a:pt x="1023937" y="226219"/>
                  </a:lnTo>
                  <a:lnTo>
                    <a:pt x="564356" y="290513"/>
                  </a:lnTo>
                  <a:lnTo>
                    <a:pt x="276225" y="333375"/>
                  </a:lnTo>
                  <a:lnTo>
                    <a:pt x="247650" y="333375"/>
                  </a:lnTo>
                  <a:lnTo>
                    <a:pt x="0" y="304800"/>
                  </a:lnTo>
                  <a:cubicBezTo>
                    <a:pt x="794" y="254000"/>
                    <a:pt x="1587" y="203200"/>
                    <a:pt x="2381" y="152400"/>
                  </a:cubicBezTo>
                  <a:lnTo>
                    <a:pt x="197644" y="154781"/>
                  </a:lnTo>
                  <a:lnTo>
                    <a:pt x="316706" y="138113"/>
                  </a:lnTo>
                  <a:lnTo>
                    <a:pt x="592931" y="1023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325;p113">
              <a:extLst>
                <a:ext uri="{FF2B5EF4-FFF2-40B4-BE49-F238E27FC236}">
                  <a16:creationId xmlns:a16="http://schemas.microsoft.com/office/drawing/2014/main" id="{9DA551DE-251C-0F40-8FDF-8427C090B730}"/>
                </a:ext>
              </a:extLst>
            </p:cNvPr>
            <p:cNvSpPr/>
            <p:nvPr/>
          </p:nvSpPr>
          <p:spPr>
            <a:xfrm>
              <a:off x="5329238" y="4267200"/>
              <a:ext cx="1584325" cy="322263"/>
            </a:xfrm>
            <a:custGeom>
              <a:avLst/>
              <a:gdLst/>
              <a:ahLst/>
              <a:cxnLst/>
              <a:rect l="l" t="t" r="r" b="b"/>
              <a:pathLst>
                <a:path w="1583531" h="321469" extrusionOk="0">
                  <a:moveTo>
                    <a:pt x="640556" y="114300"/>
                  </a:moveTo>
                  <a:lnTo>
                    <a:pt x="1016793" y="69056"/>
                  </a:lnTo>
                  <a:lnTo>
                    <a:pt x="1371600" y="26194"/>
                  </a:lnTo>
                  <a:lnTo>
                    <a:pt x="1583531" y="0"/>
                  </a:lnTo>
                  <a:lnTo>
                    <a:pt x="1583531" y="180975"/>
                  </a:lnTo>
                  <a:lnTo>
                    <a:pt x="1364456" y="204788"/>
                  </a:lnTo>
                  <a:lnTo>
                    <a:pt x="1154906" y="228600"/>
                  </a:lnTo>
                  <a:lnTo>
                    <a:pt x="933450" y="254794"/>
                  </a:lnTo>
                  <a:lnTo>
                    <a:pt x="581025" y="295275"/>
                  </a:lnTo>
                  <a:lnTo>
                    <a:pt x="354806" y="321469"/>
                  </a:lnTo>
                  <a:lnTo>
                    <a:pt x="307181" y="319088"/>
                  </a:lnTo>
                  <a:lnTo>
                    <a:pt x="0" y="290513"/>
                  </a:lnTo>
                  <a:lnTo>
                    <a:pt x="7143" y="164306"/>
                  </a:lnTo>
                  <a:lnTo>
                    <a:pt x="164306" y="164306"/>
                  </a:lnTo>
                  <a:lnTo>
                    <a:pt x="242887" y="164306"/>
                  </a:lnTo>
                  <a:lnTo>
                    <a:pt x="366712" y="147638"/>
                  </a:lnTo>
                  <a:lnTo>
                    <a:pt x="640556" y="1143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326;p113">
              <a:extLst>
                <a:ext uri="{FF2B5EF4-FFF2-40B4-BE49-F238E27FC236}">
                  <a16:creationId xmlns:a16="http://schemas.microsoft.com/office/drawing/2014/main" id="{34602F89-63FE-5047-9C8B-DC1E89C8A02C}"/>
                </a:ext>
              </a:extLst>
            </p:cNvPr>
            <p:cNvSpPr/>
            <p:nvPr/>
          </p:nvSpPr>
          <p:spPr>
            <a:xfrm>
              <a:off x="5324475" y="5367338"/>
              <a:ext cx="1611313" cy="377825"/>
            </a:xfrm>
            <a:custGeom>
              <a:avLst/>
              <a:gdLst/>
              <a:ahLst/>
              <a:cxnLst/>
              <a:rect l="l" t="t" r="r" b="b"/>
              <a:pathLst>
                <a:path w="1612106" h="378618" extrusionOk="0">
                  <a:moveTo>
                    <a:pt x="566738" y="73818"/>
                  </a:moveTo>
                  <a:lnTo>
                    <a:pt x="740569" y="50006"/>
                  </a:lnTo>
                  <a:lnTo>
                    <a:pt x="912019" y="30956"/>
                  </a:lnTo>
                  <a:lnTo>
                    <a:pt x="1088231" y="16668"/>
                  </a:lnTo>
                  <a:lnTo>
                    <a:pt x="1319213" y="4762"/>
                  </a:lnTo>
                  <a:lnTo>
                    <a:pt x="1612106" y="0"/>
                  </a:lnTo>
                  <a:lnTo>
                    <a:pt x="1583531" y="378618"/>
                  </a:lnTo>
                  <a:lnTo>
                    <a:pt x="1562100" y="342900"/>
                  </a:lnTo>
                  <a:lnTo>
                    <a:pt x="1543050" y="300037"/>
                  </a:lnTo>
                  <a:lnTo>
                    <a:pt x="1521619" y="266700"/>
                  </a:lnTo>
                  <a:lnTo>
                    <a:pt x="1500188" y="240506"/>
                  </a:lnTo>
                  <a:lnTo>
                    <a:pt x="1466850" y="209550"/>
                  </a:lnTo>
                  <a:lnTo>
                    <a:pt x="1433513" y="188118"/>
                  </a:lnTo>
                  <a:lnTo>
                    <a:pt x="1402556" y="178593"/>
                  </a:lnTo>
                  <a:lnTo>
                    <a:pt x="1257300" y="190500"/>
                  </a:lnTo>
                  <a:lnTo>
                    <a:pt x="1035844" y="209550"/>
                  </a:lnTo>
                  <a:lnTo>
                    <a:pt x="766763" y="240506"/>
                  </a:lnTo>
                  <a:lnTo>
                    <a:pt x="500063" y="278606"/>
                  </a:lnTo>
                  <a:lnTo>
                    <a:pt x="290513" y="311943"/>
                  </a:lnTo>
                  <a:lnTo>
                    <a:pt x="233363" y="309562"/>
                  </a:lnTo>
                  <a:lnTo>
                    <a:pt x="0" y="283368"/>
                  </a:lnTo>
                  <a:cubicBezTo>
                    <a:pt x="794" y="227012"/>
                    <a:pt x="1587" y="170656"/>
                    <a:pt x="2381" y="114300"/>
                  </a:cubicBezTo>
                  <a:lnTo>
                    <a:pt x="180975" y="111918"/>
                  </a:lnTo>
                  <a:lnTo>
                    <a:pt x="307181" y="114300"/>
                  </a:lnTo>
                  <a:lnTo>
                    <a:pt x="473869" y="85725"/>
                  </a:lnTo>
                  <a:lnTo>
                    <a:pt x="566738" y="7381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1331;p114">
            <a:extLst>
              <a:ext uri="{FF2B5EF4-FFF2-40B4-BE49-F238E27FC236}">
                <a16:creationId xmlns:a16="http://schemas.microsoft.com/office/drawing/2014/main" id="{1B991D09-2A66-624B-8467-86D80EA6CD1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6120" y="1492504"/>
            <a:ext cx="4445000" cy="43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" name="Google Shape;1331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088" y="1432346"/>
            <a:ext cx="4445000" cy="43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" name="Google Shape;3297;p299"/>
          <p:cNvSpPr txBox="1"/>
          <p:nvPr/>
        </p:nvSpPr>
        <p:spPr>
          <a:xfrm>
            <a:off x="5005388" y="6858000"/>
            <a:ext cx="29480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落</a:t>
            </a:r>
            <a:endParaRPr/>
          </a:p>
        </p:txBody>
      </p:sp>
      <p:sp>
        <p:nvSpPr>
          <p:cNvPr id="3298" name="Google Shape;3298;p299"/>
          <p:cNvSpPr/>
          <p:nvPr/>
        </p:nvSpPr>
        <p:spPr>
          <a:xfrm>
            <a:off x="3003550" y="1905000"/>
            <a:ext cx="3841750" cy="654050"/>
          </a:xfrm>
          <a:custGeom>
            <a:avLst/>
            <a:gdLst/>
            <a:ahLst/>
            <a:cxnLst/>
            <a:rect l="l" t="t" r="r" b="b"/>
            <a:pathLst>
              <a:path w="3841750" h="654050" extrusionOk="0">
                <a:moveTo>
                  <a:pt x="2320925" y="139700"/>
                </a:moveTo>
                <a:lnTo>
                  <a:pt x="2527300" y="127000"/>
                </a:lnTo>
                <a:lnTo>
                  <a:pt x="2682875" y="114300"/>
                </a:lnTo>
                <a:lnTo>
                  <a:pt x="2917825" y="95250"/>
                </a:lnTo>
                <a:lnTo>
                  <a:pt x="3009900" y="95250"/>
                </a:lnTo>
                <a:lnTo>
                  <a:pt x="3105150" y="82550"/>
                </a:lnTo>
                <a:lnTo>
                  <a:pt x="3155950" y="73025"/>
                </a:lnTo>
                <a:lnTo>
                  <a:pt x="3197225" y="53975"/>
                </a:lnTo>
                <a:lnTo>
                  <a:pt x="3235325" y="28575"/>
                </a:lnTo>
                <a:lnTo>
                  <a:pt x="3257550" y="6350"/>
                </a:lnTo>
                <a:lnTo>
                  <a:pt x="3273425" y="0"/>
                </a:lnTo>
                <a:lnTo>
                  <a:pt x="3298825" y="0"/>
                </a:lnTo>
                <a:lnTo>
                  <a:pt x="3375025" y="6350"/>
                </a:lnTo>
                <a:lnTo>
                  <a:pt x="3479800" y="28575"/>
                </a:lnTo>
                <a:lnTo>
                  <a:pt x="3594100" y="57150"/>
                </a:lnTo>
                <a:lnTo>
                  <a:pt x="3683000" y="85725"/>
                </a:lnTo>
                <a:lnTo>
                  <a:pt x="3759200" y="111125"/>
                </a:lnTo>
                <a:lnTo>
                  <a:pt x="3797300" y="130175"/>
                </a:lnTo>
                <a:lnTo>
                  <a:pt x="3825875" y="152400"/>
                </a:lnTo>
                <a:lnTo>
                  <a:pt x="3838575" y="171450"/>
                </a:lnTo>
                <a:lnTo>
                  <a:pt x="3841750" y="187325"/>
                </a:lnTo>
                <a:lnTo>
                  <a:pt x="3829050" y="215900"/>
                </a:lnTo>
                <a:lnTo>
                  <a:pt x="3813175" y="241300"/>
                </a:lnTo>
                <a:lnTo>
                  <a:pt x="3784600" y="269875"/>
                </a:lnTo>
                <a:lnTo>
                  <a:pt x="3759200" y="282575"/>
                </a:lnTo>
                <a:lnTo>
                  <a:pt x="3702050" y="288925"/>
                </a:lnTo>
                <a:lnTo>
                  <a:pt x="3533775" y="295275"/>
                </a:lnTo>
                <a:lnTo>
                  <a:pt x="3302000" y="298450"/>
                </a:lnTo>
                <a:lnTo>
                  <a:pt x="3016250" y="311150"/>
                </a:lnTo>
                <a:lnTo>
                  <a:pt x="2838450" y="320675"/>
                </a:lnTo>
                <a:lnTo>
                  <a:pt x="2543175" y="323850"/>
                </a:lnTo>
                <a:lnTo>
                  <a:pt x="2279650" y="336550"/>
                </a:lnTo>
                <a:lnTo>
                  <a:pt x="1952625" y="365125"/>
                </a:lnTo>
                <a:lnTo>
                  <a:pt x="1565275" y="412750"/>
                </a:lnTo>
                <a:lnTo>
                  <a:pt x="1270000" y="460375"/>
                </a:lnTo>
                <a:lnTo>
                  <a:pt x="1095375" y="495300"/>
                </a:lnTo>
                <a:lnTo>
                  <a:pt x="930275" y="527050"/>
                </a:lnTo>
                <a:lnTo>
                  <a:pt x="587375" y="603250"/>
                </a:lnTo>
                <a:lnTo>
                  <a:pt x="431800" y="644525"/>
                </a:lnTo>
                <a:lnTo>
                  <a:pt x="396875" y="654050"/>
                </a:lnTo>
                <a:lnTo>
                  <a:pt x="371475" y="638175"/>
                </a:lnTo>
                <a:lnTo>
                  <a:pt x="301625" y="590550"/>
                </a:lnTo>
                <a:lnTo>
                  <a:pt x="193675" y="501650"/>
                </a:lnTo>
                <a:lnTo>
                  <a:pt x="104775" y="425450"/>
                </a:lnTo>
                <a:lnTo>
                  <a:pt x="41275" y="355600"/>
                </a:lnTo>
                <a:lnTo>
                  <a:pt x="3175" y="292100"/>
                </a:lnTo>
                <a:lnTo>
                  <a:pt x="0" y="263525"/>
                </a:lnTo>
                <a:lnTo>
                  <a:pt x="6350" y="247650"/>
                </a:lnTo>
                <a:lnTo>
                  <a:pt x="28575" y="244475"/>
                </a:lnTo>
                <a:lnTo>
                  <a:pt x="69850" y="266700"/>
                </a:lnTo>
                <a:lnTo>
                  <a:pt x="120650" y="295275"/>
                </a:lnTo>
                <a:lnTo>
                  <a:pt x="180975" y="323850"/>
                </a:lnTo>
                <a:lnTo>
                  <a:pt x="234950" y="349250"/>
                </a:lnTo>
                <a:lnTo>
                  <a:pt x="295275" y="371475"/>
                </a:lnTo>
                <a:lnTo>
                  <a:pt x="355600" y="387350"/>
                </a:lnTo>
                <a:lnTo>
                  <a:pt x="396875" y="393700"/>
                </a:lnTo>
                <a:lnTo>
                  <a:pt x="488950" y="381000"/>
                </a:lnTo>
                <a:lnTo>
                  <a:pt x="685800" y="352425"/>
                </a:lnTo>
                <a:lnTo>
                  <a:pt x="908050" y="317500"/>
                </a:lnTo>
                <a:lnTo>
                  <a:pt x="1063625" y="295275"/>
                </a:lnTo>
                <a:lnTo>
                  <a:pt x="1263650" y="254000"/>
                </a:lnTo>
                <a:lnTo>
                  <a:pt x="1470025" y="228600"/>
                </a:lnTo>
                <a:lnTo>
                  <a:pt x="1819275" y="187325"/>
                </a:lnTo>
                <a:lnTo>
                  <a:pt x="2206625" y="152400"/>
                </a:lnTo>
                <a:lnTo>
                  <a:pt x="2320925" y="1397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9" name="Google Shape;3299;p299"/>
          <p:cNvSpPr/>
          <p:nvPr/>
        </p:nvSpPr>
        <p:spPr>
          <a:xfrm>
            <a:off x="3186113" y="2963863"/>
            <a:ext cx="700087" cy="511175"/>
          </a:xfrm>
          <a:custGeom>
            <a:avLst/>
            <a:gdLst/>
            <a:ahLst/>
            <a:cxnLst/>
            <a:rect l="l" t="t" r="r" b="b"/>
            <a:pathLst>
              <a:path w="700087" h="509588" extrusionOk="0">
                <a:moveTo>
                  <a:pt x="307181" y="80963"/>
                </a:moveTo>
                <a:lnTo>
                  <a:pt x="180975" y="59532"/>
                </a:lnTo>
                <a:lnTo>
                  <a:pt x="97631" y="35719"/>
                </a:lnTo>
                <a:lnTo>
                  <a:pt x="59531" y="16669"/>
                </a:lnTo>
                <a:lnTo>
                  <a:pt x="38100" y="4763"/>
                </a:lnTo>
                <a:lnTo>
                  <a:pt x="16668" y="0"/>
                </a:lnTo>
                <a:lnTo>
                  <a:pt x="2381" y="7144"/>
                </a:lnTo>
                <a:lnTo>
                  <a:pt x="0" y="40482"/>
                </a:lnTo>
                <a:lnTo>
                  <a:pt x="7143" y="66675"/>
                </a:lnTo>
                <a:lnTo>
                  <a:pt x="26193" y="102394"/>
                </a:lnTo>
                <a:lnTo>
                  <a:pt x="59531" y="145257"/>
                </a:lnTo>
                <a:lnTo>
                  <a:pt x="111918" y="204788"/>
                </a:lnTo>
                <a:lnTo>
                  <a:pt x="188118" y="273844"/>
                </a:lnTo>
                <a:lnTo>
                  <a:pt x="280987" y="340519"/>
                </a:lnTo>
                <a:lnTo>
                  <a:pt x="378618" y="407194"/>
                </a:lnTo>
                <a:lnTo>
                  <a:pt x="473868" y="466725"/>
                </a:lnTo>
                <a:lnTo>
                  <a:pt x="538162" y="500063"/>
                </a:lnTo>
                <a:lnTo>
                  <a:pt x="561975" y="507207"/>
                </a:lnTo>
                <a:lnTo>
                  <a:pt x="588168" y="509588"/>
                </a:lnTo>
                <a:lnTo>
                  <a:pt x="614362" y="507207"/>
                </a:lnTo>
                <a:lnTo>
                  <a:pt x="642937" y="502444"/>
                </a:lnTo>
                <a:lnTo>
                  <a:pt x="669131" y="490538"/>
                </a:lnTo>
                <a:lnTo>
                  <a:pt x="683418" y="478632"/>
                </a:lnTo>
                <a:lnTo>
                  <a:pt x="695325" y="461963"/>
                </a:lnTo>
                <a:lnTo>
                  <a:pt x="700087" y="445294"/>
                </a:lnTo>
                <a:lnTo>
                  <a:pt x="700087" y="426244"/>
                </a:lnTo>
                <a:lnTo>
                  <a:pt x="688181" y="395288"/>
                </a:lnTo>
                <a:lnTo>
                  <a:pt x="661987" y="354807"/>
                </a:lnTo>
                <a:lnTo>
                  <a:pt x="557212" y="226219"/>
                </a:lnTo>
                <a:lnTo>
                  <a:pt x="471487" y="142875"/>
                </a:lnTo>
                <a:lnTo>
                  <a:pt x="440531" y="114300"/>
                </a:lnTo>
                <a:lnTo>
                  <a:pt x="414337" y="100013"/>
                </a:lnTo>
                <a:lnTo>
                  <a:pt x="388143" y="88107"/>
                </a:lnTo>
                <a:lnTo>
                  <a:pt x="376237" y="88107"/>
                </a:lnTo>
                <a:lnTo>
                  <a:pt x="307181" y="809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0" name="Google Shape;3300;p299"/>
          <p:cNvSpPr/>
          <p:nvPr/>
        </p:nvSpPr>
        <p:spPr>
          <a:xfrm>
            <a:off x="2909888" y="3805238"/>
            <a:ext cx="708025" cy="428625"/>
          </a:xfrm>
          <a:custGeom>
            <a:avLst/>
            <a:gdLst/>
            <a:ahLst/>
            <a:cxnLst/>
            <a:rect l="l" t="t" r="r" b="b"/>
            <a:pathLst>
              <a:path w="707231" h="428625" extrusionOk="0">
                <a:moveTo>
                  <a:pt x="285750" y="285750"/>
                </a:moveTo>
                <a:lnTo>
                  <a:pt x="202406" y="221456"/>
                </a:lnTo>
                <a:lnTo>
                  <a:pt x="100012" y="138112"/>
                </a:lnTo>
                <a:lnTo>
                  <a:pt x="26193" y="76200"/>
                </a:lnTo>
                <a:lnTo>
                  <a:pt x="7143" y="47625"/>
                </a:lnTo>
                <a:lnTo>
                  <a:pt x="0" y="28575"/>
                </a:lnTo>
                <a:lnTo>
                  <a:pt x="0" y="7143"/>
                </a:lnTo>
                <a:lnTo>
                  <a:pt x="19050" y="0"/>
                </a:lnTo>
                <a:lnTo>
                  <a:pt x="42862" y="4762"/>
                </a:lnTo>
                <a:lnTo>
                  <a:pt x="78581" y="21431"/>
                </a:lnTo>
                <a:lnTo>
                  <a:pt x="140493" y="52387"/>
                </a:lnTo>
                <a:lnTo>
                  <a:pt x="221456" y="76200"/>
                </a:lnTo>
                <a:lnTo>
                  <a:pt x="345281" y="95250"/>
                </a:lnTo>
                <a:lnTo>
                  <a:pt x="421481" y="97631"/>
                </a:lnTo>
                <a:lnTo>
                  <a:pt x="445293" y="102393"/>
                </a:lnTo>
                <a:lnTo>
                  <a:pt x="490537" y="121443"/>
                </a:lnTo>
                <a:lnTo>
                  <a:pt x="566737" y="173831"/>
                </a:lnTo>
                <a:lnTo>
                  <a:pt x="626268" y="223837"/>
                </a:lnTo>
                <a:lnTo>
                  <a:pt x="659606" y="257175"/>
                </a:lnTo>
                <a:lnTo>
                  <a:pt x="683418" y="290512"/>
                </a:lnTo>
                <a:lnTo>
                  <a:pt x="695325" y="311943"/>
                </a:lnTo>
                <a:lnTo>
                  <a:pt x="707231" y="342900"/>
                </a:lnTo>
                <a:lnTo>
                  <a:pt x="707231" y="366712"/>
                </a:lnTo>
                <a:lnTo>
                  <a:pt x="688181" y="392906"/>
                </a:lnTo>
                <a:lnTo>
                  <a:pt x="645318" y="416718"/>
                </a:lnTo>
                <a:lnTo>
                  <a:pt x="614362" y="426243"/>
                </a:lnTo>
                <a:lnTo>
                  <a:pt x="581025" y="428625"/>
                </a:lnTo>
                <a:lnTo>
                  <a:pt x="531018" y="416718"/>
                </a:lnTo>
                <a:lnTo>
                  <a:pt x="478631" y="397668"/>
                </a:lnTo>
                <a:lnTo>
                  <a:pt x="411956" y="369093"/>
                </a:lnTo>
                <a:lnTo>
                  <a:pt x="357187" y="333375"/>
                </a:lnTo>
                <a:lnTo>
                  <a:pt x="285750" y="285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1" name="Google Shape;3301;p299"/>
          <p:cNvSpPr/>
          <p:nvPr/>
        </p:nvSpPr>
        <p:spPr>
          <a:xfrm>
            <a:off x="2913063" y="4449763"/>
            <a:ext cx="982662" cy="1355725"/>
          </a:xfrm>
          <a:custGeom>
            <a:avLst/>
            <a:gdLst/>
            <a:ahLst/>
            <a:cxnLst/>
            <a:rect l="l" t="t" r="r" b="b"/>
            <a:pathLst>
              <a:path w="983456" h="1354932" extrusionOk="0">
                <a:moveTo>
                  <a:pt x="709612" y="340519"/>
                </a:moveTo>
                <a:lnTo>
                  <a:pt x="523875" y="583407"/>
                </a:lnTo>
                <a:lnTo>
                  <a:pt x="314325" y="831057"/>
                </a:lnTo>
                <a:lnTo>
                  <a:pt x="221456" y="926307"/>
                </a:lnTo>
                <a:lnTo>
                  <a:pt x="200025" y="947738"/>
                </a:lnTo>
                <a:lnTo>
                  <a:pt x="185737" y="952500"/>
                </a:lnTo>
                <a:lnTo>
                  <a:pt x="166687" y="954882"/>
                </a:lnTo>
                <a:lnTo>
                  <a:pt x="130969" y="947738"/>
                </a:lnTo>
                <a:lnTo>
                  <a:pt x="100012" y="931069"/>
                </a:lnTo>
                <a:lnTo>
                  <a:pt x="64294" y="897732"/>
                </a:lnTo>
                <a:lnTo>
                  <a:pt x="50006" y="881063"/>
                </a:lnTo>
                <a:lnTo>
                  <a:pt x="30956" y="878682"/>
                </a:lnTo>
                <a:lnTo>
                  <a:pt x="11906" y="885825"/>
                </a:lnTo>
                <a:lnTo>
                  <a:pt x="2381" y="907257"/>
                </a:lnTo>
                <a:lnTo>
                  <a:pt x="0" y="935832"/>
                </a:lnTo>
                <a:lnTo>
                  <a:pt x="7144" y="971550"/>
                </a:lnTo>
                <a:lnTo>
                  <a:pt x="16669" y="1004888"/>
                </a:lnTo>
                <a:lnTo>
                  <a:pt x="40481" y="1064419"/>
                </a:lnTo>
                <a:lnTo>
                  <a:pt x="83344" y="1131094"/>
                </a:lnTo>
                <a:lnTo>
                  <a:pt x="123825" y="1183482"/>
                </a:lnTo>
                <a:lnTo>
                  <a:pt x="195262" y="1264444"/>
                </a:lnTo>
                <a:lnTo>
                  <a:pt x="273844" y="1347788"/>
                </a:lnTo>
                <a:lnTo>
                  <a:pt x="292894" y="1354932"/>
                </a:lnTo>
                <a:lnTo>
                  <a:pt x="307181" y="1354932"/>
                </a:lnTo>
                <a:lnTo>
                  <a:pt x="330994" y="1352550"/>
                </a:lnTo>
                <a:lnTo>
                  <a:pt x="364331" y="1333500"/>
                </a:lnTo>
                <a:lnTo>
                  <a:pt x="392906" y="1302544"/>
                </a:lnTo>
                <a:lnTo>
                  <a:pt x="419100" y="1247775"/>
                </a:lnTo>
                <a:lnTo>
                  <a:pt x="464344" y="1140619"/>
                </a:lnTo>
                <a:lnTo>
                  <a:pt x="561975" y="926307"/>
                </a:lnTo>
                <a:lnTo>
                  <a:pt x="681037" y="669132"/>
                </a:lnTo>
                <a:lnTo>
                  <a:pt x="869156" y="278607"/>
                </a:lnTo>
                <a:lnTo>
                  <a:pt x="966787" y="85725"/>
                </a:lnTo>
                <a:lnTo>
                  <a:pt x="981075" y="47625"/>
                </a:lnTo>
                <a:lnTo>
                  <a:pt x="983456" y="35719"/>
                </a:lnTo>
                <a:lnTo>
                  <a:pt x="981075" y="19050"/>
                </a:lnTo>
                <a:lnTo>
                  <a:pt x="973931" y="7144"/>
                </a:lnTo>
                <a:lnTo>
                  <a:pt x="959644" y="0"/>
                </a:lnTo>
                <a:lnTo>
                  <a:pt x="940594" y="7144"/>
                </a:lnTo>
                <a:lnTo>
                  <a:pt x="912019" y="33338"/>
                </a:lnTo>
                <a:lnTo>
                  <a:pt x="831056" y="159544"/>
                </a:lnTo>
                <a:lnTo>
                  <a:pt x="709612" y="3405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2" name="Google Shape;3302;p299"/>
          <p:cNvSpPr/>
          <p:nvPr/>
        </p:nvSpPr>
        <p:spPr>
          <a:xfrm>
            <a:off x="4183063" y="2678113"/>
            <a:ext cx="1095375" cy="1133475"/>
          </a:xfrm>
          <a:custGeom>
            <a:avLst/>
            <a:gdLst/>
            <a:ahLst/>
            <a:cxnLst/>
            <a:rect l="l" t="t" r="r" b="b"/>
            <a:pathLst>
              <a:path w="1095375" h="1133475" extrusionOk="0">
                <a:moveTo>
                  <a:pt x="721519" y="321469"/>
                </a:moveTo>
                <a:lnTo>
                  <a:pt x="600075" y="483394"/>
                </a:lnTo>
                <a:lnTo>
                  <a:pt x="445294" y="666750"/>
                </a:lnTo>
                <a:lnTo>
                  <a:pt x="247650" y="862013"/>
                </a:lnTo>
                <a:lnTo>
                  <a:pt x="66675" y="1026319"/>
                </a:lnTo>
                <a:lnTo>
                  <a:pt x="21432" y="1064419"/>
                </a:lnTo>
                <a:lnTo>
                  <a:pt x="4763" y="1088232"/>
                </a:lnTo>
                <a:lnTo>
                  <a:pt x="0" y="1107282"/>
                </a:lnTo>
                <a:lnTo>
                  <a:pt x="2382" y="1119188"/>
                </a:lnTo>
                <a:lnTo>
                  <a:pt x="16669" y="1131094"/>
                </a:lnTo>
                <a:lnTo>
                  <a:pt x="28575" y="1133475"/>
                </a:lnTo>
                <a:lnTo>
                  <a:pt x="61913" y="1126332"/>
                </a:lnTo>
                <a:lnTo>
                  <a:pt x="164307" y="1073944"/>
                </a:lnTo>
                <a:lnTo>
                  <a:pt x="330994" y="978694"/>
                </a:lnTo>
                <a:lnTo>
                  <a:pt x="521494" y="850107"/>
                </a:lnTo>
                <a:lnTo>
                  <a:pt x="640557" y="757238"/>
                </a:lnTo>
                <a:lnTo>
                  <a:pt x="778669" y="621507"/>
                </a:lnTo>
                <a:lnTo>
                  <a:pt x="926307" y="473869"/>
                </a:lnTo>
                <a:lnTo>
                  <a:pt x="1052513" y="335757"/>
                </a:lnTo>
                <a:lnTo>
                  <a:pt x="1095375" y="250032"/>
                </a:lnTo>
                <a:lnTo>
                  <a:pt x="1090613" y="221457"/>
                </a:lnTo>
                <a:lnTo>
                  <a:pt x="1059657" y="164307"/>
                </a:lnTo>
                <a:lnTo>
                  <a:pt x="1021557" y="119063"/>
                </a:lnTo>
                <a:lnTo>
                  <a:pt x="952500" y="64294"/>
                </a:lnTo>
                <a:lnTo>
                  <a:pt x="890588" y="21432"/>
                </a:lnTo>
                <a:lnTo>
                  <a:pt x="864394" y="9525"/>
                </a:lnTo>
                <a:lnTo>
                  <a:pt x="838200" y="4763"/>
                </a:lnTo>
                <a:lnTo>
                  <a:pt x="802482" y="0"/>
                </a:lnTo>
                <a:lnTo>
                  <a:pt x="771525" y="0"/>
                </a:lnTo>
                <a:lnTo>
                  <a:pt x="757238" y="4763"/>
                </a:lnTo>
                <a:lnTo>
                  <a:pt x="752475" y="19050"/>
                </a:lnTo>
                <a:lnTo>
                  <a:pt x="757238" y="42863"/>
                </a:lnTo>
                <a:lnTo>
                  <a:pt x="771525" y="71438"/>
                </a:lnTo>
                <a:lnTo>
                  <a:pt x="788194" y="88107"/>
                </a:lnTo>
                <a:lnTo>
                  <a:pt x="800100" y="109538"/>
                </a:lnTo>
                <a:lnTo>
                  <a:pt x="807244" y="133350"/>
                </a:lnTo>
                <a:lnTo>
                  <a:pt x="809625" y="154782"/>
                </a:lnTo>
                <a:lnTo>
                  <a:pt x="807244" y="188119"/>
                </a:lnTo>
                <a:lnTo>
                  <a:pt x="795338" y="214313"/>
                </a:lnTo>
                <a:lnTo>
                  <a:pt x="721519" y="3214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3" name="Google Shape;3303;p299"/>
          <p:cNvSpPr/>
          <p:nvPr/>
        </p:nvSpPr>
        <p:spPr>
          <a:xfrm>
            <a:off x="4648200" y="4818063"/>
            <a:ext cx="455613" cy="1089025"/>
          </a:xfrm>
          <a:custGeom>
            <a:avLst/>
            <a:gdLst/>
            <a:ahLst/>
            <a:cxnLst/>
            <a:rect l="l" t="t" r="r" b="b"/>
            <a:pathLst>
              <a:path w="454819" h="1090612" extrusionOk="0">
                <a:moveTo>
                  <a:pt x="335756" y="311944"/>
                </a:moveTo>
                <a:lnTo>
                  <a:pt x="314325" y="188119"/>
                </a:lnTo>
                <a:lnTo>
                  <a:pt x="254794" y="61912"/>
                </a:lnTo>
                <a:lnTo>
                  <a:pt x="197644" y="35719"/>
                </a:lnTo>
                <a:lnTo>
                  <a:pt x="116681" y="9525"/>
                </a:lnTo>
                <a:lnTo>
                  <a:pt x="85725" y="2381"/>
                </a:lnTo>
                <a:lnTo>
                  <a:pt x="47625" y="0"/>
                </a:lnTo>
                <a:lnTo>
                  <a:pt x="21431" y="0"/>
                </a:lnTo>
                <a:lnTo>
                  <a:pt x="2381" y="9525"/>
                </a:lnTo>
                <a:lnTo>
                  <a:pt x="0" y="28575"/>
                </a:lnTo>
                <a:lnTo>
                  <a:pt x="14288" y="50006"/>
                </a:lnTo>
                <a:lnTo>
                  <a:pt x="28575" y="66675"/>
                </a:lnTo>
                <a:lnTo>
                  <a:pt x="54769" y="111919"/>
                </a:lnTo>
                <a:lnTo>
                  <a:pt x="95250" y="211931"/>
                </a:lnTo>
                <a:lnTo>
                  <a:pt x="133350" y="409575"/>
                </a:lnTo>
                <a:lnTo>
                  <a:pt x="192881" y="750094"/>
                </a:lnTo>
                <a:lnTo>
                  <a:pt x="207169" y="902494"/>
                </a:lnTo>
                <a:lnTo>
                  <a:pt x="214313" y="928687"/>
                </a:lnTo>
                <a:lnTo>
                  <a:pt x="240506" y="985837"/>
                </a:lnTo>
                <a:lnTo>
                  <a:pt x="273844" y="1031081"/>
                </a:lnTo>
                <a:lnTo>
                  <a:pt x="280988" y="1040606"/>
                </a:lnTo>
                <a:lnTo>
                  <a:pt x="297656" y="1057275"/>
                </a:lnTo>
                <a:lnTo>
                  <a:pt x="326231" y="1073944"/>
                </a:lnTo>
                <a:lnTo>
                  <a:pt x="342900" y="1081087"/>
                </a:lnTo>
                <a:lnTo>
                  <a:pt x="376238" y="1090612"/>
                </a:lnTo>
                <a:lnTo>
                  <a:pt x="400050" y="1083469"/>
                </a:lnTo>
                <a:lnTo>
                  <a:pt x="426244" y="1066800"/>
                </a:lnTo>
                <a:lnTo>
                  <a:pt x="440531" y="1042987"/>
                </a:lnTo>
                <a:lnTo>
                  <a:pt x="450056" y="1004887"/>
                </a:lnTo>
                <a:lnTo>
                  <a:pt x="454819" y="959644"/>
                </a:lnTo>
                <a:lnTo>
                  <a:pt x="454819" y="940594"/>
                </a:lnTo>
                <a:lnTo>
                  <a:pt x="426244" y="766762"/>
                </a:lnTo>
                <a:lnTo>
                  <a:pt x="397669" y="623887"/>
                </a:lnTo>
                <a:lnTo>
                  <a:pt x="335756" y="3119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4" name="Google Shape;3304;p299"/>
          <p:cNvSpPr/>
          <p:nvPr/>
        </p:nvSpPr>
        <p:spPr>
          <a:xfrm>
            <a:off x="3786188" y="1600200"/>
            <a:ext cx="603250" cy="1249363"/>
          </a:xfrm>
          <a:custGeom>
            <a:avLst/>
            <a:gdLst/>
            <a:ahLst/>
            <a:cxnLst/>
            <a:rect l="l" t="t" r="r" b="b"/>
            <a:pathLst>
              <a:path w="602456" h="1250156" extrusionOk="0">
                <a:moveTo>
                  <a:pt x="214312" y="395288"/>
                </a:moveTo>
                <a:lnTo>
                  <a:pt x="173831" y="235744"/>
                </a:lnTo>
                <a:lnTo>
                  <a:pt x="159543" y="200025"/>
                </a:lnTo>
                <a:lnTo>
                  <a:pt x="135731" y="161925"/>
                </a:lnTo>
                <a:lnTo>
                  <a:pt x="107156" y="128588"/>
                </a:lnTo>
                <a:lnTo>
                  <a:pt x="76200" y="95250"/>
                </a:lnTo>
                <a:lnTo>
                  <a:pt x="42862" y="69056"/>
                </a:lnTo>
                <a:lnTo>
                  <a:pt x="14287" y="45244"/>
                </a:lnTo>
                <a:lnTo>
                  <a:pt x="0" y="21431"/>
                </a:lnTo>
                <a:lnTo>
                  <a:pt x="7143" y="4763"/>
                </a:lnTo>
                <a:lnTo>
                  <a:pt x="16668" y="2381"/>
                </a:lnTo>
                <a:lnTo>
                  <a:pt x="57150" y="0"/>
                </a:lnTo>
                <a:lnTo>
                  <a:pt x="104775" y="0"/>
                </a:lnTo>
                <a:lnTo>
                  <a:pt x="159543" y="7144"/>
                </a:lnTo>
                <a:lnTo>
                  <a:pt x="233362" y="30956"/>
                </a:lnTo>
                <a:lnTo>
                  <a:pt x="319087" y="66675"/>
                </a:lnTo>
                <a:lnTo>
                  <a:pt x="409575" y="119063"/>
                </a:lnTo>
                <a:lnTo>
                  <a:pt x="469106" y="152400"/>
                </a:lnTo>
                <a:lnTo>
                  <a:pt x="483393" y="166688"/>
                </a:lnTo>
                <a:lnTo>
                  <a:pt x="485775" y="183356"/>
                </a:lnTo>
                <a:lnTo>
                  <a:pt x="488156" y="207169"/>
                </a:lnTo>
                <a:lnTo>
                  <a:pt x="485775" y="238125"/>
                </a:lnTo>
                <a:lnTo>
                  <a:pt x="476250" y="278606"/>
                </a:lnTo>
                <a:lnTo>
                  <a:pt x="471487" y="297656"/>
                </a:lnTo>
                <a:lnTo>
                  <a:pt x="469106" y="333375"/>
                </a:lnTo>
                <a:lnTo>
                  <a:pt x="492918" y="578644"/>
                </a:lnTo>
                <a:lnTo>
                  <a:pt x="531018" y="752475"/>
                </a:lnTo>
                <a:lnTo>
                  <a:pt x="585787" y="1016794"/>
                </a:lnTo>
                <a:lnTo>
                  <a:pt x="600075" y="1071563"/>
                </a:lnTo>
                <a:lnTo>
                  <a:pt x="602456" y="1109663"/>
                </a:lnTo>
                <a:lnTo>
                  <a:pt x="595312" y="1145381"/>
                </a:lnTo>
                <a:lnTo>
                  <a:pt x="571500" y="1193006"/>
                </a:lnTo>
                <a:lnTo>
                  <a:pt x="550068" y="1219200"/>
                </a:lnTo>
                <a:lnTo>
                  <a:pt x="523875" y="1235869"/>
                </a:lnTo>
                <a:lnTo>
                  <a:pt x="485775" y="1250156"/>
                </a:lnTo>
                <a:lnTo>
                  <a:pt x="457200" y="1250156"/>
                </a:lnTo>
                <a:lnTo>
                  <a:pt x="431006" y="1240631"/>
                </a:lnTo>
                <a:lnTo>
                  <a:pt x="402431" y="1223963"/>
                </a:lnTo>
                <a:lnTo>
                  <a:pt x="390525" y="1204913"/>
                </a:lnTo>
                <a:lnTo>
                  <a:pt x="366712" y="1126331"/>
                </a:lnTo>
                <a:lnTo>
                  <a:pt x="326231" y="916781"/>
                </a:lnTo>
                <a:lnTo>
                  <a:pt x="304800" y="781050"/>
                </a:lnTo>
                <a:lnTo>
                  <a:pt x="264318" y="585788"/>
                </a:lnTo>
                <a:lnTo>
                  <a:pt x="214312" y="39528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5" name="Google Shape;3305;p299"/>
          <p:cNvSpPr/>
          <p:nvPr/>
        </p:nvSpPr>
        <p:spPr>
          <a:xfrm>
            <a:off x="5505450" y="1439863"/>
            <a:ext cx="528638" cy="1235075"/>
          </a:xfrm>
          <a:custGeom>
            <a:avLst/>
            <a:gdLst/>
            <a:ahLst/>
            <a:cxnLst/>
            <a:rect l="l" t="t" r="r" b="b"/>
            <a:pathLst>
              <a:path w="528638" h="1233488" extrusionOk="0">
                <a:moveTo>
                  <a:pt x="180975" y="395288"/>
                </a:moveTo>
                <a:lnTo>
                  <a:pt x="150019" y="614363"/>
                </a:lnTo>
                <a:lnTo>
                  <a:pt x="114300" y="933450"/>
                </a:lnTo>
                <a:lnTo>
                  <a:pt x="88106" y="1107282"/>
                </a:lnTo>
                <a:lnTo>
                  <a:pt x="88106" y="1126332"/>
                </a:lnTo>
                <a:lnTo>
                  <a:pt x="88106" y="1157288"/>
                </a:lnTo>
                <a:lnTo>
                  <a:pt x="95250" y="1193007"/>
                </a:lnTo>
                <a:lnTo>
                  <a:pt x="107156" y="1214438"/>
                </a:lnTo>
                <a:lnTo>
                  <a:pt x="121444" y="1228725"/>
                </a:lnTo>
                <a:lnTo>
                  <a:pt x="135731" y="1233488"/>
                </a:lnTo>
                <a:lnTo>
                  <a:pt x="161925" y="1231107"/>
                </a:lnTo>
                <a:lnTo>
                  <a:pt x="195263" y="1216819"/>
                </a:lnTo>
                <a:lnTo>
                  <a:pt x="223838" y="1188244"/>
                </a:lnTo>
                <a:lnTo>
                  <a:pt x="250031" y="1133475"/>
                </a:lnTo>
                <a:lnTo>
                  <a:pt x="354806" y="854869"/>
                </a:lnTo>
                <a:lnTo>
                  <a:pt x="383381" y="766763"/>
                </a:lnTo>
                <a:lnTo>
                  <a:pt x="423863" y="561975"/>
                </a:lnTo>
                <a:lnTo>
                  <a:pt x="442913" y="438150"/>
                </a:lnTo>
                <a:lnTo>
                  <a:pt x="454819" y="383382"/>
                </a:lnTo>
                <a:lnTo>
                  <a:pt x="481013" y="297657"/>
                </a:lnTo>
                <a:lnTo>
                  <a:pt x="502444" y="257175"/>
                </a:lnTo>
                <a:lnTo>
                  <a:pt x="528638" y="216694"/>
                </a:lnTo>
                <a:lnTo>
                  <a:pt x="528638" y="204788"/>
                </a:lnTo>
                <a:lnTo>
                  <a:pt x="521494" y="178594"/>
                </a:lnTo>
                <a:lnTo>
                  <a:pt x="504825" y="152400"/>
                </a:lnTo>
                <a:lnTo>
                  <a:pt x="473869" y="128588"/>
                </a:lnTo>
                <a:lnTo>
                  <a:pt x="433388" y="104775"/>
                </a:lnTo>
                <a:lnTo>
                  <a:pt x="345281" y="64294"/>
                </a:lnTo>
                <a:lnTo>
                  <a:pt x="264319" y="30957"/>
                </a:lnTo>
                <a:lnTo>
                  <a:pt x="221456" y="19050"/>
                </a:lnTo>
                <a:lnTo>
                  <a:pt x="159544" y="4763"/>
                </a:lnTo>
                <a:lnTo>
                  <a:pt x="126206" y="0"/>
                </a:lnTo>
                <a:lnTo>
                  <a:pt x="97631" y="2382"/>
                </a:lnTo>
                <a:lnTo>
                  <a:pt x="54769" y="9525"/>
                </a:lnTo>
                <a:lnTo>
                  <a:pt x="16669" y="23813"/>
                </a:lnTo>
                <a:lnTo>
                  <a:pt x="2381" y="38100"/>
                </a:lnTo>
                <a:lnTo>
                  <a:pt x="0" y="61913"/>
                </a:lnTo>
                <a:lnTo>
                  <a:pt x="7144" y="78582"/>
                </a:lnTo>
                <a:lnTo>
                  <a:pt x="16669" y="90488"/>
                </a:lnTo>
                <a:lnTo>
                  <a:pt x="69056" y="109538"/>
                </a:lnTo>
                <a:lnTo>
                  <a:pt x="104775" y="121444"/>
                </a:lnTo>
                <a:lnTo>
                  <a:pt x="135731" y="138113"/>
                </a:lnTo>
                <a:lnTo>
                  <a:pt x="157163" y="152400"/>
                </a:lnTo>
                <a:lnTo>
                  <a:pt x="173831" y="173832"/>
                </a:lnTo>
                <a:lnTo>
                  <a:pt x="188119" y="197644"/>
                </a:lnTo>
                <a:lnTo>
                  <a:pt x="195263" y="226219"/>
                </a:lnTo>
                <a:lnTo>
                  <a:pt x="197644" y="254794"/>
                </a:lnTo>
                <a:lnTo>
                  <a:pt x="180975" y="39528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6" name="Google Shape;3306;p299"/>
          <p:cNvSpPr/>
          <p:nvPr/>
        </p:nvSpPr>
        <p:spPr>
          <a:xfrm>
            <a:off x="5005388" y="2792413"/>
            <a:ext cx="1349375" cy="368300"/>
          </a:xfrm>
          <a:custGeom>
            <a:avLst/>
            <a:gdLst/>
            <a:ahLst/>
            <a:cxnLst/>
            <a:rect l="l" t="t" r="r" b="b"/>
            <a:pathLst>
              <a:path w="1350168" h="366713" extrusionOk="0">
                <a:moveTo>
                  <a:pt x="557212" y="109538"/>
                </a:moveTo>
                <a:lnTo>
                  <a:pt x="376237" y="135732"/>
                </a:lnTo>
                <a:lnTo>
                  <a:pt x="288131" y="142875"/>
                </a:lnTo>
                <a:lnTo>
                  <a:pt x="226218" y="133350"/>
                </a:lnTo>
                <a:lnTo>
                  <a:pt x="0" y="157163"/>
                </a:lnTo>
                <a:lnTo>
                  <a:pt x="88106" y="366713"/>
                </a:lnTo>
                <a:lnTo>
                  <a:pt x="185737" y="361950"/>
                </a:lnTo>
                <a:lnTo>
                  <a:pt x="381000" y="338138"/>
                </a:lnTo>
                <a:lnTo>
                  <a:pt x="604837" y="297657"/>
                </a:lnTo>
                <a:lnTo>
                  <a:pt x="776287" y="261938"/>
                </a:lnTo>
                <a:lnTo>
                  <a:pt x="847725" y="254794"/>
                </a:lnTo>
                <a:lnTo>
                  <a:pt x="1235868" y="276225"/>
                </a:lnTo>
                <a:lnTo>
                  <a:pt x="1254918" y="273844"/>
                </a:lnTo>
                <a:lnTo>
                  <a:pt x="1307306" y="250032"/>
                </a:lnTo>
                <a:lnTo>
                  <a:pt x="1343025" y="228600"/>
                </a:lnTo>
                <a:lnTo>
                  <a:pt x="1350168" y="209550"/>
                </a:lnTo>
                <a:lnTo>
                  <a:pt x="1345406" y="192882"/>
                </a:lnTo>
                <a:lnTo>
                  <a:pt x="1328737" y="166688"/>
                </a:lnTo>
                <a:lnTo>
                  <a:pt x="1293018" y="133350"/>
                </a:lnTo>
                <a:lnTo>
                  <a:pt x="1228725" y="95250"/>
                </a:lnTo>
                <a:lnTo>
                  <a:pt x="1143000" y="52388"/>
                </a:lnTo>
                <a:lnTo>
                  <a:pt x="1064418" y="19050"/>
                </a:lnTo>
                <a:lnTo>
                  <a:pt x="1007268" y="2382"/>
                </a:lnTo>
                <a:lnTo>
                  <a:pt x="973931" y="0"/>
                </a:lnTo>
                <a:lnTo>
                  <a:pt x="957262" y="4763"/>
                </a:lnTo>
                <a:lnTo>
                  <a:pt x="933450" y="21432"/>
                </a:lnTo>
                <a:lnTo>
                  <a:pt x="888206" y="40482"/>
                </a:lnTo>
                <a:lnTo>
                  <a:pt x="750093" y="78582"/>
                </a:lnTo>
                <a:lnTo>
                  <a:pt x="557212" y="10953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7" name="Google Shape;3307;p299"/>
          <p:cNvSpPr/>
          <p:nvPr/>
        </p:nvSpPr>
        <p:spPr>
          <a:xfrm>
            <a:off x="4067175" y="3008313"/>
            <a:ext cx="2216150" cy="1852612"/>
          </a:xfrm>
          <a:custGeom>
            <a:avLst/>
            <a:gdLst/>
            <a:ahLst/>
            <a:cxnLst/>
            <a:rect l="l" t="t" r="r" b="b"/>
            <a:pathLst>
              <a:path w="2215329" h="1851876" extrusionOk="0">
                <a:moveTo>
                  <a:pt x="1445156" y="568255"/>
                </a:moveTo>
                <a:lnTo>
                  <a:pt x="1580729" y="392298"/>
                </a:lnTo>
                <a:lnTo>
                  <a:pt x="1684573" y="242301"/>
                </a:lnTo>
                <a:lnTo>
                  <a:pt x="1739379" y="155765"/>
                </a:lnTo>
                <a:lnTo>
                  <a:pt x="1762456" y="112497"/>
                </a:lnTo>
                <a:lnTo>
                  <a:pt x="1776878" y="74998"/>
                </a:lnTo>
                <a:lnTo>
                  <a:pt x="1779763" y="49037"/>
                </a:lnTo>
                <a:lnTo>
                  <a:pt x="1733610" y="0"/>
                </a:lnTo>
                <a:lnTo>
                  <a:pt x="2215329" y="43268"/>
                </a:lnTo>
                <a:lnTo>
                  <a:pt x="2169176" y="72113"/>
                </a:lnTo>
                <a:lnTo>
                  <a:pt x="2140331" y="103843"/>
                </a:lnTo>
                <a:lnTo>
                  <a:pt x="1990334" y="299992"/>
                </a:lnTo>
                <a:lnTo>
                  <a:pt x="1765340" y="568255"/>
                </a:lnTo>
                <a:lnTo>
                  <a:pt x="1537461" y="807672"/>
                </a:lnTo>
                <a:lnTo>
                  <a:pt x="1335543" y="1018243"/>
                </a:lnTo>
                <a:lnTo>
                  <a:pt x="1122087" y="1225931"/>
                </a:lnTo>
                <a:lnTo>
                  <a:pt x="940361" y="1381696"/>
                </a:lnTo>
                <a:lnTo>
                  <a:pt x="718251" y="1528807"/>
                </a:lnTo>
                <a:lnTo>
                  <a:pt x="487488" y="1655727"/>
                </a:lnTo>
                <a:lnTo>
                  <a:pt x="334607" y="1730725"/>
                </a:lnTo>
                <a:lnTo>
                  <a:pt x="147112" y="1814377"/>
                </a:lnTo>
                <a:lnTo>
                  <a:pt x="46153" y="1851876"/>
                </a:lnTo>
                <a:lnTo>
                  <a:pt x="28845" y="1851876"/>
                </a:lnTo>
                <a:lnTo>
                  <a:pt x="5769" y="1843223"/>
                </a:lnTo>
                <a:lnTo>
                  <a:pt x="0" y="1831684"/>
                </a:lnTo>
                <a:lnTo>
                  <a:pt x="2885" y="1811493"/>
                </a:lnTo>
                <a:lnTo>
                  <a:pt x="23076" y="1788416"/>
                </a:lnTo>
                <a:lnTo>
                  <a:pt x="60575" y="1765340"/>
                </a:lnTo>
                <a:lnTo>
                  <a:pt x="236533" y="1675919"/>
                </a:lnTo>
                <a:lnTo>
                  <a:pt x="455758" y="1543230"/>
                </a:lnTo>
                <a:lnTo>
                  <a:pt x="657676" y="1401888"/>
                </a:lnTo>
                <a:lnTo>
                  <a:pt x="824979" y="1254776"/>
                </a:lnTo>
                <a:lnTo>
                  <a:pt x="1024013" y="1055743"/>
                </a:lnTo>
                <a:lnTo>
                  <a:pt x="1214392" y="850940"/>
                </a:lnTo>
                <a:lnTo>
                  <a:pt x="1370158" y="666329"/>
                </a:lnTo>
                <a:lnTo>
                  <a:pt x="1445156" y="56825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8" name="Google Shape;3308;p299"/>
          <p:cNvSpPr/>
          <p:nvPr/>
        </p:nvSpPr>
        <p:spPr>
          <a:xfrm>
            <a:off x="4756150" y="3333750"/>
            <a:ext cx="2601913" cy="1457325"/>
          </a:xfrm>
          <a:custGeom>
            <a:avLst/>
            <a:gdLst/>
            <a:ahLst/>
            <a:cxnLst/>
            <a:rect l="l" t="t" r="r" b="b"/>
            <a:pathLst>
              <a:path w="2601857" h="1456694" extrusionOk="0">
                <a:moveTo>
                  <a:pt x="461527" y="230764"/>
                </a:moveTo>
                <a:lnTo>
                  <a:pt x="340376" y="147112"/>
                </a:lnTo>
                <a:lnTo>
                  <a:pt x="242301" y="89421"/>
                </a:lnTo>
                <a:lnTo>
                  <a:pt x="132689" y="25961"/>
                </a:lnTo>
                <a:lnTo>
                  <a:pt x="0" y="0"/>
                </a:lnTo>
                <a:lnTo>
                  <a:pt x="40383" y="109613"/>
                </a:lnTo>
                <a:lnTo>
                  <a:pt x="126920" y="152881"/>
                </a:lnTo>
                <a:lnTo>
                  <a:pt x="210571" y="213456"/>
                </a:lnTo>
                <a:lnTo>
                  <a:pt x="409605" y="377875"/>
                </a:lnTo>
                <a:lnTo>
                  <a:pt x="565370" y="513449"/>
                </a:lnTo>
                <a:lnTo>
                  <a:pt x="744212" y="663445"/>
                </a:lnTo>
                <a:lnTo>
                  <a:pt x="931707" y="807672"/>
                </a:lnTo>
                <a:lnTo>
                  <a:pt x="1101895" y="931707"/>
                </a:lnTo>
                <a:lnTo>
                  <a:pt x="1286506" y="1070166"/>
                </a:lnTo>
                <a:lnTo>
                  <a:pt x="1450925" y="1197085"/>
                </a:lnTo>
                <a:lnTo>
                  <a:pt x="1569191" y="1292275"/>
                </a:lnTo>
                <a:lnTo>
                  <a:pt x="1675919" y="1358620"/>
                </a:lnTo>
                <a:lnTo>
                  <a:pt x="1765340" y="1413426"/>
                </a:lnTo>
                <a:lnTo>
                  <a:pt x="1857645" y="1453810"/>
                </a:lnTo>
                <a:lnTo>
                  <a:pt x="1889375" y="1456694"/>
                </a:lnTo>
                <a:lnTo>
                  <a:pt x="1970142" y="1456694"/>
                </a:lnTo>
                <a:lnTo>
                  <a:pt x="2195137" y="1445156"/>
                </a:lnTo>
                <a:lnTo>
                  <a:pt x="2423015" y="1416311"/>
                </a:lnTo>
                <a:lnTo>
                  <a:pt x="2573012" y="1384581"/>
                </a:lnTo>
                <a:lnTo>
                  <a:pt x="2598973" y="1375927"/>
                </a:lnTo>
                <a:lnTo>
                  <a:pt x="2601857" y="1358620"/>
                </a:lnTo>
                <a:lnTo>
                  <a:pt x="2593204" y="1341313"/>
                </a:lnTo>
                <a:lnTo>
                  <a:pt x="2564358" y="1324005"/>
                </a:lnTo>
                <a:lnTo>
                  <a:pt x="2495129" y="1300929"/>
                </a:lnTo>
                <a:lnTo>
                  <a:pt x="2310518" y="1249007"/>
                </a:lnTo>
                <a:lnTo>
                  <a:pt x="2128792" y="1188432"/>
                </a:lnTo>
                <a:lnTo>
                  <a:pt x="1923990" y="1113434"/>
                </a:lnTo>
                <a:lnTo>
                  <a:pt x="1736494" y="1026897"/>
                </a:lnTo>
                <a:lnTo>
                  <a:pt x="1537461" y="905747"/>
                </a:lnTo>
                <a:lnTo>
                  <a:pt x="1286506" y="752866"/>
                </a:lnTo>
                <a:lnTo>
                  <a:pt x="974975" y="550948"/>
                </a:lnTo>
                <a:lnTo>
                  <a:pt x="804787" y="441335"/>
                </a:lnTo>
                <a:lnTo>
                  <a:pt x="663445" y="369222"/>
                </a:lnTo>
                <a:lnTo>
                  <a:pt x="461527" y="23076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9" name="Google Shape;3309;p299"/>
          <p:cNvSpPr/>
          <p:nvPr/>
        </p:nvSpPr>
        <p:spPr>
          <a:xfrm>
            <a:off x="4773613" y="4748213"/>
            <a:ext cx="1625600" cy="806450"/>
          </a:xfrm>
          <a:custGeom>
            <a:avLst/>
            <a:gdLst/>
            <a:ahLst/>
            <a:cxnLst/>
            <a:rect l="l" t="t" r="r" b="b"/>
            <a:pathLst>
              <a:path w="1624013" h="806552" extrusionOk="0">
                <a:moveTo>
                  <a:pt x="678657" y="85725"/>
                </a:moveTo>
                <a:lnTo>
                  <a:pt x="371475" y="111918"/>
                </a:lnTo>
                <a:lnTo>
                  <a:pt x="150019" y="133350"/>
                </a:lnTo>
                <a:lnTo>
                  <a:pt x="92869" y="138112"/>
                </a:lnTo>
                <a:lnTo>
                  <a:pt x="0" y="178593"/>
                </a:lnTo>
                <a:lnTo>
                  <a:pt x="185738" y="292893"/>
                </a:lnTo>
                <a:lnTo>
                  <a:pt x="364332" y="273843"/>
                </a:lnTo>
                <a:lnTo>
                  <a:pt x="652463" y="250031"/>
                </a:lnTo>
                <a:lnTo>
                  <a:pt x="1026319" y="216693"/>
                </a:lnTo>
                <a:lnTo>
                  <a:pt x="1223963" y="200025"/>
                </a:lnTo>
                <a:lnTo>
                  <a:pt x="1252538" y="202406"/>
                </a:lnTo>
                <a:lnTo>
                  <a:pt x="1266825" y="209550"/>
                </a:lnTo>
                <a:lnTo>
                  <a:pt x="1281113" y="228600"/>
                </a:lnTo>
                <a:lnTo>
                  <a:pt x="1285875" y="242887"/>
                </a:lnTo>
                <a:lnTo>
                  <a:pt x="1290638" y="271462"/>
                </a:lnTo>
                <a:lnTo>
                  <a:pt x="1281113" y="323850"/>
                </a:lnTo>
                <a:lnTo>
                  <a:pt x="1171575" y="785812"/>
                </a:lnTo>
                <a:lnTo>
                  <a:pt x="1183119" y="799415"/>
                </a:lnTo>
                <a:lnTo>
                  <a:pt x="1373433" y="806552"/>
                </a:lnTo>
                <a:lnTo>
                  <a:pt x="1395413" y="792956"/>
                </a:lnTo>
                <a:lnTo>
                  <a:pt x="1464469" y="588168"/>
                </a:lnTo>
                <a:lnTo>
                  <a:pt x="1533525" y="397668"/>
                </a:lnTo>
                <a:lnTo>
                  <a:pt x="1554957" y="335756"/>
                </a:lnTo>
                <a:lnTo>
                  <a:pt x="1574007" y="316706"/>
                </a:lnTo>
                <a:lnTo>
                  <a:pt x="1604963" y="283368"/>
                </a:lnTo>
                <a:lnTo>
                  <a:pt x="1624013" y="252412"/>
                </a:lnTo>
                <a:lnTo>
                  <a:pt x="1624013" y="230981"/>
                </a:lnTo>
                <a:lnTo>
                  <a:pt x="1612107" y="202406"/>
                </a:lnTo>
                <a:lnTo>
                  <a:pt x="1590675" y="183356"/>
                </a:lnTo>
                <a:lnTo>
                  <a:pt x="1495425" y="111918"/>
                </a:lnTo>
                <a:lnTo>
                  <a:pt x="1388269" y="45243"/>
                </a:lnTo>
                <a:lnTo>
                  <a:pt x="1326357" y="11906"/>
                </a:lnTo>
                <a:lnTo>
                  <a:pt x="1302544" y="2381"/>
                </a:lnTo>
                <a:lnTo>
                  <a:pt x="1283494" y="0"/>
                </a:lnTo>
                <a:lnTo>
                  <a:pt x="1254919" y="4762"/>
                </a:lnTo>
                <a:lnTo>
                  <a:pt x="1216819" y="19050"/>
                </a:lnTo>
                <a:lnTo>
                  <a:pt x="1116807" y="45243"/>
                </a:lnTo>
                <a:lnTo>
                  <a:pt x="973932" y="59531"/>
                </a:lnTo>
                <a:lnTo>
                  <a:pt x="678657" y="857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0" name="Google Shape;3310;p299"/>
          <p:cNvSpPr/>
          <p:nvPr/>
        </p:nvSpPr>
        <p:spPr>
          <a:xfrm>
            <a:off x="4914900" y="5500688"/>
            <a:ext cx="1304925" cy="271462"/>
          </a:xfrm>
          <a:custGeom>
            <a:avLst/>
            <a:gdLst/>
            <a:ahLst/>
            <a:cxnLst/>
            <a:rect l="l" t="t" r="r" b="b"/>
            <a:pathLst>
              <a:path w="1304925" h="271462" extrusionOk="0">
                <a:moveTo>
                  <a:pt x="731044" y="45243"/>
                </a:moveTo>
                <a:lnTo>
                  <a:pt x="461963" y="78581"/>
                </a:lnTo>
                <a:lnTo>
                  <a:pt x="183356" y="114300"/>
                </a:lnTo>
                <a:lnTo>
                  <a:pt x="145256" y="119062"/>
                </a:lnTo>
                <a:lnTo>
                  <a:pt x="0" y="164306"/>
                </a:lnTo>
                <a:lnTo>
                  <a:pt x="180975" y="271462"/>
                </a:lnTo>
                <a:lnTo>
                  <a:pt x="438150" y="257175"/>
                </a:lnTo>
                <a:lnTo>
                  <a:pt x="835819" y="228600"/>
                </a:lnTo>
                <a:lnTo>
                  <a:pt x="1114425" y="209550"/>
                </a:lnTo>
                <a:lnTo>
                  <a:pt x="1240631" y="204787"/>
                </a:lnTo>
                <a:lnTo>
                  <a:pt x="1273969" y="195262"/>
                </a:lnTo>
                <a:lnTo>
                  <a:pt x="1293019" y="183356"/>
                </a:lnTo>
                <a:lnTo>
                  <a:pt x="1302544" y="171450"/>
                </a:lnTo>
                <a:lnTo>
                  <a:pt x="1304925" y="157162"/>
                </a:lnTo>
                <a:lnTo>
                  <a:pt x="1297781" y="123825"/>
                </a:lnTo>
                <a:lnTo>
                  <a:pt x="1281113" y="78581"/>
                </a:lnTo>
                <a:lnTo>
                  <a:pt x="1254919" y="28575"/>
                </a:lnTo>
                <a:lnTo>
                  <a:pt x="1164431" y="0"/>
                </a:lnTo>
                <a:lnTo>
                  <a:pt x="1047750" y="4762"/>
                </a:lnTo>
                <a:lnTo>
                  <a:pt x="731044" y="4524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5A97C2A-7677-D44F-847B-3DD3CD86E66C}"/>
              </a:ext>
            </a:extLst>
          </p:cNvPr>
          <p:cNvGrpSpPr/>
          <p:nvPr/>
        </p:nvGrpSpPr>
        <p:grpSpPr>
          <a:xfrm>
            <a:off x="2893845" y="1435850"/>
            <a:ext cx="4448175" cy="4467225"/>
            <a:chOff x="3062288" y="1592263"/>
            <a:chExt cx="4448175" cy="4467225"/>
          </a:xfrm>
        </p:grpSpPr>
        <p:sp>
          <p:nvSpPr>
            <p:cNvPr id="16" name="Google Shape;3298;p299">
              <a:extLst>
                <a:ext uri="{FF2B5EF4-FFF2-40B4-BE49-F238E27FC236}">
                  <a16:creationId xmlns:a16="http://schemas.microsoft.com/office/drawing/2014/main" id="{F7D99181-6C99-7A44-96A9-1D198D1EB497}"/>
                </a:ext>
              </a:extLst>
            </p:cNvPr>
            <p:cNvSpPr/>
            <p:nvPr/>
          </p:nvSpPr>
          <p:spPr>
            <a:xfrm>
              <a:off x="3155950" y="2057400"/>
              <a:ext cx="3841750" cy="654050"/>
            </a:xfrm>
            <a:custGeom>
              <a:avLst/>
              <a:gdLst/>
              <a:ahLst/>
              <a:cxnLst/>
              <a:rect l="l" t="t" r="r" b="b"/>
              <a:pathLst>
                <a:path w="3841750" h="654050" extrusionOk="0">
                  <a:moveTo>
                    <a:pt x="2320925" y="139700"/>
                  </a:moveTo>
                  <a:lnTo>
                    <a:pt x="2527300" y="127000"/>
                  </a:lnTo>
                  <a:lnTo>
                    <a:pt x="2682875" y="114300"/>
                  </a:lnTo>
                  <a:lnTo>
                    <a:pt x="2917825" y="95250"/>
                  </a:lnTo>
                  <a:lnTo>
                    <a:pt x="3009900" y="95250"/>
                  </a:lnTo>
                  <a:lnTo>
                    <a:pt x="3105150" y="82550"/>
                  </a:lnTo>
                  <a:lnTo>
                    <a:pt x="3155950" y="73025"/>
                  </a:lnTo>
                  <a:lnTo>
                    <a:pt x="3197225" y="53975"/>
                  </a:lnTo>
                  <a:lnTo>
                    <a:pt x="3235325" y="28575"/>
                  </a:lnTo>
                  <a:lnTo>
                    <a:pt x="3257550" y="6350"/>
                  </a:lnTo>
                  <a:lnTo>
                    <a:pt x="3273425" y="0"/>
                  </a:lnTo>
                  <a:lnTo>
                    <a:pt x="3298825" y="0"/>
                  </a:lnTo>
                  <a:lnTo>
                    <a:pt x="3375025" y="6350"/>
                  </a:lnTo>
                  <a:lnTo>
                    <a:pt x="3479800" y="28575"/>
                  </a:lnTo>
                  <a:lnTo>
                    <a:pt x="3594100" y="57150"/>
                  </a:lnTo>
                  <a:lnTo>
                    <a:pt x="3683000" y="85725"/>
                  </a:lnTo>
                  <a:lnTo>
                    <a:pt x="3759200" y="111125"/>
                  </a:lnTo>
                  <a:lnTo>
                    <a:pt x="3797300" y="130175"/>
                  </a:lnTo>
                  <a:lnTo>
                    <a:pt x="3825875" y="152400"/>
                  </a:lnTo>
                  <a:lnTo>
                    <a:pt x="3838575" y="171450"/>
                  </a:lnTo>
                  <a:lnTo>
                    <a:pt x="3841750" y="187325"/>
                  </a:lnTo>
                  <a:lnTo>
                    <a:pt x="3829050" y="215900"/>
                  </a:lnTo>
                  <a:lnTo>
                    <a:pt x="3813175" y="241300"/>
                  </a:lnTo>
                  <a:lnTo>
                    <a:pt x="3784600" y="269875"/>
                  </a:lnTo>
                  <a:lnTo>
                    <a:pt x="3759200" y="282575"/>
                  </a:lnTo>
                  <a:lnTo>
                    <a:pt x="3702050" y="288925"/>
                  </a:lnTo>
                  <a:lnTo>
                    <a:pt x="3533775" y="295275"/>
                  </a:lnTo>
                  <a:lnTo>
                    <a:pt x="3302000" y="298450"/>
                  </a:lnTo>
                  <a:lnTo>
                    <a:pt x="3016250" y="311150"/>
                  </a:lnTo>
                  <a:lnTo>
                    <a:pt x="2838450" y="320675"/>
                  </a:lnTo>
                  <a:lnTo>
                    <a:pt x="2543175" y="323850"/>
                  </a:lnTo>
                  <a:lnTo>
                    <a:pt x="2279650" y="336550"/>
                  </a:lnTo>
                  <a:lnTo>
                    <a:pt x="1952625" y="365125"/>
                  </a:lnTo>
                  <a:lnTo>
                    <a:pt x="1565275" y="412750"/>
                  </a:lnTo>
                  <a:lnTo>
                    <a:pt x="1270000" y="460375"/>
                  </a:lnTo>
                  <a:lnTo>
                    <a:pt x="1095375" y="495300"/>
                  </a:lnTo>
                  <a:lnTo>
                    <a:pt x="930275" y="527050"/>
                  </a:lnTo>
                  <a:lnTo>
                    <a:pt x="587375" y="603250"/>
                  </a:lnTo>
                  <a:lnTo>
                    <a:pt x="431800" y="644525"/>
                  </a:lnTo>
                  <a:lnTo>
                    <a:pt x="396875" y="654050"/>
                  </a:lnTo>
                  <a:lnTo>
                    <a:pt x="371475" y="638175"/>
                  </a:lnTo>
                  <a:lnTo>
                    <a:pt x="301625" y="590550"/>
                  </a:lnTo>
                  <a:lnTo>
                    <a:pt x="193675" y="501650"/>
                  </a:lnTo>
                  <a:lnTo>
                    <a:pt x="104775" y="425450"/>
                  </a:lnTo>
                  <a:lnTo>
                    <a:pt x="41275" y="355600"/>
                  </a:lnTo>
                  <a:lnTo>
                    <a:pt x="3175" y="292100"/>
                  </a:lnTo>
                  <a:lnTo>
                    <a:pt x="0" y="263525"/>
                  </a:lnTo>
                  <a:lnTo>
                    <a:pt x="6350" y="247650"/>
                  </a:lnTo>
                  <a:lnTo>
                    <a:pt x="28575" y="244475"/>
                  </a:lnTo>
                  <a:lnTo>
                    <a:pt x="69850" y="266700"/>
                  </a:lnTo>
                  <a:lnTo>
                    <a:pt x="120650" y="295275"/>
                  </a:lnTo>
                  <a:lnTo>
                    <a:pt x="180975" y="323850"/>
                  </a:lnTo>
                  <a:lnTo>
                    <a:pt x="234950" y="349250"/>
                  </a:lnTo>
                  <a:lnTo>
                    <a:pt x="295275" y="371475"/>
                  </a:lnTo>
                  <a:lnTo>
                    <a:pt x="355600" y="387350"/>
                  </a:lnTo>
                  <a:lnTo>
                    <a:pt x="396875" y="393700"/>
                  </a:lnTo>
                  <a:lnTo>
                    <a:pt x="488950" y="381000"/>
                  </a:lnTo>
                  <a:lnTo>
                    <a:pt x="685800" y="352425"/>
                  </a:lnTo>
                  <a:lnTo>
                    <a:pt x="908050" y="317500"/>
                  </a:lnTo>
                  <a:lnTo>
                    <a:pt x="1063625" y="295275"/>
                  </a:lnTo>
                  <a:lnTo>
                    <a:pt x="1263650" y="254000"/>
                  </a:lnTo>
                  <a:lnTo>
                    <a:pt x="1470025" y="228600"/>
                  </a:lnTo>
                  <a:lnTo>
                    <a:pt x="1819275" y="187325"/>
                  </a:lnTo>
                  <a:lnTo>
                    <a:pt x="2206625" y="152400"/>
                  </a:lnTo>
                  <a:lnTo>
                    <a:pt x="2320925" y="1397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299;p299">
              <a:extLst>
                <a:ext uri="{FF2B5EF4-FFF2-40B4-BE49-F238E27FC236}">
                  <a16:creationId xmlns:a16="http://schemas.microsoft.com/office/drawing/2014/main" id="{9F6CB6B3-30EE-634C-A65E-AAB21ADD75E3}"/>
                </a:ext>
              </a:extLst>
            </p:cNvPr>
            <p:cNvSpPr/>
            <p:nvPr/>
          </p:nvSpPr>
          <p:spPr>
            <a:xfrm>
              <a:off x="3338513" y="3116263"/>
              <a:ext cx="700087" cy="511175"/>
            </a:xfrm>
            <a:custGeom>
              <a:avLst/>
              <a:gdLst/>
              <a:ahLst/>
              <a:cxnLst/>
              <a:rect l="l" t="t" r="r" b="b"/>
              <a:pathLst>
                <a:path w="700087" h="509588" extrusionOk="0">
                  <a:moveTo>
                    <a:pt x="307181" y="80963"/>
                  </a:moveTo>
                  <a:lnTo>
                    <a:pt x="180975" y="59532"/>
                  </a:lnTo>
                  <a:lnTo>
                    <a:pt x="97631" y="35719"/>
                  </a:lnTo>
                  <a:lnTo>
                    <a:pt x="59531" y="16669"/>
                  </a:lnTo>
                  <a:lnTo>
                    <a:pt x="38100" y="4763"/>
                  </a:lnTo>
                  <a:lnTo>
                    <a:pt x="16668" y="0"/>
                  </a:lnTo>
                  <a:lnTo>
                    <a:pt x="2381" y="7144"/>
                  </a:lnTo>
                  <a:lnTo>
                    <a:pt x="0" y="40482"/>
                  </a:lnTo>
                  <a:lnTo>
                    <a:pt x="7143" y="66675"/>
                  </a:lnTo>
                  <a:lnTo>
                    <a:pt x="26193" y="102394"/>
                  </a:lnTo>
                  <a:lnTo>
                    <a:pt x="59531" y="145257"/>
                  </a:lnTo>
                  <a:lnTo>
                    <a:pt x="111918" y="204788"/>
                  </a:lnTo>
                  <a:lnTo>
                    <a:pt x="188118" y="273844"/>
                  </a:lnTo>
                  <a:lnTo>
                    <a:pt x="280987" y="340519"/>
                  </a:lnTo>
                  <a:lnTo>
                    <a:pt x="378618" y="407194"/>
                  </a:lnTo>
                  <a:lnTo>
                    <a:pt x="473868" y="466725"/>
                  </a:lnTo>
                  <a:lnTo>
                    <a:pt x="538162" y="500063"/>
                  </a:lnTo>
                  <a:lnTo>
                    <a:pt x="561975" y="507207"/>
                  </a:lnTo>
                  <a:lnTo>
                    <a:pt x="588168" y="509588"/>
                  </a:lnTo>
                  <a:lnTo>
                    <a:pt x="614362" y="507207"/>
                  </a:lnTo>
                  <a:lnTo>
                    <a:pt x="642937" y="502444"/>
                  </a:lnTo>
                  <a:lnTo>
                    <a:pt x="669131" y="490538"/>
                  </a:lnTo>
                  <a:lnTo>
                    <a:pt x="683418" y="478632"/>
                  </a:lnTo>
                  <a:lnTo>
                    <a:pt x="695325" y="461963"/>
                  </a:lnTo>
                  <a:lnTo>
                    <a:pt x="700087" y="445294"/>
                  </a:lnTo>
                  <a:lnTo>
                    <a:pt x="700087" y="426244"/>
                  </a:lnTo>
                  <a:lnTo>
                    <a:pt x="688181" y="395288"/>
                  </a:lnTo>
                  <a:lnTo>
                    <a:pt x="661987" y="354807"/>
                  </a:lnTo>
                  <a:lnTo>
                    <a:pt x="557212" y="226219"/>
                  </a:lnTo>
                  <a:lnTo>
                    <a:pt x="471487" y="142875"/>
                  </a:lnTo>
                  <a:lnTo>
                    <a:pt x="440531" y="114300"/>
                  </a:lnTo>
                  <a:lnTo>
                    <a:pt x="414337" y="100013"/>
                  </a:lnTo>
                  <a:lnTo>
                    <a:pt x="388143" y="88107"/>
                  </a:lnTo>
                  <a:lnTo>
                    <a:pt x="376237" y="88107"/>
                  </a:lnTo>
                  <a:lnTo>
                    <a:pt x="307181" y="809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300;p299">
              <a:extLst>
                <a:ext uri="{FF2B5EF4-FFF2-40B4-BE49-F238E27FC236}">
                  <a16:creationId xmlns:a16="http://schemas.microsoft.com/office/drawing/2014/main" id="{AC1EF544-B000-6E4B-B33E-84860B092E5C}"/>
                </a:ext>
              </a:extLst>
            </p:cNvPr>
            <p:cNvSpPr/>
            <p:nvPr/>
          </p:nvSpPr>
          <p:spPr>
            <a:xfrm>
              <a:off x="3062288" y="3957638"/>
              <a:ext cx="708025" cy="428625"/>
            </a:xfrm>
            <a:custGeom>
              <a:avLst/>
              <a:gdLst/>
              <a:ahLst/>
              <a:cxnLst/>
              <a:rect l="l" t="t" r="r" b="b"/>
              <a:pathLst>
                <a:path w="707231" h="428625" extrusionOk="0">
                  <a:moveTo>
                    <a:pt x="285750" y="285750"/>
                  </a:moveTo>
                  <a:lnTo>
                    <a:pt x="202406" y="221456"/>
                  </a:lnTo>
                  <a:lnTo>
                    <a:pt x="100012" y="138112"/>
                  </a:lnTo>
                  <a:lnTo>
                    <a:pt x="26193" y="76200"/>
                  </a:lnTo>
                  <a:lnTo>
                    <a:pt x="7143" y="47625"/>
                  </a:lnTo>
                  <a:lnTo>
                    <a:pt x="0" y="28575"/>
                  </a:lnTo>
                  <a:lnTo>
                    <a:pt x="0" y="7143"/>
                  </a:lnTo>
                  <a:lnTo>
                    <a:pt x="19050" y="0"/>
                  </a:lnTo>
                  <a:lnTo>
                    <a:pt x="42862" y="4762"/>
                  </a:lnTo>
                  <a:lnTo>
                    <a:pt x="78581" y="21431"/>
                  </a:lnTo>
                  <a:lnTo>
                    <a:pt x="140493" y="52387"/>
                  </a:lnTo>
                  <a:lnTo>
                    <a:pt x="221456" y="76200"/>
                  </a:lnTo>
                  <a:lnTo>
                    <a:pt x="345281" y="95250"/>
                  </a:lnTo>
                  <a:lnTo>
                    <a:pt x="421481" y="97631"/>
                  </a:lnTo>
                  <a:lnTo>
                    <a:pt x="445293" y="102393"/>
                  </a:lnTo>
                  <a:lnTo>
                    <a:pt x="490537" y="121443"/>
                  </a:lnTo>
                  <a:lnTo>
                    <a:pt x="566737" y="173831"/>
                  </a:lnTo>
                  <a:lnTo>
                    <a:pt x="626268" y="223837"/>
                  </a:lnTo>
                  <a:lnTo>
                    <a:pt x="659606" y="257175"/>
                  </a:lnTo>
                  <a:lnTo>
                    <a:pt x="683418" y="290512"/>
                  </a:lnTo>
                  <a:lnTo>
                    <a:pt x="695325" y="311943"/>
                  </a:lnTo>
                  <a:lnTo>
                    <a:pt x="707231" y="342900"/>
                  </a:lnTo>
                  <a:lnTo>
                    <a:pt x="707231" y="366712"/>
                  </a:lnTo>
                  <a:lnTo>
                    <a:pt x="688181" y="392906"/>
                  </a:lnTo>
                  <a:lnTo>
                    <a:pt x="645318" y="416718"/>
                  </a:lnTo>
                  <a:lnTo>
                    <a:pt x="614362" y="426243"/>
                  </a:lnTo>
                  <a:lnTo>
                    <a:pt x="581025" y="428625"/>
                  </a:lnTo>
                  <a:lnTo>
                    <a:pt x="531018" y="416718"/>
                  </a:lnTo>
                  <a:lnTo>
                    <a:pt x="478631" y="397668"/>
                  </a:lnTo>
                  <a:lnTo>
                    <a:pt x="411956" y="369093"/>
                  </a:lnTo>
                  <a:lnTo>
                    <a:pt x="357187" y="333375"/>
                  </a:lnTo>
                  <a:lnTo>
                    <a:pt x="285750" y="2857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301;p299">
              <a:extLst>
                <a:ext uri="{FF2B5EF4-FFF2-40B4-BE49-F238E27FC236}">
                  <a16:creationId xmlns:a16="http://schemas.microsoft.com/office/drawing/2014/main" id="{4C1F00A9-7E5F-3449-AB6B-B8D70BE5ADB8}"/>
                </a:ext>
              </a:extLst>
            </p:cNvPr>
            <p:cNvSpPr/>
            <p:nvPr/>
          </p:nvSpPr>
          <p:spPr>
            <a:xfrm>
              <a:off x="3065463" y="4602163"/>
              <a:ext cx="982662" cy="1355725"/>
            </a:xfrm>
            <a:custGeom>
              <a:avLst/>
              <a:gdLst/>
              <a:ahLst/>
              <a:cxnLst/>
              <a:rect l="l" t="t" r="r" b="b"/>
              <a:pathLst>
                <a:path w="983456" h="1354932" extrusionOk="0">
                  <a:moveTo>
                    <a:pt x="709612" y="340519"/>
                  </a:moveTo>
                  <a:lnTo>
                    <a:pt x="523875" y="583407"/>
                  </a:lnTo>
                  <a:lnTo>
                    <a:pt x="314325" y="831057"/>
                  </a:lnTo>
                  <a:lnTo>
                    <a:pt x="221456" y="926307"/>
                  </a:lnTo>
                  <a:lnTo>
                    <a:pt x="200025" y="947738"/>
                  </a:lnTo>
                  <a:lnTo>
                    <a:pt x="185737" y="952500"/>
                  </a:lnTo>
                  <a:lnTo>
                    <a:pt x="166687" y="954882"/>
                  </a:lnTo>
                  <a:lnTo>
                    <a:pt x="130969" y="947738"/>
                  </a:lnTo>
                  <a:lnTo>
                    <a:pt x="100012" y="931069"/>
                  </a:lnTo>
                  <a:lnTo>
                    <a:pt x="64294" y="897732"/>
                  </a:lnTo>
                  <a:lnTo>
                    <a:pt x="50006" y="881063"/>
                  </a:lnTo>
                  <a:lnTo>
                    <a:pt x="30956" y="878682"/>
                  </a:lnTo>
                  <a:lnTo>
                    <a:pt x="11906" y="885825"/>
                  </a:lnTo>
                  <a:lnTo>
                    <a:pt x="2381" y="907257"/>
                  </a:lnTo>
                  <a:lnTo>
                    <a:pt x="0" y="935832"/>
                  </a:lnTo>
                  <a:lnTo>
                    <a:pt x="7144" y="971550"/>
                  </a:lnTo>
                  <a:lnTo>
                    <a:pt x="16669" y="1004888"/>
                  </a:lnTo>
                  <a:lnTo>
                    <a:pt x="40481" y="1064419"/>
                  </a:lnTo>
                  <a:lnTo>
                    <a:pt x="83344" y="1131094"/>
                  </a:lnTo>
                  <a:lnTo>
                    <a:pt x="123825" y="1183482"/>
                  </a:lnTo>
                  <a:lnTo>
                    <a:pt x="195262" y="1264444"/>
                  </a:lnTo>
                  <a:lnTo>
                    <a:pt x="273844" y="1347788"/>
                  </a:lnTo>
                  <a:lnTo>
                    <a:pt x="292894" y="1354932"/>
                  </a:lnTo>
                  <a:lnTo>
                    <a:pt x="307181" y="1354932"/>
                  </a:lnTo>
                  <a:lnTo>
                    <a:pt x="330994" y="1352550"/>
                  </a:lnTo>
                  <a:lnTo>
                    <a:pt x="364331" y="1333500"/>
                  </a:lnTo>
                  <a:lnTo>
                    <a:pt x="392906" y="1302544"/>
                  </a:lnTo>
                  <a:lnTo>
                    <a:pt x="419100" y="1247775"/>
                  </a:lnTo>
                  <a:lnTo>
                    <a:pt x="464344" y="1140619"/>
                  </a:lnTo>
                  <a:lnTo>
                    <a:pt x="561975" y="926307"/>
                  </a:lnTo>
                  <a:lnTo>
                    <a:pt x="681037" y="669132"/>
                  </a:lnTo>
                  <a:lnTo>
                    <a:pt x="869156" y="278607"/>
                  </a:lnTo>
                  <a:lnTo>
                    <a:pt x="966787" y="85725"/>
                  </a:lnTo>
                  <a:lnTo>
                    <a:pt x="981075" y="47625"/>
                  </a:lnTo>
                  <a:lnTo>
                    <a:pt x="983456" y="35719"/>
                  </a:lnTo>
                  <a:lnTo>
                    <a:pt x="981075" y="19050"/>
                  </a:lnTo>
                  <a:lnTo>
                    <a:pt x="973931" y="7144"/>
                  </a:lnTo>
                  <a:lnTo>
                    <a:pt x="959644" y="0"/>
                  </a:lnTo>
                  <a:lnTo>
                    <a:pt x="940594" y="7144"/>
                  </a:lnTo>
                  <a:lnTo>
                    <a:pt x="912019" y="33338"/>
                  </a:lnTo>
                  <a:lnTo>
                    <a:pt x="831056" y="159544"/>
                  </a:lnTo>
                  <a:lnTo>
                    <a:pt x="709612" y="3405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302;p299">
              <a:extLst>
                <a:ext uri="{FF2B5EF4-FFF2-40B4-BE49-F238E27FC236}">
                  <a16:creationId xmlns:a16="http://schemas.microsoft.com/office/drawing/2014/main" id="{C0D96F31-6D9D-2149-A871-D1FC040AE586}"/>
                </a:ext>
              </a:extLst>
            </p:cNvPr>
            <p:cNvSpPr/>
            <p:nvPr/>
          </p:nvSpPr>
          <p:spPr>
            <a:xfrm>
              <a:off x="4335463" y="2830513"/>
              <a:ext cx="1095375" cy="1133475"/>
            </a:xfrm>
            <a:custGeom>
              <a:avLst/>
              <a:gdLst/>
              <a:ahLst/>
              <a:cxnLst/>
              <a:rect l="l" t="t" r="r" b="b"/>
              <a:pathLst>
                <a:path w="1095375" h="1133475" extrusionOk="0">
                  <a:moveTo>
                    <a:pt x="721519" y="321469"/>
                  </a:moveTo>
                  <a:lnTo>
                    <a:pt x="600075" y="483394"/>
                  </a:lnTo>
                  <a:lnTo>
                    <a:pt x="445294" y="666750"/>
                  </a:lnTo>
                  <a:lnTo>
                    <a:pt x="247650" y="862013"/>
                  </a:lnTo>
                  <a:lnTo>
                    <a:pt x="66675" y="1026319"/>
                  </a:lnTo>
                  <a:lnTo>
                    <a:pt x="21432" y="1064419"/>
                  </a:lnTo>
                  <a:lnTo>
                    <a:pt x="4763" y="1088232"/>
                  </a:lnTo>
                  <a:lnTo>
                    <a:pt x="0" y="1107282"/>
                  </a:lnTo>
                  <a:lnTo>
                    <a:pt x="2382" y="1119188"/>
                  </a:lnTo>
                  <a:lnTo>
                    <a:pt x="16669" y="1131094"/>
                  </a:lnTo>
                  <a:lnTo>
                    <a:pt x="28575" y="1133475"/>
                  </a:lnTo>
                  <a:lnTo>
                    <a:pt x="61913" y="1126332"/>
                  </a:lnTo>
                  <a:lnTo>
                    <a:pt x="164307" y="1073944"/>
                  </a:lnTo>
                  <a:lnTo>
                    <a:pt x="330994" y="978694"/>
                  </a:lnTo>
                  <a:lnTo>
                    <a:pt x="521494" y="850107"/>
                  </a:lnTo>
                  <a:lnTo>
                    <a:pt x="640557" y="757238"/>
                  </a:lnTo>
                  <a:lnTo>
                    <a:pt x="778669" y="621507"/>
                  </a:lnTo>
                  <a:lnTo>
                    <a:pt x="926307" y="473869"/>
                  </a:lnTo>
                  <a:lnTo>
                    <a:pt x="1052513" y="335757"/>
                  </a:lnTo>
                  <a:lnTo>
                    <a:pt x="1095375" y="250032"/>
                  </a:lnTo>
                  <a:lnTo>
                    <a:pt x="1090613" y="221457"/>
                  </a:lnTo>
                  <a:lnTo>
                    <a:pt x="1059657" y="164307"/>
                  </a:lnTo>
                  <a:lnTo>
                    <a:pt x="1021557" y="119063"/>
                  </a:lnTo>
                  <a:lnTo>
                    <a:pt x="952500" y="64294"/>
                  </a:lnTo>
                  <a:lnTo>
                    <a:pt x="890588" y="21432"/>
                  </a:lnTo>
                  <a:lnTo>
                    <a:pt x="864394" y="9525"/>
                  </a:lnTo>
                  <a:lnTo>
                    <a:pt x="838200" y="4763"/>
                  </a:lnTo>
                  <a:lnTo>
                    <a:pt x="802482" y="0"/>
                  </a:lnTo>
                  <a:lnTo>
                    <a:pt x="771525" y="0"/>
                  </a:lnTo>
                  <a:lnTo>
                    <a:pt x="757238" y="4763"/>
                  </a:lnTo>
                  <a:lnTo>
                    <a:pt x="752475" y="19050"/>
                  </a:lnTo>
                  <a:lnTo>
                    <a:pt x="757238" y="42863"/>
                  </a:lnTo>
                  <a:lnTo>
                    <a:pt x="771525" y="71438"/>
                  </a:lnTo>
                  <a:lnTo>
                    <a:pt x="788194" y="88107"/>
                  </a:lnTo>
                  <a:lnTo>
                    <a:pt x="800100" y="109538"/>
                  </a:lnTo>
                  <a:lnTo>
                    <a:pt x="807244" y="133350"/>
                  </a:lnTo>
                  <a:lnTo>
                    <a:pt x="809625" y="154782"/>
                  </a:lnTo>
                  <a:lnTo>
                    <a:pt x="807244" y="188119"/>
                  </a:lnTo>
                  <a:lnTo>
                    <a:pt x="795338" y="214313"/>
                  </a:lnTo>
                  <a:lnTo>
                    <a:pt x="721519" y="321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303;p299">
              <a:extLst>
                <a:ext uri="{FF2B5EF4-FFF2-40B4-BE49-F238E27FC236}">
                  <a16:creationId xmlns:a16="http://schemas.microsoft.com/office/drawing/2014/main" id="{EE5420BD-7DB3-354E-9383-4409F8DE1C18}"/>
                </a:ext>
              </a:extLst>
            </p:cNvPr>
            <p:cNvSpPr/>
            <p:nvPr/>
          </p:nvSpPr>
          <p:spPr>
            <a:xfrm>
              <a:off x="4800600" y="4970463"/>
              <a:ext cx="455613" cy="1089025"/>
            </a:xfrm>
            <a:custGeom>
              <a:avLst/>
              <a:gdLst/>
              <a:ahLst/>
              <a:cxnLst/>
              <a:rect l="l" t="t" r="r" b="b"/>
              <a:pathLst>
                <a:path w="454819" h="1090612" extrusionOk="0">
                  <a:moveTo>
                    <a:pt x="335756" y="311944"/>
                  </a:moveTo>
                  <a:lnTo>
                    <a:pt x="314325" y="188119"/>
                  </a:lnTo>
                  <a:lnTo>
                    <a:pt x="254794" y="61912"/>
                  </a:lnTo>
                  <a:lnTo>
                    <a:pt x="197644" y="35719"/>
                  </a:lnTo>
                  <a:lnTo>
                    <a:pt x="116681" y="9525"/>
                  </a:lnTo>
                  <a:lnTo>
                    <a:pt x="85725" y="2381"/>
                  </a:lnTo>
                  <a:lnTo>
                    <a:pt x="47625" y="0"/>
                  </a:lnTo>
                  <a:lnTo>
                    <a:pt x="21431" y="0"/>
                  </a:lnTo>
                  <a:lnTo>
                    <a:pt x="2381" y="9525"/>
                  </a:lnTo>
                  <a:lnTo>
                    <a:pt x="0" y="28575"/>
                  </a:lnTo>
                  <a:lnTo>
                    <a:pt x="14288" y="50006"/>
                  </a:lnTo>
                  <a:lnTo>
                    <a:pt x="28575" y="66675"/>
                  </a:lnTo>
                  <a:lnTo>
                    <a:pt x="54769" y="111919"/>
                  </a:lnTo>
                  <a:lnTo>
                    <a:pt x="95250" y="211931"/>
                  </a:lnTo>
                  <a:lnTo>
                    <a:pt x="133350" y="409575"/>
                  </a:lnTo>
                  <a:lnTo>
                    <a:pt x="192881" y="750094"/>
                  </a:lnTo>
                  <a:lnTo>
                    <a:pt x="207169" y="902494"/>
                  </a:lnTo>
                  <a:lnTo>
                    <a:pt x="214313" y="928687"/>
                  </a:lnTo>
                  <a:lnTo>
                    <a:pt x="240506" y="985837"/>
                  </a:lnTo>
                  <a:lnTo>
                    <a:pt x="273844" y="1031081"/>
                  </a:lnTo>
                  <a:lnTo>
                    <a:pt x="280988" y="1040606"/>
                  </a:lnTo>
                  <a:lnTo>
                    <a:pt x="297656" y="1057275"/>
                  </a:lnTo>
                  <a:lnTo>
                    <a:pt x="326231" y="1073944"/>
                  </a:lnTo>
                  <a:lnTo>
                    <a:pt x="342900" y="1081087"/>
                  </a:lnTo>
                  <a:lnTo>
                    <a:pt x="376238" y="1090612"/>
                  </a:lnTo>
                  <a:lnTo>
                    <a:pt x="400050" y="1083469"/>
                  </a:lnTo>
                  <a:lnTo>
                    <a:pt x="426244" y="1066800"/>
                  </a:lnTo>
                  <a:lnTo>
                    <a:pt x="440531" y="1042987"/>
                  </a:lnTo>
                  <a:lnTo>
                    <a:pt x="450056" y="1004887"/>
                  </a:lnTo>
                  <a:lnTo>
                    <a:pt x="454819" y="959644"/>
                  </a:lnTo>
                  <a:lnTo>
                    <a:pt x="454819" y="940594"/>
                  </a:lnTo>
                  <a:lnTo>
                    <a:pt x="426244" y="766762"/>
                  </a:lnTo>
                  <a:lnTo>
                    <a:pt x="397669" y="623887"/>
                  </a:lnTo>
                  <a:lnTo>
                    <a:pt x="335756" y="3119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304;p299">
              <a:extLst>
                <a:ext uri="{FF2B5EF4-FFF2-40B4-BE49-F238E27FC236}">
                  <a16:creationId xmlns:a16="http://schemas.microsoft.com/office/drawing/2014/main" id="{4E78AFF0-F126-C246-9B65-D7FDBC2D4B2D}"/>
                </a:ext>
              </a:extLst>
            </p:cNvPr>
            <p:cNvSpPr/>
            <p:nvPr/>
          </p:nvSpPr>
          <p:spPr>
            <a:xfrm>
              <a:off x="3938588" y="1752600"/>
              <a:ext cx="603250" cy="1249363"/>
            </a:xfrm>
            <a:custGeom>
              <a:avLst/>
              <a:gdLst/>
              <a:ahLst/>
              <a:cxnLst/>
              <a:rect l="l" t="t" r="r" b="b"/>
              <a:pathLst>
                <a:path w="602456" h="1250156" extrusionOk="0">
                  <a:moveTo>
                    <a:pt x="214312" y="395288"/>
                  </a:moveTo>
                  <a:lnTo>
                    <a:pt x="173831" y="235744"/>
                  </a:lnTo>
                  <a:lnTo>
                    <a:pt x="159543" y="200025"/>
                  </a:lnTo>
                  <a:lnTo>
                    <a:pt x="135731" y="161925"/>
                  </a:lnTo>
                  <a:lnTo>
                    <a:pt x="107156" y="128588"/>
                  </a:lnTo>
                  <a:lnTo>
                    <a:pt x="76200" y="95250"/>
                  </a:lnTo>
                  <a:lnTo>
                    <a:pt x="42862" y="69056"/>
                  </a:lnTo>
                  <a:lnTo>
                    <a:pt x="14287" y="45244"/>
                  </a:lnTo>
                  <a:lnTo>
                    <a:pt x="0" y="21431"/>
                  </a:lnTo>
                  <a:lnTo>
                    <a:pt x="7143" y="4763"/>
                  </a:lnTo>
                  <a:lnTo>
                    <a:pt x="16668" y="2381"/>
                  </a:lnTo>
                  <a:lnTo>
                    <a:pt x="57150" y="0"/>
                  </a:lnTo>
                  <a:lnTo>
                    <a:pt x="104775" y="0"/>
                  </a:lnTo>
                  <a:lnTo>
                    <a:pt x="159543" y="7144"/>
                  </a:lnTo>
                  <a:lnTo>
                    <a:pt x="233362" y="30956"/>
                  </a:lnTo>
                  <a:lnTo>
                    <a:pt x="319087" y="66675"/>
                  </a:lnTo>
                  <a:lnTo>
                    <a:pt x="409575" y="119063"/>
                  </a:lnTo>
                  <a:lnTo>
                    <a:pt x="469106" y="152400"/>
                  </a:lnTo>
                  <a:lnTo>
                    <a:pt x="483393" y="166688"/>
                  </a:lnTo>
                  <a:lnTo>
                    <a:pt x="485775" y="183356"/>
                  </a:lnTo>
                  <a:lnTo>
                    <a:pt x="488156" y="207169"/>
                  </a:lnTo>
                  <a:lnTo>
                    <a:pt x="485775" y="238125"/>
                  </a:lnTo>
                  <a:lnTo>
                    <a:pt x="476250" y="278606"/>
                  </a:lnTo>
                  <a:lnTo>
                    <a:pt x="471487" y="297656"/>
                  </a:lnTo>
                  <a:lnTo>
                    <a:pt x="469106" y="333375"/>
                  </a:lnTo>
                  <a:lnTo>
                    <a:pt x="492918" y="578644"/>
                  </a:lnTo>
                  <a:lnTo>
                    <a:pt x="531018" y="752475"/>
                  </a:lnTo>
                  <a:lnTo>
                    <a:pt x="585787" y="1016794"/>
                  </a:lnTo>
                  <a:lnTo>
                    <a:pt x="600075" y="1071563"/>
                  </a:lnTo>
                  <a:lnTo>
                    <a:pt x="602456" y="1109663"/>
                  </a:lnTo>
                  <a:lnTo>
                    <a:pt x="595312" y="1145381"/>
                  </a:lnTo>
                  <a:lnTo>
                    <a:pt x="571500" y="1193006"/>
                  </a:lnTo>
                  <a:lnTo>
                    <a:pt x="550068" y="1219200"/>
                  </a:lnTo>
                  <a:lnTo>
                    <a:pt x="523875" y="1235869"/>
                  </a:lnTo>
                  <a:lnTo>
                    <a:pt x="485775" y="1250156"/>
                  </a:lnTo>
                  <a:lnTo>
                    <a:pt x="457200" y="1250156"/>
                  </a:lnTo>
                  <a:lnTo>
                    <a:pt x="431006" y="1240631"/>
                  </a:lnTo>
                  <a:lnTo>
                    <a:pt x="402431" y="1223963"/>
                  </a:lnTo>
                  <a:lnTo>
                    <a:pt x="390525" y="1204913"/>
                  </a:lnTo>
                  <a:lnTo>
                    <a:pt x="366712" y="1126331"/>
                  </a:lnTo>
                  <a:lnTo>
                    <a:pt x="326231" y="916781"/>
                  </a:lnTo>
                  <a:lnTo>
                    <a:pt x="304800" y="781050"/>
                  </a:lnTo>
                  <a:lnTo>
                    <a:pt x="264318" y="585788"/>
                  </a:lnTo>
                  <a:lnTo>
                    <a:pt x="214312" y="39528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305;p299">
              <a:extLst>
                <a:ext uri="{FF2B5EF4-FFF2-40B4-BE49-F238E27FC236}">
                  <a16:creationId xmlns:a16="http://schemas.microsoft.com/office/drawing/2014/main" id="{1664ECCC-5D73-F943-A2EE-FB149757354A}"/>
                </a:ext>
              </a:extLst>
            </p:cNvPr>
            <p:cNvSpPr/>
            <p:nvPr/>
          </p:nvSpPr>
          <p:spPr>
            <a:xfrm>
              <a:off x="5657850" y="1592263"/>
              <a:ext cx="528638" cy="1235075"/>
            </a:xfrm>
            <a:custGeom>
              <a:avLst/>
              <a:gdLst/>
              <a:ahLst/>
              <a:cxnLst/>
              <a:rect l="l" t="t" r="r" b="b"/>
              <a:pathLst>
                <a:path w="528638" h="1233488" extrusionOk="0">
                  <a:moveTo>
                    <a:pt x="180975" y="395288"/>
                  </a:moveTo>
                  <a:lnTo>
                    <a:pt x="150019" y="614363"/>
                  </a:lnTo>
                  <a:lnTo>
                    <a:pt x="114300" y="933450"/>
                  </a:lnTo>
                  <a:lnTo>
                    <a:pt x="88106" y="1107282"/>
                  </a:lnTo>
                  <a:lnTo>
                    <a:pt x="88106" y="1126332"/>
                  </a:lnTo>
                  <a:lnTo>
                    <a:pt x="88106" y="1157288"/>
                  </a:lnTo>
                  <a:lnTo>
                    <a:pt x="95250" y="1193007"/>
                  </a:lnTo>
                  <a:lnTo>
                    <a:pt x="107156" y="1214438"/>
                  </a:lnTo>
                  <a:lnTo>
                    <a:pt x="121444" y="1228725"/>
                  </a:lnTo>
                  <a:lnTo>
                    <a:pt x="135731" y="1233488"/>
                  </a:lnTo>
                  <a:lnTo>
                    <a:pt x="161925" y="1231107"/>
                  </a:lnTo>
                  <a:lnTo>
                    <a:pt x="195263" y="1216819"/>
                  </a:lnTo>
                  <a:lnTo>
                    <a:pt x="223838" y="1188244"/>
                  </a:lnTo>
                  <a:lnTo>
                    <a:pt x="250031" y="1133475"/>
                  </a:lnTo>
                  <a:lnTo>
                    <a:pt x="354806" y="854869"/>
                  </a:lnTo>
                  <a:lnTo>
                    <a:pt x="383381" y="766763"/>
                  </a:lnTo>
                  <a:lnTo>
                    <a:pt x="423863" y="561975"/>
                  </a:lnTo>
                  <a:lnTo>
                    <a:pt x="442913" y="438150"/>
                  </a:lnTo>
                  <a:lnTo>
                    <a:pt x="454819" y="383382"/>
                  </a:lnTo>
                  <a:lnTo>
                    <a:pt x="481013" y="297657"/>
                  </a:lnTo>
                  <a:lnTo>
                    <a:pt x="502444" y="257175"/>
                  </a:lnTo>
                  <a:lnTo>
                    <a:pt x="528638" y="216694"/>
                  </a:lnTo>
                  <a:lnTo>
                    <a:pt x="528638" y="204788"/>
                  </a:lnTo>
                  <a:lnTo>
                    <a:pt x="521494" y="178594"/>
                  </a:lnTo>
                  <a:lnTo>
                    <a:pt x="504825" y="152400"/>
                  </a:lnTo>
                  <a:lnTo>
                    <a:pt x="473869" y="128588"/>
                  </a:lnTo>
                  <a:lnTo>
                    <a:pt x="433388" y="104775"/>
                  </a:lnTo>
                  <a:lnTo>
                    <a:pt x="345281" y="64294"/>
                  </a:lnTo>
                  <a:lnTo>
                    <a:pt x="264319" y="30957"/>
                  </a:lnTo>
                  <a:lnTo>
                    <a:pt x="221456" y="19050"/>
                  </a:lnTo>
                  <a:lnTo>
                    <a:pt x="159544" y="4763"/>
                  </a:lnTo>
                  <a:lnTo>
                    <a:pt x="126206" y="0"/>
                  </a:lnTo>
                  <a:lnTo>
                    <a:pt x="97631" y="2382"/>
                  </a:lnTo>
                  <a:lnTo>
                    <a:pt x="54769" y="9525"/>
                  </a:lnTo>
                  <a:lnTo>
                    <a:pt x="16669" y="23813"/>
                  </a:lnTo>
                  <a:lnTo>
                    <a:pt x="2381" y="38100"/>
                  </a:lnTo>
                  <a:lnTo>
                    <a:pt x="0" y="61913"/>
                  </a:lnTo>
                  <a:lnTo>
                    <a:pt x="7144" y="78582"/>
                  </a:lnTo>
                  <a:lnTo>
                    <a:pt x="16669" y="90488"/>
                  </a:lnTo>
                  <a:lnTo>
                    <a:pt x="69056" y="109538"/>
                  </a:lnTo>
                  <a:lnTo>
                    <a:pt x="104775" y="121444"/>
                  </a:lnTo>
                  <a:lnTo>
                    <a:pt x="135731" y="138113"/>
                  </a:lnTo>
                  <a:lnTo>
                    <a:pt x="157163" y="152400"/>
                  </a:lnTo>
                  <a:lnTo>
                    <a:pt x="173831" y="173832"/>
                  </a:lnTo>
                  <a:lnTo>
                    <a:pt x="188119" y="197644"/>
                  </a:lnTo>
                  <a:lnTo>
                    <a:pt x="195263" y="226219"/>
                  </a:lnTo>
                  <a:lnTo>
                    <a:pt x="197644" y="254794"/>
                  </a:lnTo>
                  <a:lnTo>
                    <a:pt x="180975" y="39528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306;p299">
              <a:extLst>
                <a:ext uri="{FF2B5EF4-FFF2-40B4-BE49-F238E27FC236}">
                  <a16:creationId xmlns:a16="http://schemas.microsoft.com/office/drawing/2014/main" id="{AD40D163-D294-4E4C-BA16-5A7EE77B897E}"/>
                </a:ext>
              </a:extLst>
            </p:cNvPr>
            <p:cNvSpPr/>
            <p:nvPr/>
          </p:nvSpPr>
          <p:spPr>
            <a:xfrm>
              <a:off x="5157788" y="2944813"/>
              <a:ext cx="1349375" cy="368300"/>
            </a:xfrm>
            <a:custGeom>
              <a:avLst/>
              <a:gdLst/>
              <a:ahLst/>
              <a:cxnLst/>
              <a:rect l="l" t="t" r="r" b="b"/>
              <a:pathLst>
                <a:path w="1350168" h="366713" extrusionOk="0">
                  <a:moveTo>
                    <a:pt x="557212" y="109538"/>
                  </a:moveTo>
                  <a:lnTo>
                    <a:pt x="376237" y="135732"/>
                  </a:lnTo>
                  <a:lnTo>
                    <a:pt x="288131" y="142875"/>
                  </a:lnTo>
                  <a:lnTo>
                    <a:pt x="226218" y="133350"/>
                  </a:lnTo>
                  <a:lnTo>
                    <a:pt x="0" y="157163"/>
                  </a:lnTo>
                  <a:lnTo>
                    <a:pt x="88106" y="366713"/>
                  </a:lnTo>
                  <a:lnTo>
                    <a:pt x="185737" y="361950"/>
                  </a:lnTo>
                  <a:lnTo>
                    <a:pt x="381000" y="338138"/>
                  </a:lnTo>
                  <a:lnTo>
                    <a:pt x="604837" y="297657"/>
                  </a:lnTo>
                  <a:lnTo>
                    <a:pt x="776287" y="261938"/>
                  </a:lnTo>
                  <a:lnTo>
                    <a:pt x="847725" y="254794"/>
                  </a:lnTo>
                  <a:lnTo>
                    <a:pt x="1235868" y="276225"/>
                  </a:lnTo>
                  <a:lnTo>
                    <a:pt x="1254918" y="273844"/>
                  </a:lnTo>
                  <a:lnTo>
                    <a:pt x="1307306" y="250032"/>
                  </a:lnTo>
                  <a:lnTo>
                    <a:pt x="1343025" y="228600"/>
                  </a:lnTo>
                  <a:lnTo>
                    <a:pt x="1350168" y="209550"/>
                  </a:lnTo>
                  <a:lnTo>
                    <a:pt x="1345406" y="192882"/>
                  </a:lnTo>
                  <a:lnTo>
                    <a:pt x="1328737" y="166688"/>
                  </a:lnTo>
                  <a:lnTo>
                    <a:pt x="1293018" y="133350"/>
                  </a:lnTo>
                  <a:lnTo>
                    <a:pt x="1228725" y="95250"/>
                  </a:lnTo>
                  <a:lnTo>
                    <a:pt x="1143000" y="52388"/>
                  </a:lnTo>
                  <a:lnTo>
                    <a:pt x="1064418" y="19050"/>
                  </a:lnTo>
                  <a:lnTo>
                    <a:pt x="1007268" y="2382"/>
                  </a:lnTo>
                  <a:lnTo>
                    <a:pt x="973931" y="0"/>
                  </a:lnTo>
                  <a:lnTo>
                    <a:pt x="957262" y="4763"/>
                  </a:lnTo>
                  <a:lnTo>
                    <a:pt x="933450" y="21432"/>
                  </a:lnTo>
                  <a:lnTo>
                    <a:pt x="888206" y="40482"/>
                  </a:lnTo>
                  <a:lnTo>
                    <a:pt x="750093" y="78582"/>
                  </a:lnTo>
                  <a:lnTo>
                    <a:pt x="557212" y="10953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307;p299">
              <a:extLst>
                <a:ext uri="{FF2B5EF4-FFF2-40B4-BE49-F238E27FC236}">
                  <a16:creationId xmlns:a16="http://schemas.microsoft.com/office/drawing/2014/main" id="{89F90EA3-0A46-5348-8562-0E7D3ABA9275}"/>
                </a:ext>
              </a:extLst>
            </p:cNvPr>
            <p:cNvSpPr/>
            <p:nvPr/>
          </p:nvSpPr>
          <p:spPr>
            <a:xfrm>
              <a:off x="4219575" y="3160713"/>
              <a:ext cx="2216150" cy="1852612"/>
            </a:xfrm>
            <a:custGeom>
              <a:avLst/>
              <a:gdLst/>
              <a:ahLst/>
              <a:cxnLst/>
              <a:rect l="l" t="t" r="r" b="b"/>
              <a:pathLst>
                <a:path w="2215329" h="1851876" extrusionOk="0">
                  <a:moveTo>
                    <a:pt x="1445156" y="568255"/>
                  </a:moveTo>
                  <a:lnTo>
                    <a:pt x="1580729" y="392298"/>
                  </a:lnTo>
                  <a:lnTo>
                    <a:pt x="1684573" y="242301"/>
                  </a:lnTo>
                  <a:lnTo>
                    <a:pt x="1739379" y="155765"/>
                  </a:lnTo>
                  <a:lnTo>
                    <a:pt x="1762456" y="112497"/>
                  </a:lnTo>
                  <a:lnTo>
                    <a:pt x="1776878" y="74998"/>
                  </a:lnTo>
                  <a:lnTo>
                    <a:pt x="1779763" y="49037"/>
                  </a:lnTo>
                  <a:lnTo>
                    <a:pt x="1733610" y="0"/>
                  </a:lnTo>
                  <a:lnTo>
                    <a:pt x="2215329" y="43268"/>
                  </a:lnTo>
                  <a:lnTo>
                    <a:pt x="2169176" y="72113"/>
                  </a:lnTo>
                  <a:lnTo>
                    <a:pt x="2140331" y="103843"/>
                  </a:lnTo>
                  <a:lnTo>
                    <a:pt x="1990334" y="299992"/>
                  </a:lnTo>
                  <a:lnTo>
                    <a:pt x="1765340" y="568255"/>
                  </a:lnTo>
                  <a:lnTo>
                    <a:pt x="1537461" y="807672"/>
                  </a:lnTo>
                  <a:lnTo>
                    <a:pt x="1335543" y="1018243"/>
                  </a:lnTo>
                  <a:lnTo>
                    <a:pt x="1122087" y="1225931"/>
                  </a:lnTo>
                  <a:lnTo>
                    <a:pt x="940361" y="1381696"/>
                  </a:lnTo>
                  <a:lnTo>
                    <a:pt x="718251" y="1528807"/>
                  </a:lnTo>
                  <a:lnTo>
                    <a:pt x="487488" y="1655727"/>
                  </a:lnTo>
                  <a:lnTo>
                    <a:pt x="334607" y="1730725"/>
                  </a:lnTo>
                  <a:lnTo>
                    <a:pt x="147112" y="1814377"/>
                  </a:lnTo>
                  <a:lnTo>
                    <a:pt x="46153" y="1851876"/>
                  </a:lnTo>
                  <a:lnTo>
                    <a:pt x="28845" y="1851876"/>
                  </a:lnTo>
                  <a:lnTo>
                    <a:pt x="5769" y="1843223"/>
                  </a:lnTo>
                  <a:lnTo>
                    <a:pt x="0" y="1831684"/>
                  </a:lnTo>
                  <a:lnTo>
                    <a:pt x="2885" y="1811493"/>
                  </a:lnTo>
                  <a:lnTo>
                    <a:pt x="23076" y="1788416"/>
                  </a:lnTo>
                  <a:lnTo>
                    <a:pt x="60575" y="1765340"/>
                  </a:lnTo>
                  <a:lnTo>
                    <a:pt x="236533" y="1675919"/>
                  </a:lnTo>
                  <a:lnTo>
                    <a:pt x="455758" y="1543230"/>
                  </a:lnTo>
                  <a:lnTo>
                    <a:pt x="657676" y="1401888"/>
                  </a:lnTo>
                  <a:lnTo>
                    <a:pt x="824979" y="1254776"/>
                  </a:lnTo>
                  <a:lnTo>
                    <a:pt x="1024013" y="1055743"/>
                  </a:lnTo>
                  <a:lnTo>
                    <a:pt x="1214392" y="850940"/>
                  </a:lnTo>
                  <a:lnTo>
                    <a:pt x="1370158" y="666329"/>
                  </a:lnTo>
                  <a:lnTo>
                    <a:pt x="1445156" y="56825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308;p299">
              <a:extLst>
                <a:ext uri="{FF2B5EF4-FFF2-40B4-BE49-F238E27FC236}">
                  <a16:creationId xmlns:a16="http://schemas.microsoft.com/office/drawing/2014/main" id="{3B0630E4-2FB4-7A45-91E0-AD8DC65CE8A9}"/>
                </a:ext>
              </a:extLst>
            </p:cNvPr>
            <p:cNvSpPr/>
            <p:nvPr/>
          </p:nvSpPr>
          <p:spPr>
            <a:xfrm>
              <a:off x="4908550" y="3486150"/>
              <a:ext cx="2601913" cy="1457325"/>
            </a:xfrm>
            <a:custGeom>
              <a:avLst/>
              <a:gdLst/>
              <a:ahLst/>
              <a:cxnLst/>
              <a:rect l="l" t="t" r="r" b="b"/>
              <a:pathLst>
                <a:path w="2601857" h="1456694" extrusionOk="0">
                  <a:moveTo>
                    <a:pt x="461527" y="230764"/>
                  </a:moveTo>
                  <a:lnTo>
                    <a:pt x="340376" y="147112"/>
                  </a:lnTo>
                  <a:lnTo>
                    <a:pt x="242301" y="89421"/>
                  </a:lnTo>
                  <a:lnTo>
                    <a:pt x="132689" y="25961"/>
                  </a:lnTo>
                  <a:lnTo>
                    <a:pt x="0" y="0"/>
                  </a:lnTo>
                  <a:lnTo>
                    <a:pt x="40383" y="109613"/>
                  </a:lnTo>
                  <a:lnTo>
                    <a:pt x="126920" y="152881"/>
                  </a:lnTo>
                  <a:lnTo>
                    <a:pt x="210571" y="213456"/>
                  </a:lnTo>
                  <a:lnTo>
                    <a:pt x="409605" y="377875"/>
                  </a:lnTo>
                  <a:lnTo>
                    <a:pt x="565370" y="513449"/>
                  </a:lnTo>
                  <a:lnTo>
                    <a:pt x="744212" y="663445"/>
                  </a:lnTo>
                  <a:lnTo>
                    <a:pt x="931707" y="807672"/>
                  </a:lnTo>
                  <a:lnTo>
                    <a:pt x="1101895" y="931707"/>
                  </a:lnTo>
                  <a:lnTo>
                    <a:pt x="1286506" y="1070166"/>
                  </a:lnTo>
                  <a:lnTo>
                    <a:pt x="1450925" y="1197085"/>
                  </a:lnTo>
                  <a:lnTo>
                    <a:pt x="1569191" y="1292275"/>
                  </a:lnTo>
                  <a:lnTo>
                    <a:pt x="1675919" y="1358620"/>
                  </a:lnTo>
                  <a:lnTo>
                    <a:pt x="1765340" y="1413426"/>
                  </a:lnTo>
                  <a:lnTo>
                    <a:pt x="1857645" y="1453810"/>
                  </a:lnTo>
                  <a:lnTo>
                    <a:pt x="1889375" y="1456694"/>
                  </a:lnTo>
                  <a:lnTo>
                    <a:pt x="1970142" y="1456694"/>
                  </a:lnTo>
                  <a:lnTo>
                    <a:pt x="2195137" y="1445156"/>
                  </a:lnTo>
                  <a:lnTo>
                    <a:pt x="2423015" y="1416311"/>
                  </a:lnTo>
                  <a:lnTo>
                    <a:pt x="2573012" y="1384581"/>
                  </a:lnTo>
                  <a:lnTo>
                    <a:pt x="2598973" y="1375927"/>
                  </a:lnTo>
                  <a:lnTo>
                    <a:pt x="2601857" y="1358620"/>
                  </a:lnTo>
                  <a:lnTo>
                    <a:pt x="2593204" y="1341313"/>
                  </a:lnTo>
                  <a:lnTo>
                    <a:pt x="2564358" y="1324005"/>
                  </a:lnTo>
                  <a:lnTo>
                    <a:pt x="2495129" y="1300929"/>
                  </a:lnTo>
                  <a:lnTo>
                    <a:pt x="2310518" y="1249007"/>
                  </a:lnTo>
                  <a:lnTo>
                    <a:pt x="2128792" y="1188432"/>
                  </a:lnTo>
                  <a:lnTo>
                    <a:pt x="1923990" y="1113434"/>
                  </a:lnTo>
                  <a:lnTo>
                    <a:pt x="1736494" y="1026897"/>
                  </a:lnTo>
                  <a:lnTo>
                    <a:pt x="1537461" y="905747"/>
                  </a:lnTo>
                  <a:lnTo>
                    <a:pt x="1286506" y="752866"/>
                  </a:lnTo>
                  <a:lnTo>
                    <a:pt x="974975" y="550948"/>
                  </a:lnTo>
                  <a:lnTo>
                    <a:pt x="804787" y="441335"/>
                  </a:lnTo>
                  <a:lnTo>
                    <a:pt x="663445" y="369222"/>
                  </a:lnTo>
                  <a:lnTo>
                    <a:pt x="461527" y="23076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309;p299">
              <a:extLst>
                <a:ext uri="{FF2B5EF4-FFF2-40B4-BE49-F238E27FC236}">
                  <a16:creationId xmlns:a16="http://schemas.microsoft.com/office/drawing/2014/main" id="{CE099941-2B8F-F946-8FB0-CB437183E212}"/>
                </a:ext>
              </a:extLst>
            </p:cNvPr>
            <p:cNvSpPr/>
            <p:nvPr/>
          </p:nvSpPr>
          <p:spPr>
            <a:xfrm>
              <a:off x="4926013" y="4900613"/>
              <a:ext cx="1625600" cy="806450"/>
            </a:xfrm>
            <a:custGeom>
              <a:avLst/>
              <a:gdLst/>
              <a:ahLst/>
              <a:cxnLst/>
              <a:rect l="l" t="t" r="r" b="b"/>
              <a:pathLst>
                <a:path w="1624013" h="806552" extrusionOk="0">
                  <a:moveTo>
                    <a:pt x="678657" y="85725"/>
                  </a:moveTo>
                  <a:lnTo>
                    <a:pt x="371475" y="111918"/>
                  </a:lnTo>
                  <a:lnTo>
                    <a:pt x="150019" y="133350"/>
                  </a:lnTo>
                  <a:lnTo>
                    <a:pt x="92869" y="138112"/>
                  </a:lnTo>
                  <a:lnTo>
                    <a:pt x="0" y="178593"/>
                  </a:lnTo>
                  <a:lnTo>
                    <a:pt x="185738" y="292893"/>
                  </a:lnTo>
                  <a:lnTo>
                    <a:pt x="364332" y="273843"/>
                  </a:lnTo>
                  <a:lnTo>
                    <a:pt x="652463" y="250031"/>
                  </a:lnTo>
                  <a:lnTo>
                    <a:pt x="1026319" y="216693"/>
                  </a:lnTo>
                  <a:lnTo>
                    <a:pt x="1223963" y="200025"/>
                  </a:lnTo>
                  <a:lnTo>
                    <a:pt x="1252538" y="202406"/>
                  </a:lnTo>
                  <a:lnTo>
                    <a:pt x="1266825" y="209550"/>
                  </a:lnTo>
                  <a:lnTo>
                    <a:pt x="1281113" y="228600"/>
                  </a:lnTo>
                  <a:lnTo>
                    <a:pt x="1285875" y="242887"/>
                  </a:lnTo>
                  <a:lnTo>
                    <a:pt x="1290638" y="271462"/>
                  </a:lnTo>
                  <a:lnTo>
                    <a:pt x="1281113" y="323850"/>
                  </a:lnTo>
                  <a:lnTo>
                    <a:pt x="1171575" y="785812"/>
                  </a:lnTo>
                  <a:lnTo>
                    <a:pt x="1183119" y="799415"/>
                  </a:lnTo>
                  <a:lnTo>
                    <a:pt x="1373433" y="806552"/>
                  </a:lnTo>
                  <a:lnTo>
                    <a:pt x="1395413" y="792956"/>
                  </a:lnTo>
                  <a:lnTo>
                    <a:pt x="1464469" y="588168"/>
                  </a:lnTo>
                  <a:lnTo>
                    <a:pt x="1533525" y="397668"/>
                  </a:lnTo>
                  <a:lnTo>
                    <a:pt x="1554957" y="335756"/>
                  </a:lnTo>
                  <a:lnTo>
                    <a:pt x="1574007" y="316706"/>
                  </a:lnTo>
                  <a:lnTo>
                    <a:pt x="1604963" y="283368"/>
                  </a:lnTo>
                  <a:lnTo>
                    <a:pt x="1624013" y="252412"/>
                  </a:lnTo>
                  <a:lnTo>
                    <a:pt x="1624013" y="230981"/>
                  </a:lnTo>
                  <a:lnTo>
                    <a:pt x="1612107" y="202406"/>
                  </a:lnTo>
                  <a:lnTo>
                    <a:pt x="1590675" y="183356"/>
                  </a:lnTo>
                  <a:lnTo>
                    <a:pt x="1495425" y="111918"/>
                  </a:lnTo>
                  <a:lnTo>
                    <a:pt x="1388269" y="45243"/>
                  </a:lnTo>
                  <a:lnTo>
                    <a:pt x="1326357" y="11906"/>
                  </a:lnTo>
                  <a:lnTo>
                    <a:pt x="1302544" y="2381"/>
                  </a:lnTo>
                  <a:lnTo>
                    <a:pt x="1283494" y="0"/>
                  </a:lnTo>
                  <a:lnTo>
                    <a:pt x="1254919" y="4762"/>
                  </a:lnTo>
                  <a:lnTo>
                    <a:pt x="1216819" y="19050"/>
                  </a:lnTo>
                  <a:lnTo>
                    <a:pt x="1116807" y="45243"/>
                  </a:lnTo>
                  <a:lnTo>
                    <a:pt x="973932" y="59531"/>
                  </a:lnTo>
                  <a:lnTo>
                    <a:pt x="678657" y="857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310;p299">
              <a:extLst>
                <a:ext uri="{FF2B5EF4-FFF2-40B4-BE49-F238E27FC236}">
                  <a16:creationId xmlns:a16="http://schemas.microsoft.com/office/drawing/2014/main" id="{73532215-F623-8049-B026-6F070B77B912}"/>
                </a:ext>
              </a:extLst>
            </p:cNvPr>
            <p:cNvSpPr/>
            <p:nvPr/>
          </p:nvSpPr>
          <p:spPr>
            <a:xfrm>
              <a:off x="5067300" y="5653088"/>
              <a:ext cx="1304925" cy="271462"/>
            </a:xfrm>
            <a:custGeom>
              <a:avLst/>
              <a:gdLst/>
              <a:ahLst/>
              <a:cxnLst/>
              <a:rect l="l" t="t" r="r" b="b"/>
              <a:pathLst>
                <a:path w="1304925" h="271462" extrusionOk="0">
                  <a:moveTo>
                    <a:pt x="731044" y="45243"/>
                  </a:moveTo>
                  <a:lnTo>
                    <a:pt x="461963" y="78581"/>
                  </a:lnTo>
                  <a:lnTo>
                    <a:pt x="183356" y="114300"/>
                  </a:lnTo>
                  <a:lnTo>
                    <a:pt x="145256" y="119062"/>
                  </a:lnTo>
                  <a:lnTo>
                    <a:pt x="0" y="164306"/>
                  </a:lnTo>
                  <a:lnTo>
                    <a:pt x="180975" y="271462"/>
                  </a:lnTo>
                  <a:lnTo>
                    <a:pt x="438150" y="257175"/>
                  </a:lnTo>
                  <a:lnTo>
                    <a:pt x="835819" y="228600"/>
                  </a:lnTo>
                  <a:lnTo>
                    <a:pt x="1114425" y="209550"/>
                  </a:lnTo>
                  <a:lnTo>
                    <a:pt x="1240631" y="204787"/>
                  </a:lnTo>
                  <a:lnTo>
                    <a:pt x="1273969" y="195262"/>
                  </a:lnTo>
                  <a:lnTo>
                    <a:pt x="1293019" y="183356"/>
                  </a:lnTo>
                  <a:lnTo>
                    <a:pt x="1302544" y="171450"/>
                  </a:lnTo>
                  <a:lnTo>
                    <a:pt x="1304925" y="157162"/>
                  </a:lnTo>
                  <a:lnTo>
                    <a:pt x="1297781" y="123825"/>
                  </a:lnTo>
                  <a:lnTo>
                    <a:pt x="1281113" y="78581"/>
                  </a:lnTo>
                  <a:lnTo>
                    <a:pt x="1254919" y="28575"/>
                  </a:lnTo>
                  <a:lnTo>
                    <a:pt x="1164431" y="0"/>
                  </a:lnTo>
                  <a:lnTo>
                    <a:pt x="1047750" y="4762"/>
                  </a:lnTo>
                  <a:lnTo>
                    <a:pt x="731044" y="4524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3315;p300">
            <a:extLst>
              <a:ext uri="{FF2B5EF4-FFF2-40B4-BE49-F238E27FC236}">
                <a16:creationId xmlns:a16="http://schemas.microsoft.com/office/drawing/2014/main" id="{FC2C73F2-382B-CE41-9AF3-7304085F2D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769" y="1448052"/>
            <a:ext cx="445135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5" name="Google Shape;3315;p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3737" y="1520242"/>
            <a:ext cx="445135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p185"/>
          <p:cNvSpPr txBox="1"/>
          <p:nvPr/>
        </p:nvSpPr>
        <p:spPr>
          <a:xfrm>
            <a:off x="5281613" y="6788149"/>
            <a:ext cx="544610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着</a:t>
            </a:r>
            <a:endParaRPr/>
          </a:p>
        </p:txBody>
      </p:sp>
      <p:sp>
        <p:nvSpPr>
          <p:cNvPr id="2069" name="Google Shape;2069;p185"/>
          <p:cNvSpPr/>
          <p:nvPr/>
        </p:nvSpPr>
        <p:spPr>
          <a:xfrm>
            <a:off x="3881438" y="1535113"/>
            <a:ext cx="682625" cy="768350"/>
          </a:xfrm>
          <a:custGeom>
            <a:avLst/>
            <a:gdLst/>
            <a:ahLst/>
            <a:cxnLst/>
            <a:rect l="l" t="t" r="r" b="b"/>
            <a:pathLst>
              <a:path w="683418" h="766763" extrusionOk="0">
                <a:moveTo>
                  <a:pt x="219075" y="292894"/>
                </a:moveTo>
                <a:lnTo>
                  <a:pt x="159543" y="214313"/>
                </a:lnTo>
                <a:lnTo>
                  <a:pt x="111918" y="159544"/>
                </a:lnTo>
                <a:lnTo>
                  <a:pt x="59531" y="107157"/>
                </a:lnTo>
                <a:lnTo>
                  <a:pt x="21431" y="71438"/>
                </a:lnTo>
                <a:lnTo>
                  <a:pt x="9525" y="50007"/>
                </a:lnTo>
                <a:lnTo>
                  <a:pt x="0" y="23813"/>
                </a:lnTo>
                <a:lnTo>
                  <a:pt x="2381" y="4763"/>
                </a:lnTo>
                <a:lnTo>
                  <a:pt x="11906" y="0"/>
                </a:lnTo>
                <a:lnTo>
                  <a:pt x="47625" y="11907"/>
                </a:lnTo>
                <a:lnTo>
                  <a:pt x="126206" y="47625"/>
                </a:lnTo>
                <a:lnTo>
                  <a:pt x="216693" y="95250"/>
                </a:lnTo>
                <a:lnTo>
                  <a:pt x="302418" y="140494"/>
                </a:lnTo>
                <a:lnTo>
                  <a:pt x="435768" y="219075"/>
                </a:lnTo>
                <a:lnTo>
                  <a:pt x="559593" y="304800"/>
                </a:lnTo>
                <a:lnTo>
                  <a:pt x="592931" y="328613"/>
                </a:lnTo>
                <a:lnTo>
                  <a:pt x="609600" y="357188"/>
                </a:lnTo>
                <a:lnTo>
                  <a:pt x="654843" y="481013"/>
                </a:lnTo>
                <a:lnTo>
                  <a:pt x="678656" y="581025"/>
                </a:lnTo>
                <a:lnTo>
                  <a:pt x="683418" y="631032"/>
                </a:lnTo>
                <a:lnTo>
                  <a:pt x="681037" y="666750"/>
                </a:lnTo>
                <a:lnTo>
                  <a:pt x="671512" y="700088"/>
                </a:lnTo>
                <a:lnTo>
                  <a:pt x="640556" y="742950"/>
                </a:lnTo>
                <a:lnTo>
                  <a:pt x="619125" y="759619"/>
                </a:lnTo>
                <a:lnTo>
                  <a:pt x="595312" y="766763"/>
                </a:lnTo>
                <a:lnTo>
                  <a:pt x="566737" y="766763"/>
                </a:lnTo>
                <a:lnTo>
                  <a:pt x="533400" y="752475"/>
                </a:lnTo>
                <a:lnTo>
                  <a:pt x="504825" y="731044"/>
                </a:lnTo>
                <a:lnTo>
                  <a:pt x="483393" y="711994"/>
                </a:lnTo>
                <a:lnTo>
                  <a:pt x="459581" y="666750"/>
                </a:lnTo>
                <a:lnTo>
                  <a:pt x="400050" y="566738"/>
                </a:lnTo>
                <a:lnTo>
                  <a:pt x="347662" y="481013"/>
                </a:lnTo>
                <a:lnTo>
                  <a:pt x="276225" y="371475"/>
                </a:lnTo>
                <a:lnTo>
                  <a:pt x="219075" y="2928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185"/>
          <p:cNvSpPr/>
          <p:nvPr/>
        </p:nvSpPr>
        <p:spPr>
          <a:xfrm>
            <a:off x="5281613" y="1443038"/>
            <a:ext cx="847725" cy="947737"/>
          </a:xfrm>
          <a:custGeom>
            <a:avLst/>
            <a:gdLst/>
            <a:ahLst/>
            <a:cxnLst/>
            <a:rect l="l" t="t" r="r" b="b"/>
            <a:pathLst>
              <a:path w="847725" h="947737" extrusionOk="0">
                <a:moveTo>
                  <a:pt x="352425" y="428625"/>
                </a:moveTo>
                <a:lnTo>
                  <a:pt x="45243" y="862012"/>
                </a:lnTo>
                <a:lnTo>
                  <a:pt x="0" y="947737"/>
                </a:lnTo>
                <a:lnTo>
                  <a:pt x="269081" y="802481"/>
                </a:lnTo>
                <a:lnTo>
                  <a:pt x="395287" y="676275"/>
                </a:lnTo>
                <a:lnTo>
                  <a:pt x="492918" y="583406"/>
                </a:lnTo>
                <a:lnTo>
                  <a:pt x="585787" y="497681"/>
                </a:lnTo>
                <a:lnTo>
                  <a:pt x="657225" y="433387"/>
                </a:lnTo>
                <a:lnTo>
                  <a:pt x="731043" y="373856"/>
                </a:lnTo>
                <a:lnTo>
                  <a:pt x="776287" y="338137"/>
                </a:lnTo>
                <a:lnTo>
                  <a:pt x="823912" y="311943"/>
                </a:lnTo>
                <a:lnTo>
                  <a:pt x="838200" y="302418"/>
                </a:lnTo>
                <a:lnTo>
                  <a:pt x="845343" y="283368"/>
                </a:lnTo>
                <a:lnTo>
                  <a:pt x="847725" y="264318"/>
                </a:lnTo>
                <a:lnTo>
                  <a:pt x="842962" y="233362"/>
                </a:lnTo>
                <a:lnTo>
                  <a:pt x="831056" y="202406"/>
                </a:lnTo>
                <a:lnTo>
                  <a:pt x="795337" y="176212"/>
                </a:lnTo>
                <a:lnTo>
                  <a:pt x="716756" y="123825"/>
                </a:lnTo>
                <a:lnTo>
                  <a:pt x="642937" y="78581"/>
                </a:lnTo>
                <a:lnTo>
                  <a:pt x="569118" y="45243"/>
                </a:lnTo>
                <a:lnTo>
                  <a:pt x="511968" y="21431"/>
                </a:lnTo>
                <a:lnTo>
                  <a:pt x="466725" y="9525"/>
                </a:lnTo>
                <a:lnTo>
                  <a:pt x="421481" y="2381"/>
                </a:lnTo>
                <a:lnTo>
                  <a:pt x="369093" y="0"/>
                </a:lnTo>
                <a:lnTo>
                  <a:pt x="350043" y="2381"/>
                </a:lnTo>
                <a:lnTo>
                  <a:pt x="333375" y="9525"/>
                </a:lnTo>
                <a:lnTo>
                  <a:pt x="328612" y="28575"/>
                </a:lnTo>
                <a:lnTo>
                  <a:pt x="335756" y="45243"/>
                </a:lnTo>
                <a:lnTo>
                  <a:pt x="357187" y="57150"/>
                </a:lnTo>
                <a:lnTo>
                  <a:pt x="388143" y="73818"/>
                </a:lnTo>
                <a:lnTo>
                  <a:pt x="411956" y="90487"/>
                </a:lnTo>
                <a:lnTo>
                  <a:pt x="438150" y="114300"/>
                </a:lnTo>
                <a:lnTo>
                  <a:pt x="452437" y="133350"/>
                </a:lnTo>
                <a:lnTo>
                  <a:pt x="461962" y="159543"/>
                </a:lnTo>
                <a:lnTo>
                  <a:pt x="469106" y="197643"/>
                </a:lnTo>
                <a:lnTo>
                  <a:pt x="466725" y="235743"/>
                </a:lnTo>
                <a:lnTo>
                  <a:pt x="450056" y="271462"/>
                </a:lnTo>
                <a:lnTo>
                  <a:pt x="352425" y="4286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185"/>
          <p:cNvSpPr/>
          <p:nvPr/>
        </p:nvSpPr>
        <p:spPr>
          <a:xfrm>
            <a:off x="3557588" y="2154238"/>
            <a:ext cx="2774950" cy="517525"/>
          </a:xfrm>
          <a:custGeom>
            <a:avLst/>
            <a:gdLst/>
            <a:ahLst/>
            <a:cxnLst/>
            <a:rect l="l" t="t" r="r" b="b"/>
            <a:pathLst>
              <a:path w="2774156" h="516732" extrusionOk="0">
                <a:moveTo>
                  <a:pt x="1371600" y="159544"/>
                </a:moveTo>
                <a:lnTo>
                  <a:pt x="1604962" y="133350"/>
                </a:lnTo>
                <a:lnTo>
                  <a:pt x="1809750" y="111919"/>
                </a:lnTo>
                <a:lnTo>
                  <a:pt x="1988343" y="88107"/>
                </a:lnTo>
                <a:lnTo>
                  <a:pt x="2145506" y="80963"/>
                </a:lnTo>
                <a:lnTo>
                  <a:pt x="2269331" y="71438"/>
                </a:lnTo>
                <a:lnTo>
                  <a:pt x="2286000" y="64294"/>
                </a:lnTo>
                <a:lnTo>
                  <a:pt x="2307431" y="45244"/>
                </a:lnTo>
                <a:lnTo>
                  <a:pt x="2331243" y="28575"/>
                </a:lnTo>
                <a:lnTo>
                  <a:pt x="2350293" y="19050"/>
                </a:lnTo>
                <a:lnTo>
                  <a:pt x="2376487" y="7144"/>
                </a:lnTo>
                <a:lnTo>
                  <a:pt x="2409825" y="0"/>
                </a:lnTo>
                <a:lnTo>
                  <a:pt x="2433637" y="0"/>
                </a:lnTo>
                <a:lnTo>
                  <a:pt x="2514600" y="23813"/>
                </a:lnTo>
                <a:lnTo>
                  <a:pt x="2702718" y="95250"/>
                </a:lnTo>
                <a:lnTo>
                  <a:pt x="2740818" y="109538"/>
                </a:lnTo>
                <a:lnTo>
                  <a:pt x="2757487" y="119063"/>
                </a:lnTo>
                <a:lnTo>
                  <a:pt x="2762250" y="126207"/>
                </a:lnTo>
                <a:lnTo>
                  <a:pt x="2769393" y="140494"/>
                </a:lnTo>
                <a:lnTo>
                  <a:pt x="2774156" y="161925"/>
                </a:lnTo>
                <a:lnTo>
                  <a:pt x="2769393" y="178594"/>
                </a:lnTo>
                <a:lnTo>
                  <a:pt x="2752725" y="200025"/>
                </a:lnTo>
                <a:lnTo>
                  <a:pt x="2712243" y="221457"/>
                </a:lnTo>
                <a:lnTo>
                  <a:pt x="2638425" y="245269"/>
                </a:lnTo>
                <a:lnTo>
                  <a:pt x="2581275" y="250032"/>
                </a:lnTo>
                <a:lnTo>
                  <a:pt x="2428875" y="247650"/>
                </a:lnTo>
                <a:lnTo>
                  <a:pt x="2171700" y="252413"/>
                </a:lnTo>
                <a:lnTo>
                  <a:pt x="1809750" y="280988"/>
                </a:lnTo>
                <a:lnTo>
                  <a:pt x="1538287" y="319088"/>
                </a:lnTo>
                <a:lnTo>
                  <a:pt x="1228725" y="364332"/>
                </a:lnTo>
                <a:lnTo>
                  <a:pt x="1066800" y="385763"/>
                </a:lnTo>
                <a:lnTo>
                  <a:pt x="835818" y="416719"/>
                </a:lnTo>
                <a:lnTo>
                  <a:pt x="716756" y="433388"/>
                </a:lnTo>
                <a:lnTo>
                  <a:pt x="535781" y="469107"/>
                </a:lnTo>
                <a:lnTo>
                  <a:pt x="361950" y="507207"/>
                </a:lnTo>
                <a:lnTo>
                  <a:pt x="319087" y="516732"/>
                </a:lnTo>
                <a:lnTo>
                  <a:pt x="290512" y="511969"/>
                </a:lnTo>
                <a:lnTo>
                  <a:pt x="247650" y="490538"/>
                </a:lnTo>
                <a:lnTo>
                  <a:pt x="200025" y="461963"/>
                </a:lnTo>
                <a:lnTo>
                  <a:pt x="150018" y="421482"/>
                </a:lnTo>
                <a:lnTo>
                  <a:pt x="92868" y="361950"/>
                </a:lnTo>
                <a:lnTo>
                  <a:pt x="50006" y="316707"/>
                </a:lnTo>
                <a:lnTo>
                  <a:pt x="11906" y="261938"/>
                </a:lnTo>
                <a:lnTo>
                  <a:pt x="2381" y="240507"/>
                </a:lnTo>
                <a:lnTo>
                  <a:pt x="0" y="226219"/>
                </a:lnTo>
                <a:lnTo>
                  <a:pt x="0" y="209550"/>
                </a:lnTo>
                <a:lnTo>
                  <a:pt x="7143" y="200025"/>
                </a:lnTo>
                <a:lnTo>
                  <a:pt x="19050" y="197644"/>
                </a:lnTo>
                <a:lnTo>
                  <a:pt x="33337" y="197644"/>
                </a:lnTo>
                <a:lnTo>
                  <a:pt x="50006" y="204788"/>
                </a:lnTo>
                <a:lnTo>
                  <a:pt x="90487" y="233363"/>
                </a:lnTo>
                <a:lnTo>
                  <a:pt x="130968" y="259557"/>
                </a:lnTo>
                <a:lnTo>
                  <a:pt x="176212" y="285750"/>
                </a:lnTo>
                <a:lnTo>
                  <a:pt x="238125" y="307182"/>
                </a:lnTo>
                <a:lnTo>
                  <a:pt x="288131" y="316707"/>
                </a:lnTo>
                <a:lnTo>
                  <a:pt x="340518" y="319088"/>
                </a:lnTo>
                <a:lnTo>
                  <a:pt x="461962" y="297657"/>
                </a:lnTo>
                <a:lnTo>
                  <a:pt x="704850" y="257175"/>
                </a:lnTo>
                <a:lnTo>
                  <a:pt x="978693" y="214313"/>
                </a:lnTo>
                <a:lnTo>
                  <a:pt x="1262062" y="173832"/>
                </a:lnTo>
                <a:lnTo>
                  <a:pt x="1371600" y="15954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185"/>
          <p:cNvSpPr/>
          <p:nvPr/>
        </p:nvSpPr>
        <p:spPr>
          <a:xfrm>
            <a:off x="4772025" y="2428875"/>
            <a:ext cx="352425" cy="1033463"/>
          </a:xfrm>
          <a:custGeom>
            <a:avLst/>
            <a:gdLst/>
            <a:ahLst/>
            <a:cxnLst/>
            <a:rect l="l" t="t" r="r" b="b"/>
            <a:pathLst>
              <a:path w="352425" h="1033463" extrusionOk="0">
                <a:moveTo>
                  <a:pt x="104775" y="697706"/>
                </a:moveTo>
                <a:cubicBezTo>
                  <a:pt x="104378" y="633015"/>
                  <a:pt x="104775" y="611981"/>
                  <a:pt x="104775" y="569119"/>
                </a:cubicBezTo>
                <a:cubicBezTo>
                  <a:pt x="105569" y="488156"/>
                  <a:pt x="106362" y="407194"/>
                  <a:pt x="107156" y="326231"/>
                </a:cubicBezTo>
                <a:cubicBezTo>
                  <a:pt x="106362" y="300037"/>
                  <a:pt x="105569" y="273844"/>
                  <a:pt x="104775" y="247650"/>
                </a:cubicBezTo>
                <a:lnTo>
                  <a:pt x="97631" y="190500"/>
                </a:lnTo>
                <a:lnTo>
                  <a:pt x="85725" y="147638"/>
                </a:lnTo>
                <a:lnTo>
                  <a:pt x="64294" y="107156"/>
                </a:lnTo>
                <a:lnTo>
                  <a:pt x="21431" y="64294"/>
                </a:lnTo>
                <a:lnTo>
                  <a:pt x="0" y="42863"/>
                </a:lnTo>
                <a:lnTo>
                  <a:pt x="352425" y="0"/>
                </a:lnTo>
                <a:lnTo>
                  <a:pt x="352425" y="423863"/>
                </a:lnTo>
                <a:lnTo>
                  <a:pt x="330994" y="545306"/>
                </a:lnTo>
                <a:cubicBezTo>
                  <a:pt x="330200" y="677069"/>
                  <a:pt x="329407" y="808831"/>
                  <a:pt x="328613" y="940594"/>
                </a:cubicBezTo>
                <a:lnTo>
                  <a:pt x="230981" y="1033463"/>
                </a:lnTo>
                <a:lnTo>
                  <a:pt x="107156" y="957263"/>
                </a:lnTo>
                <a:cubicBezTo>
                  <a:pt x="106362" y="877094"/>
                  <a:pt x="105172" y="762397"/>
                  <a:pt x="104775" y="697706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185"/>
          <p:cNvSpPr/>
          <p:nvPr/>
        </p:nvSpPr>
        <p:spPr>
          <a:xfrm>
            <a:off x="3643313" y="2674938"/>
            <a:ext cx="2559050" cy="487362"/>
          </a:xfrm>
          <a:custGeom>
            <a:avLst/>
            <a:gdLst/>
            <a:ahLst/>
            <a:cxnLst/>
            <a:rect l="l" t="t" r="r" b="b"/>
            <a:pathLst>
              <a:path w="2559843" h="488156" extrusionOk="0">
                <a:moveTo>
                  <a:pt x="1081087" y="197644"/>
                </a:moveTo>
                <a:lnTo>
                  <a:pt x="1281112" y="171450"/>
                </a:lnTo>
                <a:lnTo>
                  <a:pt x="1528762" y="147637"/>
                </a:lnTo>
                <a:lnTo>
                  <a:pt x="1812131" y="107156"/>
                </a:lnTo>
                <a:lnTo>
                  <a:pt x="2107406" y="61912"/>
                </a:lnTo>
                <a:lnTo>
                  <a:pt x="2124075" y="52387"/>
                </a:lnTo>
                <a:lnTo>
                  <a:pt x="2193131" y="9525"/>
                </a:lnTo>
                <a:lnTo>
                  <a:pt x="2216943" y="0"/>
                </a:lnTo>
                <a:lnTo>
                  <a:pt x="2245518" y="4762"/>
                </a:lnTo>
                <a:lnTo>
                  <a:pt x="2316956" y="30956"/>
                </a:lnTo>
                <a:lnTo>
                  <a:pt x="2393156" y="64294"/>
                </a:lnTo>
                <a:lnTo>
                  <a:pt x="2445543" y="92869"/>
                </a:lnTo>
                <a:lnTo>
                  <a:pt x="2495550" y="121444"/>
                </a:lnTo>
                <a:lnTo>
                  <a:pt x="2526506" y="142875"/>
                </a:lnTo>
                <a:lnTo>
                  <a:pt x="2543175" y="159544"/>
                </a:lnTo>
                <a:lnTo>
                  <a:pt x="2552700" y="173831"/>
                </a:lnTo>
                <a:lnTo>
                  <a:pt x="2559843" y="192881"/>
                </a:lnTo>
                <a:lnTo>
                  <a:pt x="2557462" y="214312"/>
                </a:lnTo>
                <a:lnTo>
                  <a:pt x="2540793" y="238125"/>
                </a:lnTo>
                <a:lnTo>
                  <a:pt x="2507456" y="259556"/>
                </a:lnTo>
                <a:lnTo>
                  <a:pt x="2476500" y="266700"/>
                </a:lnTo>
                <a:lnTo>
                  <a:pt x="2345531" y="259556"/>
                </a:lnTo>
                <a:lnTo>
                  <a:pt x="2190750" y="259556"/>
                </a:lnTo>
                <a:lnTo>
                  <a:pt x="1928812" y="264319"/>
                </a:lnTo>
                <a:lnTo>
                  <a:pt x="1664493" y="285750"/>
                </a:lnTo>
                <a:lnTo>
                  <a:pt x="1428750" y="311944"/>
                </a:lnTo>
                <a:lnTo>
                  <a:pt x="1223962" y="354806"/>
                </a:lnTo>
                <a:lnTo>
                  <a:pt x="1090612" y="373856"/>
                </a:lnTo>
                <a:lnTo>
                  <a:pt x="833437" y="411956"/>
                </a:lnTo>
                <a:lnTo>
                  <a:pt x="766762" y="423862"/>
                </a:lnTo>
                <a:lnTo>
                  <a:pt x="688181" y="447675"/>
                </a:lnTo>
                <a:lnTo>
                  <a:pt x="557212" y="471487"/>
                </a:lnTo>
                <a:lnTo>
                  <a:pt x="454818" y="488156"/>
                </a:lnTo>
                <a:lnTo>
                  <a:pt x="433387" y="488156"/>
                </a:lnTo>
                <a:lnTo>
                  <a:pt x="373856" y="481012"/>
                </a:lnTo>
                <a:lnTo>
                  <a:pt x="309562" y="461962"/>
                </a:lnTo>
                <a:lnTo>
                  <a:pt x="257175" y="435769"/>
                </a:lnTo>
                <a:lnTo>
                  <a:pt x="202406" y="404812"/>
                </a:lnTo>
                <a:lnTo>
                  <a:pt x="140493" y="359569"/>
                </a:lnTo>
                <a:lnTo>
                  <a:pt x="80962" y="314325"/>
                </a:lnTo>
                <a:lnTo>
                  <a:pt x="35718" y="276225"/>
                </a:lnTo>
                <a:lnTo>
                  <a:pt x="7143" y="242887"/>
                </a:lnTo>
                <a:lnTo>
                  <a:pt x="2381" y="228600"/>
                </a:lnTo>
                <a:lnTo>
                  <a:pt x="0" y="209550"/>
                </a:lnTo>
                <a:lnTo>
                  <a:pt x="7143" y="192881"/>
                </a:lnTo>
                <a:lnTo>
                  <a:pt x="28575" y="188119"/>
                </a:lnTo>
                <a:lnTo>
                  <a:pt x="52387" y="197644"/>
                </a:lnTo>
                <a:lnTo>
                  <a:pt x="90487" y="228600"/>
                </a:lnTo>
                <a:lnTo>
                  <a:pt x="133350" y="254794"/>
                </a:lnTo>
                <a:lnTo>
                  <a:pt x="171450" y="271462"/>
                </a:lnTo>
                <a:lnTo>
                  <a:pt x="219075" y="285750"/>
                </a:lnTo>
                <a:lnTo>
                  <a:pt x="276225" y="295275"/>
                </a:lnTo>
                <a:lnTo>
                  <a:pt x="335756" y="300037"/>
                </a:lnTo>
                <a:lnTo>
                  <a:pt x="452437" y="290512"/>
                </a:lnTo>
                <a:lnTo>
                  <a:pt x="726281" y="250031"/>
                </a:lnTo>
                <a:lnTo>
                  <a:pt x="1081087" y="19764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185"/>
          <p:cNvSpPr/>
          <p:nvPr/>
        </p:nvSpPr>
        <p:spPr>
          <a:xfrm>
            <a:off x="2820988" y="3138488"/>
            <a:ext cx="4286250" cy="723900"/>
          </a:xfrm>
          <a:custGeom>
            <a:avLst/>
            <a:gdLst/>
            <a:ahLst/>
            <a:cxnLst/>
            <a:rect l="l" t="t" r="r" b="b"/>
            <a:pathLst>
              <a:path w="4286029" h="723753" extrusionOk="0">
                <a:moveTo>
                  <a:pt x="1655805" y="282440"/>
                </a:moveTo>
                <a:lnTo>
                  <a:pt x="2072405" y="222422"/>
                </a:lnTo>
                <a:lnTo>
                  <a:pt x="2347784" y="197708"/>
                </a:lnTo>
                <a:lnTo>
                  <a:pt x="2594919" y="172995"/>
                </a:lnTo>
                <a:lnTo>
                  <a:pt x="2838524" y="151812"/>
                </a:lnTo>
                <a:lnTo>
                  <a:pt x="3092720" y="130629"/>
                </a:lnTo>
                <a:lnTo>
                  <a:pt x="3375160" y="105915"/>
                </a:lnTo>
                <a:lnTo>
                  <a:pt x="3530502" y="91793"/>
                </a:lnTo>
                <a:lnTo>
                  <a:pt x="3572868" y="81202"/>
                </a:lnTo>
                <a:lnTo>
                  <a:pt x="3664661" y="42366"/>
                </a:lnTo>
                <a:lnTo>
                  <a:pt x="3777637" y="3531"/>
                </a:lnTo>
                <a:lnTo>
                  <a:pt x="3798820" y="0"/>
                </a:lnTo>
                <a:lnTo>
                  <a:pt x="3834125" y="7061"/>
                </a:lnTo>
                <a:lnTo>
                  <a:pt x="3922388" y="38836"/>
                </a:lnTo>
                <a:lnTo>
                  <a:pt x="4024772" y="77671"/>
                </a:lnTo>
                <a:lnTo>
                  <a:pt x="4113035" y="116507"/>
                </a:lnTo>
                <a:lnTo>
                  <a:pt x="4208358" y="165934"/>
                </a:lnTo>
                <a:lnTo>
                  <a:pt x="4236602" y="190647"/>
                </a:lnTo>
                <a:lnTo>
                  <a:pt x="4271907" y="240074"/>
                </a:lnTo>
                <a:lnTo>
                  <a:pt x="4286029" y="275379"/>
                </a:lnTo>
                <a:lnTo>
                  <a:pt x="4286029" y="303623"/>
                </a:lnTo>
                <a:lnTo>
                  <a:pt x="4268377" y="328337"/>
                </a:lnTo>
                <a:lnTo>
                  <a:pt x="4229541" y="345989"/>
                </a:lnTo>
                <a:lnTo>
                  <a:pt x="4155401" y="356581"/>
                </a:lnTo>
                <a:lnTo>
                  <a:pt x="4031833" y="356581"/>
                </a:lnTo>
                <a:lnTo>
                  <a:pt x="3855308" y="349520"/>
                </a:lnTo>
                <a:lnTo>
                  <a:pt x="3526971" y="345989"/>
                </a:lnTo>
                <a:lnTo>
                  <a:pt x="3135086" y="353050"/>
                </a:lnTo>
                <a:lnTo>
                  <a:pt x="2725548" y="377764"/>
                </a:lnTo>
                <a:lnTo>
                  <a:pt x="2280704" y="409538"/>
                </a:lnTo>
                <a:lnTo>
                  <a:pt x="1959429" y="441313"/>
                </a:lnTo>
                <a:lnTo>
                  <a:pt x="1581665" y="494270"/>
                </a:lnTo>
                <a:lnTo>
                  <a:pt x="1306286" y="540167"/>
                </a:lnTo>
                <a:lnTo>
                  <a:pt x="1034437" y="589594"/>
                </a:lnTo>
                <a:lnTo>
                  <a:pt x="797893" y="639021"/>
                </a:lnTo>
                <a:lnTo>
                  <a:pt x="667265" y="670796"/>
                </a:lnTo>
                <a:lnTo>
                  <a:pt x="607246" y="691979"/>
                </a:lnTo>
                <a:lnTo>
                  <a:pt x="557819" y="716692"/>
                </a:lnTo>
                <a:lnTo>
                  <a:pt x="540167" y="720223"/>
                </a:lnTo>
                <a:lnTo>
                  <a:pt x="490740" y="723753"/>
                </a:lnTo>
                <a:lnTo>
                  <a:pt x="434252" y="709631"/>
                </a:lnTo>
                <a:lnTo>
                  <a:pt x="356581" y="674326"/>
                </a:lnTo>
                <a:lnTo>
                  <a:pt x="243605" y="603716"/>
                </a:lnTo>
                <a:lnTo>
                  <a:pt x="151812" y="533106"/>
                </a:lnTo>
                <a:lnTo>
                  <a:pt x="42366" y="437782"/>
                </a:lnTo>
                <a:lnTo>
                  <a:pt x="10592" y="409538"/>
                </a:lnTo>
                <a:lnTo>
                  <a:pt x="0" y="388355"/>
                </a:lnTo>
                <a:lnTo>
                  <a:pt x="0" y="367172"/>
                </a:lnTo>
                <a:lnTo>
                  <a:pt x="7061" y="353050"/>
                </a:lnTo>
                <a:lnTo>
                  <a:pt x="24714" y="349520"/>
                </a:lnTo>
                <a:lnTo>
                  <a:pt x="49427" y="360111"/>
                </a:lnTo>
                <a:lnTo>
                  <a:pt x="109446" y="391886"/>
                </a:lnTo>
                <a:lnTo>
                  <a:pt x="201239" y="427191"/>
                </a:lnTo>
                <a:lnTo>
                  <a:pt x="275379" y="448374"/>
                </a:lnTo>
                <a:lnTo>
                  <a:pt x="367172" y="462496"/>
                </a:lnTo>
                <a:lnTo>
                  <a:pt x="451904" y="469557"/>
                </a:lnTo>
                <a:lnTo>
                  <a:pt x="536636" y="462496"/>
                </a:lnTo>
                <a:lnTo>
                  <a:pt x="829668" y="413069"/>
                </a:lnTo>
                <a:lnTo>
                  <a:pt x="1373365" y="328337"/>
                </a:lnTo>
                <a:lnTo>
                  <a:pt x="1602848" y="293032"/>
                </a:lnTo>
                <a:lnTo>
                  <a:pt x="1655805" y="28244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185"/>
          <p:cNvSpPr/>
          <p:nvPr/>
        </p:nvSpPr>
        <p:spPr>
          <a:xfrm>
            <a:off x="2719388" y="3595688"/>
            <a:ext cx="1816100" cy="1624012"/>
          </a:xfrm>
          <a:custGeom>
            <a:avLst/>
            <a:gdLst/>
            <a:ahLst/>
            <a:cxnLst/>
            <a:rect l="l" t="t" r="r" b="b"/>
            <a:pathLst>
              <a:path w="1816893" h="1624012" extrusionOk="0">
                <a:moveTo>
                  <a:pt x="1295400" y="321468"/>
                </a:moveTo>
                <a:lnTo>
                  <a:pt x="1357312" y="228600"/>
                </a:lnTo>
                <a:lnTo>
                  <a:pt x="1409700" y="142875"/>
                </a:lnTo>
                <a:lnTo>
                  <a:pt x="1433512" y="100012"/>
                </a:lnTo>
                <a:lnTo>
                  <a:pt x="1459706" y="28575"/>
                </a:lnTo>
                <a:lnTo>
                  <a:pt x="1688306" y="0"/>
                </a:lnTo>
                <a:lnTo>
                  <a:pt x="1771650" y="92868"/>
                </a:lnTo>
                <a:lnTo>
                  <a:pt x="1793081" y="116681"/>
                </a:lnTo>
                <a:lnTo>
                  <a:pt x="1809750" y="145256"/>
                </a:lnTo>
                <a:lnTo>
                  <a:pt x="1816893" y="161925"/>
                </a:lnTo>
                <a:lnTo>
                  <a:pt x="1814512" y="183356"/>
                </a:lnTo>
                <a:lnTo>
                  <a:pt x="1800225" y="202406"/>
                </a:lnTo>
                <a:lnTo>
                  <a:pt x="1771650" y="221456"/>
                </a:lnTo>
                <a:lnTo>
                  <a:pt x="1735931" y="235743"/>
                </a:lnTo>
                <a:lnTo>
                  <a:pt x="1716881" y="247650"/>
                </a:lnTo>
                <a:lnTo>
                  <a:pt x="1678781" y="280987"/>
                </a:lnTo>
                <a:lnTo>
                  <a:pt x="1633537" y="335756"/>
                </a:lnTo>
                <a:lnTo>
                  <a:pt x="1585912" y="414337"/>
                </a:lnTo>
                <a:lnTo>
                  <a:pt x="1509712" y="485775"/>
                </a:lnTo>
                <a:lnTo>
                  <a:pt x="1404937" y="611981"/>
                </a:lnTo>
                <a:lnTo>
                  <a:pt x="1316831" y="709612"/>
                </a:lnTo>
                <a:lnTo>
                  <a:pt x="1212056" y="821531"/>
                </a:lnTo>
                <a:lnTo>
                  <a:pt x="1007268" y="1016793"/>
                </a:lnTo>
                <a:lnTo>
                  <a:pt x="873918" y="1131093"/>
                </a:lnTo>
                <a:lnTo>
                  <a:pt x="742950" y="1233487"/>
                </a:lnTo>
                <a:lnTo>
                  <a:pt x="631031" y="1309687"/>
                </a:lnTo>
                <a:lnTo>
                  <a:pt x="538162" y="1373981"/>
                </a:lnTo>
                <a:lnTo>
                  <a:pt x="395287" y="1457325"/>
                </a:lnTo>
                <a:lnTo>
                  <a:pt x="240506" y="1540668"/>
                </a:lnTo>
                <a:lnTo>
                  <a:pt x="97631" y="1604962"/>
                </a:lnTo>
                <a:lnTo>
                  <a:pt x="47625" y="1624012"/>
                </a:lnTo>
                <a:lnTo>
                  <a:pt x="14287" y="1624012"/>
                </a:lnTo>
                <a:lnTo>
                  <a:pt x="0" y="1609725"/>
                </a:lnTo>
                <a:lnTo>
                  <a:pt x="7143" y="1590675"/>
                </a:lnTo>
                <a:lnTo>
                  <a:pt x="19050" y="1574006"/>
                </a:lnTo>
                <a:lnTo>
                  <a:pt x="83343" y="1535906"/>
                </a:lnTo>
                <a:lnTo>
                  <a:pt x="235743" y="1438275"/>
                </a:lnTo>
                <a:lnTo>
                  <a:pt x="426243" y="1297781"/>
                </a:lnTo>
                <a:lnTo>
                  <a:pt x="559593" y="1185862"/>
                </a:lnTo>
                <a:lnTo>
                  <a:pt x="733425" y="1023937"/>
                </a:lnTo>
                <a:lnTo>
                  <a:pt x="888206" y="859631"/>
                </a:lnTo>
                <a:lnTo>
                  <a:pt x="1014412" y="714375"/>
                </a:lnTo>
                <a:lnTo>
                  <a:pt x="1109662" y="590550"/>
                </a:lnTo>
                <a:lnTo>
                  <a:pt x="1226343" y="428625"/>
                </a:lnTo>
                <a:lnTo>
                  <a:pt x="1295400" y="3214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185"/>
          <p:cNvSpPr/>
          <p:nvPr/>
        </p:nvSpPr>
        <p:spPr>
          <a:xfrm>
            <a:off x="4187825" y="3984625"/>
            <a:ext cx="314325" cy="2216150"/>
          </a:xfrm>
          <a:custGeom>
            <a:avLst/>
            <a:gdLst/>
            <a:ahLst/>
            <a:cxnLst/>
            <a:rect l="l" t="t" r="r" b="b"/>
            <a:pathLst>
              <a:path w="314325" h="2216150" extrusionOk="0">
                <a:moveTo>
                  <a:pt x="88900" y="898525"/>
                </a:moveTo>
                <a:lnTo>
                  <a:pt x="101600" y="619125"/>
                </a:lnTo>
                <a:lnTo>
                  <a:pt x="111125" y="387350"/>
                </a:lnTo>
                <a:lnTo>
                  <a:pt x="111125" y="336550"/>
                </a:lnTo>
                <a:lnTo>
                  <a:pt x="107950" y="279400"/>
                </a:lnTo>
                <a:lnTo>
                  <a:pt x="98425" y="228600"/>
                </a:lnTo>
                <a:lnTo>
                  <a:pt x="69850" y="136525"/>
                </a:lnTo>
                <a:lnTo>
                  <a:pt x="9525" y="19050"/>
                </a:lnTo>
                <a:lnTo>
                  <a:pt x="117475" y="0"/>
                </a:lnTo>
                <a:lnTo>
                  <a:pt x="174625" y="19050"/>
                </a:lnTo>
                <a:lnTo>
                  <a:pt x="228600" y="41275"/>
                </a:lnTo>
                <a:lnTo>
                  <a:pt x="269875" y="66675"/>
                </a:lnTo>
                <a:lnTo>
                  <a:pt x="314325" y="193675"/>
                </a:lnTo>
                <a:cubicBezTo>
                  <a:pt x="312208" y="339725"/>
                  <a:pt x="310092" y="485775"/>
                  <a:pt x="307975" y="631825"/>
                </a:cubicBezTo>
                <a:cubicBezTo>
                  <a:pt x="309033" y="824442"/>
                  <a:pt x="310092" y="1017058"/>
                  <a:pt x="311150" y="1209675"/>
                </a:cubicBezTo>
                <a:lnTo>
                  <a:pt x="292100" y="1349375"/>
                </a:lnTo>
                <a:lnTo>
                  <a:pt x="266700" y="1876425"/>
                </a:lnTo>
                <a:lnTo>
                  <a:pt x="250825" y="2012950"/>
                </a:lnTo>
                <a:lnTo>
                  <a:pt x="215900" y="2101850"/>
                </a:lnTo>
                <a:lnTo>
                  <a:pt x="168275" y="2181225"/>
                </a:lnTo>
                <a:lnTo>
                  <a:pt x="133350" y="2212975"/>
                </a:lnTo>
                <a:lnTo>
                  <a:pt x="98425" y="2216150"/>
                </a:lnTo>
                <a:lnTo>
                  <a:pt x="60325" y="2203450"/>
                </a:lnTo>
                <a:lnTo>
                  <a:pt x="41275" y="2184400"/>
                </a:lnTo>
                <a:lnTo>
                  <a:pt x="22225" y="2146300"/>
                </a:lnTo>
                <a:lnTo>
                  <a:pt x="6350" y="2089150"/>
                </a:lnTo>
                <a:lnTo>
                  <a:pt x="0" y="2025650"/>
                </a:lnTo>
                <a:lnTo>
                  <a:pt x="0" y="1971675"/>
                </a:lnTo>
                <a:lnTo>
                  <a:pt x="15875" y="1866900"/>
                </a:lnTo>
                <a:lnTo>
                  <a:pt x="44450" y="1692275"/>
                </a:lnTo>
                <a:lnTo>
                  <a:pt x="57150" y="1517650"/>
                </a:lnTo>
                <a:lnTo>
                  <a:pt x="88900" y="8985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185"/>
          <p:cNvSpPr/>
          <p:nvPr/>
        </p:nvSpPr>
        <p:spPr>
          <a:xfrm>
            <a:off x="4402138" y="3833813"/>
            <a:ext cx="1871662" cy="2259012"/>
          </a:xfrm>
          <a:custGeom>
            <a:avLst/>
            <a:gdLst/>
            <a:ahLst/>
            <a:cxnLst/>
            <a:rect l="l" t="t" r="r" b="b"/>
            <a:pathLst>
              <a:path w="1872068" h="2258597" extrusionOk="0">
                <a:moveTo>
                  <a:pt x="597100" y="288454"/>
                </a:moveTo>
                <a:lnTo>
                  <a:pt x="415374" y="311531"/>
                </a:lnTo>
                <a:lnTo>
                  <a:pt x="222110" y="337492"/>
                </a:lnTo>
                <a:lnTo>
                  <a:pt x="72114" y="360568"/>
                </a:lnTo>
                <a:lnTo>
                  <a:pt x="0" y="204803"/>
                </a:lnTo>
                <a:lnTo>
                  <a:pt x="106728" y="193264"/>
                </a:lnTo>
                <a:lnTo>
                  <a:pt x="288454" y="173073"/>
                </a:lnTo>
                <a:lnTo>
                  <a:pt x="487488" y="149996"/>
                </a:lnTo>
                <a:lnTo>
                  <a:pt x="712482" y="126920"/>
                </a:lnTo>
                <a:lnTo>
                  <a:pt x="963437" y="100959"/>
                </a:lnTo>
                <a:lnTo>
                  <a:pt x="1274968" y="74998"/>
                </a:lnTo>
                <a:lnTo>
                  <a:pt x="1407657" y="66345"/>
                </a:lnTo>
                <a:lnTo>
                  <a:pt x="1430733" y="51922"/>
                </a:lnTo>
                <a:lnTo>
                  <a:pt x="1482655" y="23076"/>
                </a:lnTo>
                <a:lnTo>
                  <a:pt x="1540346" y="2885"/>
                </a:lnTo>
                <a:lnTo>
                  <a:pt x="1589383" y="0"/>
                </a:lnTo>
                <a:lnTo>
                  <a:pt x="1626882" y="17307"/>
                </a:lnTo>
                <a:lnTo>
                  <a:pt x="1739379" y="95190"/>
                </a:lnTo>
                <a:lnTo>
                  <a:pt x="1814377" y="149996"/>
                </a:lnTo>
                <a:lnTo>
                  <a:pt x="1840338" y="170188"/>
                </a:lnTo>
                <a:lnTo>
                  <a:pt x="1857645" y="184611"/>
                </a:lnTo>
                <a:lnTo>
                  <a:pt x="1866299" y="196149"/>
                </a:lnTo>
                <a:lnTo>
                  <a:pt x="1872068" y="216341"/>
                </a:lnTo>
                <a:lnTo>
                  <a:pt x="1869184" y="242302"/>
                </a:lnTo>
                <a:lnTo>
                  <a:pt x="1860530" y="274032"/>
                </a:lnTo>
                <a:lnTo>
                  <a:pt x="1837454" y="308646"/>
                </a:lnTo>
                <a:lnTo>
                  <a:pt x="1814377" y="334607"/>
                </a:lnTo>
                <a:lnTo>
                  <a:pt x="1797070" y="380760"/>
                </a:lnTo>
                <a:lnTo>
                  <a:pt x="1779763" y="464411"/>
                </a:lnTo>
                <a:lnTo>
                  <a:pt x="1773994" y="510564"/>
                </a:lnTo>
                <a:lnTo>
                  <a:pt x="1756686" y="752866"/>
                </a:lnTo>
                <a:lnTo>
                  <a:pt x="1748033" y="1081704"/>
                </a:lnTo>
                <a:lnTo>
                  <a:pt x="1753802" y="1416311"/>
                </a:lnTo>
                <a:lnTo>
                  <a:pt x="1765340" y="1742264"/>
                </a:lnTo>
                <a:lnTo>
                  <a:pt x="1773994" y="2068217"/>
                </a:lnTo>
                <a:lnTo>
                  <a:pt x="1765340" y="2114370"/>
                </a:lnTo>
                <a:lnTo>
                  <a:pt x="1736495" y="2180714"/>
                </a:lnTo>
                <a:lnTo>
                  <a:pt x="1710534" y="2221098"/>
                </a:lnTo>
                <a:lnTo>
                  <a:pt x="1684573" y="2247059"/>
                </a:lnTo>
                <a:lnTo>
                  <a:pt x="1647074" y="2258597"/>
                </a:lnTo>
                <a:lnTo>
                  <a:pt x="1612459" y="2255712"/>
                </a:lnTo>
                <a:lnTo>
                  <a:pt x="1586498" y="2244174"/>
                </a:lnTo>
                <a:lnTo>
                  <a:pt x="1566307" y="2218213"/>
                </a:lnTo>
                <a:lnTo>
                  <a:pt x="1551884" y="2183599"/>
                </a:lnTo>
                <a:lnTo>
                  <a:pt x="1537461" y="2140331"/>
                </a:lnTo>
                <a:lnTo>
                  <a:pt x="1520154" y="2073986"/>
                </a:lnTo>
                <a:lnTo>
                  <a:pt x="1499962" y="1975912"/>
                </a:lnTo>
                <a:lnTo>
                  <a:pt x="1523038" y="1831685"/>
                </a:lnTo>
                <a:cubicBezTo>
                  <a:pt x="1524000" y="1658612"/>
                  <a:pt x="1524961" y="1485540"/>
                  <a:pt x="1525923" y="1312467"/>
                </a:cubicBezTo>
                <a:lnTo>
                  <a:pt x="1525923" y="354799"/>
                </a:lnTo>
                <a:lnTo>
                  <a:pt x="1517269" y="314415"/>
                </a:lnTo>
                <a:lnTo>
                  <a:pt x="1499962" y="276916"/>
                </a:lnTo>
                <a:lnTo>
                  <a:pt x="1474001" y="245186"/>
                </a:lnTo>
                <a:lnTo>
                  <a:pt x="1439387" y="224994"/>
                </a:lnTo>
                <a:lnTo>
                  <a:pt x="1390350" y="222110"/>
                </a:lnTo>
                <a:lnTo>
                  <a:pt x="1182662" y="236533"/>
                </a:lnTo>
                <a:lnTo>
                  <a:pt x="827864" y="265378"/>
                </a:lnTo>
                <a:lnTo>
                  <a:pt x="597100" y="28845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185"/>
          <p:cNvSpPr/>
          <p:nvPr/>
        </p:nvSpPr>
        <p:spPr>
          <a:xfrm>
            <a:off x="4437063" y="4410075"/>
            <a:ext cx="1527175" cy="366713"/>
          </a:xfrm>
          <a:custGeom>
            <a:avLst/>
            <a:gdLst/>
            <a:ahLst/>
            <a:cxnLst/>
            <a:rect l="l" t="t" r="r" b="b"/>
            <a:pathLst>
              <a:path w="1528762" h="366713" extrusionOk="0">
                <a:moveTo>
                  <a:pt x="678656" y="102394"/>
                </a:moveTo>
                <a:lnTo>
                  <a:pt x="892969" y="76200"/>
                </a:lnTo>
                <a:lnTo>
                  <a:pt x="1112044" y="50006"/>
                </a:lnTo>
                <a:lnTo>
                  <a:pt x="1512094" y="0"/>
                </a:lnTo>
                <a:lnTo>
                  <a:pt x="1528762" y="0"/>
                </a:lnTo>
                <a:lnTo>
                  <a:pt x="1528762" y="176213"/>
                </a:lnTo>
                <a:lnTo>
                  <a:pt x="1326356" y="200025"/>
                </a:lnTo>
                <a:lnTo>
                  <a:pt x="962025" y="245269"/>
                </a:lnTo>
                <a:lnTo>
                  <a:pt x="566737" y="292894"/>
                </a:lnTo>
                <a:lnTo>
                  <a:pt x="290512" y="330994"/>
                </a:lnTo>
                <a:lnTo>
                  <a:pt x="0" y="366713"/>
                </a:lnTo>
                <a:lnTo>
                  <a:pt x="21431" y="183356"/>
                </a:lnTo>
                <a:lnTo>
                  <a:pt x="226219" y="161925"/>
                </a:lnTo>
                <a:lnTo>
                  <a:pt x="550069" y="119063"/>
                </a:lnTo>
                <a:lnTo>
                  <a:pt x="678656" y="10239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185"/>
          <p:cNvSpPr/>
          <p:nvPr/>
        </p:nvSpPr>
        <p:spPr>
          <a:xfrm>
            <a:off x="4410075" y="5010150"/>
            <a:ext cx="1566863" cy="350838"/>
          </a:xfrm>
          <a:custGeom>
            <a:avLst/>
            <a:gdLst/>
            <a:ahLst/>
            <a:cxnLst/>
            <a:rect l="l" t="t" r="r" b="b"/>
            <a:pathLst>
              <a:path w="1566863" h="350044" extrusionOk="0">
                <a:moveTo>
                  <a:pt x="650081" y="104775"/>
                </a:moveTo>
                <a:lnTo>
                  <a:pt x="1057275" y="59531"/>
                </a:lnTo>
                <a:lnTo>
                  <a:pt x="1564481" y="0"/>
                </a:lnTo>
                <a:lnTo>
                  <a:pt x="1566863" y="154781"/>
                </a:lnTo>
                <a:lnTo>
                  <a:pt x="1354931" y="178594"/>
                </a:lnTo>
                <a:lnTo>
                  <a:pt x="1040606" y="216694"/>
                </a:lnTo>
                <a:lnTo>
                  <a:pt x="700088" y="257175"/>
                </a:lnTo>
                <a:lnTo>
                  <a:pt x="338138" y="302419"/>
                </a:lnTo>
                <a:lnTo>
                  <a:pt x="0" y="350044"/>
                </a:lnTo>
                <a:lnTo>
                  <a:pt x="21431" y="169069"/>
                </a:lnTo>
                <a:lnTo>
                  <a:pt x="290513" y="142875"/>
                </a:lnTo>
                <a:lnTo>
                  <a:pt x="650081" y="1047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185"/>
          <p:cNvSpPr/>
          <p:nvPr/>
        </p:nvSpPr>
        <p:spPr>
          <a:xfrm>
            <a:off x="4392613" y="5634038"/>
            <a:ext cx="1587500" cy="393700"/>
          </a:xfrm>
          <a:custGeom>
            <a:avLst/>
            <a:gdLst/>
            <a:ahLst/>
            <a:cxnLst/>
            <a:rect l="l" t="t" r="r" b="b"/>
            <a:pathLst>
              <a:path w="1585913" h="392906" extrusionOk="0">
                <a:moveTo>
                  <a:pt x="914400" y="83343"/>
                </a:moveTo>
                <a:lnTo>
                  <a:pt x="1362075" y="28575"/>
                </a:lnTo>
                <a:lnTo>
                  <a:pt x="1585913" y="0"/>
                </a:lnTo>
                <a:lnTo>
                  <a:pt x="1585913" y="214312"/>
                </a:lnTo>
                <a:lnTo>
                  <a:pt x="1404938" y="207168"/>
                </a:lnTo>
                <a:lnTo>
                  <a:pt x="1254919" y="216693"/>
                </a:lnTo>
                <a:lnTo>
                  <a:pt x="1052513" y="233362"/>
                </a:lnTo>
                <a:lnTo>
                  <a:pt x="800100" y="264318"/>
                </a:lnTo>
                <a:lnTo>
                  <a:pt x="578644" y="290512"/>
                </a:lnTo>
                <a:lnTo>
                  <a:pt x="359569" y="326231"/>
                </a:lnTo>
                <a:lnTo>
                  <a:pt x="0" y="392906"/>
                </a:lnTo>
                <a:lnTo>
                  <a:pt x="16669" y="188118"/>
                </a:lnTo>
                <a:lnTo>
                  <a:pt x="335757" y="152400"/>
                </a:lnTo>
                <a:lnTo>
                  <a:pt x="757238" y="100012"/>
                </a:lnTo>
                <a:lnTo>
                  <a:pt x="914400" y="8334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2DF0654-BD34-7F44-ABA3-E8D660E005D2}"/>
              </a:ext>
            </a:extLst>
          </p:cNvPr>
          <p:cNvGrpSpPr/>
          <p:nvPr/>
        </p:nvGrpSpPr>
        <p:grpSpPr>
          <a:xfrm>
            <a:off x="2727408" y="1451057"/>
            <a:ext cx="4387850" cy="4757737"/>
            <a:chOff x="2871788" y="1595438"/>
            <a:chExt cx="4387850" cy="4757737"/>
          </a:xfrm>
        </p:grpSpPr>
        <p:sp>
          <p:nvSpPr>
            <p:cNvPr id="15" name="Google Shape;2069;p185">
              <a:extLst>
                <a:ext uri="{FF2B5EF4-FFF2-40B4-BE49-F238E27FC236}">
                  <a16:creationId xmlns:a16="http://schemas.microsoft.com/office/drawing/2014/main" id="{89A2EFF9-7125-EC44-A063-B17D754B07D0}"/>
                </a:ext>
              </a:extLst>
            </p:cNvPr>
            <p:cNvSpPr/>
            <p:nvPr/>
          </p:nvSpPr>
          <p:spPr>
            <a:xfrm>
              <a:off x="4033838" y="1687513"/>
              <a:ext cx="682625" cy="768350"/>
            </a:xfrm>
            <a:custGeom>
              <a:avLst/>
              <a:gdLst/>
              <a:ahLst/>
              <a:cxnLst/>
              <a:rect l="l" t="t" r="r" b="b"/>
              <a:pathLst>
                <a:path w="683418" h="766763" extrusionOk="0">
                  <a:moveTo>
                    <a:pt x="219075" y="292894"/>
                  </a:moveTo>
                  <a:lnTo>
                    <a:pt x="159543" y="214313"/>
                  </a:lnTo>
                  <a:lnTo>
                    <a:pt x="111918" y="159544"/>
                  </a:lnTo>
                  <a:lnTo>
                    <a:pt x="59531" y="107157"/>
                  </a:lnTo>
                  <a:lnTo>
                    <a:pt x="21431" y="71438"/>
                  </a:lnTo>
                  <a:lnTo>
                    <a:pt x="9525" y="50007"/>
                  </a:lnTo>
                  <a:lnTo>
                    <a:pt x="0" y="23813"/>
                  </a:lnTo>
                  <a:lnTo>
                    <a:pt x="2381" y="4763"/>
                  </a:lnTo>
                  <a:lnTo>
                    <a:pt x="11906" y="0"/>
                  </a:lnTo>
                  <a:lnTo>
                    <a:pt x="47625" y="11907"/>
                  </a:lnTo>
                  <a:lnTo>
                    <a:pt x="126206" y="47625"/>
                  </a:lnTo>
                  <a:lnTo>
                    <a:pt x="216693" y="95250"/>
                  </a:lnTo>
                  <a:lnTo>
                    <a:pt x="302418" y="140494"/>
                  </a:lnTo>
                  <a:lnTo>
                    <a:pt x="435768" y="219075"/>
                  </a:lnTo>
                  <a:lnTo>
                    <a:pt x="559593" y="304800"/>
                  </a:lnTo>
                  <a:lnTo>
                    <a:pt x="592931" y="328613"/>
                  </a:lnTo>
                  <a:lnTo>
                    <a:pt x="609600" y="357188"/>
                  </a:lnTo>
                  <a:lnTo>
                    <a:pt x="654843" y="481013"/>
                  </a:lnTo>
                  <a:lnTo>
                    <a:pt x="678656" y="581025"/>
                  </a:lnTo>
                  <a:lnTo>
                    <a:pt x="683418" y="631032"/>
                  </a:lnTo>
                  <a:lnTo>
                    <a:pt x="681037" y="666750"/>
                  </a:lnTo>
                  <a:lnTo>
                    <a:pt x="671512" y="700088"/>
                  </a:lnTo>
                  <a:lnTo>
                    <a:pt x="640556" y="742950"/>
                  </a:lnTo>
                  <a:lnTo>
                    <a:pt x="619125" y="759619"/>
                  </a:lnTo>
                  <a:lnTo>
                    <a:pt x="595312" y="766763"/>
                  </a:lnTo>
                  <a:lnTo>
                    <a:pt x="566737" y="766763"/>
                  </a:lnTo>
                  <a:lnTo>
                    <a:pt x="533400" y="752475"/>
                  </a:lnTo>
                  <a:lnTo>
                    <a:pt x="504825" y="731044"/>
                  </a:lnTo>
                  <a:lnTo>
                    <a:pt x="483393" y="711994"/>
                  </a:lnTo>
                  <a:lnTo>
                    <a:pt x="459581" y="666750"/>
                  </a:lnTo>
                  <a:lnTo>
                    <a:pt x="400050" y="566738"/>
                  </a:lnTo>
                  <a:lnTo>
                    <a:pt x="347662" y="481013"/>
                  </a:lnTo>
                  <a:lnTo>
                    <a:pt x="276225" y="371475"/>
                  </a:lnTo>
                  <a:lnTo>
                    <a:pt x="219075" y="2928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070;p185">
              <a:extLst>
                <a:ext uri="{FF2B5EF4-FFF2-40B4-BE49-F238E27FC236}">
                  <a16:creationId xmlns:a16="http://schemas.microsoft.com/office/drawing/2014/main" id="{89A370A2-45AC-C94E-AFCF-98BEAC083A40}"/>
                </a:ext>
              </a:extLst>
            </p:cNvPr>
            <p:cNvSpPr/>
            <p:nvPr/>
          </p:nvSpPr>
          <p:spPr>
            <a:xfrm>
              <a:off x="5434013" y="1595438"/>
              <a:ext cx="847725" cy="947737"/>
            </a:xfrm>
            <a:custGeom>
              <a:avLst/>
              <a:gdLst/>
              <a:ahLst/>
              <a:cxnLst/>
              <a:rect l="l" t="t" r="r" b="b"/>
              <a:pathLst>
                <a:path w="847725" h="947737" extrusionOk="0">
                  <a:moveTo>
                    <a:pt x="352425" y="428625"/>
                  </a:moveTo>
                  <a:lnTo>
                    <a:pt x="45243" y="862012"/>
                  </a:lnTo>
                  <a:lnTo>
                    <a:pt x="0" y="947737"/>
                  </a:lnTo>
                  <a:lnTo>
                    <a:pt x="269081" y="802481"/>
                  </a:lnTo>
                  <a:lnTo>
                    <a:pt x="395287" y="676275"/>
                  </a:lnTo>
                  <a:lnTo>
                    <a:pt x="492918" y="583406"/>
                  </a:lnTo>
                  <a:lnTo>
                    <a:pt x="585787" y="497681"/>
                  </a:lnTo>
                  <a:lnTo>
                    <a:pt x="657225" y="433387"/>
                  </a:lnTo>
                  <a:lnTo>
                    <a:pt x="731043" y="373856"/>
                  </a:lnTo>
                  <a:lnTo>
                    <a:pt x="776287" y="338137"/>
                  </a:lnTo>
                  <a:lnTo>
                    <a:pt x="823912" y="311943"/>
                  </a:lnTo>
                  <a:lnTo>
                    <a:pt x="838200" y="302418"/>
                  </a:lnTo>
                  <a:lnTo>
                    <a:pt x="845343" y="283368"/>
                  </a:lnTo>
                  <a:lnTo>
                    <a:pt x="847725" y="264318"/>
                  </a:lnTo>
                  <a:lnTo>
                    <a:pt x="842962" y="233362"/>
                  </a:lnTo>
                  <a:lnTo>
                    <a:pt x="831056" y="202406"/>
                  </a:lnTo>
                  <a:lnTo>
                    <a:pt x="795337" y="176212"/>
                  </a:lnTo>
                  <a:lnTo>
                    <a:pt x="716756" y="123825"/>
                  </a:lnTo>
                  <a:lnTo>
                    <a:pt x="642937" y="78581"/>
                  </a:lnTo>
                  <a:lnTo>
                    <a:pt x="569118" y="45243"/>
                  </a:lnTo>
                  <a:lnTo>
                    <a:pt x="511968" y="21431"/>
                  </a:lnTo>
                  <a:lnTo>
                    <a:pt x="466725" y="9525"/>
                  </a:lnTo>
                  <a:lnTo>
                    <a:pt x="421481" y="2381"/>
                  </a:lnTo>
                  <a:lnTo>
                    <a:pt x="369093" y="0"/>
                  </a:lnTo>
                  <a:lnTo>
                    <a:pt x="350043" y="2381"/>
                  </a:lnTo>
                  <a:lnTo>
                    <a:pt x="333375" y="9525"/>
                  </a:lnTo>
                  <a:lnTo>
                    <a:pt x="328612" y="28575"/>
                  </a:lnTo>
                  <a:lnTo>
                    <a:pt x="335756" y="45243"/>
                  </a:lnTo>
                  <a:lnTo>
                    <a:pt x="357187" y="57150"/>
                  </a:lnTo>
                  <a:lnTo>
                    <a:pt x="388143" y="73818"/>
                  </a:lnTo>
                  <a:lnTo>
                    <a:pt x="411956" y="90487"/>
                  </a:lnTo>
                  <a:lnTo>
                    <a:pt x="438150" y="114300"/>
                  </a:lnTo>
                  <a:lnTo>
                    <a:pt x="452437" y="133350"/>
                  </a:lnTo>
                  <a:lnTo>
                    <a:pt x="461962" y="159543"/>
                  </a:lnTo>
                  <a:lnTo>
                    <a:pt x="469106" y="197643"/>
                  </a:lnTo>
                  <a:lnTo>
                    <a:pt x="466725" y="235743"/>
                  </a:lnTo>
                  <a:lnTo>
                    <a:pt x="450056" y="271462"/>
                  </a:lnTo>
                  <a:lnTo>
                    <a:pt x="352425" y="4286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071;p185">
              <a:extLst>
                <a:ext uri="{FF2B5EF4-FFF2-40B4-BE49-F238E27FC236}">
                  <a16:creationId xmlns:a16="http://schemas.microsoft.com/office/drawing/2014/main" id="{33AD69BF-2121-7C40-B627-CBB4428CDD27}"/>
                </a:ext>
              </a:extLst>
            </p:cNvPr>
            <p:cNvSpPr/>
            <p:nvPr/>
          </p:nvSpPr>
          <p:spPr>
            <a:xfrm>
              <a:off x="3709988" y="2306638"/>
              <a:ext cx="2774950" cy="517525"/>
            </a:xfrm>
            <a:custGeom>
              <a:avLst/>
              <a:gdLst/>
              <a:ahLst/>
              <a:cxnLst/>
              <a:rect l="l" t="t" r="r" b="b"/>
              <a:pathLst>
                <a:path w="2774156" h="516732" extrusionOk="0">
                  <a:moveTo>
                    <a:pt x="1371600" y="159544"/>
                  </a:moveTo>
                  <a:lnTo>
                    <a:pt x="1604962" y="133350"/>
                  </a:lnTo>
                  <a:lnTo>
                    <a:pt x="1809750" y="111919"/>
                  </a:lnTo>
                  <a:lnTo>
                    <a:pt x="1988343" y="88107"/>
                  </a:lnTo>
                  <a:lnTo>
                    <a:pt x="2145506" y="80963"/>
                  </a:lnTo>
                  <a:lnTo>
                    <a:pt x="2269331" y="71438"/>
                  </a:lnTo>
                  <a:lnTo>
                    <a:pt x="2286000" y="64294"/>
                  </a:lnTo>
                  <a:lnTo>
                    <a:pt x="2307431" y="45244"/>
                  </a:lnTo>
                  <a:lnTo>
                    <a:pt x="2331243" y="28575"/>
                  </a:lnTo>
                  <a:lnTo>
                    <a:pt x="2350293" y="19050"/>
                  </a:lnTo>
                  <a:lnTo>
                    <a:pt x="2376487" y="7144"/>
                  </a:lnTo>
                  <a:lnTo>
                    <a:pt x="2409825" y="0"/>
                  </a:lnTo>
                  <a:lnTo>
                    <a:pt x="2433637" y="0"/>
                  </a:lnTo>
                  <a:lnTo>
                    <a:pt x="2514600" y="23813"/>
                  </a:lnTo>
                  <a:lnTo>
                    <a:pt x="2702718" y="95250"/>
                  </a:lnTo>
                  <a:lnTo>
                    <a:pt x="2740818" y="109538"/>
                  </a:lnTo>
                  <a:lnTo>
                    <a:pt x="2757487" y="119063"/>
                  </a:lnTo>
                  <a:lnTo>
                    <a:pt x="2762250" y="126207"/>
                  </a:lnTo>
                  <a:lnTo>
                    <a:pt x="2769393" y="140494"/>
                  </a:lnTo>
                  <a:lnTo>
                    <a:pt x="2774156" y="161925"/>
                  </a:lnTo>
                  <a:lnTo>
                    <a:pt x="2769393" y="178594"/>
                  </a:lnTo>
                  <a:lnTo>
                    <a:pt x="2752725" y="200025"/>
                  </a:lnTo>
                  <a:lnTo>
                    <a:pt x="2712243" y="221457"/>
                  </a:lnTo>
                  <a:lnTo>
                    <a:pt x="2638425" y="245269"/>
                  </a:lnTo>
                  <a:lnTo>
                    <a:pt x="2581275" y="250032"/>
                  </a:lnTo>
                  <a:lnTo>
                    <a:pt x="2428875" y="247650"/>
                  </a:lnTo>
                  <a:lnTo>
                    <a:pt x="2171700" y="252413"/>
                  </a:lnTo>
                  <a:lnTo>
                    <a:pt x="1809750" y="280988"/>
                  </a:lnTo>
                  <a:lnTo>
                    <a:pt x="1538287" y="319088"/>
                  </a:lnTo>
                  <a:lnTo>
                    <a:pt x="1228725" y="364332"/>
                  </a:lnTo>
                  <a:lnTo>
                    <a:pt x="1066800" y="385763"/>
                  </a:lnTo>
                  <a:lnTo>
                    <a:pt x="835818" y="416719"/>
                  </a:lnTo>
                  <a:lnTo>
                    <a:pt x="716756" y="433388"/>
                  </a:lnTo>
                  <a:lnTo>
                    <a:pt x="535781" y="469107"/>
                  </a:lnTo>
                  <a:lnTo>
                    <a:pt x="361950" y="507207"/>
                  </a:lnTo>
                  <a:lnTo>
                    <a:pt x="319087" y="516732"/>
                  </a:lnTo>
                  <a:lnTo>
                    <a:pt x="290512" y="511969"/>
                  </a:lnTo>
                  <a:lnTo>
                    <a:pt x="247650" y="490538"/>
                  </a:lnTo>
                  <a:lnTo>
                    <a:pt x="200025" y="461963"/>
                  </a:lnTo>
                  <a:lnTo>
                    <a:pt x="150018" y="421482"/>
                  </a:lnTo>
                  <a:lnTo>
                    <a:pt x="92868" y="361950"/>
                  </a:lnTo>
                  <a:lnTo>
                    <a:pt x="50006" y="316707"/>
                  </a:lnTo>
                  <a:lnTo>
                    <a:pt x="11906" y="261938"/>
                  </a:lnTo>
                  <a:lnTo>
                    <a:pt x="2381" y="240507"/>
                  </a:lnTo>
                  <a:lnTo>
                    <a:pt x="0" y="226219"/>
                  </a:lnTo>
                  <a:lnTo>
                    <a:pt x="0" y="209550"/>
                  </a:lnTo>
                  <a:lnTo>
                    <a:pt x="7143" y="200025"/>
                  </a:lnTo>
                  <a:lnTo>
                    <a:pt x="19050" y="197644"/>
                  </a:lnTo>
                  <a:lnTo>
                    <a:pt x="33337" y="197644"/>
                  </a:lnTo>
                  <a:lnTo>
                    <a:pt x="50006" y="204788"/>
                  </a:lnTo>
                  <a:lnTo>
                    <a:pt x="90487" y="233363"/>
                  </a:lnTo>
                  <a:lnTo>
                    <a:pt x="130968" y="259557"/>
                  </a:lnTo>
                  <a:lnTo>
                    <a:pt x="176212" y="285750"/>
                  </a:lnTo>
                  <a:lnTo>
                    <a:pt x="238125" y="307182"/>
                  </a:lnTo>
                  <a:lnTo>
                    <a:pt x="288131" y="316707"/>
                  </a:lnTo>
                  <a:lnTo>
                    <a:pt x="340518" y="319088"/>
                  </a:lnTo>
                  <a:lnTo>
                    <a:pt x="461962" y="297657"/>
                  </a:lnTo>
                  <a:lnTo>
                    <a:pt x="704850" y="257175"/>
                  </a:lnTo>
                  <a:lnTo>
                    <a:pt x="978693" y="214313"/>
                  </a:lnTo>
                  <a:lnTo>
                    <a:pt x="1262062" y="173832"/>
                  </a:lnTo>
                  <a:lnTo>
                    <a:pt x="1371600" y="15954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072;p185">
              <a:extLst>
                <a:ext uri="{FF2B5EF4-FFF2-40B4-BE49-F238E27FC236}">
                  <a16:creationId xmlns:a16="http://schemas.microsoft.com/office/drawing/2014/main" id="{BB153515-030E-B844-8C82-17A3F02AC2EC}"/>
                </a:ext>
              </a:extLst>
            </p:cNvPr>
            <p:cNvSpPr/>
            <p:nvPr/>
          </p:nvSpPr>
          <p:spPr>
            <a:xfrm>
              <a:off x="4924425" y="2581275"/>
              <a:ext cx="352425" cy="1033463"/>
            </a:xfrm>
            <a:custGeom>
              <a:avLst/>
              <a:gdLst/>
              <a:ahLst/>
              <a:cxnLst/>
              <a:rect l="l" t="t" r="r" b="b"/>
              <a:pathLst>
                <a:path w="352425" h="1033463" extrusionOk="0">
                  <a:moveTo>
                    <a:pt x="104775" y="697706"/>
                  </a:moveTo>
                  <a:cubicBezTo>
                    <a:pt x="104378" y="633015"/>
                    <a:pt x="104775" y="611981"/>
                    <a:pt x="104775" y="569119"/>
                  </a:cubicBezTo>
                  <a:cubicBezTo>
                    <a:pt x="105569" y="488156"/>
                    <a:pt x="106362" y="407194"/>
                    <a:pt x="107156" y="326231"/>
                  </a:cubicBezTo>
                  <a:cubicBezTo>
                    <a:pt x="106362" y="300037"/>
                    <a:pt x="105569" y="273844"/>
                    <a:pt x="104775" y="247650"/>
                  </a:cubicBezTo>
                  <a:lnTo>
                    <a:pt x="97631" y="190500"/>
                  </a:lnTo>
                  <a:lnTo>
                    <a:pt x="85725" y="147638"/>
                  </a:lnTo>
                  <a:lnTo>
                    <a:pt x="64294" y="107156"/>
                  </a:lnTo>
                  <a:lnTo>
                    <a:pt x="21431" y="64294"/>
                  </a:lnTo>
                  <a:lnTo>
                    <a:pt x="0" y="42863"/>
                  </a:lnTo>
                  <a:lnTo>
                    <a:pt x="352425" y="0"/>
                  </a:lnTo>
                  <a:lnTo>
                    <a:pt x="352425" y="423863"/>
                  </a:lnTo>
                  <a:lnTo>
                    <a:pt x="330994" y="545306"/>
                  </a:lnTo>
                  <a:cubicBezTo>
                    <a:pt x="330200" y="677069"/>
                    <a:pt x="329407" y="808831"/>
                    <a:pt x="328613" y="940594"/>
                  </a:cubicBezTo>
                  <a:lnTo>
                    <a:pt x="230981" y="1033463"/>
                  </a:lnTo>
                  <a:lnTo>
                    <a:pt x="107156" y="957263"/>
                  </a:lnTo>
                  <a:cubicBezTo>
                    <a:pt x="106362" y="877094"/>
                    <a:pt x="105172" y="762397"/>
                    <a:pt x="104775" y="697706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073;p185">
              <a:extLst>
                <a:ext uri="{FF2B5EF4-FFF2-40B4-BE49-F238E27FC236}">
                  <a16:creationId xmlns:a16="http://schemas.microsoft.com/office/drawing/2014/main" id="{F07BC3D8-908C-AF43-933E-34ED7D7EADE7}"/>
                </a:ext>
              </a:extLst>
            </p:cNvPr>
            <p:cNvSpPr/>
            <p:nvPr/>
          </p:nvSpPr>
          <p:spPr>
            <a:xfrm>
              <a:off x="3795713" y="2827338"/>
              <a:ext cx="2559050" cy="487362"/>
            </a:xfrm>
            <a:custGeom>
              <a:avLst/>
              <a:gdLst/>
              <a:ahLst/>
              <a:cxnLst/>
              <a:rect l="l" t="t" r="r" b="b"/>
              <a:pathLst>
                <a:path w="2559843" h="488156" extrusionOk="0">
                  <a:moveTo>
                    <a:pt x="1081087" y="197644"/>
                  </a:moveTo>
                  <a:lnTo>
                    <a:pt x="1281112" y="171450"/>
                  </a:lnTo>
                  <a:lnTo>
                    <a:pt x="1528762" y="147637"/>
                  </a:lnTo>
                  <a:lnTo>
                    <a:pt x="1812131" y="107156"/>
                  </a:lnTo>
                  <a:lnTo>
                    <a:pt x="2107406" y="61912"/>
                  </a:lnTo>
                  <a:lnTo>
                    <a:pt x="2124075" y="52387"/>
                  </a:lnTo>
                  <a:lnTo>
                    <a:pt x="2193131" y="9525"/>
                  </a:lnTo>
                  <a:lnTo>
                    <a:pt x="2216943" y="0"/>
                  </a:lnTo>
                  <a:lnTo>
                    <a:pt x="2245518" y="4762"/>
                  </a:lnTo>
                  <a:lnTo>
                    <a:pt x="2316956" y="30956"/>
                  </a:lnTo>
                  <a:lnTo>
                    <a:pt x="2393156" y="64294"/>
                  </a:lnTo>
                  <a:lnTo>
                    <a:pt x="2445543" y="92869"/>
                  </a:lnTo>
                  <a:lnTo>
                    <a:pt x="2495550" y="121444"/>
                  </a:lnTo>
                  <a:lnTo>
                    <a:pt x="2526506" y="142875"/>
                  </a:lnTo>
                  <a:lnTo>
                    <a:pt x="2543175" y="159544"/>
                  </a:lnTo>
                  <a:lnTo>
                    <a:pt x="2552700" y="173831"/>
                  </a:lnTo>
                  <a:lnTo>
                    <a:pt x="2559843" y="192881"/>
                  </a:lnTo>
                  <a:lnTo>
                    <a:pt x="2557462" y="214312"/>
                  </a:lnTo>
                  <a:lnTo>
                    <a:pt x="2540793" y="238125"/>
                  </a:lnTo>
                  <a:lnTo>
                    <a:pt x="2507456" y="259556"/>
                  </a:lnTo>
                  <a:lnTo>
                    <a:pt x="2476500" y="266700"/>
                  </a:lnTo>
                  <a:lnTo>
                    <a:pt x="2345531" y="259556"/>
                  </a:lnTo>
                  <a:lnTo>
                    <a:pt x="2190750" y="259556"/>
                  </a:lnTo>
                  <a:lnTo>
                    <a:pt x="1928812" y="264319"/>
                  </a:lnTo>
                  <a:lnTo>
                    <a:pt x="1664493" y="285750"/>
                  </a:lnTo>
                  <a:lnTo>
                    <a:pt x="1428750" y="311944"/>
                  </a:lnTo>
                  <a:lnTo>
                    <a:pt x="1223962" y="354806"/>
                  </a:lnTo>
                  <a:lnTo>
                    <a:pt x="1090612" y="373856"/>
                  </a:lnTo>
                  <a:lnTo>
                    <a:pt x="833437" y="411956"/>
                  </a:lnTo>
                  <a:lnTo>
                    <a:pt x="766762" y="423862"/>
                  </a:lnTo>
                  <a:lnTo>
                    <a:pt x="688181" y="447675"/>
                  </a:lnTo>
                  <a:lnTo>
                    <a:pt x="557212" y="471487"/>
                  </a:lnTo>
                  <a:lnTo>
                    <a:pt x="454818" y="488156"/>
                  </a:lnTo>
                  <a:lnTo>
                    <a:pt x="433387" y="488156"/>
                  </a:lnTo>
                  <a:lnTo>
                    <a:pt x="373856" y="481012"/>
                  </a:lnTo>
                  <a:lnTo>
                    <a:pt x="309562" y="461962"/>
                  </a:lnTo>
                  <a:lnTo>
                    <a:pt x="257175" y="435769"/>
                  </a:lnTo>
                  <a:lnTo>
                    <a:pt x="202406" y="404812"/>
                  </a:lnTo>
                  <a:lnTo>
                    <a:pt x="140493" y="359569"/>
                  </a:lnTo>
                  <a:lnTo>
                    <a:pt x="80962" y="314325"/>
                  </a:lnTo>
                  <a:lnTo>
                    <a:pt x="35718" y="276225"/>
                  </a:lnTo>
                  <a:lnTo>
                    <a:pt x="7143" y="242887"/>
                  </a:lnTo>
                  <a:lnTo>
                    <a:pt x="2381" y="228600"/>
                  </a:lnTo>
                  <a:lnTo>
                    <a:pt x="0" y="209550"/>
                  </a:lnTo>
                  <a:lnTo>
                    <a:pt x="7143" y="192881"/>
                  </a:lnTo>
                  <a:lnTo>
                    <a:pt x="28575" y="188119"/>
                  </a:lnTo>
                  <a:lnTo>
                    <a:pt x="52387" y="197644"/>
                  </a:lnTo>
                  <a:lnTo>
                    <a:pt x="90487" y="228600"/>
                  </a:lnTo>
                  <a:lnTo>
                    <a:pt x="133350" y="254794"/>
                  </a:lnTo>
                  <a:lnTo>
                    <a:pt x="171450" y="271462"/>
                  </a:lnTo>
                  <a:lnTo>
                    <a:pt x="219075" y="285750"/>
                  </a:lnTo>
                  <a:lnTo>
                    <a:pt x="276225" y="295275"/>
                  </a:lnTo>
                  <a:lnTo>
                    <a:pt x="335756" y="300037"/>
                  </a:lnTo>
                  <a:lnTo>
                    <a:pt x="452437" y="290512"/>
                  </a:lnTo>
                  <a:lnTo>
                    <a:pt x="726281" y="250031"/>
                  </a:lnTo>
                  <a:lnTo>
                    <a:pt x="1081087" y="19764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74;p185">
              <a:extLst>
                <a:ext uri="{FF2B5EF4-FFF2-40B4-BE49-F238E27FC236}">
                  <a16:creationId xmlns:a16="http://schemas.microsoft.com/office/drawing/2014/main" id="{85661D61-3665-7D4C-AF78-2C14AB8D3C1B}"/>
                </a:ext>
              </a:extLst>
            </p:cNvPr>
            <p:cNvSpPr/>
            <p:nvPr/>
          </p:nvSpPr>
          <p:spPr>
            <a:xfrm>
              <a:off x="2973388" y="3290888"/>
              <a:ext cx="4286250" cy="723900"/>
            </a:xfrm>
            <a:custGeom>
              <a:avLst/>
              <a:gdLst/>
              <a:ahLst/>
              <a:cxnLst/>
              <a:rect l="l" t="t" r="r" b="b"/>
              <a:pathLst>
                <a:path w="4286029" h="723753" extrusionOk="0">
                  <a:moveTo>
                    <a:pt x="1655805" y="282440"/>
                  </a:moveTo>
                  <a:lnTo>
                    <a:pt x="2072405" y="222422"/>
                  </a:lnTo>
                  <a:lnTo>
                    <a:pt x="2347784" y="197708"/>
                  </a:lnTo>
                  <a:lnTo>
                    <a:pt x="2594919" y="172995"/>
                  </a:lnTo>
                  <a:lnTo>
                    <a:pt x="2838524" y="151812"/>
                  </a:lnTo>
                  <a:lnTo>
                    <a:pt x="3092720" y="130629"/>
                  </a:lnTo>
                  <a:lnTo>
                    <a:pt x="3375160" y="105915"/>
                  </a:lnTo>
                  <a:lnTo>
                    <a:pt x="3530502" y="91793"/>
                  </a:lnTo>
                  <a:lnTo>
                    <a:pt x="3572868" y="81202"/>
                  </a:lnTo>
                  <a:lnTo>
                    <a:pt x="3664661" y="42366"/>
                  </a:lnTo>
                  <a:lnTo>
                    <a:pt x="3777637" y="3531"/>
                  </a:lnTo>
                  <a:lnTo>
                    <a:pt x="3798820" y="0"/>
                  </a:lnTo>
                  <a:lnTo>
                    <a:pt x="3834125" y="7061"/>
                  </a:lnTo>
                  <a:lnTo>
                    <a:pt x="3922388" y="38836"/>
                  </a:lnTo>
                  <a:lnTo>
                    <a:pt x="4024772" y="77671"/>
                  </a:lnTo>
                  <a:lnTo>
                    <a:pt x="4113035" y="116507"/>
                  </a:lnTo>
                  <a:lnTo>
                    <a:pt x="4208358" y="165934"/>
                  </a:lnTo>
                  <a:lnTo>
                    <a:pt x="4236602" y="190647"/>
                  </a:lnTo>
                  <a:lnTo>
                    <a:pt x="4271907" y="240074"/>
                  </a:lnTo>
                  <a:lnTo>
                    <a:pt x="4286029" y="275379"/>
                  </a:lnTo>
                  <a:lnTo>
                    <a:pt x="4286029" y="303623"/>
                  </a:lnTo>
                  <a:lnTo>
                    <a:pt x="4268377" y="328337"/>
                  </a:lnTo>
                  <a:lnTo>
                    <a:pt x="4229541" y="345989"/>
                  </a:lnTo>
                  <a:lnTo>
                    <a:pt x="4155401" y="356581"/>
                  </a:lnTo>
                  <a:lnTo>
                    <a:pt x="4031833" y="356581"/>
                  </a:lnTo>
                  <a:lnTo>
                    <a:pt x="3855308" y="349520"/>
                  </a:lnTo>
                  <a:lnTo>
                    <a:pt x="3526971" y="345989"/>
                  </a:lnTo>
                  <a:lnTo>
                    <a:pt x="3135086" y="353050"/>
                  </a:lnTo>
                  <a:lnTo>
                    <a:pt x="2725548" y="377764"/>
                  </a:lnTo>
                  <a:lnTo>
                    <a:pt x="2280704" y="409538"/>
                  </a:lnTo>
                  <a:lnTo>
                    <a:pt x="1959429" y="441313"/>
                  </a:lnTo>
                  <a:lnTo>
                    <a:pt x="1581665" y="494270"/>
                  </a:lnTo>
                  <a:lnTo>
                    <a:pt x="1306286" y="540167"/>
                  </a:lnTo>
                  <a:lnTo>
                    <a:pt x="1034437" y="589594"/>
                  </a:lnTo>
                  <a:lnTo>
                    <a:pt x="797893" y="639021"/>
                  </a:lnTo>
                  <a:lnTo>
                    <a:pt x="667265" y="670796"/>
                  </a:lnTo>
                  <a:lnTo>
                    <a:pt x="607246" y="691979"/>
                  </a:lnTo>
                  <a:lnTo>
                    <a:pt x="557819" y="716692"/>
                  </a:lnTo>
                  <a:lnTo>
                    <a:pt x="540167" y="720223"/>
                  </a:lnTo>
                  <a:lnTo>
                    <a:pt x="490740" y="723753"/>
                  </a:lnTo>
                  <a:lnTo>
                    <a:pt x="434252" y="709631"/>
                  </a:lnTo>
                  <a:lnTo>
                    <a:pt x="356581" y="674326"/>
                  </a:lnTo>
                  <a:lnTo>
                    <a:pt x="243605" y="603716"/>
                  </a:lnTo>
                  <a:lnTo>
                    <a:pt x="151812" y="533106"/>
                  </a:lnTo>
                  <a:lnTo>
                    <a:pt x="42366" y="437782"/>
                  </a:lnTo>
                  <a:lnTo>
                    <a:pt x="10592" y="409538"/>
                  </a:lnTo>
                  <a:lnTo>
                    <a:pt x="0" y="388355"/>
                  </a:lnTo>
                  <a:lnTo>
                    <a:pt x="0" y="367172"/>
                  </a:lnTo>
                  <a:lnTo>
                    <a:pt x="7061" y="353050"/>
                  </a:lnTo>
                  <a:lnTo>
                    <a:pt x="24714" y="349520"/>
                  </a:lnTo>
                  <a:lnTo>
                    <a:pt x="49427" y="360111"/>
                  </a:lnTo>
                  <a:lnTo>
                    <a:pt x="109446" y="391886"/>
                  </a:lnTo>
                  <a:lnTo>
                    <a:pt x="201239" y="427191"/>
                  </a:lnTo>
                  <a:lnTo>
                    <a:pt x="275379" y="448374"/>
                  </a:lnTo>
                  <a:lnTo>
                    <a:pt x="367172" y="462496"/>
                  </a:lnTo>
                  <a:lnTo>
                    <a:pt x="451904" y="469557"/>
                  </a:lnTo>
                  <a:lnTo>
                    <a:pt x="536636" y="462496"/>
                  </a:lnTo>
                  <a:lnTo>
                    <a:pt x="829668" y="413069"/>
                  </a:lnTo>
                  <a:lnTo>
                    <a:pt x="1373365" y="328337"/>
                  </a:lnTo>
                  <a:lnTo>
                    <a:pt x="1602848" y="293032"/>
                  </a:lnTo>
                  <a:lnTo>
                    <a:pt x="1655805" y="28244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075;p185">
              <a:extLst>
                <a:ext uri="{FF2B5EF4-FFF2-40B4-BE49-F238E27FC236}">
                  <a16:creationId xmlns:a16="http://schemas.microsoft.com/office/drawing/2014/main" id="{A467998E-C90A-924E-A3D0-5AE380FEBB53}"/>
                </a:ext>
              </a:extLst>
            </p:cNvPr>
            <p:cNvSpPr/>
            <p:nvPr/>
          </p:nvSpPr>
          <p:spPr>
            <a:xfrm>
              <a:off x="2871788" y="3748088"/>
              <a:ext cx="1816100" cy="1624012"/>
            </a:xfrm>
            <a:custGeom>
              <a:avLst/>
              <a:gdLst/>
              <a:ahLst/>
              <a:cxnLst/>
              <a:rect l="l" t="t" r="r" b="b"/>
              <a:pathLst>
                <a:path w="1816893" h="1624012" extrusionOk="0">
                  <a:moveTo>
                    <a:pt x="1295400" y="321468"/>
                  </a:moveTo>
                  <a:lnTo>
                    <a:pt x="1357312" y="228600"/>
                  </a:lnTo>
                  <a:lnTo>
                    <a:pt x="1409700" y="142875"/>
                  </a:lnTo>
                  <a:lnTo>
                    <a:pt x="1433512" y="100012"/>
                  </a:lnTo>
                  <a:lnTo>
                    <a:pt x="1459706" y="28575"/>
                  </a:lnTo>
                  <a:lnTo>
                    <a:pt x="1688306" y="0"/>
                  </a:lnTo>
                  <a:lnTo>
                    <a:pt x="1771650" y="92868"/>
                  </a:lnTo>
                  <a:lnTo>
                    <a:pt x="1793081" y="116681"/>
                  </a:lnTo>
                  <a:lnTo>
                    <a:pt x="1809750" y="145256"/>
                  </a:lnTo>
                  <a:lnTo>
                    <a:pt x="1816893" y="161925"/>
                  </a:lnTo>
                  <a:lnTo>
                    <a:pt x="1814512" y="183356"/>
                  </a:lnTo>
                  <a:lnTo>
                    <a:pt x="1800225" y="202406"/>
                  </a:lnTo>
                  <a:lnTo>
                    <a:pt x="1771650" y="221456"/>
                  </a:lnTo>
                  <a:lnTo>
                    <a:pt x="1735931" y="235743"/>
                  </a:lnTo>
                  <a:lnTo>
                    <a:pt x="1716881" y="247650"/>
                  </a:lnTo>
                  <a:lnTo>
                    <a:pt x="1678781" y="280987"/>
                  </a:lnTo>
                  <a:lnTo>
                    <a:pt x="1633537" y="335756"/>
                  </a:lnTo>
                  <a:lnTo>
                    <a:pt x="1585912" y="414337"/>
                  </a:lnTo>
                  <a:lnTo>
                    <a:pt x="1509712" y="485775"/>
                  </a:lnTo>
                  <a:lnTo>
                    <a:pt x="1404937" y="611981"/>
                  </a:lnTo>
                  <a:lnTo>
                    <a:pt x="1316831" y="709612"/>
                  </a:lnTo>
                  <a:lnTo>
                    <a:pt x="1212056" y="821531"/>
                  </a:lnTo>
                  <a:lnTo>
                    <a:pt x="1007268" y="1016793"/>
                  </a:lnTo>
                  <a:lnTo>
                    <a:pt x="873918" y="1131093"/>
                  </a:lnTo>
                  <a:lnTo>
                    <a:pt x="742950" y="1233487"/>
                  </a:lnTo>
                  <a:lnTo>
                    <a:pt x="631031" y="1309687"/>
                  </a:lnTo>
                  <a:lnTo>
                    <a:pt x="538162" y="1373981"/>
                  </a:lnTo>
                  <a:lnTo>
                    <a:pt x="395287" y="1457325"/>
                  </a:lnTo>
                  <a:lnTo>
                    <a:pt x="240506" y="1540668"/>
                  </a:lnTo>
                  <a:lnTo>
                    <a:pt x="97631" y="1604962"/>
                  </a:lnTo>
                  <a:lnTo>
                    <a:pt x="47625" y="1624012"/>
                  </a:lnTo>
                  <a:lnTo>
                    <a:pt x="14287" y="1624012"/>
                  </a:lnTo>
                  <a:lnTo>
                    <a:pt x="0" y="1609725"/>
                  </a:lnTo>
                  <a:lnTo>
                    <a:pt x="7143" y="1590675"/>
                  </a:lnTo>
                  <a:lnTo>
                    <a:pt x="19050" y="1574006"/>
                  </a:lnTo>
                  <a:lnTo>
                    <a:pt x="83343" y="1535906"/>
                  </a:lnTo>
                  <a:lnTo>
                    <a:pt x="235743" y="1438275"/>
                  </a:lnTo>
                  <a:lnTo>
                    <a:pt x="426243" y="1297781"/>
                  </a:lnTo>
                  <a:lnTo>
                    <a:pt x="559593" y="1185862"/>
                  </a:lnTo>
                  <a:lnTo>
                    <a:pt x="733425" y="1023937"/>
                  </a:lnTo>
                  <a:lnTo>
                    <a:pt x="888206" y="859631"/>
                  </a:lnTo>
                  <a:lnTo>
                    <a:pt x="1014412" y="714375"/>
                  </a:lnTo>
                  <a:lnTo>
                    <a:pt x="1109662" y="590550"/>
                  </a:lnTo>
                  <a:lnTo>
                    <a:pt x="1226343" y="428625"/>
                  </a:lnTo>
                  <a:lnTo>
                    <a:pt x="1295400" y="3214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076;p185">
              <a:extLst>
                <a:ext uri="{FF2B5EF4-FFF2-40B4-BE49-F238E27FC236}">
                  <a16:creationId xmlns:a16="http://schemas.microsoft.com/office/drawing/2014/main" id="{BE3B4D90-44AF-1D4E-A214-0A13A6F5675D}"/>
                </a:ext>
              </a:extLst>
            </p:cNvPr>
            <p:cNvSpPr/>
            <p:nvPr/>
          </p:nvSpPr>
          <p:spPr>
            <a:xfrm>
              <a:off x="4340225" y="4137025"/>
              <a:ext cx="314325" cy="2216150"/>
            </a:xfrm>
            <a:custGeom>
              <a:avLst/>
              <a:gdLst/>
              <a:ahLst/>
              <a:cxnLst/>
              <a:rect l="l" t="t" r="r" b="b"/>
              <a:pathLst>
                <a:path w="314325" h="2216150" extrusionOk="0">
                  <a:moveTo>
                    <a:pt x="88900" y="898525"/>
                  </a:moveTo>
                  <a:lnTo>
                    <a:pt x="101600" y="619125"/>
                  </a:lnTo>
                  <a:lnTo>
                    <a:pt x="111125" y="387350"/>
                  </a:lnTo>
                  <a:lnTo>
                    <a:pt x="111125" y="336550"/>
                  </a:lnTo>
                  <a:lnTo>
                    <a:pt x="107950" y="279400"/>
                  </a:lnTo>
                  <a:lnTo>
                    <a:pt x="98425" y="228600"/>
                  </a:lnTo>
                  <a:lnTo>
                    <a:pt x="69850" y="136525"/>
                  </a:lnTo>
                  <a:lnTo>
                    <a:pt x="9525" y="19050"/>
                  </a:lnTo>
                  <a:lnTo>
                    <a:pt x="117475" y="0"/>
                  </a:lnTo>
                  <a:lnTo>
                    <a:pt x="174625" y="19050"/>
                  </a:lnTo>
                  <a:lnTo>
                    <a:pt x="228600" y="41275"/>
                  </a:lnTo>
                  <a:lnTo>
                    <a:pt x="269875" y="66675"/>
                  </a:lnTo>
                  <a:lnTo>
                    <a:pt x="314325" y="193675"/>
                  </a:lnTo>
                  <a:cubicBezTo>
                    <a:pt x="312208" y="339725"/>
                    <a:pt x="310092" y="485775"/>
                    <a:pt x="307975" y="631825"/>
                  </a:cubicBezTo>
                  <a:cubicBezTo>
                    <a:pt x="309033" y="824442"/>
                    <a:pt x="310092" y="1017058"/>
                    <a:pt x="311150" y="1209675"/>
                  </a:cubicBezTo>
                  <a:lnTo>
                    <a:pt x="292100" y="1349375"/>
                  </a:lnTo>
                  <a:lnTo>
                    <a:pt x="266700" y="1876425"/>
                  </a:lnTo>
                  <a:lnTo>
                    <a:pt x="250825" y="2012950"/>
                  </a:lnTo>
                  <a:lnTo>
                    <a:pt x="215900" y="2101850"/>
                  </a:lnTo>
                  <a:lnTo>
                    <a:pt x="168275" y="2181225"/>
                  </a:lnTo>
                  <a:lnTo>
                    <a:pt x="133350" y="2212975"/>
                  </a:lnTo>
                  <a:lnTo>
                    <a:pt x="98425" y="2216150"/>
                  </a:lnTo>
                  <a:lnTo>
                    <a:pt x="60325" y="2203450"/>
                  </a:lnTo>
                  <a:lnTo>
                    <a:pt x="41275" y="2184400"/>
                  </a:lnTo>
                  <a:lnTo>
                    <a:pt x="22225" y="2146300"/>
                  </a:lnTo>
                  <a:lnTo>
                    <a:pt x="6350" y="2089150"/>
                  </a:lnTo>
                  <a:lnTo>
                    <a:pt x="0" y="2025650"/>
                  </a:lnTo>
                  <a:lnTo>
                    <a:pt x="0" y="1971675"/>
                  </a:lnTo>
                  <a:lnTo>
                    <a:pt x="15875" y="1866900"/>
                  </a:lnTo>
                  <a:lnTo>
                    <a:pt x="44450" y="1692275"/>
                  </a:lnTo>
                  <a:lnTo>
                    <a:pt x="57150" y="1517650"/>
                  </a:lnTo>
                  <a:lnTo>
                    <a:pt x="88900" y="8985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077;p185">
              <a:extLst>
                <a:ext uri="{FF2B5EF4-FFF2-40B4-BE49-F238E27FC236}">
                  <a16:creationId xmlns:a16="http://schemas.microsoft.com/office/drawing/2014/main" id="{91A90618-F922-3349-A045-6A03F447BCB6}"/>
                </a:ext>
              </a:extLst>
            </p:cNvPr>
            <p:cNvSpPr/>
            <p:nvPr/>
          </p:nvSpPr>
          <p:spPr>
            <a:xfrm>
              <a:off x="4554538" y="3986213"/>
              <a:ext cx="1871662" cy="2259012"/>
            </a:xfrm>
            <a:custGeom>
              <a:avLst/>
              <a:gdLst/>
              <a:ahLst/>
              <a:cxnLst/>
              <a:rect l="l" t="t" r="r" b="b"/>
              <a:pathLst>
                <a:path w="1872068" h="2258597" extrusionOk="0">
                  <a:moveTo>
                    <a:pt x="597100" y="288454"/>
                  </a:moveTo>
                  <a:lnTo>
                    <a:pt x="415374" y="311531"/>
                  </a:lnTo>
                  <a:lnTo>
                    <a:pt x="222110" y="337492"/>
                  </a:lnTo>
                  <a:lnTo>
                    <a:pt x="72114" y="360568"/>
                  </a:lnTo>
                  <a:lnTo>
                    <a:pt x="0" y="204803"/>
                  </a:lnTo>
                  <a:lnTo>
                    <a:pt x="106728" y="193264"/>
                  </a:lnTo>
                  <a:lnTo>
                    <a:pt x="288454" y="173073"/>
                  </a:lnTo>
                  <a:lnTo>
                    <a:pt x="487488" y="149996"/>
                  </a:lnTo>
                  <a:lnTo>
                    <a:pt x="712482" y="126920"/>
                  </a:lnTo>
                  <a:lnTo>
                    <a:pt x="963437" y="100959"/>
                  </a:lnTo>
                  <a:lnTo>
                    <a:pt x="1274968" y="74998"/>
                  </a:lnTo>
                  <a:lnTo>
                    <a:pt x="1407657" y="66345"/>
                  </a:lnTo>
                  <a:lnTo>
                    <a:pt x="1430733" y="51922"/>
                  </a:lnTo>
                  <a:lnTo>
                    <a:pt x="1482655" y="23076"/>
                  </a:lnTo>
                  <a:lnTo>
                    <a:pt x="1540346" y="2885"/>
                  </a:lnTo>
                  <a:lnTo>
                    <a:pt x="1589383" y="0"/>
                  </a:lnTo>
                  <a:lnTo>
                    <a:pt x="1626882" y="17307"/>
                  </a:lnTo>
                  <a:lnTo>
                    <a:pt x="1739379" y="95190"/>
                  </a:lnTo>
                  <a:lnTo>
                    <a:pt x="1814377" y="149996"/>
                  </a:lnTo>
                  <a:lnTo>
                    <a:pt x="1840338" y="170188"/>
                  </a:lnTo>
                  <a:lnTo>
                    <a:pt x="1857645" y="184611"/>
                  </a:lnTo>
                  <a:lnTo>
                    <a:pt x="1866299" y="196149"/>
                  </a:lnTo>
                  <a:lnTo>
                    <a:pt x="1872068" y="216341"/>
                  </a:lnTo>
                  <a:lnTo>
                    <a:pt x="1869184" y="242302"/>
                  </a:lnTo>
                  <a:lnTo>
                    <a:pt x="1860530" y="274032"/>
                  </a:lnTo>
                  <a:lnTo>
                    <a:pt x="1837454" y="308646"/>
                  </a:lnTo>
                  <a:lnTo>
                    <a:pt x="1814377" y="334607"/>
                  </a:lnTo>
                  <a:lnTo>
                    <a:pt x="1797070" y="380760"/>
                  </a:lnTo>
                  <a:lnTo>
                    <a:pt x="1779763" y="464411"/>
                  </a:lnTo>
                  <a:lnTo>
                    <a:pt x="1773994" y="510564"/>
                  </a:lnTo>
                  <a:lnTo>
                    <a:pt x="1756686" y="752866"/>
                  </a:lnTo>
                  <a:lnTo>
                    <a:pt x="1748033" y="1081704"/>
                  </a:lnTo>
                  <a:lnTo>
                    <a:pt x="1753802" y="1416311"/>
                  </a:lnTo>
                  <a:lnTo>
                    <a:pt x="1765340" y="1742264"/>
                  </a:lnTo>
                  <a:lnTo>
                    <a:pt x="1773994" y="2068217"/>
                  </a:lnTo>
                  <a:lnTo>
                    <a:pt x="1765340" y="2114370"/>
                  </a:lnTo>
                  <a:lnTo>
                    <a:pt x="1736495" y="2180714"/>
                  </a:lnTo>
                  <a:lnTo>
                    <a:pt x="1710534" y="2221098"/>
                  </a:lnTo>
                  <a:lnTo>
                    <a:pt x="1684573" y="2247059"/>
                  </a:lnTo>
                  <a:lnTo>
                    <a:pt x="1647074" y="2258597"/>
                  </a:lnTo>
                  <a:lnTo>
                    <a:pt x="1612459" y="2255712"/>
                  </a:lnTo>
                  <a:lnTo>
                    <a:pt x="1586498" y="2244174"/>
                  </a:lnTo>
                  <a:lnTo>
                    <a:pt x="1566307" y="2218213"/>
                  </a:lnTo>
                  <a:lnTo>
                    <a:pt x="1551884" y="2183599"/>
                  </a:lnTo>
                  <a:lnTo>
                    <a:pt x="1537461" y="2140331"/>
                  </a:lnTo>
                  <a:lnTo>
                    <a:pt x="1520154" y="2073986"/>
                  </a:lnTo>
                  <a:lnTo>
                    <a:pt x="1499962" y="1975912"/>
                  </a:lnTo>
                  <a:lnTo>
                    <a:pt x="1523038" y="1831685"/>
                  </a:lnTo>
                  <a:cubicBezTo>
                    <a:pt x="1524000" y="1658612"/>
                    <a:pt x="1524961" y="1485540"/>
                    <a:pt x="1525923" y="1312467"/>
                  </a:cubicBezTo>
                  <a:lnTo>
                    <a:pt x="1525923" y="354799"/>
                  </a:lnTo>
                  <a:lnTo>
                    <a:pt x="1517269" y="314415"/>
                  </a:lnTo>
                  <a:lnTo>
                    <a:pt x="1499962" y="276916"/>
                  </a:lnTo>
                  <a:lnTo>
                    <a:pt x="1474001" y="245186"/>
                  </a:lnTo>
                  <a:lnTo>
                    <a:pt x="1439387" y="224994"/>
                  </a:lnTo>
                  <a:lnTo>
                    <a:pt x="1390350" y="222110"/>
                  </a:lnTo>
                  <a:lnTo>
                    <a:pt x="1182662" y="236533"/>
                  </a:lnTo>
                  <a:lnTo>
                    <a:pt x="827864" y="265378"/>
                  </a:lnTo>
                  <a:lnTo>
                    <a:pt x="597100" y="28845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078;p185">
              <a:extLst>
                <a:ext uri="{FF2B5EF4-FFF2-40B4-BE49-F238E27FC236}">
                  <a16:creationId xmlns:a16="http://schemas.microsoft.com/office/drawing/2014/main" id="{6C4ECB15-F38E-EF4F-9687-DDD3009646E8}"/>
                </a:ext>
              </a:extLst>
            </p:cNvPr>
            <p:cNvSpPr/>
            <p:nvPr/>
          </p:nvSpPr>
          <p:spPr>
            <a:xfrm>
              <a:off x="4589463" y="4562475"/>
              <a:ext cx="1527175" cy="366713"/>
            </a:xfrm>
            <a:custGeom>
              <a:avLst/>
              <a:gdLst/>
              <a:ahLst/>
              <a:cxnLst/>
              <a:rect l="l" t="t" r="r" b="b"/>
              <a:pathLst>
                <a:path w="1528762" h="366713" extrusionOk="0">
                  <a:moveTo>
                    <a:pt x="678656" y="102394"/>
                  </a:moveTo>
                  <a:lnTo>
                    <a:pt x="892969" y="76200"/>
                  </a:lnTo>
                  <a:lnTo>
                    <a:pt x="1112044" y="50006"/>
                  </a:lnTo>
                  <a:lnTo>
                    <a:pt x="1512094" y="0"/>
                  </a:lnTo>
                  <a:lnTo>
                    <a:pt x="1528762" y="0"/>
                  </a:lnTo>
                  <a:lnTo>
                    <a:pt x="1528762" y="176213"/>
                  </a:lnTo>
                  <a:lnTo>
                    <a:pt x="1326356" y="200025"/>
                  </a:lnTo>
                  <a:lnTo>
                    <a:pt x="962025" y="245269"/>
                  </a:lnTo>
                  <a:lnTo>
                    <a:pt x="566737" y="292894"/>
                  </a:lnTo>
                  <a:lnTo>
                    <a:pt x="290512" y="330994"/>
                  </a:lnTo>
                  <a:lnTo>
                    <a:pt x="0" y="366713"/>
                  </a:lnTo>
                  <a:lnTo>
                    <a:pt x="21431" y="183356"/>
                  </a:lnTo>
                  <a:lnTo>
                    <a:pt x="226219" y="161925"/>
                  </a:lnTo>
                  <a:lnTo>
                    <a:pt x="550069" y="119063"/>
                  </a:lnTo>
                  <a:lnTo>
                    <a:pt x="678656" y="10239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079;p185">
              <a:extLst>
                <a:ext uri="{FF2B5EF4-FFF2-40B4-BE49-F238E27FC236}">
                  <a16:creationId xmlns:a16="http://schemas.microsoft.com/office/drawing/2014/main" id="{C9C6F08B-F699-DE4B-8B52-A32DAC6D92CC}"/>
                </a:ext>
              </a:extLst>
            </p:cNvPr>
            <p:cNvSpPr/>
            <p:nvPr/>
          </p:nvSpPr>
          <p:spPr>
            <a:xfrm>
              <a:off x="4562475" y="5162550"/>
              <a:ext cx="1566863" cy="350838"/>
            </a:xfrm>
            <a:custGeom>
              <a:avLst/>
              <a:gdLst/>
              <a:ahLst/>
              <a:cxnLst/>
              <a:rect l="l" t="t" r="r" b="b"/>
              <a:pathLst>
                <a:path w="1566863" h="350044" extrusionOk="0">
                  <a:moveTo>
                    <a:pt x="650081" y="104775"/>
                  </a:moveTo>
                  <a:lnTo>
                    <a:pt x="1057275" y="59531"/>
                  </a:lnTo>
                  <a:lnTo>
                    <a:pt x="1564481" y="0"/>
                  </a:lnTo>
                  <a:lnTo>
                    <a:pt x="1566863" y="154781"/>
                  </a:lnTo>
                  <a:lnTo>
                    <a:pt x="1354931" y="178594"/>
                  </a:lnTo>
                  <a:lnTo>
                    <a:pt x="1040606" y="216694"/>
                  </a:lnTo>
                  <a:lnTo>
                    <a:pt x="700088" y="257175"/>
                  </a:lnTo>
                  <a:lnTo>
                    <a:pt x="338138" y="302419"/>
                  </a:lnTo>
                  <a:lnTo>
                    <a:pt x="0" y="350044"/>
                  </a:lnTo>
                  <a:lnTo>
                    <a:pt x="21431" y="169069"/>
                  </a:lnTo>
                  <a:lnTo>
                    <a:pt x="290513" y="142875"/>
                  </a:lnTo>
                  <a:lnTo>
                    <a:pt x="650081" y="1047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080;p185">
              <a:extLst>
                <a:ext uri="{FF2B5EF4-FFF2-40B4-BE49-F238E27FC236}">
                  <a16:creationId xmlns:a16="http://schemas.microsoft.com/office/drawing/2014/main" id="{2E3B89F3-6BCA-5C4C-AC78-7198A49EC10F}"/>
                </a:ext>
              </a:extLst>
            </p:cNvPr>
            <p:cNvSpPr/>
            <p:nvPr/>
          </p:nvSpPr>
          <p:spPr>
            <a:xfrm>
              <a:off x="4545013" y="5786438"/>
              <a:ext cx="1587500" cy="393700"/>
            </a:xfrm>
            <a:custGeom>
              <a:avLst/>
              <a:gdLst/>
              <a:ahLst/>
              <a:cxnLst/>
              <a:rect l="l" t="t" r="r" b="b"/>
              <a:pathLst>
                <a:path w="1585913" h="392906" extrusionOk="0">
                  <a:moveTo>
                    <a:pt x="914400" y="83343"/>
                  </a:moveTo>
                  <a:lnTo>
                    <a:pt x="1362075" y="28575"/>
                  </a:lnTo>
                  <a:lnTo>
                    <a:pt x="1585913" y="0"/>
                  </a:lnTo>
                  <a:lnTo>
                    <a:pt x="1585913" y="214312"/>
                  </a:lnTo>
                  <a:lnTo>
                    <a:pt x="1404938" y="207168"/>
                  </a:lnTo>
                  <a:lnTo>
                    <a:pt x="1254919" y="216693"/>
                  </a:lnTo>
                  <a:lnTo>
                    <a:pt x="1052513" y="233362"/>
                  </a:lnTo>
                  <a:lnTo>
                    <a:pt x="800100" y="264318"/>
                  </a:lnTo>
                  <a:lnTo>
                    <a:pt x="578644" y="290512"/>
                  </a:lnTo>
                  <a:lnTo>
                    <a:pt x="359569" y="326231"/>
                  </a:lnTo>
                  <a:lnTo>
                    <a:pt x="0" y="392906"/>
                  </a:lnTo>
                  <a:lnTo>
                    <a:pt x="16669" y="188118"/>
                  </a:lnTo>
                  <a:lnTo>
                    <a:pt x="335757" y="152400"/>
                  </a:lnTo>
                  <a:lnTo>
                    <a:pt x="757238" y="100012"/>
                  </a:lnTo>
                  <a:lnTo>
                    <a:pt x="914400" y="8334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2085;p186">
            <a:extLst>
              <a:ext uri="{FF2B5EF4-FFF2-40B4-BE49-F238E27FC236}">
                <a16:creationId xmlns:a16="http://schemas.microsoft.com/office/drawing/2014/main" id="{D55768BD-A821-1A4B-BACE-4704F5EE0E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1395" y="1447973"/>
            <a:ext cx="4391025" cy="47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Google Shape;2085;p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7171" y="1339685"/>
            <a:ext cx="4391025" cy="47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p213"/>
          <p:cNvSpPr txBox="1"/>
          <p:nvPr/>
        </p:nvSpPr>
        <p:spPr>
          <a:xfrm>
            <a:off x="5025008" y="6588125"/>
            <a:ext cx="379248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洋</a:t>
            </a:r>
            <a:endParaRPr/>
          </a:p>
        </p:txBody>
      </p:sp>
      <p:sp>
        <p:nvSpPr>
          <p:cNvPr id="2356" name="Google Shape;2356;p213"/>
          <p:cNvSpPr/>
          <p:nvPr/>
        </p:nvSpPr>
        <p:spPr>
          <a:xfrm>
            <a:off x="3097213" y="1697038"/>
            <a:ext cx="755650" cy="685800"/>
          </a:xfrm>
          <a:custGeom>
            <a:avLst/>
            <a:gdLst/>
            <a:ahLst/>
            <a:cxnLst/>
            <a:rect l="l" t="t" r="r" b="b"/>
            <a:pathLst>
              <a:path w="754857" h="685800" extrusionOk="0">
                <a:moveTo>
                  <a:pt x="640557" y="328613"/>
                </a:moveTo>
                <a:lnTo>
                  <a:pt x="569119" y="214313"/>
                </a:lnTo>
                <a:lnTo>
                  <a:pt x="559594" y="197644"/>
                </a:lnTo>
                <a:lnTo>
                  <a:pt x="545307" y="190500"/>
                </a:lnTo>
                <a:lnTo>
                  <a:pt x="492919" y="180975"/>
                </a:lnTo>
                <a:lnTo>
                  <a:pt x="411957" y="154782"/>
                </a:lnTo>
                <a:lnTo>
                  <a:pt x="295275" y="111919"/>
                </a:lnTo>
                <a:lnTo>
                  <a:pt x="150019" y="52388"/>
                </a:lnTo>
                <a:lnTo>
                  <a:pt x="64294" y="16669"/>
                </a:lnTo>
                <a:lnTo>
                  <a:pt x="33338" y="4763"/>
                </a:lnTo>
                <a:lnTo>
                  <a:pt x="4763" y="0"/>
                </a:lnTo>
                <a:lnTo>
                  <a:pt x="0" y="16669"/>
                </a:lnTo>
                <a:lnTo>
                  <a:pt x="9525" y="47625"/>
                </a:lnTo>
                <a:lnTo>
                  <a:pt x="38100" y="88107"/>
                </a:lnTo>
                <a:lnTo>
                  <a:pt x="150019" y="223838"/>
                </a:lnTo>
                <a:lnTo>
                  <a:pt x="350044" y="447675"/>
                </a:lnTo>
                <a:lnTo>
                  <a:pt x="481013" y="592932"/>
                </a:lnTo>
                <a:lnTo>
                  <a:pt x="535782" y="642938"/>
                </a:lnTo>
                <a:lnTo>
                  <a:pt x="585788" y="671513"/>
                </a:lnTo>
                <a:lnTo>
                  <a:pt x="614363" y="678657"/>
                </a:lnTo>
                <a:lnTo>
                  <a:pt x="650082" y="685800"/>
                </a:lnTo>
                <a:lnTo>
                  <a:pt x="671513" y="685800"/>
                </a:lnTo>
                <a:lnTo>
                  <a:pt x="702469" y="676275"/>
                </a:lnTo>
                <a:lnTo>
                  <a:pt x="728663" y="654844"/>
                </a:lnTo>
                <a:lnTo>
                  <a:pt x="742950" y="633413"/>
                </a:lnTo>
                <a:lnTo>
                  <a:pt x="752475" y="609600"/>
                </a:lnTo>
                <a:lnTo>
                  <a:pt x="754857" y="564357"/>
                </a:lnTo>
                <a:lnTo>
                  <a:pt x="750094" y="531019"/>
                </a:lnTo>
                <a:lnTo>
                  <a:pt x="728663" y="473869"/>
                </a:lnTo>
                <a:lnTo>
                  <a:pt x="690563" y="409575"/>
                </a:lnTo>
                <a:lnTo>
                  <a:pt x="640557" y="3286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213"/>
          <p:cNvSpPr/>
          <p:nvPr/>
        </p:nvSpPr>
        <p:spPr>
          <a:xfrm>
            <a:off x="4364038" y="1638300"/>
            <a:ext cx="760412" cy="809625"/>
          </a:xfrm>
          <a:custGeom>
            <a:avLst/>
            <a:gdLst/>
            <a:ahLst/>
            <a:cxnLst/>
            <a:rect l="l" t="t" r="r" b="b"/>
            <a:pathLst>
              <a:path w="759619" h="809625" extrusionOk="0">
                <a:moveTo>
                  <a:pt x="364332" y="481013"/>
                </a:moveTo>
                <a:lnTo>
                  <a:pt x="230982" y="314325"/>
                </a:lnTo>
                <a:lnTo>
                  <a:pt x="76200" y="116681"/>
                </a:lnTo>
                <a:lnTo>
                  <a:pt x="9525" y="28575"/>
                </a:lnTo>
                <a:lnTo>
                  <a:pt x="0" y="14288"/>
                </a:lnTo>
                <a:lnTo>
                  <a:pt x="4763" y="2381"/>
                </a:lnTo>
                <a:lnTo>
                  <a:pt x="26194" y="0"/>
                </a:lnTo>
                <a:lnTo>
                  <a:pt x="95250" y="11906"/>
                </a:lnTo>
                <a:lnTo>
                  <a:pt x="233363" y="64294"/>
                </a:lnTo>
                <a:lnTo>
                  <a:pt x="419100" y="164306"/>
                </a:lnTo>
                <a:lnTo>
                  <a:pt x="516732" y="230981"/>
                </a:lnTo>
                <a:lnTo>
                  <a:pt x="526257" y="245269"/>
                </a:lnTo>
                <a:lnTo>
                  <a:pt x="611982" y="381000"/>
                </a:lnTo>
                <a:lnTo>
                  <a:pt x="702469" y="531019"/>
                </a:lnTo>
                <a:lnTo>
                  <a:pt x="742950" y="623888"/>
                </a:lnTo>
                <a:lnTo>
                  <a:pt x="759619" y="707231"/>
                </a:lnTo>
                <a:lnTo>
                  <a:pt x="757238" y="738188"/>
                </a:lnTo>
                <a:lnTo>
                  <a:pt x="752475" y="759619"/>
                </a:lnTo>
                <a:lnTo>
                  <a:pt x="740569" y="776288"/>
                </a:lnTo>
                <a:lnTo>
                  <a:pt x="716757" y="797719"/>
                </a:lnTo>
                <a:lnTo>
                  <a:pt x="692944" y="804863"/>
                </a:lnTo>
                <a:lnTo>
                  <a:pt x="661988" y="809625"/>
                </a:lnTo>
                <a:lnTo>
                  <a:pt x="645319" y="802481"/>
                </a:lnTo>
                <a:lnTo>
                  <a:pt x="604838" y="762000"/>
                </a:lnTo>
                <a:lnTo>
                  <a:pt x="364332" y="4810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213"/>
          <p:cNvSpPr/>
          <p:nvPr/>
        </p:nvSpPr>
        <p:spPr>
          <a:xfrm>
            <a:off x="2762250" y="2868613"/>
            <a:ext cx="666750" cy="695325"/>
          </a:xfrm>
          <a:custGeom>
            <a:avLst/>
            <a:gdLst/>
            <a:ahLst/>
            <a:cxnLst/>
            <a:rect l="l" t="t" r="r" b="b"/>
            <a:pathLst>
              <a:path w="666750" h="695325" extrusionOk="0">
                <a:moveTo>
                  <a:pt x="266700" y="164307"/>
                </a:moveTo>
                <a:lnTo>
                  <a:pt x="371475" y="223838"/>
                </a:lnTo>
                <a:lnTo>
                  <a:pt x="452438" y="257175"/>
                </a:lnTo>
                <a:lnTo>
                  <a:pt x="492919" y="269082"/>
                </a:lnTo>
                <a:lnTo>
                  <a:pt x="514350" y="285750"/>
                </a:lnTo>
                <a:lnTo>
                  <a:pt x="554831" y="319088"/>
                </a:lnTo>
                <a:lnTo>
                  <a:pt x="597694" y="361950"/>
                </a:lnTo>
                <a:lnTo>
                  <a:pt x="628650" y="404813"/>
                </a:lnTo>
                <a:lnTo>
                  <a:pt x="647700" y="442913"/>
                </a:lnTo>
                <a:lnTo>
                  <a:pt x="657225" y="473869"/>
                </a:lnTo>
                <a:lnTo>
                  <a:pt x="664369" y="511969"/>
                </a:lnTo>
                <a:lnTo>
                  <a:pt x="666750" y="554832"/>
                </a:lnTo>
                <a:lnTo>
                  <a:pt x="664369" y="588169"/>
                </a:lnTo>
                <a:lnTo>
                  <a:pt x="654844" y="616744"/>
                </a:lnTo>
                <a:lnTo>
                  <a:pt x="628650" y="659607"/>
                </a:lnTo>
                <a:lnTo>
                  <a:pt x="590550" y="683419"/>
                </a:lnTo>
                <a:lnTo>
                  <a:pt x="547688" y="695325"/>
                </a:lnTo>
                <a:lnTo>
                  <a:pt x="509588" y="692944"/>
                </a:lnTo>
                <a:lnTo>
                  <a:pt x="464344" y="676275"/>
                </a:lnTo>
                <a:lnTo>
                  <a:pt x="414338" y="645319"/>
                </a:lnTo>
                <a:lnTo>
                  <a:pt x="364331" y="597694"/>
                </a:lnTo>
                <a:lnTo>
                  <a:pt x="288131" y="511969"/>
                </a:lnTo>
                <a:lnTo>
                  <a:pt x="197644" y="390525"/>
                </a:lnTo>
                <a:lnTo>
                  <a:pt x="102394" y="235744"/>
                </a:lnTo>
                <a:lnTo>
                  <a:pt x="19050" y="90488"/>
                </a:lnTo>
                <a:lnTo>
                  <a:pt x="0" y="50007"/>
                </a:lnTo>
                <a:lnTo>
                  <a:pt x="0" y="35719"/>
                </a:lnTo>
                <a:lnTo>
                  <a:pt x="2381" y="11907"/>
                </a:lnTo>
                <a:lnTo>
                  <a:pt x="11906" y="0"/>
                </a:lnTo>
                <a:lnTo>
                  <a:pt x="26194" y="2382"/>
                </a:lnTo>
                <a:lnTo>
                  <a:pt x="50006" y="16669"/>
                </a:lnTo>
                <a:lnTo>
                  <a:pt x="121444" y="66675"/>
                </a:lnTo>
                <a:lnTo>
                  <a:pt x="197644" y="121444"/>
                </a:lnTo>
                <a:lnTo>
                  <a:pt x="266700" y="16430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213"/>
          <p:cNvSpPr/>
          <p:nvPr/>
        </p:nvSpPr>
        <p:spPr>
          <a:xfrm>
            <a:off x="2781300" y="5180013"/>
            <a:ext cx="419100" cy="658812"/>
          </a:xfrm>
          <a:custGeom>
            <a:avLst/>
            <a:gdLst/>
            <a:ahLst/>
            <a:cxnLst/>
            <a:rect l="l" t="t" r="r" b="b"/>
            <a:pathLst>
              <a:path w="419100" h="659606" extrusionOk="0">
                <a:moveTo>
                  <a:pt x="92869" y="61912"/>
                </a:moveTo>
                <a:lnTo>
                  <a:pt x="133350" y="126206"/>
                </a:lnTo>
                <a:lnTo>
                  <a:pt x="178594" y="173831"/>
                </a:lnTo>
                <a:lnTo>
                  <a:pt x="419100" y="433387"/>
                </a:lnTo>
                <a:lnTo>
                  <a:pt x="402431" y="597694"/>
                </a:lnTo>
                <a:lnTo>
                  <a:pt x="395288" y="642937"/>
                </a:lnTo>
                <a:lnTo>
                  <a:pt x="388144" y="650081"/>
                </a:lnTo>
                <a:lnTo>
                  <a:pt x="364331" y="659606"/>
                </a:lnTo>
                <a:lnTo>
                  <a:pt x="345281" y="659606"/>
                </a:lnTo>
                <a:lnTo>
                  <a:pt x="314325" y="647700"/>
                </a:lnTo>
                <a:lnTo>
                  <a:pt x="271463" y="621506"/>
                </a:lnTo>
                <a:lnTo>
                  <a:pt x="250031" y="597694"/>
                </a:lnTo>
                <a:lnTo>
                  <a:pt x="159544" y="461962"/>
                </a:lnTo>
                <a:lnTo>
                  <a:pt x="69056" y="311944"/>
                </a:lnTo>
                <a:lnTo>
                  <a:pt x="7144" y="166687"/>
                </a:lnTo>
                <a:lnTo>
                  <a:pt x="2381" y="147637"/>
                </a:lnTo>
                <a:lnTo>
                  <a:pt x="0" y="100012"/>
                </a:lnTo>
                <a:lnTo>
                  <a:pt x="9525" y="16669"/>
                </a:lnTo>
                <a:lnTo>
                  <a:pt x="16669" y="0"/>
                </a:lnTo>
                <a:lnTo>
                  <a:pt x="30956" y="0"/>
                </a:lnTo>
                <a:lnTo>
                  <a:pt x="50006" y="14287"/>
                </a:lnTo>
                <a:lnTo>
                  <a:pt x="92869" y="619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213"/>
          <p:cNvSpPr/>
          <p:nvPr/>
        </p:nvSpPr>
        <p:spPr>
          <a:xfrm>
            <a:off x="5557838" y="1408113"/>
            <a:ext cx="1128712" cy="1235075"/>
          </a:xfrm>
          <a:custGeom>
            <a:avLst/>
            <a:gdLst/>
            <a:ahLst/>
            <a:cxnLst/>
            <a:rect l="l" t="t" r="r" b="b"/>
            <a:pathLst>
              <a:path w="1128712" h="1235869" extrusionOk="0">
                <a:moveTo>
                  <a:pt x="542925" y="564356"/>
                </a:moveTo>
                <a:lnTo>
                  <a:pt x="285750" y="895350"/>
                </a:lnTo>
                <a:lnTo>
                  <a:pt x="80962" y="1143000"/>
                </a:lnTo>
                <a:lnTo>
                  <a:pt x="0" y="1235869"/>
                </a:lnTo>
                <a:lnTo>
                  <a:pt x="309562" y="1062037"/>
                </a:lnTo>
                <a:lnTo>
                  <a:pt x="592931" y="840581"/>
                </a:lnTo>
                <a:lnTo>
                  <a:pt x="876300" y="588169"/>
                </a:lnTo>
                <a:lnTo>
                  <a:pt x="983456" y="490537"/>
                </a:lnTo>
                <a:lnTo>
                  <a:pt x="1002506" y="478631"/>
                </a:lnTo>
                <a:lnTo>
                  <a:pt x="1038225" y="461962"/>
                </a:lnTo>
                <a:lnTo>
                  <a:pt x="1097756" y="421481"/>
                </a:lnTo>
                <a:lnTo>
                  <a:pt x="1123950" y="390525"/>
                </a:lnTo>
                <a:lnTo>
                  <a:pt x="1128712" y="361950"/>
                </a:lnTo>
                <a:lnTo>
                  <a:pt x="1123950" y="314325"/>
                </a:lnTo>
                <a:lnTo>
                  <a:pt x="1102518" y="264319"/>
                </a:lnTo>
                <a:lnTo>
                  <a:pt x="1066800" y="216694"/>
                </a:lnTo>
                <a:lnTo>
                  <a:pt x="1023937" y="180975"/>
                </a:lnTo>
                <a:lnTo>
                  <a:pt x="962025" y="138112"/>
                </a:lnTo>
                <a:lnTo>
                  <a:pt x="878681" y="92869"/>
                </a:lnTo>
                <a:lnTo>
                  <a:pt x="723900" y="33337"/>
                </a:lnTo>
                <a:lnTo>
                  <a:pt x="628650" y="4762"/>
                </a:lnTo>
                <a:lnTo>
                  <a:pt x="597693" y="0"/>
                </a:lnTo>
                <a:lnTo>
                  <a:pt x="588168" y="2381"/>
                </a:lnTo>
                <a:lnTo>
                  <a:pt x="581025" y="14287"/>
                </a:lnTo>
                <a:lnTo>
                  <a:pt x="585787" y="38100"/>
                </a:lnTo>
                <a:lnTo>
                  <a:pt x="595312" y="59531"/>
                </a:lnTo>
                <a:lnTo>
                  <a:pt x="619125" y="83344"/>
                </a:lnTo>
                <a:lnTo>
                  <a:pt x="685800" y="157162"/>
                </a:lnTo>
                <a:lnTo>
                  <a:pt x="716756" y="204787"/>
                </a:lnTo>
                <a:lnTo>
                  <a:pt x="726281" y="228600"/>
                </a:lnTo>
                <a:lnTo>
                  <a:pt x="723900" y="245269"/>
                </a:lnTo>
                <a:lnTo>
                  <a:pt x="716756" y="276225"/>
                </a:lnTo>
                <a:lnTo>
                  <a:pt x="673893" y="369094"/>
                </a:lnTo>
                <a:lnTo>
                  <a:pt x="542925" y="5643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213"/>
          <p:cNvSpPr/>
          <p:nvPr/>
        </p:nvSpPr>
        <p:spPr>
          <a:xfrm>
            <a:off x="4352925" y="3190875"/>
            <a:ext cx="2284413" cy="550863"/>
          </a:xfrm>
          <a:custGeom>
            <a:avLst/>
            <a:gdLst/>
            <a:ahLst/>
            <a:cxnLst/>
            <a:rect l="l" t="t" r="r" b="b"/>
            <a:pathLst>
              <a:path w="2283619" h="550069" extrusionOk="0">
                <a:moveTo>
                  <a:pt x="883444" y="230981"/>
                </a:moveTo>
                <a:lnTo>
                  <a:pt x="1078706" y="190500"/>
                </a:lnTo>
                <a:lnTo>
                  <a:pt x="1321594" y="150019"/>
                </a:lnTo>
                <a:lnTo>
                  <a:pt x="1645444" y="73819"/>
                </a:lnTo>
                <a:lnTo>
                  <a:pt x="1845469" y="4763"/>
                </a:lnTo>
                <a:lnTo>
                  <a:pt x="1869281" y="0"/>
                </a:lnTo>
                <a:lnTo>
                  <a:pt x="1902619" y="0"/>
                </a:lnTo>
                <a:lnTo>
                  <a:pt x="1976438" y="7144"/>
                </a:lnTo>
                <a:lnTo>
                  <a:pt x="2057400" y="28575"/>
                </a:lnTo>
                <a:lnTo>
                  <a:pt x="2119313" y="54769"/>
                </a:lnTo>
                <a:lnTo>
                  <a:pt x="2183606" y="95250"/>
                </a:lnTo>
                <a:lnTo>
                  <a:pt x="2219325" y="121444"/>
                </a:lnTo>
                <a:lnTo>
                  <a:pt x="2262188" y="164306"/>
                </a:lnTo>
                <a:lnTo>
                  <a:pt x="2278856" y="190500"/>
                </a:lnTo>
                <a:lnTo>
                  <a:pt x="2283619" y="214313"/>
                </a:lnTo>
                <a:lnTo>
                  <a:pt x="2278856" y="240506"/>
                </a:lnTo>
                <a:lnTo>
                  <a:pt x="2262188" y="266700"/>
                </a:lnTo>
                <a:lnTo>
                  <a:pt x="2224088" y="285750"/>
                </a:lnTo>
                <a:lnTo>
                  <a:pt x="2188369" y="278606"/>
                </a:lnTo>
                <a:lnTo>
                  <a:pt x="2095500" y="269081"/>
                </a:lnTo>
                <a:lnTo>
                  <a:pt x="1947863" y="259556"/>
                </a:lnTo>
                <a:lnTo>
                  <a:pt x="1745456" y="264319"/>
                </a:lnTo>
                <a:lnTo>
                  <a:pt x="1557338" y="283369"/>
                </a:lnTo>
                <a:lnTo>
                  <a:pt x="1269206" y="335756"/>
                </a:lnTo>
                <a:lnTo>
                  <a:pt x="1012031" y="376238"/>
                </a:lnTo>
                <a:lnTo>
                  <a:pt x="831056" y="419100"/>
                </a:lnTo>
                <a:lnTo>
                  <a:pt x="661988" y="466725"/>
                </a:lnTo>
                <a:lnTo>
                  <a:pt x="540544" y="502444"/>
                </a:lnTo>
                <a:lnTo>
                  <a:pt x="461963" y="540544"/>
                </a:lnTo>
                <a:lnTo>
                  <a:pt x="442913" y="550069"/>
                </a:lnTo>
                <a:lnTo>
                  <a:pt x="433388" y="550069"/>
                </a:lnTo>
                <a:lnTo>
                  <a:pt x="400050" y="535781"/>
                </a:lnTo>
                <a:lnTo>
                  <a:pt x="321469" y="495300"/>
                </a:lnTo>
                <a:lnTo>
                  <a:pt x="219075" y="450056"/>
                </a:lnTo>
                <a:lnTo>
                  <a:pt x="142875" y="421481"/>
                </a:lnTo>
                <a:lnTo>
                  <a:pt x="100013" y="392906"/>
                </a:lnTo>
                <a:lnTo>
                  <a:pt x="57150" y="359569"/>
                </a:lnTo>
                <a:lnTo>
                  <a:pt x="33338" y="335756"/>
                </a:lnTo>
                <a:lnTo>
                  <a:pt x="9525" y="300038"/>
                </a:lnTo>
                <a:lnTo>
                  <a:pt x="0" y="273844"/>
                </a:lnTo>
                <a:lnTo>
                  <a:pt x="0" y="257175"/>
                </a:lnTo>
                <a:lnTo>
                  <a:pt x="7144" y="250031"/>
                </a:lnTo>
                <a:lnTo>
                  <a:pt x="23813" y="252413"/>
                </a:lnTo>
                <a:lnTo>
                  <a:pt x="76200" y="266700"/>
                </a:lnTo>
                <a:lnTo>
                  <a:pt x="164306" y="292894"/>
                </a:lnTo>
                <a:lnTo>
                  <a:pt x="278606" y="307181"/>
                </a:lnTo>
                <a:lnTo>
                  <a:pt x="461963" y="300038"/>
                </a:lnTo>
                <a:lnTo>
                  <a:pt x="692944" y="264319"/>
                </a:lnTo>
                <a:lnTo>
                  <a:pt x="883444" y="2309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213"/>
          <p:cNvSpPr/>
          <p:nvPr/>
        </p:nvSpPr>
        <p:spPr>
          <a:xfrm>
            <a:off x="3795713" y="4122738"/>
            <a:ext cx="3490912" cy="668337"/>
          </a:xfrm>
          <a:custGeom>
            <a:avLst/>
            <a:gdLst/>
            <a:ahLst/>
            <a:cxnLst/>
            <a:rect l="l" t="t" r="r" b="b"/>
            <a:pathLst>
              <a:path w="3492111" h="667568" extrusionOk="0">
                <a:moveTo>
                  <a:pt x="2190634" y="131830"/>
                </a:moveTo>
                <a:lnTo>
                  <a:pt x="1825996" y="182319"/>
                </a:lnTo>
                <a:lnTo>
                  <a:pt x="1525870" y="215978"/>
                </a:lnTo>
                <a:lnTo>
                  <a:pt x="978913" y="308540"/>
                </a:lnTo>
                <a:lnTo>
                  <a:pt x="583421" y="373052"/>
                </a:lnTo>
                <a:lnTo>
                  <a:pt x="468420" y="389882"/>
                </a:lnTo>
                <a:lnTo>
                  <a:pt x="364639" y="409516"/>
                </a:lnTo>
                <a:lnTo>
                  <a:pt x="305735" y="415126"/>
                </a:lnTo>
                <a:lnTo>
                  <a:pt x="246832" y="409516"/>
                </a:lnTo>
                <a:lnTo>
                  <a:pt x="182320" y="389882"/>
                </a:lnTo>
                <a:lnTo>
                  <a:pt x="134636" y="373052"/>
                </a:lnTo>
                <a:lnTo>
                  <a:pt x="95367" y="347808"/>
                </a:lnTo>
                <a:lnTo>
                  <a:pt x="58904" y="314149"/>
                </a:lnTo>
                <a:lnTo>
                  <a:pt x="42074" y="305735"/>
                </a:lnTo>
                <a:lnTo>
                  <a:pt x="16830" y="302930"/>
                </a:lnTo>
                <a:lnTo>
                  <a:pt x="0" y="308540"/>
                </a:lnTo>
                <a:lnTo>
                  <a:pt x="0" y="322564"/>
                </a:lnTo>
                <a:lnTo>
                  <a:pt x="19635" y="373052"/>
                </a:lnTo>
                <a:lnTo>
                  <a:pt x="50489" y="420736"/>
                </a:lnTo>
                <a:lnTo>
                  <a:pt x="95367" y="468419"/>
                </a:lnTo>
                <a:lnTo>
                  <a:pt x="159880" y="521713"/>
                </a:lnTo>
                <a:lnTo>
                  <a:pt x="241223" y="572201"/>
                </a:lnTo>
                <a:lnTo>
                  <a:pt x="336589" y="628299"/>
                </a:lnTo>
                <a:lnTo>
                  <a:pt x="392688" y="656348"/>
                </a:lnTo>
                <a:lnTo>
                  <a:pt x="431956" y="667568"/>
                </a:lnTo>
                <a:lnTo>
                  <a:pt x="451591" y="667568"/>
                </a:lnTo>
                <a:lnTo>
                  <a:pt x="474030" y="656348"/>
                </a:lnTo>
                <a:lnTo>
                  <a:pt x="558177" y="619884"/>
                </a:lnTo>
                <a:lnTo>
                  <a:pt x="653544" y="586225"/>
                </a:lnTo>
                <a:lnTo>
                  <a:pt x="841473" y="527322"/>
                </a:lnTo>
                <a:lnTo>
                  <a:pt x="1065866" y="471224"/>
                </a:lnTo>
                <a:lnTo>
                  <a:pt x="1337942" y="415126"/>
                </a:lnTo>
                <a:lnTo>
                  <a:pt x="1598798" y="375857"/>
                </a:lnTo>
                <a:lnTo>
                  <a:pt x="1649286" y="375857"/>
                </a:lnTo>
                <a:lnTo>
                  <a:pt x="1870874" y="356223"/>
                </a:lnTo>
                <a:lnTo>
                  <a:pt x="2148560" y="336589"/>
                </a:lnTo>
                <a:lnTo>
                  <a:pt x="2622589" y="314149"/>
                </a:lnTo>
                <a:lnTo>
                  <a:pt x="2802104" y="305735"/>
                </a:lnTo>
                <a:lnTo>
                  <a:pt x="3001252" y="308540"/>
                </a:lnTo>
                <a:lnTo>
                  <a:pt x="3172351" y="319759"/>
                </a:lnTo>
                <a:lnTo>
                  <a:pt x="3354670" y="345003"/>
                </a:lnTo>
                <a:lnTo>
                  <a:pt x="3424793" y="356223"/>
                </a:lnTo>
                <a:lnTo>
                  <a:pt x="3433208" y="356223"/>
                </a:lnTo>
                <a:lnTo>
                  <a:pt x="3466867" y="333784"/>
                </a:lnTo>
                <a:lnTo>
                  <a:pt x="3486501" y="311345"/>
                </a:lnTo>
                <a:lnTo>
                  <a:pt x="3492111" y="291710"/>
                </a:lnTo>
                <a:lnTo>
                  <a:pt x="3489306" y="274881"/>
                </a:lnTo>
                <a:lnTo>
                  <a:pt x="3478086" y="249637"/>
                </a:lnTo>
                <a:lnTo>
                  <a:pt x="3444427" y="215978"/>
                </a:lnTo>
                <a:lnTo>
                  <a:pt x="3391134" y="182319"/>
                </a:lnTo>
                <a:lnTo>
                  <a:pt x="3332231" y="162684"/>
                </a:lnTo>
                <a:lnTo>
                  <a:pt x="3290158" y="140245"/>
                </a:lnTo>
                <a:lnTo>
                  <a:pt x="3144302" y="75732"/>
                </a:lnTo>
                <a:lnTo>
                  <a:pt x="2933934" y="2805"/>
                </a:lnTo>
                <a:lnTo>
                  <a:pt x="2919910" y="0"/>
                </a:lnTo>
                <a:lnTo>
                  <a:pt x="2883446" y="8414"/>
                </a:lnTo>
                <a:lnTo>
                  <a:pt x="2841372" y="22439"/>
                </a:lnTo>
                <a:lnTo>
                  <a:pt x="2782469" y="42073"/>
                </a:lnTo>
                <a:lnTo>
                  <a:pt x="2645029" y="64513"/>
                </a:lnTo>
                <a:lnTo>
                  <a:pt x="2190634" y="1318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213"/>
          <p:cNvSpPr/>
          <p:nvPr/>
        </p:nvSpPr>
        <p:spPr>
          <a:xfrm>
            <a:off x="2905125" y="3935413"/>
            <a:ext cx="877888" cy="1717675"/>
          </a:xfrm>
          <a:custGeom>
            <a:avLst/>
            <a:gdLst/>
            <a:ahLst/>
            <a:cxnLst/>
            <a:rect l="l" t="t" r="r" b="b"/>
            <a:pathLst>
              <a:path w="878681" h="1716882" extrusionOk="0">
                <a:moveTo>
                  <a:pt x="504825" y="685800"/>
                </a:moveTo>
                <a:lnTo>
                  <a:pt x="297656" y="1057275"/>
                </a:lnTo>
                <a:lnTo>
                  <a:pt x="145256" y="1297782"/>
                </a:lnTo>
                <a:lnTo>
                  <a:pt x="138113" y="1316832"/>
                </a:lnTo>
                <a:lnTo>
                  <a:pt x="123825" y="1350169"/>
                </a:lnTo>
                <a:lnTo>
                  <a:pt x="109538" y="1376363"/>
                </a:lnTo>
                <a:lnTo>
                  <a:pt x="90488" y="1393032"/>
                </a:lnTo>
                <a:lnTo>
                  <a:pt x="73819" y="1400175"/>
                </a:lnTo>
                <a:lnTo>
                  <a:pt x="54769" y="1402557"/>
                </a:lnTo>
                <a:lnTo>
                  <a:pt x="33338" y="1393032"/>
                </a:lnTo>
                <a:lnTo>
                  <a:pt x="0" y="1381125"/>
                </a:lnTo>
                <a:lnTo>
                  <a:pt x="288131" y="1716882"/>
                </a:lnTo>
                <a:lnTo>
                  <a:pt x="300038" y="1666875"/>
                </a:lnTo>
                <a:lnTo>
                  <a:pt x="364331" y="1504950"/>
                </a:lnTo>
                <a:lnTo>
                  <a:pt x="504825" y="1183482"/>
                </a:lnTo>
                <a:lnTo>
                  <a:pt x="681038" y="757238"/>
                </a:lnTo>
                <a:lnTo>
                  <a:pt x="809625" y="359569"/>
                </a:lnTo>
                <a:lnTo>
                  <a:pt x="871538" y="97632"/>
                </a:lnTo>
                <a:lnTo>
                  <a:pt x="878681" y="30957"/>
                </a:lnTo>
                <a:lnTo>
                  <a:pt x="873919" y="9525"/>
                </a:lnTo>
                <a:lnTo>
                  <a:pt x="866775" y="0"/>
                </a:lnTo>
                <a:lnTo>
                  <a:pt x="857250" y="0"/>
                </a:lnTo>
                <a:lnTo>
                  <a:pt x="842963" y="4763"/>
                </a:lnTo>
                <a:lnTo>
                  <a:pt x="816769" y="26194"/>
                </a:lnTo>
                <a:lnTo>
                  <a:pt x="802481" y="52388"/>
                </a:lnTo>
                <a:lnTo>
                  <a:pt x="719138" y="240507"/>
                </a:lnTo>
                <a:lnTo>
                  <a:pt x="611981" y="473869"/>
                </a:lnTo>
                <a:lnTo>
                  <a:pt x="504825" y="6858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213"/>
          <p:cNvSpPr/>
          <p:nvPr/>
        </p:nvSpPr>
        <p:spPr>
          <a:xfrm>
            <a:off x="4284663" y="2333625"/>
            <a:ext cx="2514600" cy="542925"/>
          </a:xfrm>
          <a:custGeom>
            <a:avLst/>
            <a:gdLst/>
            <a:ahLst/>
            <a:cxnLst/>
            <a:rect l="l" t="t" r="r" b="b"/>
            <a:pathLst>
              <a:path w="2514600" h="542925" extrusionOk="0">
                <a:moveTo>
                  <a:pt x="1133475" y="221456"/>
                </a:moveTo>
                <a:lnTo>
                  <a:pt x="1409700" y="176213"/>
                </a:lnTo>
                <a:lnTo>
                  <a:pt x="1583531" y="140494"/>
                </a:lnTo>
                <a:lnTo>
                  <a:pt x="1790700" y="107156"/>
                </a:lnTo>
                <a:lnTo>
                  <a:pt x="1962150" y="71438"/>
                </a:lnTo>
                <a:lnTo>
                  <a:pt x="1990725" y="54769"/>
                </a:lnTo>
                <a:lnTo>
                  <a:pt x="2045494" y="16669"/>
                </a:lnTo>
                <a:lnTo>
                  <a:pt x="2064544" y="7144"/>
                </a:lnTo>
                <a:lnTo>
                  <a:pt x="2093119" y="0"/>
                </a:lnTo>
                <a:lnTo>
                  <a:pt x="2162175" y="9525"/>
                </a:lnTo>
                <a:lnTo>
                  <a:pt x="2290762" y="38100"/>
                </a:lnTo>
                <a:lnTo>
                  <a:pt x="2419350" y="83344"/>
                </a:lnTo>
                <a:lnTo>
                  <a:pt x="2455069" y="97631"/>
                </a:lnTo>
                <a:lnTo>
                  <a:pt x="2474119" y="111919"/>
                </a:lnTo>
                <a:lnTo>
                  <a:pt x="2495550" y="138113"/>
                </a:lnTo>
                <a:lnTo>
                  <a:pt x="2509837" y="166688"/>
                </a:lnTo>
                <a:lnTo>
                  <a:pt x="2514600" y="192881"/>
                </a:lnTo>
                <a:lnTo>
                  <a:pt x="2505075" y="223838"/>
                </a:lnTo>
                <a:lnTo>
                  <a:pt x="2483644" y="245269"/>
                </a:lnTo>
                <a:lnTo>
                  <a:pt x="2426494" y="271463"/>
                </a:lnTo>
                <a:lnTo>
                  <a:pt x="2390775" y="276225"/>
                </a:lnTo>
                <a:lnTo>
                  <a:pt x="2262187" y="271463"/>
                </a:lnTo>
                <a:lnTo>
                  <a:pt x="2005012" y="283369"/>
                </a:lnTo>
                <a:lnTo>
                  <a:pt x="1802606" y="292894"/>
                </a:lnTo>
                <a:lnTo>
                  <a:pt x="1502569" y="333375"/>
                </a:lnTo>
                <a:lnTo>
                  <a:pt x="1195387" y="383381"/>
                </a:lnTo>
                <a:lnTo>
                  <a:pt x="831056" y="457200"/>
                </a:lnTo>
                <a:lnTo>
                  <a:pt x="581025" y="507206"/>
                </a:lnTo>
                <a:lnTo>
                  <a:pt x="557212" y="514350"/>
                </a:lnTo>
                <a:lnTo>
                  <a:pt x="511969" y="535781"/>
                </a:lnTo>
                <a:lnTo>
                  <a:pt x="469106" y="542925"/>
                </a:lnTo>
                <a:lnTo>
                  <a:pt x="438150" y="542925"/>
                </a:lnTo>
                <a:lnTo>
                  <a:pt x="392906" y="531019"/>
                </a:lnTo>
                <a:lnTo>
                  <a:pt x="302419" y="492919"/>
                </a:lnTo>
                <a:lnTo>
                  <a:pt x="154781" y="392906"/>
                </a:lnTo>
                <a:lnTo>
                  <a:pt x="35719" y="295275"/>
                </a:lnTo>
                <a:lnTo>
                  <a:pt x="11906" y="266700"/>
                </a:lnTo>
                <a:lnTo>
                  <a:pt x="0" y="238125"/>
                </a:lnTo>
                <a:lnTo>
                  <a:pt x="0" y="221456"/>
                </a:lnTo>
                <a:lnTo>
                  <a:pt x="9525" y="214313"/>
                </a:lnTo>
                <a:lnTo>
                  <a:pt x="28575" y="214313"/>
                </a:lnTo>
                <a:lnTo>
                  <a:pt x="71437" y="233363"/>
                </a:lnTo>
                <a:lnTo>
                  <a:pt x="154781" y="276225"/>
                </a:lnTo>
                <a:lnTo>
                  <a:pt x="209550" y="292894"/>
                </a:lnTo>
                <a:lnTo>
                  <a:pt x="295275" y="319088"/>
                </a:lnTo>
                <a:lnTo>
                  <a:pt x="395287" y="328613"/>
                </a:lnTo>
                <a:lnTo>
                  <a:pt x="511969" y="319088"/>
                </a:lnTo>
                <a:lnTo>
                  <a:pt x="759619" y="278606"/>
                </a:lnTo>
                <a:lnTo>
                  <a:pt x="1133475" y="2214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213"/>
          <p:cNvSpPr/>
          <p:nvPr/>
        </p:nvSpPr>
        <p:spPr>
          <a:xfrm rot="-5400000">
            <a:off x="3674269" y="4171156"/>
            <a:ext cx="3546475" cy="525463"/>
          </a:xfrm>
          <a:custGeom>
            <a:avLst/>
            <a:gdLst/>
            <a:ahLst/>
            <a:cxnLst/>
            <a:rect l="l" t="t" r="r" b="b"/>
            <a:pathLst>
              <a:path w="3546282" h="524786" extrusionOk="0">
                <a:moveTo>
                  <a:pt x="703691" y="230588"/>
                </a:moveTo>
                <a:lnTo>
                  <a:pt x="1371600" y="226612"/>
                </a:lnTo>
                <a:lnTo>
                  <a:pt x="2011680" y="230588"/>
                </a:lnTo>
                <a:lnTo>
                  <a:pt x="2854519" y="206734"/>
                </a:lnTo>
                <a:lnTo>
                  <a:pt x="3097033" y="206734"/>
                </a:lnTo>
                <a:lnTo>
                  <a:pt x="3240157" y="206734"/>
                </a:lnTo>
                <a:lnTo>
                  <a:pt x="3315694" y="202759"/>
                </a:lnTo>
                <a:lnTo>
                  <a:pt x="3371353" y="186856"/>
                </a:lnTo>
                <a:lnTo>
                  <a:pt x="3419061" y="159026"/>
                </a:lnTo>
                <a:lnTo>
                  <a:pt x="3434964" y="135172"/>
                </a:lnTo>
                <a:lnTo>
                  <a:pt x="3458818" y="87465"/>
                </a:lnTo>
                <a:lnTo>
                  <a:pt x="3546282" y="0"/>
                </a:lnTo>
                <a:lnTo>
                  <a:pt x="3494599" y="326004"/>
                </a:lnTo>
                <a:lnTo>
                  <a:pt x="3450866" y="397565"/>
                </a:lnTo>
                <a:lnTo>
                  <a:pt x="3411110" y="457200"/>
                </a:lnTo>
                <a:lnTo>
                  <a:pt x="3371353" y="500932"/>
                </a:lnTo>
                <a:lnTo>
                  <a:pt x="3343524" y="524786"/>
                </a:lnTo>
                <a:lnTo>
                  <a:pt x="3307743" y="512859"/>
                </a:lnTo>
                <a:lnTo>
                  <a:pt x="3252084" y="500932"/>
                </a:lnTo>
                <a:lnTo>
                  <a:pt x="3168595" y="489005"/>
                </a:lnTo>
                <a:lnTo>
                  <a:pt x="3053301" y="481054"/>
                </a:lnTo>
                <a:lnTo>
                  <a:pt x="2834640" y="481054"/>
                </a:lnTo>
                <a:lnTo>
                  <a:pt x="2540442" y="477079"/>
                </a:lnTo>
                <a:lnTo>
                  <a:pt x="1844703" y="477079"/>
                </a:lnTo>
                <a:lnTo>
                  <a:pt x="648032" y="481054"/>
                </a:lnTo>
                <a:lnTo>
                  <a:pt x="477079" y="473103"/>
                </a:lnTo>
                <a:lnTo>
                  <a:pt x="333955" y="461176"/>
                </a:lnTo>
                <a:lnTo>
                  <a:pt x="206734" y="445273"/>
                </a:lnTo>
                <a:lnTo>
                  <a:pt x="123245" y="429371"/>
                </a:lnTo>
                <a:lnTo>
                  <a:pt x="63611" y="405517"/>
                </a:lnTo>
                <a:lnTo>
                  <a:pt x="11927" y="373712"/>
                </a:lnTo>
                <a:lnTo>
                  <a:pt x="0" y="349858"/>
                </a:lnTo>
                <a:lnTo>
                  <a:pt x="3976" y="329979"/>
                </a:lnTo>
                <a:lnTo>
                  <a:pt x="23854" y="310101"/>
                </a:lnTo>
                <a:lnTo>
                  <a:pt x="47708" y="294199"/>
                </a:lnTo>
                <a:lnTo>
                  <a:pt x="91440" y="270345"/>
                </a:lnTo>
                <a:lnTo>
                  <a:pt x="135172" y="258418"/>
                </a:lnTo>
                <a:lnTo>
                  <a:pt x="329979" y="242515"/>
                </a:lnTo>
                <a:lnTo>
                  <a:pt x="703691" y="2305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2F01C5D-9A00-BB4A-A641-9038C0584CCC}"/>
              </a:ext>
            </a:extLst>
          </p:cNvPr>
          <p:cNvGrpSpPr/>
          <p:nvPr/>
        </p:nvGrpSpPr>
        <p:grpSpPr>
          <a:xfrm>
            <a:off x="2758238" y="1404101"/>
            <a:ext cx="4524375" cy="4430712"/>
            <a:chOff x="2914650" y="1560513"/>
            <a:chExt cx="4524375" cy="4430712"/>
          </a:xfrm>
        </p:grpSpPr>
        <p:sp>
          <p:nvSpPr>
            <p:cNvPr id="13" name="Google Shape;2356;p213">
              <a:extLst>
                <a:ext uri="{FF2B5EF4-FFF2-40B4-BE49-F238E27FC236}">
                  <a16:creationId xmlns:a16="http://schemas.microsoft.com/office/drawing/2014/main" id="{4C0F9409-7E15-FE4D-BDC2-A2B0F53514CD}"/>
                </a:ext>
              </a:extLst>
            </p:cNvPr>
            <p:cNvSpPr/>
            <p:nvPr/>
          </p:nvSpPr>
          <p:spPr>
            <a:xfrm>
              <a:off x="3249613" y="1849438"/>
              <a:ext cx="755650" cy="685800"/>
            </a:xfrm>
            <a:custGeom>
              <a:avLst/>
              <a:gdLst/>
              <a:ahLst/>
              <a:cxnLst/>
              <a:rect l="l" t="t" r="r" b="b"/>
              <a:pathLst>
                <a:path w="754857" h="685800" extrusionOk="0">
                  <a:moveTo>
                    <a:pt x="640557" y="328613"/>
                  </a:moveTo>
                  <a:lnTo>
                    <a:pt x="569119" y="214313"/>
                  </a:lnTo>
                  <a:lnTo>
                    <a:pt x="559594" y="197644"/>
                  </a:lnTo>
                  <a:lnTo>
                    <a:pt x="545307" y="190500"/>
                  </a:lnTo>
                  <a:lnTo>
                    <a:pt x="492919" y="180975"/>
                  </a:lnTo>
                  <a:lnTo>
                    <a:pt x="411957" y="154782"/>
                  </a:lnTo>
                  <a:lnTo>
                    <a:pt x="295275" y="111919"/>
                  </a:lnTo>
                  <a:lnTo>
                    <a:pt x="150019" y="52388"/>
                  </a:lnTo>
                  <a:lnTo>
                    <a:pt x="64294" y="16669"/>
                  </a:lnTo>
                  <a:lnTo>
                    <a:pt x="33338" y="4763"/>
                  </a:lnTo>
                  <a:lnTo>
                    <a:pt x="4763" y="0"/>
                  </a:lnTo>
                  <a:lnTo>
                    <a:pt x="0" y="16669"/>
                  </a:lnTo>
                  <a:lnTo>
                    <a:pt x="9525" y="47625"/>
                  </a:lnTo>
                  <a:lnTo>
                    <a:pt x="38100" y="88107"/>
                  </a:lnTo>
                  <a:lnTo>
                    <a:pt x="150019" y="223838"/>
                  </a:lnTo>
                  <a:lnTo>
                    <a:pt x="350044" y="447675"/>
                  </a:lnTo>
                  <a:lnTo>
                    <a:pt x="481013" y="592932"/>
                  </a:lnTo>
                  <a:lnTo>
                    <a:pt x="535782" y="642938"/>
                  </a:lnTo>
                  <a:lnTo>
                    <a:pt x="585788" y="671513"/>
                  </a:lnTo>
                  <a:lnTo>
                    <a:pt x="614363" y="678657"/>
                  </a:lnTo>
                  <a:lnTo>
                    <a:pt x="650082" y="685800"/>
                  </a:lnTo>
                  <a:lnTo>
                    <a:pt x="671513" y="685800"/>
                  </a:lnTo>
                  <a:lnTo>
                    <a:pt x="702469" y="676275"/>
                  </a:lnTo>
                  <a:lnTo>
                    <a:pt x="728663" y="654844"/>
                  </a:lnTo>
                  <a:lnTo>
                    <a:pt x="742950" y="633413"/>
                  </a:lnTo>
                  <a:lnTo>
                    <a:pt x="752475" y="609600"/>
                  </a:lnTo>
                  <a:lnTo>
                    <a:pt x="754857" y="564357"/>
                  </a:lnTo>
                  <a:lnTo>
                    <a:pt x="750094" y="531019"/>
                  </a:lnTo>
                  <a:lnTo>
                    <a:pt x="728663" y="473869"/>
                  </a:lnTo>
                  <a:lnTo>
                    <a:pt x="690563" y="409575"/>
                  </a:lnTo>
                  <a:lnTo>
                    <a:pt x="640557" y="3286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357;p213">
              <a:extLst>
                <a:ext uri="{FF2B5EF4-FFF2-40B4-BE49-F238E27FC236}">
                  <a16:creationId xmlns:a16="http://schemas.microsoft.com/office/drawing/2014/main" id="{1143A5A1-CAD6-7A4C-B720-22029C196744}"/>
                </a:ext>
              </a:extLst>
            </p:cNvPr>
            <p:cNvSpPr/>
            <p:nvPr/>
          </p:nvSpPr>
          <p:spPr>
            <a:xfrm>
              <a:off x="4516438" y="1790700"/>
              <a:ext cx="760412" cy="809625"/>
            </a:xfrm>
            <a:custGeom>
              <a:avLst/>
              <a:gdLst/>
              <a:ahLst/>
              <a:cxnLst/>
              <a:rect l="l" t="t" r="r" b="b"/>
              <a:pathLst>
                <a:path w="759619" h="809625" extrusionOk="0">
                  <a:moveTo>
                    <a:pt x="364332" y="481013"/>
                  </a:moveTo>
                  <a:lnTo>
                    <a:pt x="230982" y="314325"/>
                  </a:lnTo>
                  <a:lnTo>
                    <a:pt x="76200" y="116681"/>
                  </a:lnTo>
                  <a:lnTo>
                    <a:pt x="9525" y="28575"/>
                  </a:lnTo>
                  <a:lnTo>
                    <a:pt x="0" y="14288"/>
                  </a:lnTo>
                  <a:lnTo>
                    <a:pt x="4763" y="2381"/>
                  </a:lnTo>
                  <a:lnTo>
                    <a:pt x="26194" y="0"/>
                  </a:lnTo>
                  <a:lnTo>
                    <a:pt x="95250" y="11906"/>
                  </a:lnTo>
                  <a:lnTo>
                    <a:pt x="233363" y="64294"/>
                  </a:lnTo>
                  <a:lnTo>
                    <a:pt x="419100" y="164306"/>
                  </a:lnTo>
                  <a:lnTo>
                    <a:pt x="516732" y="230981"/>
                  </a:lnTo>
                  <a:lnTo>
                    <a:pt x="526257" y="245269"/>
                  </a:lnTo>
                  <a:lnTo>
                    <a:pt x="611982" y="381000"/>
                  </a:lnTo>
                  <a:lnTo>
                    <a:pt x="702469" y="531019"/>
                  </a:lnTo>
                  <a:lnTo>
                    <a:pt x="742950" y="623888"/>
                  </a:lnTo>
                  <a:lnTo>
                    <a:pt x="759619" y="707231"/>
                  </a:lnTo>
                  <a:lnTo>
                    <a:pt x="757238" y="738188"/>
                  </a:lnTo>
                  <a:lnTo>
                    <a:pt x="752475" y="759619"/>
                  </a:lnTo>
                  <a:lnTo>
                    <a:pt x="740569" y="776288"/>
                  </a:lnTo>
                  <a:lnTo>
                    <a:pt x="716757" y="797719"/>
                  </a:lnTo>
                  <a:lnTo>
                    <a:pt x="692944" y="804863"/>
                  </a:lnTo>
                  <a:lnTo>
                    <a:pt x="661988" y="809625"/>
                  </a:lnTo>
                  <a:lnTo>
                    <a:pt x="645319" y="802481"/>
                  </a:lnTo>
                  <a:lnTo>
                    <a:pt x="604838" y="762000"/>
                  </a:lnTo>
                  <a:lnTo>
                    <a:pt x="364332" y="4810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358;p213">
              <a:extLst>
                <a:ext uri="{FF2B5EF4-FFF2-40B4-BE49-F238E27FC236}">
                  <a16:creationId xmlns:a16="http://schemas.microsoft.com/office/drawing/2014/main" id="{923F0B50-BA04-3D47-A2C8-343BD8B8CE52}"/>
                </a:ext>
              </a:extLst>
            </p:cNvPr>
            <p:cNvSpPr/>
            <p:nvPr/>
          </p:nvSpPr>
          <p:spPr>
            <a:xfrm>
              <a:off x="2914650" y="3021013"/>
              <a:ext cx="666750" cy="695325"/>
            </a:xfrm>
            <a:custGeom>
              <a:avLst/>
              <a:gdLst/>
              <a:ahLst/>
              <a:cxnLst/>
              <a:rect l="l" t="t" r="r" b="b"/>
              <a:pathLst>
                <a:path w="666750" h="695325" extrusionOk="0">
                  <a:moveTo>
                    <a:pt x="266700" y="164307"/>
                  </a:moveTo>
                  <a:lnTo>
                    <a:pt x="371475" y="223838"/>
                  </a:lnTo>
                  <a:lnTo>
                    <a:pt x="452438" y="257175"/>
                  </a:lnTo>
                  <a:lnTo>
                    <a:pt x="492919" y="269082"/>
                  </a:lnTo>
                  <a:lnTo>
                    <a:pt x="514350" y="285750"/>
                  </a:lnTo>
                  <a:lnTo>
                    <a:pt x="554831" y="319088"/>
                  </a:lnTo>
                  <a:lnTo>
                    <a:pt x="597694" y="361950"/>
                  </a:lnTo>
                  <a:lnTo>
                    <a:pt x="628650" y="404813"/>
                  </a:lnTo>
                  <a:lnTo>
                    <a:pt x="647700" y="442913"/>
                  </a:lnTo>
                  <a:lnTo>
                    <a:pt x="657225" y="473869"/>
                  </a:lnTo>
                  <a:lnTo>
                    <a:pt x="664369" y="511969"/>
                  </a:lnTo>
                  <a:lnTo>
                    <a:pt x="666750" y="554832"/>
                  </a:lnTo>
                  <a:lnTo>
                    <a:pt x="664369" y="588169"/>
                  </a:lnTo>
                  <a:lnTo>
                    <a:pt x="654844" y="616744"/>
                  </a:lnTo>
                  <a:lnTo>
                    <a:pt x="628650" y="659607"/>
                  </a:lnTo>
                  <a:lnTo>
                    <a:pt x="590550" y="683419"/>
                  </a:lnTo>
                  <a:lnTo>
                    <a:pt x="547688" y="695325"/>
                  </a:lnTo>
                  <a:lnTo>
                    <a:pt x="509588" y="692944"/>
                  </a:lnTo>
                  <a:lnTo>
                    <a:pt x="464344" y="676275"/>
                  </a:lnTo>
                  <a:lnTo>
                    <a:pt x="414338" y="645319"/>
                  </a:lnTo>
                  <a:lnTo>
                    <a:pt x="364331" y="597694"/>
                  </a:lnTo>
                  <a:lnTo>
                    <a:pt x="288131" y="511969"/>
                  </a:lnTo>
                  <a:lnTo>
                    <a:pt x="197644" y="390525"/>
                  </a:lnTo>
                  <a:lnTo>
                    <a:pt x="102394" y="235744"/>
                  </a:lnTo>
                  <a:lnTo>
                    <a:pt x="19050" y="90488"/>
                  </a:lnTo>
                  <a:lnTo>
                    <a:pt x="0" y="50007"/>
                  </a:lnTo>
                  <a:lnTo>
                    <a:pt x="0" y="35719"/>
                  </a:lnTo>
                  <a:lnTo>
                    <a:pt x="2381" y="11907"/>
                  </a:lnTo>
                  <a:lnTo>
                    <a:pt x="11906" y="0"/>
                  </a:lnTo>
                  <a:lnTo>
                    <a:pt x="26194" y="2382"/>
                  </a:lnTo>
                  <a:lnTo>
                    <a:pt x="50006" y="16669"/>
                  </a:lnTo>
                  <a:lnTo>
                    <a:pt x="121444" y="66675"/>
                  </a:lnTo>
                  <a:lnTo>
                    <a:pt x="197644" y="121444"/>
                  </a:lnTo>
                  <a:lnTo>
                    <a:pt x="266700" y="16430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359;p213">
              <a:extLst>
                <a:ext uri="{FF2B5EF4-FFF2-40B4-BE49-F238E27FC236}">
                  <a16:creationId xmlns:a16="http://schemas.microsoft.com/office/drawing/2014/main" id="{B22E54F1-0714-204D-9DCE-578F55346096}"/>
                </a:ext>
              </a:extLst>
            </p:cNvPr>
            <p:cNvSpPr/>
            <p:nvPr/>
          </p:nvSpPr>
          <p:spPr>
            <a:xfrm>
              <a:off x="2933700" y="5332413"/>
              <a:ext cx="419100" cy="658812"/>
            </a:xfrm>
            <a:custGeom>
              <a:avLst/>
              <a:gdLst/>
              <a:ahLst/>
              <a:cxnLst/>
              <a:rect l="l" t="t" r="r" b="b"/>
              <a:pathLst>
                <a:path w="419100" h="659606" extrusionOk="0">
                  <a:moveTo>
                    <a:pt x="92869" y="61912"/>
                  </a:moveTo>
                  <a:lnTo>
                    <a:pt x="133350" y="126206"/>
                  </a:lnTo>
                  <a:lnTo>
                    <a:pt x="178594" y="173831"/>
                  </a:lnTo>
                  <a:lnTo>
                    <a:pt x="419100" y="433387"/>
                  </a:lnTo>
                  <a:lnTo>
                    <a:pt x="402431" y="597694"/>
                  </a:lnTo>
                  <a:lnTo>
                    <a:pt x="395288" y="642937"/>
                  </a:lnTo>
                  <a:lnTo>
                    <a:pt x="388144" y="650081"/>
                  </a:lnTo>
                  <a:lnTo>
                    <a:pt x="364331" y="659606"/>
                  </a:lnTo>
                  <a:lnTo>
                    <a:pt x="345281" y="659606"/>
                  </a:lnTo>
                  <a:lnTo>
                    <a:pt x="314325" y="647700"/>
                  </a:lnTo>
                  <a:lnTo>
                    <a:pt x="271463" y="621506"/>
                  </a:lnTo>
                  <a:lnTo>
                    <a:pt x="250031" y="597694"/>
                  </a:lnTo>
                  <a:lnTo>
                    <a:pt x="159544" y="461962"/>
                  </a:lnTo>
                  <a:lnTo>
                    <a:pt x="69056" y="311944"/>
                  </a:lnTo>
                  <a:lnTo>
                    <a:pt x="7144" y="166687"/>
                  </a:lnTo>
                  <a:lnTo>
                    <a:pt x="2381" y="147637"/>
                  </a:lnTo>
                  <a:lnTo>
                    <a:pt x="0" y="100012"/>
                  </a:lnTo>
                  <a:lnTo>
                    <a:pt x="9525" y="16669"/>
                  </a:lnTo>
                  <a:lnTo>
                    <a:pt x="16669" y="0"/>
                  </a:lnTo>
                  <a:lnTo>
                    <a:pt x="30956" y="0"/>
                  </a:lnTo>
                  <a:lnTo>
                    <a:pt x="50006" y="14287"/>
                  </a:lnTo>
                  <a:lnTo>
                    <a:pt x="92869" y="619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360;p213">
              <a:extLst>
                <a:ext uri="{FF2B5EF4-FFF2-40B4-BE49-F238E27FC236}">
                  <a16:creationId xmlns:a16="http://schemas.microsoft.com/office/drawing/2014/main" id="{6DD16746-B982-9F45-A99E-B86D5192A6D1}"/>
                </a:ext>
              </a:extLst>
            </p:cNvPr>
            <p:cNvSpPr/>
            <p:nvPr/>
          </p:nvSpPr>
          <p:spPr>
            <a:xfrm>
              <a:off x="5710238" y="1560513"/>
              <a:ext cx="1128712" cy="1235075"/>
            </a:xfrm>
            <a:custGeom>
              <a:avLst/>
              <a:gdLst/>
              <a:ahLst/>
              <a:cxnLst/>
              <a:rect l="l" t="t" r="r" b="b"/>
              <a:pathLst>
                <a:path w="1128712" h="1235869" extrusionOk="0">
                  <a:moveTo>
                    <a:pt x="542925" y="564356"/>
                  </a:moveTo>
                  <a:lnTo>
                    <a:pt x="285750" y="895350"/>
                  </a:lnTo>
                  <a:lnTo>
                    <a:pt x="80962" y="1143000"/>
                  </a:lnTo>
                  <a:lnTo>
                    <a:pt x="0" y="1235869"/>
                  </a:lnTo>
                  <a:lnTo>
                    <a:pt x="309562" y="1062037"/>
                  </a:lnTo>
                  <a:lnTo>
                    <a:pt x="592931" y="840581"/>
                  </a:lnTo>
                  <a:lnTo>
                    <a:pt x="876300" y="588169"/>
                  </a:lnTo>
                  <a:lnTo>
                    <a:pt x="983456" y="490537"/>
                  </a:lnTo>
                  <a:lnTo>
                    <a:pt x="1002506" y="478631"/>
                  </a:lnTo>
                  <a:lnTo>
                    <a:pt x="1038225" y="461962"/>
                  </a:lnTo>
                  <a:lnTo>
                    <a:pt x="1097756" y="421481"/>
                  </a:lnTo>
                  <a:lnTo>
                    <a:pt x="1123950" y="390525"/>
                  </a:lnTo>
                  <a:lnTo>
                    <a:pt x="1128712" y="361950"/>
                  </a:lnTo>
                  <a:lnTo>
                    <a:pt x="1123950" y="314325"/>
                  </a:lnTo>
                  <a:lnTo>
                    <a:pt x="1102518" y="264319"/>
                  </a:lnTo>
                  <a:lnTo>
                    <a:pt x="1066800" y="216694"/>
                  </a:lnTo>
                  <a:lnTo>
                    <a:pt x="1023937" y="180975"/>
                  </a:lnTo>
                  <a:lnTo>
                    <a:pt x="962025" y="138112"/>
                  </a:lnTo>
                  <a:lnTo>
                    <a:pt x="878681" y="92869"/>
                  </a:lnTo>
                  <a:lnTo>
                    <a:pt x="723900" y="33337"/>
                  </a:lnTo>
                  <a:lnTo>
                    <a:pt x="628650" y="4762"/>
                  </a:lnTo>
                  <a:lnTo>
                    <a:pt x="597693" y="0"/>
                  </a:lnTo>
                  <a:lnTo>
                    <a:pt x="588168" y="2381"/>
                  </a:lnTo>
                  <a:lnTo>
                    <a:pt x="581025" y="14287"/>
                  </a:lnTo>
                  <a:lnTo>
                    <a:pt x="585787" y="38100"/>
                  </a:lnTo>
                  <a:lnTo>
                    <a:pt x="595312" y="59531"/>
                  </a:lnTo>
                  <a:lnTo>
                    <a:pt x="619125" y="83344"/>
                  </a:lnTo>
                  <a:lnTo>
                    <a:pt x="685800" y="157162"/>
                  </a:lnTo>
                  <a:lnTo>
                    <a:pt x="716756" y="204787"/>
                  </a:lnTo>
                  <a:lnTo>
                    <a:pt x="726281" y="228600"/>
                  </a:lnTo>
                  <a:lnTo>
                    <a:pt x="723900" y="245269"/>
                  </a:lnTo>
                  <a:lnTo>
                    <a:pt x="716756" y="276225"/>
                  </a:lnTo>
                  <a:lnTo>
                    <a:pt x="673893" y="369094"/>
                  </a:lnTo>
                  <a:lnTo>
                    <a:pt x="542925" y="5643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361;p213">
              <a:extLst>
                <a:ext uri="{FF2B5EF4-FFF2-40B4-BE49-F238E27FC236}">
                  <a16:creationId xmlns:a16="http://schemas.microsoft.com/office/drawing/2014/main" id="{3A3A753C-367E-EA41-A254-BBC50ECF4CC4}"/>
                </a:ext>
              </a:extLst>
            </p:cNvPr>
            <p:cNvSpPr/>
            <p:nvPr/>
          </p:nvSpPr>
          <p:spPr>
            <a:xfrm>
              <a:off x="4505325" y="3343275"/>
              <a:ext cx="2284413" cy="550863"/>
            </a:xfrm>
            <a:custGeom>
              <a:avLst/>
              <a:gdLst/>
              <a:ahLst/>
              <a:cxnLst/>
              <a:rect l="l" t="t" r="r" b="b"/>
              <a:pathLst>
                <a:path w="2283619" h="550069" extrusionOk="0">
                  <a:moveTo>
                    <a:pt x="883444" y="230981"/>
                  </a:moveTo>
                  <a:lnTo>
                    <a:pt x="1078706" y="190500"/>
                  </a:lnTo>
                  <a:lnTo>
                    <a:pt x="1321594" y="150019"/>
                  </a:lnTo>
                  <a:lnTo>
                    <a:pt x="1645444" y="73819"/>
                  </a:lnTo>
                  <a:lnTo>
                    <a:pt x="1845469" y="4763"/>
                  </a:lnTo>
                  <a:lnTo>
                    <a:pt x="1869281" y="0"/>
                  </a:lnTo>
                  <a:lnTo>
                    <a:pt x="1902619" y="0"/>
                  </a:lnTo>
                  <a:lnTo>
                    <a:pt x="1976438" y="7144"/>
                  </a:lnTo>
                  <a:lnTo>
                    <a:pt x="2057400" y="28575"/>
                  </a:lnTo>
                  <a:lnTo>
                    <a:pt x="2119313" y="54769"/>
                  </a:lnTo>
                  <a:lnTo>
                    <a:pt x="2183606" y="95250"/>
                  </a:lnTo>
                  <a:lnTo>
                    <a:pt x="2219325" y="121444"/>
                  </a:lnTo>
                  <a:lnTo>
                    <a:pt x="2262188" y="164306"/>
                  </a:lnTo>
                  <a:lnTo>
                    <a:pt x="2278856" y="190500"/>
                  </a:lnTo>
                  <a:lnTo>
                    <a:pt x="2283619" y="214313"/>
                  </a:lnTo>
                  <a:lnTo>
                    <a:pt x="2278856" y="240506"/>
                  </a:lnTo>
                  <a:lnTo>
                    <a:pt x="2262188" y="266700"/>
                  </a:lnTo>
                  <a:lnTo>
                    <a:pt x="2224088" y="285750"/>
                  </a:lnTo>
                  <a:lnTo>
                    <a:pt x="2188369" y="278606"/>
                  </a:lnTo>
                  <a:lnTo>
                    <a:pt x="2095500" y="269081"/>
                  </a:lnTo>
                  <a:lnTo>
                    <a:pt x="1947863" y="259556"/>
                  </a:lnTo>
                  <a:lnTo>
                    <a:pt x="1745456" y="264319"/>
                  </a:lnTo>
                  <a:lnTo>
                    <a:pt x="1557338" y="283369"/>
                  </a:lnTo>
                  <a:lnTo>
                    <a:pt x="1269206" y="335756"/>
                  </a:lnTo>
                  <a:lnTo>
                    <a:pt x="1012031" y="376238"/>
                  </a:lnTo>
                  <a:lnTo>
                    <a:pt x="831056" y="419100"/>
                  </a:lnTo>
                  <a:lnTo>
                    <a:pt x="661988" y="466725"/>
                  </a:lnTo>
                  <a:lnTo>
                    <a:pt x="540544" y="502444"/>
                  </a:lnTo>
                  <a:lnTo>
                    <a:pt x="461963" y="540544"/>
                  </a:lnTo>
                  <a:lnTo>
                    <a:pt x="442913" y="550069"/>
                  </a:lnTo>
                  <a:lnTo>
                    <a:pt x="433388" y="550069"/>
                  </a:lnTo>
                  <a:lnTo>
                    <a:pt x="400050" y="535781"/>
                  </a:lnTo>
                  <a:lnTo>
                    <a:pt x="321469" y="495300"/>
                  </a:lnTo>
                  <a:lnTo>
                    <a:pt x="219075" y="450056"/>
                  </a:lnTo>
                  <a:lnTo>
                    <a:pt x="142875" y="421481"/>
                  </a:lnTo>
                  <a:lnTo>
                    <a:pt x="100013" y="392906"/>
                  </a:lnTo>
                  <a:lnTo>
                    <a:pt x="57150" y="359569"/>
                  </a:lnTo>
                  <a:lnTo>
                    <a:pt x="33338" y="335756"/>
                  </a:lnTo>
                  <a:lnTo>
                    <a:pt x="9525" y="300038"/>
                  </a:lnTo>
                  <a:lnTo>
                    <a:pt x="0" y="273844"/>
                  </a:lnTo>
                  <a:lnTo>
                    <a:pt x="0" y="257175"/>
                  </a:lnTo>
                  <a:lnTo>
                    <a:pt x="7144" y="250031"/>
                  </a:lnTo>
                  <a:lnTo>
                    <a:pt x="23813" y="252413"/>
                  </a:lnTo>
                  <a:lnTo>
                    <a:pt x="76200" y="266700"/>
                  </a:lnTo>
                  <a:lnTo>
                    <a:pt x="164306" y="292894"/>
                  </a:lnTo>
                  <a:lnTo>
                    <a:pt x="278606" y="307181"/>
                  </a:lnTo>
                  <a:lnTo>
                    <a:pt x="461963" y="300038"/>
                  </a:lnTo>
                  <a:lnTo>
                    <a:pt x="692944" y="264319"/>
                  </a:lnTo>
                  <a:lnTo>
                    <a:pt x="883444" y="2309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362;p213">
              <a:extLst>
                <a:ext uri="{FF2B5EF4-FFF2-40B4-BE49-F238E27FC236}">
                  <a16:creationId xmlns:a16="http://schemas.microsoft.com/office/drawing/2014/main" id="{C9F9E128-C123-E74D-9532-D827C23FB15B}"/>
                </a:ext>
              </a:extLst>
            </p:cNvPr>
            <p:cNvSpPr/>
            <p:nvPr/>
          </p:nvSpPr>
          <p:spPr>
            <a:xfrm>
              <a:off x="3948113" y="4275138"/>
              <a:ext cx="3490912" cy="668337"/>
            </a:xfrm>
            <a:custGeom>
              <a:avLst/>
              <a:gdLst/>
              <a:ahLst/>
              <a:cxnLst/>
              <a:rect l="l" t="t" r="r" b="b"/>
              <a:pathLst>
                <a:path w="3492111" h="667568" extrusionOk="0">
                  <a:moveTo>
                    <a:pt x="2190634" y="131830"/>
                  </a:moveTo>
                  <a:lnTo>
                    <a:pt x="1825996" y="182319"/>
                  </a:lnTo>
                  <a:lnTo>
                    <a:pt x="1525870" y="215978"/>
                  </a:lnTo>
                  <a:lnTo>
                    <a:pt x="978913" y="308540"/>
                  </a:lnTo>
                  <a:lnTo>
                    <a:pt x="583421" y="373052"/>
                  </a:lnTo>
                  <a:lnTo>
                    <a:pt x="468420" y="389882"/>
                  </a:lnTo>
                  <a:lnTo>
                    <a:pt x="364639" y="409516"/>
                  </a:lnTo>
                  <a:lnTo>
                    <a:pt x="305735" y="415126"/>
                  </a:lnTo>
                  <a:lnTo>
                    <a:pt x="246832" y="409516"/>
                  </a:lnTo>
                  <a:lnTo>
                    <a:pt x="182320" y="389882"/>
                  </a:lnTo>
                  <a:lnTo>
                    <a:pt x="134636" y="373052"/>
                  </a:lnTo>
                  <a:lnTo>
                    <a:pt x="95367" y="347808"/>
                  </a:lnTo>
                  <a:lnTo>
                    <a:pt x="58904" y="314149"/>
                  </a:lnTo>
                  <a:lnTo>
                    <a:pt x="42074" y="305735"/>
                  </a:lnTo>
                  <a:lnTo>
                    <a:pt x="16830" y="302930"/>
                  </a:lnTo>
                  <a:lnTo>
                    <a:pt x="0" y="308540"/>
                  </a:lnTo>
                  <a:lnTo>
                    <a:pt x="0" y="322564"/>
                  </a:lnTo>
                  <a:lnTo>
                    <a:pt x="19635" y="373052"/>
                  </a:lnTo>
                  <a:lnTo>
                    <a:pt x="50489" y="420736"/>
                  </a:lnTo>
                  <a:lnTo>
                    <a:pt x="95367" y="468419"/>
                  </a:lnTo>
                  <a:lnTo>
                    <a:pt x="159880" y="521713"/>
                  </a:lnTo>
                  <a:lnTo>
                    <a:pt x="241223" y="572201"/>
                  </a:lnTo>
                  <a:lnTo>
                    <a:pt x="336589" y="628299"/>
                  </a:lnTo>
                  <a:lnTo>
                    <a:pt x="392688" y="656348"/>
                  </a:lnTo>
                  <a:lnTo>
                    <a:pt x="431956" y="667568"/>
                  </a:lnTo>
                  <a:lnTo>
                    <a:pt x="451591" y="667568"/>
                  </a:lnTo>
                  <a:lnTo>
                    <a:pt x="474030" y="656348"/>
                  </a:lnTo>
                  <a:lnTo>
                    <a:pt x="558177" y="619884"/>
                  </a:lnTo>
                  <a:lnTo>
                    <a:pt x="653544" y="586225"/>
                  </a:lnTo>
                  <a:lnTo>
                    <a:pt x="841473" y="527322"/>
                  </a:lnTo>
                  <a:lnTo>
                    <a:pt x="1065866" y="471224"/>
                  </a:lnTo>
                  <a:lnTo>
                    <a:pt x="1337942" y="415126"/>
                  </a:lnTo>
                  <a:lnTo>
                    <a:pt x="1598798" y="375857"/>
                  </a:lnTo>
                  <a:lnTo>
                    <a:pt x="1649286" y="375857"/>
                  </a:lnTo>
                  <a:lnTo>
                    <a:pt x="1870874" y="356223"/>
                  </a:lnTo>
                  <a:lnTo>
                    <a:pt x="2148560" y="336589"/>
                  </a:lnTo>
                  <a:lnTo>
                    <a:pt x="2622589" y="314149"/>
                  </a:lnTo>
                  <a:lnTo>
                    <a:pt x="2802104" y="305735"/>
                  </a:lnTo>
                  <a:lnTo>
                    <a:pt x="3001252" y="308540"/>
                  </a:lnTo>
                  <a:lnTo>
                    <a:pt x="3172351" y="319759"/>
                  </a:lnTo>
                  <a:lnTo>
                    <a:pt x="3354670" y="345003"/>
                  </a:lnTo>
                  <a:lnTo>
                    <a:pt x="3424793" y="356223"/>
                  </a:lnTo>
                  <a:lnTo>
                    <a:pt x="3433208" y="356223"/>
                  </a:lnTo>
                  <a:lnTo>
                    <a:pt x="3466867" y="333784"/>
                  </a:lnTo>
                  <a:lnTo>
                    <a:pt x="3486501" y="311345"/>
                  </a:lnTo>
                  <a:lnTo>
                    <a:pt x="3492111" y="291710"/>
                  </a:lnTo>
                  <a:lnTo>
                    <a:pt x="3489306" y="274881"/>
                  </a:lnTo>
                  <a:lnTo>
                    <a:pt x="3478086" y="249637"/>
                  </a:lnTo>
                  <a:lnTo>
                    <a:pt x="3444427" y="215978"/>
                  </a:lnTo>
                  <a:lnTo>
                    <a:pt x="3391134" y="182319"/>
                  </a:lnTo>
                  <a:lnTo>
                    <a:pt x="3332231" y="162684"/>
                  </a:lnTo>
                  <a:lnTo>
                    <a:pt x="3290158" y="140245"/>
                  </a:lnTo>
                  <a:lnTo>
                    <a:pt x="3144302" y="75732"/>
                  </a:lnTo>
                  <a:lnTo>
                    <a:pt x="2933934" y="2805"/>
                  </a:lnTo>
                  <a:lnTo>
                    <a:pt x="2919910" y="0"/>
                  </a:lnTo>
                  <a:lnTo>
                    <a:pt x="2883446" y="8414"/>
                  </a:lnTo>
                  <a:lnTo>
                    <a:pt x="2841372" y="22439"/>
                  </a:lnTo>
                  <a:lnTo>
                    <a:pt x="2782469" y="42073"/>
                  </a:lnTo>
                  <a:lnTo>
                    <a:pt x="2645029" y="64513"/>
                  </a:lnTo>
                  <a:lnTo>
                    <a:pt x="2190634" y="1318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363;p213">
              <a:extLst>
                <a:ext uri="{FF2B5EF4-FFF2-40B4-BE49-F238E27FC236}">
                  <a16:creationId xmlns:a16="http://schemas.microsoft.com/office/drawing/2014/main" id="{310645E2-4EE9-CD42-8576-7C728B04909C}"/>
                </a:ext>
              </a:extLst>
            </p:cNvPr>
            <p:cNvSpPr/>
            <p:nvPr/>
          </p:nvSpPr>
          <p:spPr>
            <a:xfrm>
              <a:off x="3057525" y="4087813"/>
              <a:ext cx="877888" cy="1717675"/>
            </a:xfrm>
            <a:custGeom>
              <a:avLst/>
              <a:gdLst/>
              <a:ahLst/>
              <a:cxnLst/>
              <a:rect l="l" t="t" r="r" b="b"/>
              <a:pathLst>
                <a:path w="878681" h="1716882" extrusionOk="0">
                  <a:moveTo>
                    <a:pt x="504825" y="685800"/>
                  </a:moveTo>
                  <a:lnTo>
                    <a:pt x="297656" y="1057275"/>
                  </a:lnTo>
                  <a:lnTo>
                    <a:pt x="145256" y="1297782"/>
                  </a:lnTo>
                  <a:lnTo>
                    <a:pt x="138113" y="1316832"/>
                  </a:lnTo>
                  <a:lnTo>
                    <a:pt x="123825" y="1350169"/>
                  </a:lnTo>
                  <a:lnTo>
                    <a:pt x="109538" y="1376363"/>
                  </a:lnTo>
                  <a:lnTo>
                    <a:pt x="90488" y="1393032"/>
                  </a:lnTo>
                  <a:lnTo>
                    <a:pt x="73819" y="1400175"/>
                  </a:lnTo>
                  <a:lnTo>
                    <a:pt x="54769" y="1402557"/>
                  </a:lnTo>
                  <a:lnTo>
                    <a:pt x="33338" y="1393032"/>
                  </a:lnTo>
                  <a:lnTo>
                    <a:pt x="0" y="1381125"/>
                  </a:lnTo>
                  <a:lnTo>
                    <a:pt x="288131" y="1716882"/>
                  </a:lnTo>
                  <a:lnTo>
                    <a:pt x="300038" y="1666875"/>
                  </a:lnTo>
                  <a:lnTo>
                    <a:pt x="364331" y="1504950"/>
                  </a:lnTo>
                  <a:lnTo>
                    <a:pt x="504825" y="1183482"/>
                  </a:lnTo>
                  <a:lnTo>
                    <a:pt x="681038" y="757238"/>
                  </a:lnTo>
                  <a:lnTo>
                    <a:pt x="809625" y="359569"/>
                  </a:lnTo>
                  <a:lnTo>
                    <a:pt x="871538" y="97632"/>
                  </a:lnTo>
                  <a:lnTo>
                    <a:pt x="878681" y="30957"/>
                  </a:lnTo>
                  <a:lnTo>
                    <a:pt x="873919" y="9525"/>
                  </a:lnTo>
                  <a:lnTo>
                    <a:pt x="866775" y="0"/>
                  </a:lnTo>
                  <a:lnTo>
                    <a:pt x="857250" y="0"/>
                  </a:lnTo>
                  <a:lnTo>
                    <a:pt x="842963" y="4763"/>
                  </a:lnTo>
                  <a:lnTo>
                    <a:pt x="816769" y="26194"/>
                  </a:lnTo>
                  <a:lnTo>
                    <a:pt x="802481" y="52388"/>
                  </a:lnTo>
                  <a:lnTo>
                    <a:pt x="719138" y="240507"/>
                  </a:lnTo>
                  <a:lnTo>
                    <a:pt x="611981" y="473869"/>
                  </a:lnTo>
                  <a:lnTo>
                    <a:pt x="504825" y="6858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364;p213">
              <a:extLst>
                <a:ext uri="{FF2B5EF4-FFF2-40B4-BE49-F238E27FC236}">
                  <a16:creationId xmlns:a16="http://schemas.microsoft.com/office/drawing/2014/main" id="{5EC79EF4-C6E4-7944-9CDC-EBB30C5EF8B5}"/>
                </a:ext>
              </a:extLst>
            </p:cNvPr>
            <p:cNvSpPr/>
            <p:nvPr/>
          </p:nvSpPr>
          <p:spPr>
            <a:xfrm>
              <a:off x="4437063" y="2486025"/>
              <a:ext cx="2514600" cy="542925"/>
            </a:xfrm>
            <a:custGeom>
              <a:avLst/>
              <a:gdLst/>
              <a:ahLst/>
              <a:cxnLst/>
              <a:rect l="l" t="t" r="r" b="b"/>
              <a:pathLst>
                <a:path w="2514600" h="542925" extrusionOk="0">
                  <a:moveTo>
                    <a:pt x="1133475" y="221456"/>
                  </a:moveTo>
                  <a:lnTo>
                    <a:pt x="1409700" y="176213"/>
                  </a:lnTo>
                  <a:lnTo>
                    <a:pt x="1583531" y="140494"/>
                  </a:lnTo>
                  <a:lnTo>
                    <a:pt x="1790700" y="107156"/>
                  </a:lnTo>
                  <a:lnTo>
                    <a:pt x="1962150" y="71438"/>
                  </a:lnTo>
                  <a:lnTo>
                    <a:pt x="1990725" y="54769"/>
                  </a:lnTo>
                  <a:lnTo>
                    <a:pt x="2045494" y="16669"/>
                  </a:lnTo>
                  <a:lnTo>
                    <a:pt x="2064544" y="7144"/>
                  </a:lnTo>
                  <a:lnTo>
                    <a:pt x="2093119" y="0"/>
                  </a:lnTo>
                  <a:lnTo>
                    <a:pt x="2162175" y="9525"/>
                  </a:lnTo>
                  <a:lnTo>
                    <a:pt x="2290762" y="38100"/>
                  </a:lnTo>
                  <a:lnTo>
                    <a:pt x="2419350" y="83344"/>
                  </a:lnTo>
                  <a:lnTo>
                    <a:pt x="2455069" y="97631"/>
                  </a:lnTo>
                  <a:lnTo>
                    <a:pt x="2474119" y="111919"/>
                  </a:lnTo>
                  <a:lnTo>
                    <a:pt x="2495550" y="138113"/>
                  </a:lnTo>
                  <a:lnTo>
                    <a:pt x="2509837" y="166688"/>
                  </a:lnTo>
                  <a:lnTo>
                    <a:pt x="2514600" y="192881"/>
                  </a:lnTo>
                  <a:lnTo>
                    <a:pt x="2505075" y="223838"/>
                  </a:lnTo>
                  <a:lnTo>
                    <a:pt x="2483644" y="245269"/>
                  </a:lnTo>
                  <a:lnTo>
                    <a:pt x="2426494" y="271463"/>
                  </a:lnTo>
                  <a:lnTo>
                    <a:pt x="2390775" y="276225"/>
                  </a:lnTo>
                  <a:lnTo>
                    <a:pt x="2262187" y="271463"/>
                  </a:lnTo>
                  <a:lnTo>
                    <a:pt x="2005012" y="283369"/>
                  </a:lnTo>
                  <a:lnTo>
                    <a:pt x="1802606" y="292894"/>
                  </a:lnTo>
                  <a:lnTo>
                    <a:pt x="1502569" y="333375"/>
                  </a:lnTo>
                  <a:lnTo>
                    <a:pt x="1195387" y="383381"/>
                  </a:lnTo>
                  <a:lnTo>
                    <a:pt x="831056" y="457200"/>
                  </a:lnTo>
                  <a:lnTo>
                    <a:pt x="581025" y="507206"/>
                  </a:lnTo>
                  <a:lnTo>
                    <a:pt x="557212" y="514350"/>
                  </a:lnTo>
                  <a:lnTo>
                    <a:pt x="511969" y="535781"/>
                  </a:lnTo>
                  <a:lnTo>
                    <a:pt x="469106" y="542925"/>
                  </a:lnTo>
                  <a:lnTo>
                    <a:pt x="438150" y="542925"/>
                  </a:lnTo>
                  <a:lnTo>
                    <a:pt x="392906" y="531019"/>
                  </a:lnTo>
                  <a:lnTo>
                    <a:pt x="302419" y="492919"/>
                  </a:lnTo>
                  <a:lnTo>
                    <a:pt x="154781" y="392906"/>
                  </a:lnTo>
                  <a:lnTo>
                    <a:pt x="35719" y="295275"/>
                  </a:lnTo>
                  <a:lnTo>
                    <a:pt x="11906" y="266700"/>
                  </a:lnTo>
                  <a:lnTo>
                    <a:pt x="0" y="238125"/>
                  </a:lnTo>
                  <a:lnTo>
                    <a:pt x="0" y="221456"/>
                  </a:lnTo>
                  <a:lnTo>
                    <a:pt x="9525" y="214313"/>
                  </a:lnTo>
                  <a:lnTo>
                    <a:pt x="28575" y="214313"/>
                  </a:lnTo>
                  <a:lnTo>
                    <a:pt x="71437" y="233363"/>
                  </a:lnTo>
                  <a:lnTo>
                    <a:pt x="154781" y="276225"/>
                  </a:lnTo>
                  <a:lnTo>
                    <a:pt x="209550" y="292894"/>
                  </a:lnTo>
                  <a:lnTo>
                    <a:pt x="295275" y="319088"/>
                  </a:lnTo>
                  <a:lnTo>
                    <a:pt x="395287" y="328613"/>
                  </a:lnTo>
                  <a:lnTo>
                    <a:pt x="511969" y="319088"/>
                  </a:lnTo>
                  <a:lnTo>
                    <a:pt x="759619" y="278606"/>
                  </a:lnTo>
                  <a:lnTo>
                    <a:pt x="1133475" y="2214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" name="Google Shape;2370;p214">
            <a:extLst>
              <a:ext uri="{FF2B5EF4-FFF2-40B4-BE49-F238E27FC236}">
                <a16:creationId xmlns:a16="http://schemas.microsoft.com/office/drawing/2014/main" id="{D2A50E5B-1992-0442-9E6D-F5BC1115FB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3000" y="1403270"/>
            <a:ext cx="4524375" cy="47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0" name="Google Shape;2370;p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7224" y="1403270"/>
            <a:ext cx="4524375" cy="47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8941</TotalTime>
  <Words>1311</Words>
  <Application>Microsoft Office PowerPoint</Application>
  <PresentationFormat>A4 210 x 297 mm</PresentationFormat>
  <Paragraphs>415</Paragraphs>
  <Slides>238</Slides>
  <Notes>218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238</vt:i4>
      </vt:variant>
    </vt:vector>
  </HeadingPairs>
  <TitlesOfParts>
    <vt:vector size="243" baseType="lpstr">
      <vt:lpstr>游ゴシック</vt:lpstr>
      <vt:lpstr>游ゴシック Medium</vt:lpstr>
      <vt:lpstr>Arial</vt:lpstr>
      <vt:lpstr>Calibri</vt:lpstr>
      <vt:lpstr>Office テーマ</vt:lpstr>
      <vt:lpstr>漢字書き順教材 光村図書 3年（1）</vt:lpstr>
      <vt:lpstr>PowerPoint プレゼンテーション</vt:lpstr>
      <vt:lpstr>PowerPoint プレゼンテーション</vt:lpstr>
      <vt:lpstr>どきん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きつつきの商売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図書館たんけんだん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国語辞典を使おう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漢字の音と訓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もっと知りたい、友だちのこと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言葉で遊ぼう こまを楽しむ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気持ちをこめて「来てください」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まいごのかぎ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俳句を楽しもう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こそあど言葉を使いこなそう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仕事のくふう、みつけたよ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鳥になったきょうりゅうの話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わたしと小鳥とすずと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山小屋で三日間すごすなら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ポスターを読もう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へんとつくり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戸嶋純那</dc:creator>
  <cp:lastModifiedBy>ikena</cp:lastModifiedBy>
  <cp:revision>29</cp:revision>
  <dcterms:created xsi:type="dcterms:W3CDTF">2008-01-09T07:37:16Z</dcterms:created>
  <dcterms:modified xsi:type="dcterms:W3CDTF">2022-01-02T12:35:17Z</dcterms:modified>
</cp:coreProperties>
</file>